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42.svg" ContentType="image/svg+xml"/>
  <Override PartName="/ppt/media/image143.svg" ContentType="image/svg+xml"/>
  <Override PartName="/ppt/media/image87.svg" ContentType="image/svg+xml"/>
  <Override PartName="/ppt/notesMasters/notesMaster1.xml" ContentType="application/vnd.openxmlformats-officedocument.presentationml.notesMaster+xml"/>
  <Override PartName="/ppt/notesSlides/notesSlide20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72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2" Type="http://schemas.openxmlformats.org/officeDocument/2006/relationships/slide" Target="slides/slide48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lang="en-US" sz="2000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0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1.png"/><Relationship Id="rId4" Type="http://schemas.openxmlformats.org/officeDocument/2006/relationships/image" Target="../media/image141.png"/><Relationship Id="rId5" Type="http://schemas.openxmlformats.org/officeDocument/2006/relationships/image" Target="../media/image142.svg"/><Relationship Id="rId6" Type="http://schemas.openxmlformats.org/officeDocument/2006/relationships/image" Target="../media/image143.svg"/><Relationship Id="rId7" Type="http://schemas.openxmlformats.org/officeDocument/2006/relationships/image" Target="../media/image86.png"/><Relationship Id="rId8" Type="http://schemas.openxmlformats.org/officeDocument/2006/relationships/image" Target="../media/image87.svg"/></Relationships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B61191F-0B1D-4146-9153-CD204129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65" y="3017196"/>
            <a:ext cx="1558200" cy="1558200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53E5F9EC-811D-41D2-B902-FD804A1E0F44}"/>
              </a:ext>
            </a:extLst>
          </p:cNvPr>
          <p:cNvSpPr/>
          <p:nvPr/>
        </p:nvSpPr>
        <p:spPr>
          <a:xfrm>
            <a:off x="4716595" y="3783071"/>
            <a:ext cx="136619" cy="136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973F41-EC84-4B13-9D68-BEBA98459C03}"/>
              </a:ext>
            </a:extLst>
          </p:cNvPr>
          <p:cNvSpPr/>
          <p:nvPr/>
        </p:nvSpPr>
        <p:spPr>
          <a:xfrm>
            <a:off x="4036029" y="3826468"/>
            <a:ext cx="731520" cy="62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2083A59-322D-42A6-AD80-756B61C2767A}"/>
              </a:ext>
            </a:extLst>
          </p:cNvPr>
          <p:cNvSpPr/>
          <p:nvPr/>
        </p:nvSpPr>
        <p:spPr>
          <a:xfrm rot="3030333">
            <a:off x="3720561" y="3671873"/>
            <a:ext cx="423931" cy="620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45DFD0-295D-4096-BA59-03BFF2ED3ED6}"/>
              </a:ext>
            </a:extLst>
          </p:cNvPr>
          <p:cNvSpPr/>
          <p:nvPr/>
        </p:nvSpPr>
        <p:spPr>
          <a:xfrm rot="6064457">
            <a:off x="5445819" y="3012913"/>
            <a:ext cx="136618" cy="13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A647A8A-9E33-408E-A17E-9BF1C41A46A7}"/>
              </a:ext>
            </a:extLst>
          </p:cNvPr>
          <p:cNvSpPr/>
          <p:nvPr/>
        </p:nvSpPr>
        <p:spPr>
          <a:xfrm rot="6064457">
            <a:off x="5266011" y="2697653"/>
            <a:ext cx="640080" cy="6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5CC1CC4-3175-4EA6-A2FC-002D46DF8CBE}"/>
              </a:ext>
            </a:extLst>
          </p:cNvPr>
          <p:cNvSpPr/>
          <p:nvPr/>
        </p:nvSpPr>
        <p:spPr>
          <a:xfrm rot="9900000">
            <a:off x="5624507" y="2330010"/>
            <a:ext cx="494154" cy="620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A5E38C-663A-442D-AE7B-61D65B2971E4}"/>
              </a:ext>
            </a:extLst>
          </p:cNvPr>
          <p:cNvGrpSpPr/>
          <p:nvPr/>
        </p:nvGrpSpPr>
        <p:grpSpPr>
          <a:xfrm rot="10800000" flipV="1">
            <a:off x="6084083" y="4025141"/>
            <a:ext cx="884618" cy="136618"/>
            <a:chOff x="3609889" y="3443288"/>
            <a:chExt cx="1526467" cy="235744"/>
          </a:xfrm>
          <a:solidFill>
            <a:schemeClr val="accent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0B220CC-E966-4CF0-BC2C-DCE1CE415CEF}"/>
                </a:ext>
              </a:extLst>
            </p:cNvPr>
            <p:cNvSpPr/>
            <p:nvPr/>
          </p:nvSpPr>
          <p:spPr>
            <a:xfrm>
              <a:off x="4900612" y="3443288"/>
              <a:ext cx="235744" cy="235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E719C24-A493-46FC-83DF-C36CB7BECDD7}"/>
                </a:ext>
              </a:extLst>
            </p:cNvPr>
            <p:cNvSpPr/>
            <p:nvPr/>
          </p:nvSpPr>
          <p:spPr>
            <a:xfrm>
              <a:off x="3609889" y="3507581"/>
              <a:ext cx="1420072" cy="107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44FDD5-949D-4BC1-B842-BE6C7A92EB88}"/>
              </a:ext>
            </a:extLst>
          </p:cNvPr>
          <p:cNvGrpSpPr/>
          <p:nvPr/>
        </p:nvGrpSpPr>
        <p:grpSpPr>
          <a:xfrm>
            <a:off x="6083931" y="1724382"/>
            <a:ext cx="880812" cy="880812"/>
            <a:chOff x="5457549" y="1517706"/>
            <a:chExt cx="1099733" cy="109973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4E8AE5-8B42-4632-B305-A2739062AF94}"/>
                </a:ext>
              </a:extLst>
            </p:cNvPr>
            <p:cNvGrpSpPr/>
            <p:nvPr/>
          </p:nvGrpSpPr>
          <p:grpSpPr>
            <a:xfrm>
              <a:off x="5457549" y="1517706"/>
              <a:ext cx="1099733" cy="1099733"/>
              <a:chOff x="8133118" y="1603813"/>
              <a:chExt cx="1459546" cy="145954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9B598EC-4AF7-4FCB-87BA-2B4432E572AA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254D8CA-630D-433D-A6DC-549475904A00}"/>
                  </a:ext>
                </a:extLst>
              </p:cNvPr>
              <p:cNvGrpSpPr/>
              <p:nvPr/>
            </p:nvGrpSpPr>
            <p:grpSpPr>
              <a:xfrm flipH="1">
                <a:off x="8233049" y="1887045"/>
                <a:ext cx="1000957" cy="893079"/>
                <a:chOff x="7011009" y="562265"/>
                <a:chExt cx="1305678" cy="1164963"/>
              </a:xfrm>
              <a:solidFill>
                <a:schemeClr val="accent1"/>
              </a:solidFill>
            </p:grpSpPr>
            <p:pic>
              <p:nvPicPr>
                <p:cNvPr id="101" name="Graphic 100" descr="User">
                  <a:extLst>
                    <a:ext uri="{FF2B5EF4-FFF2-40B4-BE49-F238E27FC236}">
                      <a16:creationId xmlns:a16="http://schemas.microsoft.com/office/drawing/2014/main" id="{DB9B3072-AEDB-4DDA-A604-78978E76C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User">
                  <a:extLst>
                    <a:ext uri="{FF2B5EF4-FFF2-40B4-BE49-F238E27FC236}">
                      <a16:creationId xmlns:a16="http://schemas.microsoft.com/office/drawing/2014/main" id="{E4C08B13-83D3-4AB2-A16B-1CAA7AB427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5" name="Graphic 21" descr="Call center">
              <a:extLst>
                <a:ext uri="{FF2B5EF4-FFF2-40B4-BE49-F238E27FC236}">
                  <a16:creationId xmlns:a16="http://schemas.microsoft.com/office/drawing/2014/main" id="{A209819C-1ABE-4FFB-91F8-E596DAEC1AC7}"/>
                </a:ext>
              </a:extLst>
            </p:cNvPr>
            <p:cNvGrpSpPr/>
            <p:nvPr/>
          </p:nvGrpSpPr>
          <p:grpSpPr>
            <a:xfrm>
              <a:off x="6127629" y="1784943"/>
              <a:ext cx="323194" cy="383793"/>
              <a:chOff x="7922824" y="3544931"/>
              <a:chExt cx="359289" cy="42665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F4595F5-5616-4A1C-BEBE-8B3921295785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C417BE-E489-4844-BAB6-B7CB47343B5E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DD02309-A260-45D4-AC94-4B5DBD24D48D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7712C9-B428-47ED-BEBA-3BD67B01F489}"/>
              </a:ext>
            </a:extLst>
          </p:cNvPr>
          <p:cNvGrpSpPr/>
          <p:nvPr/>
        </p:nvGrpSpPr>
        <p:grpSpPr>
          <a:xfrm>
            <a:off x="3103147" y="2745193"/>
            <a:ext cx="880813" cy="880813"/>
            <a:chOff x="8133118" y="1603813"/>
            <a:chExt cx="1459546" cy="14595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01983C-6D97-4AD4-B8B7-5BB61D85A622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490B625-00EB-452F-A301-48381A79AFF4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91" name="Graphic 90" descr="User">
                <a:extLst>
                  <a:ext uri="{FF2B5EF4-FFF2-40B4-BE49-F238E27FC236}">
                    <a16:creationId xmlns:a16="http://schemas.microsoft.com/office/drawing/2014/main" id="{B1E33330-6D4B-4F88-A26B-5555144B4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phic 91" descr="Scientist">
                <a:extLst>
                  <a:ext uri="{FF2B5EF4-FFF2-40B4-BE49-F238E27FC236}">
                    <a16:creationId xmlns:a16="http://schemas.microsoft.com/office/drawing/2014/main" id="{8C71811D-5C20-4872-8057-288D4F6E8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phic 92" descr="User">
                <a:extLst>
                  <a:ext uri="{FF2B5EF4-FFF2-40B4-BE49-F238E27FC236}">
                    <a16:creationId xmlns:a16="http://schemas.microsoft.com/office/drawing/2014/main" id="{F2CB8D69-C24C-437B-A437-2BD50F844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6EB40EBF-A365-4825-B59D-7D6465398BF1}"/>
              </a:ext>
            </a:extLst>
          </p:cNvPr>
          <p:cNvSpPr/>
          <p:nvPr/>
        </p:nvSpPr>
        <p:spPr>
          <a:xfrm flipH="1">
            <a:off x="3479922" y="1644802"/>
            <a:ext cx="3776719" cy="3690616"/>
          </a:xfrm>
          <a:prstGeom prst="arc">
            <a:avLst>
              <a:gd name="adj1" fmla="val 15066125"/>
              <a:gd name="adj2" fmla="val 1965054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C702F0D-D5CD-49A6-A74B-917495CA9251}"/>
              </a:ext>
            </a:extLst>
          </p:cNvPr>
          <p:cNvSpPr/>
          <p:nvPr/>
        </p:nvSpPr>
        <p:spPr>
          <a:xfrm rot="14671525" flipH="1">
            <a:off x="3713177" y="1761319"/>
            <a:ext cx="3659925" cy="3922869"/>
          </a:xfrm>
          <a:prstGeom prst="arc">
            <a:avLst>
              <a:gd name="adj1" fmla="val 15133602"/>
              <a:gd name="adj2" fmla="val 17758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D3CBA5-43AC-4EC6-A97A-F286361B402F}"/>
              </a:ext>
            </a:extLst>
          </p:cNvPr>
          <p:cNvGrpSpPr/>
          <p:nvPr/>
        </p:nvGrpSpPr>
        <p:grpSpPr>
          <a:xfrm>
            <a:off x="6946929" y="3656146"/>
            <a:ext cx="905603" cy="880813"/>
            <a:chOff x="8133118" y="1603813"/>
            <a:chExt cx="1500626" cy="145954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660700-19A3-4B3C-A45A-6AC8A0FB27F3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4A92644-C39D-4509-BAC4-54AF6B0F6D26}"/>
                </a:ext>
              </a:extLst>
            </p:cNvPr>
            <p:cNvGrpSpPr/>
            <p:nvPr/>
          </p:nvGrpSpPr>
          <p:grpSpPr>
            <a:xfrm flipH="1">
              <a:off x="8233051" y="1840535"/>
              <a:ext cx="1400693" cy="939589"/>
              <a:chOff x="6489581" y="501596"/>
              <a:chExt cx="1827106" cy="1225632"/>
            </a:xfrm>
            <a:solidFill>
              <a:schemeClr val="accent1"/>
            </a:solidFill>
          </p:grpSpPr>
          <p:pic>
            <p:nvPicPr>
              <p:cNvPr id="86" name="Graphic 85" descr="User">
                <a:extLst>
                  <a:ext uri="{FF2B5EF4-FFF2-40B4-BE49-F238E27FC236}">
                    <a16:creationId xmlns:a16="http://schemas.microsoft.com/office/drawing/2014/main" id="{626F757E-BBBA-4BC7-8A2F-DEEFA781C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User">
                <a:extLst>
                  <a:ext uri="{FF2B5EF4-FFF2-40B4-BE49-F238E27FC236}">
                    <a16:creationId xmlns:a16="http://schemas.microsoft.com/office/drawing/2014/main" id="{766049DF-37DB-4329-A02C-026BF162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  <p:pic>
            <p:nvPicPr>
              <p:cNvPr id="88" name="Graphic 87" descr="User">
                <a:extLst>
                  <a:ext uri="{FF2B5EF4-FFF2-40B4-BE49-F238E27FC236}">
                    <a16:creationId xmlns:a16="http://schemas.microsoft.com/office/drawing/2014/main" id="{06529246-E3D1-40FC-85F9-8A26F9F12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89581" y="501596"/>
                <a:ext cx="1001185" cy="1001181"/>
              </a:xfrm>
              <a:prstGeom prst="rect">
                <a:avLst/>
              </a:prstGeom>
            </p:spPr>
          </p:pic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15A83E90-8194-4643-8E7F-A6D29C754F1F}"/>
              </a:ext>
            </a:extLst>
          </p:cNvPr>
          <p:cNvSpPr/>
          <p:nvPr/>
        </p:nvSpPr>
        <p:spPr>
          <a:xfrm rot="5999300" flipH="1">
            <a:off x="5207425" y="2184277"/>
            <a:ext cx="2041475" cy="2257523"/>
          </a:xfrm>
          <a:prstGeom prst="arc">
            <a:avLst>
              <a:gd name="adj1" fmla="val 16474697"/>
              <a:gd name="adj2" fmla="val 1920787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66901-4B82-4B64-B66A-EF9CEAB8008A}"/>
              </a:ext>
            </a:extLst>
          </p:cNvPr>
          <p:cNvGrpSpPr/>
          <p:nvPr/>
        </p:nvGrpSpPr>
        <p:grpSpPr>
          <a:xfrm>
            <a:off x="3096050" y="3455759"/>
            <a:ext cx="448508" cy="448508"/>
            <a:chOff x="3785191" y="2374605"/>
            <a:chExt cx="559982" cy="55998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E40258C-1E26-4C5D-B7F2-E59A2978723C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DBD1D53-D380-4C14-983D-7230067EC05A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B99B28B-6719-459B-8C34-C877ECE6E5E3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79" descr="Wrench with solid fill">
              <a:extLst>
                <a:ext uri="{FF2B5EF4-FFF2-40B4-BE49-F238E27FC236}">
                  <a16:creationId xmlns:a16="http://schemas.microsoft.com/office/drawing/2014/main" id="{9891DDF9-419E-4077-B28B-1303C2E5C696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1EBBE8-3ADB-41DA-9124-C94F67936E40}"/>
              </a:ext>
            </a:extLst>
          </p:cNvPr>
          <p:cNvGrpSpPr/>
          <p:nvPr/>
        </p:nvGrpSpPr>
        <p:grpSpPr>
          <a:xfrm>
            <a:off x="6433710" y="2493062"/>
            <a:ext cx="448508" cy="448508"/>
            <a:chOff x="3785191" y="2374605"/>
            <a:chExt cx="559982" cy="55998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C45017-9BAA-447F-B045-11A5FACDF64E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079487-45D7-4E6F-B06D-227489FE4E25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BEFE12-2EF5-404C-8D79-8A2889AB5FDE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79" descr="Wrench with solid fill">
              <a:extLst>
                <a:ext uri="{FF2B5EF4-FFF2-40B4-BE49-F238E27FC236}">
                  <a16:creationId xmlns:a16="http://schemas.microsoft.com/office/drawing/2014/main" id="{75DA4D1A-5255-41C6-B8B2-0C2970C6B98D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8D945B3-22B8-40B0-8735-48823635F97B}"/>
              </a:ext>
            </a:extLst>
          </p:cNvPr>
          <p:cNvSpPr txBox="1"/>
          <p:nvPr/>
        </p:nvSpPr>
        <p:spPr>
          <a:xfrm>
            <a:off x="1073959" y="2448045"/>
            <a:ext cx="21972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domain experts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FC59F8-E837-4DA4-96D6-8E0C9668E46A}"/>
              </a:ext>
            </a:extLst>
          </p:cNvPr>
          <p:cNvSpPr txBox="1"/>
          <p:nvPr/>
        </p:nvSpPr>
        <p:spPr>
          <a:xfrm>
            <a:off x="7217525" y="1940845"/>
            <a:ext cx="3000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metadata specialists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276032-AAC2-4943-92EA-E987C48E57FB}"/>
              </a:ext>
            </a:extLst>
          </p:cNvPr>
          <p:cNvSpPr txBox="1"/>
          <p:nvPr/>
        </p:nvSpPr>
        <p:spPr>
          <a:xfrm>
            <a:off x="8084972" y="3799143"/>
            <a:ext cx="26853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service  provider /</a:t>
            </a:r>
          </a:p>
          <a:p>
            <a:r>
              <a:rPr lang="en-US" sz="2400" dirty="0"/>
              <a:t>technology experts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7DE081-38CB-48F6-AF6A-85874231F8B8}"/>
              </a:ext>
            </a:extLst>
          </p:cNvPr>
          <p:cNvSpPr txBox="1"/>
          <p:nvPr/>
        </p:nvSpPr>
        <p:spPr>
          <a:xfrm>
            <a:off x="5071268" y="4585606"/>
            <a:ext cx="79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ARC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BC7353-EB0D-FE19-76EE-32AEAB87D128}"/>
              </a:ext>
            </a:extLst>
          </p:cNvPr>
          <p:cNvGrpSpPr/>
          <p:nvPr/>
        </p:nvGrpSpPr>
        <p:grpSpPr>
          <a:xfrm>
            <a:off x="7234271" y="4437804"/>
            <a:ext cx="448508" cy="448508"/>
            <a:chOff x="3785191" y="2374605"/>
            <a:chExt cx="559982" cy="55998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99CC38-290F-4ABA-6B22-9B459C756FA5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59">
              <a:extLst>
                <a:ext uri="{FF2B5EF4-FFF2-40B4-BE49-F238E27FC236}">
                  <a16:creationId xmlns:a16="http://schemas.microsoft.com/office/drawing/2014/main" id="{EB035F05-8F36-C8DF-DB25-51E2D5ECD8D4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0">
              <a:extLst>
                <a:ext uri="{FF2B5EF4-FFF2-40B4-BE49-F238E27FC236}">
                  <a16:creationId xmlns:a16="http://schemas.microsoft.com/office/drawing/2014/main" id="{83BC5BF0-7CD8-36A9-DCE4-6BF0CDDC7278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79" descr="Wrench with solid fill">
              <a:extLst>
                <a:ext uri="{FF2B5EF4-FFF2-40B4-BE49-F238E27FC236}">
                  <a16:creationId xmlns:a16="http://schemas.microsoft.com/office/drawing/2014/main" id="{9387FA3A-5AC2-C7A1-50EF-72B812DB12B5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