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68" r:id="rId3"/>
    <p:sldId id="264" r:id="rId4"/>
    <p:sldId id="269" r:id="rId5"/>
    <p:sldId id="265" r:id="rId6"/>
    <p:sldId id="267" r:id="rId7"/>
    <p:sldId id="271" r:id="rId8"/>
    <p:sldId id="27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D9"/>
    <a:srgbClr val="EBF2DD"/>
    <a:srgbClr val="FFF7DF"/>
    <a:srgbClr val="FFF5D6"/>
    <a:srgbClr val="FFF0C1"/>
    <a:srgbClr val="7F7F7F"/>
    <a:srgbClr val="B4B4B4"/>
    <a:srgbClr val="CFCFCF"/>
    <a:srgbClr val="1FC2A7"/>
    <a:srgbClr val="B4C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89614" autoAdjust="0"/>
  </p:normalViewPr>
  <p:slideViewPr>
    <p:cSldViewPr snapToGrid="0">
      <p:cViewPr>
        <p:scale>
          <a:sx n="68" d="100"/>
          <a:sy n="68" d="100"/>
        </p:scale>
        <p:origin x="152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93B87-9DC5-4772-887E-594AB5E58FB1}" type="datetimeFigureOut">
              <a:rPr lang="de-DE" smtClean="0"/>
              <a:t>23.06.23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BAA7C-D357-4CA6-9315-69B37133DD8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935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BAA7C-D357-4CA6-9315-69B37133DD8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96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BAA7C-D357-4CA6-9315-69B37133DD8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91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D0BEF-3AE2-5F1B-6D33-A84FEB5DB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0B0295-0F02-315C-9B63-22A32EBC0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B59051-C8FF-DC6B-A42E-7BE45863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23.06.23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2261A-4788-6D55-050B-ACAB4D53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F9F00B-DF8A-BF6D-1A39-36A6DAF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156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615613-48D4-0867-33C4-283A62FB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96ACF5-FD67-70E7-89D5-0C734F470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16DD88-8ECD-8982-285E-4E4FFA6A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23.06.23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C4E77-B0E3-A5C6-90B9-E231FEE3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009ED7-FD69-17D9-1982-D3BE1111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39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2EB9B4-53D8-E311-0796-3452EE1B9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B089C3-249A-5DC4-CEE5-0C1A9651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D3D22B-D666-DF5B-3BDE-261159C9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23.06.23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2C2308-EA18-1CBE-7989-21064641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977C04-A882-00C1-A49E-99EEE114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42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2364B-86C5-E7A8-2009-8E997F6F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F5099D-C1AF-22C2-B16D-1B58979D6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78E813-69E7-7EBB-768F-B14D2867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23.06.23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6FBFD-61FE-3BE4-4343-5CA8CC14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A35B49-0764-5D59-E7CE-6AD9EECA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07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C2007-D06B-FC0B-B800-82A1C6DE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698178-368F-7DEB-99FC-A22BAC26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38BD4-7F85-4F5F-C806-328747909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23.06.23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D8F3AF-BC62-DD2E-F030-616BC92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B3A902-CA12-EF62-F604-3E9586A7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87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252B6-BC68-77DA-3779-391AE816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1D5515-41FA-F7AE-769F-52A8E04CE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C5CD42-DF59-21F0-23C7-9F955517F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04F83-6878-7534-6F77-B198B9CF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23.06.23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914E14-7D97-24DE-94C2-378C9C2A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BCDF1B-4149-6CC7-3323-AEC15562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65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FBFA1-ED2F-479C-EB36-F7CB0908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DAB8C9-CD2C-7B00-ADB3-8C2AFBECA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C6F9E-B3F4-CE91-3675-76965A51A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2B91E2-F3CB-B791-CA91-04E43B9FC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A2D6937-8A6C-E53A-D31C-F585EEA72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8788B97-9E2C-60D1-A3F1-77A1D5A0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23.06.23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6922DE-2663-6368-6D42-04E924E1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01E8A5-3EC7-9426-DC84-A5D0AB52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8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CF221-9DB0-1B24-B069-E3D96C77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509710-E3FA-48BD-1EB9-CE3AA754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23.06.23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F5E4B4-300C-11E0-C21E-2B4968A8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14C440-3970-B891-03D1-2944F8A7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04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D93904-8F1A-C7F2-10FC-C3C2D10A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23.06.23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8711482-DBB6-55BE-A4D7-52D2BAC6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9A6335-3978-EE5F-7876-FD9CE6D1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06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4B876-3285-903F-3EA9-5DC7C937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D5CAB-E777-3597-012B-AFE7F37B5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D450A9-3758-966D-920B-9D6DF23A0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7BE718-4D40-4106-EC1B-5AF16F57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23.06.23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3A68A0-A76A-0219-F60E-1D23B533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8265BE-2482-877A-EA19-1EEB2FED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45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FC338-98D5-8180-BF42-6D3CD17F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FB56CB-EDCF-2ABC-D23E-99734A75F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773C75-12ED-FCFC-0CAC-1D24FF8D0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6F0F49-4B55-6148-452C-3E3CCE96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211B-0FA4-4B17-8DEF-BBF2B679A481}" type="datetimeFigureOut">
              <a:rPr lang="de-DE" smtClean="0"/>
              <a:t>23.06.23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41C89D-2D91-BFCF-1B4A-15AF598F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62CA2-8861-1805-FC06-CFFFD21D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93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D90284-4191-C858-68B8-7715AB51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B49F6B-16D4-6F06-032A-C59B92879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E66AC-4571-61F1-CB6C-D1AA48E07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B211B-0FA4-4B17-8DEF-BBF2B679A481}" type="datetimeFigureOut">
              <a:rPr lang="de-DE" smtClean="0"/>
              <a:t>23.06.23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0FE6AE-9F19-3E40-7DB6-1412DAD2F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2CE51F-1473-90D1-4CA6-4CD70989B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E782-42E9-4867-8CA2-9EB81BDB8C0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4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8.png"/><Relationship Id="rId5" Type="http://schemas.openxmlformats.org/officeDocument/2006/relationships/image" Target="../media/image3.svg"/><Relationship Id="rId10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traight Connector 336">
            <a:extLst>
              <a:ext uri="{FF2B5EF4-FFF2-40B4-BE49-F238E27FC236}">
                <a16:creationId xmlns:a16="http://schemas.microsoft.com/office/drawing/2014/main" id="{27441693-15DD-FCDD-74A3-CD9FCE9E2775}"/>
              </a:ext>
            </a:extLst>
          </p:cNvPr>
          <p:cNvCxnSpPr>
            <a:cxnSpLocks/>
          </p:cNvCxnSpPr>
          <p:nvPr/>
        </p:nvCxnSpPr>
        <p:spPr>
          <a:xfrm flipH="1">
            <a:off x="1836296" y="684561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pieren 415">
            <a:extLst>
              <a:ext uri="{FF2B5EF4-FFF2-40B4-BE49-F238E27FC236}">
                <a16:creationId xmlns:a16="http://schemas.microsoft.com/office/drawing/2014/main" id="{056BC4B1-08EC-E825-B9DC-1028D094E96D}"/>
              </a:ext>
            </a:extLst>
          </p:cNvPr>
          <p:cNvGrpSpPr/>
          <p:nvPr/>
        </p:nvGrpSpPr>
        <p:grpSpPr>
          <a:xfrm>
            <a:off x="2530615" y="1188884"/>
            <a:ext cx="6125928" cy="1103328"/>
            <a:chOff x="5386439" y="892367"/>
            <a:chExt cx="6125928" cy="1103328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F8DE83A-8D78-478C-5FF4-8437F2941E02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368" name="Straight Connector 337">
                <a:extLst>
                  <a:ext uri="{FF2B5EF4-FFF2-40B4-BE49-F238E27FC236}">
                    <a16:creationId xmlns:a16="http://schemas.microsoft.com/office/drawing/2014/main" id="{DC2D30E9-9A58-6113-A9BC-D45E4B5C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38">
                <a:extLst>
                  <a:ext uri="{FF2B5EF4-FFF2-40B4-BE49-F238E27FC236}">
                    <a16:creationId xmlns:a16="http://schemas.microsoft.com/office/drawing/2014/main" id="{E2D48424-8CF8-7ED4-E6A1-1E6239ABBBD3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370" name="Graphic 324" descr="Open folder with solid fill">
                <a:extLst>
                  <a:ext uri="{FF2B5EF4-FFF2-40B4-BE49-F238E27FC236}">
                    <a16:creationId xmlns:a16="http://schemas.microsoft.com/office/drawing/2014/main" id="{AE07B404-DBE6-ADB4-E8F6-7C66A2AC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75D64410-8ADA-AA71-8127-8DF0F4E86F9E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03328"/>
              <a:chOff x="5386439" y="892367"/>
              <a:chExt cx="6125928" cy="1103328"/>
            </a:xfrm>
          </p:grpSpPr>
          <p:cxnSp>
            <p:nvCxnSpPr>
              <p:cNvPr id="357" name="Straight Connector 336">
                <a:extLst>
                  <a:ext uri="{FF2B5EF4-FFF2-40B4-BE49-F238E27FC236}">
                    <a16:creationId xmlns:a16="http://schemas.microsoft.com/office/drawing/2014/main" id="{7C9F59C0-B97C-3100-56BE-D2D170F1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31">
                <a:extLst>
                  <a:ext uri="{FF2B5EF4-FFF2-40B4-BE49-F238E27FC236}">
                    <a16:creationId xmlns:a16="http://schemas.microsoft.com/office/drawing/2014/main" id="{57AB1EFC-383F-6D1C-32A2-8E62A1C16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TextBox 332">
                <a:extLst>
                  <a:ext uri="{FF2B5EF4-FFF2-40B4-BE49-F238E27FC236}">
                    <a16:creationId xmlns:a16="http://schemas.microsoft.com/office/drawing/2014/main" id="{A42C68DC-64CE-89F7-94C5-E84EA5E7476B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360" name="Graphic 320" descr="Open folder with solid fill">
                <a:extLst>
                  <a:ext uri="{FF2B5EF4-FFF2-40B4-BE49-F238E27FC236}">
                    <a16:creationId xmlns:a16="http://schemas.microsoft.com/office/drawing/2014/main" id="{360EA507-85A6-0E22-028D-0A83F33A4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7FF2D48-C9C5-2B44-CA67-5B09AB986F3E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371" name="Straight Connector 337">
                  <a:extLst>
                    <a:ext uri="{FF2B5EF4-FFF2-40B4-BE49-F238E27FC236}">
                      <a16:creationId xmlns:a16="http://schemas.microsoft.com/office/drawing/2014/main" id="{D8CCED99-2E08-2BDB-BB8C-8C336A5D1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38">
                  <a:extLst>
                    <a:ext uri="{FF2B5EF4-FFF2-40B4-BE49-F238E27FC236}">
                      <a16:creationId xmlns:a16="http://schemas.microsoft.com/office/drawing/2014/main" id="{D33C2E71-33B5-9652-E114-06A1D4AA39E1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373" name="Graphic 324" descr="Open folder with solid fill">
                  <a:extLst>
                    <a:ext uri="{FF2B5EF4-FFF2-40B4-BE49-F238E27FC236}">
                      <a16:creationId xmlns:a16="http://schemas.microsoft.com/office/drawing/2014/main" id="{C56125F6-DB74-53A9-AC86-40F0AB8D9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63" name="Gruppieren 362">
                <a:extLst>
                  <a:ext uri="{FF2B5EF4-FFF2-40B4-BE49-F238E27FC236}">
                    <a16:creationId xmlns:a16="http://schemas.microsoft.com/office/drawing/2014/main" id="{81B8BE4D-4C53-18D6-6419-89DC5869AD0C}"/>
                  </a:ext>
                </a:extLst>
              </p:cNvPr>
              <p:cNvGrpSpPr/>
              <p:nvPr/>
            </p:nvGrpSpPr>
            <p:grpSpPr>
              <a:xfrm>
                <a:off x="5906322" y="1780012"/>
                <a:ext cx="5065867" cy="215683"/>
                <a:chOff x="-1388066" y="6837107"/>
                <a:chExt cx="10617585" cy="452052"/>
              </a:xfrm>
            </p:grpSpPr>
            <p:sp>
              <p:nvSpPr>
                <p:cNvPr id="366" name="TextBox 447">
                  <a:extLst>
                    <a:ext uri="{FF2B5EF4-FFF2-40B4-BE49-F238E27FC236}">
                      <a16:creationId xmlns:a16="http://schemas.microsoft.com/office/drawing/2014/main" id="{73D1580A-7CB6-F439-F258-FB574BE71AB4}"/>
                    </a:ext>
                  </a:extLst>
                </p:cNvPr>
                <p:cNvSpPr txBox="1"/>
                <p:nvPr/>
              </p:nvSpPr>
              <p:spPr>
                <a:xfrm>
                  <a:off x="-174384" y="6837107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367" name="Straight Connector 337">
                  <a:extLst>
                    <a:ext uri="{FF2B5EF4-FFF2-40B4-BE49-F238E27FC236}">
                      <a16:creationId xmlns:a16="http://schemas.microsoft.com/office/drawing/2014/main" id="{EF47E0EB-4A71-ECEB-6747-AEB067D8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7" name="Gruppieren 416">
            <a:extLst>
              <a:ext uri="{FF2B5EF4-FFF2-40B4-BE49-F238E27FC236}">
                <a16:creationId xmlns:a16="http://schemas.microsoft.com/office/drawing/2014/main" id="{0A37A971-4712-9B74-D7BD-A160A42946F9}"/>
              </a:ext>
            </a:extLst>
          </p:cNvPr>
          <p:cNvGrpSpPr/>
          <p:nvPr/>
        </p:nvGrpSpPr>
        <p:grpSpPr>
          <a:xfrm>
            <a:off x="2530615" y="2686336"/>
            <a:ext cx="6093147" cy="1102716"/>
            <a:chOff x="5386439" y="2322850"/>
            <a:chExt cx="6093147" cy="1102716"/>
          </a:xfrm>
        </p:grpSpPr>
        <p:grpSp>
          <p:nvGrpSpPr>
            <p:cNvPr id="344" name="Gruppieren 343">
              <a:extLst>
                <a:ext uri="{FF2B5EF4-FFF2-40B4-BE49-F238E27FC236}">
                  <a16:creationId xmlns:a16="http://schemas.microsoft.com/office/drawing/2014/main" id="{0945929E-62EF-C164-B716-AB4D1DEB6AB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351" name="Straight Connector 337">
                <a:extLst>
                  <a:ext uri="{FF2B5EF4-FFF2-40B4-BE49-F238E27FC236}">
                    <a16:creationId xmlns:a16="http://schemas.microsoft.com/office/drawing/2014/main" id="{C2867C0E-51F6-D8EB-DEE0-DA7B1D9B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38">
                <a:extLst>
                  <a:ext uri="{FF2B5EF4-FFF2-40B4-BE49-F238E27FC236}">
                    <a16:creationId xmlns:a16="http://schemas.microsoft.com/office/drawing/2014/main" id="{2999D8DE-2B8E-335B-4E06-8EE7648B2E6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53" name="Graphic 324" descr="Open folder with solid fill">
                <a:extLst>
                  <a:ext uri="{FF2B5EF4-FFF2-40B4-BE49-F238E27FC236}">
                    <a16:creationId xmlns:a16="http://schemas.microsoft.com/office/drawing/2014/main" id="{1E65DE12-9303-0F05-40B1-5E4308E17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3865F160-97BA-7636-AA37-98F94C61EB1B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02716"/>
              <a:chOff x="5386439" y="2322850"/>
              <a:chExt cx="6093147" cy="1102716"/>
            </a:xfrm>
          </p:grpSpPr>
          <p:cxnSp>
            <p:nvCxnSpPr>
              <p:cNvPr id="339" name="Straight Connector 336">
                <a:extLst>
                  <a:ext uri="{FF2B5EF4-FFF2-40B4-BE49-F238E27FC236}">
                    <a16:creationId xmlns:a16="http://schemas.microsoft.com/office/drawing/2014/main" id="{434CC442-377B-2F92-2B56-FA447881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1">
                <a:extLst>
                  <a:ext uri="{FF2B5EF4-FFF2-40B4-BE49-F238E27FC236}">
                    <a16:creationId xmlns:a16="http://schemas.microsoft.com/office/drawing/2014/main" id="{E2A6BA05-ABB2-B3FB-A1AE-797ABD6C2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32">
                <a:extLst>
                  <a:ext uri="{FF2B5EF4-FFF2-40B4-BE49-F238E27FC236}">
                    <a16:creationId xmlns:a16="http://schemas.microsoft.com/office/drawing/2014/main" id="{CCBD24DD-558F-BFA6-03E0-79F2BD80A647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342" name="Graphic 320" descr="Open folder with solid fill">
                <a:extLst>
                  <a:ext uri="{FF2B5EF4-FFF2-40B4-BE49-F238E27FC236}">
                    <a16:creationId xmlns:a16="http://schemas.microsoft.com/office/drawing/2014/main" id="{63ED4371-D7A9-FD2D-2ADA-BF5041B1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43" name="Gruppieren 342">
                <a:extLst>
                  <a:ext uri="{FF2B5EF4-FFF2-40B4-BE49-F238E27FC236}">
                    <a16:creationId xmlns:a16="http://schemas.microsoft.com/office/drawing/2014/main" id="{1256207B-9F96-D23A-5EAE-9FF0786F4EC6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354" name="Straight Connector 337">
                  <a:extLst>
                    <a:ext uri="{FF2B5EF4-FFF2-40B4-BE49-F238E27FC236}">
                      <a16:creationId xmlns:a16="http://schemas.microsoft.com/office/drawing/2014/main" id="{D1306E44-F61D-8B07-5804-6855028B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38">
                  <a:extLst>
                    <a:ext uri="{FF2B5EF4-FFF2-40B4-BE49-F238E27FC236}">
                      <a16:creationId xmlns:a16="http://schemas.microsoft.com/office/drawing/2014/main" id="{F5903CF2-7D6B-8A1A-A46A-520F43935979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356" name="Graphic 324" descr="Open folder with solid fill">
                  <a:extLst>
                    <a:ext uri="{FF2B5EF4-FFF2-40B4-BE49-F238E27FC236}">
                      <a16:creationId xmlns:a16="http://schemas.microsoft.com/office/drawing/2014/main" id="{34FBCD53-6E26-5D40-FAC3-6060F9BCA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uppieren 346">
                <a:extLst>
                  <a:ext uri="{FF2B5EF4-FFF2-40B4-BE49-F238E27FC236}">
                    <a16:creationId xmlns:a16="http://schemas.microsoft.com/office/drawing/2014/main" id="{F580AEE3-B56F-D3C7-462A-EF621DAEBF6B}"/>
                  </a:ext>
                </a:extLst>
              </p:cNvPr>
              <p:cNvGrpSpPr/>
              <p:nvPr/>
            </p:nvGrpSpPr>
            <p:grpSpPr>
              <a:xfrm>
                <a:off x="5906502" y="3209883"/>
                <a:ext cx="5065867" cy="215683"/>
                <a:chOff x="-1388066" y="12267970"/>
                <a:chExt cx="10617585" cy="452052"/>
              </a:xfrm>
            </p:grpSpPr>
            <p:sp>
              <p:nvSpPr>
                <p:cNvPr id="349" name="TextBox 447">
                  <a:extLst>
                    <a:ext uri="{FF2B5EF4-FFF2-40B4-BE49-F238E27FC236}">
                      <a16:creationId xmlns:a16="http://schemas.microsoft.com/office/drawing/2014/main" id="{B608C775-BDC2-06A5-E400-116E66C47638}"/>
                    </a:ext>
                  </a:extLst>
                </p:cNvPr>
                <p:cNvSpPr txBox="1"/>
                <p:nvPr/>
              </p:nvSpPr>
              <p:spPr>
                <a:xfrm>
                  <a:off x="-174384" y="12267970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350" name="Straight Connector 337">
                  <a:extLst>
                    <a:ext uri="{FF2B5EF4-FFF2-40B4-BE49-F238E27FC236}">
                      <a16:creationId xmlns:a16="http://schemas.microsoft.com/office/drawing/2014/main" id="{DB6443C6-AECA-0438-4615-7463B0EC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8" name="TextBox 447">
            <a:extLst>
              <a:ext uri="{FF2B5EF4-FFF2-40B4-BE49-F238E27FC236}">
                <a16:creationId xmlns:a16="http://schemas.microsoft.com/office/drawing/2014/main" id="{AD1FD6AF-B537-A0F5-3B60-A5C79AC6DE97}"/>
              </a:ext>
            </a:extLst>
          </p:cNvPr>
          <p:cNvSpPr txBox="1"/>
          <p:nvPr/>
        </p:nvSpPr>
        <p:spPr>
          <a:xfrm>
            <a:off x="2804461" y="6353214"/>
            <a:ext cx="4985726" cy="21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  <a:endParaRPr lang="de-DE" sz="1200" dirty="0">
              <a:solidFill>
                <a:srgbClr val="1FC2A7"/>
              </a:solidFill>
            </a:endParaRPr>
          </a:p>
        </p:txBody>
      </p: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768D2DF3-86B9-BB25-A953-714ECA70BAD4}"/>
              </a:ext>
            </a:extLst>
          </p:cNvPr>
          <p:cNvGrpSpPr/>
          <p:nvPr/>
        </p:nvGrpSpPr>
        <p:grpSpPr>
          <a:xfrm>
            <a:off x="2530615" y="4213118"/>
            <a:ext cx="5042728" cy="944073"/>
            <a:chOff x="5386439" y="3752716"/>
            <a:chExt cx="5042728" cy="944073"/>
          </a:xfrm>
        </p:grpSpPr>
        <p:cxnSp>
          <p:nvCxnSpPr>
            <p:cNvPr id="324" name="Straight Connector 336">
              <a:extLst>
                <a:ext uri="{FF2B5EF4-FFF2-40B4-BE49-F238E27FC236}">
                  <a16:creationId xmlns:a16="http://schemas.microsoft.com/office/drawing/2014/main" id="{70BAA87F-C7E1-4445-2CD2-75DC2F049D7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31">
              <a:extLst>
                <a:ext uri="{FF2B5EF4-FFF2-40B4-BE49-F238E27FC236}">
                  <a16:creationId xmlns:a16="http://schemas.microsoft.com/office/drawing/2014/main" id="{0A4DEC3B-F975-FFE2-8EA7-268B6C433988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32">
              <a:extLst>
                <a:ext uri="{FF2B5EF4-FFF2-40B4-BE49-F238E27FC236}">
                  <a16:creationId xmlns:a16="http://schemas.microsoft.com/office/drawing/2014/main" id="{3A0E38C4-FA8D-FA6F-7995-B4FAFD1F7417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328" name="Graphic 320" descr="Open folder with solid fill">
              <a:extLst>
                <a:ext uri="{FF2B5EF4-FFF2-40B4-BE49-F238E27FC236}">
                  <a16:creationId xmlns:a16="http://schemas.microsoft.com/office/drawing/2014/main" id="{3EA1F66E-491D-E596-6922-317F4850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41D54E59-B389-E575-702E-02C71C686221}"/>
                </a:ext>
              </a:extLst>
            </p:cNvPr>
            <p:cNvGrpSpPr/>
            <p:nvPr/>
          </p:nvGrpSpPr>
          <p:grpSpPr>
            <a:xfrm>
              <a:off x="5906502" y="4075701"/>
              <a:ext cx="1680094" cy="286434"/>
              <a:chOff x="5906502" y="4122836"/>
              <a:chExt cx="1680094" cy="286434"/>
            </a:xfrm>
          </p:grpSpPr>
          <p:cxnSp>
            <p:nvCxnSpPr>
              <p:cNvPr id="327" name="Straight Connector 337">
                <a:extLst>
                  <a:ext uri="{FF2B5EF4-FFF2-40B4-BE49-F238E27FC236}">
                    <a16:creationId xmlns:a16="http://schemas.microsoft.com/office/drawing/2014/main" id="{43DD9E15-CB51-FEF7-4903-E49488A6C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447">
                <a:extLst>
                  <a:ext uri="{FF2B5EF4-FFF2-40B4-BE49-F238E27FC236}">
                    <a16:creationId xmlns:a16="http://schemas.microsoft.com/office/drawing/2014/main" id="{E662424E-2CC6-DEA5-2BE3-A73E6EFF0C12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331" name="Freeform: Shape 450">
                <a:extLst>
                  <a:ext uri="{FF2B5EF4-FFF2-40B4-BE49-F238E27FC236}">
                    <a16:creationId xmlns:a16="http://schemas.microsoft.com/office/drawing/2014/main" id="{D1BE75B1-568F-67FA-AD86-7148EE433013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32" name="Graphic 358" descr="Web design outline">
                <a:extLst>
                  <a:ext uri="{FF2B5EF4-FFF2-40B4-BE49-F238E27FC236}">
                    <a16:creationId xmlns:a16="http://schemas.microsoft.com/office/drawing/2014/main" id="{3F7A24AF-9DC1-843A-9E21-16A86BAD2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399" name="Gruppieren 398">
              <a:extLst>
                <a:ext uri="{FF2B5EF4-FFF2-40B4-BE49-F238E27FC236}">
                  <a16:creationId xmlns:a16="http://schemas.microsoft.com/office/drawing/2014/main" id="{5E0B51E6-E319-9E2B-F8C6-FC8E3C900725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330" name="TextBox 447">
                <a:extLst>
                  <a:ext uri="{FF2B5EF4-FFF2-40B4-BE49-F238E27FC236}">
                    <a16:creationId xmlns:a16="http://schemas.microsoft.com/office/drawing/2014/main" id="{94EB6E73-358C-5EB8-F92B-F7379E462484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334" name="Straight Connector 344">
                <a:extLst>
                  <a:ext uri="{FF2B5EF4-FFF2-40B4-BE49-F238E27FC236}">
                    <a16:creationId xmlns:a16="http://schemas.microsoft.com/office/drawing/2014/main" id="{C527A9AD-2953-2078-6620-C679D5D4D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3" name="Picture 2">
                <a:extLst>
                  <a:ext uri="{FF2B5EF4-FFF2-40B4-BE49-F238E27FC236}">
                    <a16:creationId xmlns:a16="http://schemas.microsoft.com/office/drawing/2014/main" id="{45C8BE60-4298-5870-6E24-23D468714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2CBF20FD-F4E2-496A-7B4A-BA6FCE0272C8}"/>
              </a:ext>
            </a:extLst>
          </p:cNvPr>
          <p:cNvGrpSpPr/>
          <p:nvPr/>
        </p:nvGrpSpPr>
        <p:grpSpPr>
          <a:xfrm>
            <a:off x="2530615" y="5408736"/>
            <a:ext cx="5047742" cy="939331"/>
            <a:chOff x="5386439" y="4884109"/>
            <a:chExt cx="5047742" cy="939331"/>
          </a:xfrm>
        </p:grpSpPr>
        <p:cxnSp>
          <p:nvCxnSpPr>
            <p:cNvPr id="313" name="Straight Connector 336">
              <a:extLst>
                <a:ext uri="{FF2B5EF4-FFF2-40B4-BE49-F238E27FC236}">
                  <a16:creationId xmlns:a16="http://schemas.microsoft.com/office/drawing/2014/main" id="{8A43543A-6DC6-15BA-24B6-76C0E1A123F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31">
              <a:extLst>
                <a:ext uri="{FF2B5EF4-FFF2-40B4-BE49-F238E27FC236}">
                  <a16:creationId xmlns:a16="http://schemas.microsoft.com/office/drawing/2014/main" id="{E25ECA5A-B255-FF7D-1219-5BA3267E41E9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32">
              <a:extLst>
                <a:ext uri="{FF2B5EF4-FFF2-40B4-BE49-F238E27FC236}">
                  <a16:creationId xmlns:a16="http://schemas.microsoft.com/office/drawing/2014/main" id="{32D96287-6168-27AF-F405-0B0AF7061A5F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318" name="Graphic 320" descr="Open folder with solid fill">
              <a:extLst>
                <a:ext uri="{FF2B5EF4-FFF2-40B4-BE49-F238E27FC236}">
                  <a16:creationId xmlns:a16="http://schemas.microsoft.com/office/drawing/2014/main" id="{814576F7-0FD9-3235-3B58-CA29A5C2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C08263F3-8CC9-BDA5-1775-BB69C5F35452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316" name="Straight Connector 337">
                <a:extLst>
                  <a:ext uri="{FF2B5EF4-FFF2-40B4-BE49-F238E27FC236}">
                    <a16:creationId xmlns:a16="http://schemas.microsoft.com/office/drawing/2014/main" id="{0B33F662-C72A-99B7-EDD3-033488EA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Freeform: Shape 450">
                <a:extLst>
                  <a:ext uri="{FF2B5EF4-FFF2-40B4-BE49-F238E27FC236}">
                    <a16:creationId xmlns:a16="http://schemas.microsoft.com/office/drawing/2014/main" id="{D74C8F2C-D098-34DF-BD63-F3F9C59515AB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20" name="Graphic 13" descr="Paper outline">
                <a:extLst>
                  <a:ext uri="{FF2B5EF4-FFF2-40B4-BE49-F238E27FC236}">
                    <a16:creationId xmlns:a16="http://schemas.microsoft.com/office/drawing/2014/main" id="{A6CD20C8-E972-9B86-734A-2BFEDFBA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321" name="TextBox 447">
                <a:extLst>
                  <a:ext uri="{FF2B5EF4-FFF2-40B4-BE49-F238E27FC236}">
                    <a16:creationId xmlns:a16="http://schemas.microsoft.com/office/drawing/2014/main" id="{E51DCA34-92AC-B8F1-63F6-00964348636E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0E1414E5-B155-5ED2-3440-BE62E4816669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317" name="Straight Connector 344">
                <a:extLst>
                  <a:ext uri="{FF2B5EF4-FFF2-40B4-BE49-F238E27FC236}">
                    <a16:creationId xmlns:a16="http://schemas.microsoft.com/office/drawing/2014/main" id="{E6219E80-D789-3A1F-8198-12F7B2605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447">
                <a:extLst>
                  <a:ext uri="{FF2B5EF4-FFF2-40B4-BE49-F238E27FC236}">
                    <a16:creationId xmlns:a16="http://schemas.microsoft.com/office/drawing/2014/main" id="{E5F8F17F-2FE6-EA66-035C-D8D835C0C7E7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323" name="Picture 2">
                <a:extLst>
                  <a:ext uri="{FF2B5EF4-FFF2-40B4-BE49-F238E27FC236}">
                    <a16:creationId xmlns:a16="http://schemas.microsoft.com/office/drawing/2014/main" id="{561CE59A-EB7A-9B92-88C3-2696D92AA2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5149C65E-1035-BAD1-0F72-002DF5DC5FDA}"/>
              </a:ext>
            </a:extLst>
          </p:cNvPr>
          <p:cNvGrpSpPr/>
          <p:nvPr/>
        </p:nvGrpSpPr>
        <p:grpSpPr>
          <a:xfrm>
            <a:off x="2196296" y="844204"/>
            <a:ext cx="1255231" cy="761073"/>
            <a:chOff x="2196296" y="755304"/>
            <a:chExt cx="1255231" cy="761073"/>
          </a:xfrm>
        </p:grpSpPr>
        <p:grpSp>
          <p:nvGrpSpPr>
            <p:cNvPr id="395" name="Gruppieren 394">
              <a:extLst>
                <a:ext uri="{FF2B5EF4-FFF2-40B4-BE49-F238E27FC236}">
                  <a16:creationId xmlns:a16="http://schemas.microsoft.com/office/drawing/2014/main" id="{577BE826-D31B-D413-7780-F32B5CE1617A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3" name="Group 321">
                <a:extLst>
                  <a:ext uri="{FF2B5EF4-FFF2-40B4-BE49-F238E27FC236}">
                    <a16:creationId xmlns:a16="http://schemas.microsoft.com/office/drawing/2014/main" id="{A9013F7B-1677-29AE-B5D0-D85BA9BE2FA2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4" name="Freeform: Shape 322">
                  <a:extLst>
                    <a:ext uri="{FF2B5EF4-FFF2-40B4-BE49-F238E27FC236}">
                      <a16:creationId xmlns:a16="http://schemas.microsoft.com/office/drawing/2014/main" id="{C72B389C-E653-AE1E-1547-9C8CF4F05FE8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" name="Freeform: Shape 323">
                  <a:extLst>
                    <a:ext uri="{FF2B5EF4-FFF2-40B4-BE49-F238E27FC236}">
                      <a16:creationId xmlns:a16="http://schemas.microsoft.com/office/drawing/2014/main" id="{386AB0F6-05D0-28FE-D03B-8BBDFC94E57C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" name="Graphic 145" descr="Folder">
                <a:extLst>
                  <a:ext uri="{FF2B5EF4-FFF2-40B4-BE49-F238E27FC236}">
                    <a16:creationId xmlns:a16="http://schemas.microsoft.com/office/drawing/2014/main" id="{222A6A2E-BD23-A979-7DCD-0E6A6788E4F0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TextBox 146">
                <a:extLst>
                  <a:ext uri="{FF2B5EF4-FFF2-40B4-BE49-F238E27FC236}">
                    <a16:creationId xmlns:a16="http://schemas.microsoft.com/office/drawing/2014/main" id="{0438A088-1E2C-0456-C973-FCEDF5C7E1DE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90895501-650A-60D2-B5C5-89381BB07BA2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374" name="Straight Connector 336">
                <a:extLst>
                  <a:ext uri="{FF2B5EF4-FFF2-40B4-BE49-F238E27FC236}">
                    <a16:creationId xmlns:a16="http://schemas.microsoft.com/office/drawing/2014/main" id="{DD6D1650-80F5-8B67-9B4D-22995FE20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39">
                <a:extLst>
                  <a:ext uri="{FF2B5EF4-FFF2-40B4-BE49-F238E27FC236}">
                    <a16:creationId xmlns:a16="http://schemas.microsoft.com/office/drawing/2014/main" id="{F2B14252-3317-D5B1-A05D-FC4A5CD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A8980B0F-997F-8D86-A9A5-3DDE48407A62}"/>
              </a:ext>
            </a:extLst>
          </p:cNvPr>
          <p:cNvGrpSpPr/>
          <p:nvPr/>
        </p:nvGrpSpPr>
        <p:grpSpPr>
          <a:xfrm>
            <a:off x="2095589" y="2193923"/>
            <a:ext cx="1315863" cy="906347"/>
            <a:chOff x="2095589" y="2045940"/>
            <a:chExt cx="1315863" cy="906347"/>
          </a:xfrm>
        </p:grpSpPr>
        <p:grpSp>
          <p:nvGrpSpPr>
            <p:cNvPr id="394" name="Gruppieren 393">
              <a:extLst>
                <a:ext uri="{FF2B5EF4-FFF2-40B4-BE49-F238E27FC236}">
                  <a16:creationId xmlns:a16="http://schemas.microsoft.com/office/drawing/2014/main" id="{06BC03A8-C32C-DBFC-BA9A-4938AF99D3BA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2" name="TextBox 142">
                <a:extLst>
                  <a:ext uri="{FF2B5EF4-FFF2-40B4-BE49-F238E27FC236}">
                    <a16:creationId xmlns:a16="http://schemas.microsoft.com/office/drawing/2014/main" id="{27DA3986-7127-EA71-9A2F-762A70F5BA34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37" name="Graphic 320" descr="Folder">
                <a:extLst>
                  <a:ext uri="{FF2B5EF4-FFF2-40B4-BE49-F238E27FC236}">
                    <a16:creationId xmlns:a16="http://schemas.microsoft.com/office/drawing/2014/main" id="{6FFE43BD-8CFB-C1A1-EA2E-F6FAD67F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EF64C7E-2560-4A6D-0A9D-9692505741C7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39" name="Freeform: Shape 4">
                  <a:extLst>
                    <a:ext uri="{FF2B5EF4-FFF2-40B4-BE49-F238E27FC236}">
                      <a16:creationId xmlns:a16="http://schemas.microsoft.com/office/drawing/2014/main" id="{FD4AB771-B649-9FAA-5FF4-671DD55C3413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5">
                  <a:extLst>
                    <a:ext uri="{FF2B5EF4-FFF2-40B4-BE49-F238E27FC236}">
                      <a16:creationId xmlns:a16="http://schemas.microsoft.com/office/drawing/2014/main" id="{1317993E-7F73-BD3A-B3F1-B766E8A5623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7D495E06-1A53-F644-C61D-A2A9E5DE044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75508278-9C2A-384C-A7E8-A7C2D00EBA9B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380" name="Straight Connector 336">
                <a:extLst>
                  <a:ext uri="{FF2B5EF4-FFF2-40B4-BE49-F238E27FC236}">
                    <a16:creationId xmlns:a16="http://schemas.microsoft.com/office/drawing/2014/main" id="{E9063FEC-99E3-C094-4774-9275FBEE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39">
                <a:extLst>
                  <a:ext uri="{FF2B5EF4-FFF2-40B4-BE49-F238E27FC236}">
                    <a16:creationId xmlns:a16="http://schemas.microsoft.com/office/drawing/2014/main" id="{FD9371E0-2A01-89B3-9806-D2F99A60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20720F83-70AF-67C9-B1D2-5D3C0571131B}"/>
              </a:ext>
            </a:extLst>
          </p:cNvPr>
          <p:cNvGrpSpPr/>
          <p:nvPr/>
        </p:nvGrpSpPr>
        <p:grpSpPr>
          <a:xfrm>
            <a:off x="2102629" y="4922717"/>
            <a:ext cx="1198215" cy="900830"/>
            <a:chOff x="2102629" y="4548836"/>
            <a:chExt cx="1198215" cy="900830"/>
          </a:xfrm>
        </p:grpSpPr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7FDAEB84-C887-F45D-E830-77A798BEAB5E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32" name="Graphic 220" descr="Folder">
                <a:extLst>
                  <a:ext uri="{FF2B5EF4-FFF2-40B4-BE49-F238E27FC236}">
                    <a16:creationId xmlns:a16="http://schemas.microsoft.com/office/drawing/2014/main" id="{56AD97D8-225C-FCDC-2D09-1B29690E1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33" name="TextBox 221">
                <a:extLst>
                  <a:ext uri="{FF2B5EF4-FFF2-40B4-BE49-F238E27FC236}">
                    <a16:creationId xmlns:a16="http://schemas.microsoft.com/office/drawing/2014/main" id="{BCE48066-768F-F9A6-AE30-017CEC8E965F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4" name="Graphic 11" descr="Gears">
                <a:extLst>
                  <a:ext uri="{FF2B5EF4-FFF2-40B4-BE49-F238E27FC236}">
                    <a16:creationId xmlns:a16="http://schemas.microsoft.com/office/drawing/2014/main" id="{D4825D85-3008-C7A6-A3A7-6C4E3837BECB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35" name="Freeform: Shape 259">
                  <a:extLst>
                    <a:ext uri="{FF2B5EF4-FFF2-40B4-BE49-F238E27FC236}">
                      <a16:creationId xmlns:a16="http://schemas.microsoft.com/office/drawing/2014/main" id="{D5F8FCD4-67E4-2150-706C-A6B61D53B18E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260">
                  <a:extLst>
                    <a:ext uri="{FF2B5EF4-FFF2-40B4-BE49-F238E27FC236}">
                      <a16:creationId xmlns:a16="http://schemas.microsoft.com/office/drawing/2014/main" id="{4F2040E3-4B9F-7296-C2B3-BD31795CE2FB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9981C265-D653-3BD7-75CD-5BBD68213D0E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389" name="Straight Connector 336">
                <a:extLst>
                  <a:ext uri="{FF2B5EF4-FFF2-40B4-BE49-F238E27FC236}">
                    <a16:creationId xmlns:a16="http://schemas.microsoft.com/office/drawing/2014/main" id="{42F5CC5A-055D-711B-79F4-22B7B565E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39">
                <a:extLst>
                  <a:ext uri="{FF2B5EF4-FFF2-40B4-BE49-F238E27FC236}">
                    <a16:creationId xmlns:a16="http://schemas.microsoft.com/office/drawing/2014/main" id="{C6C40890-B770-4EE0-5F93-329177587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C8B5BC-1AB8-55ED-1860-45F041C078B2}"/>
              </a:ext>
            </a:extLst>
          </p:cNvPr>
          <p:cNvGrpSpPr/>
          <p:nvPr/>
        </p:nvGrpSpPr>
        <p:grpSpPr>
          <a:xfrm>
            <a:off x="2198072" y="3850841"/>
            <a:ext cx="1474669" cy="749930"/>
            <a:chOff x="2198072" y="3572817"/>
            <a:chExt cx="1474669" cy="749930"/>
          </a:xfrm>
        </p:grpSpPr>
        <p:grpSp>
          <p:nvGrpSpPr>
            <p:cNvPr id="396" name="Gruppieren 395">
              <a:extLst>
                <a:ext uri="{FF2B5EF4-FFF2-40B4-BE49-F238E27FC236}">
                  <a16:creationId xmlns:a16="http://schemas.microsoft.com/office/drawing/2014/main" id="{D2C91273-D70A-54B5-197D-CCF09ED4807A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21" name="TextBox 205">
                <a:extLst>
                  <a:ext uri="{FF2B5EF4-FFF2-40B4-BE49-F238E27FC236}">
                    <a16:creationId xmlns:a16="http://schemas.microsoft.com/office/drawing/2014/main" id="{C4385DC5-2B48-804C-95A3-746A47476159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2" name="Group 206">
                <a:extLst>
                  <a:ext uri="{FF2B5EF4-FFF2-40B4-BE49-F238E27FC236}">
                    <a16:creationId xmlns:a16="http://schemas.microsoft.com/office/drawing/2014/main" id="{34297118-F273-74E7-E64B-69CAD32FB405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23" name="Rectangle 277">
                  <a:extLst>
                    <a:ext uri="{FF2B5EF4-FFF2-40B4-BE49-F238E27FC236}">
                      <a16:creationId xmlns:a16="http://schemas.microsoft.com/office/drawing/2014/main" id="{B8A6EF6F-B6C2-359E-4B07-3632BC6CEBEC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278">
                  <a:extLst>
                    <a:ext uri="{FF2B5EF4-FFF2-40B4-BE49-F238E27FC236}">
                      <a16:creationId xmlns:a16="http://schemas.microsoft.com/office/drawing/2014/main" id="{CA810801-3057-CB67-0CBC-CC3BD625B24A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279">
                  <a:extLst>
                    <a:ext uri="{FF2B5EF4-FFF2-40B4-BE49-F238E27FC236}">
                      <a16:creationId xmlns:a16="http://schemas.microsoft.com/office/drawing/2014/main" id="{76CC5CD2-B1D2-6E92-5370-29BEBB00D579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Graphic 202" descr="Folder">
                <a:extLst>
                  <a:ext uri="{FF2B5EF4-FFF2-40B4-BE49-F238E27FC236}">
                    <a16:creationId xmlns:a16="http://schemas.microsoft.com/office/drawing/2014/main" id="{7147D440-278F-3364-AC4D-1C410E686BCB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982210C3-B17A-9A33-A4FB-376257D57146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392" name="Straight Connector 336">
                <a:extLst>
                  <a:ext uri="{FF2B5EF4-FFF2-40B4-BE49-F238E27FC236}">
                    <a16:creationId xmlns:a16="http://schemas.microsoft.com/office/drawing/2014/main" id="{34204FCA-3AD5-1584-8E0B-D328C726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39">
                <a:extLst>
                  <a:ext uri="{FF2B5EF4-FFF2-40B4-BE49-F238E27FC236}">
                    <a16:creationId xmlns:a16="http://schemas.microsoft.com/office/drawing/2014/main" id="{1546BC9A-5891-2AD8-F123-B3CD39FAF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0" name="Straight Connector 331">
            <a:extLst>
              <a:ext uri="{FF2B5EF4-FFF2-40B4-BE49-F238E27FC236}">
                <a16:creationId xmlns:a16="http://schemas.microsoft.com/office/drawing/2014/main" id="{47E23C81-A9D6-7D58-6B39-A4CC96F3C8D6}"/>
              </a:ext>
            </a:extLst>
          </p:cNvPr>
          <p:cNvCxnSpPr>
            <a:cxnSpLocks/>
          </p:cNvCxnSpPr>
          <p:nvPr/>
        </p:nvCxnSpPr>
        <p:spPr>
          <a:xfrm>
            <a:off x="1836296" y="1063710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331">
            <a:extLst>
              <a:ext uri="{FF2B5EF4-FFF2-40B4-BE49-F238E27FC236}">
                <a16:creationId xmlns:a16="http://schemas.microsoft.com/office/drawing/2014/main" id="{39515B27-DFEE-DB73-801E-691E02E07BB3}"/>
              </a:ext>
            </a:extLst>
          </p:cNvPr>
          <p:cNvCxnSpPr>
            <a:cxnSpLocks/>
          </p:cNvCxnSpPr>
          <p:nvPr/>
        </p:nvCxnSpPr>
        <p:spPr>
          <a:xfrm>
            <a:off x="1836296" y="2571512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331">
            <a:extLst>
              <a:ext uri="{FF2B5EF4-FFF2-40B4-BE49-F238E27FC236}">
                <a16:creationId xmlns:a16="http://schemas.microsoft.com/office/drawing/2014/main" id="{BF370D28-6D56-E2F4-6FB8-5EDB66C04A5B}"/>
              </a:ext>
            </a:extLst>
          </p:cNvPr>
          <p:cNvCxnSpPr>
            <a:cxnSpLocks/>
          </p:cNvCxnSpPr>
          <p:nvPr/>
        </p:nvCxnSpPr>
        <p:spPr>
          <a:xfrm>
            <a:off x="1836296" y="407265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331">
            <a:extLst>
              <a:ext uri="{FF2B5EF4-FFF2-40B4-BE49-F238E27FC236}">
                <a16:creationId xmlns:a16="http://schemas.microsoft.com/office/drawing/2014/main" id="{898D426E-EE7D-95C8-C1BD-C63D6B0EE985}"/>
              </a:ext>
            </a:extLst>
          </p:cNvPr>
          <p:cNvCxnSpPr>
            <a:cxnSpLocks/>
          </p:cNvCxnSpPr>
          <p:nvPr/>
        </p:nvCxnSpPr>
        <p:spPr>
          <a:xfrm>
            <a:off x="1836296" y="5304745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Image" descr="Image">
            <a:extLst>
              <a:ext uri="{FF2B5EF4-FFF2-40B4-BE49-F238E27FC236}">
                <a16:creationId xmlns:a16="http://schemas.microsoft.com/office/drawing/2014/main" id="{045B38AA-39F5-3F76-6DCC-BB068ACB52B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1829" y="126399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30" name="Straight Connector 331">
            <a:extLst>
              <a:ext uri="{FF2B5EF4-FFF2-40B4-BE49-F238E27FC236}">
                <a16:creationId xmlns:a16="http://schemas.microsoft.com/office/drawing/2014/main" id="{DAAFD5CC-A27B-5FA7-9783-8BCC0AD7A5FE}"/>
              </a:ext>
            </a:extLst>
          </p:cNvPr>
          <p:cNvCxnSpPr>
            <a:cxnSpLocks/>
          </p:cNvCxnSpPr>
          <p:nvPr/>
        </p:nvCxnSpPr>
        <p:spPr>
          <a:xfrm>
            <a:off x="1840731" y="646146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45D2EA0-857F-8C07-CEDB-286A38B03F09}"/>
              </a:ext>
            </a:extLst>
          </p:cNvPr>
          <p:cNvGrpSpPr>
            <a:grpSpLocks noChangeAspect="1"/>
          </p:cNvGrpSpPr>
          <p:nvPr/>
        </p:nvGrpSpPr>
        <p:grpSpPr>
          <a:xfrm>
            <a:off x="2248179" y="6201746"/>
            <a:ext cx="556283" cy="519435"/>
            <a:chOff x="9836777" y="2327948"/>
            <a:chExt cx="434137" cy="367627"/>
          </a:xfrm>
        </p:grpSpPr>
        <p:sp>
          <p:nvSpPr>
            <p:cNvPr id="427" name="Rechteck: abgerundete Ecken 426">
              <a:extLst>
                <a:ext uri="{FF2B5EF4-FFF2-40B4-BE49-F238E27FC236}">
                  <a16:creationId xmlns:a16="http://schemas.microsoft.com/office/drawing/2014/main" id="{6BFBCC70-B9B1-D316-6DE8-083303239841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8" name="Rechteck: abgerundete Ecken 427">
              <a:extLst>
                <a:ext uri="{FF2B5EF4-FFF2-40B4-BE49-F238E27FC236}">
                  <a16:creationId xmlns:a16="http://schemas.microsoft.com/office/drawing/2014/main" id="{357E58A5-7C2D-FB5D-C574-948E1BCE2BC0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9" name="Rechteck: abgerundete Ecken 428">
              <a:extLst>
                <a:ext uri="{FF2B5EF4-FFF2-40B4-BE49-F238E27FC236}">
                  <a16:creationId xmlns:a16="http://schemas.microsoft.com/office/drawing/2014/main" id="{0167795E-2FE5-6327-8EDA-6F4ADF8E9367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1" name="Gruppieren 430">
            <a:extLst>
              <a:ext uri="{FF2B5EF4-FFF2-40B4-BE49-F238E27FC236}">
                <a16:creationId xmlns:a16="http://schemas.microsoft.com/office/drawing/2014/main" id="{B608A358-444F-BCAE-9EB3-8F03BBD67B6A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2121874"/>
            <a:ext cx="252886" cy="236135"/>
            <a:chOff x="9836777" y="2327948"/>
            <a:chExt cx="434137" cy="367627"/>
          </a:xfrm>
        </p:grpSpPr>
        <p:sp>
          <p:nvSpPr>
            <p:cNvPr id="432" name="Rechteck: abgerundete Ecken 431">
              <a:extLst>
                <a:ext uri="{FF2B5EF4-FFF2-40B4-BE49-F238E27FC236}">
                  <a16:creationId xmlns:a16="http://schemas.microsoft.com/office/drawing/2014/main" id="{75CD9C98-D600-F0AB-4DE5-DD9DB4D0248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433" name="Rechteck: abgerundete Ecken 432">
              <a:extLst>
                <a:ext uri="{FF2B5EF4-FFF2-40B4-BE49-F238E27FC236}">
                  <a16:creationId xmlns:a16="http://schemas.microsoft.com/office/drawing/2014/main" id="{44658C21-3E44-BCAE-B77E-0F5704B371D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34" name="Rechteck: abgerundete Ecken 433">
              <a:extLst>
                <a:ext uri="{FF2B5EF4-FFF2-40B4-BE49-F238E27FC236}">
                  <a16:creationId xmlns:a16="http://schemas.microsoft.com/office/drawing/2014/main" id="{2E36012E-E897-0D19-C1D0-3E2BBDE34D2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C53785F-3D8F-60A4-D874-E448911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3608107"/>
            <a:ext cx="252886" cy="236135"/>
            <a:chOff x="9836777" y="2327948"/>
            <a:chExt cx="434137" cy="367627"/>
          </a:xfrm>
        </p:grpSpPr>
        <p:sp>
          <p:nvSpPr>
            <p:cNvPr id="436" name="Rechteck: abgerundete Ecken 435">
              <a:extLst>
                <a:ext uri="{FF2B5EF4-FFF2-40B4-BE49-F238E27FC236}">
                  <a16:creationId xmlns:a16="http://schemas.microsoft.com/office/drawing/2014/main" id="{67F35E8D-924A-8EC8-4470-EF663F94836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7" name="Rechteck: abgerundete Ecken 436">
              <a:extLst>
                <a:ext uri="{FF2B5EF4-FFF2-40B4-BE49-F238E27FC236}">
                  <a16:creationId xmlns:a16="http://schemas.microsoft.com/office/drawing/2014/main" id="{353D2991-122C-BDC5-2EF7-33DD12220C4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8" name="Rechteck: abgerundete Ecken 437">
              <a:extLst>
                <a:ext uri="{FF2B5EF4-FFF2-40B4-BE49-F238E27FC236}">
                  <a16:creationId xmlns:a16="http://schemas.microsoft.com/office/drawing/2014/main" id="{3E921238-03C8-7DC4-47C6-F3D11B1A4A5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90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traight Connector 336">
            <a:extLst>
              <a:ext uri="{FF2B5EF4-FFF2-40B4-BE49-F238E27FC236}">
                <a16:creationId xmlns:a16="http://schemas.microsoft.com/office/drawing/2014/main" id="{27441693-15DD-FCDD-74A3-CD9FCE9E2775}"/>
              </a:ext>
            </a:extLst>
          </p:cNvPr>
          <p:cNvCxnSpPr>
            <a:cxnSpLocks/>
          </p:cNvCxnSpPr>
          <p:nvPr/>
        </p:nvCxnSpPr>
        <p:spPr>
          <a:xfrm flipH="1">
            <a:off x="1836296" y="684561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pieren 415">
            <a:extLst>
              <a:ext uri="{FF2B5EF4-FFF2-40B4-BE49-F238E27FC236}">
                <a16:creationId xmlns:a16="http://schemas.microsoft.com/office/drawing/2014/main" id="{056BC4B1-08EC-E825-B9DC-1028D094E96D}"/>
              </a:ext>
            </a:extLst>
          </p:cNvPr>
          <p:cNvGrpSpPr/>
          <p:nvPr/>
        </p:nvGrpSpPr>
        <p:grpSpPr>
          <a:xfrm>
            <a:off x="2530615" y="1188884"/>
            <a:ext cx="6125928" cy="1103328"/>
            <a:chOff x="5386439" y="892367"/>
            <a:chExt cx="6125928" cy="1103328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F8DE83A-8D78-478C-5FF4-8437F2941E02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368" name="Straight Connector 337">
                <a:extLst>
                  <a:ext uri="{FF2B5EF4-FFF2-40B4-BE49-F238E27FC236}">
                    <a16:creationId xmlns:a16="http://schemas.microsoft.com/office/drawing/2014/main" id="{DC2D30E9-9A58-6113-A9BC-D45E4B5C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38">
                <a:extLst>
                  <a:ext uri="{FF2B5EF4-FFF2-40B4-BE49-F238E27FC236}">
                    <a16:creationId xmlns:a16="http://schemas.microsoft.com/office/drawing/2014/main" id="{E2D48424-8CF8-7ED4-E6A1-1E6239ABBBD3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370" name="Graphic 324" descr="Open folder with solid fill">
                <a:extLst>
                  <a:ext uri="{FF2B5EF4-FFF2-40B4-BE49-F238E27FC236}">
                    <a16:creationId xmlns:a16="http://schemas.microsoft.com/office/drawing/2014/main" id="{AE07B404-DBE6-ADB4-E8F6-7C66A2AC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75D64410-8ADA-AA71-8127-8DF0F4E86F9E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03328"/>
              <a:chOff x="5386439" y="892367"/>
              <a:chExt cx="6125928" cy="1103328"/>
            </a:xfrm>
          </p:grpSpPr>
          <p:cxnSp>
            <p:nvCxnSpPr>
              <p:cNvPr id="357" name="Straight Connector 336">
                <a:extLst>
                  <a:ext uri="{FF2B5EF4-FFF2-40B4-BE49-F238E27FC236}">
                    <a16:creationId xmlns:a16="http://schemas.microsoft.com/office/drawing/2014/main" id="{7C9F59C0-B97C-3100-56BE-D2D170F1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31">
                <a:extLst>
                  <a:ext uri="{FF2B5EF4-FFF2-40B4-BE49-F238E27FC236}">
                    <a16:creationId xmlns:a16="http://schemas.microsoft.com/office/drawing/2014/main" id="{57AB1EFC-383F-6D1C-32A2-8E62A1C16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TextBox 332">
                <a:extLst>
                  <a:ext uri="{FF2B5EF4-FFF2-40B4-BE49-F238E27FC236}">
                    <a16:creationId xmlns:a16="http://schemas.microsoft.com/office/drawing/2014/main" id="{A42C68DC-64CE-89F7-94C5-E84EA5E7476B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360" name="Graphic 320" descr="Open folder with solid fill">
                <a:extLst>
                  <a:ext uri="{FF2B5EF4-FFF2-40B4-BE49-F238E27FC236}">
                    <a16:creationId xmlns:a16="http://schemas.microsoft.com/office/drawing/2014/main" id="{360EA507-85A6-0E22-028D-0A83F33A4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7FF2D48-C9C5-2B44-CA67-5B09AB986F3E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371" name="Straight Connector 337">
                  <a:extLst>
                    <a:ext uri="{FF2B5EF4-FFF2-40B4-BE49-F238E27FC236}">
                      <a16:creationId xmlns:a16="http://schemas.microsoft.com/office/drawing/2014/main" id="{D8CCED99-2E08-2BDB-BB8C-8C336A5D1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38">
                  <a:extLst>
                    <a:ext uri="{FF2B5EF4-FFF2-40B4-BE49-F238E27FC236}">
                      <a16:creationId xmlns:a16="http://schemas.microsoft.com/office/drawing/2014/main" id="{D33C2E71-33B5-9652-E114-06A1D4AA39E1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373" name="Graphic 324" descr="Open folder with solid fill">
                  <a:extLst>
                    <a:ext uri="{FF2B5EF4-FFF2-40B4-BE49-F238E27FC236}">
                      <a16:creationId xmlns:a16="http://schemas.microsoft.com/office/drawing/2014/main" id="{C56125F6-DB74-53A9-AC86-40F0AB8D9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63" name="Gruppieren 362">
                <a:extLst>
                  <a:ext uri="{FF2B5EF4-FFF2-40B4-BE49-F238E27FC236}">
                    <a16:creationId xmlns:a16="http://schemas.microsoft.com/office/drawing/2014/main" id="{81B8BE4D-4C53-18D6-6419-89DC5869AD0C}"/>
                  </a:ext>
                </a:extLst>
              </p:cNvPr>
              <p:cNvGrpSpPr/>
              <p:nvPr/>
            </p:nvGrpSpPr>
            <p:grpSpPr>
              <a:xfrm>
                <a:off x="5906322" y="1780012"/>
                <a:ext cx="5065867" cy="215683"/>
                <a:chOff x="-1388066" y="6837107"/>
                <a:chExt cx="10617585" cy="452052"/>
              </a:xfrm>
            </p:grpSpPr>
            <p:sp>
              <p:nvSpPr>
                <p:cNvPr id="366" name="TextBox 447">
                  <a:extLst>
                    <a:ext uri="{FF2B5EF4-FFF2-40B4-BE49-F238E27FC236}">
                      <a16:creationId xmlns:a16="http://schemas.microsoft.com/office/drawing/2014/main" id="{73D1580A-7CB6-F439-F258-FB574BE71AB4}"/>
                    </a:ext>
                  </a:extLst>
                </p:cNvPr>
                <p:cNvSpPr txBox="1"/>
                <p:nvPr/>
              </p:nvSpPr>
              <p:spPr>
                <a:xfrm>
                  <a:off x="-174384" y="6837107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367" name="Straight Connector 337">
                  <a:extLst>
                    <a:ext uri="{FF2B5EF4-FFF2-40B4-BE49-F238E27FC236}">
                      <a16:creationId xmlns:a16="http://schemas.microsoft.com/office/drawing/2014/main" id="{EF47E0EB-4A71-ECEB-6747-AEB067D8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7" name="Gruppieren 416">
            <a:extLst>
              <a:ext uri="{FF2B5EF4-FFF2-40B4-BE49-F238E27FC236}">
                <a16:creationId xmlns:a16="http://schemas.microsoft.com/office/drawing/2014/main" id="{0A37A971-4712-9B74-D7BD-A160A42946F9}"/>
              </a:ext>
            </a:extLst>
          </p:cNvPr>
          <p:cNvGrpSpPr/>
          <p:nvPr/>
        </p:nvGrpSpPr>
        <p:grpSpPr>
          <a:xfrm>
            <a:off x="2530615" y="2686336"/>
            <a:ext cx="6093147" cy="1102716"/>
            <a:chOff x="5386439" y="2322850"/>
            <a:chExt cx="6093147" cy="1102716"/>
          </a:xfrm>
        </p:grpSpPr>
        <p:grpSp>
          <p:nvGrpSpPr>
            <p:cNvPr id="344" name="Gruppieren 343">
              <a:extLst>
                <a:ext uri="{FF2B5EF4-FFF2-40B4-BE49-F238E27FC236}">
                  <a16:creationId xmlns:a16="http://schemas.microsoft.com/office/drawing/2014/main" id="{0945929E-62EF-C164-B716-AB4D1DEB6AB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351" name="Straight Connector 337">
                <a:extLst>
                  <a:ext uri="{FF2B5EF4-FFF2-40B4-BE49-F238E27FC236}">
                    <a16:creationId xmlns:a16="http://schemas.microsoft.com/office/drawing/2014/main" id="{C2867C0E-51F6-D8EB-DEE0-DA7B1D9B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38">
                <a:extLst>
                  <a:ext uri="{FF2B5EF4-FFF2-40B4-BE49-F238E27FC236}">
                    <a16:creationId xmlns:a16="http://schemas.microsoft.com/office/drawing/2014/main" id="{2999D8DE-2B8E-335B-4E06-8EE7648B2E6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53" name="Graphic 324" descr="Open folder with solid fill">
                <a:extLst>
                  <a:ext uri="{FF2B5EF4-FFF2-40B4-BE49-F238E27FC236}">
                    <a16:creationId xmlns:a16="http://schemas.microsoft.com/office/drawing/2014/main" id="{1E65DE12-9303-0F05-40B1-5E4308E17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3865F160-97BA-7636-AA37-98F94C61EB1B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02716"/>
              <a:chOff x="5386439" y="2322850"/>
              <a:chExt cx="6093147" cy="1102716"/>
            </a:xfrm>
          </p:grpSpPr>
          <p:cxnSp>
            <p:nvCxnSpPr>
              <p:cNvPr id="339" name="Straight Connector 336">
                <a:extLst>
                  <a:ext uri="{FF2B5EF4-FFF2-40B4-BE49-F238E27FC236}">
                    <a16:creationId xmlns:a16="http://schemas.microsoft.com/office/drawing/2014/main" id="{434CC442-377B-2F92-2B56-FA447881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1">
                <a:extLst>
                  <a:ext uri="{FF2B5EF4-FFF2-40B4-BE49-F238E27FC236}">
                    <a16:creationId xmlns:a16="http://schemas.microsoft.com/office/drawing/2014/main" id="{E2A6BA05-ABB2-B3FB-A1AE-797ABD6C2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32">
                <a:extLst>
                  <a:ext uri="{FF2B5EF4-FFF2-40B4-BE49-F238E27FC236}">
                    <a16:creationId xmlns:a16="http://schemas.microsoft.com/office/drawing/2014/main" id="{CCBD24DD-558F-BFA6-03E0-79F2BD80A647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342" name="Graphic 320" descr="Open folder with solid fill">
                <a:extLst>
                  <a:ext uri="{FF2B5EF4-FFF2-40B4-BE49-F238E27FC236}">
                    <a16:creationId xmlns:a16="http://schemas.microsoft.com/office/drawing/2014/main" id="{63ED4371-D7A9-FD2D-2ADA-BF5041B1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43" name="Gruppieren 342">
                <a:extLst>
                  <a:ext uri="{FF2B5EF4-FFF2-40B4-BE49-F238E27FC236}">
                    <a16:creationId xmlns:a16="http://schemas.microsoft.com/office/drawing/2014/main" id="{1256207B-9F96-D23A-5EAE-9FF0786F4EC6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354" name="Straight Connector 337">
                  <a:extLst>
                    <a:ext uri="{FF2B5EF4-FFF2-40B4-BE49-F238E27FC236}">
                      <a16:creationId xmlns:a16="http://schemas.microsoft.com/office/drawing/2014/main" id="{D1306E44-F61D-8B07-5804-6855028B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38">
                  <a:extLst>
                    <a:ext uri="{FF2B5EF4-FFF2-40B4-BE49-F238E27FC236}">
                      <a16:creationId xmlns:a16="http://schemas.microsoft.com/office/drawing/2014/main" id="{F5903CF2-7D6B-8A1A-A46A-520F43935979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356" name="Graphic 324" descr="Open folder with solid fill">
                  <a:extLst>
                    <a:ext uri="{FF2B5EF4-FFF2-40B4-BE49-F238E27FC236}">
                      <a16:creationId xmlns:a16="http://schemas.microsoft.com/office/drawing/2014/main" id="{34FBCD53-6E26-5D40-FAC3-6060F9BCA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uppieren 346">
                <a:extLst>
                  <a:ext uri="{FF2B5EF4-FFF2-40B4-BE49-F238E27FC236}">
                    <a16:creationId xmlns:a16="http://schemas.microsoft.com/office/drawing/2014/main" id="{F580AEE3-B56F-D3C7-462A-EF621DAEBF6B}"/>
                  </a:ext>
                </a:extLst>
              </p:cNvPr>
              <p:cNvGrpSpPr/>
              <p:nvPr/>
            </p:nvGrpSpPr>
            <p:grpSpPr>
              <a:xfrm>
                <a:off x="5906502" y="3209883"/>
                <a:ext cx="5065867" cy="215683"/>
                <a:chOff x="-1388066" y="12267970"/>
                <a:chExt cx="10617585" cy="452052"/>
              </a:xfrm>
            </p:grpSpPr>
            <p:sp>
              <p:nvSpPr>
                <p:cNvPr id="349" name="TextBox 447">
                  <a:extLst>
                    <a:ext uri="{FF2B5EF4-FFF2-40B4-BE49-F238E27FC236}">
                      <a16:creationId xmlns:a16="http://schemas.microsoft.com/office/drawing/2014/main" id="{B608C775-BDC2-06A5-E400-116E66C47638}"/>
                    </a:ext>
                  </a:extLst>
                </p:cNvPr>
                <p:cNvSpPr txBox="1"/>
                <p:nvPr/>
              </p:nvSpPr>
              <p:spPr>
                <a:xfrm>
                  <a:off x="-174384" y="12267970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350" name="Straight Connector 337">
                  <a:extLst>
                    <a:ext uri="{FF2B5EF4-FFF2-40B4-BE49-F238E27FC236}">
                      <a16:creationId xmlns:a16="http://schemas.microsoft.com/office/drawing/2014/main" id="{DB6443C6-AECA-0438-4615-7463B0EC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8" name="TextBox 447">
            <a:extLst>
              <a:ext uri="{FF2B5EF4-FFF2-40B4-BE49-F238E27FC236}">
                <a16:creationId xmlns:a16="http://schemas.microsoft.com/office/drawing/2014/main" id="{AD1FD6AF-B537-A0F5-3B60-A5C79AC6DE97}"/>
              </a:ext>
            </a:extLst>
          </p:cNvPr>
          <p:cNvSpPr txBox="1"/>
          <p:nvPr/>
        </p:nvSpPr>
        <p:spPr>
          <a:xfrm>
            <a:off x="2804461" y="6353214"/>
            <a:ext cx="4985726" cy="21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  <a:endParaRPr lang="de-DE" sz="1200" dirty="0">
              <a:solidFill>
                <a:srgbClr val="1FC2A7"/>
              </a:solidFill>
            </a:endParaRPr>
          </a:p>
        </p:txBody>
      </p: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768D2DF3-86B9-BB25-A953-714ECA70BAD4}"/>
              </a:ext>
            </a:extLst>
          </p:cNvPr>
          <p:cNvGrpSpPr/>
          <p:nvPr/>
        </p:nvGrpSpPr>
        <p:grpSpPr>
          <a:xfrm>
            <a:off x="2530615" y="4213118"/>
            <a:ext cx="5042728" cy="944073"/>
            <a:chOff x="5386439" y="3752716"/>
            <a:chExt cx="5042728" cy="944073"/>
          </a:xfrm>
        </p:grpSpPr>
        <p:cxnSp>
          <p:nvCxnSpPr>
            <p:cNvPr id="324" name="Straight Connector 336">
              <a:extLst>
                <a:ext uri="{FF2B5EF4-FFF2-40B4-BE49-F238E27FC236}">
                  <a16:creationId xmlns:a16="http://schemas.microsoft.com/office/drawing/2014/main" id="{70BAA87F-C7E1-4445-2CD2-75DC2F049D7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31">
              <a:extLst>
                <a:ext uri="{FF2B5EF4-FFF2-40B4-BE49-F238E27FC236}">
                  <a16:creationId xmlns:a16="http://schemas.microsoft.com/office/drawing/2014/main" id="{0A4DEC3B-F975-FFE2-8EA7-268B6C433988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32">
              <a:extLst>
                <a:ext uri="{FF2B5EF4-FFF2-40B4-BE49-F238E27FC236}">
                  <a16:creationId xmlns:a16="http://schemas.microsoft.com/office/drawing/2014/main" id="{3A0E38C4-FA8D-FA6F-7995-B4FAFD1F7417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328" name="Graphic 320" descr="Open folder with solid fill">
              <a:extLst>
                <a:ext uri="{FF2B5EF4-FFF2-40B4-BE49-F238E27FC236}">
                  <a16:creationId xmlns:a16="http://schemas.microsoft.com/office/drawing/2014/main" id="{3EA1F66E-491D-E596-6922-317F4850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41D54E59-B389-E575-702E-02C71C686221}"/>
                </a:ext>
              </a:extLst>
            </p:cNvPr>
            <p:cNvGrpSpPr/>
            <p:nvPr/>
          </p:nvGrpSpPr>
          <p:grpSpPr>
            <a:xfrm>
              <a:off x="5906502" y="4075701"/>
              <a:ext cx="1680094" cy="286434"/>
              <a:chOff x="5906502" y="4122836"/>
              <a:chExt cx="1680094" cy="286434"/>
            </a:xfrm>
          </p:grpSpPr>
          <p:cxnSp>
            <p:nvCxnSpPr>
              <p:cNvPr id="327" name="Straight Connector 337">
                <a:extLst>
                  <a:ext uri="{FF2B5EF4-FFF2-40B4-BE49-F238E27FC236}">
                    <a16:creationId xmlns:a16="http://schemas.microsoft.com/office/drawing/2014/main" id="{43DD9E15-CB51-FEF7-4903-E49488A6C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447">
                <a:extLst>
                  <a:ext uri="{FF2B5EF4-FFF2-40B4-BE49-F238E27FC236}">
                    <a16:creationId xmlns:a16="http://schemas.microsoft.com/office/drawing/2014/main" id="{E662424E-2CC6-DEA5-2BE3-A73E6EFF0C12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331" name="Freeform: Shape 450">
                <a:extLst>
                  <a:ext uri="{FF2B5EF4-FFF2-40B4-BE49-F238E27FC236}">
                    <a16:creationId xmlns:a16="http://schemas.microsoft.com/office/drawing/2014/main" id="{D1BE75B1-568F-67FA-AD86-7148EE433013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32" name="Graphic 358" descr="Web design outline">
                <a:extLst>
                  <a:ext uri="{FF2B5EF4-FFF2-40B4-BE49-F238E27FC236}">
                    <a16:creationId xmlns:a16="http://schemas.microsoft.com/office/drawing/2014/main" id="{3F7A24AF-9DC1-843A-9E21-16A86BAD2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399" name="Gruppieren 398">
              <a:extLst>
                <a:ext uri="{FF2B5EF4-FFF2-40B4-BE49-F238E27FC236}">
                  <a16:creationId xmlns:a16="http://schemas.microsoft.com/office/drawing/2014/main" id="{5E0B51E6-E319-9E2B-F8C6-FC8E3C900725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330" name="TextBox 447">
                <a:extLst>
                  <a:ext uri="{FF2B5EF4-FFF2-40B4-BE49-F238E27FC236}">
                    <a16:creationId xmlns:a16="http://schemas.microsoft.com/office/drawing/2014/main" id="{94EB6E73-358C-5EB8-F92B-F7379E462484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334" name="Straight Connector 344">
                <a:extLst>
                  <a:ext uri="{FF2B5EF4-FFF2-40B4-BE49-F238E27FC236}">
                    <a16:creationId xmlns:a16="http://schemas.microsoft.com/office/drawing/2014/main" id="{C527A9AD-2953-2078-6620-C679D5D4D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3" name="Picture 2">
                <a:extLst>
                  <a:ext uri="{FF2B5EF4-FFF2-40B4-BE49-F238E27FC236}">
                    <a16:creationId xmlns:a16="http://schemas.microsoft.com/office/drawing/2014/main" id="{45C8BE60-4298-5870-6E24-23D468714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2CBF20FD-F4E2-496A-7B4A-BA6FCE0272C8}"/>
              </a:ext>
            </a:extLst>
          </p:cNvPr>
          <p:cNvGrpSpPr/>
          <p:nvPr/>
        </p:nvGrpSpPr>
        <p:grpSpPr>
          <a:xfrm>
            <a:off x="2530615" y="5408736"/>
            <a:ext cx="5047742" cy="939331"/>
            <a:chOff x="5386439" y="4884109"/>
            <a:chExt cx="5047742" cy="939331"/>
          </a:xfrm>
        </p:grpSpPr>
        <p:cxnSp>
          <p:nvCxnSpPr>
            <p:cNvPr id="313" name="Straight Connector 336">
              <a:extLst>
                <a:ext uri="{FF2B5EF4-FFF2-40B4-BE49-F238E27FC236}">
                  <a16:creationId xmlns:a16="http://schemas.microsoft.com/office/drawing/2014/main" id="{8A43543A-6DC6-15BA-24B6-76C0E1A123F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31">
              <a:extLst>
                <a:ext uri="{FF2B5EF4-FFF2-40B4-BE49-F238E27FC236}">
                  <a16:creationId xmlns:a16="http://schemas.microsoft.com/office/drawing/2014/main" id="{E25ECA5A-B255-FF7D-1219-5BA3267E41E9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32">
              <a:extLst>
                <a:ext uri="{FF2B5EF4-FFF2-40B4-BE49-F238E27FC236}">
                  <a16:creationId xmlns:a16="http://schemas.microsoft.com/office/drawing/2014/main" id="{32D96287-6168-27AF-F405-0B0AF7061A5F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318" name="Graphic 320" descr="Open folder with solid fill">
              <a:extLst>
                <a:ext uri="{FF2B5EF4-FFF2-40B4-BE49-F238E27FC236}">
                  <a16:creationId xmlns:a16="http://schemas.microsoft.com/office/drawing/2014/main" id="{814576F7-0FD9-3235-3B58-CA29A5C2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C08263F3-8CC9-BDA5-1775-BB69C5F35452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316" name="Straight Connector 337">
                <a:extLst>
                  <a:ext uri="{FF2B5EF4-FFF2-40B4-BE49-F238E27FC236}">
                    <a16:creationId xmlns:a16="http://schemas.microsoft.com/office/drawing/2014/main" id="{0B33F662-C72A-99B7-EDD3-033488EA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Freeform: Shape 450">
                <a:extLst>
                  <a:ext uri="{FF2B5EF4-FFF2-40B4-BE49-F238E27FC236}">
                    <a16:creationId xmlns:a16="http://schemas.microsoft.com/office/drawing/2014/main" id="{D74C8F2C-D098-34DF-BD63-F3F9C59515AB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20" name="Graphic 13" descr="Paper outline">
                <a:extLst>
                  <a:ext uri="{FF2B5EF4-FFF2-40B4-BE49-F238E27FC236}">
                    <a16:creationId xmlns:a16="http://schemas.microsoft.com/office/drawing/2014/main" id="{A6CD20C8-E972-9B86-734A-2BFEDFBA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321" name="TextBox 447">
                <a:extLst>
                  <a:ext uri="{FF2B5EF4-FFF2-40B4-BE49-F238E27FC236}">
                    <a16:creationId xmlns:a16="http://schemas.microsoft.com/office/drawing/2014/main" id="{E51DCA34-92AC-B8F1-63F6-00964348636E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0E1414E5-B155-5ED2-3440-BE62E4816669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317" name="Straight Connector 344">
                <a:extLst>
                  <a:ext uri="{FF2B5EF4-FFF2-40B4-BE49-F238E27FC236}">
                    <a16:creationId xmlns:a16="http://schemas.microsoft.com/office/drawing/2014/main" id="{E6219E80-D789-3A1F-8198-12F7B2605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447">
                <a:extLst>
                  <a:ext uri="{FF2B5EF4-FFF2-40B4-BE49-F238E27FC236}">
                    <a16:creationId xmlns:a16="http://schemas.microsoft.com/office/drawing/2014/main" id="{E5F8F17F-2FE6-EA66-035C-D8D835C0C7E7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323" name="Picture 2">
                <a:extLst>
                  <a:ext uri="{FF2B5EF4-FFF2-40B4-BE49-F238E27FC236}">
                    <a16:creationId xmlns:a16="http://schemas.microsoft.com/office/drawing/2014/main" id="{561CE59A-EB7A-9B92-88C3-2696D92AA2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5149C65E-1035-BAD1-0F72-002DF5DC5FDA}"/>
              </a:ext>
            </a:extLst>
          </p:cNvPr>
          <p:cNvGrpSpPr/>
          <p:nvPr/>
        </p:nvGrpSpPr>
        <p:grpSpPr>
          <a:xfrm>
            <a:off x="2196296" y="844204"/>
            <a:ext cx="1255231" cy="761073"/>
            <a:chOff x="2196296" y="755304"/>
            <a:chExt cx="1255231" cy="761073"/>
          </a:xfrm>
        </p:grpSpPr>
        <p:grpSp>
          <p:nvGrpSpPr>
            <p:cNvPr id="395" name="Gruppieren 394">
              <a:extLst>
                <a:ext uri="{FF2B5EF4-FFF2-40B4-BE49-F238E27FC236}">
                  <a16:creationId xmlns:a16="http://schemas.microsoft.com/office/drawing/2014/main" id="{577BE826-D31B-D413-7780-F32B5CE1617A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3" name="Group 321">
                <a:extLst>
                  <a:ext uri="{FF2B5EF4-FFF2-40B4-BE49-F238E27FC236}">
                    <a16:creationId xmlns:a16="http://schemas.microsoft.com/office/drawing/2014/main" id="{A9013F7B-1677-29AE-B5D0-D85BA9BE2FA2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4" name="Freeform: Shape 322">
                  <a:extLst>
                    <a:ext uri="{FF2B5EF4-FFF2-40B4-BE49-F238E27FC236}">
                      <a16:creationId xmlns:a16="http://schemas.microsoft.com/office/drawing/2014/main" id="{C72B389C-E653-AE1E-1547-9C8CF4F05FE8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" name="Freeform: Shape 323">
                  <a:extLst>
                    <a:ext uri="{FF2B5EF4-FFF2-40B4-BE49-F238E27FC236}">
                      <a16:creationId xmlns:a16="http://schemas.microsoft.com/office/drawing/2014/main" id="{386AB0F6-05D0-28FE-D03B-8BBDFC94E57C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" name="Graphic 145" descr="Folder">
                <a:extLst>
                  <a:ext uri="{FF2B5EF4-FFF2-40B4-BE49-F238E27FC236}">
                    <a16:creationId xmlns:a16="http://schemas.microsoft.com/office/drawing/2014/main" id="{222A6A2E-BD23-A979-7DCD-0E6A6788E4F0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TextBox 146">
                <a:extLst>
                  <a:ext uri="{FF2B5EF4-FFF2-40B4-BE49-F238E27FC236}">
                    <a16:creationId xmlns:a16="http://schemas.microsoft.com/office/drawing/2014/main" id="{0438A088-1E2C-0456-C973-FCEDF5C7E1DE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90895501-650A-60D2-B5C5-89381BB07BA2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374" name="Straight Connector 336">
                <a:extLst>
                  <a:ext uri="{FF2B5EF4-FFF2-40B4-BE49-F238E27FC236}">
                    <a16:creationId xmlns:a16="http://schemas.microsoft.com/office/drawing/2014/main" id="{DD6D1650-80F5-8B67-9B4D-22995FE20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39">
                <a:extLst>
                  <a:ext uri="{FF2B5EF4-FFF2-40B4-BE49-F238E27FC236}">
                    <a16:creationId xmlns:a16="http://schemas.microsoft.com/office/drawing/2014/main" id="{F2B14252-3317-D5B1-A05D-FC4A5CD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A8980B0F-997F-8D86-A9A5-3DDE48407A62}"/>
              </a:ext>
            </a:extLst>
          </p:cNvPr>
          <p:cNvGrpSpPr/>
          <p:nvPr/>
        </p:nvGrpSpPr>
        <p:grpSpPr>
          <a:xfrm>
            <a:off x="2095589" y="2193923"/>
            <a:ext cx="1315863" cy="906347"/>
            <a:chOff x="2095589" y="2045940"/>
            <a:chExt cx="1315863" cy="906347"/>
          </a:xfrm>
        </p:grpSpPr>
        <p:grpSp>
          <p:nvGrpSpPr>
            <p:cNvPr id="394" name="Gruppieren 393">
              <a:extLst>
                <a:ext uri="{FF2B5EF4-FFF2-40B4-BE49-F238E27FC236}">
                  <a16:creationId xmlns:a16="http://schemas.microsoft.com/office/drawing/2014/main" id="{06BC03A8-C32C-DBFC-BA9A-4938AF99D3BA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2" name="TextBox 142">
                <a:extLst>
                  <a:ext uri="{FF2B5EF4-FFF2-40B4-BE49-F238E27FC236}">
                    <a16:creationId xmlns:a16="http://schemas.microsoft.com/office/drawing/2014/main" id="{27DA3986-7127-EA71-9A2F-762A70F5BA34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37" name="Graphic 320" descr="Folder">
                <a:extLst>
                  <a:ext uri="{FF2B5EF4-FFF2-40B4-BE49-F238E27FC236}">
                    <a16:creationId xmlns:a16="http://schemas.microsoft.com/office/drawing/2014/main" id="{6FFE43BD-8CFB-C1A1-EA2E-F6FAD67F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EF64C7E-2560-4A6D-0A9D-9692505741C7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39" name="Freeform: Shape 4">
                  <a:extLst>
                    <a:ext uri="{FF2B5EF4-FFF2-40B4-BE49-F238E27FC236}">
                      <a16:creationId xmlns:a16="http://schemas.microsoft.com/office/drawing/2014/main" id="{FD4AB771-B649-9FAA-5FF4-671DD55C3413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5">
                  <a:extLst>
                    <a:ext uri="{FF2B5EF4-FFF2-40B4-BE49-F238E27FC236}">
                      <a16:creationId xmlns:a16="http://schemas.microsoft.com/office/drawing/2014/main" id="{1317993E-7F73-BD3A-B3F1-B766E8A5623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7D495E06-1A53-F644-C61D-A2A9E5DE044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75508278-9C2A-384C-A7E8-A7C2D00EBA9B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380" name="Straight Connector 336">
                <a:extLst>
                  <a:ext uri="{FF2B5EF4-FFF2-40B4-BE49-F238E27FC236}">
                    <a16:creationId xmlns:a16="http://schemas.microsoft.com/office/drawing/2014/main" id="{E9063FEC-99E3-C094-4774-9275FBEE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39">
                <a:extLst>
                  <a:ext uri="{FF2B5EF4-FFF2-40B4-BE49-F238E27FC236}">
                    <a16:creationId xmlns:a16="http://schemas.microsoft.com/office/drawing/2014/main" id="{FD9371E0-2A01-89B3-9806-D2F99A60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20720F83-70AF-67C9-B1D2-5D3C0571131B}"/>
              </a:ext>
            </a:extLst>
          </p:cNvPr>
          <p:cNvGrpSpPr/>
          <p:nvPr/>
        </p:nvGrpSpPr>
        <p:grpSpPr>
          <a:xfrm>
            <a:off x="2102629" y="4922717"/>
            <a:ext cx="1198215" cy="900830"/>
            <a:chOff x="2102629" y="4548836"/>
            <a:chExt cx="1198215" cy="900830"/>
          </a:xfrm>
        </p:grpSpPr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7FDAEB84-C887-F45D-E830-77A798BEAB5E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32" name="Graphic 220" descr="Folder">
                <a:extLst>
                  <a:ext uri="{FF2B5EF4-FFF2-40B4-BE49-F238E27FC236}">
                    <a16:creationId xmlns:a16="http://schemas.microsoft.com/office/drawing/2014/main" id="{56AD97D8-225C-FCDC-2D09-1B29690E1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33" name="TextBox 221">
                <a:extLst>
                  <a:ext uri="{FF2B5EF4-FFF2-40B4-BE49-F238E27FC236}">
                    <a16:creationId xmlns:a16="http://schemas.microsoft.com/office/drawing/2014/main" id="{BCE48066-768F-F9A6-AE30-017CEC8E965F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4" name="Graphic 11" descr="Gears">
                <a:extLst>
                  <a:ext uri="{FF2B5EF4-FFF2-40B4-BE49-F238E27FC236}">
                    <a16:creationId xmlns:a16="http://schemas.microsoft.com/office/drawing/2014/main" id="{D4825D85-3008-C7A6-A3A7-6C4E3837BECB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35" name="Freeform: Shape 259">
                  <a:extLst>
                    <a:ext uri="{FF2B5EF4-FFF2-40B4-BE49-F238E27FC236}">
                      <a16:creationId xmlns:a16="http://schemas.microsoft.com/office/drawing/2014/main" id="{D5F8FCD4-67E4-2150-706C-A6B61D53B18E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260">
                  <a:extLst>
                    <a:ext uri="{FF2B5EF4-FFF2-40B4-BE49-F238E27FC236}">
                      <a16:creationId xmlns:a16="http://schemas.microsoft.com/office/drawing/2014/main" id="{4F2040E3-4B9F-7296-C2B3-BD31795CE2FB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9981C265-D653-3BD7-75CD-5BBD68213D0E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389" name="Straight Connector 336">
                <a:extLst>
                  <a:ext uri="{FF2B5EF4-FFF2-40B4-BE49-F238E27FC236}">
                    <a16:creationId xmlns:a16="http://schemas.microsoft.com/office/drawing/2014/main" id="{42F5CC5A-055D-711B-79F4-22B7B565E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39">
                <a:extLst>
                  <a:ext uri="{FF2B5EF4-FFF2-40B4-BE49-F238E27FC236}">
                    <a16:creationId xmlns:a16="http://schemas.microsoft.com/office/drawing/2014/main" id="{C6C40890-B770-4EE0-5F93-329177587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C8B5BC-1AB8-55ED-1860-45F041C078B2}"/>
              </a:ext>
            </a:extLst>
          </p:cNvPr>
          <p:cNvGrpSpPr/>
          <p:nvPr/>
        </p:nvGrpSpPr>
        <p:grpSpPr>
          <a:xfrm>
            <a:off x="2198072" y="3850841"/>
            <a:ext cx="1474669" cy="749930"/>
            <a:chOff x="2198072" y="3572817"/>
            <a:chExt cx="1474669" cy="749930"/>
          </a:xfrm>
        </p:grpSpPr>
        <p:grpSp>
          <p:nvGrpSpPr>
            <p:cNvPr id="396" name="Gruppieren 395">
              <a:extLst>
                <a:ext uri="{FF2B5EF4-FFF2-40B4-BE49-F238E27FC236}">
                  <a16:creationId xmlns:a16="http://schemas.microsoft.com/office/drawing/2014/main" id="{D2C91273-D70A-54B5-197D-CCF09ED4807A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21" name="TextBox 205">
                <a:extLst>
                  <a:ext uri="{FF2B5EF4-FFF2-40B4-BE49-F238E27FC236}">
                    <a16:creationId xmlns:a16="http://schemas.microsoft.com/office/drawing/2014/main" id="{C4385DC5-2B48-804C-95A3-746A47476159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2" name="Group 206">
                <a:extLst>
                  <a:ext uri="{FF2B5EF4-FFF2-40B4-BE49-F238E27FC236}">
                    <a16:creationId xmlns:a16="http://schemas.microsoft.com/office/drawing/2014/main" id="{34297118-F273-74E7-E64B-69CAD32FB405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23" name="Rectangle 277">
                  <a:extLst>
                    <a:ext uri="{FF2B5EF4-FFF2-40B4-BE49-F238E27FC236}">
                      <a16:creationId xmlns:a16="http://schemas.microsoft.com/office/drawing/2014/main" id="{B8A6EF6F-B6C2-359E-4B07-3632BC6CEBEC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278">
                  <a:extLst>
                    <a:ext uri="{FF2B5EF4-FFF2-40B4-BE49-F238E27FC236}">
                      <a16:creationId xmlns:a16="http://schemas.microsoft.com/office/drawing/2014/main" id="{CA810801-3057-CB67-0CBC-CC3BD625B24A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279">
                  <a:extLst>
                    <a:ext uri="{FF2B5EF4-FFF2-40B4-BE49-F238E27FC236}">
                      <a16:creationId xmlns:a16="http://schemas.microsoft.com/office/drawing/2014/main" id="{76CC5CD2-B1D2-6E92-5370-29BEBB00D579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Graphic 202" descr="Folder">
                <a:extLst>
                  <a:ext uri="{FF2B5EF4-FFF2-40B4-BE49-F238E27FC236}">
                    <a16:creationId xmlns:a16="http://schemas.microsoft.com/office/drawing/2014/main" id="{7147D440-278F-3364-AC4D-1C410E686BCB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982210C3-B17A-9A33-A4FB-376257D57146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392" name="Straight Connector 336">
                <a:extLst>
                  <a:ext uri="{FF2B5EF4-FFF2-40B4-BE49-F238E27FC236}">
                    <a16:creationId xmlns:a16="http://schemas.microsoft.com/office/drawing/2014/main" id="{34204FCA-3AD5-1584-8E0B-D328C726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39">
                <a:extLst>
                  <a:ext uri="{FF2B5EF4-FFF2-40B4-BE49-F238E27FC236}">
                    <a16:creationId xmlns:a16="http://schemas.microsoft.com/office/drawing/2014/main" id="{1546BC9A-5891-2AD8-F123-B3CD39FAF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0" name="Straight Connector 331">
            <a:extLst>
              <a:ext uri="{FF2B5EF4-FFF2-40B4-BE49-F238E27FC236}">
                <a16:creationId xmlns:a16="http://schemas.microsoft.com/office/drawing/2014/main" id="{47E23C81-A9D6-7D58-6B39-A4CC96F3C8D6}"/>
              </a:ext>
            </a:extLst>
          </p:cNvPr>
          <p:cNvCxnSpPr>
            <a:cxnSpLocks/>
          </p:cNvCxnSpPr>
          <p:nvPr/>
        </p:nvCxnSpPr>
        <p:spPr>
          <a:xfrm>
            <a:off x="1836296" y="1063710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331">
            <a:extLst>
              <a:ext uri="{FF2B5EF4-FFF2-40B4-BE49-F238E27FC236}">
                <a16:creationId xmlns:a16="http://schemas.microsoft.com/office/drawing/2014/main" id="{39515B27-DFEE-DB73-801E-691E02E07BB3}"/>
              </a:ext>
            </a:extLst>
          </p:cNvPr>
          <p:cNvCxnSpPr>
            <a:cxnSpLocks/>
          </p:cNvCxnSpPr>
          <p:nvPr/>
        </p:nvCxnSpPr>
        <p:spPr>
          <a:xfrm>
            <a:off x="1836296" y="2571512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331">
            <a:extLst>
              <a:ext uri="{FF2B5EF4-FFF2-40B4-BE49-F238E27FC236}">
                <a16:creationId xmlns:a16="http://schemas.microsoft.com/office/drawing/2014/main" id="{BF370D28-6D56-E2F4-6FB8-5EDB66C04A5B}"/>
              </a:ext>
            </a:extLst>
          </p:cNvPr>
          <p:cNvCxnSpPr>
            <a:cxnSpLocks/>
          </p:cNvCxnSpPr>
          <p:nvPr/>
        </p:nvCxnSpPr>
        <p:spPr>
          <a:xfrm>
            <a:off x="1836296" y="407265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331">
            <a:extLst>
              <a:ext uri="{FF2B5EF4-FFF2-40B4-BE49-F238E27FC236}">
                <a16:creationId xmlns:a16="http://schemas.microsoft.com/office/drawing/2014/main" id="{898D426E-EE7D-95C8-C1BD-C63D6B0EE985}"/>
              </a:ext>
            </a:extLst>
          </p:cNvPr>
          <p:cNvCxnSpPr>
            <a:cxnSpLocks/>
          </p:cNvCxnSpPr>
          <p:nvPr/>
        </p:nvCxnSpPr>
        <p:spPr>
          <a:xfrm>
            <a:off x="1836296" y="5304745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Image" descr="Image">
            <a:extLst>
              <a:ext uri="{FF2B5EF4-FFF2-40B4-BE49-F238E27FC236}">
                <a16:creationId xmlns:a16="http://schemas.microsoft.com/office/drawing/2014/main" id="{045B38AA-39F5-3F76-6DCC-BB068ACB52B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1829" y="126399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30" name="Straight Connector 331">
            <a:extLst>
              <a:ext uri="{FF2B5EF4-FFF2-40B4-BE49-F238E27FC236}">
                <a16:creationId xmlns:a16="http://schemas.microsoft.com/office/drawing/2014/main" id="{DAAFD5CC-A27B-5FA7-9783-8BCC0AD7A5FE}"/>
              </a:ext>
            </a:extLst>
          </p:cNvPr>
          <p:cNvCxnSpPr>
            <a:cxnSpLocks/>
          </p:cNvCxnSpPr>
          <p:nvPr/>
        </p:nvCxnSpPr>
        <p:spPr>
          <a:xfrm>
            <a:off x="1840731" y="646146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45D2EA0-857F-8C07-CEDB-286A38B03F09}"/>
              </a:ext>
            </a:extLst>
          </p:cNvPr>
          <p:cNvGrpSpPr>
            <a:grpSpLocks noChangeAspect="1"/>
          </p:cNvGrpSpPr>
          <p:nvPr/>
        </p:nvGrpSpPr>
        <p:grpSpPr>
          <a:xfrm>
            <a:off x="2248179" y="6201746"/>
            <a:ext cx="556283" cy="519435"/>
            <a:chOff x="9836777" y="2327948"/>
            <a:chExt cx="434137" cy="367627"/>
          </a:xfrm>
        </p:grpSpPr>
        <p:sp>
          <p:nvSpPr>
            <p:cNvPr id="427" name="Rechteck: abgerundete Ecken 426">
              <a:extLst>
                <a:ext uri="{FF2B5EF4-FFF2-40B4-BE49-F238E27FC236}">
                  <a16:creationId xmlns:a16="http://schemas.microsoft.com/office/drawing/2014/main" id="{6BFBCC70-B9B1-D316-6DE8-083303239841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8" name="Rechteck: abgerundete Ecken 427">
              <a:extLst>
                <a:ext uri="{FF2B5EF4-FFF2-40B4-BE49-F238E27FC236}">
                  <a16:creationId xmlns:a16="http://schemas.microsoft.com/office/drawing/2014/main" id="{357E58A5-7C2D-FB5D-C574-948E1BCE2BC0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9" name="Rechteck: abgerundete Ecken 428">
              <a:extLst>
                <a:ext uri="{FF2B5EF4-FFF2-40B4-BE49-F238E27FC236}">
                  <a16:creationId xmlns:a16="http://schemas.microsoft.com/office/drawing/2014/main" id="{0167795E-2FE5-6327-8EDA-6F4ADF8E9367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1" name="Gruppieren 430">
            <a:extLst>
              <a:ext uri="{FF2B5EF4-FFF2-40B4-BE49-F238E27FC236}">
                <a16:creationId xmlns:a16="http://schemas.microsoft.com/office/drawing/2014/main" id="{B608A358-444F-BCAE-9EB3-8F03BBD67B6A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2121874"/>
            <a:ext cx="252886" cy="236135"/>
            <a:chOff x="9836777" y="2327948"/>
            <a:chExt cx="434137" cy="367627"/>
          </a:xfrm>
        </p:grpSpPr>
        <p:sp>
          <p:nvSpPr>
            <p:cNvPr id="432" name="Rechteck: abgerundete Ecken 431">
              <a:extLst>
                <a:ext uri="{FF2B5EF4-FFF2-40B4-BE49-F238E27FC236}">
                  <a16:creationId xmlns:a16="http://schemas.microsoft.com/office/drawing/2014/main" id="{75CD9C98-D600-F0AB-4DE5-DD9DB4D0248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433" name="Rechteck: abgerundete Ecken 432">
              <a:extLst>
                <a:ext uri="{FF2B5EF4-FFF2-40B4-BE49-F238E27FC236}">
                  <a16:creationId xmlns:a16="http://schemas.microsoft.com/office/drawing/2014/main" id="{44658C21-3E44-BCAE-B77E-0F5704B371D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34" name="Rechteck: abgerundete Ecken 433">
              <a:extLst>
                <a:ext uri="{FF2B5EF4-FFF2-40B4-BE49-F238E27FC236}">
                  <a16:creationId xmlns:a16="http://schemas.microsoft.com/office/drawing/2014/main" id="{2E36012E-E897-0D19-C1D0-3E2BBDE34D2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C53785F-3D8F-60A4-D874-E448911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3608107"/>
            <a:ext cx="252886" cy="236135"/>
            <a:chOff x="9836777" y="2327948"/>
            <a:chExt cx="434137" cy="367627"/>
          </a:xfrm>
        </p:grpSpPr>
        <p:sp>
          <p:nvSpPr>
            <p:cNvPr id="436" name="Rechteck: abgerundete Ecken 435">
              <a:extLst>
                <a:ext uri="{FF2B5EF4-FFF2-40B4-BE49-F238E27FC236}">
                  <a16:creationId xmlns:a16="http://schemas.microsoft.com/office/drawing/2014/main" id="{67F35E8D-924A-8EC8-4470-EF663F94836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7" name="Rechteck: abgerundete Ecken 436">
              <a:extLst>
                <a:ext uri="{FF2B5EF4-FFF2-40B4-BE49-F238E27FC236}">
                  <a16:creationId xmlns:a16="http://schemas.microsoft.com/office/drawing/2014/main" id="{353D2991-122C-BDC5-2EF7-33DD12220C4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8" name="Rechteck: abgerundete Ecken 437">
              <a:extLst>
                <a:ext uri="{FF2B5EF4-FFF2-40B4-BE49-F238E27FC236}">
                  <a16:creationId xmlns:a16="http://schemas.microsoft.com/office/drawing/2014/main" id="{3E921238-03C8-7DC4-47C6-F3D11B1A4A5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  <p:sp>
        <p:nvSpPr>
          <p:cNvPr id="494" name="Textfeld 493">
            <a:extLst>
              <a:ext uri="{FF2B5EF4-FFF2-40B4-BE49-F238E27FC236}">
                <a16:creationId xmlns:a16="http://schemas.microsoft.com/office/drawing/2014/main" id="{B0552760-0E7D-A8CC-4FD8-4AB03BCF97FF}"/>
              </a:ext>
            </a:extLst>
          </p:cNvPr>
          <p:cNvSpPr txBox="1"/>
          <p:nvPr/>
        </p:nvSpPr>
        <p:spPr>
          <a:xfrm>
            <a:off x="5603571" y="2282424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7F7F7F"/>
                </a:solidFill>
              </a:rPr>
              <a:t>Experimental Data</a:t>
            </a:r>
          </a:p>
        </p:txBody>
      </p:sp>
      <p:cxnSp>
        <p:nvCxnSpPr>
          <p:cNvPr id="495" name="Verbinder: gekrümmt 494">
            <a:extLst>
              <a:ext uri="{FF2B5EF4-FFF2-40B4-BE49-F238E27FC236}">
                <a16:creationId xmlns:a16="http://schemas.microsoft.com/office/drawing/2014/main" id="{E2DF315C-98FA-B10C-0701-C96D4302CF54}"/>
              </a:ext>
            </a:extLst>
          </p:cNvPr>
          <p:cNvCxnSpPr>
            <a:cxnSpLocks/>
            <a:stCxn id="494" idx="0"/>
          </p:cNvCxnSpPr>
          <p:nvPr/>
        </p:nvCxnSpPr>
        <p:spPr>
          <a:xfrm rot="16200000" flipV="1">
            <a:off x="5524635" y="1177488"/>
            <a:ext cx="357334" cy="1852538"/>
          </a:xfrm>
          <a:prstGeom prst="curvedConnector2">
            <a:avLst/>
          </a:prstGeom>
          <a:ln w="38100">
            <a:solidFill>
              <a:srgbClr val="B4CE8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Verbinder: gekrümmt 497">
            <a:extLst>
              <a:ext uri="{FF2B5EF4-FFF2-40B4-BE49-F238E27FC236}">
                <a16:creationId xmlns:a16="http://schemas.microsoft.com/office/drawing/2014/main" id="{3B8249A2-A42B-BA7A-B047-A0E3862EFA8E}"/>
              </a:ext>
            </a:extLst>
          </p:cNvPr>
          <p:cNvCxnSpPr>
            <a:cxnSpLocks/>
            <a:stCxn id="494" idx="2"/>
          </p:cNvCxnSpPr>
          <p:nvPr/>
        </p:nvCxnSpPr>
        <p:spPr>
          <a:xfrm rot="5400000">
            <a:off x="5552437" y="2338197"/>
            <a:ext cx="301910" cy="1852358"/>
          </a:xfrm>
          <a:prstGeom prst="curvedConnector2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00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Rechteck: abgerundete Ecken 535">
            <a:extLst>
              <a:ext uri="{FF2B5EF4-FFF2-40B4-BE49-F238E27FC236}">
                <a16:creationId xmlns:a16="http://schemas.microsoft.com/office/drawing/2014/main" id="{CE230458-3F07-A65D-C2E3-E6E9A75775E3}"/>
              </a:ext>
            </a:extLst>
          </p:cNvPr>
          <p:cNvSpPr/>
          <p:nvPr/>
        </p:nvSpPr>
        <p:spPr>
          <a:xfrm rot="5400000">
            <a:off x="6528295" y="-1385101"/>
            <a:ext cx="2986120" cy="5902889"/>
          </a:xfrm>
          <a:prstGeom prst="roundRect">
            <a:avLst>
              <a:gd name="adj" fmla="val 39204"/>
            </a:avLst>
          </a:prstGeom>
          <a:gradFill>
            <a:gsLst>
              <a:gs pos="44000">
                <a:srgbClr val="F3F7EA"/>
              </a:gs>
              <a:gs pos="18000">
                <a:srgbClr val="E6EFD5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9" name="Rechteck: abgerundete Ecken 538">
            <a:extLst>
              <a:ext uri="{FF2B5EF4-FFF2-40B4-BE49-F238E27FC236}">
                <a16:creationId xmlns:a16="http://schemas.microsoft.com/office/drawing/2014/main" id="{924EDE9B-8105-F84F-AFBB-FBCAB8E0D4AA}"/>
              </a:ext>
            </a:extLst>
          </p:cNvPr>
          <p:cNvSpPr/>
          <p:nvPr/>
        </p:nvSpPr>
        <p:spPr>
          <a:xfrm rot="5400000">
            <a:off x="6471145" y="1032568"/>
            <a:ext cx="2986120" cy="5902889"/>
          </a:xfrm>
          <a:prstGeom prst="roundRect">
            <a:avLst>
              <a:gd name="adj" fmla="val 39204"/>
            </a:avLst>
          </a:prstGeom>
          <a:gradFill>
            <a:gsLst>
              <a:gs pos="18000">
                <a:srgbClr val="FFF6D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7" name="Straight Connector 336">
            <a:extLst>
              <a:ext uri="{FF2B5EF4-FFF2-40B4-BE49-F238E27FC236}">
                <a16:creationId xmlns:a16="http://schemas.microsoft.com/office/drawing/2014/main" id="{27441693-15DD-FCDD-74A3-CD9FCE9E2775}"/>
              </a:ext>
            </a:extLst>
          </p:cNvPr>
          <p:cNvCxnSpPr>
            <a:cxnSpLocks/>
          </p:cNvCxnSpPr>
          <p:nvPr/>
        </p:nvCxnSpPr>
        <p:spPr>
          <a:xfrm flipH="1">
            <a:off x="1836296" y="684561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pieren 415">
            <a:extLst>
              <a:ext uri="{FF2B5EF4-FFF2-40B4-BE49-F238E27FC236}">
                <a16:creationId xmlns:a16="http://schemas.microsoft.com/office/drawing/2014/main" id="{056BC4B1-08EC-E825-B9DC-1028D094E96D}"/>
              </a:ext>
            </a:extLst>
          </p:cNvPr>
          <p:cNvGrpSpPr/>
          <p:nvPr/>
        </p:nvGrpSpPr>
        <p:grpSpPr>
          <a:xfrm>
            <a:off x="2530615" y="1188884"/>
            <a:ext cx="6125928" cy="1103328"/>
            <a:chOff x="5386439" y="892367"/>
            <a:chExt cx="6125928" cy="1103328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F8DE83A-8D78-478C-5FF4-8437F2941E02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368" name="Straight Connector 337">
                <a:extLst>
                  <a:ext uri="{FF2B5EF4-FFF2-40B4-BE49-F238E27FC236}">
                    <a16:creationId xmlns:a16="http://schemas.microsoft.com/office/drawing/2014/main" id="{DC2D30E9-9A58-6113-A9BC-D45E4B5C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38">
                <a:extLst>
                  <a:ext uri="{FF2B5EF4-FFF2-40B4-BE49-F238E27FC236}">
                    <a16:creationId xmlns:a16="http://schemas.microsoft.com/office/drawing/2014/main" id="{E2D48424-8CF8-7ED4-E6A1-1E6239ABBBD3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370" name="Graphic 324" descr="Open folder with solid fill">
                <a:extLst>
                  <a:ext uri="{FF2B5EF4-FFF2-40B4-BE49-F238E27FC236}">
                    <a16:creationId xmlns:a16="http://schemas.microsoft.com/office/drawing/2014/main" id="{AE07B404-DBE6-ADB4-E8F6-7C66A2AC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75D64410-8ADA-AA71-8127-8DF0F4E86F9E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03328"/>
              <a:chOff x="5386439" y="892367"/>
              <a:chExt cx="6125928" cy="1103328"/>
            </a:xfrm>
          </p:grpSpPr>
          <p:cxnSp>
            <p:nvCxnSpPr>
              <p:cNvPr id="357" name="Straight Connector 336">
                <a:extLst>
                  <a:ext uri="{FF2B5EF4-FFF2-40B4-BE49-F238E27FC236}">
                    <a16:creationId xmlns:a16="http://schemas.microsoft.com/office/drawing/2014/main" id="{7C9F59C0-B97C-3100-56BE-D2D170F1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31">
                <a:extLst>
                  <a:ext uri="{FF2B5EF4-FFF2-40B4-BE49-F238E27FC236}">
                    <a16:creationId xmlns:a16="http://schemas.microsoft.com/office/drawing/2014/main" id="{57AB1EFC-383F-6D1C-32A2-8E62A1C16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TextBox 332">
                <a:extLst>
                  <a:ext uri="{FF2B5EF4-FFF2-40B4-BE49-F238E27FC236}">
                    <a16:creationId xmlns:a16="http://schemas.microsoft.com/office/drawing/2014/main" id="{A42C68DC-64CE-89F7-94C5-E84EA5E7476B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360" name="Graphic 320" descr="Open folder with solid fill">
                <a:extLst>
                  <a:ext uri="{FF2B5EF4-FFF2-40B4-BE49-F238E27FC236}">
                    <a16:creationId xmlns:a16="http://schemas.microsoft.com/office/drawing/2014/main" id="{360EA507-85A6-0E22-028D-0A83F33A4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7FF2D48-C9C5-2B44-CA67-5B09AB986F3E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371" name="Straight Connector 337">
                  <a:extLst>
                    <a:ext uri="{FF2B5EF4-FFF2-40B4-BE49-F238E27FC236}">
                      <a16:creationId xmlns:a16="http://schemas.microsoft.com/office/drawing/2014/main" id="{D8CCED99-2E08-2BDB-BB8C-8C336A5D1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38">
                  <a:extLst>
                    <a:ext uri="{FF2B5EF4-FFF2-40B4-BE49-F238E27FC236}">
                      <a16:creationId xmlns:a16="http://schemas.microsoft.com/office/drawing/2014/main" id="{D33C2E71-33B5-9652-E114-06A1D4AA39E1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373" name="Graphic 324" descr="Open folder with solid fill">
                  <a:extLst>
                    <a:ext uri="{FF2B5EF4-FFF2-40B4-BE49-F238E27FC236}">
                      <a16:creationId xmlns:a16="http://schemas.microsoft.com/office/drawing/2014/main" id="{C56125F6-DB74-53A9-AC86-40F0AB8D9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63" name="Gruppieren 362">
                <a:extLst>
                  <a:ext uri="{FF2B5EF4-FFF2-40B4-BE49-F238E27FC236}">
                    <a16:creationId xmlns:a16="http://schemas.microsoft.com/office/drawing/2014/main" id="{81B8BE4D-4C53-18D6-6419-89DC5869AD0C}"/>
                  </a:ext>
                </a:extLst>
              </p:cNvPr>
              <p:cNvGrpSpPr/>
              <p:nvPr/>
            </p:nvGrpSpPr>
            <p:grpSpPr>
              <a:xfrm>
                <a:off x="5906322" y="1780012"/>
                <a:ext cx="5065867" cy="215683"/>
                <a:chOff x="-1388066" y="6837107"/>
                <a:chExt cx="10617585" cy="452052"/>
              </a:xfrm>
            </p:grpSpPr>
            <p:sp>
              <p:nvSpPr>
                <p:cNvPr id="366" name="TextBox 447">
                  <a:extLst>
                    <a:ext uri="{FF2B5EF4-FFF2-40B4-BE49-F238E27FC236}">
                      <a16:creationId xmlns:a16="http://schemas.microsoft.com/office/drawing/2014/main" id="{73D1580A-7CB6-F439-F258-FB574BE71AB4}"/>
                    </a:ext>
                  </a:extLst>
                </p:cNvPr>
                <p:cNvSpPr txBox="1"/>
                <p:nvPr/>
              </p:nvSpPr>
              <p:spPr>
                <a:xfrm>
                  <a:off x="-174384" y="6837107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367" name="Straight Connector 337">
                  <a:extLst>
                    <a:ext uri="{FF2B5EF4-FFF2-40B4-BE49-F238E27FC236}">
                      <a16:creationId xmlns:a16="http://schemas.microsoft.com/office/drawing/2014/main" id="{EF47E0EB-4A71-ECEB-6747-AEB067D8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7" name="Gruppieren 416">
            <a:extLst>
              <a:ext uri="{FF2B5EF4-FFF2-40B4-BE49-F238E27FC236}">
                <a16:creationId xmlns:a16="http://schemas.microsoft.com/office/drawing/2014/main" id="{0A37A971-4712-9B74-D7BD-A160A42946F9}"/>
              </a:ext>
            </a:extLst>
          </p:cNvPr>
          <p:cNvGrpSpPr/>
          <p:nvPr/>
        </p:nvGrpSpPr>
        <p:grpSpPr>
          <a:xfrm>
            <a:off x="2530615" y="2686336"/>
            <a:ext cx="6093147" cy="1102716"/>
            <a:chOff x="5386439" y="2322850"/>
            <a:chExt cx="6093147" cy="1102716"/>
          </a:xfrm>
        </p:grpSpPr>
        <p:grpSp>
          <p:nvGrpSpPr>
            <p:cNvPr id="344" name="Gruppieren 343">
              <a:extLst>
                <a:ext uri="{FF2B5EF4-FFF2-40B4-BE49-F238E27FC236}">
                  <a16:creationId xmlns:a16="http://schemas.microsoft.com/office/drawing/2014/main" id="{0945929E-62EF-C164-B716-AB4D1DEB6AB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351" name="Straight Connector 337">
                <a:extLst>
                  <a:ext uri="{FF2B5EF4-FFF2-40B4-BE49-F238E27FC236}">
                    <a16:creationId xmlns:a16="http://schemas.microsoft.com/office/drawing/2014/main" id="{C2867C0E-51F6-D8EB-DEE0-DA7B1D9B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38">
                <a:extLst>
                  <a:ext uri="{FF2B5EF4-FFF2-40B4-BE49-F238E27FC236}">
                    <a16:creationId xmlns:a16="http://schemas.microsoft.com/office/drawing/2014/main" id="{2999D8DE-2B8E-335B-4E06-8EE7648B2E6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53" name="Graphic 324" descr="Open folder with solid fill">
                <a:extLst>
                  <a:ext uri="{FF2B5EF4-FFF2-40B4-BE49-F238E27FC236}">
                    <a16:creationId xmlns:a16="http://schemas.microsoft.com/office/drawing/2014/main" id="{1E65DE12-9303-0F05-40B1-5E4308E17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3865F160-97BA-7636-AA37-98F94C61EB1B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02716"/>
              <a:chOff x="5386439" y="2322850"/>
              <a:chExt cx="6093147" cy="1102716"/>
            </a:xfrm>
          </p:grpSpPr>
          <p:cxnSp>
            <p:nvCxnSpPr>
              <p:cNvPr id="339" name="Straight Connector 336">
                <a:extLst>
                  <a:ext uri="{FF2B5EF4-FFF2-40B4-BE49-F238E27FC236}">
                    <a16:creationId xmlns:a16="http://schemas.microsoft.com/office/drawing/2014/main" id="{434CC442-377B-2F92-2B56-FA447881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1">
                <a:extLst>
                  <a:ext uri="{FF2B5EF4-FFF2-40B4-BE49-F238E27FC236}">
                    <a16:creationId xmlns:a16="http://schemas.microsoft.com/office/drawing/2014/main" id="{E2A6BA05-ABB2-B3FB-A1AE-797ABD6C2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32">
                <a:extLst>
                  <a:ext uri="{FF2B5EF4-FFF2-40B4-BE49-F238E27FC236}">
                    <a16:creationId xmlns:a16="http://schemas.microsoft.com/office/drawing/2014/main" id="{CCBD24DD-558F-BFA6-03E0-79F2BD80A647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342" name="Graphic 320" descr="Open folder with solid fill">
                <a:extLst>
                  <a:ext uri="{FF2B5EF4-FFF2-40B4-BE49-F238E27FC236}">
                    <a16:creationId xmlns:a16="http://schemas.microsoft.com/office/drawing/2014/main" id="{63ED4371-D7A9-FD2D-2ADA-BF5041B1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43" name="Gruppieren 342">
                <a:extLst>
                  <a:ext uri="{FF2B5EF4-FFF2-40B4-BE49-F238E27FC236}">
                    <a16:creationId xmlns:a16="http://schemas.microsoft.com/office/drawing/2014/main" id="{1256207B-9F96-D23A-5EAE-9FF0786F4EC6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354" name="Straight Connector 337">
                  <a:extLst>
                    <a:ext uri="{FF2B5EF4-FFF2-40B4-BE49-F238E27FC236}">
                      <a16:creationId xmlns:a16="http://schemas.microsoft.com/office/drawing/2014/main" id="{D1306E44-F61D-8B07-5804-6855028B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38">
                  <a:extLst>
                    <a:ext uri="{FF2B5EF4-FFF2-40B4-BE49-F238E27FC236}">
                      <a16:creationId xmlns:a16="http://schemas.microsoft.com/office/drawing/2014/main" id="{F5903CF2-7D6B-8A1A-A46A-520F43935979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356" name="Graphic 324" descr="Open folder with solid fill">
                  <a:extLst>
                    <a:ext uri="{FF2B5EF4-FFF2-40B4-BE49-F238E27FC236}">
                      <a16:creationId xmlns:a16="http://schemas.microsoft.com/office/drawing/2014/main" id="{34FBCD53-6E26-5D40-FAC3-6060F9BCA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uppieren 346">
                <a:extLst>
                  <a:ext uri="{FF2B5EF4-FFF2-40B4-BE49-F238E27FC236}">
                    <a16:creationId xmlns:a16="http://schemas.microsoft.com/office/drawing/2014/main" id="{F580AEE3-B56F-D3C7-462A-EF621DAEBF6B}"/>
                  </a:ext>
                </a:extLst>
              </p:cNvPr>
              <p:cNvGrpSpPr/>
              <p:nvPr/>
            </p:nvGrpSpPr>
            <p:grpSpPr>
              <a:xfrm>
                <a:off x="5906502" y="3209883"/>
                <a:ext cx="5065867" cy="215683"/>
                <a:chOff x="-1388066" y="12267970"/>
                <a:chExt cx="10617585" cy="452052"/>
              </a:xfrm>
            </p:grpSpPr>
            <p:sp>
              <p:nvSpPr>
                <p:cNvPr id="349" name="TextBox 447">
                  <a:extLst>
                    <a:ext uri="{FF2B5EF4-FFF2-40B4-BE49-F238E27FC236}">
                      <a16:creationId xmlns:a16="http://schemas.microsoft.com/office/drawing/2014/main" id="{B608C775-BDC2-06A5-E400-116E66C47638}"/>
                    </a:ext>
                  </a:extLst>
                </p:cNvPr>
                <p:cNvSpPr txBox="1"/>
                <p:nvPr/>
              </p:nvSpPr>
              <p:spPr>
                <a:xfrm>
                  <a:off x="-174384" y="12267970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350" name="Straight Connector 337">
                  <a:extLst>
                    <a:ext uri="{FF2B5EF4-FFF2-40B4-BE49-F238E27FC236}">
                      <a16:creationId xmlns:a16="http://schemas.microsoft.com/office/drawing/2014/main" id="{DB6443C6-AECA-0438-4615-7463B0EC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8" name="TextBox 447">
            <a:extLst>
              <a:ext uri="{FF2B5EF4-FFF2-40B4-BE49-F238E27FC236}">
                <a16:creationId xmlns:a16="http://schemas.microsoft.com/office/drawing/2014/main" id="{AD1FD6AF-B537-A0F5-3B60-A5C79AC6DE97}"/>
              </a:ext>
            </a:extLst>
          </p:cNvPr>
          <p:cNvSpPr txBox="1"/>
          <p:nvPr/>
        </p:nvSpPr>
        <p:spPr>
          <a:xfrm>
            <a:off x="2804461" y="6353214"/>
            <a:ext cx="4985726" cy="21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  <a:endParaRPr lang="de-DE" sz="1200" dirty="0">
              <a:solidFill>
                <a:srgbClr val="1FC2A7"/>
              </a:solidFill>
            </a:endParaRPr>
          </a:p>
        </p:txBody>
      </p: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768D2DF3-86B9-BB25-A953-714ECA70BAD4}"/>
              </a:ext>
            </a:extLst>
          </p:cNvPr>
          <p:cNvGrpSpPr/>
          <p:nvPr/>
        </p:nvGrpSpPr>
        <p:grpSpPr>
          <a:xfrm>
            <a:off x="2530615" y="4213118"/>
            <a:ext cx="5042728" cy="944073"/>
            <a:chOff x="5386439" y="3752716"/>
            <a:chExt cx="5042728" cy="944073"/>
          </a:xfrm>
        </p:grpSpPr>
        <p:cxnSp>
          <p:nvCxnSpPr>
            <p:cNvPr id="324" name="Straight Connector 336">
              <a:extLst>
                <a:ext uri="{FF2B5EF4-FFF2-40B4-BE49-F238E27FC236}">
                  <a16:creationId xmlns:a16="http://schemas.microsoft.com/office/drawing/2014/main" id="{70BAA87F-C7E1-4445-2CD2-75DC2F049D7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31">
              <a:extLst>
                <a:ext uri="{FF2B5EF4-FFF2-40B4-BE49-F238E27FC236}">
                  <a16:creationId xmlns:a16="http://schemas.microsoft.com/office/drawing/2014/main" id="{0A4DEC3B-F975-FFE2-8EA7-268B6C433988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32">
              <a:extLst>
                <a:ext uri="{FF2B5EF4-FFF2-40B4-BE49-F238E27FC236}">
                  <a16:creationId xmlns:a16="http://schemas.microsoft.com/office/drawing/2014/main" id="{3A0E38C4-FA8D-FA6F-7995-B4FAFD1F7417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328" name="Graphic 320" descr="Open folder with solid fill">
              <a:extLst>
                <a:ext uri="{FF2B5EF4-FFF2-40B4-BE49-F238E27FC236}">
                  <a16:creationId xmlns:a16="http://schemas.microsoft.com/office/drawing/2014/main" id="{3EA1F66E-491D-E596-6922-317F4850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41D54E59-B389-E575-702E-02C71C686221}"/>
                </a:ext>
              </a:extLst>
            </p:cNvPr>
            <p:cNvGrpSpPr/>
            <p:nvPr/>
          </p:nvGrpSpPr>
          <p:grpSpPr>
            <a:xfrm>
              <a:off x="5906502" y="4075701"/>
              <a:ext cx="1680094" cy="286434"/>
              <a:chOff x="5906502" y="4122836"/>
              <a:chExt cx="1680094" cy="286434"/>
            </a:xfrm>
          </p:grpSpPr>
          <p:cxnSp>
            <p:nvCxnSpPr>
              <p:cNvPr id="327" name="Straight Connector 337">
                <a:extLst>
                  <a:ext uri="{FF2B5EF4-FFF2-40B4-BE49-F238E27FC236}">
                    <a16:creationId xmlns:a16="http://schemas.microsoft.com/office/drawing/2014/main" id="{43DD9E15-CB51-FEF7-4903-E49488A6C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447">
                <a:extLst>
                  <a:ext uri="{FF2B5EF4-FFF2-40B4-BE49-F238E27FC236}">
                    <a16:creationId xmlns:a16="http://schemas.microsoft.com/office/drawing/2014/main" id="{E662424E-2CC6-DEA5-2BE3-A73E6EFF0C12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331" name="Freeform: Shape 450">
                <a:extLst>
                  <a:ext uri="{FF2B5EF4-FFF2-40B4-BE49-F238E27FC236}">
                    <a16:creationId xmlns:a16="http://schemas.microsoft.com/office/drawing/2014/main" id="{D1BE75B1-568F-67FA-AD86-7148EE433013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32" name="Graphic 358" descr="Web design outline">
                <a:extLst>
                  <a:ext uri="{FF2B5EF4-FFF2-40B4-BE49-F238E27FC236}">
                    <a16:creationId xmlns:a16="http://schemas.microsoft.com/office/drawing/2014/main" id="{3F7A24AF-9DC1-843A-9E21-16A86BAD2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399" name="Gruppieren 398">
              <a:extLst>
                <a:ext uri="{FF2B5EF4-FFF2-40B4-BE49-F238E27FC236}">
                  <a16:creationId xmlns:a16="http://schemas.microsoft.com/office/drawing/2014/main" id="{5E0B51E6-E319-9E2B-F8C6-FC8E3C900725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330" name="TextBox 447">
                <a:extLst>
                  <a:ext uri="{FF2B5EF4-FFF2-40B4-BE49-F238E27FC236}">
                    <a16:creationId xmlns:a16="http://schemas.microsoft.com/office/drawing/2014/main" id="{94EB6E73-358C-5EB8-F92B-F7379E462484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334" name="Straight Connector 344">
                <a:extLst>
                  <a:ext uri="{FF2B5EF4-FFF2-40B4-BE49-F238E27FC236}">
                    <a16:creationId xmlns:a16="http://schemas.microsoft.com/office/drawing/2014/main" id="{C527A9AD-2953-2078-6620-C679D5D4D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3" name="Picture 2">
                <a:extLst>
                  <a:ext uri="{FF2B5EF4-FFF2-40B4-BE49-F238E27FC236}">
                    <a16:creationId xmlns:a16="http://schemas.microsoft.com/office/drawing/2014/main" id="{45C8BE60-4298-5870-6E24-23D468714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2CBF20FD-F4E2-496A-7B4A-BA6FCE0272C8}"/>
              </a:ext>
            </a:extLst>
          </p:cNvPr>
          <p:cNvGrpSpPr/>
          <p:nvPr/>
        </p:nvGrpSpPr>
        <p:grpSpPr>
          <a:xfrm>
            <a:off x="2530615" y="5408736"/>
            <a:ext cx="5047742" cy="939331"/>
            <a:chOff x="5386439" y="4884109"/>
            <a:chExt cx="5047742" cy="939331"/>
          </a:xfrm>
        </p:grpSpPr>
        <p:cxnSp>
          <p:nvCxnSpPr>
            <p:cNvPr id="313" name="Straight Connector 336">
              <a:extLst>
                <a:ext uri="{FF2B5EF4-FFF2-40B4-BE49-F238E27FC236}">
                  <a16:creationId xmlns:a16="http://schemas.microsoft.com/office/drawing/2014/main" id="{8A43543A-6DC6-15BA-24B6-76C0E1A123F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31">
              <a:extLst>
                <a:ext uri="{FF2B5EF4-FFF2-40B4-BE49-F238E27FC236}">
                  <a16:creationId xmlns:a16="http://schemas.microsoft.com/office/drawing/2014/main" id="{E25ECA5A-B255-FF7D-1219-5BA3267E41E9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32">
              <a:extLst>
                <a:ext uri="{FF2B5EF4-FFF2-40B4-BE49-F238E27FC236}">
                  <a16:creationId xmlns:a16="http://schemas.microsoft.com/office/drawing/2014/main" id="{32D96287-6168-27AF-F405-0B0AF7061A5F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318" name="Graphic 320" descr="Open folder with solid fill">
              <a:extLst>
                <a:ext uri="{FF2B5EF4-FFF2-40B4-BE49-F238E27FC236}">
                  <a16:creationId xmlns:a16="http://schemas.microsoft.com/office/drawing/2014/main" id="{814576F7-0FD9-3235-3B58-CA29A5C2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C08263F3-8CC9-BDA5-1775-BB69C5F35452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316" name="Straight Connector 337">
                <a:extLst>
                  <a:ext uri="{FF2B5EF4-FFF2-40B4-BE49-F238E27FC236}">
                    <a16:creationId xmlns:a16="http://schemas.microsoft.com/office/drawing/2014/main" id="{0B33F662-C72A-99B7-EDD3-033488EA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Freeform: Shape 450">
                <a:extLst>
                  <a:ext uri="{FF2B5EF4-FFF2-40B4-BE49-F238E27FC236}">
                    <a16:creationId xmlns:a16="http://schemas.microsoft.com/office/drawing/2014/main" id="{D74C8F2C-D098-34DF-BD63-F3F9C59515AB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20" name="Graphic 13" descr="Paper outline">
                <a:extLst>
                  <a:ext uri="{FF2B5EF4-FFF2-40B4-BE49-F238E27FC236}">
                    <a16:creationId xmlns:a16="http://schemas.microsoft.com/office/drawing/2014/main" id="{A6CD20C8-E972-9B86-734A-2BFEDFBA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321" name="TextBox 447">
                <a:extLst>
                  <a:ext uri="{FF2B5EF4-FFF2-40B4-BE49-F238E27FC236}">
                    <a16:creationId xmlns:a16="http://schemas.microsoft.com/office/drawing/2014/main" id="{E51DCA34-92AC-B8F1-63F6-00964348636E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0E1414E5-B155-5ED2-3440-BE62E4816669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317" name="Straight Connector 344">
                <a:extLst>
                  <a:ext uri="{FF2B5EF4-FFF2-40B4-BE49-F238E27FC236}">
                    <a16:creationId xmlns:a16="http://schemas.microsoft.com/office/drawing/2014/main" id="{E6219E80-D789-3A1F-8198-12F7B2605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447">
                <a:extLst>
                  <a:ext uri="{FF2B5EF4-FFF2-40B4-BE49-F238E27FC236}">
                    <a16:creationId xmlns:a16="http://schemas.microsoft.com/office/drawing/2014/main" id="{E5F8F17F-2FE6-EA66-035C-D8D835C0C7E7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323" name="Picture 2">
                <a:extLst>
                  <a:ext uri="{FF2B5EF4-FFF2-40B4-BE49-F238E27FC236}">
                    <a16:creationId xmlns:a16="http://schemas.microsoft.com/office/drawing/2014/main" id="{561CE59A-EB7A-9B92-88C3-2696D92AA2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5149C65E-1035-BAD1-0F72-002DF5DC5FDA}"/>
              </a:ext>
            </a:extLst>
          </p:cNvPr>
          <p:cNvGrpSpPr/>
          <p:nvPr/>
        </p:nvGrpSpPr>
        <p:grpSpPr>
          <a:xfrm>
            <a:off x="2196296" y="844204"/>
            <a:ext cx="1255231" cy="761073"/>
            <a:chOff x="2196296" y="755304"/>
            <a:chExt cx="1255231" cy="761073"/>
          </a:xfrm>
        </p:grpSpPr>
        <p:grpSp>
          <p:nvGrpSpPr>
            <p:cNvPr id="395" name="Gruppieren 394">
              <a:extLst>
                <a:ext uri="{FF2B5EF4-FFF2-40B4-BE49-F238E27FC236}">
                  <a16:creationId xmlns:a16="http://schemas.microsoft.com/office/drawing/2014/main" id="{577BE826-D31B-D413-7780-F32B5CE1617A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3" name="Group 321">
                <a:extLst>
                  <a:ext uri="{FF2B5EF4-FFF2-40B4-BE49-F238E27FC236}">
                    <a16:creationId xmlns:a16="http://schemas.microsoft.com/office/drawing/2014/main" id="{A9013F7B-1677-29AE-B5D0-D85BA9BE2FA2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4" name="Freeform: Shape 322">
                  <a:extLst>
                    <a:ext uri="{FF2B5EF4-FFF2-40B4-BE49-F238E27FC236}">
                      <a16:creationId xmlns:a16="http://schemas.microsoft.com/office/drawing/2014/main" id="{C72B389C-E653-AE1E-1547-9C8CF4F05FE8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" name="Freeform: Shape 323">
                  <a:extLst>
                    <a:ext uri="{FF2B5EF4-FFF2-40B4-BE49-F238E27FC236}">
                      <a16:creationId xmlns:a16="http://schemas.microsoft.com/office/drawing/2014/main" id="{386AB0F6-05D0-28FE-D03B-8BBDFC94E57C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" name="Graphic 145" descr="Folder">
                <a:extLst>
                  <a:ext uri="{FF2B5EF4-FFF2-40B4-BE49-F238E27FC236}">
                    <a16:creationId xmlns:a16="http://schemas.microsoft.com/office/drawing/2014/main" id="{222A6A2E-BD23-A979-7DCD-0E6A6788E4F0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TextBox 146">
                <a:extLst>
                  <a:ext uri="{FF2B5EF4-FFF2-40B4-BE49-F238E27FC236}">
                    <a16:creationId xmlns:a16="http://schemas.microsoft.com/office/drawing/2014/main" id="{0438A088-1E2C-0456-C973-FCEDF5C7E1DE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90895501-650A-60D2-B5C5-89381BB07BA2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374" name="Straight Connector 336">
                <a:extLst>
                  <a:ext uri="{FF2B5EF4-FFF2-40B4-BE49-F238E27FC236}">
                    <a16:creationId xmlns:a16="http://schemas.microsoft.com/office/drawing/2014/main" id="{DD6D1650-80F5-8B67-9B4D-22995FE20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39">
                <a:extLst>
                  <a:ext uri="{FF2B5EF4-FFF2-40B4-BE49-F238E27FC236}">
                    <a16:creationId xmlns:a16="http://schemas.microsoft.com/office/drawing/2014/main" id="{F2B14252-3317-D5B1-A05D-FC4A5CD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A8980B0F-997F-8D86-A9A5-3DDE48407A62}"/>
              </a:ext>
            </a:extLst>
          </p:cNvPr>
          <p:cNvGrpSpPr/>
          <p:nvPr/>
        </p:nvGrpSpPr>
        <p:grpSpPr>
          <a:xfrm>
            <a:off x="2095589" y="2193923"/>
            <a:ext cx="1315863" cy="906347"/>
            <a:chOff x="2095589" y="2045940"/>
            <a:chExt cx="1315863" cy="906347"/>
          </a:xfrm>
        </p:grpSpPr>
        <p:grpSp>
          <p:nvGrpSpPr>
            <p:cNvPr id="394" name="Gruppieren 393">
              <a:extLst>
                <a:ext uri="{FF2B5EF4-FFF2-40B4-BE49-F238E27FC236}">
                  <a16:creationId xmlns:a16="http://schemas.microsoft.com/office/drawing/2014/main" id="{06BC03A8-C32C-DBFC-BA9A-4938AF99D3BA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2" name="TextBox 142">
                <a:extLst>
                  <a:ext uri="{FF2B5EF4-FFF2-40B4-BE49-F238E27FC236}">
                    <a16:creationId xmlns:a16="http://schemas.microsoft.com/office/drawing/2014/main" id="{27DA3986-7127-EA71-9A2F-762A70F5BA34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37" name="Graphic 320" descr="Folder">
                <a:extLst>
                  <a:ext uri="{FF2B5EF4-FFF2-40B4-BE49-F238E27FC236}">
                    <a16:creationId xmlns:a16="http://schemas.microsoft.com/office/drawing/2014/main" id="{6FFE43BD-8CFB-C1A1-EA2E-F6FAD67F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EF64C7E-2560-4A6D-0A9D-9692505741C7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39" name="Freeform: Shape 4">
                  <a:extLst>
                    <a:ext uri="{FF2B5EF4-FFF2-40B4-BE49-F238E27FC236}">
                      <a16:creationId xmlns:a16="http://schemas.microsoft.com/office/drawing/2014/main" id="{FD4AB771-B649-9FAA-5FF4-671DD55C3413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5">
                  <a:extLst>
                    <a:ext uri="{FF2B5EF4-FFF2-40B4-BE49-F238E27FC236}">
                      <a16:creationId xmlns:a16="http://schemas.microsoft.com/office/drawing/2014/main" id="{1317993E-7F73-BD3A-B3F1-B766E8A5623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7D495E06-1A53-F644-C61D-A2A9E5DE044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75508278-9C2A-384C-A7E8-A7C2D00EBA9B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380" name="Straight Connector 336">
                <a:extLst>
                  <a:ext uri="{FF2B5EF4-FFF2-40B4-BE49-F238E27FC236}">
                    <a16:creationId xmlns:a16="http://schemas.microsoft.com/office/drawing/2014/main" id="{E9063FEC-99E3-C094-4774-9275FBEE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39">
                <a:extLst>
                  <a:ext uri="{FF2B5EF4-FFF2-40B4-BE49-F238E27FC236}">
                    <a16:creationId xmlns:a16="http://schemas.microsoft.com/office/drawing/2014/main" id="{FD9371E0-2A01-89B3-9806-D2F99A60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20720F83-70AF-67C9-B1D2-5D3C0571131B}"/>
              </a:ext>
            </a:extLst>
          </p:cNvPr>
          <p:cNvGrpSpPr/>
          <p:nvPr/>
        </p:nvGrpSpPr>
        <p:grpSpPr>
          <a:xfrm>
            <a:off x="2102629" y="4922717"/>
            <a:ext cx="1198215" cy="900830"/>
            <a:chOff x="2102629" y="4548836"/>
            <a:chExt cx="1198215" cy="900830"/>
          </a:xfrm>
        </p:grpSpPr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7FDAEB84-C887-F45D-E830-77A798BEAB5E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32" name="Graphic 220" descr="Folder">
                <a:extLst>
                  <a:ext uri="{FF2B5EF4-FFF2-40B4-BE49-F238E27FC236}">
                    <a16:creationId xmlns:a16="http://schemas.microsoft.com/office/drawing/2014/main" id="{56AD97D8-225C-FCDC-2D09-1B29690E1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33" name="TextBox 221">
                <a:extLst>
                  <a:ext uri="{FF2B5EF4-FFF2-40B4-BE49-F238E27FC236}">
                    <a16:creationId xmlns:a16="http://schemas.microsoft.com/office/drawing/2014/main" id="{BCE48066-768F-F9A6-AE30-017CEC8E965F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4" name="Graphic 11" descr="Gears">
                <a:extLst>
                  <a:ext uri="{FF2B5EF4-FFF2-40B4-BE49-F238E27FC236}">
                    <a16:creationId xmlns:a16="http://schemas.microsoft.com/office/drawing/2014/main" id="{D4825D85-3008-C7A6-A3A7-6C4E3837BECB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35" name="Freeform: Shape 259">
                  <a:extLst>
                    <a:ext uri="{FF2B5EF4-FFF2-40B4-BE49-F238E27FC236}">
                      <a16:creationId xmlns:a16="http://schemas.microsoft.com/office/drawing/2014/main" id="{D5F8FCD4-67E4-2150-706C-A6B61D53B18E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260">
                  <a:extLst>
                    <a:ext uri="{FF2B5EF4-FFF2-40B4-BE49-F238E27FC236}">
                      <a16:creationId xmlns:a16="http://schemas.microsoft.com/office/drawing/2014/main" id="{4F2040E3-4B9F-7296-C2B3-BD31795CE2FB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9981C265-D653-3BD7-75CD-5BBD68213D0E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389" name="Straight Connector 336">
                <a:extLst>
                  <a:ext uri="{FF2B5EF4-FFF2-40B4-BE49-F238E27FC236}">
                    <a16:creationId xmlns:a16="http://schemas.microsoft.com/office/drawing/2014/main" id="{42F5CC5A-055D-711B-79F4-22B7B565E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39">
                <a:extLst>
                  <a:ext uri="{FF2B5EF4-FFF2-40B4-BE49-F238E27FC236}">
                    <a16:creationId xmlns:a16="http://schemas.microsoft.com/office/drawing/2014/main" id="{C6C40890-B770-4EE0-5F93-329177587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C8B5BC-1AB8-55ED-1860-45F041C078B2}"/>
              </a:ext>
            </a:extLst>
          </p:cNvPr>
          <p:cNvGrpSpPr/>
          <p:nvPr/>
        </p:nvGrpSpPr>
        <p:grpSpPr>
          <a:xfrm>
            <a:off x="2198072" y="3850841"/>
            <a:ext cx="1474669" cy="749930"/>
            <a:chOff x="2198072" y="3572817"/>
            <a:chExt cx="1474669" cy="749930"/>
          </a:xfrm>
        </p:grpSpPr>
        <p:grpSp>
          <p:nvGrpSpPr>
            <p:cNvPr id="396" name="Gruppieren 395">
              <a:extLst>
                <a:ext uri="{FF2B5EF4-FFF2-40B4-BE49-F238E27FC236}">
                  <a16:creationId xmlns:a16="http://schemas.microsoft.com/office/drawing/2014/main" id="{D2C91273-D70A-54B5-197D-CCF09ED4807A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21" name="TextBox 205">
                <a:extLst>
                  <a:ext uri="{FF2B5EF4-FFF2-40B4-BE49-F238E27FC236}">
                    <a16:creationId xmlns:a16="http://schemas.microsoft.com/office/drawing/2014/main" id="{C4385DC5-2B48-804C-95A3-746A47476159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2" name="Group 206">
                <a:extLst>
                  <a:ext uri="{FF2B5EF4-FFF2-40B4-BE49-F238E27FC236}">
                    <a16:creationId xmlns:a16="http://schemas.microsoft.com/office/drawing/2014/main" id="{34297118-F273-74E7-E64B-69CAD32FB405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23" name="Rectangle 277">
                  <a:extLst>
                    <a:ext uri="{FF2B5EF4-FFF2-40B4-BE49-F238E27FC236}">
                      <a16:creationId xmlns:a16="http://schemas.microsoft.com/office/drawing/2014/main" id="{B8A6EF6F-B6C2-359E-4B07-3632BC6CEBEC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278">
                  <a:extLst>
                    <a:ext uri="{FF2B5EF4-FFF2-40B4-BE49-F238E27FC236}">
                      <a16:creationId xmlns:a16="http://schemas.microsoft.com/office/drawing/2014/main" id="{CA810801-3057-CB67-0CBC-CC3BD625B24A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279">
                  <a:extLst>
                    <a:ext uri="{FF2B5EF4-FFF2-40B4-BE49-F238E27FC236}">
                      <a16:creationId xmlns:a16="http://schemas.microsoft.com/office/drawing/2014/main" id="{76CC5CD2-B1D2-6E92-5370-29BEBB00D579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Graphic 202" descr="Folder">
                <a:extLst>
                  <a:ext uri="{FF2B5EF4-FFF2-40B4-BE49-F238E27FC236}">
                    <a16:creationId xmlns:a16="http://schemas.microsoft.com/office/drawing/2014/main" id="{7147D440-278F-3364-AC4D-1C410E686BCB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982210C3-B17A-9A33-A4FB-376257D57146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392" name="Straight Connector 336">
                <a:extLst>
                  <a:ext uri="{FF2B5EF4-FFF2-40B4-BE49-F238E27FC236}">
                    <a16:creationId xmlns:a16="http://schemas.microsoft.com/office/drawing/2014/main" id="{34204FCA-3AD5-1584-8E0B-D328C726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39">
                <a:extLst>
                  <a:ext uri="{FF2B5EF4-FFF2-40B4-BE49-F238E27FC236}">
                    <a16:creationId xmlns:a16="http://schemas.microsoft.com/office/drawing/2014/main" id="{1546BC9A-5891-2AD8-F123-B3CD39FAF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0" name="Straight Connector 331">
            <a:extLst>
              <a:ext uri="{FF2B5EF4-FFF2-40B4-BE49-F238E27FC236}">
                <a16:creationId xmlns:a16="http://schemas.microsoft.com/office/drawing/2014/main" id="{47E23C81-A9D6-7D58-6B39-A4CC96F3C8D6}"/>
              </a:ext>
            </a:extLst>
          </p:cNvPr>
          <p:cNvCxnSpPr>
            <a:cxnSpLocks/>
          </p:cNvCxnSpPr>
          <p:nvPr/>
        </p:nvCxnSpPr>
        <p:spPr>
          <a:xfrm>
            <a:off x="1836296" y="1063710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331">
            <a:extLst>
              <a:ext uri="{FF2B5EF4-FFF2-40B4-BE49-F238E27FC236}">
                <a16:creationId xmlns:a16="http://schemas.microsoft.com/office/drawing/2014/main" id="{39515B27-DFEE-DB73-801E-691E02E07BB3}"/>
              </a:ext>
            </a:extLst>
          </p:cNvPr>
          <p:cNvCxnSpPr>
            <a:cxnSpLocks/>
          </p:cNvCxnSpPr>
          <p:nvPr/>
        </p:nvCxnSpPr>
        <p:spPr>
          <a:xfrm>
            <a:off x="1836296" y="2571512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331">
            <a:extLst>
              <a:ext uri="{FF2B5EF4-FFF2-40B4-BE49-F238E27FC236}">
                <a16:creationId xmlns:a16="http://schemas.microsoft.com/office/drawing/2014/main" id="{BF370D28-6D56-E2F4-6FB8-5EDB66C04A5B}"/>
              </a:ext>
            </a:extLst>
          </p:cNvPr>
          <p:cNvCxnSpPr>
            <a:cxnSpLocks/>
          </p:cNvCxnSpPr>
          <p:nvPr/>
        </p:nvCxnSpPr>
        <p:spPr>
          <a:xfrm>
            <a:off x="1836296" y="407265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331">
            <a:extLst>
              <a:ext uri="{FF2B5EF4-FFF2-40B4-BE49-F238E27FC236}">
                <a16:creationId xmlns:a16="http://schemas.microsoft.com/office/drawing/2014/main" id="{898D426E-EE7D-95C8-C1BD-C63D6B0EE985}"/>
              </a:ext>
            </a:extLst>
          </p:cNvPr>
          <p:cNvCxnSpPr>
            <a:cxnSpLocks/>
          </p:cNvCxnSpPr>
          <p:nvPr/>
        </p:nvCxnSpPr>
        <p:spPr>
          <a:xfrm>
            <a:off x="1836296" y="5304745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Image" descr="Image">
            <a:extLst>
              <a:ext uri="{FF2B5EF4-FFF2-40B4-BE49-F238E27FC236}">
                <a16:creationId xmlns:a16="http://schemas.microsoft.com/office/drawing/2014/main" id="{045B38AA-39F5-3F76-6DCC-BB068ACB52B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11829" y="126399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30" name="Straight Connector 331">
            <a:extLst>
              <a:ext uri="{FF2B5EF4-FFF2-40B4-BE49-F238E27FC236}">
                <a16:creationId xmlns:a16="http://schemas.microsoft.com/office/drawing/2014/main" id="{DAAFD5CC-A27B-5FA7-9783-8BCC0AD7A5FE}"/>
              </a:ext>
            </a:extLst>
          </p:cNvPr>
          <p:cNvCxnSpPr>
            <a:cxnSpLocks/>
          </p:cNvCxnSpPr>
          <p:nvPr/>
        </p:nvCxnSpPr>
        <p:spPr>
          <a:xfrm>
            <a:off x="1840731" y="646146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45D2EA0-857F-8C07-CEDB-286A38B03F09}"/>
              </a:ext>
            </a:extLst>
          </p:cNvPr>
          <p:cNvGrpSpPr>
            <a:grpSpLocks noChangeAspect="1"/>
          </p:cNvGrpSpPr>
          <p:nvPr/>
        </p:nvGrpSpPr>
        <p:grpSpPr>
          <a:xfrm>
            <a:off x="2248179" y="6201746"/>
            <a:ext cx="556283" cy="519435"/>
            <a:chOff x="9836777" y="2327948"/>
            <a:chExt cx="434137" cy="367627"/>
          </a:xfrm>
        </p:grpSpPr>
        <p:sp>
          <p:nvSpPr>
            <p:cNvPr id="427" name="Rechteck: abgerundete Ecken 426">
              <a:extLst>
                <a:ext uri="{FF2B5EF4-FFF2-40B4-BE49-F238E27FC236}">
                  <a16:creationId xmlns:a16="http://schemas.microsoft.com/office/drawing/2014/main" id="{6BFBCC70-B9B1-D316-6DE8-083303239841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8" name="Rechteck: abgerundete Ecken 427">
              <a:extLst>
                <a:ext uri="{FF2B5EF4-FFF2-40B4-BE49-F238E27FC236}">
                  <a16:creationId xmlns:a16="http://schemas.microsoft.com/office/drawing/2014/main" id="{357E58A5-7C2D-FB5D-C574-948E1BCE2BC0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9" name="Rechteck: abgerundete Ecken 428">
              <a:extLst>
                <a:ext uri="{FF2B5EF4-FFF2-40B4-BE49-F238E27FC236}">
                  <a16:creationId xmlns:a16="http://schemas.microsoft.com/office/drawing/2014/main" id="{0167795E-2FE5-6327-8EDA-6F4ADF8E9367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1" name="Gruppieren 430">
            <a:extLst>
              <a:ext uri="{FF2B5EF4-FFF2-40B4-BE49-F238E27FC236}">
                <a16:creationId xmlns:a16="http://schemas.microsoft.com/office/drawing/2014/main" id="{B608A358-444F-BCAE-9EB3-8F03BBD67B6A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2121874"/>
            <a:ext cx="252886" cy="236135"/>
            <a:chOff x="9836777" y="2327948"/>
            <a:chExt cx="434137" cy="367627"/>
          </a:xfrm>
        </p:grpSpPr>
        <p:sp>
          <p:nvSpPr>
            <p:cNvPr id="432" name="Rechteck: abgerundete Ecken 431">
              <a:extLst>
                <a:ext uri="{FF2B5EF4-FFF2-40B4-BE49-F238E27FC236}">
                  <a16:creationId xmlns:a16="http://schemas.microsoft.com/office/drawing/2014/main" id="{75CD9C98-D600-F0AB-4DE5-DD9DB4D0248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433" name="Rechteck: abgerundete Ecken 432">
              <a:extLst>
                <a:ext uri="{FF2B5EF4-FFF2-40B4-BE49-F238E27FC236}">
                  <a16:creationId xmlns:a16="http://schemas.microsoft.com/office/drawing/2014/main" id="{44658C21-3E44-BCAE-B77E-0F5704B371D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34" name="Rechteck: abgerundete Ecken 433">
              <a:extLst>
                <a:ext uri="{FF2B5EF4-FFF2-40B4-BE49-F238E27FC236}">
                  <a16:creationId xmlns:a16="http://schemas.microsoft.com/office/drawing/2014/main" id="{2E36012E-E897-0D19-C1D0-3E2BBDE34D2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C53785F-3D8F-60A4-D874-E448911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3608107"/>
            <a:ext cx="252886" cy="236135"/>
            <a:chOff x="9836777" y="2327948"/>
            <a:chExt cx="434137" cy="367627"/>
          </a:xfrm>
        </p:grpSpPr>
        <p:sp>
          <p:nvSpPr>
            <p:cNvPr id="436" name="Rechteck: abgerundete Ecken 435">
              <a:extLst>
                <a:ext uri="{FF2B5EF4-FFF2-40B4-BE49-F238E27FC236}">
                  <a16:creationId xmlns:a16="http://schemas.microsoft.com/office/drawing/2014/main" id="{67F35E8D-924A-8EC8-4470-EF663F94836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7" name="Rechteck: abgerundete Ecken 436">
              <a:extLst>
                <a:ext uri="{FF2B5EF4-FFF2-40B4-BE49-F238E27FC236}">
                  <a16:creationId xmlns:a16="http://schemas.microsoft.com/office/drawing/2014/main" id="{353D2991-122C-BDC5-2EF7-33DD12220C4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8" name="Rechteck: abgerundete Ecken 437">
              <a:extLst>
                <a:ext uri="{FF2B5EF4-FFF2-40B4-BE49-F238E27FC236}">
                  <a16:creationId xmlns:a16="http://schemas.microsoft.com/office/drawing/2014/main" id="{3E921238-03C8-7DC4-47C6-F3D11B1A4A5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  <p:sp>
        <p:nvSpPr>
          <p:cNvPr id="494" name="Textfeld 493">
            <a:extLst>
              <a:ext uri="{FF2B5EF4-FFF2-40B4-BE49-F238E27FC236}">
                <a16:creationId xmlns:a16="http://schemas.microsoft.com/office/drawing/2014/main" id="{B0552760-0E7D-A8CC-4FD8-4AB03BCF97FF}"/>
              </a:ext>
            </a:extLst>
          </p:cNvPr>
          <p:cNvSpPr txBox="1"/>
          <p:nvPr/>
        </p:nvSpPr>
        <p:spPr>
          <a:xfrm>
            <a:off x="5603571" y="2282424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7F7F7F"/>
                </a:solidFill>
              </a:rPr>
              <a:t>Experimental Data</a:t>
            </a:r>
          </a:p>
        </p:txBody>
      </p:sp>
      <p:cxnSp>
        <p:nvCxnSpPr>
          <p:cNvPr id="495" name="Verbinder: gekrümmt 494">
            <a:extLst>
              <a:ext uri="{FF2B5EF4-FFF2-40B4-BE49-F238E27FC236}">
                <a16:creationId xmlns:a16="http://schemas.microsoft.com/office/drawing/2014/main" id="{E2DF315C-98FA-B10C-0701-C96D4302CF54}"/>
              </a:ext>
            </a:extLst>
          </p:cNvPr>
          <p:cNvCxnSpPr>
            <a:cxnSpLocks/>
            <a:stCxn id="494" idx="0"/>
          </p:cNvCxnSpPr>
          <p:nvPr/>
        </p:nvCxnSpPr>
        <p:spPr>
          <a:xfrm rot="16200000" flipV="1">
            <a:off x="5524635" y="1177488"/>
            <a:ext cx="357334" cy="1852538"/>
          </a:xfrm>
          <a:prstGeom prst="curvedConnector2">
            <a:avLst/>
          </a:prstGeom>
          <a:ln w="38100">
            <a:solidFill>
              <a:srgbClr val="B4CE8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Verbinder: gekrümmt 497">
            <a:extLst>
              <a:ext uri="{FF2B5EF4-FFF2-40B4-BE49-F238E27FC236}">
                <a16:creationId xmlns:a16="http://schemas.microsoft.com/office/drawing/2014/main" id="{3B8249A2-A42B-BA7A-B047-A0E3862EFA8E}"/>
              </a:ext>
            </a:extLst>
          </p:cNvPr>
          <p:cNvCxnSpPr>
            <a:cxnSpLocks/>
            <a:stCxn id="494" idx="2"/>
          </p:cNvCxnSpPr>
          <p:nvPr/>
        </p:nvCxnSpPr>
        <p:spPr>
          <a:xfrm rot="5400000">
            <a:off x="5552437" y="2338197"/>
            <a:ext cx="301910" cy="1852358"/>
          </a:xfrm>
          <a:prstGeom prst="curvedConnector2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23">
            <a:extLst>
              <a:ext uri="{FF2B5EF4-FFF2-40B4-BE49-F238E27FC236}">
                <a16:creationId xmlns:a16="http://schemas.microsoft.com/office/drawing/2014/main" id="{A3179FEA-6C84-FBC4-2A2B-9B1C7723686D}"/>
              </a:ext>
            </a:extLst>
          </p:cNvPr>
          <p:cNvGrpSpPr/>
          <p:nvPr/>
        </p:nvGrpSpPr>
        <p:grpSpPr>
          <a:xfrm>
            <a:off x="6393100" y="1018281"/>
            <a:ext cx="4051774" cy="988219"/>
            <a:chOff x="3749658" y="1246183"/>
            <a:chExt cx="4754341" cy="1159573"/>
          </a:xfrm>
        </p:grpSpPr>
        <p:pic>
          <p:nvPicPr>
            <p:cNvPr id="44" name="Picture 408">
              <a:extLst>
                <a:ext uri="{FF2B5EF4-FFF2-40B4-BE49-F238E27FC236}">
                  <a16:creationId xmlns:a16="http://schemas.microsoft.com/office/drawing/2014/main" id="{A10ADACE-8180-3F13-7566-0BEADF13B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267695" y="1329565"/>
              <a:ext cx="895359" cy="637894"/>
            </a:xfrm>
            <a:prstGeom prst="rect">
              <a:avLst/>
            </a:prstGeom>
          </p:spPr>
        </p:pic>
        <p:sp>
          <p:nvSpPr>
            <p:cNvPr id="45" name="Rectangle: Rounded Corners 22">
              <a:extLst>
                <a:ext uri="{FF2B5EF4-FFF2-40B4-BE49-F238E27FC236}">
                  <a16:creationId xmlns:a16="http://schemas.microsoft.com/office/drawing/2014/main" id="{842C0E1C-DD37-02F8-6FC0-5839358CF54D}"/>
                </a:ext>
              </a:extLst>
            </p:cNvPr>
            <p:cNvSpPr/>
            <p:nvPr/>
          </p:nvSpPr>
          <p:spPr>
            <a:xfrm>
              <a:off x="7272788" y="1551663"/>
              <a:ext cx="461304" cy="414033"/>
            </a:xfrm>
            <a:prstGeom prst="roundRect">
              <a:avLst>
                <a:gd name="adj" fmla="val 9819"/>
              </a:avLst>
            </a:prstGeom>
            <a:solidFill>
              <a:srgbClr val="EBF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46" name="Group 21">
              <a:extLst>
                <a:ext uri="{FF2B5EF4-FFF2-40B4-BE49-F238E27FC236}">
                  <a16:creationId xmlns:a16="http://schemas.microsoft.com/office/drawing/2014/main" id="{0D361A2F-4FC5-314D-780B-ECD1643905FD}"/>
                </a:ext>
              </a:extLst>
            </p:cNvPr>
            <p:cNvGrpSpPr/>
            <p:nvPr/>
          </p:nvGrpSpPr>
          <p:grpSpPr>
            <a:xfrm>
              <a:off x="4236101" y="1246183"/>
              <a:ext cx="689565" cy="568415"/>
              <a:chOff x="5657916" y="3095789"/>
              <a:chExt cx="876515" cy="666586"/>
            </a:xfrm>
          </p:grpSpPr>
          <p:sp>
            <p:nvSpPr>
              <p:cNvPr id="497" name="Freeform: Shape 18">
                <a:extLst>
                  <a:ext uri="{FF2B5EF4-FFF2-40B4-BE49-F238E27FC236}">
                    <a16:creationId xmlns:a16="http://schemas.microsoft.com/office/drawing/2014/main" id="{842813DD-A633-54D3-638F-2B4CE1CBBDD4}"/>
                  </a:ext>
                </a:extLst>
              </p:cNvPr>
              <p:cNvSpPr/>
              <p:nvPr/>
            </p:nvSpPr>
            <p:spPr>
              <a:xfrm>
                <a:off x="5895975" y="3305175"/>
                <a:ext cx="390525" cy="457200"/>
              </a:xfrm>
              <a:custGeom>
                <a:avLst/>
                <a:gdLst>
                  <a:gd name="connsiteX0" fmla="*/ 271463 w 390525"/>
                  <a:gd name="connsiteY0" fmla="*/ 0 h 457200"/>
                  <a:gd name="connsiteX1" fmla="*/ 119063 w 390525"/>
                  <a:gd name="connsiteY1" fmla="*/ 0 h 457200"/>
                  <a:gd name="connsiteX2" fmla="*/ 119063 w 390525"/>
                  <a:gd name="connsiteY2" fmla="*/ 228600 h 457200"/>
                  <a:gd name="connsiteX3" fmla="*/ 0 w 390525"/>
                  <a:gd name="connsiteY3" fmla="*/ 228600 h 457200"/>
                  <a:gd name="connsiteX4" fmla="*/ 195263 w 390525"/>
                  <a:gd name="connsiteY4" fmla="*/ 457200 h 457200"/>
                  <a:gd name="connsiteX5" fmla="*/ 390525 w 390525"/>
                  <a:gd name="connsiteY5" fmla="*/ 228600 h 457200"/>
                  <a:gd name="connsiteX6" fmla="*/ 271463 w 390525"/>
                  <a:gd name="connsiteY6" fmla="*/ 228600 h 457200"/>
                  <a:gd name="connsiteX7" fmla="*/ 271463 w 390525"/>
                  <a:gd name="connsiteY7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0525" h="457200" fill="none" extrusionOk="0">
                    <a:moveTo>
                      <a:pt x="271463" y="0"/>
                    </a:moveTo>
                    <a:cubicBezTo>
                      <a:pt x="203262" y="17648"/>
                      <a:pt x="176255" y="-8518"/>
                      <a:pt x="119063" y="0"/>
                    </a:cubicBezTo>
                    <a:cubicBezTo>
                      <a:pt x="130410" y="76516"/>
                      <a:pt x="96198" y="161827"/>
                      <a:pt x="119063" y="228600"/>
                    </a:cubicBezTo>
                    <a:cubicBezTo>
                      <a:pt x="60409" y="237382"/>
                      <a:pt x="57985" y="222656"/>
                      <a:pt x="0" y="228600"/>
                    </a:cubicBezTo>
                    <a:cubicBezTo>
                      <a:pt x="56925" y="294969"/>
                      <a:pt x="99909" y="354240"/>
                      <a:pt x="195263" y="457200"/>
                    </a:cubicBezTo>
                    <a:cubicBezTo>
                      <a:pt x="249604" y="347473"/>
                      <a:pt x="356346" y="323221"/>
                      <a:pt x="390525" y="228600"/>
                    </a:cubicBezTo>
                    <a:cubicBezTo>
                      <a:pt x="331863" y="239958"/>
                      <a:pt x="300964" y="228054"/>
                      <a:pt x="271463" y="228600"/>
                    </a:cubicBezTo>
                    <a:cubicBezTo>
                      <a:pt x="249559" y="127234"/>
                      <a:pt x="291597" y="59416"/>
                      <a:pt x="271463" y="0"/>
                    </a:cubicBezTo>
                    <a:close/>
                  </a:path>
                  <a:path w="390525" h="457200" stroke="0" extrusionOk="0">
                    <a:moveTo>
                      <a:pt x="271463" y="0"/>
                    </a:moveTo>
                    <a:cubicBezTo>
                      <a:pt x="230180" y="12983"/>
                      <a:pt x="168357" y="-16862"/>
                      <a:pt x="119063" y="0"/>
                    </a:cubicBezTo>
                    <a:cubicBezTo>
                      <a:pt x="141852" y="46588"/>
                      <a:pt x="118141" y="167658"/>
                      <a:pt x="119063" y="228600"/>
                    </a:cubicBezTo>
                    <a:cubicBezTo>
                      <a:pt x="65032" y="236395"/>
                      <a:pt x="58707" y="225907"/>
                      <a:pt x="0" y="228600"/>
                    </a:cubicBezTo>
                    <a:cubicBezTo>
                      <a:pt x="64579" y="281238"/>
                      <a:pt x="103276" y="356084"/>
                      <a:pt x="195263" y="457200"/>
                    </a:cubicBezTo>
                    <a:cubicBezTo>
                      <a:pt x="233770" y="390527"/>
                      <a:pt x="330653" y="328771"/>
                      <a:pt x="390525" y="228600"/>
                    </a:cubicBezTo>
                    <a:cubicBezTo>
                      <a:pt x="355623" y="233517"/>
                      <a:pt x="316695" y="224574"/>
                      <a:pt x="271463" y="228600"/>
                    </a:cubicBezTo>
                    <a:cubicBezTo>
                      <a:pt x="248837" y="138797"/>
                      <a:pt x="283831" y="76561"/>
                      <a:pt x="271463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760662881">
                      <a:custGeom>
                        <a:avLst/>
                        <a:gdLst>
                          <a:gd name="connsiteX0" fmla="*/ 271463 w 390525"/>
                          <a:gd name="connsiteY0" fmla="*/ 0 h 457200"/>
                          <a:gd name="connsiteX1" fmla="*/ 119063 w 390525"/>
                          <a:gd name="connsiteY1" fmla="*/ 0 h 457200"/>
                          <a:gd name="connsiteX2" fmla="*/ 119063 w 390525"/>
                          <a:gd name="connsiteY2" fmla="*/ 228600 h 457200"/>
                          <a:gd name="connsiteX3" fmla="*/ 0 w 390525"/>
                          <a:gd name="connsiteY3" fmla="*/ 228600 h 457200"/>
                          <a:gd name="connsiteX4" fmla="*/ 195263 w 390525"/>
                          <a:gd name="connsiteY4" fmla="*/ 457200 h 457200"/>
                          <a:gd name="connsiteX5" fmla="*/ 390525 w 390525"/>
                          <a:gd name="connsiteY5" fmla="*/ 228600 h 457200"/>
                          <a:gd name="connsiteX6" fmla="*/ 271463 w 390525"/>
                          <a:gd name="connsiteY6" fmla="*/ 228600 h 457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90525" h="457200">
                            <a:moveTo>
                              <a:pt x="271463" y="0"/>
                            </a:moveTo>
                            <a:lnTo>
                              <a:pt x="119063" y="0"/>
                            </a:lnTo>
                            <a:lnTo>
                              <a:pt x="119063" y="228600"/>
                            </a:lnTo>
                            <a:lnTo>
                              <a:pt x="0" y="228600"/>
                            </a:lnTo>
                            <a:lnTo>
                              <a:pt x="195263" y="457200"/>
                            </a:lnTo>
                            <a:lnTo>
                              <a:pt x="390525" y="228600"/>
                            </a:lnTo>
                            <a:lnTo>
                              <a:pt x="271463" y="2286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499" name="Freeform: Shape 20">
                <a:extLst>
                  <a:ext uri="{FF2B5EF4-FFF2-40B4-BE49-F238E27FC236}">
                    <a16:creationId xmlns:a16="http://schemas.microsoft.com/office/drawing/2014/main" id="{DC2CA31F-D7BE-517A-6A2E-9B506CCB9973}"/>
                  </a:ext>
                </a:extLst>
              </p:cNvPr>
              <p:cNvSpPr/>
              <p:nvPr/>
            </p:nvSpPr>
            <p:spPr>
              <a:xfrm>
                <a:off x="5657916" y="3095789"/>
                <a:ext cx="876515" cy="533235"/>
              </a:xfrm>
              <a:custGeom>
                <a:avLst/>
                <a:gdLst>
                  <a:gd name="connsiteX0" fmla="*/ 748599 w 876515"/>
                  <a:gd name="connsiteY0" fmla="*/ 237008 h 533235"/>
                  <a:gd name="connsiteX1" fmla="*/ 677161 w 876515"/>
                  <a:gd name="connsiteY1" fmla="*/ 120803 h 533235"/>
                  <a:gd name="connsiteX2" fmla="*/ 540954 w 876515"/>
                  <a:gd name="connsiteY2" fmla="*/ 92228 h 533235"/>
                  <a:gd name="connsiteX3" fmla="*/ 324736 w 876515"/>
                  <a:gd name="connsiteY3" fmla="*/ 5550 h 533235"/>
                  <a:gd name="connsiteX4" fmla="*/ 170431 w 876515"/>
                  <a:gd name="connsiteY4" fmla="*/ 177000 h 533235"/>
                  <a:gd name="connsiteX5" fmla="*/ 34224 w 876515"/>
                  <a:gd name="connsiteY5" fmla="*/ 247485 h 533235"/>
                  <a:gd name="connsiteX6" fmla="*/ 16126 w 876515"/>
                  <a:gd name="connsiteY6" fmla="*/ 430365 h 533235"/>
                  <a:gd name="connsiteX7" fmla="*/ 165669 w 876515"/>
                  <a:gd name="connsiteY7" fmla="*/ 532283 h 533235"/>
                  <a:gd name="connsiteX8" fmla="*/ 235201 w 876515"/>
                  <a:gd name="connsiteY8" fmla="*/ 532283 h 533235"/>
                  <a:gd name="connsiteX9" fmla="*/ 209484 w 876515"/>
                  <a:gd name="connsiteY9" fmla="*/ 500850 h 533235"/>
                  <a:gd name="connsiteX10" fmla="*/ 185671 w 876515"/>
                  <a:gd name="connsiteY10" fmla="*/ 473228 h 533235"/>
                  <a:gd name="connsiteX11" fmla="*/ 168526 w 876515"/>
                  <a:gd name="connsiteY11" fmla="*/ 473228 h 533235"/>
                  <a:gd name="connsiteX12" fmla="*/ 68514 w 876515"/>
                  <a:gd name="connsiteY12" fmla="*/ 405600 h 533235"/>
                  <a:gd name="connsiteX13" fmla="*/ 80896 w 876515"/>
                  <a:gd name="connsiteY13" fmla="*/ 283680 h 533235"/>
                  <a:gd name="connsiteX14" fmla="*/ 193291 w 876515"/>
                  <a:gd name="connsiteY14" fmla="*/ 237960 h 533235"/>
                  <a:gd name="connsiteX15" fmla="*/ 226629 w 876515"/>
                  <a:gd name="connsiteY15" fmla="*/ 243675 h 533235"/>
                  <a:gd name="connsiteX16" fmla="*/ 226629 w 876515"/>
                  <a:gd name="connsiteY16" fmla="*/ 206528 h 533235"/>
                  <a:gd name="connsiteX17" fmla="*/ 338071 w 876515"/>
                  <a:gd name="connsiteY17" fmla="*/ 63653 h 533235"/>
                  <a:gd name="connsiteX18" fmla="*/ 501901 w 876515"/>
                  <a:gd name="connsiteY18" fmla="*/ 139853 h 533235"/>
                  <a:gd name="connsiteX19" fmla="*/ 513331 w 876515"/>
                  <a:gd name="connsiteY19" fmla="*/ 162713 h 533235"/>
                  <a:gd name="connsiteX20" fmla="*/ 537144 w 876515"/>
                  <a:gd name="connsiteY20" fmla="*/ 154140 h 533235"/>
                  <a:gd name="connsiteX21" fmla="*/ 643824 w 876515"/>
                  <a:gd name="connsiteY21" fmla="*/ 169380 h 533235"/>
                  <a:gd name="connsiteX22" fmla="*/ 693354 w 876515"/>
                  <a:gd name="connsiteY22" fmla="*/ 265583 h 533235"/>
                  <a:gd name="connsiteX23" fmla="*/ 693354 w 876515"/>
                  <a:gd name="connsiteY23" fmla="*/ 295110 h 533235"/>
                  <a:gd name="connsiteX24" fmla="*/ 732406 w 876515"/>
                  <a:gd name="connsiteY24" fmla="*/ 295110 h 533235"/>
                  <a:gd name="connsiteX25" fmla="*/ 818131 w 876515"/>
                  <a:gd name="connsiteY25" fmla="*/ 384645 h 533235"/>
                  <a:gd name="connsiteX26" fmla="*/ 731454 w 876515"/>
                  <a:gd name="connsiteY26" fmla="*/ 473228 h 533235"/>
                  <a:gd name="connsiteX27" fmla="*/ 681924 w 876515"/>
                  <a:gd name="connsiteY27" fmla="*/ 473228 h 533235"/>
                  <a:gd name="connsiteX28" fmla="*/ 657159 w 876515"/>
                  <a:gd name="connsiteY28" fmla="*/ 500850 h 533235"/>
                  <a:gd name="connsiteX29" fmla="*/ 630489 w 876515"/>
                  <a:gd name="connsiteY29" fmla="*/ 533235 h 533235"/>
                  <a:gd name="connsiteX30" fmla="*/ 731454 w 876515"/>
                  <a:gd name="connsiteY30" fmla="*/ 533235 h 533235"/>
                  <a:gd name="connsiteX31" fmla="*/ 876234 w 876515"/>
                  <a:gd name="connsiteY31" fmla="*/ 393218 h 533235"/>
                  <a:gd name="connsiteX32" fmla="*/ 748599 w 876515"/>
                  <a:gd name="connsiteY32" fmla="*/ 237008 h 53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76515" h="533235" fill="none" extrusionOk="0">
                    <a:moveTo>
                      <a:pt x="748599" y="237008"/>
                    </a:moveTo>
                    <a:cubicBezTo>
                      <a:pt x="728861" y="187421"/>
                      <a:pt x="708280" y="149712"/>
                      <a:pt x="677161" y="120803"/>
                    </a:cubicBezTo>
                    <a:cubicBezTo>
                      <a:pt x="632131" y="93794"/>
                      <a:pt x="587330" y="71674"/>
                      <a:pt x="540954" y="92228"/>
                    </a:cubicBezTo>
                    <a:cubicBezTo>
                      <a:pt x="492430" y="22646"/>
                      <a:pt x="408990" y="-13112"/>
                      <a:pt x="324736" y="5550"/>
                    </a:cubicBezTo>
                    <a:cubicBezTo>
                      <a:pt x="262498" y="12024"/>
                      <a:pt x="191861" y="88610"/>
                      <a:pt x="170431" y="177000"/>
                    </a:cubicBezTo>
                    <a:cubicBezTo>
                      <a:pt x="116229" y="185923"/>
                      <a:pt x="62217" y="216944"/>
                      <a:pt x="34224" y="247485"/>
                    </a:cubicBezTo>
                    <a:cubicBezTo>
                      <a:pt x="1247" y="295215"/>
                      <a:pt x="-19945" y="383770"/>
                      <a:pt x="16126" y="430365"/>
                    </a:cubicBezTo>
                    <a:cubicBezTo>
                      <a:pt x="44329" y="483678"/>
                      <a:pt x="97720" y="511620"/>
                      <a:pt x="165669" y="532283"/>
                    </a:cubicBezTo>
                    <a:cubicBezTo>
                      <a:pt x="199815" y="529084"/>
                      <a:pt x="208638" y="539560"/>
                      <a:pt x="235201" y="532283"/>
                    </a:cubicBezTo>
                    <a:cubicBezTo>
                      <a:pt x="223340" y="518024"/>
                      <a:pt x="220495" y="510552"/>
                      <a:pt x="209484" y="500850"/>
                    </a:cubicBezTo>
                    <a:cubicBezTo>
                      <a:pt x="196946" y="492747"/>
                      <a:pt x="193602" y="481288"/>
                      <a:pt x="185671" y="473228"/>
                    </a:cubicBezTo>
                    <a:cubicBezTo>
                      <a:pt x="180743" y="475060"/>
                      <a:pt x="175615" y="472780"/>
                      <a:pt x="168526" y="473228"/>
                    </a:cubicBezTo>
                    <a:cubicBezTo>
                      <a:pt x="113747" y="467415"/>
                      <a:pt x="91200" y="451222"/>
                      <a:pt x="68514" y="405600"/>
                    </a:cubicBezTo>
                    <a:cubicBezTo>
                      <a:pt x="41171" y="366621"/>
                      <a:pt x="51760" y="313348"/>
                      <a:pt x="80896" y="283680"/>
                    </a:cubicBezTo>
                    <a:cubicBezTo>
                      <a:pt x="115772" y="247621"/>
                      <a:pt x="150223" y="242667"/>
                      <a:pt x="193291" y="237960"/>
                    </a:cubicBezTo>
                    <a:cubicBezTo>
                      <a:pt x="204940" y="238168"/>
                      <a:pt x="216879" y="246073"/>
                      <a:pt x="226629" y="243675"/>
                    </a:cubicBezTo>
                    <a:cubicBezTo>
                      <a:pt x="225956" y="234822"/>
                      <a:pt x="229929" y="219055"/>
                      <a:pt x="226629" y="206528"/>
                    </a:cubicBezTo>
                    <a:cubicBezTo>
                      <a:pt x="223303" y="158557"/>
                      <a:pt x="258753" y="66262"/>
                      <a:pt x="338071" y="63653"/>
                    </a:cubicBezTo>
                    <a:cubicBezTo>
                      <a:pt x="409921" y="38256"/>
                      <a:pt x="478461" y="74633"/>
                      <a:pt x="501901" y="139853"/>
                    </a:cubicBezTo>
                    <a:cubicBezTo>
                      <a:pt x="504641" y="144792"/>
                      <a:pt x="509825" y="157684"/>
                      <a:pt x="513331" y="162713"/>
                    </a:cubicBezTo>
                    <a:cubicBezTo>
                      <a:pt x="522408" y="156930"/>
                      <a:pt x="527141" y="159096"/>
                      <a:pt x="537144" y="154140"/>
                    </a:cubicBezTo>
                    <a:cubicBezTo>
                      <a:pt x="580477" y="149609"/>
                      <a:pt x="608156" y="145176"/>
                      <a:pt x="643824" y="169380"/>
                    </a:cubicBezTo>
                    <a:cubicBezTo>
                      <a:pt x="674028" y="182850"/>
                      <a:pt x="686490" y="227463"/>
                      <a:pt x="693354" y="265583"/>
                    </a:cubicBezTo>
                    <a:cubicBezTo>
                      <a:pt x="696745" y="272715"/>
                      <a:pt x="690878" y="283082"/>
                      <a:pt x="693354" y="295110"/>
                    </a:cubicBezTo>
                    <a:cubicBezTo>
                      <a:pt x="707564" y="292476"/>
                      <a:pt x="719158" y="298626"/>
                      <a:pt x="732406" y="295110"/>
                    </a:cubicBezTo>
                    <a:cubicBezTo>
                      <a:pt x="781507" y="286688"/>
                      <a:pt x="814093" y="342053"/>
                      <a:pt x="818131" y="384645"/>
                    </a:cubicBezTo>
                    <a:cubicBezTo>
                      <a:pt x="818963" y="434186"/>
                      <a:pt x="780689" y="464213"/>
                      <a:pt x="731454" y="473228"/>
                    </a:cubicBezTo>
                    <a:cubicBezTo>
                      <a:pt x="713385" y="475954"/>
                      <a:pt x="697842" y="469075"/>
                      <a:pt x="681924" y="473228"/>
                    </a:cubicBezTo>
                    <a:cubicBezTo>
                      <a:pt x="679307" y="481208"/>
                      <a:pt x="659981" y="492186"/>
                      <a:pt x="657159" y="500850"/>
                    </a:cubicBezTo>
                    <a:cubicBezTo>
                      <a:pt x="648411" y="514259"/>
                      <a:pt x="637835" y="522733"/>
                      <a:pt x="630489" y="533235"/>
                    </a:cubicBezTo>
                    <a:cubicBezTo>
                      <a:pt x="661480" y="529169"/>
                      <a:pt x="698814" y="536933"/>
                      <a:pt x="731454" y="533235"/>
                    </a:cubicBezTo>
                    <a:cubicBezTo>
                      <a:pt x="818249" y="524511"/>
                      <a:pt x="885139" y="485536"/>
                      <a:pt x="876234" y="393218"/>
                    </a:cubicBezTo>
                    <a:cubicBezTo>
                      <a:pt x="880643" y="314005"/>
                      <a:pt x="819050" y="269554"/>
                      <a:pt x="748599" y="237008"/>
                    </a:cubicBezTo>
                    <a:close/>
                  </a:path>
                  <a:path w="876515" h="533235" stroke="0" extrusionOk="0">
                    <a:moveTo>
                      <a:pt x="748599" y="237008"/>
                    </a:moveTo>
                    <a:cubicBezTo>
                      <a:pt x="738059" y="198404"/>
                      <a:pt x="718507" y="150873"/>
                      <a:pt x="677161" y="120803"/>
                    </a:cubicBezTo>
                    <a:cubicBezTo>
                      <a:pt x="643749" y="94915"/>
                      <a:pt x="593848" y="82070"/>
                      <a:pt x="540954" y="92228"/>
                    </a:cubicBezTo>
                    <a:cubicBezTo>
                      <a:pt x="494055" y="14492"/>
                      <a:pt x="432244" y="-15758"/>
                      <a:pt x="324736" y="5550"/>
                    </a:cubicBezTo>
                    <a:cubicBezTo>
                      <a:pt x="253114" y="14765"/>
                      <a:pt x="204985" y="93617"/>
                      <a:pt x="170431" y="177000"/>
                    </a:cubicBezTo>
                    <a:cubicBezTo>
                      <a:pt x="116386" y="180121"/>
                      <a:pt x="75694" y="198056"/>
                      <a:pt x="34224" y="247485"/>
                    </a:cubicBezTo>
                    <a:cubicBezTo>
                      <a:pt x="-6336" y="301487"/>
                      <a:pt x="-11847" y="368329"/>
                      <a:pt x="16126" y="430365"/>
                    </a:cubicBezTo>
                    <a:cubicBezTo>
                      <a:pt x="35363" y="478634"/>
                      <a:pt x="108998" y="519097"/>
                      <a:pt x="165669" y="532283"/>
                    </a:cubicBezTo>
                    <a:cubicBezTo>
                      <a:pt x="188676" y="529416"/>
                      <a:pt x="207500" y="538903"/>
                      <a:pt x="235201" y="532283"/>
                    </a:cubicBezTo>
                    <a:cubicBezTo>
                      <a:pt x="219986" y="520066"/>
                      <a:pt x="222629" y="510010"/>
                      <a:pt x="209484" y="500850"/>
                    </a:cubicBezTo>
                    <a:cubicBezTo>
                      <a:pt x="202265" y="494719"/>
                      <a:pt x="199258" y="484130"/>
                      <a:pt x="185671" y="473228"/>
                    </a:cubicBezTo>
                    <a:cubicBezTo>
                      <a:pt x="177119" y="474724"/>
                      <a:pt x="175645" y="472719"/>
                      <a:pt x="168526" y="473228"/>
                    </a:cubicBezTo>
                    <a:cubicBezTo>
                      <a:pt x="135776" y="463531"/>
                      <a:pt x="81263" y="445490"/>
                      <a:pt x="68514" y="405600"/>
                    </a:cubicBezTo>
                    <a:cubicBezTo>
                      <a:pt x="57480" y="373219"/>
                      <a:pt x="48852" y="326653"/>
                      <a:pt x="80896" y="283680"/>
                    </a:cubicBezTo>
                    <a:cubicBezTo>
                      <a:pt x="108665" y="248533"/>
                      <a:pt x="151917" y="231398"/>
                      <a:pt x="193291" y="237960"/>
                    </a:cubicBezTo>
                    <a:cubicBezTo>
                      <a:pt x="209975" y="237718"/>
                      <a:pt x="218729" y="243728"/>
                      <a:pt x="226629" y="243675"/>
                    </a:cubicBezTo>
                    <a:cubicBezTo>
                      <a:pt x="226082" y="227720"/>
                      <a:pt x="227748" y="224787"/>
                      <a:pt x="226629" y="206528"/>
                    </a:cubicBezTo>
                    <a:cubicBezTo>
                      <a:pt x="231508" y="143299"/>
                      <a:pt x="280459" y="69678"/>
                      <a:pt x="338071" y="63653"/>
                    </a:cubicBezTo>
                    <a:cubicBezTo>
                      <a:pt x="414593" y="44299"/>
                      <a:pt x="462647" y="67509"/>
                      <a:pt x="501901" y="139853"/>
                    </a:cubicBezTo>
                    <a:cubicBezTo>
                      <a:pt x="507410" y="144086"/>
                      <a:pt x="505095" y="153002"/>
                      <a:pt x="513331" y="162713"/>
                    </a:cubicBezTo>
                    <a:cubicBezTo>
                      <a:pt x="517993" y="159433"/>
                      <a:pt x="528143" y="158035"/>
                      <a:pt x="537144" y="154140"/>
                    </a:cubicBezTo>
                    <a:cubicBezTo>
                      <a:pt x="573882" y="144227"/>
                      <a:pt x="605426" y="144556"/>
                      <a:pt x="643824" y="169380"/>
                    </a:cubicBezTo>
                    <a:cubicBezTo>
                      <a:pt x="672741" y="192443"/>
                      <a:pt x="691390" y="225523"/>
                      <a:pt x="693354" y="265583"/>
                    </a:cubicBezTo>
                    <a:cubicBezTo>
                      <a:pt x="695414" y="272341"/>
                      <a:pt x="690507" y="284129"/>
                      <a:pt x="693354" y="295110"/>
                    </a:cubicBezTo>
                    <a:cubicBezTo>
                      <a:pt x="703289" y="292388"/>
                      <a:pt x="717858" y="299532"/>
                      <a:pt x="732406" y="295110"/>
                    </a:cubicBezTo>
                    <a:cubicBezTo>
                      <a:pt x="787897" y="295372"/>
                      <a:pt x="820040" y="333290"/>
                      <a:pt x="818131" y="384645"/>
                    </a:cubicBezTo>
                    <a:cubicBezTo>
                      <a:pt x="815390" y="430501"/>
                      <a:pt x="783387" y="470503"/>
                      <a:pt x="731454" y="473228"/>
                    </a:cubicBezTo>
                    <a:cubicBezTo>
                      <a:pt x="711365" y="478113"/>
                      <a:pt x="698020" y="468916"/>
                      <a:pt x="681924" y="473228"/>
                    </a:cubicBezTo>
                    <a:cubicBezTo>
                      <a:pt x="673957" y="485365"/>
                      <a:pt x="662648" y="489393"/>
                      <a:pt x="657159" y="500850"/>
                    </a:cubicBezTo>
                    <a:cubicBezTo>
                      <a:pt x="647017" y="516487"/>
                      <a:pt x="639466" y="519727"/>
                      <a:pt x="630489" y="533235"/>
                    </a:cubicBezTo>
                    <a:cubicBezTo>
                      <a:pt x="671911" y="527476"/>
                      <a:pt x="704483" y="537290"/>
                      <a:pt x="731454" y="533235"/>
                    </a:cubicBezTo>
                    <a:cubicBezTo>
                      <a:pt x="817965" y="514898"/>
                      <a:pt x="872107" y="448290"/>
                      <a:pt x="876234" y="393218"/>
                    </a:cubicBezTo>
                    <a:cubicBezTo>
                      <a:pt x="868332" y="307575"/>
                      <a:pt x="828637" y="262755"/>
                      <a:pt x="748599" y="237008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853487591">
                      <a:custGeom>
                        <a:avLst/>
                        <a:gdLst>
                          <a:gd name="connsiteX0" fmla="*/ 748599 w 876515"/>
                          <a:gd name="connsiteY0" fmla="*/ 237008 h 533235"/>
                          <a:gd name="connsiteX1" fmla="*/ 677161 w 876515"/>
                          <a:gd name="connsiteY1" fmla="*/ 120803 h 533235"/>
                          <a:gd name="connsiteX2" fmla="*/ 540954 w 876515"/>
                          <a:gd name="connsiteY2" fmla="*/ 92228 h 533235"/>
                          <a:gd name="connsiteX3" fmla="*/ 324736 w 876515"/>
                          <a:gd name="connsiteY3" fmla="*/ 5550 h 533235"/>
                          <a:gd name="connsiteX4" fmla="*/ 170431 w 876515"/>
                          <a:gd name="connsiteY4" fmla="*/ 177000 h 533235"/>
                          <a:gd name="connsiteX5" fmla="*/ 34224 w 876515"/>
                          <a:gd name="connsiteY5" fmla="*/ 247485 h 533235"/>
                          <a:gd name="connsiteX6" fmla="*/ 16126 w 876515"/>
                          <a:gd name="connsiteY6" fmla="*/ 430365 h 533235"/>
                          <a:gd name="connsiteX7" fmla="*/ 165669 w 876515"/>
                          <a:gd name="connsiteY7" fmla="*/ 532283 h 533235"/>
                          <a:gd name="connsiteX8" fmla="*/ 235201 w 876515"/>
                          <a:gd name="connsiteY8" fmla="*/ 532283 h 533235"/>
                          <a:gd name="connsiteX9" fmla="*/ 209484 w 876515"/>
                          <a:gd name="connsiteY9" fmla="*/ 500850 h 533235"/>
                          <a:gd name="connsiteX10" fmla="*/ 185671 w 876515"/>
                          <a:gd name="connsiteY10" fmla="*/ 473228 h 533235"/>
                          <a:gd name="connsiteX11" fmla="*/ 168526 w 876515"/>
                          <a:gd name="connsiteY11" fmla="*/ 473228 h 533235"/>
                          <a:gd name="connsiteX12" fmla="*/ 68514 w 876515"/>
                          <a:gd name="connsiteY12" fmla="*/ 405600 h 533235"/>
                          <a:gd name="connsiteX13" fmla="*/ 80896 w 876515"/>
                          <a:gd name="connsiteY13" fmla="*/ 283680 h 533235"/>
                          <a:gd name="connsiteX14" fmla="*/ 193291 w 876515"/>
                          <a:gd name="connsiteY14" fmla="*/ 237960 h 533235"/>
                          <a:gd name="connsiteX15" fmla="*/ 226629 w 876515"/>
                          <a:gd name="connsiteY15" fmla="*/ 243675 h 533235"/>
                          <a:gd name="connsiteX16" fmla="*/ 226629 w 876515"/>
                          <a:gd name="connsiteY16" fmla="*/ 206528 h 533235"/>
                          <a:gd name="connsiteX17" fmla="*/ 338071 w 876515"/>
                          <a:gd name="connsiteY17" fmla="*/ 63653 h 533235"/>
                          <a:gd name="connsiteX18" fmla="*/ 501901 w 876515"/>
                          <a:gd name="connsiteY18" fmla="*/ 139853 h 533235"/>
                          <a:gd name="connsiteX19" fmla="*/ 513331 w 876515"/>
                          <a:gd name="connsiteY19" fmla="*/ 162713 h 533235"/>
                          <a:gd name="connsiteX20" fmla="*/ 537144 w 876515"/>
                          <a:gd name="connsiteY20" fmla="*/ 154140 h 533235"/>
                          <a:gd name="connsiteX21" fmla="*/ 643824 w 876515"/>
                          <a:gd name="connsiteY21" fmla="*/ 169380 h 533235"/>
                          <a:gd name="connsiteX22" fmla="*/ 693354 w 876515"/>
                          <a:gd name="connsiteY22" fmla="*/ 265583 h 533235"/>
                          <a:gd name="connsiteX23" fmla="*/ 693354 w 876515"/>
                          <a:gd name="connsiteY23" fmla="*/ 295110 h 533235"/>
                          <a:gd name="connsiteX24" fmla="*/ 732406 w 876515"/>
                          <a:gd name="connsiteY24" fmla="*/ 295110 h 533235"/>
                          <a:gd name="connsiteX25" fmla="*/ 818131 w 876515"/>
                          <a:gd name="connsiteY25" fmla="*/ 384645 h 533235"/>
                          <a:gd name="connsiteX26" fmla="*/ 731454 w 876515"/>
                          <a:gd name="connsiteY26" fmla="*/ 473228 h 533235"/>
                          <a:gd name="connsiteX27" fmla="*/ 681924 w 876515"/>
                          <a:gd name="connsiteY27" fmla="*/ 473228 h 533235"/>
                          <a:gd name="connsiteX28" fmla="*/ 657159 w 876515"/>
                          <a:gd name="connsiteY28" fmla="*/ 500850 h 533235"/>
                          <a:gd name="connsiteX29" fmla="*/ 630489 w 876515"/>
                          <a:gd name="connsiteY29" fmla="*/ 533235 h 533235"/>
                          <a:gd name="connsiteX30" fmla="*/ 731454 w 876515"/>
                          <a:gd name="connsiteY30" fmla="*/ 533235 h 533235"/>
                          <a:gd name="connsiteX31" fmla="*/ 876234 w 876515"/>
                          <a:gd name="connsiteY31" fmla="*/ 393218 h 533235"/>
                          <a:gd name="connsiteX32" fmla="*/ 748599 w 876515"/>
                          <a:gd name="connsiteY32" fmla="*/ 237008 h 5332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876515" h="533235">
                            <a:moveTo>
                              <a:pt x="748599" y="237008"/>
                            </a:moveTo>
                            <a:cubicBezTo>
                              <a:pt x="740979" y="190335"/>
                              <a:pt x="715261" y="148425"/>
                              <a:pt x="677161" y="120803"/>
                            </a:cubicBezTo>
                            <a:cubicBezTo>
                              <a:pt x="638109" y="93180"/>
                              <a:pt x="588579" y="82703"/>
                              <a:pt x="540954" y="92228"/>
                            </a:cubicBezTo>
                            <a:cubicBezTo>
                              <a:pt x="494281" y="20790"/>
                              <a:pt x="407604" y="-14452"/>
                              <a:pt x="324736" y="5550"/>
                            </a:cubicBezTo>
                            <a:cubicBezTo>
                              <a:pt x="243774" y="26505"/>
                              <a:pt x="182814" y="94133"/>
                              <a:pt x="170431" y="177000"/>
                            </a:cubicBezTo>
                            <a:cubicBezTo>
                              <a:pt x="117091" y="178905"/>
                              <a:pt x="66609" y="204623"/>
                              <a:pt x="34224" y="247485"/>
                            </a:cubicBezTo>
                            <a:cubicBezTo>
                              <a:pt x="-3876" y="300825"/>
                              <a:pt x="-10544" y="370358"/>
                              <a:pt x="16126" y="430365"/>
                            </a:cubicBezTo>
                            <a:cubicBezTo>
                              <a:pt x="43749" y="489420"/>
                              <a:pt x="100899" y="528473"/>
                              <a:pt x="165669" y="532283"/>
                            </a:cubicBezTo>
                            <a:lnTo>
                              <a:pt x="235201" y="532283"/>
                            </a:lnTo>
                            <a:lnTo>
                              <a:pt x="209484" y="500850"/>
                            </a:lnTo>
                            <a:lnTo>
                              <a:pt x="185671" y="473228"/>
                            </a:lnTo>
                            <a:lnTo>
                              <a:pt x="168526" y="473228"/>
                            </a:lnTo>
                            <a:cubicBezTo>
                              <a:pt x="125664" y="470370"/>
                              <a:pt x="87564" y="444653"/>
                              <a:pt x="68514" y="405600"/>
                            </a:cubicBezTo>
                            <a:cubicBezTo>
                              <a:pt x="50416" y="365595"/>
                              <a:pt x="55179" y="319875"/>
                              <a:pt x="80896" y="283680"/>
                            </a:cubicBezTo>
                            <a:cubicBezTo>
                              <a:pt x="106614" y="248438"/>
                              <a:pt x="149476" y="231293"/>
                              <a:pt x="193291" y="237960"/>
                            </a:cubicBezTo>
                            <a:lnTo>
                              <a:pt x="226629" y="243675"/>
                            </a:lnTo>
                            <a:lnTo>
                              <a:pt x="226629" y="206528"/>
                            </a:lnTo>
                            <a:cubicBezTo>
                              <a:pt x="226629" y="138900"/>
                              <a:pt x="272349" y="79845"/>
                              <a:pt x="338071" y="63653"/>
                            </a:cubicBezTo>
                            <a:cubicBezTo>
                              <a:pt x="403794" y="47460"/>
                              <a:pt x="471421" y="79845"/>
                              <a:pt x="501901" y="139853"/>
                            </a:cubicBezTo>
                            <a:lnTo>
                              <a:pt x="513331" y="162713"/>
                            </a:lnTo>
                            <a:lnTo>
                              <a:pt x="537144" y="154140"/>
                            </a:lnTo>
                            <a:cubicBezTo>
                              <a:pt x="573339" y="141758"/>
                              <a:pt x="612391" y="147473"/>
                              <a:pt x="643824" y="169380"/>
                            </a:cubicBezTo>
                            <a:cubicBezTo>
                              <a:pt x="674304" y="192240"/>
                              <a:pt x="692401" y="227483"/>
                              <a:pt x="693354" y="265583"/>
                            </a:cubicBezTo>
                            <a:lnTo>
                              <a:pt x="693354" y="295110"/>
                            </a:lnTo>
                            <a:lnTo>
                              <a:pt x="732406" y="295110"/>
                            </a:lnTo>
                            <a:cubicBezTo>
                              <a:pt x="780984" y="297015"/>
                              <a:pt x="819084" y="337020"/>
                              <a:pt x="818131" y="384645"/>
                            </a:cubicBezTo>
                            <a:cubicBezTo>
                              <a:pt x="818131" y="433223"/>
                              <a:pt x="779079" y="472275"/>
                              <a:pt x="731454" y="473228"/>
                            </a:cubicBezTo>
                            <a:lnTo>
                              <a:pt x="681924" y="473228"/>
                            </a:lnTo>
                            <a:lnTo>
                              <a:pt x="657159" y="500850"/>
                            </a:lnTo>
                            <a:lnTo>
                              <a:pt x="630489" y="533235"/>
                            </a:lnTo>
                            <a:lnTo>
                              <a:pt x="731454" y="533235"/>
                            </a:lnTo>
                            <a:cubicBezTo>
                              <a:pt x="808606" y="531330"/>
                              <a:pt x="871471" y="470370"/>
                              <a:pt x="876234" y="393218"/>
                            </a:cubicBezTo>
                            <a:cubicBezTo>
                              <a:pt x="880996" y="316065"/>
                              <a:pt x="824799" y="248438"/>
                              <a:pt x="748599" y="237008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47" name="Group 213">
              <a:extLst>
                <a:ext uri="{FF2B5EF4-FFF2-40B4-BE49-F238E27FC236}">
                  <a16:creationId xmlns:a16="http://schemas.microsoft.com/office/drawing/2014/main" id="{33D3C3B0-AF66-AF4D-8D45-7D79892643E5}"/>
                </a:ext>
              </a:extLst>
            </p:cNvPr>
            <p:cNvGrpSpPr/>
            <p:nvPr/>
          </p:nvGrpSpPr>
          <p:grpSpPr>
            <a:xfrm>
              <a:off x="3749658" y="1594527"/>
              <a:ext cx="805894" cy="520256"/>
              <a:chOff x="2052118" y="2964701"/>
              <a:chExt cx="950411" cy="613551"/>
            </a:xfrm>
          </p:grpSpPr>
          <p:sp>
            <p:nvSpPr>
              <p:cNvPr id="488" name="Freeform: Shape 373">
                <a:extLst>
                  <a:ext uri="{FF2B5EF4-FFF2-40B4-BE49-F238E27FC236}">
                    <a16:creationId xmlns:a16="http://schemas.microsoft.com/office/drawing/2014/main" id="{0104B3D6-E0E5-DE51-5519-B9FA924DCDF4}"/>
                  </a:ext>
                </a:extLst>
              </p:cNvPr>
              <p:cNvSpPr/>
              <p:nvPr/>
            </p:nvSpPr>
            <p:spPr>
              <a:xfrm rot="3600000">
                <a:off x="2494773" y="3013537"/>
                <a:ext cx="546639" cy="468872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89" name="Freeform: Shape 374">
                <a:extLst>
                  <a:ext uri="{FF2B5EF4-FFF2-40B4-BE49-F238E27FC236}">
                    <a16:creationId xmlns:a16="http://schemas.microsoft.com/office/drawing/2014/main" id="{45CC0737-87E4-10B9-B26F-976C3118D4CE}"/>
                  </a:ext>
                </a:extLst>
              </p:cNvPr>
              <p:cNvSpPr/>
              <p:nvPr/>
            </p:nvSpPr>
            <p:spPr>
              <a:xfrm rot="3600000">
                <a:off x="2279859" y="3036836"/>
                <a:ext cx="340183" cy="195913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0" name="Freeform: Shape 375">
                <a:extLst>
                  <a:ext uri="{FF2B5EF4-FFF2-40B4-BE49-F238E27FC236}">
                    <a16:creationId xmlns:a16="http://schemas.microsoft.com/office/drawing/2014/main" id="{9F5B35A6-955C-608E-BF99-C10FF9624951}"/>
                  </a:ext>
                </a:extLst>
              </p:cNvPr>
              <p:cNvSpPr/>
              <p:nvPr/>
            </p:nvSpPr>
            <p:spPr>
              <a:xfrm rot="3600000">
                <a:off x="2341664" y="3192582"/>
                <a:ext cx="190583" cy="8063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1" name="Freeform: Shape 376">
                <a:extLst>
                  <a:ext uri="{FF2B5EF4-FFF2-40B4-BE49-F238E27FC236}">
                    <a16:creationId xmlns:a16="http://schemas.microsoft.com/office/drawing/2014/main" id="{7BE8B4FB-9E27-0F6D-1F1A-E0AF89C3C2BA}"/>
                  </a:ext>
                </a:extLst>
              </p:cNvPr>
              <p:cNvSpPr/>
              <p:nvPr/>
            </p:nvSpPr>
            <p:spPr>
              <a:xfrm rot="3600000">
                <a:off x="2075107" y="3077706"/>
                <a:ext cx="328855" cy="374833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2" name="Freeform: Shape 377">
                <a:extLst>
                  <a:ext uri="{FF2B5EF4-FFF2-40B4-BE49-F238E27FC236}">
                    <a16:creationId xmlns:a16="http://schemas.microsoft.com/office/drawing/2014/main" id="{23BF521C-983B-A7A2-57CA-0DC5C172D6BB}"/>
                  </a:ext>
                </a:extLst>
              </p:cNvPr>
              <p:cNvSpPr/>
              <p:nvPr/>
            </p:nvSpPr>
            <p:spPr>
              <a:xfrm rot="3600000">
                <a:off x="2464907" y="3424154"/>
                <a:ext cx="182252" cy="125943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3" name="Freeform: Shape 378">
                <a:extLst>
                  <a:ext uri="{FF2B5EF4-FFF2-40B4-BE49-F238E27FC236}">
                    <a16:creationId xmlns:a16="http://schemas.microsoft.com/office/drawing/2014/main" id="{E9E03D36-FED1-DC6D-95D8-0F898710AB7C}"/>
                  </a:ext>
                </a:extLst>
              </p:cNvPr>
              <p:cNvSpPr/>
              <p:nvPr/>
            </p:nvSpPr>
            <p:spPr>
              <a:xfrm rot="3600000">
                <a:off x="2506338" y="3241473"/>
                <a:ext cx="64638" cy="81631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496" name="Freeform: Shape 384">
                <a:extLst>
                  <a:ext uri="{FF2B5EF4-FFF2-40B4-BE49-F238E27FC236}">
                    <a16:creationId xmlns:a16="http://schemas.microsoft.com/office/drawing/2014/main" id="{749B4FDC-5FB0-EA51-57BF-CD6170DF4BF6}"/>
                  </a:ext>
                </a:extLst>
              </p:cNvPr>
              <p:cNvSpPr/>
              <p:nvPr/>
            </p:nvSpPr>
            <p:spPr>
              <a:xfrm rot="3600000">
                <a:off x="2441175" y="3304224"/>
                <a:ext cx="120280" cy="114281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48" name="Group 222">
              <a:extLst>
                <a:ext uri="{FF2B5EF4-FFF2-40B4-BE49-F238E27FC236}">
                  <a16:creationId xmlns:a16="http://schemas.microsoft.com/office/drawing/2014/main" id="{817E7E84-7EF8-9995-10DF-BB608817A86D}"/>
                </a:ext>
              </a:extLst>
            </p:cNvPr>
            <p:cNvGrpSpPr/>
            <p:nvPr/>
          </p:nvGrpSpPr>
          <p:grpSpPr>
            <a:xfrm>
              <a:off x="7372680" y="1607300"/>
              <a:ext cx="274164" cy="510369"/>
              <a:chOff x="4253132" y="2562093"/>
              <a:chExt cx="269213" cy="501153"/>
            </a:xfrm>
          </p:grpSpPr>
          <p:grpSp>
            <p:nvGrpSpPr>
              <p:cNvPr id="449" name="Group 226">
                <a:extLst>
                  <a:ext uri="{FF2B5EF4-FFF2-40B4-BE49-F238E27FC236}">
                    <a16:creationId xmlns:a16="http://schemas.microsoft.com/office/drawing/2014/main" id="{73AB2679-CA4F-9AA6-8A3D-148A3941EB36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76" name="Freeform 373">
                  <a:extLst>
                    <a:ext uri="{FF2B5EF4-FFF2-40B4-BE49-F238E27FC236}">
                      <a16:creationId xmlns:a16="http://schemas.microsoft.com/office/drawing/2014/main" id="{DFC12112-E020-CD02-49C9-3ED438AA901F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77" name="Group 356">
                  <a:extLst>
                    <a:ext uri="{FF2B5EF4-FFF2-40B4-BE49-F238E27FC236}">
                      <a16:creationId xmlns:a16="http://schemas.microsoft.com/office/drawing/2014/main" id="{6EBAEC2E-DC81-94B4-4686-BEA9AE5C39F7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81" name="Freeform 378">
                    <a:extLst>
                      <a:ext uri="{FF2B5EF4-FFF2-40B4-BE49-F238E27FC236}">
                        <a16:creationId xmlns:a16="http://schemas.microsoft.com/office/drawing/2014/main" id="{BED68721-8360-B422-818E-B3DAF0080B21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2" name="Rectangle 362">
                    <a:extLst>
                      <a:ext uri="{FF2B5EF4-FFF2-40B4-BE49-F238E27FC236}">
                        <a16:creationId xmlns:a16="http://schemas.microsoft.com/office/drawing/2014/main" id="{72D26737-04C2-6220-6917-D71FFD788005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83" name="Group 363">
                    <a:extLst>
                      <a:ext uri="{FF2B5EF4-FFF2-40B4-BE49-F238E27FC236}">
                        <a16:creationId xmlns:a16="http://schemas.microsoft.com/office/drawing/2014/main" id="{01303978-A27F-3DFA-62ED-79C77C1E8FF1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85" name="Rectangle 365">
                      <a:extLst>
                        <a:ext uri="{FF2B5EF4-FFF2-40B4-BE49-F238E27FC236}">
                          <a16:creationId xmlns:a16="http://schemas.microsoft.com/office/drawing/2014/main" id="{4DF1412B-2838-23A0-8A2E-722CABE7CB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86" name="Rectangle 372">
                      <a:extLst>
                        <a:ext uri="{FF2B5EF4-FFF2-40B4-BE49-F238E27FC236}">
                          <a16:creationId xmlns:a16="http://schemas.microsoft.com/office/drawing/2014/main" id="{702396E3-BBDF-C837-D27C-8FFA8E499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84" name="Freeform 381">
                    <a:extLst>
                      <a:ext uri="{FF2B5EF4-FFF2-40B4-BE49-F238E27FC236}">
                        <a16:creationId xmlns:a16="http://schemas.microsoft.com/office/drawing/2014/main" id="{85D5DCB9-10B4-D15C-4A2D-B3AD27833C5F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78" name="Straight Connector 357">
                  <a:extLst>
                    <a:ext uri="{FF2B5EF4-FFF2-40B4-BE49-F238E27FC236}">
                      <a16:creationId xmlns:a16="http://schemas.microsoft.com/office/drawing/2014/main" id="{C077D807-7F4F-0542-CF09-09B0B5248E11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358">
                  <a:extLst>
                    <a:ext uri="{FF2B5EF4-FFF2-40B4-BE49-F238E27FC236}">
                      <a16:creationId xmlns:a16="http://schemas.microsoft.com/office/drawing/2014/main" id="{89DD0595-3D07-607F-65F7-F85771FFE805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80" name="Freeform 377">
                  <a:extLst>
                    <a:ext uri="{FF2B5EF4-FFF2-40B4-BE49-F238E27FC236}">
                      <a16:creationId xmlns:a16="http://schemas.microsoft.com/office/drawing/2014/main" id="{16E63FB3-2938-12AB-0594-BADA52D68477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0" name="Group 228">
                <a:extLst>
                  <a:ext uri="{FF2B5EF4-FFF2-40B4-BE49-F238E27FC236}">
                    <a16:creationId xmlns:a16="http://schemas.microsoft.com/office/drawing/2014/main" id="{64A0369C-FEED-BD46-8080-BB298B16A5D4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63" name="Freeform 362">
                  <a:extLst>
                    <a:ext uri="{FF2B5EF4-FFF2-40B4-BE49-F238E27FC236}">
                      <a16:creationId xmlns:a16="http://schemas.microsoft.com/office/drawing/2014/main" id="{BD359A89-C1BF-CEB2-3C6A-16ED735EF6AA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64" name="Group 338">
                  <a:extLst>
                    <a:ext uri="{FF2B5EF4-FFF2-40B4-BE49-F238E27FC236}">
                      <a16:creationId xmlns:a16="http://schemas.microsoft.com/office/drawing/2014/main" id="{1F3C753D-C5D2-4D04-9FF2-A008132E8E6F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70" name="Freeform 367">
                    <a:extLst>
                      <a:ext uri="{FF2B5EF4-FFF2-40B4-BE49-F238E27FC236}">
                        <a16:creationId xmlns:a16="http://schemas.microsoft.com/office/drawing/2014/main" id="{74EE0438-AF64-A738-C2DC-425026A63EAF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1" name="Rectangle 350">
                    <a:extLst>
                      <a:ext uri="{FF2B5EF4-FFF2-40B4-BE49-F238E27FC236}">
                        <a16:creationId xmlns:a16="http://schemas.microsoft.com/office/drawing/2014/main" id="{E20EC80F-704B-119B-96E4-92217D4CB2FD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72" name="Group 351">
                    <a:extLst>
                      <a:ext uri="{FF2B5EF4-FFF2-40B4-BE49-F238E27FC236}">
                        <a16:creationId xmlns:a16="http://schemas.microsoft.com/office/drawing/2014/main" id="{1A8BB4F9-BD30-8E16-9325-39CB0F88A505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74" name="Rectangle 353">
                      <a:extLst>
                        <a:ext uri="{FF2B5EF4-FFF2-40B4-BE49-F238E27FC236}">
                          <a16:creationId xmlns:a16="http://schemas.microsoft.com/office/drawing/2014/main" id="{0A7CB0F0-9B53-BE80-E965-BDF2BDF3C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5" name="Rectangle 354">
                      <a:extLst>
                        <a:ext uri="{FF2B5EF4-FFF2-40B4-BE49-F238E27FC236}">
                          <a16:creationId xmlns:a16="http://schemas.microsoft.com/office/drawing/2014/main" id="{2AD2DD14-F3F5-CA3A-718A-7AEF909915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73" name="Freeform 370">
                    <a:extLst>
                      <a:ext uri="{FF2B5EF4-FFF2-40B4-BE49-F238E27FC236}">
                        <a16:creationId xmlns:a16="http://schemas.microsoft.com/office/drawing/2014/main" id="{BD46542C-F772-BDF1-F077-AD181A47C70E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65" name="Straight Connector 344">
                  <a:extLst>
                    <a:ext uri="{FF2B5EF4-FFF2-40B4-BE49-F238E27FC236}">
                      <a16:creationId xmlns:a16="http://schemas.microsoft.com/office/drawing/2014/main" id="{B4B73505-48E4-ED54-426D-07FE438BC6BE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345">
                  <a:extLst>
                    <a:ext uri="{FF2B5EF4-FFF2-40B4-BE49-F238E27FC236}">
                      <a16:creationId xmlns:a16="http://schemas.microsoft.com/office/drawing/2014/main" id="{04F1311D-340C-5DA3-3FD0-35C0F60233FE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68" name="Freeform 366">
                  <a:extLst>
                    <a:ext uri="{FF2B5EF4-FFF2-40B4-BE49-F238E27FC236}">
                      <a16:creationId xmlns:a16="http://schemas.microsoft.com/office/drawing/2014/main" id="{5B62F97B-EFFD-BD2E-51A3-9CB612FC4597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1" name="Group 233">
                <a:extLst>
                  <a:ext uri="{FF2B5EF4-FFF2-40B4-BE49-F238E27FC236}">
                    <a16:creationId xmlns:a16="http://schemas.microsoft.com/office/drawing/2014/main" id="{6FA84312-6AFD-0B08-CC52-D61F7955BDF1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52" name="Freeform 351">
                  <a:extLst>
                    <a:ext uri="{FF2B5EF4-FFF2-40B4-BE49-F238E27FC236}">
                      <a16:creationId xmlns:a16="http://schemas.microsoft.com/office/drawing/2014/main" id="{05DB9C6D-87FC-A14F-F99D-EAB456948A35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53" name="Group 261">
                  <a:extLst>
                    <a:ext uri="{FF2B5EF4-FFF2-40B4-BE49-F238E27FC236}">
                      <a16:creationId xmlns:a16="http://schemas.microsoft.com/office/drawing/2014/main" id="{2386B341-E9E0-B8F5-5139-AF1F05D2A73C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57" name="Freeform 356">
                    <a:extLst>
                      <a:ext uri="{FF2B5EF4-FFF2-40B4-BE49-F238E27FC236}">
                        <a16:creationId xmlns:a16="http://schemas.microsoft.com/office/drawing/2014/main" id="{52DCC248-CAD2-B253-7BDD-4E7025ADB27E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8" name="Rectangle 329">
                    <a:extLst>
                      <a:ext uri="{FF2B5EF4-FFF2-40B4-BE49-F238E27FC236}">
                        <a16:creationId xmlns:a16="http://schemas.microsoft.com/office/drawing/2014/main" id="{96A118FD-0800-C860-3260-3884501AB0BC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59" name="Group 333">
                    <a:extLst>
                      <a:ext uri="{FF2B5EF4-FFF2-40B4-BE49-F238E27FC236}">
                        <a16:creationId xmlns:a16="http://schemas.microsoft.com/office/drawing/2014/main" id="{F8CD0B9B-14A1-7204-C1C2-E3571AEBB1DE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61" name="Rectangle 335">
                      <a:extLst>
                        <a:ext uri="{FF2B5EF4-FFF2-40B4-BE49-F238E27FC236}">
                          <a16:creationId xmlns:a16="http://schemas.microsoft.com/office/drawing/2014/main" id="{2BF25918-C1D1-6440-A7E1-C732BC34B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2" name="Rectangle 336">
                      <a:extLst>
                        <a:ext uri="{FF2B5EF4-FFF2-40B4-BE49-F238E27FC236}">
                          <a16:creationId xmlns:a16="http://schemas.microsoft.com/office/drawing/2014/main" id="{3A500DAF-932A-5513-E09E-2BDC39907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60" name="Freeform 359">
                    <a:extLst>
                      <a:ext uri="{FF2B5EF4-FFF2-40B4-BE49-F238E27FC236}">
                        <a16:creationId xmlns:a16="http://schemas.microsoft.com/office/drawing/2014/main" id="{3054D63A-F3FE-515F-4A22-AF3492211462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54" name="Straight Connector 297">
                  <a:extLst>
                    <a:ext uri="{FF2B5EF4-FFF2-40B4-BE49-F238E27FC236}">
                      <a16:creationId xmlns:a16="http://schemas.microsoft.com/office/drawing/2014/main" id="{CC34BCD3-08BA-C278-5987-DF60FC788847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302">
                  <a:extLst>
                    <a:ext uri="{FF2B5EF4-FFF2-40B4-BE49-F238E27FC236}">
                      <a16:creationId xmlns:a16="http://schemas.microsoft.com/office/drawing/2014/main" id="{59E6E542-53F2-C61E-59EB-582907945836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56" name="Freeform 355">
                  <a:extLst>
                    <a:ext uri="{FF2B5EF4-FFF2-40B4-BE49-F238E27FC236}">
                      <a16:creationId xmlns:a16="http://schemas.microsoft.com/office/drawing/2014/main" id="{580E2BA4-73A7-396A-84BD-3E999D2A1BB7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9" name="TextBox 8">
              <a:extLst>
                <a:ext uri="{FF2B5EF4-FFF2-40B4-BE49-F238E27FC236}">
                  <a16:creationId xmlns:a16="http://schemas.microsoft.com/office/drawing/2014/main" id="{D6BD33F5-45A1-E06C-87AA-86C152483DDB}"/>
                </a:ext>
              </a:extLst>
            </p:cNvPr>
            <p:cNvSpPr txBox="1"/>
            <p:nvPr/>
          </p:nvSpPr>
          <p:spPr>
            <a:xfrm>
              <a:off x="4231045" y="2044610"/>
              <a:ext cx="930999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material</a:t>
              </a:r>
            </a:p>
          </p:txBody>
        </p:sp>
        <p:sp>
          <p:nvSpPr>
            <p:cNvPr id="50" name="TextBox 385">
              <a:extLst>
                <a:ext uri="{FF2B5EF4-FFF2-40B4-BE49-F238E27FC236}">
                  <a16:creationId xmlns:a16="http://schemas.microsoft.com/office/drawing/2014/main" id="{7A8C7E6D-B727-48B8-F0FC-A046DD56C2D1}"/>
                </a:ext>
              </a:extLst>
            </p:cNvPr>
            <p:cNvSpPr txBox="1"/>
            <p:nvPr/>
          </p:nvSpPr>
          <p:spPr>
            <a:xfrm>
              <a:off x="7125633" y="2044611"/>
              <a:ext cx="1378366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samples/data</a:t>
              </a:r>
            </a:p>
          </p:txBody>
        </p:sp>
        <p:cxnSp>
          <p:nvCxnSpPr>
            <p:cNvPr id="51" name="Straight Arrow Connector 402">
              <a:extLst>
                <a:ext uri="{FF2B5EF4-FFF2-40B4-BE49-F238E27FC236}">
                  <a16:creationId xmlns:a16="http://schemas.microsoft.com/office/drawing/2014/main" id="{B7AA54BA-0E24-42AF-3570-2895FE9951A2}"/>
                </a:ext>
              </a:extLst>
            </p:cNvPr>
            <p:cNvCxnSpPr>
              <a:cxnSpLocks/>
            </p:cNvCxnSpPr>
            <p:nvPr/>
          </p:nvCxnSpPr>
          <p:spPr>
            <a:xfrm>
              <a:off x="4966317" y="1713678"/>
              <a:ext cx="21593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403">
              <a:extLst>
                <a:ext uri="{FF2B5EF4-FFF2-40B4-BE49-F238E27FC236}">
                  <a16:creationId xmlns:a16="http://schemas.microsoft.com/office/drawing/2014/main" id="{6EE02EA4-7814-5E6E-AFDE-C7F866EDE7BB}"/>
                </a:ext>
              </a:extLst>
            </p:cNvPr>
            <p:cNvSpPr txBox="1"/>
            <p:nvPr/>
          </p:nvSpPr>
          <p:spPr>
            <a:xfrm>
              <a:off x="4966317" y="1252107"/>
              <a:ext cx="2120798" cy="36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95959"/>
                  </a:solidFill>
                  <a:latin typeface="Calibri" panose="020F0502020204030204"/>
                </a:rPr>
                <a:t>characteristics </a:t>
              </a:r>
            </a:p>
          </p:txBody>
        </p:sp>
        <p:sp>
          <p:nvSpPr>
            <p:cNvPr id="53" name="Rectangle 386">
              <a:extLst>
                <a:ext uri="{FF2B5EF4-FFF2-40B4-BE49-F238E27FC236}">
                  <a16:creationId xmlns:a16="http://schemas.microsoft.com/office/drawing/2014/main" id="{359CFB8D-ADF1-BC83-7697-ABC0ADD84527}"/>
                </a:ext>
              </a:extLst>
            </p:cNvPr>
            <p:cNvSpPr/>
            <p:nvPr/>
          </p:nvSpPr>
          <p:spPr>
            <a:xfrm>
              <a:off x="6451552" y="1670568"/>
              <a:ext cx="71208" cy="8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600"/>
            </a:p>
          </p:txBody>
        </p:sp>
        <p:grpSp>
          <p:nvGrpSpPr>
            <p:cNvPr id="54" name="Group 387">
              <a:extLst>
                <a:ext uri="{FF2B5EF4-FFF2-40B4-BE49-F238E27FC236}">
                  <a16:creationId xmlns:a16="http://schemas.microsoft.com/office/drawing/2014/main" id="{A1F16637-D8B1-9E35-D495-66D314F86D70}"/>
                </a:ext>
              </a:extLst>
            </p:cNvPr>
            <p:cNvGrpSpPr/>
            <p:nvPr/>
          </p:nvGrpSpPr>
          <p:grpSpPr>
            <a:xfrm>
              <a:off x="5213891" y="1610070"/>
              <a:ext cx="290182" cy="190454"/>
              <a:chOff x="4524962" y="5302934"/>
              <a:chExt cx="538736" cy="353589"/>
            </a:xfrm>
          </p:grpSpPr>
          <p:sp>
            <p:nvSpPr>
              <p:cNvPr id="63" name="Rechteck: abgerundete Ecken 87">
                <a:extLst>
                  <a:ext uri="{FF2B5EF4-FFF2-40B4-BE49-F238E27FC236}">
                    <a16:creationId xmlns:a16="http://schemas.microsoft.com/office/drawing/2014/main" id="{82F45F80-D8B4-FB10-B265-03173040097F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8" name="TextBox 389">
                <a:extLst>
                  <a:ext uri="{FF2B5EF4-FFF2-40B4-BE49-F238E27FC236}">
                    <a16:creationId xmlns:a16="http://schemas.microsoft.com/office/drawing/2014/main" id="{34CEFEB7-376C-CE72-FE95-75F4748CE27F}"/>
                  </a:ext>
                </a:extLst>
              </p:cNvPr>
              <p:cNvSpPr txBox="1"/>
              <p:nvPr/>
            </p:nvSpPr>
            <p:spPr>
              <a:xfrm>
                <a:off x="4641527" y="5302934"/>
                <a:ext cx="422171" cy="335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C</a:t>
                </a:r>
                <a:r>
                  <a:rPr kumimoji="0" lang="en-US" sz="10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55" name="Rechteck: abgerundete Ecken 87">
              <a:extLst>
                <a:ext uri="{FF2B5EF4-FFF2-40B4-BE49-F238E27FC236}">
                  <a16:creationId xmlns:a16="http://schemas.microsoft.com/office/drawing/2014/main" id="{02A0F46E-2851-D0E2-111C-7EBB61575015}"/>
                </a:ext>
              </a:extLst>
            </p:cNvPr>
            <p:cNvSpPr/>
            <p:nvPr/>
          </p:nvSpPr>
          <p:spPr>
            <a:xfrm>
              <a:off x="5484388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hteck: abgerundete Ecken 87">
              <a:extLst>
                <a:ext uri="{FF2B5EF4-FFF2-40B4-BE49-F238E27FC236}">
                  <a16:creationId xmlns:a16="http://schemas.microsoft.com/office/drawing/2014/main" id="{0736660A-F114-1B3C-8FD6-D584294F2F2D}"/>
                </a:ext>
              </a:extLst>
            </p:cNvPr>
            <p:cNvSpPr/>
            <p:nvPr/>
          </p:nvSpPr>
          <p:spPr>
            <a:xfrm>
              <a:off x="5754892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hteck: abgerundete Ecken 87">
              <a:extLst>
                <a:ext uri="{FF2B5EF4-FFF2-40B4-BE49-F238E27FC236}">
                  <a16:creationId xmlns:a16="http://schemas.microsoft.com/office/drawing/2014/main" id="{5FE12F63-D040-9AE2-3E59-63AEDF7F4BBD}"/>
                </a:ext>
              </a:extLst>
            </p:cNvPr>
            <p:cNvSpPr/>
            <p:nvPr/>
          </p:nvSpPr>
          <p:spPr>
            <a:xfrm>
              <a:off x="6035858" y="1626831"/>
              <a:ext cx="479587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hteck: abgerundete Ecken 87">
              <a:extLst>
                <a:ext uri="{FF2B5EF4-FFF2-40B4-BE49-F238E27FC236}">
                  <a16:creationId xmlns:a16="http://schemas.microsoft.com/office/drawing/2014/main" id="{9D19FC2E-B061-220E-BBD0-8E52D257B5DA}"/>
                </a:ext>
              </a:extLst>
            </p:cNvPr>
            <p:cNvSpPr/>
            <p:nvPr/>
          </p:nvSpPr>
          <p:spPr>
            <a:xfrm>
              <a:off x="6566403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404">
              <a:extLst>
                <a:ext uri="{FF2B5EF4-FFF2-40B4-BE49-F238E27FC236}">
                  <a16:creationId xmlns:a16="http://schemas.microsoft.com/office/drawing/2014/main" id="{2D9C2041-49E4-D6F1-29FB-7BFB1375D441}"/>
                </a:ext>
              </a:extLst>
            </p:cNvPr>
            <p:cNvSpPr txBox="1"/>
            <p:nvPr/>
          </p:nvSpPr>
          <p:spPr>
            <a:xfrm>
              <a:off x="5537472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0" name="TextBox 405">
              <a:extLst>
                <a:ext uri="{FF2B5EF4-FFF2-40B4-BE49-F238E27FC236}">
                  <a16:creationId xmlns:a16="http://schemas.microsoft.com/office/drawing/2014/main" id="{2E12945B-D1DD-C273-B42D-7F8F8F6AE2D5}"/>
                </a:ext>
              </a:extLst>
            </p:cNvPr>
            <p:cNvSpPr txBox="1"/>
            <p:nvPr/>
          </p:nvSpPr>
          <p:spPr>
            <a:xfrm>
              <a:off x="5804591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61" name="TextBox 406">
              <a:extLst>
                <a:ext uri="{FF2B5EF4-FFF2-40B4-BE49-F238E27FC236}">
                  <a16:creationId xmlns:a16="http://schemas.microsoft.com/office/drawing/2014/main" id="{03288C91-DB66-9C06-24C2-5E274625502A}"/>
                </a:ext>
              </a:extLst>
            </p:cNvPr>
            <p:cNvSpPr txBox="1"/>
            <p:nvPr/>
          </p:nvSpPr>
          <p:spPr>
            <a:xfrm>
              <a:off x="6209494" y="1613456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0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2" name="TextBox 407">
              <a:extLst>
                <a:ext uri="{FF2B5EF4-FFF2-40B4-BE49-F238E27FC236}">
                  <a16:creationId xmlns:a16="http://schemas.microsoft.com/office/drawing/2014/main" id="{CD0A94F0-25DC-9B4A-0F9A-14C3D9A36BB0}"/>
                </a:ext>
              </a:extLst>
            </p:cNvPr>
            <p:cNvSpPr txBox="1"/>
            <p:nvPr/>
          </p:nvSpPr>
          <p:spPr>
            <a:xfrm>
              <a:off x="6617574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</a:p>
          </p:txBody>
        </p:sp>
      </p:grpSp>
      <p:grpSp>
        <p:nvGrpSpPr>
          <p:cNvPr id="500" name="Gruppieren 499">
            <a:extLst>
              <a:ext uri="{FF2B5EF4-FFF2-40B4-BE49-F238E27FC236}">
                <a16:creationId xmlns:a16="http://schemas.microsoft.com/office/drawing/2014/main" id="{2EAB9716-32BA-6582-3429-4A012306FE3F}"/>
              </a:ext>
            </a:extLst>
          </p:cNvPr>
          <p:cNvGrpSpPr/>
          <p:nvPr/>
        </p:nvGrpSpPr>
        <p:grpSpPr>
          <a:xfrm>
            <a:off x="6292761" y="3400262"/>
            <a:ext cx="3806511" cy="1068895"/>
            <a:chOff x="4159656" y="2503065"/>
            <a:chExt cx="3806511" cy="1068895"/>
          </a:xfrm>
        </p:grpSpPr>
        <p:grpSp>
          <p:nvGrpSpPr>
            <p:cNvPr id="501" name="Group 409">
              <a:extLst>
                <a:ext uri="{FF2B5EF4-FFF2-40B4-BE49-F238E27FC236}">
                  <a16:creationId xmlns:a16="http://schemas.microsoft.com/office/drawing/2014/main" id="{374F1894-049B-969E-D0ED-166089B9E126}"/>
                </a:ext>
              </a:extLst>
            </p:cNvPr>
            <p:cNvGrpSpPr/>
            <p:nvPr/>
          </p:nvGrpSpPr>
          <p:grpSpPr>
            <a:xfrm>
              <a:off x="6771557" y="2808256"/>
              <a:ext cx="1087279" cy="443267"/>
              <a:chOff x="5240353" y="2201107"/>
              <a:chExt cx="1186877" cy="483872"/>
            </a:xfrm>
          </p:grpSpPr>
          <p:grpSp>
            <p:nvGrpSpPr>
              <p:cNvPr id="308" name="Group 410">
                <a:extLst>
                  <a:ext uri="{FF2B5EF4-FFF2-40B4-BE49-F238E27FC236}">
                    <a16:creationId xmlns:a16="http://schemas.microsoft.com/office/drawing/2014/main" id="{8A725900-1CA2-AF92-58C7-53CF154016D8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532" name="Straight Arrow Connector 468">
                  <a:extLst>
                    <a:ext uri="{FF2B5EF4-FFF2-40B4-BE49-F238E27FC236}">
                      <a16:creationId xmlns:a16="http://schemas.microsoft.com/office/drawing/2014/main" id="{1C0BCDA7-4F54-907D-8C5A-B446D5C8EC05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33" name="Straight Arrow Connector 469">
                  <a:extLst>
                    <a:ext uri="{FF2B5EF4-FFF2-40B4-BE49-F238E27FC236}">
                      <a16:creationId xmlns:a16="http://schemas.microsoft.com/office/drawing/2014/main" id="{8A73C87D-24E8-030F-4BC8-4DE1ECFD3D29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34" name="TextBox 470">
                  <a:extLst>
                    <a:ext uri="{FF2B5EF4-FFF2-40B4-BE49-F238E27FC236}">
                      <a16:creationId xmlns:a16="http://schemas.microsoft.com/office/drawing/2014/main" id="{2739FF50-D867-AFC7-1845-FE2ACD19DC79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535" name="TextBox 471">
                  <a:extLst>
                    <a:ext uri="{FF2B5EF4-FFF2-40B4-BE49-F238E27FC236}">
                      <a16:creationId xmlns:a16="http://schemas.microsoft.com/office/drawing/2014/main" id="{AE28C182-3476-F0CE-B11D-675FA166B593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309" name="Group 411">
                <a:extLst>
                  <a:ext uri="{FF2B5EF4-FFF2-40B4-BE49-F238E27FC236}">
                    <a16:creationId xmlns:a16="http://schemas.microsoft.com/office/drawing/2014/main" id="{B742F341-B1DB-AEC5-181B-AE071810216C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310" name="Group 412">
                  <a:extLst>
                    <a:ext uri="{FF2B5EF4-FFF2-40B4-BE49-F238E27FC236}">
                      <a16:creationId xmlns:a16="http://schemas.microsoft.com/office/drawing/2014/main" id="{F2AD2282-25A5-14D5-A20F-3AD76949E3C8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520" name="Straight Connector 456">
                    <a:extLst>
                      <a:ext uri="{FF2B5EF4-FFF2-40B4-BE49-F238E27FC236}">
                        <a16:creationId xmlns:a16="http://schemas.microsoft.com/office/drawing/2014/main" id="{DDE49781-2769-EA8F-563F-73FB7CFA59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1" name="Straight Connector 457">
                    <a:extLst>
                      <a:ext uri="{FF2B5EF4-FFF2-40B4-BE49-F238E27FC236}">
                        <a16:creationId xmlns:a16="http://schemas.microsoft.com/office/drawing/2014/main" id="{CD5D7631-3356-94E1-EE98-0ED8D370959E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2" name="Straight Connector 458">
                    <a:extLst>
                      <a:ext uri="{FF2B5EF4-FFF2-40B4-BE49-F238E27FC236}">
                        <a16:creationId xmlns:a16="http://schemas.microsoft.com/office/drawing/2014/main" id="{A8A957A6-629B-D946-72A0-39529312499B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3" name="Straight Connector 459">
                    <a:extLst>
                      <a:ext uri="{FF2B5EF4-FFF2-40B4-BE49-F238E27FC236}">
                        <a16:creationId xmlns:a16="http://schemas.microsoft.com/office/drawing/2014/main" id="{DB9A12A6-4F10-CED4-1754-DE5B99ECA317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4" name="Straight Connector 460">
                    <a:extLst>
                      <a:ext uri="{FF2B5EF4-FFF2-40B4-BE49-F238E27FC236}">
                        <a16:creationId xmlns:a16="http://schemas.microsoft.com/office/drawing/2014/main" id="{2A2C5084-4559-5AD5-068B-B47B1BB37F9E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5" name="Straight Connector 461">
                    <a:extLst>
                      <a:ext uri="{FF2B5EF4-FFF2-40B4-BE49-F238E27FC236}">
                        <a16:creationId xmlns:a16="http://schemas.microsoft.com/office/drawing/2014/main" id="{985C06BD-789F-8774-838A-A59DD6BFBE48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6" name="Straight Connector 462">
                    <a:extLst>
                      <a:ext uri="{FF2B5EF4-FFF2-40B4-BE49-F238E27FC236}">
                        <a16:creationId xmlns:a16="http://schemas.microsoft.com/office/drawing/2014/main" id="{3CFD2F68-39F4-1438-3C88-479641339096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7" name="Straight Connector 463">
                    <a:extLst>
                      <a:ext uri="{FF2B5EF4-FFF2-40B4-BE49-F238E27FC236}">
                        <a16:creationId xmlns:a16="http://schemas.microsoft.com/office/drawing/2014/main" id="{88F35FB6-5F28-D015-3DA9-5EA080CC7241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8" name="Straight Connector 464">
                    <a:extLst>
                      <a:ext uri="{FF2B5EF4-FFF2-40B4-BE49-F238E27FC236}">
                        <a16:creationId xmlns:a16="http://schemas.microsoft.com/office/drawing/2014/main" id="{340DC10D-AFC4-2446-C78C-88DE2AFA205C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9" name="Straight Connector 465">
                    <a:extLst>
                      <a:ext uri="{FF2B5EF4-FFF2-40B4-BE49-F238E27FC236}">
                        <a16:creationId xmlns:a16="http://schemas.microsoft.com/office/drawing/2014/main" id="{5D07FC72-2AB9-BD51-1C6F-729E1D4DDCB8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0" name="Straight Connector 466">
                    <a:extLst>
                      <a:ext uri="{FF2B5EF4-FFF2-40B4-BE49-F238E27FC236}">
                        <a16:creationId xmlns:a16="http://schemas.microsoft.com/office/drawing/2014/main" id="{8ED2447D-F8EA-6DC0-2289-8E2F4968F4F3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1" name="Straight Connector 467">
                    <a:extLst>
                      <a:ext uri="{FF2B5EF4-FFF2-40B4-BE49-F238E27FC236}">
                        <a16:creationId xmlns:a16="http://schemas.microsoft.com/office/drawing/2014/main" id="{EEE37073-3A57-93C4-A5B7-6E24F88CA33E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311" name="Group 413">
                  <a:extLst>
                    <a:ext uri="{FF2B5EF4-FFF2-40B4-BE49-F238E27FC236}">
                      <a16:creationId xmlns:a16="http://schemas.microsoft.com/office/drawing/2014/main" id="{08A2B89E-53F8-FAEF-48FC-88C692B3C191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312" name="Straight Connector 414">
                    <a:extLst>
                      <a:ext uri="{FF2B5EF4-FFF2-40B4-BE49-F238E27FC236}">
                        <a16:creationId xmlns:a16="http://schemas.microsoft.com/office/drawing/2014/main" id="{1E536063-5871-5D82-D4C1-55FEE7E77767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5" name="Straight Connector 415">
                    <a:extLst>
                      <a:ext uri="{FF2B5EF4-FFF2-40B4-BE49-F238E27FC236}">
                        <a16:creationId xmlns:a16="http://schemas.microsoft.com/office/drawing/2014/main" id="{8136B7F1-AA4D-CA60-C5DF-8DDC11556375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6" name="Straight Connector 416">
                    <a:extLst>
                      <a:ext uri="{FF2B5EF4-FFF2-40B4-BE49-F238E27FC236}">
                        <a16:creationId xmlns:a16="http://schemas.microsoft.com/office/drawing/2014/main" id="{F5B3EB9D-0DE2-7152-6641-C740DBFA165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7" name="Straight Connector 417">
                    <a:extLst>
                      <a:ext uri="{FF2B5EF4-FFF2-40B4-BE49-F238E27FC236}">
                        <a16:creationId xmlns:a16="http://schemas.microsoft.com/office/drawing/2014/main" id="{80C6E2BA-4007-FE77-2F0F-F4A6691007B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5" name="Straight Connector 418">
                    <a:extLst>
                      <a:ext uri="{FF2B5EF4-FFF2-40B4-BE49-F238E27FC236}">
                        <a16:creationId xmlns:a16="http://schemas.microsoft.com/office/drawing/2014/main" id="{05D6DFA0-5B9A-6576-E072-B79C25A0827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6" name="Straight Connector 419">
                    <a:extLst>
                      <a:ext uri="{FF2B5EF4-FFF2-40B4-BE49-F238E27FC236}">
                        <a16:creationId xmlns:a16="http://schemas.microsoft.com/office/drawing/2014/main" id="{71C335BF-ED70-FE34-8C1D-08C69F7FADB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8" name="Straight Connector 420">
                    <a:extLst>
                      <a:ext uri="{FF2B5EF4-FFF2-40B4-BE49-F238E27FC236}">
                        <a16:creationId xmlns:a16="http://schemas.microsoft.com/office/drawing/2014/main" id="{94282917-1336-5856-BDDD-1A229048A3F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4" name="Straight Connector 421">
                    <a:extLst>
                      <a:ext uri="{FF2B5EF4-FFF2-40B4-BE49-F238E27FC236}">
                        <a16:creationId xmlns:a16="http://schemas.microsoft.com/office/drawing/2014/main" id="{A5CAE965-1DDB-AA80-5676-E67F2F9F7B2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65" name="Straight Connector 422">
                    <a:extLst>
                      <a:ext uri="{FF2B5EF4-FFF2-40B4-BE49-F238E27FC236}">
                        <a16:creationId xmlns:a16="http://schemas.microsoft.com/office/drawing/2014/main" id="{1F65B8D7-8EDD-8E78-202D-8F18C33137CF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78" name="Straight Connector 423">
                    <a:extLst>
                      <a:ext uri="{FF2B5EF4-FFF2-40B4-BE49-F238E27FC236}">
                        <a16:creationId xmlns:a16="http://schemas.microsoft.com/office/drawing/2014/main" id="{2B39C7A8-A561-29B8-551E-754817BEE89F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2" name="Straight Connector 424">
                    <a:extLst>
                      <a:ext uri="{FF2B5EF4-FFF2-40B4-BE49-F238E27FC236}">
                        <a16:creationId xmlns:a16="http://schemas.microsoft.com/office/drawing/2014/main" id="{70E47869-63D5-2839-D155-9745B7DED47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3" name="Straight Connector 425">
                    <a:extLst>
                      <a:ext uri="{FF2B5EF4-FFF2-40B4-BE49-F238E27FC236}">
                        <a16:creationId xmlns:a16="http://schemas.microsoft.com/office/drawing/2014/main" id="{FD484FCD-2545-B014-C43B-9263DA5F252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4" name="Straight Connector 426">
                    <a:extLst>
                      <a:ext uri="{FF2B5EF4-FFF2-40B4-BE49-F238E27FC236}">
                        <a16:creationId xmlns:a16="http://schemas.microsoft.com/office/drawing/2014/main" id="{7A50A8A7-F4F0-4210-804A-DDBF471D8ED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5" name="Straight Connector 427">
                    <a:extLst>
                      <a:ext uri="{FF2B5EF4-FFF2-40B4-BE49-F238E27FC236}">
                        <a16:creationId xmlns:a16="http://schemas.microsoft.com/office/drawing/2014/main" id="{3442A401-B26B-C179-2F24-CBC2ED992A7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6" name="Straight Connector 428">
                    <a:extLst>
                      <a:ext uri="{FF2B5EF4-FFF2-40B4-BE49-F238E27FC236}">
                        <a16:creationId xmlns:a16="http://schemas.microsoft.com/office/drawing/2014/main" id="{8101CC81-D886-3AD7-C14B-1EF3E589520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87" name="Straight Connector 429">
                    <a:extLst>
                      <a:ext uri="{FF2B5EF4-FFF2-40B4-BE49-F238E27FC236}">
                        <a16:creationId xmlns:a16="http://schemas.microsoft.com/office/drawing/2014/main" id="{20979746-C1D6-44DC-683E-B2B7E1A3033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02" name="Straight Connector 430">
                    <a:extLst>
                      <a:ext uri="{FF2B5EF4-FFF2-40B4-BE49-F238E27FC236}">
                        <a16:creationId xmlns:a16="http://schemas.microsoft.com/office/drawing/2014/main" id="{07468D24-8B4D-9ED7-8668-40157359F5F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07" name="Straight Connector 431">
                    <a:extLst>
                      <a:ext uri="{FF2B5EF4-FFF2-40B4-BE49-F238E27FC236}">
                        <a16:creationId xmlns:a16="http://schemas.microsoft.com/office/drawing/2014/main" id="{577838CC-1AF9-D0C2-4A1F-C5414A701C7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08" name="Straight Connector 432">
                    <a:extLst>
                      <a:ext uri="{FF2B5EF4-FFF2-40B4-BE49-F238E27FC236}">
                        <a16:creationId xmlns:a16="http://schemas.microsoft.com/office/drawing/2014/main" id="{2457576A-53F7-E3FE-233A-15E775BCADCA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09" name="Straight Connector 433">
                    <a:extLst>
                      <a:ext uri="{FF2B5EF4-FFF2-40B4-BE49-F238E27FC236}">
                        <a16:creationId xmlns:a16="http://schemas.microsoft.com/office/drawing/2014/main" id="{49F1F9BF-A18A-7E71-1D98-C4E3936E2E02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0" name="Straight Connector 434">
                    <a:extLst>
                      <a:ext uri="{FF2B5EF4-FFF2-40B4-BE49-F238E27FC236}">
                        <a16:creationId xmlns:a16="http://schemas.microsoft.com/office/drawing/2014/main" id="{0CF8A53E-4006-AB00-6A9E-25268521A50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5" name="Straight Connector 435">
                    <a:extLst>
                      <a:ext uri="{FF2B5EF4-FFF2-40B4-BE49-F238E27FC236}">
                        <a16:creationId xmlns:a16="http://schemas.microsoft.com/office/drawing/2014/main" id="{F3F8F507-5EE3-841B-3F86-48E5989C06D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8" name="Straight Connector 436">
                    <a:extLst>
                      <a:ext uri="{FF2B5EF4-FFF2-40B4-BE49-F238E27FC236}">
                        <a16:creationId xmlns:a16="http://schemas.microsoft.com/office/drawing/2014/main" id="{1A8206AA-7EF8-AA37-9E22-91F762F12DF1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9" name="Straight Connector 437">
                    <a:extLst>
                      <a:ext uri="{FF2B5EF4-FFF2-40B4-BE49-F238E27FC236}">
                        <a16:creationId xmlns:a16="http://schemas.microsoft.com/office/drawing/2014/main" id="{277F6DFA-4128-1B0B-959A-48F019A2024F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5" name="Straight Connector 438">
                    <a:extLst>
                      <a:ext uri="{FF2B5EF4-FFF2-40B4-BE49-F238E27FC236}">
                        <a16:creationId xmlns:a16="http://schemas.microsoft.com/office/drawing/2014/main" id="{8FAD1880-02B0-34DA-A98E-F450121D46F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9" name="Straight Connector 439">
                    <a:extLst>
                      <a:ext uri="{FF2B5EF4-FFF2-40B4-BE49-F238E27FC236}">
                        <a16:creationId xmlns:a16="http://schemas.microsoft.com/office/drawing/2014/main" id="{809D5246-590F-3D65-36F8-9134B84969A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0" name="Straight Connector 440">
                    <a:extLst>
                      <a:ext uri="{FF2B5EF4-FFF2-40B4-BE49-F238E27FC236}">
                        <a16:creationId xmlns:a16="http://schemas.microsoft.com/office/drawing/2014/main" id="{F3DDF2D7-C4F4-315A-0FAB-8E305E56FCA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1" name="Straight Connector 441">
                    <a:extLst>
                      <a:ext uri="{FF2B5EF4-FFF2-40B4-BE49-F238E27FC236}">
                        <a16:creationId xmlns:a16="http://schemas.microsoft.com/office/drawing/2014/main" id="{24FC7ABE-2A62-FE9F-1474-5AE36094B71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2" name="Straight Connector 442">
                    <a:extLst>
                      <a:ext uri="{FF2B5EF4-FFF2-40B4-BE49-F238E27FC236}">
                        <a16:creationId xmlns:a16="http://schemas.microsoft.com/office/drawing/2014/main" id="{47021AEA-2C34-E1F3-1BFE-8501F5BC13C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3" name="Straight Connector 443">
                    <a:extLst>
                      <a:ext uri="{FF2B5EF4-FFF2-40B4-BE49-F238E27FC236}">
                        <a16:creationId xmlns:a16="http://schemas.microsoft.com/office/drawing/2014/main" id="{340EB56A-2DD4-38E0-AA19-556052EFB1A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4" name="Straight Connector 444">
                    <a:extLst>
                      <a:ext uri="{FF2B5EF4-FFF2-40B4-BE49-F238E27FC236}">
                        <a16:creationId xmlns:a16="http://schemas.microsoft.com/office/drawing/2014/main" id="{449D1F23-426E-74FB-896E-03A042208697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5" name="Straight Connector 445">
                    <a:extLst>
                      <a:ext uri="{FF2B5EF4-FFF2-40B4-BE49-F238E27FC236}">
                        <a16:creationId xmlns:a16="http://schemas.microsoft.com/office/drawing/2014/main" id="{994A5D85-C9A6-D94A-6E32-6DCE61FFD339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6" name="Straight Connector 446">
                    <a:extLst>
                      <a:ext uri="{FF2B5EF4-FFF2-40B4-BE49-F238E27FC236}">
                        <a16:creationId xmlns:a16="http://schemas.microsoft.com/office/drawing/2014/main" id="{AC2959AE-129A-924E-E74B-285122CB76B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7" name="Straight Connector 447">
                    <a:extLst>
                      <a:ext uri="{FF2B5EF4-FFF2-40B4-BE49-F238E27FC236}">
                        <a16:creationId xmlns:a16="http://schemas.microsoft.com/office/drawing/2014/main" id="{E68A9769-85E4-8FFB-0355-04AD497930A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2" name="Straight Connector 448">
                    <a:extLst>
                      <a:ext uri="{FF2B5EF4-FFF2-40B4-BE49-F238E27FC236}">
                        <a16:creationId xmlns:a16="http://schemas.microsoft.com/office/drawing/2014/main" id="{CD63292D-F931-4153-ED32-B17778AF285D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3" name="Straight Connector 449">
                    <a:extLst>
                      <a:ext uri="{FF2B5EF4-FFF2-40B4-BE49-F238E27FC236}">
                        <a16:creationId xmlns:a16="http://schemas.microsoft.com/office/drawing/2014/main" id="{834950F1-0A00-5C60-4FEB-3D731B823B14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4" name="Straight Connector 450">
                    <a:extLst>
                      <a:ext uri="{FF2B5EF4-FFF2-40B4-BE49-F238E27FC236}">
                        <a16:creationId xmlns:a16="http://schemas.microsoft.com/office/drawing/2014/main" id="{3D6AA3F2-76D1-0DD7-AA3F-DB4D949D9D3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5" name="Straight Connector 451">
                    <a:extLst>
                      <a:ext uri="{FF2B5EF4-FFF2-40B4-BE49-F238E27FC236}">
                        <a16:creationId xmlns:a16="http://schemas.microsoft.com/office/drawing/2014/main" id="{D9D96BFC-A7EA-061D-0D9B-553E3E65B1A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6" name="Straight Connector 452">
                    <a:extLst>
                      <a:ext uri="{FF2B5EF4-FFF2-40B4-BE49-F238E27FC236}">
                        <a16:creationId xmlns:a16="http://schemas.microsoft.com/office/drawing/2014/main" id="{4BE9C045-EEDF-FABC-88E3-26600913390F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7" name="Straight Connector 453">
                    <a:extLst>
                      <a:ext uri="{FF2B5EF4-FFF2-40B4-BE49-F238E27FC236}">
                        <a16:creationId xmlns:a16="http://schemas.microsoft.com/office/drawing/2014/main" id="{014A45E4-CAA0-186A-118A-1775257DA337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8" name="Straight Connector 454">
                    <a:extLst>
                      <a:ext uri="{FF2B5EF4-FFF2-40B4-BE49-F238E27FC236}">
                        <a16:creationId xmlns:a16="http://schemas.microsoft.com/office/drawing/2014/main" id="{1093A19C-F7E3-63E8-93B2-BE2DD5AD003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19" name="Straight Connector 455">
                    <a:extLst>
                      <a:ext uri="{FF2B5EF4-FFF2-40B4-BE49-F238E27FC236}">
                        <a16:creationId xmlns:a16="http://schemas.microsoft.com/office/drawing/2014/main" id="{FFD6889A-9715-CE90-2E03-7F0B3205DC2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502" name="Group 472">
              <a:extLst>
                <a:ext uri="{FF2B5EF4-FFF2-40B4-BE49-F238E27FC236}">
                  <a16:creationId xmlns:a16="http://schemas.microsoft.com/office/drawing/2014/main" id="{51500EC6-0D5E-F42E-D78A-D838737582E1}"/>
                </a:ext>
              </a:extLst>
            </p:cNvPr>
            <p:cNvGrpSpPr/>
            <p:nvPr/>
          </p:nvGrpSpPr>
          <p:grpSpPr>
            <a:xfrm>
              <a:off x="4277427" y="2696021"/>
              <a:ext cx="322401" cy="600165"/>
              <a:chOff x="4253132" y="2562093"/>
              <a:chExt cx="269213" cy="501153"/>
            </a:xfrm>
          </p:grpSpPr>
          <p:grpSp>
            <p:nvGrpSpPr>
              <p:cNvPr id="272" name="Group 473">
                <a:extLst>
                  <a:ext uri="{FF2B5EF4-FFF2-40B4-BE49-F238E27FC236}">
                    <a16:creationId xmlns:a16="http://schemas.microsoft.com/office/drawing/2014/main" id="{724AC9C9-FCEF-7B35-C969-474108E5CE48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297" name="Freeform 373">
                  <a:extLst>
                    <a:ext uri="{FF2B5EF4-FFF2-40B4-BE49-F238E27FC236}">
                      <a16:creationId xmlns:a16="http://schemas.microsoft.com/office/drawing/2014/main" id="{D303F60F-976C-859D-CB52-5B6253D0C695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98" name="Group 499">
                  <a:extLst>
                    <a:ext uri="{FF2B5EF4-FFF2-40B4-BE49-F238E27FC236}">
                      <a16:creationId xmlns:a16="http://schemas.microsoft.com/office/drawing/2014/main" id="{CEB1AE05-05FC-D182-DD71-E1CB0E678638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02" name="Freeform 378">
                    <a:extLst>
                      <a:ext uri="{FF2B5EF4-FFF2-40B4-BE49-F238E27FC236}">
                        <a16:creationId xmlns:a16="http://schemas.microsoft.com/office/drawing/2014/main" id="{7653A42E-E05A-BADA-ADDB-13655A5E469E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Rectangle 504">
                    <a:extLst>
                      <a:ext uri="{FF2B5EF4-FFF2-40B4-BE49-F238E27FC236}">
                        <a16:creationId xmlns:a16="http://schemas.microsoft.com/office/drawing/2014/main" id="{8761D9F6-51DB-845F-339F-E0005AC37590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04" name="Group 505">
                    <a:extLst>
                      <a:ext uri="{FF2B5EF4-FFF2-40B4-BE49-F238E27FC236}">
                        <a16:creationId xmlns:a16="http://schemas.microsoft.com/office/drawing/2014/main" id="{7BF35C41-8A6A-58FF-02FB-9FE930F851E6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06" name="Rectangle 507">
                      <a:extLst>
                        <a:ext uri="{FF2B5EF4-FFF2-40B4-BE49-F238E27FC236}">
                          <a16:creationId xmlns:a16="http://schemas.microsoft.com/office/drawing/2014/main" id="{BF9A1996-A3C3-6AD0-7F25-6302DA50BF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7" name="Rectangle 508">
                      <a:extLst>
                        <a:ext uri="{FF2B5EF4-FFF2-40B4-BE49-F238E27FC236}">
                          <a16:creationId xmlns:a16="http://schemas.microsoft.com/office/drawing/2014/main" id="{A780F735-4E26-0E40-489F-D902741330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05" name="Freeform 381">
                    <a:extLst>
                      <a:ext uri="{FF2B5EF4-FFF2-40B4-BE49-F238E27FC236}">
                        <a16:creationId xmlns:a16="http://schemas.microsoft.com/office/drawing/2014/main" id="{DE329E74-A696-F1AD-84A5-53072A8D63E1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99" name="Straight Connector 500">
                  <a:extLst>
                    <a:ext uri="{FF2B5EF4-FFF2-40B4-BE49-F238E27FC236}">
                      <a16:creationId xmlns:a16="http://schemas.microsoft.com/office/drawing/2014/main" id="{E3947FD7-0161-7F12-2763-F45AF28F2342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501">
                  <a:extLst>
                    <a:ext uri="{FF2B5EF4-FFF2-40B4-BE49-F238E27FC236}">
                      <a16:creationId xmlns:a16="http://schemas.microsoft.com/office/drawing/2014/main" id="{C1515279-022E-CCE3-D37D-52724F00B523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01" name="Freeform 377">
                  <a:extLst>
                    <a:ext uri="{FF2B5EF4-FFF2-40B4-BE49-F238E27FC236}">
                      <a16:creationId xmlns:a16="http://schemas.microsoft.com/office/drawing/2014/main" id="{1AAE43E9-7F49-EE18-CC39-29301C250541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3" name="Group 474">
                <a:extLst>
                  <a:ext uri="{FF2B5EF4-FFF2-40B4-BE49-F238E27FC236}">
                    <a16:creationId xmlns:a16="http://schemas.microsoft.com/office/drawing/2014/main" id="{AB518D90-DEB5-7ECF-D2B0-8532745DC217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286" name="Freeform 362">
                  <a:extLst>
                    <a:ext uri="{FF2B5EF4-FFF2-40B4-BE49-F238E27FC236}">
                      <a16:creationId xmlns:a16="http://schemas.microsoft.com/office/drawing/2014/main" id="{207FB8ED-6DBD-1E87-26E0-EA7ABE61110D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7" name="Group 488">
                  <a:extLst>
                    <a:ext uri="{FF2B5EF4-FFF2-40B4-BE49-F238E27FC236}">
                      <a16:creationId xmlns:a16="http://schemas.microsoft.com/office/drawing/2014/main" id="{3E8B1C03-1BA2-DC9C-256F-E5D122386F5B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291" name="Freeform 367">
                    <a:extLst>
                      <a:ext uri="{FF2B5EF4-FFF2-40B4-BE49-F238E27FC236}">
                        <a16:creationId xmlns:a16="http://schemas.microsoft.com/office/drawing/2014/main" id="{ED76F1AA-B3D3-E70E-C9A7-7D7B3DDF825A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" name="Rectangle 493">
                    <a:extLst>
                      <a:ext uri="{FF2B5EF4-FFF2-40B4-BE49-F238E27FC236}">
                        <a16:creationId xmlns:a16="http://schemas.microsoft.com/office/drawing/2014/main" id="{97498866-D589-2CA7-48F3-DA8A70819580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93" name="Group 494">
                    <a:extLst>
                      <a:ext uri="{FF2B5EF4-FFF2-40B4-BE49-F238E27FC236}">
                        <a16:creationId xmlns:a16="http://schemas.microsoft.com/office/drawing/2014/main" id="{AE8BEFB7-C44F-E11B-B860-FF3291342B38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295" name="Rectangle 496">
                      <a:extLst>
                        <a:ext uri="{FF2B5EF4-FFF2-40B4-BE49-F238E27FC236}">
                          <a16:creationId xmlns:a16="http://schemas.microsoft.com/office/drawing/2014/main" id="{5AA8A4FE-5BCA-278C-6007-C40EA7C56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6" name="Rectangle 497">
                      <a:extLst>
                        <a:ext uri="{FF2B5EF4-FFF2-40B4-BE49-F238E27FC236}">
                          <a16:creationId xmlns:a16="http://schemas.microsoft.com/office/drawing/2014/main" id="{8351C3E8-0A36-1A37-5AC9-7D435E198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94" name="Freeform 370">
                    <a:extLst>
                      <a:ext uri="{FF2B5EF4-FFF2-40B4-BE49-F238E27FC236}">
                        <a16:creationId xmlns:a16="http://schemas.microsoft.com/office/drawing/2014/main" id="{14D7633C-DFE7-A6C3-79B4-5F095CBCE2D3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88" name="Straight Connector 489">
                  <a:extLst>
                    <a:ext uri="{FF2B5EF4-FFF2-40B4-BE49-F238E27FC236}">
                      <a16:creationId xmlns:a16="http://schemas.microsoft.com/office/drawing/2014/main" id="{DC300531-D8FE-8254-048B-4CDB3AEE49EE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490">
                  <a:extLst>
                    <a:ext uri="{FF2B5EF4-FFF2-40B4-BE49-F238E27FC236}">
                      <a16:creationId xmlns:a16="http://schemas.microsoft.com/office/drawing/2014/main" id="{0E3F7EF4-5ED7-A684-A3CC-A960D4827D87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90" name="Freeform 366">
                  <a:extLst>
                    <a:ext uri="{FF2B5EF4-FFF2-40B4-BE49-F238E27FC236}">
                      <a16:creationId xmlns:a16="http://schemas.microsoft.com/office/drawing/2014/main" id="{7558E7B8-1EA8-660C-855C-599C165A8B6C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4" name="Group 475">
                <a:extLst>
                  <a:ext uri="{FF2B5EF4-FFF2-40B4-BE49-F238E27FC236}">
                    <a16:creationId xmlns:a16="http://schemas.microsoft.com/office/drawing/2014/main" id="{2F306030-3FC8-266A-B3C1-F3E399FB8822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275" name="Freeform 351">
                  <a:extLst>
                    <a:ext uri="{FF2B5EF4-FFF2-40B4-BE49-F238E27FC236}">
                      <a16:creationId xmlns:a16="http://schemas.microsoft.com/office/drawing/2014/main" id="{7F764CD5-FB56-C6D9-27DC-8D82A1BE52DC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6" name="Group 477">
                  <a:extLst>
                    <a:ext uri="{FF2B5EF4-FFF2-40B4-BE49-F238E27FC236}">
                      <a16:creationId xmlns:a16="http://schemas.microsoft.com/office/drawing/2014/main" id="{27737E18-5033-0F5D-19C6-92926B5C4166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280" name="Freeform 356">
                    <a:extLst>
                      <a:ext uri="{FF2B5EF4-FFF2-40B4-BE49-F238E27FC236}">
                        <a16:creationId xmlns:a16="http://schemas.microsoft.com/office/drawing/2014/main" id="{B73A4834-2793-3FAE-5465-14F3AE8B34C7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Rectangle 482">
                    <a:extLst>
                      <a:ext uri="{FF2B5EF4-FFF2-40B4-BE49-F238E27FC236}">
                        <a16:creationId xmlns:a16="http://schemas.microsoft.com/office/drawing/2014/main" id="{0D907E3C-D989-48A3-B0E0-4221A94F056A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82" name="Group 483">
                    <a:extLst>
                      <a:ext uri="{FF2B5EF4-FFF2-40B4-BE49-F238E27FC236}">
                        <a16:creationId xmlns:a16="http://schemas.microsoft.com/office/drawing/2014/main" id="{A03D84A9-7BB7-BB0E-D88F-A81B45EF5D8D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284" name="Rectangle 485">
                      <a:extLst>
                        <a:ext uri="{FF2B5EF4-FFF2-40B4-BE49-F238E27FC236}">
                          <a16:creationId xmlns:a16="http://schemas.microsoft.com/office/drawing/2014/main" id="{B8BC30D2-0385-8467-FAF8-AE88E7E8BE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5" name="Rectangle 486">
                      <a:extLst>
                        <a:ext uri="{FF2B5EF4-FFF2-40B4-BE49-F238E27FC236}">
                          <a16:creationId xmlns:a16="http://schemas.microsoft.com/office/drawing/2014/main" id="{621A5254-5BB8-4333-0C65-2724C0687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83" name="Freeform 359">
                    <a:extLst>
                      <a:ext uri="{FF2B5EF4-FFF2-40B4-BE49-F238E27FC236}">
                        <a16:creationId xmlns:a16="http://schemas.microsoft.com/office/drawing/2014/main" id="{7AD45E09-EE69-AC1B-EF1A-9150A9FFCEC9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77" name="Straight Connector 478">
                  <a:extLst>
                    <a:ext uri="{FF2B5EF4-FFF2-40B4-BE49-F238E27FC236}">
                      <a16:creationId xmlns:a16="http://schemas.microsoft.com/office/drawing/2014/main" id="{B21114D0-95F8-2197-BECB-8836BF2A134D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479">
                  <a:extLst>
                    <a:ext uri="{FF2B5EF4-FFF2-40B4-BE49-F238E27FC236}">
                      <a16:creationId xmlns:a16="http://schemas.microsoft.com/office/drawing/2014/main" id="{21E23246-1D02-4635-7099-41193446AABC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79" name="Freeform 355">
                  <a:extLst>
                    <a:ext uri="{FF2B5EF4-FFF2-40B4-BE49-F238E27FC236}">
                      <a16:creationId xmlns:a16="http://schemas.microsoft.com/office/drawing/2014/main" id="{F73BFB98-9253-C09B-3326-5807E4542505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03" name="TextBox 509">
              <a:extLst>
                <a:ext uri="{FF2B5EF4-FFF2-40B4-BE49-F238E27FC236}">
                  <a16:creationId xmlns:a16="http://schemas.microsoft.com/office/drawing/2014/main" id="{C3E07ECD-0F33-B868-A7B1-312E45D799D0}"/>
                </a:ext>
              </a:extLst>
            </p:cNvPr>
            <p:cNvSpPr txBox="1"/>
            <p:nvPr/>
          </p:nvSpPr>
          <p:spPr>
            <a:xfrm>
              <a:off x="4159656" y="32641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samples</a:t>
              </a:r>
            </a:p>
          </p:txBody>
        </p:sp>
        <p:sp>
          <p:nvSpPr>
            <p:cNvPr id="504" name="TextBox 273">
              <a:extLst>
                <a:ext uri="{FF2B5EF4-FFF2-40B4-BE49-F238E27FC236}">
                  <a16:creationId xmlns:a16="http://schemas.microsoft.com/office/drawing/2014/main" id="{D9C1F9F0-524B-83FA-4714-DD71AC118720}"/>
                </a:ext>
              </a:extLst>
            </p:cNvPr>
            <p:cNvSpPr txBox="1"/>
            <p:nvPr/>
          </p:nvSpPr>
          <p:spPr>
            <a:xfrm>
              <a:off x="6761222" y="3264183"/>
              <a:ext cx="1204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measurement</a:t>
              </a:r>
            </a:p>
          </p:txBody>
        </p:sp>
        <p:cxnSp>
          <p:nvCxnSpPr>
            <p:cNvPr id="505" name="Straight Arrow Connector 274">
              <a:extLst>
                <a:ext uri="{FF2B5EF4-FFF2-40B4-BE49-F238E27FC236}">
                  <a16:creationId xmlns:a16="http://schemas.microsoft.com/office/drawing/2014/main" id="{5E05805C-8F41-24E3-DF64-331CCDC86FBB}"/>
                </a:ext>
              </a:extLst>
            </p:cNvPr>
            <p:cNvCxnSpPr>
              <a:cxnSpLocks/>
            </p:cNvCxnSpPr>
            <p:nvPr/>
          </p:nvCxnSpPr>
          <p:spPr>
            <a:xfrm>
              <a:off x="4925748" y="3018932"/>
              <a:ext cx="181615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TextBox 275">
              <a:extLst>
                <a:ext uri="{FF2B5EF4-FFF2-40B4-BE49-F238E27FC236}">
                  <a16:creationId xmlns:a16="http://schemas.microsoft.com/office/drawing/2014/main" id="{18F01AC4-1433-0F31-149C-F8CA61AA0BD9}"/>
                </a:ext>
              </a:extLst>
            </p:cNvPr>
            <p:cNvSpPr txBox="1"/>
            <p:nvPr/>
          </p:nvSpPr>
          <p:spPr>
            <a:xfrm>
              <a:off x="4925748" y="2630716"/>
              <a:ext cx="1783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95959"/>
                  </a:solidFill>
                  <a:latin typeface="Calibri" panose="020F0502020204030204"/>
                </a:rPr>
                <a:t>process </a:t>
              </a:r>
              <a:endParaRPr lang="en-US" sz="1100" dirty="0">
                <a:solidFill>
                  <a:srgbClr val="595959"/>
                </a:solidFill>
                <a:latin typeface="Calibri" panose="020F0502020204030204"/>
              </a:endParaRPr>
            </a:p>
          </p:txBody>
        </p:sp>
        <p:sp>
          <p:nvSpPr>
            <p:cNvPr id="507" name="Rectangle 276">
              <a:extLst>
                <a:ext uri="{FF2B5EF4-FFF2-40B4-BE49-F238E27FC236}">
                  <a16:creationId xmlns:a16="http://schemas.microsoft.com/office/drawing/2014/main" id="{E8248DD5-EA9A-4EBB-3B7F-D19FC8A5888F}"/>
                </a:ext>
              </a:extLst>
            </p:cNvPr>
            <p:cNvSpPr/>
            <p:nvPr/>
          </p:nvSpPr>
          <p:spPr>
            <a:xfrm>
              <a:off x="6174946" y="2982673"/>
              <a:ext cx="59891" cy="72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700"/>
            </a:p>
          </p:txBody>
        </p:sp>
        <p:grpSp>
          <p:nvGrpSpPr>
            <p:cNvPr id="508" name="Group 294">
              <a:extLst>
                <a:ext uri="{FF2B5EF4-FFF2-40B4-BE49-F238E27FC236}">
                  <a16:creationId xmlns:a16="http://schemas.microsoft.com/office/drawing/2014/main" id="{595E5C47-1DE4-B45F-5E4B-9DA7C6BF7109}"/>
                </a:ext>
              </a:extLst>
            </p:cNvPr>
            <p:cNvGrpSpPr/>
            <p:nvPr/>
          </p:nvGrpSpPr>
          <p:grpSpPr>
            <a:xfrm>
              <a:off x="5133971" y="2930698"/>
              <a:ext cx="248161" cy="161275"/>
              <a:chOff x="4524962" y="5300531"/>
              <a:chExt cx="547777" cy="355992"/>
            </a:xfrm>
          </p:grpSpPr>
          <p:sp>
            <p:nvSpPr>
              <p:cNvPr id="270" name="Rechteck: abgerundete Ecken 87">
                <a:extLst>
                  <a:ext uri="{FF2B5EF4-FFF2-40B4-BE49-F238E27FC236}">
                    <a16:creationId xmlns:a16="http://schemas.microsoft.com/office/drawing/2014/main" id="{3BB605CF-44B2-F4C4-4C50-BBA7BEE1FAC6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TextBox 296">
                <a:extLst>
                  <a:ext uri="{FF2B5EF4-FFF2-40B4-BE49-F238E27FC236}">
                    <a16:creationId xmlns:a16="http://schemas.microsoft.com/office/drawing/2014/main" id="{95B09676-88B3-C8F6-C179-5080415C5329}"/>
                  </a:ext>
                </a:extLst>
              </p:cNvPr>
              <p:cNvSpPr txBox="1"/>
              <p:nvPr/>
            </p:nvSpPr>
            <p:spPr>
              <a:xfrm>
                <a:off x="4650569" y="5300531"/>
                <a:ext cx="422170" cy="339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P</a:t>
                </a:r>
                <a:r>
                  <a:rPr kumimoji="0" lang="en-US" sz="10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510" name="Rechteck: abgerundete Ecken 87">
              <a:extLst>
                <a:ext uri="{FF2B5EF4-FFF2-40B4-BE49-F238E27FC236}">
                  <a16:creationId xmlns:a16="http://schemas.microsoft.com/office/drawing/2014/main" id="{984A88AD-2151-F700-3DC6-0B404734184B}"/>
                </a:ext>
              </a:extLst>
            </p:cNvPr>
            <p:cNvSpPr/>
            <p:nvPr/>
          </p:nvSpPr>
          <p:spPr>
            <a:xfrm>
              <a:off x="5361486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Rechteck: abgerundete Ecken 87">
              <a:extLst>
                <a:ext uri="{FF2B5EF4-FFF2-40B4-BE49-F238E27FC236}">
                  <a16:creationId xmlns:a16="http://schemas.microsoft.com/office/drawing/2014/main" id="{A511CEDE-2B31-4653-1A87-2B57D27E22A6}"/>
                </a:ext>
              </a:extLst>
            </p:cNvPr>
            <p:cNvSpPr/>
            <p:nvPr/>
          </p:nvSpPr>
          <p:spPr>
            <a:xfrm>
              <a:off x="5589001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Rechteck: abgerundete Ecken 87">
              <a:extLst>
                <a:ext uri="{FF2B5EF4-FFF2-40B4-BE49-F238E27FC236}">
                  <a16:creationId xmlns:a16="http://schemas.microsoft.com/office/drawing/2014/main" id="{F2A8A625-2E2E-15A6-41EB-D393507C42C7}"/>
                </a:ext>
              </a:extLst>
            </p:cNvPr>
            <p:cNvSpPr/>
            <p:nvPr/>
          </p:nvSpPr>
          <p:spPr>
            <a:xfrm>
              <a:off x="5825315" y="2945887"/>
              <a:ext cx="403370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Rechteck: abgerundete Ecken 87">
              <a:extLst>
                <a:ext uri="{FF2B5EF4-FFF2-40B4-BE49-F238E27FC236}">
                  <a16:creationId xmlns:a16="http://schemas.microsoft.com/office/drawing/2014/main" id="{2F222931-19FE-817D-B6D5-99F43EFDC570}"/>
                </a:ext>
              </a:extLst>
            </p:cNvPr>
            <p:cNvSpPr/>
            <p:nvPr/>
          </p:nvSpPr>
          <p:spPr>
            <a:xfrm>
              <a:off x="6271545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TextBox 303">
              <a:extLst>
                <a:ext uri="{FF2B5EF4-FFF2-40B4-BE49-F238E27FC236}">
                  <a16:creationId xmlns:a16="http://schemas.microsoft.com/office/drawing/2014/main" id="{EE389E58-27FB-286F-DE5B-7729D9C72268}"/>
                </a:ext>
              </a:extLst>
            </p:cNvPr>
            <p:cNvSpPr txBox="1"/>
            <p:nvPr/>
          </p:nvSpPr>
          <p:spPr>
            <a:xfrm>
              <a:off x="541022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59" name="TextBox 304">
              <a:extLst>
                <a:ext uri="{FF2B5EF4-FFF2-40B4-BE49-F238E27FC236}">
                  <a16:creationId xmlns:a16="http://schemas.microsoft.com/office/drawing/2014/main" id="{79584339-7859-DD5B-053E-A5DBAD138F70}"/>
                </a:ext>
              </a:extLst>
            </p:cNvPr>
            <p:cNvSpPr txBox="1"/>
            <p:nvPr/>
          </p:nvSpPr>
          <p:spPr>
            <a:xfrm>
              <a:off x="5634898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260" name="TextBox 305">
              <a:extLst>
                <a:ext uri="{FF2B5EF4-FFF2-40B4-BE49-F238E27FC236}">
                  <a16:creationId xmlns:a16="http://schemas.microsoft.com/office/drawing/2014/main" id="{7087004C-42D3-3044-8629-1CD9A2D1198A}"/>
                </a:ext>
              </a:extLst>
            </p:cNvPr>
            <p:cNvSpPr txBox="1"/>
            <p:nvPr/>
          </p:nvSpPr>
          <p:spPr>
            <a:xfrm>
              <a:off x="5968904" y="2954962"/>
              <a:ext cx="135714" cy="11523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5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61" name="TextBox 306">
              <a:extLst>
                <a:ext uri="{FF2B5EF4-FFF2-40B4-BE49-F238E27FC236}">
                  <a16:creationId xmlns:a16="http://schemas.microsoft.com/office/drawing/2014/main" id="{661A681B-B480-7671-3B00-AC66F77AC7D9}"/>
                </a:ext>
              </a:extLst>
            </p:cNvPr>
            <p:cNvSpPr txBox="1"/>
            <p:nvPr/>
          </p:nvSpPr>
          <p:spPr>
            <a:xfrm>
              <a:off x="631867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262" name="Group 548">
              <a:extLst>
                <a:ext uri="{FF2B5EF4-FFF2-40B4-BE49-F238E27FC236}">
                  <a16:creationId xmlns:a16="http://schemas.microsoft.com/office/drawing/2014/main" id="{29AF2C07-F711-0AAB-2075-0C0A0166C86B}"/>
                </a:ext>
              </a:extLst>
            </p:cNvPr>
            <p:cNvGrpSpPr/>
            <p:nvPr/>
          </p:nvGrpSpPr>
          <p:grpSpPr>
            <a:xfrm>
              <a:off x="7107725" y="2503065"/>
              <a:ext cx="733646" cy="394227"/>
              <a:chOff x="6647087" y="2276596"/>
              <a:chExt cx="1866632" cy="1003043"/>
            </a:xfrm>
          </p:grpSpPr>
          <p:sp>
            <p:nvSpPr>
              <p:cNvPr id="263" name="Freeform 91">
                <a:extLst>
                  <a:ext uri="{FF2B5EF4-FFF2-40B4-BE49-F238E27FC236}">
                    <a16:creationId xmlns:a16="http://schemas.microsoft.com/office/drawing/2014/main" id="{0E960940-ACE0-A6B2-1484-2C929985CDFE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 92">
                <a:extLst>
                  <a:ext uri="{FF2B5EF4-FFF2-40B4-BE49-F238E27FC236}">
                    <a16:creationId xmlns:a16="http://schemas.microsoft.com/office/drawing/2014/main" id="{027C1EC9-4225-5535-AD5E-802D3F1A5E68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Freeform 93">
                <a:extLst>
                  <a:ext uri="{FF2B5EF4-FFF2-40B4-BE49-F238E27FC236}">
                    <a16:creationId xmlns:a16="http://schemas.microsoft.com/office/drawing/2014/main" id="{76737160-0DC2-B70D-C18E-F0720B9FCB23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6" name="Straight Connector 552">
                <a:extLst>
                  <a:ext uri="{FF2B5EF4-FFF2-40B4-BE49-F238E27FC236}">
                    <a16:creationId xmlns:a16="http://schemas.microsoft.com/office/drawing/2014/main" id="{E0D32EF4-11D7-68A0-0844-BF8C35FE51C4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267" name="Freeform 96">
                <a:extLst>
                  <a:ext uri="{FF2B5EF4-FFF2-40B4-BE49-F238E27FC236}">
                    <a16:creationId xmlns:a16="http://schemas.microsoft.com/office/drawing/2014/main" id="{882CC499-9341-87CF-7C8A-6DA2896D38BE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8" name="Straight Arrow Connector 554">
                <a:extLst>
                  <a:ext uri="{FF2B5EF4-FFF2-40B4-BE49-F238E27FC236}">
                    <a16:creationId xmlns:a16="http://schemas.microsoft.com/office/drawing/2014/main" id="{38B26612-91D0-512B-38C8-E8EEA43198A8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69" name="Freeform 101">
                <a:extLst>
                  <a:ext uri="{FF2B5EF4-FFF2-40B4-BE49-F238E27FC236}">
                    <a16:creationId xmlns:a16="http://schemas.microsoft.com/office/drawing/2014/main" id="{5553B8A1-68C0-41E2-8DA9-CCE5B294EE36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442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traight Connector 336">
            <a:extLst>
              <a:ext uri="{FF2B5EF4-FFF2-40B4-BE49-F238E27FC236}">
                <a16:creationId xmlns:a16="http://schemas.microsoft.com/office/drawing/2014/main" id="{27441693-15DD-FCDD-74A3-CD9FCE9E2775}"/>
              </a:ext>
            </a:extLst>
          </p:cNvPr>
          <p:cNvCxnSpPr>
            <a:cxnSpLocks/>
          </p:cNvCxnSpPr>
          <p:nvPr/>
        </p:nvCxnSpPr>
        <p:spPr>
          <a:xfrm flipH="1">
            <a:off x="1836296" y="684561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pieren 415">
            <a:extLst>
              <a:ext uri="{FF2B5EF4-FFF2-40B4-BE49-F238E27FC236}">
                <a16:creationId xmlns:a16="http://schemas.microsoft.com/office/drawing/2014/main" id="{056BC4B1-08EC-E825-B9DC-1028D094E96D}"/>
              </a:ext>
            </a:extLst>
          </p:cNvPr>
          <p:cNvGrpSpPr/>
          <p:nvPr/>
        </p:nvGrpSpPr>
        <p:grpSpPr>
          <a:xfrm>
            <a:off x="2530615" y="1188884"/>
            <a:ext cx="6125928" cy="1103328"/>
            <a:chOff x="5386439" y="892367"/>
            <a:chExt cx="6125928" cy="1103328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F8DE83A-8D78-478C-5FF4-8437F2941E02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368" name="Straight Connector 337">
                <a:extLst>
                  <a:ext uri="{FF2B5EF4-FFF2-40B4-BE49-F238E27FC236}">
                    <a16:creationId xmlns:a16="http://schemas.microsoft.com/office/drawing/2014/main" id="{DC2D30E9-9A58-6113-A9BC-D45E4B5C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38">
                <a:extLst>
                  <a:ext uri="{FF2B5EF4-FFF2-40B4-BE49-F238E27FC236}">
                    <a16:creationId xmlns:a16="http://schemas.microsoft.com/office/drawing/2014/main" id="{E2D48424-8CF8-7ED4-E6A1-1E6239ABBBD3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370" name="Graphic 324" descr="Open folder with solid fill">
                <a:extLst>
                  <a:ext uri="{FF2B5EF4-FFF2-40B4-BE49-F238E27FC236}">
                    <a16:creationId xmlns:a16="http://schemas.microsoft.com/office/drawing/2014/main" id="{AE07B404-DBE6-ADB4-E8F6-7C66A2AC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75D64410-8ADA-AA71-8127-8DF0F4E86F9E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03328"/>
              <a:chOff x="5386439" y="892367"/>
              <a:chExt cx="6125928" cy="1103328"/>
            </a:xfrm>
          </p:grpSpPr>
          <p:cxnSp>
            <p:nvCxnSpPr>
              <p:cNvPr id="357" name="Straight Connector 336">
                <a:extLst>
                  <a:ext uri="{FF2B5EF4-FFF2-40B4-BE49-F238E27FC236}">
                    <a16:creationId xmlns:a16="http://schemas.microsoft.com/office/drawing/2014/main" id="{7C9F59C0-B97C-3100-56BE-D2D170F1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31">
                <a:extLst>
                  <a:ext uri="{FF2B5EF4-FFF2-40B4-BE49-F238E27FC236}">
                    <a16:creationId xmlns:a16="http://schemas.microsoft.com/office/drawing/2014/main" id="{57AB1EFC-383F-6D1C-32A2-8E62A1C16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TextBox 332">
                <a:extLst>
                  <a:ext uri="{FF2B5EF4-FFF2-40B4-BE49-F238E27FC236}">
                    <a16:creationId xmlns:a16="http://schemas.microsoft.com/office/drawing/2014/main" id="{A42C68DC-64CE-89F7-94C5-E84EA5E7476B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360" name="Graphic 320" descr="Open folder with solid fill">
                <a:extLst>
                  <a:ext uri="{FF2B5EF4-FFF2-40B4-BE49-F238E27FC236}">
                    <a16:creationId xmlns:a16="http://schemas.microsoft.com/office/drawing/2014/main" id="{360EA507-85A6-0E22-028D-0A83F33A4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7FF2D48-C9C5-2B44-CA67-5B09AB986F3E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371" name="Straight Connector 337">
                  <a:extLst>
                    <a:ext uri="{FF2B5EF4-FFF2-40B4-BE49-F238E27FC236}">
                      <a16:creationId xmlns:a16="http://schemas.microsoft.com/office/drawing/2014/main" id="{D8CCED99-2E08-2BDB-BB8C-8C336A5D1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38">
                  <a:extLst>
                    <a:ext uri="{FF2B5EF4-FFF2-40B4-BE49-F238E27FC236}">
                      <a16:creationId xmlns:a16="http://schemas.microsoft.com/office/drawing/2014/main" id="{D33C2E71-33B5-9652-E114-06A1D4AA39E1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373" name="Graphic 324" descr="Open folder with solid fill">
                  <a:extLst>
                    <a:ext uri="{FF2B5EF4-FFF2-40B4-BE49-F238E27FC236}">
                      <a16:creationId xmlns:a16="http://schemas.microsoft.com/office/drawing/2014/main" id="{C56125F6-DB74-53A9-AC86-40F0AB8D9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63" name="Gruppieren 362">
                <a:extLst>
                  <a:ext uri="{FF2B5EF4-FFF2-40B4-BE49-F238E27FC236}">
                    <a16:creationId xmlns:a16="http://schemas.microsoft.com/office/drawing/2014/main" id="{81B8BE4D-4C53-18D6-6419-89DC5869AD0C}"/>
                  </a:ext>
                </a:extLst>
              </p:cNvPr>
              <p:cNvGrpSpPr/>
              <p:nvPr/>
            </p:nvGrpSpPr>
            <p:grpSpPr>
              <a:xfrm>
                <a:off x="5906322" y="1780012"/>
                <a:ext cx="5065867" cy="215683"/>
                <a:chOff x="-1388066" y="6837107"/>
                <a:chExt cx="10617585" cy="452052"/>
              </a:xfrm>
            </p:grpSpPr>
            <p:sp>
              <p:nvSpPr>
                <p:cNvPr id="366" name="TextBox 447">
                  <a:extLst>
                    <a:ext uri="{FF2B5EF4-FFF2-40B4-BE49-F238E27FC236}">
                      <a16:creationId xmlns:a16="http://schemas.microsoft.com/office/drawing/2014/main" id="{73D1580A-7CB6-F439-F258-FB574BE71AB4}"/>
                    </a:ext>
                  </a:extLst>
                </p:cNvPr>
                <p:cNvSpPr txBox="1"/>
                <p:nvPr/>
              </p:nvSpPr>
              <p:spPr>
                <a:xfrm>
                  <a:off x="-174384" y="6837107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367" name="Straight Connector 337">
                  <a:extLst>
                    <a:ext uri="{FF2B5EF4-FFF2-40B4-BE49-F238E27FC236}">
                      <a16:creationId xmlns:a16="http://schemas.microsoft.com/office/drawing/2014/main" id="{EF47E0EB-4A71-ECEB-6747-AEB067D8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7" name="Gruppieren 416">
            <a:extLst>
              <a:ext uri="{FF2B5EF4-FFF2-40B4-BE49-F238E27FC236}">
                <a16:creationId xmlns:a16="http://schemas.microsoft.com/office/drawing/2014/main" id="{0A37A971-4712-9B74-D7BD-A160A42946F9}"/>
              </a:ext>
            </a:extLst>
          </p:cNvPr>
          <p:cNvGrpSpPr/>
          <p:nvPr/>
        </p:nvGrpSpPr>
        <p:grpSpPr>
          <a:xfrm>
            <a:off x="2530615" y="2686336"/>
            <a:ext cx="6093147" cy="1102716"/>
            <a:chOff x="5386439" y="2322850"/>
            <a:chExt cx="6093147" cy="1102716"/>
          </a:xfrm>
        </p:grpSpPr>
        <p:grpSp>
          <p:nvGrpSpPr>
            <p:cNvPr id="344" name="Gruppieren 343">
              <a:extLst>
                <a:ext uri="{FF2B5EF4-FFF2-40B4-BE49-F238E27FC236}">
                  <a16:creationId xmlns:a16="http://schemas.microsoft.com/office/drawing/2014/main" id="{0945929E-62EF-C164-B716-AB4D1DEB6AB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351" name="Straight Connector 337">
                <a:extLst>
                  <a:ext uri="{FF2B5EF4-FFF2-40B4-BE49-F238E27FC236}">
                    <a16:creationId xmlns:a16="http://schemas.microsoft.com/office/drawing/2014/main" id="{C2867C0E-51F6-D8EB-DEE0-DA7B1D9B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38">
                <a:extLst>
                  <a:ext uri="{FF2B5EF4-FFF2-40B4-BE49-F238E27FC236}">
                    <a16:creationId xmlns:a16="http://schemas.microsoft.com/office/drawing/2014/main" id="{2999D8DE-2B8E-335B-4E06-8EE7648B2E6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53" name="Graphic 324" descr="Open folder with solid fill">
                <a:extLst>
                  <a:ext uri="{FF2B5EF4-FFF2-40B4-BE49-F238E27FC236}">
                    <a16:creationId xmlns:a16="http://schemas.microsoft.com/office/drawing/2014/main" id="{1E65DE12-9303-0F05-40B1-5E4308E17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3865F160-97BA-7636-AA37-98F94C61EB1B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02716"/>
              <a:chOff x="5386439" y="2322850"/>
              <a:chExt cx="6093147" cy="1102716"/>
            </a:xfrm>
          </p:grpSpPr>
          <p:cxnSp>
            <p:nvCxnSpPr>
              <p:cNvPr id="339" name="Straight Connector 336">
                <a:extLst>
                  <a:ext uri="{FF2B5EF4-FFF2-40B4-BE49-F238E27FC236}">
                    <a16:creationId xmlns:a16="http://schemas.microsoft.com/office/drawing/2014/main" id="{434CC442-377B-2F92-2B56-FA447881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1">
                <a:extLst>
                  <a:ext uri="{FF2B5EF4-FFF2-40B4-BE49-F238E27FC236}">
                    <a16:creationId xmlns:a16="http://schemas.microsoft.com/office/drawing/2014/main" id="{E2A6BA05-ABB2-B3FB-A1AE-797ABD6C2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32">
                <a:extLst>
                  <a:ext uri="{FF2B5EF4-FFF2-40B4-BE49-F238E27FC236}">
                    <a16:creationId xmlns:a16="http://schemas.microsoft.com/office/drawing/2014/main" id="{CCBD24DD-558F-BFA6-03E0-79F2BD80A647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342" name="Graphic 320" descr="Open folder with solid fill">
                <a:extLst>
                  <a:ext uri="{FF2B5EF4-FFF2-40B4-BE49-F238E27FC236}">
                    <a16:creationId xmlns:a16="http://schemas.microsoft.com/office/drawing/2014/main" id="{63ED4371-D7A9-FD2D-2ADA-BF5041B1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43" name="Gruppieren 342">
                <a:extLst>
                  <a:ext uri="{FF2B5EF4-FFF2-40B4-BE49-F238E27FC236}">
                    <a16:creationId xmlns:a16="http://schemas.microsoft.com/office/drawing/2014/main" id="{1256207B-9F96-D23A-5EAE-9FF0786F4EC6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354" name="Straight Connector 337">
                  <a:extLst>
                    <a:ext uri="{FF2B5EF4-FFF2-40B4-BE49-F238E27FC236}">
                      <a16:creationId xmlns:a16="http://schemas.microsoft.com/office/drawing/2014/main" id="{D1306E44-F61D-8B07-5804-6855028B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38">
                  <a:extLst>
                    <a:ext uri="{FF2B5EF4-FFF2-40B4-BE49-F238E27FC236}">
                      <a16:creationId xmlns:a16="http://schemas.microsoft.com/office/drawing/2014/main" id="{F5903CF2-7D6B-8A1A-A46A-520F43935979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356" name="Graphic 324" descr="Open folder with solid fill">
                  <a:extLst>
                    <a:ext uri="{FF2B5EF4-FFF2-40B4-BE49-F238E27FC236}">
                      <a16:creationId xmlns:a16="http://schemas.microsoft.com/office/drawing/2014/main" id="{34FBCD53-6E26-5D40-FAC3-6060F9BCA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uppieren 346">
                <a:extLst>
                  <a:ext uri="{FF2B5EF4-FFF2-40B4-BE49-F238E27FC236}">
                    <a16:creationId xmlns:a16="http://schemas.microsoft.com/office/drawing/2014/main" id="{F580AEE3-B56F-D3C7-462A-EF621DAEBF6B}"/>
                  </a:ext>
                </a:extLst>
              </p:cNvPr>
              <p:cNvGrpSpPr/>
              <p:nvPr/>
            </p:nvGrpSpPr>
            <p:grpSpPr>
              <a:xfrm>
                <a:off x="5906502" y="3209883"/>
                <a:ext cx="5065867" cy="215683"/>
                <a:chOff x="-1388066" y="12267970"/>
                <a:chExt cx="10617585" cy="452052"/>
              </a:xfrm>
            </p:grpSpPr>
            <p:sp>
              <p:nvSpPr>
                <p:cNvPr id="349" name="TextBox 447">
                  <a:extLst>
                    <a:ext uri="{FF2B5EF4-FFF2-40B4-BE49-F238E27FC236}">
                      <a16:creationId xmlns:a16="http://schemas.microsoft.com/office/drawing/2014/main" id="{B608C775-BDC2-06A5-E400-116E66C47638}"/>
                    </a:ext>
                  </a:extLst>
                </p:cNvPr>
                <p:cNvSpPr txBox="1"/>
                <p:nvPr/>
              </p:nvSpPr>
              <p:spPr>
                <a:xfrm>
                  <a:off x="-174384" y="12267970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350" name="Straight Connector 337">
                  <a:extLst>
                    <a:ext uri="{FF2B5EF4-FFF2-40B4-BE49-F238E27FC236}">
                      <a16:creationId xmlns:a16="http://schemas.microsoft.com/office/drawing/2014/main" id="{DB6443C6-AECA-0438-4615-7463B0EC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8" name="TextBox 447">
            <a:extLst>
              <a:ext uri="{FF2B5EF4-FFF2-40B4-BE49-F238E27FC236}">
                <a16:creationId xmlns:a16="http://schemas.microsoft.com/office/drawing/2014/main" id="{AD1FD6AF-B537-A0F5-3B60-A5C79AC6DE97}"/>
              </a:ext>
            </a:extLst>
          </p:cNvPr>
          <p:cNvSpPr txBox="1"/>
          <p:nvPr/>
        </p:nvSpPr>
        <p:spPr>
          <a:xfrm>
            <a:off x="2804461" y="6353214"/>
            <a:ext cx="4985726" cy="21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  <a:endParaRPr lang="de-DE" sz="1200" dirty="0">
              <a:solidFill>
                <a:srgbClr val="1FC2A7"/>
              </a:solidFill>
            </a:endParaRPr>
          </a:p>
        </p:txBody>
      </p: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768D2DF3-86B9-BB25-A953-714ECA70BAD4}"/>
              </a:ext>
            </a:extLst>
          </p:cNvPr>
          <p:cNvGrpSpPr/>
          <p:nvPr/>
        </p:nvGrpSpPr>
        <p:grpSpPr>
          <a:xfrm>
            <a:off x="2530615" y="4213118"/>
            <a:ext cx="5042728" cy="944073"/>
            <a:chOff x="5386439" y="3752716"/>
            <a:chExt cx="5042728" cy="944073"/>
          </a:xfrm>
        </p:grpSpPr>
        <p:cxnSp>
          <p:nvCxnSpPr>
            <p:cNvPr id="324" name="Straight Connector 336">
              <a:extLst>
                <a:ext uri="{FF2B5EF4-FFF2-40B4-BE49-F238E27FC236}">
                  <a16:creationId xmlns:a16="http://schemas.microsoft.com/office/drawing/2014/main" id="{70BAA87F-C7E1-4445-2CD2-75DC2F049D7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31">
              <a:extLst>
                <a:ext uri="{FF2B5EF4-FFF2-40B4-BE49-F238E27FC236}">
                  <a16:creationId xmlns:a16="http://schemas.microsoft.com/office/drawing/2014/main" id="{0A4DEC3B-F975-FFE2-8EA7-268B6C433988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32">
              <a:extLst>
                <a:ext uri="{FF2B5EF4-FFF2-40B4-BE49-F238E27FC236}">
                  <a16:creationId xmlns:a16="http://schemas.microsoft.com/office/drawing/2014/main" id="{3A0E38C4-FA8D-FA6F-7995-B4FAFD1F7417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328" name="Graphic 320" descr="Open folder with solid fill">
              <a:extLst>
                <a:ext uri="{FF2B5EF4-FFF2-40B4-BE49-F238E27FC236}">
                  <a16:creationId xmlns:a16="http://schemas.microsoft.com/office/drawing/2014/main" id="{3EA1F66E-491D-E596-6922-317F4850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41D54E59-B389-E575-702E-02C71C686221}"/>
                </a:ext>
              </a:extLst>
            </p:cNvPr>
            <p:cNvGrpSpPr/>
            <p:nvPr/>
          </p:nvGrpSpPr>
          <p:grpSpPr>
            <a:xfrm>
              <a:off x="5906502" y="4075701"/>
              <a:ext cx="1680094" cy="286434"/>
              <a:chOff x="5906502" y="4122836"/>
              <a:chExt cx="1680094" cy="286434"/>
            </a:xfrm>
          </p:grpSpPr>
          <p:cxnSp>
            <p:nvCxnSpPr>
              <p:cNvPr id="327" name="Straight Connector 337">
                <a:extLst>
                  <a:ext uri="{FF2B5EF4-FFF2-40B4-BE49-F238E27FC236}">
                    <a16:creationId xmlns:a16="http://schemas.microsoft.com/office/drawing/2014/main" id="{43DD9E15-CB51-FEF7-4903-E49488A6C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447">
                <a:extLst>
                  <a:ext uri="{FF2B5EF4-FFF2-40B4-BE49-F238E27FC236}">
                    <a16:creationId xmlns:a16="http://schemas.microsoft.com/office/drawing/2014/main" id="{E662424E-2CC6-DEA5-2BE3-A73E6EFF0C12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331" name="Freeform: Shape 450">
                <a:extLst>
                  <a:ext uri="{FF2B5EF4-FFF2-40B4-BE49-F238E27FC236}">
                    <a16:creationId xmlns:a16="http://schemas.microsoft.com/office/drawing/2014/main" id="{D1BE75B1-568F-67FA-AD86-7148EE433013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32" name="Graphic 358" descr="Web design outline">
                <a:extLst>
                  <a:ext uri="{FF2B5EF4-FFF2-40B4-BE49-F238E27FC236}">
                    <a16:creationId xmlns:a16="http://schemas.microsoft.com/office/drawing/2014/main" id="{3F7A24AF-9DC1-843A-9E21-16A86BAD2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399" name="Gruppieren 398">
              <a:extLst>
                <a:ext uri="{FF2B5EF4-FFF2-40B4-BE49-F238E27FC236}">
                  <a16:creationId xmlns:a16="http://schemas.microsoft.com/office/drawing/2014/main" id="{5E0B51E6-E319-9E2B-F8C6-FC8E3C900725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330" name="TextBox 447">
                <a:extLst>
                  <a:ext uri="{FF2B5EF4-FFF2-40B4-BE49-F238E27FC236}">
                    <a16:creationId xmlns:a16="http://schemas.microsoft.com/office/drawing/2014/main" id="{94EB6E73-358C-5EB8-F92B-F7379E462484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334" name="Straight Connector 344">
                <a:extLst>
                  <a:ext uri="{FF2B5EF4-FFF2-40B4-BE49-F238E27FC236}">
                    <a16:creationId xmlns:a16="http://schemas.microsoft.com/office/drawing/2014/main" id="{C527A9AD-2953-2078-6620-C679D5D4D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3" name="Picture 2">
                <a:extLst>
                  <a:ext uri="{FF2B5EF4-FFF2-40B4-BE49-F238E27FC236}">
                    <a16:creationId xmlns:a16="http://schemas.microsoft.com/office/drawing/2014/main" id="{45C8BE60-4298-5870-6E24-23D468714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2CBF20FD-F4E2-496A-7B4A-BA6FCE0272C8}"/>
              </a:ext>
            </a:extLst>
          </p:cNvPr>
          <p:cNvGrpSpPr/>
          <p:nvPr/>
        </p:nvGrpSpPr>
        <p:grpSpPr>
          <a:xfrm>
            <a:off x="2530615" y="5408736"/>
            <a:ext cx="5047742" cy="939331"/>
            <a:chOff x="5386439" y="4884109"/>
            <a:chExt cx="5047742" cy="939331"/>
          </a:xfrm>
        </p:grpSpPr>
        <p:cxnSp>
          <p:nvCxnSpPr>
            <p:cNvPr id="313" name="Straight Connector 336">
              <a:extLst>
                <a:ext uri="{FF2B5EF4-FFF2-40B4-BE49-F238E27FC236}">
                  <a16:creationId xmlns:a16="http://schemas.microsoft.com/office/drawing/2014/main" id="{8A43543A-6DC6-15BA-24B6-76C0E1A123F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31">
              <a:extLst>
                <a:ext uri="{FF2B5EF4-FFF2-40B4-BE49-F238E27FC236}">
                  <a16:creationId xmlns:a16="http://schemas.microsoft.com/office/drawing/2014/main" id="{E25ECA5A-B255-FF7D-1219-5BA3267E41E9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32">
              <a:extLst>
                <a:ext uri="{FF2B5EF4-FFF2-40B4-BE49-F238E27FC236}">
                  <a16:creationId xmlns:a16="http://schemas.microsoft.com/office/drawing/2014/main" id="{32D96287-6168-27AF-F405-0B0AF7061A5F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318" name="Graphic 320" descr="Open folder with solid fill">
              <a:extLst>
                <a:ext uri="{FF2B5EF4-FFF2-40B4-BE49-F238E27FC236}">
                  <a16:creationId xmlns:a16="http://schemas.microsoft.com/office/drawing/2014/main" id="{814576F7-0FD9-3235-3B58-CA29A5C2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C08263F3-8CC9-BDA5-1775-BB69C5F35452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316" name="Straight Connector 337">
                <a:extLst>
                  <a:ext uri="{FF2B5EF4-FFF2-40B4-BE49-F238E27FC236}">
                    <a16:creationId xmlns:a16="http://schemas.microsoft.com/office/drawing/2014/main" id="{0B33F662-C72A-99B7-EDD3-033488EA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Freeform: Shape 450">
                <a:extLst>
                  <a:ext uri="{FF2B5EF4-FFF2-40B4-BE49-F238E27FC236}">
                    <a16:creationId xmlns:a16="http://schemas.microsoft.com/office/drawing/2014/main" id="{D74C8F2C-D098-34DF-BD63-F3F9C59515AB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20" name="Graphic 13" descr="Paper outline">
                <a:extLst>
                  <a:ext uri="{FF2B5EF4-FFF2-40B4-BE49-F238E27FC236}">
                    <a16:creationId xmlns:a16="http://schemas.microsoft.com/office/drawing/2014/main" id="{A6CD20C8-E972-9B86-734A-2BFEDFBA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321" name="TextBox 447">
                <a:extLst>
                  <a:ext uri="{FF2B5EF4-FFF2-40B4-BE49-F238E27FC236}">
                    <a16:creationId xmlns:a16="http://schemas.microsoft.com/office/drawing/2014/main" id="{E51DCA34-92AC-B8F1-63F6-00964348636E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0E1414E5-B155-5ED2-3440-BE62E4816669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317" name="Straight Connector 344">
                <a:extLst>
                  <a:ext uri="{FF2B5EF4-FFF2-40B4-BE49-F238E27FC236}">
                    <a16:creationId xmlns:a16="http://schemas.microsoft.com/office/drawing/2014/main" id="{E6219E80-D789-3A1F-8198-12F7B2605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447">
                <a:extLst>
                  <a:ext uri="{FF2B5EF4-FFF2-40B4-BE49-F238E27FC236}">
                    <a16:creationId xmlns:a16="http://schemas.microsoft.com/office/drawing/2014/main" id="{E5F8F17F-2FE6-EA66-035C-D8D835C0C7E7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323" name="Picture 2">
                <a:extLst>
                  <a:ext uri="{FF2B5EF4-FFF2-40B4-BE49-F238E27FC236}">
                    <a16:creationId xmlns:a16="http://schemas.microsoft.com/office/drawing/2014/main" id="{561CE59A-EB7A-9B92-88C3-2696D92AA2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5149C65E-1035-BAD1-0F72-002DF5DC5FDA}"/>
              </a:ext>
            </a:extLst>
          </p:cNvPr>
          <p:cNvGrpSpPr/>
          <p:nvPr/>
        </p:nvGrpSpPr>
        <p:grpSpPr>
          <a:xfrm>
            <a:off x="2196296" y="844204"/>
            <a:ext cx="1255231" cy="761073"/>
            <a:chOff x="2196296" y="755304"/>
            <a:chExt cx="1255231" cy="761073"/>
          </a:xfrm>
        </p:grpSpPr>
        <p:grpSp>
          <p:nvGrpSpPr>
            <p:cNvPr id="395" name="Gruppieren 394">
              <a:extLst>
                <a:ext uri="{FF2B5EF4-FFF2-40B4-BE49-F238E27FC236}">
                  <a16:creationId xmlns:a16="http://schemas.microsoft.com/office/drawing/2014/main" id="{577BE826-D31B-D413-7780-F32B5CE1617A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3" name="Group 321">
                <a:extLst>
                  <a:ext uri="{FF2B5EF4-FFF2-40B4-BE49-F238E27FC236}">
                    <a16:creationId xmlns:a16="http://schemas.microsoft.com/office/drawing/2014/main" id="{A9013F7B-1677-29AE-B5D0-D85BA9BE2FA2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4" name="Freeform: Shape 322">
                  <a:extLst>
                    <a:ext uri="{FF2B5EF4-FFF2-40B4-BE49-F238E27FC236}">
                      <a16:creationId xmlns:a16="http://schemas.microsoft.com/office/drawing/2014/main" id="{C72B389C-E653-AE1E-1547-9C8CF4F05FE8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" name="Freeform: Shape 323">
                  <a:extLst>
                    <a:ext uri="{FF2B5EF4-FFF2-40B4-BE49-F238E27FC236}">
                      <a16:creationId xmlns:a16="http://schemas.microsoft.com/office/drawing/2014/main" id="{386AB0F6-05D0-28FE-D03B-8BBDFC94E57C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" name="Graphic 145" descr="Folder">
                <a:extLst>
                  <a:ext uri="{FF2B5EF4-FFF2-40B4-BE49-F238E27FC236}">
                    <a16:creationId xmlns:a16="http://schemas.microsoft.com/office/drawing/2014/main" id="{222A6A2E-BD23-A979-7DCD-0E6A6788E4F0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TextBox 146">
                <a:extLst>
                  <a:ext uri="{FF2B5EF4-FFF2-40B4-BE49-F238E27FC236}">
                    <a16:creationId xmlns:a16="http://schemas.microsoft.com/office/drawing/2014/main" id="{0438A088-1E2C-0456-C973-FCEDF5C7E1DE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90895501-650A-60D2-B5C5-89381BB07BA2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374" name="Straight Connector 336">
                <a:extLst>
                  <a:ext uri="{FF2B5EF4-FFF2-40B4-BE49-F238E27FC236}">
                    <a16:creationId xmlns:a16="http://schemas.microsoft.com/office/drawing/2014/main" id="{DD6D1650-80F5-8B67-9B4D-22995FE20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39">
                <a:extLst>
                  <a:ext uri="{FF2B5EF4-FFF2-40B4-BE49-F238E27FC236}">
                    <a16:creationId xmlns:a16="http://schemas.microsoft.com/office/drawing/2014/main" id="{F2B14252-3317-D5B1-A05D-FC4A5CD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A8980B0F-997F-8D86-A9A5-3DDE48407A62}"/>
              </a:ext>
            </a:extLst>
          </p:cNvPr>
          <p:cNvGrpSpPr/>
          <p:nvPr/>
        </p:nvGrpSpPr>
        <p:grpSpPr>
          <a:xfrm>
            <a:off x="2095589" y="2193923"/>
            <a:ext cx="1315863" cy="906347"/>
            <a:chOff x="2095589" y="2045940"/>
            <a:chExt cx="1315863" cy="906347"/>
          </a:xfrm>
        </p:grpSpPr>
        <p:grpSp>
          <p:nvGrpSpPr>
            <p:cNvPr id="394" name="Gruppieren 393">
              <a:extLst>
                <a:ext uri="{FF2B5EF4-FFF2-40B4-BE49-F238E27FC236}">
                  <a16:creationId xmlns:a16="http://schemas.microsoft.com/office/drawing/2014/main" id="{06BC03A8-C32C-DBFC-BA9A-4938AF99D3BA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2" name="TextBox 142">
                <a:extLst>
                  <a:ext uri="{FF2B5EF4-FFF2-40B4-BE49-F238E27FC236}">
                    <a16:creationId xmlns:a16="http://schemas.microsoft.com/office/drawing/2014/main" id="{27DA3986-7127-EA71-9A2F-762A70F5BA34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37" name="Graphic 320" descr="Folder">
                <a:extLst>
                  <a:ext uri="{FF2B5EF4-FFF2-40B4-BE49-F238E27FC236}">
                    <a16:creationId xmlns:a16="http://schemas.microsoft.com/office/drawing/2014/main" id="{6FFE43BD-8CFB-C1A1-EA2E-F6FAD67F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EF64C7E-2560-4A6D-0A9D-9692505741C7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39" name="Freeform: Shape 4">
                  <a:extLst>
                    <a:ext uri="{FF2B5EF4-FFF2-40B4-BE49-F238E27FC236}">
                      <a16:creationId xmlns:a16="http://schemas.microsoft.com/office/drawing/2014/main" id="{FD4AB771-B649-9FAA-5FF4-671DD55C3413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5">
                  <a:extLst>
                    <a:ext uri="{FF2B5EF4-FFF2-40B4-BE49-F238E27FC236}">
                      <a16:creationId xmlns:a16="http://schemas.microsoft.com/office/drawing/2014/main" id="{1317993E-7F73-BD3A-B3F1-B766E8A5623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7D495E06-1A53-F644-C61D-A2A9E5DE044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75508278-9C2A-384C-A7E8-A7C2D00EBA9B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380" name="Straight Connector 336">
                <a:extLst>
                  <a:ext uri="{FF2B5EF4-FFF2-40B4-BE49-F238E27FC236}">
                    <a16:creationId xmlns:a16="http://schemas.microsoft.com/office/drawing/2014/main" id="{E9063FEC-99E3-C094-4774-9275FBEE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39">
                <a:extLst>
                  <a:ext uri="{FF2B5EF4-FFF2-40B4-BE49-F238E27FC236}">
                    <a16:creationId xmlns:a16="http://schemas.microsoft.com/office/drawing/2014/main" id="{FD9371E0-2A01-89B3-9806-D2F99A60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20720F83-70AF-67C9-B1D2-5D3C0571131B}"/>
              </a:ext>
            </a:extLst>
          </p:cNvPr>
          <p:cNvGrpSpPr/>
          <p:nvPr/>
        </p:nvGrpSpPr>
        <p:grpSpPr>
          <a:xfrm>
            <a:off x="2102629" y="4922717"/>
            <a:ext cx="1198215" cy="900830"/>
            <a:chOff x="2102629" y="4548836"/>
            <a:chExt cx="1198215" cy="900830"/>
          </a:xfrm>
        </p:grpSpPr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7FDAEB84-C887-F45D-E830-77A798BEAB5E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32" name="Graphic 220" descr="Folder">
                <a:extLst>
                  <a:ext uri="{FF2B5EF4-FFF2-40B4-BE49-F238E27FC236}">
                    <a16:creationId xmlns:a16="http://schemas.microsoft.com/office/drawing/2014/main" id="{56AD97D8-225C-FCDC-2D09-1B29690E1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33" name="TextBox 221">
                <a:extLst>
                  <a:ext uri="{FF2B5EF4-FFF2-40B4-BE49-F238E27FC236}">
                    <a16:creationId xmlns:a16="http://schemas.microsoft.com/office/drawing/2014/main" id="{BCE48066-768F-F9A6-AE30-017CEC8E965F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4" name="Graphic 11" descr="Gears">
                <a:extLst>
                  <a:ext uri="{FF2B5EF4-FFF2-40B4-BE49-F238E27FC236}">
                    <a16:creationId xmlns:a16="http://schemas.microsoft.com/office/drawing/2014/main" id="{D4825D85-3008-C7A6-A3A7-6C4E3837BECB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35" name="Freeform: Shape 259">
                  <a:extLst>
                    <a:ext uri="{FF2B5EF4-FFF2-40B4-BE49-F238E27FC236}">
                      <a16:creationId xmlns:a16="http://schemas.microsoft.com/office/drawing/2014/main" id="{D5F8FCD4-67E4-2150-706C-A6B61D53B18E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260">
                  <a:extLst>
                    <a:ext uri="{FF2B5EF4-FFF2-40B4-BE49-F238E27FC236}">
                      <a16:creationId xmlns:a16="http://schemas.microsoft.com/office/drawing/2014/main" id="{4F2040E3-4B9F-7296-C2B3-BD31795CE2FB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9981C265-D653-3BD7-75CD-5BBD68213D0E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389" name="Straight Connector 336">
                <a:extLst>
                  <a:ext uri="{FF2B5EF4-FFF2-40B4-BE49-F238E27FC236}">
                    <a16:creationId xmlns:a16="http://schemas.microsoft.com/office/drawing/2014/main" id="{42F5CC5A-055D-711B-79F4-22B7B565E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39">
                <a:extLst>
                  <a:ext uri="{FF2B5EF4-FFF2-40B4-BE49-F238E27FC236}">
                    <a16:creationId xmlns:a16="http://schemas.microsoft.com/office/drawing/2014/main" id="{C6C40890-B770-4EE0-5F93-329177587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C8B5BC-1AB8-55ED-1860-45F041C078B2}"/>
              </a:ext>
            </a:extLst>
          </p:cNvPr>
          <p:cNvGrpSpPr/>
          <p:nvPr/>
        </p:nvGrpSpPr>
        <p:grpSpPr>
          <a:xfrm>
            <a:off x="2198072" y="3850841"/>
            <a:ext cx="1474669" cy="749930"/>
            <a:chOff x="2198072" y="3572817"/>
            <a:chExt cx="1474669" cy="749930"/>
          </a:xfrm>
        </p:grpSpPr>
        <p:grpSp>
          <p:nvGrpSpPr>
            <p:cNvPr id="396" name="Gruppieren 395">
              <a:extLst>
                <a:ext uri="{FF2B5EF4-FFF2-40B4-BE49-F238E27FC236}">
                  <a16:creationId xmlns:a16="http://schemas.microsoft.com/office/drawing/2014/main" id="{D2C91273-D70A-54B5-197D-CCF09ED4807A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21" name="TextBox 205">
                <a:extLst>
                  <a:ext uri="{FF2B5EF4-FFF2-40B4-BE49-F238E27FC236}">
                    <a16:creationId xmlns:a16="http://schemas.microsoft.com/office/drawing/2014/main" id="{C4385DC5-2B48-804C-95A3-746A47476159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2" name="Group 206">
                <a:extLst>
                  <a:ext uri="{FF2B5EF4-FFF2-40B4-BE49-F238E27FC236}">
                    <a16:creationId xmlns:a16="http://schemas.microsoft.com/office/drawing/2014/main" id="{34297118-F273-74E7-E64B-69CAD32FB405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23" name="Rectangle 277">
                  <a:extLst>
                    <a:ext uri="{FF2B5EF4-FFF2-40B4-BE49-F238E27FC236}">
                      <a16:creationId xmlns:a16="http://schemas.microsoft.com/office/drawing/2014/main" id="{B8A6EF6F-B6C2-359E-4B07-3632BC6CEBEC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278">
                  <a:extLst>
                    <a:ext uri="{FF2B5EF4-FFF2-40B4-BE49-F238E27FC236}">
                      <a16:creationId xmlns:a16="http://schemas.microsoft.com/office/drawing/2014/main" id="{CA810801-3057-CB67-0CBC-CC3BD625B24A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279">
                  <a:extLst>
                    <a:ext uri="{FF2B5EF4-FFF2-40B4-BE49-F238E27FC236}">
                      <a16:creationId xmlns:a16="http://schemas.microsoft.com/office/drawing/2014/main" id="{76CC5CD2-B1D2-6E92-5370-29BEBB00D579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Graphic 202" descr="Folder">
                <a:extLst>
                  <a:ext uri="{FF2B5EF4-FFF2-40B4-BE49-F238E27FC236}">
                    <a16:creationId xmlns:a16="http://schemas.microsoft.com/office/drawing/2014/main" id="{7147D440-278F-3364-AC4D-1C410E686BCB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982210C3-B17A-9A33-A4FB-376257D57146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392" name="Straight Connector 336">
                <a:extLst>
                  <a:ext uri="{FF2B5EF4-FFF2-40B4-BE49-F238E27FC236}">
                    <a16:creationId xmlns:a16="http://schemas.microsoft.com/office/drawing/2014/main" id="{34204FCA-3AD5-1584-8E0B-D328C726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39">
                <a:extLst>
                  <a:ext uri="{FF2B5EF4-FFF2-40B4-BE49-F238E27FC236}">
                    <a16:creationId xmlns:a16="http://schemas.microsoft.com/office/drawing/2014/main" id="{1546BC9A-5891-2AD8-F123-B3CD39FAF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0" name="Straight Connector 331">
            <a:extLst>
              <a:ext uri="{FF2B5EF4-FFF2-40B4-BE49-F238E27FC236}">
                <a16:creationId xmlns:a16="http://schemas.microsoft.com/office/drawing/2014/main" id="{47E23C81-A9D6-7D58-6B39-A4CC96F3C8D6}"/>
              </a:ext>
            </a:extLst>
          </p:cNvPr>
          <p:cNvCxnSpPr>
            <a:cxnSpLocks/>
          </p:cNvCxnSpPr>
          <p:nvPr/>
        </p:nvCxnSpPr>
        <p:spPr>
          <a:xfrm>
            <a:off x="1836296" y="1063710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331">
            <a:extLst>
              <a:ext uri="{FF2B5EF4-FFF2-40B4-BE49-F238E27FC236}">
                <a16:creationId xmlns:a16="http://schemas.microsoft.com/office/drawing/2014/main" id="{39515B27-DFEE-DB73-801E-691E02E07BB3}"/>
              </a:ext>
            </a:extLst>
          </p:cNvPr>
          <p:cNvCxnSpPr>
            <a:cxnSpLocks/>
          </p:cNvCxnSpPr>
          <p:nvPr/>
        </p:nvCxnSpPr>
        <p:spPr>
          <a:xfrm>
            <a:off x="1836296" y="2571512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331">
            <a:extLst>
              <a:ext uri="{FF2B5EF4-FFF2-40B4-BE49-F238E27FC236}">
                <a16:creationId xmlns:a16="http://schemas.microsoft.com/office/drawing/2014/main" id="{BF370D28-6D56-E2F4-6FB8-5EDB66C04A5B}"/>
              </a:ext>
            </a:extLst>
          </p:cNvPr>
          <p:cNvCxnSpPr>
            <a:cxnSpLocks/>
          </p:cNvCxnSpPr>
          <p:nvPr/>
        </p:nvCxnSpPr>
        <p:spPr>
          <a:xfrm>
            <a:off x="1836296" y="407265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331">
            <a:extLst>
              <a:ext uri="{FF2B5EF4-FFF2-40B4-BE49-F238E27FC236}">
                <a16:creationId xmlns:a16="http://schemas.microsoft.com/office/drawing/2014/main" id="{898D426E-EE7D-95C8-C1BD-C63D6B0EE985}"/>
              </a:ext>
            </a:extLst>
          </p:cNvPr>
          <p:cNvCxnSpPr>
            <a:cxnSpLocks/>
          </p:cNvCxnSpPr>
          <p:nvPr/>
        </p:nvCxnSpPr>
        <p:spPr>
          <a:xfrm>
            <a:off x="1836296" y="5304745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Image" descr="Image">
            <a:extLst>
              <a:ext uri="{FF2B5EF4-FFF2-40B4-BE49-F238E27FC236}">
                <a16:creationId xmlns:a16="http://schemas.microsoft.com/office/drawing/2014/main" id="{045B38AA-39F5-3F76-6DCC-BB068ACB52B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1829" y="126399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30" name="Straight Connector 331">
            <a:extLst>
              <a:ext uri="{FF2B5EF4-FFF2-40B4-BE49-F238E27FC236}">
                <a16:creationId xmlns:a16="http://schemas.microsoft.com/office/drawing/2014/main" id="{DAAFD5CC-A27B-5FA7-9783-8BCC0AD7A5FE}"/>
              </a:ext>
            </a:extLst>
          </p:cNvPr>
          <p:cNvCxnSpPr>
            <a:cxnSpLocks/>
          </p:cNvCxnSpPr>
          <p:nvPr/>
        </p:nvCxnSpPr>
        <p:spPr>
          <a:xfrm>
            <a:off x="1840731" y="646146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45D2EA0-857F-8C07-CEDB-286A38B03F09}"/>
              </a:ext>
            </a:extLst>
          </p:cNvPr>
          <p:cNvGrpSpPr>
            <a:grpSpLocks noChangeAspect="1"/>
          </p:cNvGrpSpPr>
          <p:nvPr/>
        </p:nvGrpSpPr>
        <p:grpSpPr>
          <a:xfrm>
            <a:off x="2248179" y="6201746"/>
            <a:ext cx="556283" cy="519435"/>
            <a:chOff x="9836777" y="2327948"/>
            <a:chExt cx="434137" cy="367627"/>
          </a:xfrm>
        </p:grpSpPr>
        <p:sp>
          <p:nvSpPr>
            <p:cNvPr id="427" name="Rechteck: abgerundete Ecken 426">
              <a:extLst>
                <a:ext uri="{FF2B5EF4-FFF2-40B4-BE49-F238E27FC236}">
                  <a16:creationId xmlns:a16="http://schemas.microsoft.com/office/drawing/2014/main" id="{6BFBCC70-B9B1-D316-6DE8-083303239841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8" name="Rechteck: abgerundete Ecken 427">
              <a:extLst>
                <a:ext uri="{FF2B5EF4-FFF2-40B4-BE49-F238E27FC236}">
                  <a16:creationId xmlns:a16="http://schemas.microsoft.com/office/drawing/2014/main" id="{357E58A5-7C2D-FB5D-C574-948E1BCE2BC0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9" name="Rechteck: abgerundete Ecken 428">
              <a:extLst>
                <a:ext uri="{FF2B5EF4-FFF2-40B4-BE49-F238E27FC236}">
                  <a16:creationId xmlns:a16="http://schemas.microsoft.com/office/drawing/2014/main" id="{0167795E-2FE5-6327-8EDA-6F4ADF8E9367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1" name="Gruppieren 430">
            <a:extLst>
              <a:ext uri="{FF2B5EF4-FFF2-40B4-BE49-F238E27FC236}">
                <a16:creationId xmlns:a16="http://schemas.microsoft.com/office/drawing/2014/main" id="{B608A358-444F-BCAE-9EB3-8F03BBD67B6A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2121874"/>
            <a:ext cx="252886" cy="236135"/>
            <a:chOff x="9836777" y="2327948"/>
            <a:chExt cx="434137" cy="367627"/>
          </a:xfrm>
        </p:grpSpPr>
        <p:sp>
          <p:nvSpPr>
            <p:cNvPr id="432" name="Rechteck: abgerundete Ecken 431">
              <a:extLst>
                <a:ext uri="{FF2B5EF4-FFF2-40B4-BE49-F238E27FC236}">
                  <a16:creationId xmlns:a16="http://schemas.microsoft.com/office/drawing/2014/main" id="{75CD9C98-D600-F0AB-4DE5-DD9DB4D0248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433" name="Rechteck: abgerundete Ecken 432">
              <a:extLst>
                <a:ext uri="{FF2B5EF4-FFF2-40B4-BE49-F238E27FC236}">
                  <a16:creationId xmlns:a16="http://schemas.microsoft.com/office/drawing/2014/main" id="{44658C21-3E44-BCAE-B77E-0F5704B371D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34" name="Rechteck: abgerundete Ecken 433">
              <a:extLst>
                <a:ext uri="{FF2B5EF4-FFF2-40B4-BE49-F238E27FC236}">
                  <a16:creationId xmlns:a16="http://schemas.microsoft.com/office/drawing/2014/main" id="{2E36012E-E897-0D19-C1D0-3E2BBDE34D2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C53785F-3D8F-60A4-D874-E448911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3608107"/>
            <a:ext cx="252886" cy="236135"/>
            <a:chOff x="9836777" y="2327948"/>
            <a:chExt cx="434137" cy="367627"/>
          </a:xfrm>
        </p:grpSpPr>
        <p:sp>
          <p:nvSpPr>
            <p:cNvPr id="436" name="Rechteck: abgerundete Ecken 435">
              <a:extLst>
                <a:ext uri="{FF2B5EF4-FFF2-40B4-BE49-F238E27FC236}">
                  <a16:creationId xmlns:a16="http://schemas.microsoft.com/office/drawing/2014/main" id="{67F35E8D-924A-8EC8-4470-EF663F94836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7" name="Rechteck: abgerundete Ecken 436">
              <a:extLst>
                <a:ext uri="{FF2B5EF4-FFF2-40B4-BE49-F238E27FC236}">
                  <a16:creationId xmlns:a16="http://schemas.microsoft.com/office/drawing/2014/main" id="{353D2991-122C-BDC5-2EF7-33DD12220C4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8" name="Rechteck: abgerundete Ecken 437">
              <a:extLst>
                <a:ext uri="{FF2B5EF4-FFF2-40B4-BE49-F238E27FC236}">
                  <a16:creationId xmlns:a16="http://schemas.microsoft.com/office/drawing/2014/main" id="{3E921238-03C8-7DC4-47C6-F3D11B1A4A5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2307F5E8-4BE7-5C07-DBCB-FA36AF6B4DB1}"/>
              </a:ext>
            </a:extLst>
          </p:cNvPr>
          <p:cNvSpPr txBox="1"/>
          <p:nvPr/>
        </p:nvSpPr>
        <p:spPr>
          <a:xfrm>
            <a:off x="5574979" y="4779273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7F7F7F"/>
                </a:solidFill>
              </a:rPr>
              <a:t>Data </a:t>
            </a:r>
            <a:r>
              <a:rPr lang="de-DE" sz="2400" b="1" dirty="0" err="1">
                <a:solidFill>
                  <a:srgbClr val="7F7F7F"/>
                </a:solidFill>
              </a:rPr>
              <a:t>analysis</a:t>
            </a:r>
            <a:endParaRPr lang="de-DE" sz="2400" b="1" dirty="0">
              <a:solidFill>
                <a:srgbClr val="7F7F7F"/>
              </a:solidFill>
            </a:endParaRPr>
          </a:p>
          <a:p>
            <a:pPr algn="ctr"/>
            <a:r>
              <a:rPr lang="de-DE" sz="2400" b="1" dirty="0" err="1">
                <a:solidFill>
                  <a:srgbClr val="7F7F7F"/>
                </a:solidFill>
              </a:rPr>
              <a:t>Computation</a:t>
            </a:r>
            <a:endParaRPr lang="de-DE" sz="2400" b="1" dirty="0">
              <a:solidFill>
                <a:srgbClr val="7F7F7F"/>
              </a:solidFill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8F5FF741-9980-65F0-057B-855BBB6A364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496043" y="3674337"/>
            <a:ext cx="357334" cy="1852538"/>
          </a:xfrm>
          <a:prstGeom prst="curvedConnector2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53010F28-3C6F-BBDC-7437-AD1327BAEACD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5523845" y="4835046"/>
            <a:ext cx="301910" cy="1852358"/>
          </a:xfrm>
          <a:prstGeom prst="curvedConnector2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6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traight Connector 336">
            <a:extLst>
              <a:ext uri="{FF2B5EF4-FFF2-40B4-BE49-F238E27FC236}">
                <a16:creationId xmlns:a16="http://schemas.microsoft.com/office/drawing/2014/main" id="{27441693-15DD-FCDD-74A3-CD9FCE9E2775}"/>
              </a:ext>
            </a:extLst>
          </p:cNvPr>
          <p:cNvCxnSpPr>
            <a:cxnSpLocks/>
          </p:cNvCxnSpPr>
          <p:nvPr/>
        </p:nvCxnSpPr>
        <p:spPr>
          <a:xfrm flipH="1">
            <a:off x="1836296" y="684561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pieren 415">
            <a:extLst>
              <a:ext uri="{FF2B5EF4-FFF2-40B4-BE49-F238E27FC236}">
                <a16:creationId xmlns:a16="http://schemas.microsoft.com/office/drawing/2014/main" id="{056BC4B1-08EC-E825-B9DC-1028D094E96D}"/>
              </a:ext>
            </a:extLst>
          </p:cNvPr>
          <p:cNvGrpSpPr/>
          <p:nvPr/>
        </p:nvGrpSpPr>
        <p:grpSpPr>
          <a:xfrm>
            <a:off x="2530615" y="1188884"/>
            <a:ext cx="6125928" cy="1103328"/>
            <a:chOff x="5386439" y="892367"/>
            <a:chExt cx="6125928" cy="1103328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F8DE83A-8D78-478C-5FF4-8437F2941E02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368" name="Straight Connector 337">
                <a:extLst>
                  <a:ext uri="{FF2B5EF4-FFF2-40B4-BE49-F238E27FC236}">
                    <a16:creationId xmlns:a16="http://schemas.microsoft.com/office/drawing/2014/main" id="{DC2D30E9-9A58-6113-A9BC-D45E4B5C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38">
                <a:extLst>
                  <a:ext uri="{FF2B5EF4-FFF2-40B4-BE49-F238E27FC236}">
                    <a16:creationId xmlns:a16="http://schemas.microsoft.com/office/drawing/2014/main" id="{E2D48424-8CF8-7ED4-E6A1-1E6239ABBBD3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370" name="Graphic 324" descr="Open folder with solid fill">
                <a:extLst>
                  <a:ext uri="{FF2B5EF4-FFF2-40B4-BE49-F238E27FC236}">
                    <a16:creationId xmlns:a16="http://schemas.microsoft.com/office/drawing/2014/main" id="{AE07B404-DBE6-ADB4-E8F6-7C66A2AC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75D64410-8ADA-AA71-8127-8DF0F4E86F9E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03328"/>
              <a:chOff x="5386439" y="892367"/>
              <a:chExt cx="6125928" cy="1103328"/>
            </a:xfrm>
          </p:grpSpPr>
          <p:cxnSp>
            <p:nvCxnSpPr>
              <p:cNvPr id="357" name="Straight Connector 336">
                <a:extLst>
                  <a:ext uri="{FF2B5EF4-FFF2-40B4-BE49-F238E27FC236}">
                    <a16:creationId xmlns:a16="http://schemas.microsoft.com/office/drawing/2014/main" id="{7C9F59C0-B97C-3100-56BE-D2D170F1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31">
                <a:extLst>
                  <a:ext uri="{FF2B5EF4-FFF2-40B4-BE49-F238E27FC236}">
                    <a16:creationId xmlns:a16="http://schemas.microsoft.com/office/drawing/2014/main" id="{57AB1EFC-383F-6D1C-32A2-8E62A1C16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TextBox 332">
                <a:extLst>
                  <a:ext uri="{FF2B5EF4-FFF2-40B4-BE49-F238E27FC236}">
                    <a16:creationId xmlns:a16="http://schemas.microsoft.com/office/drawing/2014/main" id="{A42C68DC-64CE-89F7-94C5-E84EA5E7476B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360" name="Graphic 320" descr="Open folder with solid fill">
                <a:extLst>
                  <a:ext uri="{FF2B5EF4-FFF2-40B4-BE49-F238E27FC236}">
                    <a16:creationId xmlns:a16="http://schemas.microsoft.com/office/drawing/2014/main" id="{360EA507-85A6-0E22-028D-0A83F33A4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7FF2D48-C9C5-2B44-CA67-5B09AB986F3E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371" name="Straight Connector 337">
                  <a:extLst>
                    <a:ext uri="{FF2B5EF4-FFF2-40B4-BE49-F238E27FC236}">
                      <a16:creationId xmlns:a16="http://schemas.microsoft.com/office/drawing/2014/main" id="{D8CCED99-2E08-2BDB-BB8C-8C336A5D1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38">
                  <a:extLst>
                    <a:ext uri="{FF2B5EF4-FFF2-40B4-BE49-F238E27FC236}">
                      <a16:creationId xmlns:a16="http://schemas.microsoft.com/office/drawing/2014/main" id="{D33C2E71-33B5-9652-E114-06A1D4AA39E1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373" name="Graphic 324" descr="Open folder with solid fill">
                  <a:extLst>
                    <a:ext uri="{FF2B5EF4-FFF2-40B4-BE49-F238E27FC236}">
                      <a16:creationId xmlns:a16="http://schemas.microsoft.com/office/drawing/2014/main" id="{C56125F6-DB74-53A9-AC86-40F0AB8D9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63" name="Gruppieren 362">
                <a:extLst>
                  <a:ext uri="{FF2B5EF4-FFF2-40B4-BE49-F238E27FC236}">
                    <a16:creationId xmlns:a16="http://schemas.microsoft.com/office/drawing/2014/main" id="{81B8BE4D-4C53-18D6-6419-89DC5869AD0C}"/>
                  </a:ext>
                </a:extLst>
              </p:cNvPr>
              <p:cNvGrpSpPr/>
              <p:nvPr/>
            </p:nvGrpSpPr>
            <p:grpSpPr>
              <a:xfrm>
                <a:off x="5906322" y="1780012"/>
                <a:ext cx="5065867" cy="215683"/>
                <a:chOff x="-1388066" y="6837107"/>
                <a:chExt cx="10617585" cy="452052"/>
              </a:xfrm>
            </p:grpSpPr>
            <p:sp>
              <p:nvSpPr>
                <p:cNvPr id="366" name="TextBox 447">
                  <a:extLst>
                    <a:ext uri="{FF2B5EF4-FFF2-40B4-BE49-F238E27FC236}">
                      <a16:creationId xmlns:a16="http://schemas.microsoft.com/office/drawing/2014/main" id="{73D1580A-7CB6-F439-F258-FB574BE71AB4}"/>
                    </a:ext>
                  </a:extLst>
                </p:cNvPr>
                <p:cNvSpPr txBox="1"/>
                <p:nvPr/>
              </p:nvSpPr>
              <p:spPr>
                <a:xfrm>
                  <a:off x="-174384" y="6837107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367" name="Straight Connector 337">
                  <a:extLst>
                    <a:ext uri="{FF2B5EF4-FFF2-40B4-BE49-F238E27FC236}">
                      <a16:creationId xmlns:a16="http://schemas.microsoft.com/office/drawing/2014/main" id="{EF47E0EB-4A71-ECEB-6747-AEB067D8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7" name="Gruppieren 416">
            <a:extLst>
              <a:ext uri="{FF2B5EF4-FFF2-40B4-BE49-F238E27FC236}">
                <a16:creationId xmlns:a16="http://schemas.microsoft.com/office/drawing/2014/main" id="{0A37A971-4712-9B74-D7BD-A160A42946F9}"/>
              </a:ext>
            </a:extLst>
          </p:cNvPr>
          <p:cNvGrpSpPr/>
          <p:nvPr/>
        </p:nvGrpSpPr>
        <p:grpSpPr>
          <a:xfrm>
            <a:off x="2530615" y="2686336"/>
            <a:ext cx="6093147" cy="1102716"/>
            <a:chOff x="5386439" y="2322850"/>
            <a:chExt cx="6093147" cy="1102716"/>
          </a:xfrm>
        </p:grpSpPr>
        <p:grpSp>
          <p:nvGrpSpPr>
            <p:cNvPr id="344" name="Gruppieren 343">
              <a:extLst>
                <a:ext uri="{FF2B5EF4-FFF2-40B4-BE49-F238E27FC236}">
                  <a16:creationId xmlns:a16="http://schemas.microsoft.com/office/drawing/2014/main" id="{0945929E-62EF-C164-B716-AB4D1DEB6AB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351" name="Straight Connector 337">
                <a:extLst>
                  <a:ext uri="{FF2B5EF4-FFF2-40B4-BE49-F238E27FC236}">
                    <a16:creationId xmlns:a16="http://schemas.microsoft.com/office/drawing/2014/main" id="{C2867C0E-51F6-D8EB-DEE0-DA7B1D9B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38">
                <a:extLst>
                  <a:ext uri="{FF2B5EF4-FFF2-40B4-BE49-F238E27FC236}">
                    <a16:creationId xmlns:a16="http://schemas.microsoft.com/office/drawing/2014/main" id="{2999D8DE-2B8E-335B-4E06-8EE7648B2E6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53" name="Graphic 324" descr="Open folder with solid fill">
                <a:extLst>
                  <a:ext uri="{FF2B5EF4-FFF2-40B4-BE49-F238E27FC236}">
                    <a16:creationId xmlns:a16="http://schemas.microsoft.com/office/drawing/2014/main" id="{1E65DE12-9303-0F05-40B1-5E4308E17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3865F160-97BA-7636-AA37-98F94C61EB1B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02716"/>
              <a:chOff x="5386439" y="2322850"/>
              <a:chExt cx="6093147" cy="1102716"/>
            </a:xfrm>
          </p:grpSpPr>
          <p:cxnSp>
            <p:nvCxnSpPr>
              <p:cNvPr id="339" name="Straight Connector 336">
                <a:extLst>
                  <a:ext uri="{FF2B5EF4-FFF2-40B4-BE49-F238E27FC236}">
                    <a16:creationId xmlns:a16="http://schemas.microsoft.com/office/drawing/2014/main" id="{434CC442-377B-2F92-2B56-FA447881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1">
                <a:extLst>
                  <a:ext uri="{FF2B5EF4-FFF2-40B4-BE49-F238E27FC236}">
                    <a16:creationId xmlns:a16="http://schemas.microsoft.com/office/drawing/2014/main" id="{E2A6BA05-ABB2-B3FB-A1AE-797ABD6C2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32">
                <a:extLst>
                  <a:ext uri="{FF2B5EF4-FFF2-40B4-BE49-F238E27FC236}">
                    <a16:creationId xmlns:a16="http://schemas.microsoft.com/office/drawing/2014/main" id="{CCBD24DD-558F-BFA6-03E0-79F2BD80A647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342" name="Graphic 320" descr="Open folder with solid fill">
                <a:extLst>
                  <a:ext uri="{FF2B5EF4-FFF2-40B4-BE49-F238E27FC236}">
                    <a16:creationId xmlns:a16="http://schemas.microsoft.com/office/drawing/2014/main" id="{63ED4371-D7A9-FD2D-2ADA-BF5041B1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43" name="Gruppieren 342">
                <a:extLst>
                  <a:ext uri="{FF2B5EF4-FFF2-40B4-BE49-F238E27FC236}">
                    <a16:creationId xmlns:a16="http://schemas.microsoft.com/office/drawing/2014/main" id="{1256207B-9F96-D23A-5EAE-9FF0786F4EC6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354" name="Straight Connector 337">
                  <a:extLst>
                    <a:ext uri="{FF2B5EF4-FFF2-40B4-BE49-F238E27FC236}">
                      <a16:creationId xmlns:a16="http://schemas.microsoft.com/office/drawing/2014/main" id="{D1306E44-F61D-8B07-5804-6855028B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38">
                  <a:extLst>
                    <a:ext uri="{FF2B5EF4-FFF2-40B4-BE49-F238E27FC236}">
                      <a16:creationId xmlns:a16="http://schemas.microsoft.com/office/drawing/2014/main" id="{F5903CF2-7D6B-8A1A-A46A-520F43935979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356" name="Graphic 324" descr="Open folder with solid fill">
                  <a:extLst>
                    <a:ext uri="{FF2B5EF4-FFF2-40B4-BE49-F238E27FC236}">
                      <a16:creationId xmlns:a16="http://schemas.microsoft.com/office/drawing/2014/main" id="{34FBCD53-6E26-5D40-FAC3-6060F9BCA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uppieren 346">
                <a:extLst>
                  <a:ext uri="{FF2B5EF4-FFF2-40B4-BE49-F238E27FC236}">
                    <a16:creationId xmlns:a16="http://schemas.microsoft.com/office/drawing/2014/main" id="{F580AEE3-B56F-D3C7-462A-EF621DAEBF6B}"/>
                  </a:ext>
                </a:extLst>
              </p:cNvPr>
              <p:cNvGrpSpPr/>
              <p:nvPr/>
            </p:nvGrpSpPr>
            <p:grpSpPr>
              <a:xfrm>
                <a:off x="5906502" y="3209883"/>
                <a:ext cx="5065867" cy="215683"/>
                <a:chOff x="-1388066" y="12267970"/>
                <a:chExt cx="10617585" cy="452052"/>
              </a:xfrm>
            </p:grpSpPr>
            <p:sp>
              <p:nvSpPr>
                <p:cNvPr id="349" name="TextBox 447">
                  <a:extLst>
                    <a:ext uri="{FF2B5EF4-FFF2-40B4-BE49-F238E27FC236}">
                      <a16:creationId xmlns:a16="http://schemas.microsoft.com/office/drawing/2014/main" id="{B608C775-BDC2-06A5-E400-116E66C47638}"/>
                    </a:ext>
                  </a:extLst>
                </p:cNvPr>
                <p:cNvSpPr txBox="1"/>
                <p:nvPr/>
              </p:nvSpPr>
              <p:spPr>
                <a:xfrm>
                  <a:off x="-174384" y="12267970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350" name="Straight Connector 337">
                  <a:extLst>
                    <a:ext uri="{FF2B5EF4-FFF2-40B4-BE49-F238E27FC236}">
                      <a16:creationId xmlns:a16="http://schemas.microsoft.com/office/drawing/2014/main" id="{DB6443C6-AECA-0438-4615-7463B0EC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8" name="TextBox 447">
            <a:extLst>
              <a:ext uri="{FF2B5EF4-FFF2-40B4-BE49-F238E27FC236}">
                <a16:creationId xmlns:a16="http://schemas.microsoft.com/office/drawing/2014/main" id="{AD1FD6AF-B537-A0F5-3B60-A5C79AC6DE97}"/>
              </a:ext>
            </a:extLst>
          </p:cNvPr>
          <p:cNvSpPr txBox="1"/>
          <p:nvPr/>
        </p:nvSpPr>
        <p:spPr>
          <a:xfrm>
            <a:off x="2804461" y="6353214"/>
            <a:ext cx="4985726" cy="215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  <a:endParaRPr lang="de-DE" sz="1200" dirty="0">
              <a:solidFill>
                <a:srgbClr val="1FC2A7"/>
              </a:solidFill>
            </a:endParaRPr>
          </a:p>
        </p:txBody>
      </p: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768D2DF3-86B9-BB25-A953-714ECA70BAD4}"/>
              </a:ext>
            </a:extLst>
          </p:cNvPr>
          <p:cNvGrpSpPr/>
          <p:nvPr/>
        </p:nvGrpSpPr>
        <p:grpSpPr>
          <a:xfrm>
            <a:off x="2530615" y="4213118"/>
            <a:ext cx="5042728" cy="944073"/>
            <a:chOff x="5386439" y="3752716"/>
            <a:chExt cx="5042728" cy="944073"/>
          </a:xfrm>
        </p:grpSpPr>
        <p:cxnSp>
          <p:nvCxnSpPr>
            <p:cNvPr id="324" name="Straight Connector 336">
              <a:extLst>
                <a:ext uri="{FF2B5EF4-FFF2-40B4-BE49-F238E27FC236}">
                  <a16:creationId xmlns:a16="http://schemas.microsoft.com/office/drawing/2014/main" id="{70BAA87F-C7E1-4445-2CD2-75DC2F049D7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31">
              <a:extLst>
                <a:ext uri="{FF2B5EF4-FFF2-40B4-BE49-F238E27FC236}">
                  <a16:creationId xmlns:a16="http://schemas.microsoft.com/office/drawing/2014/main" id="{0A4DEC3B-F975-FFE2-8EA7-268B6C433988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32">
              <a:extLst>
                <a:ext uri="{FF2B5EF4-FFF2-40B4-BE49-F238E27FC236}">
                  <a16:creationId xmlns:a16="http://schemas.microsoft.com/office/drawing/2014/main" id="{3A0E38C4-FA8D-FA6F-7995-B4FAFD1F7417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328" name="Graphic 320" descr="Open folder with solid fill">
              <a:extLst>
                <a:ext uri="{FF2B5EF4-FFF2-40B4-BE49-F238E27FC236}">
                  <a16:creationId xmlns:a16="http://schemas.microsoft.com/office/drawing/2014/main" id="{3EA1F66E-491D-E596-6922-317F4850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41D54E59-B389-E575-702E-02C71C686221}"/>
                </a:ext>
              </a:extLst>
            </p:cNvPr>
            <p:cNvGrpSpPr/>
            <p:nvPr/>
          </p:nvGrpSpPr>
          <p:grpSpPr>
            <a:xfrm>
              <a:off x="5906502" y="4075701"/>
              <a:ext cx="1680094" cy="286434"/>
              <a:chOff x="5906502" y="4122836"/>
              <a:chExt cx="1680094" cy="286434"/>
            </a:xfrm>
          </p:grpSpPr>
          <p:cxnSp>
            <p:nvCxnSpPr>
              <p:cNvPr id="327" name="Straight Connector 337">
                <a:extLst>
                  <a:ext uri="{FF2B5EF4-FFF2-40B4-BE49-F238E27FC236}">
                    <a16:creationId xmlns:a16="http://schemas.microsoft.com/office/drawing/2014/main" id="{43DD9E15-CB51-FEF7-4903-E49488A6C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447">
                <a:extLst>
                  <a:ext uri="{FF2B5EF4-FFF2-40B4-BE49-F238E27FC236}">
                    <a16:creationId xmlns:a16="http://schemas.microsoft.com/office/drawing/2014/main" id="{E662424E-2CC6-DEA5-2BE3-A73E6EFF0C12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331" name="Freeform: Shape 450">
                <a:extLst>
                  <a:ext uri="{FF2B5EF4-FFF2-40B4-BE49-F238E27FC236}">
                    <a16:creationId xmlns:a16="http://schemas.microsoft.com/office/drawing/2014/main" id="{D1BE75B1-568F-67FA-AD86-7148EE433013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32" name="Graphic 358" descr="Web design outline">
                <a:extLst>
                  <a:ext uri="{FF2B5EF4-FFF2-40B4-BE49-F238E27FC236}">
                    <a16:creationId xmlns:a16="http://schemas.microsoft.com/office/drawing/2014/main" id="{3F7A24AF-9DC1-843A-9E21-16A86BAD2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399" name="Gruppieren 398">
              <a:extLst>
                <a:ext uri="{FF2B5EF4-FFF2-40B4-BE49-F238E27FC236}">
                  <a16:creationId xmlns:a16="http://schemas.microsoft.com/office/drawing/2014/main" id="{5E0B51E6-E319-9E2B-F8C6-FC8E3C900725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330" name="TextBox 447">
                <a:extLst>
                  <a:ext uri="{FF2B5EF4-FFF2-40B4-BE49-F238E27FC236}">
                    <a16:creationId xmlns:a16="http://schemas.microsoft.com/office/drawing/2014/main" id="{94EB6E73-358C-5EB8-F92B-F7379E462484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334" name="Straight Connector 344">
                <a:extLst>
                  <a:ext uri="{FF2B5EF4-FFF2-40B4-BE49-F238E27FC236}">
                    <a16:creationId xmlns:a16="http://schemas.microsoft.com/office/drawing/2014/main" id="{C527A9AD-2953-2078-6620-C679D5D4D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3" name="Picture 2">
                <a:extLst>
                  <a:ext uri="{FF2B5EF4-FFF2-40B4-BE49-F238E27FC236}">
                    <a16:creationId xmlns:a16="http://schemas.microsoft.com/office/drawing/2014/main" id="{45C8BE60-4298-5870-6E24-23D468714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2CBF20FD-F4E2-496A-7B4A-BA6FCE0272C8}"/>
              </a:ext>
            </a:extLst>
          </p:cNvPr>
          <p:cNvGrpSpPr/>
          <p:nvPr/>
        </p:nvGrpSpPr>
        <p:grpSpPr>
          <a:xfrm>
            <a:off x="2530615" y="5408736"/>
            <a:ext cx="5047742" cy="939331"/>
            <a:chOff x="5386439" y="4884109"/>
            <a:chExt cx="5047742" cy="939331"/>
          </a:xfrm>
        </p:grpSpPr>
        <p:cxnSp>
          <p:nvCxnSpPr>
            <p:cNvPr id="313" name="Straight Connector 336">
              <a:extLst>
                <a:ext uri="{FF2B5EF4-FFF2-40B4-BE49-F238E27FC236}">
                  <a16:creationId xmlns:a16="http://schemas.microsoft.com/office/drawing/2014/main" id="{8A43543A-6DC6-15BA-24B6-76C0E1A123F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31">
              <a:extLst>
                <a:ext uri="{FF2B5EF4-FFF2-40B4-BE49-F238E27FC236}">
                  <a16:creationId xmlns:a16="http://schemas.microsoft.com/office/drawing/2014/main" id="{E25ECA5A-B255-FF7D-1219-5BA3267E41E9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32">
              <a:extLst>
                <a:ext uri="{FF2B5EF4-FFF2-40B4-BE49-F238E27FC236}">
                  <a16:creationId xmlns:a16="http://schemas.microsoft.com/office/drawing/2014/main" id="{32D96287-6168-27AF-F405-0B0AF7061A5F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318" name="Graphic 320" descr="Open folder with solid fill">
              <a:extLst>
                <a:ext uri="{FF2B5EF4-FFF2-40B4-BE49-F238E27FC236}">
                  <a16:creationId xmlns:a16="http://schemas.microsoft.com/office/drawing/2014/main" id="{814576F7-0FD9-3235-3B58-CA29A5C2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C08263F3-8CC9-BDA5-1775-BB69C5F35452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316" name="Straight Connector 337">
                <a:extLst>
                  <a:ext uri="{FF2B5EF4-FFF2-40B4-BE49-F238E27FC236}">
                    <a16:creationId xmlns:a16="http://schemas.microsoft.com/office/drawing/2014/main" id="{0B33F662-C72A-99B7-EDD3-033488EA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Freeform: Shape 450">
                <a:extLst>
                  <a:ext uri="{FF2B5EF4-FFF2-40B4-BE49-F238E27FC236}">
                    <a16:creationId xmlns:a16="http://schemas.microsoft.com/office/drawing/2014/main" id="{D74C8F2C-D098-34DF-BD63-F3F9C59515AB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20" name="Graphic 13" descr="Paper outline">
                <a:extLst>
                  <a:ext uri="{FF2B5EF4-FFF2-40B4-BE49-F238E27FC236}">
                    <a16:creationId xmlns:a16="http://schemas.microsoft.com/office/drawing/2014/main" id="{A6CD20C8-E972-9B86-734A-2BFEDFBA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321" name="TextBox 447">
                <a:extLst>
                  <a:ext uri="{FF2B5EF4-FFF2-40B4-BE49-F238E27FC236}">
                    <a16:creationId xmlns:a16="http://schemas.microsoft.com/office/drawing/2014/main" id="{E51DCA34-92AC-B8F1-63F6-00964348636E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0E1414E5-B155-5ED2-3440-BE62E4816669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317" name="Straight Connector 344">
                <a:extLst>
                  <a:ext uri="{FF2B5EF4-FFF2-40B4-BE49-F238E27FC236}">
                    <a16:creationId xmlns:a16="http://schemas.microsoft.com/office/drawing/2014/main" id="{E6219E80-D789-3A1F-8198-12F7B2605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447">
                <a:extLst>
                  <a:ext uri="{FF2B5EF4-FFF2-40B4-BE49-F238E27FC236}">
                    <a16:creationId xmlns:a16="http://schemas.microsoft.com/office/drawing/2014/main" id="{E5F8F17F-2FE6-EA66-035C-D8D835C0C7E7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323" name="Picture 2">
                <a:extLst>
                  <a:ext uri="{FF2B5EF4-FFF2-40B4-BE49-F238E27FC236}">
                    <a16:creationId xmlns:a16="http://schemas.microsoft.com/office/drawing/2014/main" id="{561CE59A-EB7A-9B92-88C3-2696D92AA2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5149C65E-1035-BAD1-0F72-002DF5DC5FDA}"/>
              </a:ext>
            </a:extLst>
          </p:cNvPr>
          <p:cNvGrpSpPr/>
          <p:nvPr/>
        </p:nvGrpSpPr>
        <p:grpSpPr>
          <a:xfrm>
            <a:off x="2196296" y="844204"/>
            <a:ext cx="1255231" cy="761073"/>
            <a:chOff x="2196296" y="755304"/>
            <a:chExt cx="1255231" cy="761073"/>
          </a:xfrm>
        </p:grpSpPr>
        <p:grpSp>
          <p:nvGrpSpPr>
            <p:cNvPr id="395" name="Gruppieren 394">
              <a:extLst>
                <a:ext uri="{FF2B5EF4-FFF2-40B4-BE49-F238E27FC236}">
                  <a16:creationId xmlns:a16="http://schemas.microsoft.com/office/drawing/2014/main" id="{577BE826-D31B-D413-7780-F32B5CE1617A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3" name="Group 321">
                <a:extLst>
                  <a:ext uri="{FF2B5EF4-FFF2-40B4-BE49-F238E27FC236}">
                    <a16:creationId xmlns:a16="http://schemas.microsoft.com/office/drawing/2014/main" id="{A9013F7B-1677-29AE-B5D0-D85BA9BE2FA2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4" name="Freeform: Shape 322">
                  <a:extLst>
                    <a:ext uri="{FF2B5EF4-FFF2-40B4-BE49-F238E27FC236}">
                      <a16:creationId xmlns:a16="http://schemas.microsoft.com/office/drawing/2014/main" id="{C72B389C-E653-AE1E-1547-9C8CF4F05FE8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" name="Freeform: Shape 323">
                  <a:extLst>
                    <a:ext uri="{FF2B5EF4-FFF2-40B4-BE49-F238E27FC236}">
                      <a16:creationId xmlns:a16="http://schemas.microsoft.com/office/drawing/2014/main" id="{386AB0F6-05D0-28FE-D03B-8BBDFC94E57C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" name="Graphic 145" descr="Folder">
                <a:extLst>
                  <a:ext uri="{FF2B5EF4-FFF2-40B4-BE49-F238E27FC236}">
                    <a16:creationId xmlns:a16="http://schemas.microsoft.com/office/drawing/2014/main" id="{222A6A2E-BD23-A979-7DCD-0E6A6788E4F0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TextBox 146">
                <a:extLst>
                  <a:ext uri="{FF2B5EF4-FFF2-40B4-BE49-F238E27FC236}">
                    <a16:creationId xmlns:a16="http://schemas.microsoft.com/office/drawing/2014/main" id="{0438A088-1E2C-0456-C973-FCEDF5C7E1DE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90895501-650A-60D2-B5C5-89381BB07BA2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374" name="Straight Connector 336">
                <a:extLst>
                  <a:ext uri="{FF2B5EF4-FFF2-40B4-BE49-F238E27FC236}">
                    <a16:creationId xmlns:a16="http://schemas.microsoft.com/office/drawing/2014/main" id="{DD6D1650-80F5-8B67-9B4D-22995FE20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39">
                <a:extLst>
                  <a:ext uri="{FF2B5EF4-FFF2-40B4-BE49-F238E27FC236}">
                    <a16:creationId xmlns:a16="http://schemas.microsoft.com/office/drawing/2014/main" id="{F2B14252-3317-D5B1-A05D-FC4A5CD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A8980B0F-997F-8D86-A9A5-3DDE48407A62}"/>
              </a:ext>
            </a:extLst>
          </p:cNvPr>
          <p:cNvGrpSpPr/>
          <p:nvPr/>
        </p:nvGrpSpPr>
        <p:grpSpPr>
          <a:xfrm>
            <a:off x="2095589" y="2193923"/>
            <a:ext cx="1315863" cy="906347"/>
            <a:chOff x="2095589" y="2045940"/>
            <a:chExt cx="1315863" cy="906347"/>
          </a:xfrm>
        </p:grpSpPr>
        <p:grpSp>
          <p:nvGrpSpPr>
            <p:cNvPr id="394" name="Gruppieren 393">
              <a:extLst>
                <a:ext uri="{FF2B5EF4-FFF2-40B4-BE49-F238E27FC236}">
                  <a16:creationId xmlns:a16="http://schemas.microsoft.com/office/drawing/2014/main" id="{06BC03A8-C32C-DBFC-BA9A-4938AF99D3BA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2" name="TextBox 142">
                <a:extLst>
                  <a:ext uri="{FF2B5EF4-FFF2-40B4-BE49-F238E27FC236}">
                    <a16:creationId xmlns:a16="http://schemas.microsoft.com/office/drawing/2014/main" id="{27DA3986-7127-EA71-9A2F-762A70F5BA34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37" name="Graphic 320" descr="Folder">
                <a:extLst>
                  <a:ext uri="{FF2B5EF4-FFF2-40B4-BE49-F238E27FC236}">
                    <a16:creationId xmlns:a16="http://schemas.microsoft.com/office/drawing/2014/main" id="{6FFE43BD-8CFB-C1A1-EA2E-F6FAD67F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EF64C7E-2560-4A6D-0A9D-9692505741C7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39" name="Freeform: Shape 4">
                  <a:extLst>
                    <a:ext uri="{FF2B5EF4-FFF2-40B4-BE49-F238E27FC236}">
                      <a16:creationId xmlns:a16="http://schemas.microsoft.com/office/drawing/2014/main" id="{FD4AB771-B649-9FAA-5FF4-671DD55C3413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5">
                  <a:extLst>
                    <a:ext uri="{FF2B5EF4-FFF2-40B4-BE49-F238E27FC236}">
                      <a16:creationId xmlns:a16="http://schemas.microsoft.com/office/drawing/2014/main" id="{1317993E-7F73-BD3A-B3F1-B766E8A5623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7D495E06-1A53-F644-C61D-A2A9E5DE044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75508278-9C2A-384C-A7E8-A7C2D00EBA9B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380" name="Straight Connector 336">
                <a:extLst>
                  <a:ext uri="{FF2B5EF4-FFF2-40B4-BE49-F238E27FC236}">
                    <a16:creationId xmlns:a16="http://schemas.microsoft.com/office/drawing/2014/main" id="{E9063FEC-99E3-C094-4774-9275FBEE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39">
                <a:extLst>
                  <a:ext uri="{FF2B5EF4-FFF2-40B4-BE49-F238E27FC236}">
                    <a16:creationId xmlns:a16="http://schemas.microsoft.com/office/drawing/2014/main" id="{FD9371E0-2A01-89B3-9806-D2F99A60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20720F83-70AF-67C9-B1D2-5D3C0571131B}"/>
              </a:ext>
            </a:extLst>
          </p:cNvPr>
          <p:cNvGrpSpPr/>
          <p:nvPr/>
        </p:nvGrpSpPr>
        <p:grpSpPr>
          <a:xfrm>
            <a:off x="2102629" y="4922717"/>
            <a:ext cx="1198215" cy="900830"/>
            <a:chOff x="2102629" y="4548836"/>
            <a:chExt cx="1198215" cy="900830"/>
          </a:xfrm>
        </p:grpSpPr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7FDAEB84-C887-F45D-E830-77A798BEAB5E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32" name="Graphic 220" descr="Folder">
                <a:extLst>
                  <a:ext uri="{FF2B5EF4-FFF2-40B4-BE49-F238E27FC236}">
                    <a16:creationId xmlns:a16="http://schemas.microsoft.com/office/drawing/2014/main" id="{56AD97D8-225C-FCDC-2D09-1B29690E1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33" name="TextBox 221">
                <a:extLst>
                  <a:ext uri="{FF2B5EF4-FFF2-40B4-BE49-F238E27FC236}">
                    <a16:creationId xmlns:a16="http://schemas.microsoft.com/office/drawing/2014/main" id="{BCE48066-768F-F9A6-AE30-017CEC8E965F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4" name="Graphic 11" descr="Gears">
                <a:extLst>
                  <a:ext uri="{FF2B5EF4-FFF2-40B4-BE49-F238E27FC236}">
                    <a16:creationId xmlns:a16="http://schemas.microsoft.com/office/drawing/2014/main" id="{D4825D85-3008-C7A6-A3A7-6C4E3837BECB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35" name="Freeform: Shape 259">
                  <a:extLst>
                    <a:ext uri="{FF2B5EF4-FFF2-40B4-BE49-F238E27FC236}">
                      <a16:creationId xmlns:a16="http://schemas.microsoft.com/office/drawing/2014/main" id="{D5F8FCD4-67E4-2150-706C-A6B61D53B18E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260">
                  <a:extLst>
                    <a:ext uri="{FF2B5EF4-FFF2-40B4-BE49-F238E27FC236}">
                      <a16:creationId xmlns:a16="http://schemas.microsoft.com/office/drawing/2014/main" id="{4F2040E3-4B9F-7296-C2B3-BD31795CE2FB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9981C265-D653-3BD7-75CD-5BBD68213D0E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389" name="Straight Connector 336">
                <a:extLst>
                  <a:ext uri="{FF2B5EF4-FFF2-40B4-BE49-F238E27FC236}">
                    <a16:creationId xmlns:a16="http://schemas.microsoft.com/office/drawing/2014/main" id="{42F5CC5A-055D-711B-79F4-22B7B565E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39">
                <a:extLst>
                  <a:ext uri="{FF2B5EF4-FFF2-40B4-BE49-F238E27FC236}">
                    <a16:creationId xmlns:a16="http://schemas.microsoft.com/office/drawing/2014/main" id="{C6C40890-B770-4EE0-5F93-329177587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C8B5BC-1AB8-55ED-1860-45F041C078B2}"/>
              </a:ext>
            </a:extLst>
          </p:cNvPr>
          <p:cNvGrpSpPr/>
          <p:nvPr/>
        </p:nvGrpSpPr>
        <p:grpSpPr>
          <a:xfrm>
            <a:off x="2198072" y="3850841"/>
            <a:ext cx="1474669" cy="749930"/>
            <a:chOff x="2198072" y="3572817"/>
            <a:chExt cx="1474669" cy="749930"/>
          </a:xfrm>
        </p:grpSpPr>
        <p:grpSp>
          <p:nvGrpSpPr>
            <p:cNvPr id="396" name="Gruppieren 395">
              <a:extLst>
                <a:ext uri="{FF2B5EF4-FFF2-40B4-BE49-F238E27FC236}">
                  <a16:creationId xmlns:a16="http://schemas.microsoft.com/office/drawing/2014/main" id="{D2C91273-D70A-54B5-197D-CCF09ED4807A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21" name="TextBox 205">
                <a:extLst>
                  <a:ext uri="{FF2B5EF4-FFF2-40B4-BE49-F238E27FC236}">
                    <a16:creationId xmlns:a16="http://schemas.microsoft.com/office/drawing/2014/main" id="{C4385DC5-2B48-804C-95A3-746A47476159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2" name="Group 206">
                <a:extLst>
                  <a:ext uri="{FF2B5EF4-FFF2-40B4-BE49-F238E27FC236}">
                    <a16:creationId xmlns:a16="http://schemas.microsoft.com/office/drawing/2014/main" id="{34297118-F273-74E7-E64B-69CAD32FB405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23" name="Rectangle 277">
                  <a:extLst>
                    <a:ext uri="{FF2B5EF4-FFF2-40B4-BE49-F238E27FC236}">
                      <a16:creationId xmlns:a16="http://schemas.microsoft.com/office/drawing/2014/main" id="{B8A6EF6F-B6C2-359E-4B07-3632BC6CEBEC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278">
                  <a:extLst>
                    <a:ext uri="{FF2B5EF4-FFF2-40B4-BE49-F238E27FC236}">
                      <a16:creationId xmlns:a16="http://schemas.microsoft.com/office/drawing/2014/main" id="{CA810801-3057-CB67-0CBC-CC3BD625B24A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279">
                  <a:extLst>
                    <a:ext uri="{FF2B5EF4-FFF2-40B4-BE49-F238E27FC236}">
                      <a16:creationId xmlns:a16="http://schemas.microsoft.com/office/drawing/2014/main" id="{76CC5CD2-B1D2-6E92-5370-29BEBB00D579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Graphic 202" descr="Folder">
                <a:extLst>
                  <a:ext uri="{FF2B5EF4-FFF2-40B4-BE49-F238E27FC236}">
                    <a16:creationId xmlns:a16="http://schemas.microsoft.com/office/drawing/2014/main" id="{7147D440-278F-3364-AC4D-1C410E686BCB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982210C3-B17A-9A33-A4FB-376257D57146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392" name="Straight Connector 336">
                <a:extLst>
                  <a:ext uri="{FF2B5EF4-FFF2-40B4-BE49-F238E27FC236}">
                    <a16:creationId xmlns:a16="http://schemas.microsoft.com/office/drawing/2014/main" id="{34204FCA-3AD5-1584-8E0B-D328C726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39">
                <a:extLst>
                  <a:ext uri="{FF2B5EF4-FFF2-40B4-BE49-F238E27FC236}">
                    <a16:creationId xmlns:a16="http://schemas.microsoft.com/office/drawing/2014/main" id="{1546BC9A-5891-2AD8-F123-B3CD39FAF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0" name="Straight Connector 331">
            <a:extLst>
              <a:ext uri="{FF2B5EF4-FFF2-40B4-BE49-F238E27FC236}">
                <a16:creationId xmlns:a16="http://schemas.microsoft.com/office/drawing/2014/main" id="{47E23C81-A9D6-7D58-6B39-A4CC96F3C8D6}"/>
              </a:ext>
            </a:extLst>
          </p:cNvPr>
          <p:cNvCxnSpPr>
            <a:cxnSpLocks/>
          </p:cNvCxnSpPr>
          <p:nvPr/>
        </p:nvCxnSpPr>
        <p:spPr>
          <a:xfrm>
            <a:off x="1836296" y="1063710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331">
            <a:extLst>
              <a:ext uri="{FF2B5EF4-FFF2-40B4-BE49-F238E27FC236}">
                <a16:creationId xmlns:a16="http://schemas.microsoft.com/office/drawing/2014/main" id="{39515B27-DFEE-DB73-801E-691E02E07BB3}"/>
              </a:ext>
            </a:extLst>
          </p:cNvPr>
          <p:cNvCxnSpPr>
            <a:cxnSpLocks/>
          </p:cNvCxnSpPr>
          <p:nvPr/>
        </p:nvCxnSpPr>
        <p:spPr>
          <a:xfrm>
            <a:off x="1836296" y="2571512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331">
            <a:extLst>
              <a:ext uri="{FF2B5EF4-FFF2-40B4-BE49-F238E27FC236}">
                <a16:creationId xmlns:a16="http://schemas.microsoft.com/office/drawing/2014/main" id="{BF370D28-6D56-E2F4-6FB8-5EDB66C04A5B}"/>
              </a:ext>
            </a:extLst>
          </p:cNvPr>
          <p:cNvCxnSpPr>
            <a:cxnSpLocks/>
          </p:cNvCxnSpPr>
          <p:nvPr/>
        </p:nvCxnSpPr>
        <p:spPr>
          <a:xfrm>
            <a:off x="1836296" y="407265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331">
            <a:extLst>
              <a:ext uri="{FF2B5EF4-FFF2-40B4-BE49-F238E27FC236}">
                <a16:creationId xmlns:a16="http://schemas.microsoft.com/office/drawing/2014/main" id="{898D426E-EE7D-95C8-C1BD-C63D6B0EE985}"/>
              </a:ext>
            </a:extLst>
          </p:cNvPr>
          <p:cNvCxnSpPr>
            <a:cxnSpLocks/>
          </p:cNvCxnSpPr>
          <p:nvPr/>
        </p:nvCxnSpPr>
        <p:spPr>
          <a:xfrm>
            <a:off x="1836296" y="5304745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Image" descr="Image">
            <a:extLst>
              <a:ext uri="{FF2B5EF4-FFF2-40B4-BE49-F238E27FC236}">
                <a16:creationId xmlns:a16="http://schemas.microsoft.com/office/drawing/2014/main" id="{045B38AA-39F5-3F76-6DCC-BB068ACB52B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1829" y="126399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30" name="Straight Connector 331">
            <a:extLst>
              <a:ext uri="{FF2B5EF4-FFF2-40B4-BE49-F238E27FC236}">
                <a16:creationId xmlns:a16="http://schemas.microsoft.com/office/drawing/2014/main" id="{DAAFD5CC-A27B-5FA7-9783-8BCC0AD7A5FE}"/>
              </a:ext>
            </a:extLst>
          </p:cNvPr>
          <p:cNvCxnSpPr>
            <a:cxnSpLocks/>
          </p:cNvCxnSpPr>
          <p:nvPr/>
        </p:nvCxnSpPr>
        <p:spPr>
          <a:xfrm>
            <a:off x="1840731" y="646146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45D2EA0-857F-8C07-CEDB-286A38B03F09}"/>
              </a:ext>
            </a:extLst>
          </p:cNvPr>
          <p:cNvGrpSpPr>
            <a:grpSpLocks noChangeAspect="1"/>
          </p:cNvGrpSpPr>
          <p:nvPr/>
        </p:nvGrpSpPr>
        <p:grpSpPr>
          <a:xfrm>
            <a:off x="2248179" y="6201746"/>
            <a:ext cx="556283" cy="519435"/>
            <a:chOff x="9836777" y="2327948"/>
            <a:chExt cx="434137" cy="367627"/>
          </a:xfrm>
        </p:grpSpPr>
        <p:sp>
          <p:nvSpPr>
            <p:cNvPr id="427" name="Rechteck: abgerundete Ecken 426">
              <a:extLst>
                <a:ext uri="{FF2B5EF4-FFF2-40B4-BE49-F238E27FC236}">
                  <a16:creationId xmlns:a16="http://schemas.microsoft.com/office/drawing/2014/main" id="{6BFBCC70-B9B1-D316-6DE8-083303239841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8" name="Rechteck: abgerundete Ecken 427">
              <a:extLst>
                <a:ext uri="{FF2B5EF4-FFF2-40B4-BE49-F238E27FC236}">
                  <a16:creationId xmlns:a16="http://schemas.microsoft.com/office/drawing/2014/main" id="{357E58A5-7C2D-FB5D-C574-948E1BCE2BC0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9" name="Rechteck: abgerundete Ecken 428">
              <a:extLst>
                <a:ext uri="{FF2B5EF4-FFF2-40B4-BE49-F238E27FC236}">
                  <a16:creationId xmlns:a16="http://schemas.microsoft.com/office/drawing/2014/main" id="{0167795E-2FE5-6327-8EDA-6F4ADF8E9367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1" name="Gruppieren 430">
            <a:extLst>
              <a:ext uri="{FF2B5EF4-FFF2-40B4-BE49-F238E27FC236}">
                <a16:creationId xmlns:a16="http://schemas.microsoft.com/office/drawing/2014/main" id="{B608A358-444F-BCAE-9EB3-8F03BBD67B6A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2121874"/>
            <a:ext cx="252886" cy="236135"/>
            <a:chOff x="9836777" y="2327948"/>
            <a:chExt cx="434137" cy="367627"/>
          </a:xfrm>
        </p:grpSpPr>
        <p:sp>
          <p:nvSpPr>
            <p:cNvPr id="432" name="Rechteck: abgerundete Ecken 431">
              <a:extLst>
                <a:ext uri="{FF2B5EF4-FFF2-40B4-BE49-F238E27FC236}">
                  <a16:creationId xmlns:a16="http://schemas.microsoft.com/office/drawing/2014/main" id="{75CD9C98-D600-F0AB-4DE5-DD9DB4D0248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433" name="Rechteck: abgerundete Ecken 432">
              <a:extLst>
                <a:ext uri="{FF2B5EF4-FFF2-40B4-BE49-F238E27FC236}">
                  <a16:creationId xmlns:a16="http://schemas.microsoft.com/office/drawing/2014/main" id="{44658C21-3E44-BCAE-B77E-0F5704B371D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34" name="Rechteck: abgerundete Ecken 433">
              <a:extLst>
                <a:ext uri="{FF2B5EF4-FFF2-40B4-BE49-F238E27FC236}">
                  <a16:creationId xmlns:a16="http://schemas.microsoft.com/office/drawing/2014/main" id="{2E36012E-E897-0D19-C1D0-3E2BBDE34D2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C53785F-3D8F-60A4-D874-E448911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3608107"/>
            <a:ext cx="252886" cy="236135"/>
            <a:chOff x="9836777" y="2327948"/>
            <a:chExt cx="434137" cy="367627"/>
          </a:xfrm>
        </p:grpSpPr>
        <p:sp>
          <p:nvSpPr>
            <p:cNvPr id="436" name="Rechteck: abgerundete Ecken 435">
              <a:extLst>
                <a:ext uri="{FF2B5EF4-FFF2-40B4-BE49-F238E27FC236}">
                  <a16:creationId xmlns:a16="http://schemas.microsoft.com/office/drawing/2014/main" id="{67F35E8D-924A-8EC8-4470-EF663F94836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7" name="Rechteck: abgerundete Ecken 436">
              <a:extLst>
                <a:ext uri="{FF2B5EF4-FFF2-40B4-BE49-F238E27FC236}">
                  <a16:creationId xmlns:a16="http://schemas.microsoft.com/office/drawing/2014/main" id="{353D2991-122C-BDC5-2EF7-33DD12220C4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8" name="Rechteck: abgerundete Ecken 437">
              <a:extLst>
                <a:ext uri="{FF2B5EF4-FFF2-40B4-BE49-F238E27FC236}">
                  <a16:creationId xmlns:a16="http://schemas.microsoft.com/office/drawing/2014/main" id="{3E921238-03C8-7DC4-47C6-F3D11B1A4A5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2307F5E8-4BE7-5C07-DBCB-FA36AF6B4DB1}"/>
              </a:ext>
            </a:extLst>
          </p:cNvPr>
          <p:cNvSpPr txBox="1"/>
          <p:nvPr/>
        </p:nvSpPr>
        <p:spPr>
          <a:xfrm>
            <a:off x="5574979" y="4779273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7F7F7F"/>
                </a:solidFill>
              </a:rPr>
              <a:t>Data </a:t>
            </a:r>
            <a:r>
              <a:rPr lang="de-DE" sz="2400" b="1" dirty="0" err="1">
                <a:solidFill>
                  <a:srgbClr val="7F7F7F"/>
                </a:solidFill>
              </a:rPr>
              <a:t>analysis</a:t>
            </a:r>
            <a:endParaRPr lang="de-DE" sz="2400" b="1" dirty="0">
              <a:solidFill>
                <a:srgbClr val="7F7F7F"/>
              </a:solidFill>
            </a:endParaRPr>
          </a:p>
          <a:p>
            <a:pPr algn="ctr"/>
            <a:r>
              <a:rPr lang="de-DE" sz="2400" b="1" dirty="0" err="1">
                <a:solidFill>
                  <a:srgbClr val="7F7F7F"/>
                </a:solidFill>
              </a:rPr>
              <a:t>Computation</a:t>
            </a:r>
            <a:endParaRPr lang="de-DE" sz="2400" b="1" dirty="0">
              <a:solidFill>
                <a:srgbClr val="7F7F7F"/>
              </a:solidFill>
            </a:endParaRPr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8F5FF741-9980-65F0-057B-855BBB6A3643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496043" y="3674337"/>
            <a:ext cx="357334" cy="1852538"/>
          </a:xfrm>
          <a:prstGeom prst="curvedConnector2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53010F28-3C6F-BBDC-7437-AD1327BAEACD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5523845" y="4835046"/>
            <a:ext cx="301910" cy="1852358"/>
          </a:xfrm>
          <a:prstGeom prst="curvedConnector2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3" name="Gruppieren 472">
            <a:extLst>
              <a:ext uri="{FF2B5EF4-FFF2-40B4-BE49-F238E27FC236}">
                <a16:creationId xmlns:a16="http://schemas.microsoft.com/office/drawing/2014/main" id="{E5F7A8A5-7147-BE60-C2AF-7107DCE50462}"/>
              </a:ext>
            </a:extLst>
          </p:cNvPr>
          <p:cNvGrpSpPr/>
          <p:nvPr/>
        </p:nvGrpSpPr>
        <p:grpSpPr>
          <a:xfrm>
            <a:off x="7566369" y="4280596"/>
            <a:ext cx="3052548" cy="2038399"/>
            <a:chOff x="3766864" y="3440252"/>
            <a:chExt cx="3052548" cy="2038399"/>
          </a:xfrm>
        </p:grpSpPr>
        <p:sp>
          <p:nvSpPr>
            <p:cNvPr id="13" name="TextBox 310">
              <a:extLst>
                <a:ext uri="{FF2B5EF4-FFF2-40B4-BE49-F238E27FC236}">
                  <a16:creationId xmlns:a16="http://schemas.microsoft.com/office/drawing/2014/main" id="{0BB9AEAA-39C5-77D2-9F20-6487190ADB24}"/>
                </a:ext>
              </a:extLst>
            </p:cNvPr>
            <p:cNvSpPr txBox="1"/>
            <p:nvPr/>
          </p:nvSpPr>
          <p:spPr>
            <a:xfrm>
              <a:off x="3766864" y="3666139"/>
              <a:ext cx="1077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&lt;study/assay&gt;</a:t>
              </a:r>
            </a:p>
          </p:txBody>
        </p:sp>
        <p:sp>
          <p:nvSpPr>
            <p:cNvPr id="14" name="TextBox 312">
              <a:extLst>
                <a:ext uri="{FF2B5EF4-FFF2-40B4-BE49-F238E27FC236}">
                  <a16:creationId xmlns:a16="http://schemas.microsoft.com/office/drawing/2014/main" id="{AC3C779D-DEBD-B503-3049-3B4D05DBD7E4}"/>
                </a:ext>
              </a:extLst>
            </p:cNvPr>
            <p:cNvSpPr txBox="1"/>
            <p:nvPr/>
          </p:nvSpPr>
          <p:spPr>
            <a:xfrm>
              <a:off x="3783822" y="4597117"/>
              <a:ext cx="100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&lt;workflow1&gt;</a:t>
              </a:r>
            </a:p>
          </p:txBody>
        </p:sp>
        <p:grpSp>
          <p:nvGrpSpPr>
            <p:cNvPr id="15" name="Group 314">
              <a:extLst>
                <a:ext uri="{FF2B5EF4-FFF2-40B4-BE49-F238E27FC236}">
                  <a16:creationId xmlns:a16="http://schemas.microsoft.com/office/drawing/2014/main" id="{C508D9F2-0642-FE8C-FB09-D8AF5DAE5F66}"/>
                </a:ext>
              </a:extLst>
            </p:cNvPr>
            <p:cNvGrpSpPr/>
            <p:nvPr/>
          </p:nvGrpSpPr>
          <p:grpSpPr>
            <a:xfrm>
              <a:off x="4208661" y="4438430"/>
              <a:ext cx="163109" cy="138367"/>
              <a:chOff x="5901449" y="3824529"/>
              <a:chExt cx="1399409" cy="1263650"/>
            </a:xfrm>
          </p:grpSpPr>
          <p:sp>
            <p:nvSpPr>
              <p:cNvPr id="16" name="Rectangle 371">
                <a:extLst>
                  <a:ext uri="{FF2B5EF4-FFF2-40B4-BE49-F238E27FC236}">
                    <a16:creationId xmlns:a16="http://schemas.microsoft.com/office/drawing/2014/main" id="{94F3C877-417A-755E-99C9-6E8A0DF15CFF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Rectangle 381">
                <a:extLst>
                  <a:ext uri="{FF2B5EF4-FFF2-40B4-BE49-F238E27FC236}">
                    <a16:creationId xmlns:a16="http://schemas.microsoft.com/office/drawing/2014/main" id="{C1B40C71-57CF-A951-7AC2-33A4BB8548A8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Rectangle 382">
                <a:extLst>
                  <a:ext uri="{FF2B5EF4-FFF2-40B4-BE49-F238E27FC236}">
                    <a16:creationId xmlns:a16="http://schemas.microsoft.com/office/drawing/2014/main" id="{6AC5C524-9475-E9D8-40BA-3AB7C5A406B5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315">
              <a:extLst>
                <a:ext uri="{FF2B5EF4-FFF2-40B4-BE49-F238E27FC236}">
                  <a16:creationId xmlns:a16="http://schemas.microsoft.com/office/drawing/2014/main" id="{5844071B-B2EA-EA11-6A8D-0917FED0903C}"/>
                </a:ext>
              </a:extLst>
            </p:cNvPr>
            <p:cNvGrpSpPr/>
            <p:nvPr/>
          </p:nvGrpSpPr>
          <p:grpSpPr>
            <a:xfrm>
              <a:off x="4810821" y="4041663"/>
              <a:ext cx="630302" cy="506010"/>
              <a:chOff x="3493959" y="4597430"/>
              <a:chExt cx="854865" cy="635029"/>
            </a:xfrm>
          </p:grpSpPr>
          <p:sp>
            <p:nvSpPr>
              <p:cNvPr id="20" name="TextBox 367">
                <a:extLst>
                  <a:ext uri="{FF2B5EF4-FFF2-40B4-BE49-F238E27FC236}">
                    <a16:creationId xmlns:a16="http://schemas.microsoft.com/office/drawing/2014/main" id="{F1316180-B59E-CE8B-DBD6-194F23A3035D}"/>
                  </a:ext>
                </a:extLst>
              </p:cNvPr>
              <p:cNvSpPr txBox="1"/>
              <p:nvPr/>
            </p:nvSpPr>
            <p:spPr>
              <a:xfrm>
                <a:off x="3493959" y="4884833"/>
                <a:ext cx="854865" cy="34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&lt;run1&gt;</a:t>
                </a:r>
              </a:p>
            </p:txBody>
          </p:sp>
          <p:grpSp>
            <p:nvGrpSpPr>
              <p:cNvPr id="26" name="Graphic 11" descr="Gears">
                <a:extLst>
                  <a:ext uri="{FF2B5EF4-FFF2-40B4-BE49-F238E27FC236}">
                    <a16:creationId xmlns:a16="http://schemas.microsoft.com/office/drawing/2014/main" id="{29BA93BA-FE0F-78DD-776B-7194873EAE94}"/>
                  </a:ext>
                </a:extLst>
              </p:cNvPr>
              <p:cNvGrpSpPr/>
              <p:nvPr/>
            </p:nvGrpSpPr>
            <p:grpSpPr>
              <a:xfrm rot="20446813" flipH="1">
                <a:off x="3780536" y="4597430"/>
                <a:ext cx="213344" cy="258173"/>
                <a:chOff x="5986457" y="5441275"/>
                <a:chExt cx="621029" cy="751522"/>
              </a:xfrm>
              <a:solidFill>
                <a:srgbClr val="A5A5A5"/>
              </a:solidFill>
            </p:grpSpPr>
            <p:sp>
              <p:nvSpPr>
                <p:cNvPr id="29" name="Freeform: Shape 369">
                  <a:extLst>
                    <a:ext uri="{FF2B5EF4-FFF2-40B4-BE49-F238E27FC236}">
                      <a16:creationId xmlns:a16="http://schemas.microsoft.com/office/drawing/2014/main" id="{4F161E80-8BB2-FD4A-B5FB-D89A18ECD6C0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Freeform: Shape 370">
                  <a:extLst>
                    <a:ext uri="{FF2B5EF4-FFF2-40B4-BE49-F238E27FC236}">
                      <a16:creationId xmlns:a16="http://schemas.microsoft.com/office/drawing/2014/main" id="{88650AC6-FA43-DD8B-CA13-A64371852825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42" name="TextBox 316">
              <a:extLst>
                <a:ext uri="{FF2B5EF4-FFF2-40B4-BE49-F238E27FC236}">
                  <a16:creationId xmlns:a16="http://schemas.microsoft.com/office/drawing/2014/main" id="{EA533992-DF2E-A87B-AA18-CAE64DC9CAB5}"/>
                </a:ext>
              </a:extLst>
            </p:cNvPr>
            <p:cNvSpPr txBox="1"/>
            <p:nvPr/>
          </p:nvSpPr>
          <p:spPr>
            <a:xfrm>
              <a:off x="5266759" y="3982319"/>
              <a:ext cx="832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result files</a:t>
              </a:r>
            </a:p>
          </p:txBody>
        </p:sp>
        <p:sp>
          <p:nvSpPr>
            <p:cNvPr id="43" name="Arc 317">
              <a:extLst>
                <a:ext uri="{FF2B5EF4-FFF2-40B4-BE49-F238E27FC236}">
                  <a16:creationId xmlns:a16="http://schemas.microsoft.com/office/drawing/2014/main" id="{A7518E88-A5E7-89D7-DEB3-4232299FAF82}"/>
                </a:ext>
              </a:extLst>
            </p:cNvPr>
            <p:cNvSpPr/>
            <p:nvPr/>
          </p:nvSpPr>
          <p:spPr>
            <a:xfrm rot="8212249">
              <a:off x="4270052" y="3610866"/>
              <a:ext cx="728512" cy="683850"/>
            </a:xfrm>
            <a:prstGeom prst="arc">
              <a:avLst>
                <a:gd name="adj1" fmla="val 16200000"/>
                <a:gd name="adj2" fmla="val 1158077"/>
              </a:avLst>
            </a:prstGeom>
            <a:ln w="28575">
              <a:solidFill>
                <a:srgbClr val="7F7F7F"/>
              </a:solidFill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318">
              <a:extLst>
                <a:ext uri="{FF2B5EF4-FFF2-40B4-BE49-F238E27FC236}">
                  <a16:creationId xmlns:a16="http://schemas.microsoft.com/office/drawing/2014/main" id="{79CEDD10-9323-C5AD-9418-2E3F83408179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4296093" y="3943138"/>
              <a:ext cx="9541" cy="335863"/>
            </a:xfrm>
            <a:prstGeom prst="straightConnector1">
              <a:avLst/>
            </a:prstGeom>
            <a:ln w="28575">
              <a:solidFill>
                <a:srgbClr val="7F7F7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319">
              <a:extLst>
                <a:ext uri="{FF2B5EF4-FFF2-40B4-BE49-F238E27FC236}">
                  <a16:creationId xmlns:a16="http://schemas.microsoft.com/office/drawing/2014/main" id="{C1F68C50-18AE-A21A-D45F-7CE725D74538}"/>
                </a:ext>
              </a:extLst>
            </p:cNvPr>
            <p:cNvSpPr txBox="1"/>
            <p:nvPr/>
          </p:nvSpPr>
          <p:spPr>
            <a:xfrm>
              <a:off x="4612086" y="5201652"/>
              <a:ext cx="100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&lt;workflow2&gt;</a:t>
              </a:r>
            </a:p>
          </p:txBody>
        </p:sp>
        <p:grpSp>
          <p:nvGrpSpPr>
            <p:cNvPr id="46" name="Group 326">
              <a:extLst>
                <a:ext uri="{FF2B5EF4-FFF2-40B4-BE49-F238E27FC236}">
                  <a16:creationId xmlns:a16="http://schemas.microsoft.com/office/drawing/2014/main" id="{9B87FA32-07A2-B701-8EC5-8E8D01CDFF18}"/>
                </a:ext>
              </a:extLst>
            </p:cNvPr>
            <p:cNvGrpSpPr/>
            <p:nvPr/>
          </p:nvGrpSpPr>
          <p:grpSpPr>
            <a:xfrm>
              <a:off x="5036926" y="5042964"/>
              <a:ext cx="163109" cy="138367"/>
              <a:chOff x="5901449" y="3824529"/>
              <a:chExt cx="1399409" cy="1263650"/>
            </a:xfrm>
          </p:grpSpPr>
          <p:sp>
            <p:nvSpPr>
              <p:cNvPr id="47" name="Rectangle 347">
                <a:extLst>
                  <a:ext uri="{FF2B5EF4-FFF2-40B4-BE49-F238E27FC236}">
                    <a16:creationId xmlns:a16="http://schemas.microsoft.com/office/drawing/2014/main" id="{F204867C-1B27-F01E-A431-80EAC57B94FB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Rectangle 348">
                <a:extLst>
                  <a:ext uri="{FF2B5EF4-FFF2-40B4-BE49-F238E27FC236}">
                    <a16:creationId xmlns:a16="http://schemas.microsoft.com/office/drawing/2014/main" id="{070A7A3D-C02D-6325-8C8C-8CEDAF7D736B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Rectangle 360">
                <a:extLst>
                  <a:ext uri="{FF2B5EF4-FFF2-40B4-BE49-F238E27FC236}">
                    <a16:creationId xmlns:a16="http://schemas.microsoft.com/office/drawing/2014/main" id="{B3D00C63-0E8E-59C6-1888-F3B7B279C621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50" name="Straight Arrow Connector 328">
              <a:extLst>
                <a:ext uri="{FF2B5EF4-FFF2-40B4-BE49-F238E27FC236}">
                  <a16:creationId xmlns:a16="http://schemas.microsoft.com/office/drawing/2014/main" id="{EC2DB567-F538-8843-CD12-08A448425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4358" y="4510173"/>
              <a:ext cx="9540" cy="373362"/>
            </a:xfrm>
            <a:prstGeom prst="straightConnector1">
              <a:avLst/>
            </a:prstGeom>
            <a:ln w="28575">
              <a:solidFill>
                <a:srgbClr val="7F7F7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Arc 330">
              <a:extLst>
                <a:ext uri="{FF2B5EF4-FFF2-40B4-BE49-F238E27FC236}">
                  <a16:creationId xmlns:a16="http://schemas.microsoft.com/office/drawing/2014/main" id="{B423D7E3-40B3-1787-6475-CBA1CADDF628}"/>
                </a:ext>
              </a:extLst>
            </p:cNvPr>
            <p:cNvSpPr/>
            <p:nvPr/>
          </p:nvSpPr>
          <p:spPr>
            <a:xfrm rot="8212249">
              <a:off x="5091985" y="4211450"/>
              <a:ext cx="728512" cy="683850"/>
            </a:xfrm>
            <a:prstGeom prst="arc">
              <a:avLst>
                <a:gd name="adj1" fmla="val 16200000"/>
                <a:gd name="adj2" fmla="val 1158077"/>
              </a:avLst>
            </a:prstGeom>
            <a:ln w="28575">
              <a:solidFill>
                <a:srgbClr val="7F7F7F"/>
              </a:solidFill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331">
              <a:extLst>
                <a:ext uri="{FF2B5EF4-FFF2-40B4-BE49-F238E27FC236}">
                  <a16:creationId xmlns:a16="http://schemas.microsoft.com/office/drawing/2014/main" id="{523F219D-EF40-CCCC-6AC1-D80C46017399}"/>
                </a:ext>
              </a:extLst>
            </p:cNvPr>
            <p:cNvGrpSpPr/>
            <p:nvPr/>
          </p:nvGrpSpPr>
          <p:grpSpPr>
            <a:xfrm>
              <a:off x="5642995" y="4702958"/>
              <a:ext cx="630301" cy="506010"/>
              <a:chOff x="3493959" y="4597430"/>
              <a:chExt cx="854864" cy="635030"/>
            </a:xfrm>
          </p:grpSpPr>
          <p:sp>
            <p:nvSpPr>
              <p:cNvPr id="53" name="TextBox 340">
                <a:extLst>
                  <a:ext uri="{FF2B5EF4-FFF2-40B4-BE49-F238E27FC236}">
                    <a16:creationId xmlns:a16="http://schemas.microsoft.com/office/drawing/2014/main" id="{9CB81A23-32EB-4897-52ED-3F7ABDB3F5F9}"/>
                  </a:ext>
                </a:extLst>
              </p:cNvPr>
              <p:cNvSpPr txBox="1"/>
              <p:nvPr/>
            </p:nvSpPr>
            <p:spPr>
              <a:xfrm>
                <a:off x="3493959" y="4884833"/>
                <a:ext cx="854864" cy="347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&lt;run2&gt;</a:t>
                </a:r>
              </a:p>
            </p:txBody>
          </p:sp>
          <p:grpSp>
            <p:nvGrpSpPr>
              <p:cNvPr id="54" name="Graphic 11" descr="Gears">
                <a:extLst>
                  <a:ext uri="{FF2B5EF4-FFF2-40B4-BE49-F238E27FC236}">
                    <a16:creationId xmlns:a16="http://schemas.microsoft.com/office/drawing/2014/main" id="{6319E91D-53DD-FA61-777E-B08F6CADA6AB}"/>
                  </a:ext>
                </a:extLst>
              </p:cNvPr>
              <p:cNvGrpSpPr/>
              <p:nvPr/>
            </p:nvGrpSpPr>
            <p:grpSpPr>
              <a:xfrm rot="20446813" flipH="1">
                <a:off x="3780536" y="4597430"/>
                <a:ext cx="213344" cy="258173"/>
                <a:chOff x="5986457" y="5441275"/>
                <a:chExt cx="621029" cy="751522"/>
              </a:xfrm>
              <a:solidFill>
                <a:srgbClr val="A5A5A5"/>
              </a:solidFill>
            </p:grpSpPr>
            <p:sp>
              <p:nvSpPr>
                <p:cNvPr id="55" name="Freeform: Shape 342">
                  <a:extLst>
                    <a:ext uri="{FF2B5EF4-FFF2-40B4-BE49-F238E27FC236}">
                      <a16:creationId xmlns:a16="http://schemas.microsoft.com/office/drawing/2014/main" id="{2732CA01-8DE8-CA63-49F0-5BABFEAA6D3F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6" name="Freeform: Shape 343">
                  <a:extLst>
                    <a:ext uri="{FF2B5EF4-FFF2-40B4-BE49-F238E27FC236}">
                      <a16:creationId xmlns:a16="http://schemas.microsoft.com/office/drawing/2014/main" id="{D8926BF6-6FC8-E45F-2D31-0CFD16A70263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57" name="TextBox 332">
              <a:extLst>
                <a:ext uri="{FF2B5EF4-FFF2-40B4-BE49-F238E27FC236}">
                  <a16:creationId xmlns:a16="http://schemas.microsoft.com/office/drawing/2014/main" id="{B321F714-FD27-2794-9FFA-0318F13CABB1}"/>
                </a:ext>
              </a:extLst>
            </p:cNvPr>
            <p:cNvSpPr txBox="1"/>
            <p:nvPr/>
          </p:nvSpPr>
          <p:spPr>
            <a:xfrm>
              <a:off x="5987133" y="4674676"/>
              <a:ext cx="832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result files</a:t>
              </a:r>
            </a:p>
          </p:txBody>
        </p:sp>
        <p:grpSp>
          <p:nvGrpSpPr>
            <p:cNvPr id="58" name="Graphic 13" descr="Lightbulb and gear">
              <a:extLst>
                <a:ext uri="{FF2B5EF4-FFF2-40B4-BE49-F238E27FC236}">
                  <a16:creationId xmlns:a16="http://schemas.microsoft.com/office/drawing/2014/main" id="{D4BD6569-D48D-8E72-5273-B1C4CE8A4B98}"/>
                </a:ext>
              </a:extLst>
            </p:cNvPr>
            <p:cNvGrpSpPr/>
            <p:nvPr/>
          </p:nvGrpSpPr>
          <p:grpSpPr>
            <a:xfrm>
              <a:off x="5971974" y="4481977"/>
              <a:ext cx="230280" cy="230280"/>
              <a:chOff x="7108755" y="5482149"/>
              <a:chExt cx="914400" cy="914400"/>
            </a:xfrm>
          </p:grpSpPr>
          <p:sp>
            <p:nvSpPr>
              <p:cNvPr id="59" name="Freeform: Shape 520">
                <a:extLst>
                  <a:ext uri="{FF2B5EF4-FFF2-40B4-BE49-F238E27FC236}">
                    <a16:creationId xmlns:a16="http://schemas.microsoft.com/office/drawing/2014/main" id="{F09FEC0D-9141-036B-9D2C-D6A0DDC4813D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: Shape 521">
                <a:extLst>
                  <a:ext uri="{FF2B5EF4-FFF2-40B4-BE49-F238E27FC236}">
                    <a16:creationId xmlns:a16="http://schemas.microsoft.com/office/drawing/2014/main" id="{5A82638D-E714-1325-8D94-4AC8A26439F4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: Shape 522">
                <a:extLst>
                  <a:ext uri="{FF2B5EF4-FFF2-40B4-BE49-F238E27FC236}">
                    <a16:creationId xmlns:a16="http://schemas.microsoft.com/office/drawing/2014/main" id="{1F08C1D1-3252-1F67-A505-F49765936E93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: Shape 523">
                <a:extLst>
                  <a:ext uri="{FF2B5EF4-FFF2-40B4-BE49-F238E27FC236}">
                    <a16:creationId xmlns:a16="http://schemas.microsoft.com/office/drawing/2014/main" id="{DBE8C694-4FF6-D7E4-C69F-5E0AE11EF4E6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: Shape 524">
                <a:extLst>
                  <a:ext uri="{FF2B5EF4-FFF2-40B4-BE49-F238E27FC236}">
                    <a16:creationId xmlns:a16="http://schemas.microsoft.com/office/drawing/2014/main" id="{14BF67CE-A4C8-3C0D-04BF-9E0EA7A76EC9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8" name="Freeform: Shape 525">
                <a:extLst>
                  <a:ext uri="{FF2B5EF4-FFF2-40B4-BE49-F238E27FC236}">
                    <a16:creationId xmlns:a16="http://schemas.microsoft.com/office/drawing/2014/main" id="{B47AF9CE-ED81-59BD-7E7B-3E121FA0E33F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9" name="Freeform: Shape 526">
                <a:extLst>
                  <a:ext uri="{FF2B5EF4-FFF2-40B4-BE49-F238E27FC236}">
                    <a16:creationId xmlns:a16="http://schemas.microsoft.com/office/drawing/2014/main" id="{274EC990-4BC0-7690-01C0-DCBEA453D933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0" name="Freeform: Shape 527">
                <a:extLst>
                  <a:ext uri="{FF2B5EF4-FFF2-40B4-BE49-F238E27FC236}">
                    <a16:creationId xmlns:a16="http://schemas.microsoft.com/office/drawing/2014/main" id="{3BDCF741-7F03-DB13-9350-826C4222E378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1" name="Freeform: Shape 528">
                <a:extLst>
                  <a:ext uri="{FF2B5EF4-FFF2-40B4-BE49-F238E27FC236}">
                    <a16:creationId xmlns:a16="http://schemas.microsoft.com/office/drawing/2014/main" id="{0D7AB009-B6A9-A1B7-53AD-139F5D7076BE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2" name="Freeform: Shape 529">
                <a:extLst>
                  <a:ext uri="{FF2B5EF4-FFF2-40B4-BE49-F238E27FC236}">
                    <a16:creationId xmlns:a16="http://schemas.microsoft.com/office/drawing/2014/main" id="{A563765C-1220-0F1E-77F9-91C550DE54D6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3" name="Freeform: Shape 530">
                <a:extLst>
                  <a:ext uri="{FF2B5EF4-FFF2-40B4-BE49-F238E27FC236}">
                    <a16:creationId xmlns:a16="http://schemas.microsoft.com/office/drawing/2014/main" id="{23EC6EE8-DBFC-9753-3B13-EF474A1E083F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54" name="Group 531">
              <a:extLst>
                <a:ext uri="{FF2B5EF4-FFF2-40B4-BE49-F238E27FC236}">
                  <a16:creationId xmlns:a16="http://schemas.microsoft.com/office/drawing/2014/main" id="{A2725E82-A3AE-4957-1975-162F7960CA87}"/>
                </a:ext>
              </a:extLst>
            </p:cNvPr>
            <p:cNvGrpSpPr/>
            <p:nvPr/>
          </p:nvGrpSpPr>
          <p:grpSpPr>
            <a:xfrm>
              <a:off x="4192496" y="3440252"/>
              <a:ext cx="313755" cy="197802"/>
              <a:chOff x="2846189" y="2844264"/>
              <a:chExt cx="616235" cy="388496"/>
            </a:xfrm>
          </p:grpSpPr>
          <p:sp>
            <p:nvSpPr>
              <p:cNvPr id="455" name="Freeform: Shape 532">
                <a:extLst>
                  <a:ext uri="{FF2B5EF4-FFF2-40B4-BE49-F238E27FC236}">
                    <a16:creationId xmlns:a16="http://schemas.microsoft.com/office/drawing/2014/main" id="{37F3DF87-B5E9-9513-3A6A-038AA4AE3004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533">
                <a:extLst>
                  <a:ext uri="{FF2B5EF4-FFF2-40B4-BE49-F238E27FC236}">
                    <a16:creationId xmlns:a16="http://schemas.microsoft.com/office/drawing/2014/main" id="{8A357894-B70F-B1A8-96CA-9691A6216EA2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534">
                <a:extLst>
                  <a:ext uri="{FF2B5EF4-FFF2-40B4-BE49-F238E27FC236}">
                    <a16:creationId xmlns:a16="http://schemas.microsoft.com/office/drawing/2014/main" id="{718B2673-E42B-C1D7-3577-2D86594D0C25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8" name="Graphic 13" descr="Lightbulb and gear">
              <a:extLst>
                <a:ext uri="{FF2B5EF4-FFF2-40B4-BE49-F238E27FC236}">
                  <a16:creationId xmlns:a16="http://schemas.microsoft.com/office/drawing/2014/main" id="{63161488-E7AE-8814-D20E-F432FC37C428}"/>
                </a:ext>
              </a:extLst>
            </p:cNvPr>
            <p:cNvGrpSpPr/>
            <p:nvPr/>
          </p:nvGrpSpPr>
          <p:grpSpPr>
            <a:xfrm>
              <a:off x="5129046" y="3836427"/>
              <a:ext cx="230280" cy="230280"/>
              <a:chOff x="7108755" y="5482149"/>
              <a:chExt cx="914400" cy="914400"/>
            </a:xfrm>
          </p:grpSpPr>
          <p:sp>
            <p:nvSpPr>
              <p:cNvPr id="459" name="Freeform: Shape 536">
                <a:extLst>
                  <a:ext uri="{FF2B5EF4-FFF2-40B4-BE49-F238E27FC236}">
                    <a16:creationId xmlns:a16="http://schemas.microsoft.com/office/drawing/2014/main" id="{5DC7D7C3-AE91-7596-79DF-9590EF6FC645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0" name="Freeform: Shape 537">
                <a:extLst>
                  <a:ext uri="{FF2B5EF4-FFF2-40B4-BE49-F238E27FC236}">
                    <a16:creationId xmlns:a16="http://schemas.microsoft.com/office/drawing/2014/main" id="{C993CF84-DC8B-AE42-01FA-45BF2D2036EC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1" name="Freeform: Shape 538">
                <a:extLst>
                  <a:ext uri="{FF2B5EF4-FFF2-40B4-BE49-F238E27FC236}">
                    <a16:creationId xmlns:a16="http://schemas.microsoft.com/office/drawing/2014/main" id="{D27FB787-3D8E-653B-66D7-191B6D43CC70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2" name="Freeform: Shape 539">
                <a:extLst>
                  <a:ext uri="{FF2B5EF4-FFF2-40B4-BE49-F238E27FC236}">
                    <a16:creationId xmlns:a16="http://schemas.microsoft.com/office/drawing/2014/main" id="{E2B37B37-2889-4018-36DC-704E86FDA9B8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3" name="Freeform: Shape 540">
                <a:extLst>
                  <a:ext uri="{FF2B5EF4-FFF2-40B4-BE49-F238E27FC236}">
                    <a16:creationId xmlns:a16="http://schemas.microsoft.com/office/drawing/2014/main" id="{9F2F5D79-50EF-D4EF-A108-6EBA3A15E633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4" name="Freeform: Shape 541">
                <a:extLst>
                  <a:ext uri="{FF2B5EF4-FFF2-40B4-BE49-F238E27FC236}">
                    <a16:creationId xmlns:a16="http://schemas.microsoft.com/office/drawing/2014/main" id="{03C4DCCC-A66D-CD6F-4D04-409187EDDE3D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5" name="Freeform: Shape 542">
                <a:extLst>
                  <a:ext uri="{FF2B5EF4-FFF2-40B4-BE49-F238E27FC236}">
                    <a16:creationId xmlns:a16="http://schemas.microsoft.com/office/drawing/2014/main" id="{7B468C63-74FB-7A82-0B47-8E989E822942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6" name="Freeform: Shape 543">
                <a:extLst>
                  <a:ext uri="{FF2B5EF4-FFF2-40B4-BE49-F238E27FC236}">
                    <a16:creationId xmlns:a16="http://schemas.microsoft.com/office/drawing/2014/main" id="{59435FE0-F8A3-ABDE-9045-2B06054FB30C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7" name="Freeform: Shape 544">
                <a:extLst>
                  <a:ext uri="{FF2B5EF4-FFF2-40B4-BE49-F238E27FC236}">
                    <a16:creationId xmlns:a16="http://schemas.microsoft.com/office/drawing/2014/main" id="{5D5E6DD3-583B-8D86-8A3D-52D6346ACF1D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8" name="Freeform: Shape 545">
                <a:extLst>
                  <a:ext uri="{FF2B5EF4-FFF2-40B4-BE49-F238E27FC236}">
                    <a16:creationId xmlns:a16="http://schemas.microsoft.com/office/drawing/2014/main" id="{F255574E-196C-492C-F284-64918AB7EABC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9" name="Freeform: Shape 546">
                <a:extLst>
                  <a:ext uri="{FF2B5EF4-FFF2-40B4-BE49-F238E27FC236}">
                    <a16:creationId xmlns:a16="http://schemas.microsoft.com/office/drawing/2014/main" id="{87A8EDA7-5A2F-E3FA-5C7E-B5A0C5138B6A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70" name="Group 390">
              <a:extLst>
                <a:ext uri="{FF2B5EF4-FFF2-40B4-BE49-F238E27FC236}">
                  <a16:creationId xmlns:a16="http://schemas.microsoft.com/office/drawing/2014/main" id="{11F549CF-CDA6-B0D8-2E62-ED966DDDBAF0}"/>
                </a:ext>
              </a:extLst>
            </p:cNvPr>
            <p:cNvGrpSpPr/>
            <p:nvPr/>
          </p:nvGrpSpPr>
          <p:grpSpPr>
            <a:xfrm>
              <a:off x="4068746" y="3542352"/>
              <a:ext cx="162047" cy="144919"/>
              <a:chOff x="5085481" y="2862781"/>
              <a:chExt cx="1227461" cy="1168495"/>
            </a:xfrm>
          </p:grpSpPr>
          <p:sp>
            <p:nvSpPr>
              <p:cNvPr id="471" name="Freeform: Shape 392">
                <a:extLst>
                  <a:ext uri="{FF2B5EF4-FFF2-40B4-BE49-F238E27FC236}">
                    <a16:creationId xmlns:a16="http://schemas.microsoft.com/office/drawing/2014/main" id="{34FE0D06-8034-1D01-902A-176791D0FC09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2" name="Freeform: Shape 393">
                <a:extLst>
                  <a:ext uri="{FF2B5EF4-FFF2-40B4-BE49-F238E27FC236}">
                    <a16:creationId xmlns:a16="http://schemas.microsoft.com/office/drawing/2014/main" id="{DE85A7E3-4762-B1DB-B5D4-1A28EDC45FB4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027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traight Connector 336">
            <a:extLst>
              <a:ext uri="{FF2B5EF4-FFF2-40B4-BE49-F238E27FC236}">
                <a16:creationId xmlns:a16="http://schemas.microsoft.com/office/drawing/2014/main" id="{27441693-15DD-FCDD-74A3-CD9FCE9E2775}"/>
              </a:ext>
            </a:extLst>
          </p:cNvPr>
          <p:cNvCxnSpPr>
            <a:cxnSpLocks/>
          </p:cNvCxnSpPr>
          <p:nvPr/>
        </p:nvCxnSpPr>
        <p:spPr>
          <a:xfrm flipH="1">
            <a:off x="1836296" y="684561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pieren 415">
            <a:extLst>
              <a:ext uri="{FF2B5EF4-FFF2-40B4-BE49-F238E27FC236}">
                <a16:creationId xmlns:a16="http://schemas.microsoft.com/office/drawing/2014/main" id="{056BC4B1-08EC-E825-B9DC-1028D094E96D}"/>
              </a:ext>
            </a:extLst>
          </p:cNvPr>
          <p:cNvGrpSpPr/>
          <p:nvPr/>
        </p:nvGrpSpPr>
        <p:grpSpPr>
          <a:xfrm>
            <a:off x="2530615" y="1188884"/>
            <a:ext cx="6125928" cy="1164643"/>
            <a:chOff x="5386439" y="892367"/>
            <a:chExt cx="6125928" cy="1164643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F8DE83A-8D78-478C-5FF4-8437F2941E02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368" name="Straight Connector 337">
                <a:extLst>
                  <a:ext uri="{FF2B5EF4-FFF2-40B4-BE49-F238E27FC236}">
                    <a16:creationId xmlns:a16="http://schemas.microsoft.com/office/drawing/2014/main" id="{DC2D30E9-9A58-6113-A9BC-D45E4B5C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38">
                <a:extLst>
                  <a:ext uri="{FF2B5EF4-FFF2-40B4-BE49-F238E27FC236}">
                    <a16:creationId xmlns:a16="http://schemas.microsoft.com/office/drawing/2014/main" id="{E2D48424-8CF8-7ED4-E6A1-1E6239ABBBD3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370" name="Graphic 324" descr="Open folder with solid fill">
                <a:extLst>
                  <a:ext uri="{FF2B5EF4-FFF2-40B4-BE49-F238E27FC236}">
                    <a16:creationId xmlns:a16="http://schemas.microsoft.com/office/drawing/2014/main" id="{AE07B404-DBE6-ADB4-E8F6-7C66A2AC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75D64410-8ADA-AA71-8127-8DF0F4E86F9E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64643"/>
              <a:chOff x="5386439" y="892367"/>
              <a:chExt cx="6125928" cy="1164643"/>
            </a:xfrm>
          </p:grpSpPr>
          <p:cxnSp>
            <p:nvCxnSpPr>
              <p:cNvPr id="357" name="Straight Connector 336">
                <a:extLst>
                  <a:ext uri="{FF2B5EF4-FFF2-40B4-BE49-F238E27FC236}">
                    <a16:creationId xmlns:a16="http://schemas.microsoft.com/office/drawing/2014/main" id="{7C9F59C0-B97C-3100-56BE-D2D170F1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31">
                <a:extLst>
                  <a:ext uri="{FF2B5EF4-FFF2-40B4-BE49-F238E27FC236}">
                    <a16:creationId xmlns:a16="http://schemas.microsoft.com/office/drawing/2014/main" id="{57AB1EFC-383F-6D1C-32A2-8E62A1C16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TextBox 332">
                <a:extLst>
                  <a:ext uri="{FF2B5EF4-FFF2-40B4-BE49-F238E27FC236}">
                    <a16:creationId xmlns:a16="http://schemas.microsoft.com/office/drawing/2014/main" id="{A42C68DC-64CE-89F7-94C5-E84EA5E7476B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360" name="Graphic 320" descr="Open folder with solid fill">
                <a:extLst>
                  <a:ext uri="{FF2B5EF4-FFF2-40B4-BE49-F238E27FC236}">
                    <a16:creationId xmlns:a16="http://schemas.microsoft.com/office/drawing/2014/main" id="{360EA507-85A6-0E22-028D-0A83F33A4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7FF2D48-C9C5-2B44-CA67-5B09AB986F3E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371" name="Straight Connector 337">
                  <a:extLst>
                    <a:ext uri="{FF2B5EF4-FFF2-40B4-BE49-F238E27FC236}">
                      <a16:creationId xmlns:a16="http://schemas.microsoft.com/office/drawing/2014/main" id="{D8CCED99-2E08-2BDB-BB8C-8C336A5D1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38">
                  <a:extLst>
                    <a:ext uri="{FF2B5EF4-FFF2-40B4-BE49-F238E27FC236}">
                      <a16:creationId xmlns:a16="http://schemas.microsoft.com/office/drawing/2014/main" id="{D33C2E71-33B5-9652-E114-06A1D4AA39E1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373" name="Graphic 324" descr="Open folder with solid fill">
                  <a:extLst>
                    <a:ext uri="{FF2B5EF4-FFF2-40B4-BE49-F238E27FC236}">
                      <a16:creationId xmlns:a16="http://schemas.microsoft.com/office/drawing/2014/main" id="{C56125F6-DB74-53A9-AC86-40F0AB8D9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63" name="Gruppieren 362">
                <a:extLst>
                  <a:ext uri="{FF2B5EF4-FFF2-40B4-BE49-F238E27FC236}">
                    <a16:creationId xmlns:a16="http://schemas.microsoft.com/office/drawing/2014/main" id="{81B8BE4D-4C53-18D6-6419-89DC5869AD0C}"/>
                  </a:ext>
                </a:extLst>
              </p:cNvPr>
              <p:cNvGrpSpPr/>
              <p:nvPr/>
            </p:nvGrpSpPr>
            <p:grpSpPr>
              <a:xfrm>
                <a:off x="5906322" y="1780011"/>
                <a:ext cx="1680269" cy="276999"/>
                <a:chOff x="-1388066" y="6837107"/>
                <a:chExt cx="3521687" cy="580565"/>
              </a:xfrm>
            </p:grpSpPr>
            <p:sp>
              <p:nvSpPr>
                <p:cNvPr id="366" name="TextBox 447">
                  <a:extLst>
                    <a:ext uri="{FF2B5EF4-FFF2-40B4-BE49-F238E27FC236}">
                      <a16:creationId xmlns:a16="http://schemas.microsoft.com/office/drawing/2014/main" id="{73D1580A-7CB6-F439-F258-FB574BE71AB4}"/>
                    </a:ext>
                  </a:extLst>
                </p:cNvPr>
                <p:cNvSpPr txBox="1"/>
                <p:nvPr/>
              </p:nvSpPr>
              <p:spPr>
                <a:xfrm>
                  <a:off x="-174385" y="6837107"/>
                  <a:ext cx="2308006" cy="580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367" name="Straight Connector 337">
                  <a:extLst>
                    <a:ext uri="{FF2B5EF4-FFF2-40B4-BE49-F238E27FC236}">
                      <a16:creationId xmlns:a16="http://schemas.microsoft.com/office/drawing/2014/main" id="{EF47E0EB-4A71-ECEB-6747-AEB067D8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7" name="Gruppieren 416">
            <a:extLst>
              <a:ext uri="{FF2B5EF4-FFF2-40B4-BE49-F238E27FC236}">
                <a16:creationId xmlns:a16="http://schemas.microsoft.com/office/drawing/2014/main" id="{0A37A971-4712-9B74-D7BD-A160A42946F9}"/>
              </a:ext>
            </a:extLst>
          </p:cNvPr>
          <p:cNvGrpSpPr/>
          <p:nvPr/>
        </p:nvGrpSpPr>
        <p:grpSpPr>
          <a:xfrm>
            <a:off x="2530615" y="2686336"/>
            <a:ext cx="6093147" cy="1164030"/>
            <a:chOff x="5386439" y="2322850"/>
            <a:chExt cx="6093147" cy="1164030"/>
          </a:xfrm>
        </p:grpSpPr>
        <p:grpSp>
          <p:nvGrpSpPr>
            <p:cNvPr id="344" name="Gruppieren 343">
              <a:extLst>
                <a:ext uri="{FF2B5EF4-FFF2-40B4-BE49-F238E27FC236}">
                  <a16:creationId xmlns:a16="http://schemas.microsoft.com/office/drawing/2014/main" id="{0945929E-62EF-C164-B716-AB4D1DEB6AB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351" name="Straight Connector 337">
                <a:extLst>
                  <a:ext uri="{FF2B5EF4-FFF2-40B4-BE49-F238E27FC236}">
                    <a16:creationId xmlns:a16="http://schemas.microsoft.com/office/drawing/2014/main" id="{C2867C0E-51F6-D8EB-DEE0-DA7B1D9B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38">
                <a:extLst>
                  <a:ext uri="{FF2B5EF4-FFF2-40B4-BE49-F238E27FC236}">
                    <a16:creationId xmlns:a16="http://schemas.microsoft.com/office/drawing/2014/main" id="{2999D8DE-2B8E-335B-4E06-8EE7648B2E6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53" name="Graphic 324" descr="Open folder with solid fill">
                <a:extLst>
                  <a:ext uri="{FF2B5EF4-FFF2-40B4-BE49-F238E27FC236}">
                    <a16:creationId xmlns:a16="http://schemas.microsoft.com/office/drawing/2014/main" id="{1E65DE12-9303-0F05-40B1-5E4308E17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3865F160-97BA-7636-AA37-98F94C61EB1B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64030"/>
              <a:chOff x="5386439" y="2322850"/>
              <a:chExt cx="6093147" cy="1164030"/>
            </a:xfrm>
          </p:grpSpPr>
          <p:cxnSp>
            <p:nvCxnSpPr>
              <p:cNvPr id="339" name="Straight Connector 336">
                <a:extLst>
                  <a:ext uri="{FF2B5EF4-FFF2-40B4-BE49-F238E27FC236}">
                    <a16:creationId xmlns:a16="http://schemas.microsoft.com/office/drawing/2014/main" id="{434CC442-377B-2F92-2B56-FA447881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1">
                <a:extLst>
                  <a:ext uri="{FF2B5EF4-FFF2-40B4-BE49-F238E27FC236}">
                    <a16:creationId xmlns:a16="http://schemas.microsoft.com/office/drawing/2014/main" id="{E2A6BA05-ABB2-B3FB-A1AE-797ABD6C2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32">
                <a:extLst>
                  <a:ext uri="{FF2B5EF4-FFF2-40B4-BE49-F238E27FC236}">
                    <a16:creationId xmlns:a16="http://schemas.microsoft.com/office/drawing/2014/main" id="{CCBD24DD-558F-BFA6-03E0-79F2BD80A647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342" name="Graphic 320" descr="Open folder with solid fill">
                <a:extLst>
                  <a:ext uri="{FF2B5EF4-FFF2-40B4-BE49-F238E27FC236}">
                    <a16:creationId xmlns:a16="http://schemas.microsoft.com/office/drawing/2014/main" id="{63ED4371-D7A9-FD2D-2ADA-BF5041B1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43" name="Gruppieren 342">
                <a:extLst>
                  <a:ext uri="{FF2B5EF4-FFF2-40B4-BE49-F238E27FC236}">
                    <a16:creationId xmlns:a16="http://schemas.microsoft.com/office/drawing/2014/main" id="{1256207B-9F96-D23A-5EAE-9FF0786F4EC6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354" name="Straight Connector 337">
                  <a:extLst>
                    <a:ext uri="{FF2B5EF4-FFF2-40B4-BE49-F238E27FC236}">
                      <a16:creationId xmlns:a16="http://schemas.microsoft.com/office/drawing/2014/main" id="{D1306E44-F61D-8B07-5804-6855028B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38">
                  <a:extLst>
                    <a:ext uri="{FF2B5EF4-FFF2-40B4-BE49-F238E27FC236}">
                      <a16:creationId xmlns:a16="http://schemas.microsoft.com/office/drawing/2014/main" id="{F5903CF2-7D6B-8A1A-A46A-520F43935979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356" name="Graphic 324" descr="Open folder with solid fill">
                  <a:extLst>
                    <a:ext uri="{FF2B5EF4-FFF2-40B4-BE49-F238E27FC236}">
                      <a16:creationId xmlns:a16="http://schemas.microsoft.com/office/drawing/2014/main" id="{34FBCD53-6E26-5D40-FAC3-6060F9BCA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uppieren 346">
                <a:extLst>
                  <a:ext uri="{FF2B5EF4-FFF2-40B4-BE49-F238E27FC236}">
                    <a16:creationId xmlns:a16="http://schemas.microsoft.com/office/drawing/2014/main" id="{F580AEE3-B56F-D3C7-462A-EF621DAEBF6B}"/>
                  </a:ext>
                </a:extLst>
              </p:cNvPr>
              <p:cNvGrpSpPr/>
              <p:nvPr/>
            </p:nvGrpSpPr>
            <p:grpSpPr>
              <a:xfrm>
                <a:off x="5906502" y="3209881"/>
                <a:ext cx="1746734" cy="276999"/>
                <a:chOff x="-1388066" y="12267970"/>
                <a:chExt cx="3660991" cy="580565"/>
              </a:xfrm>
            </p:grpSpPr>
            <p:sp>
              <p:nvSpPr>
                <p:cNvPr id="349" name="TextBox 447">
                  <a:extLst>
                    <a:ext uri="{FF2B5EF4-FFF2-40B4-BE49-F238E27FC236}">
                      <a16:creationId xmlns:a16="http://schemas.microsoft.com/office/drawing/2014/main" id="{B608C775-BDC2-06A5-E400-116E66C47638}"/>
                    </a:ext>
                  </a:extLst>
                </p:cNvPr>
                <p:cNvSpPr txBox="1"/>
                <p:nvPr/>
              </p:nvSpPr>
              <p:spPr>
                <a:xfrm>
                  <a:off x="-174385" y="12267970"/>
                  <a:ext cx="2447310" cy="580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350" name="Straight Connector 337">
                  <a:extLst>
                    <a:ext uri="{FF2B5EF4-FFF2-40B4-BE49-F238E27FC236}">
                      <a16:creationId xmlns:a16="http://schemas.microsoft.com/office/drawing/2014/main" id="{DB6443C6-AECA-0438-4615-7463B0EC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8" name="TextBox 447">
            <a:extLst>
              <a:ext uri="{FF2B5EF4-FFF2-40B4-BE49-F238E27FC236}">
                <a16:creationId xmlns:a16="http://schemas.microsoft.com/office/drawing/2014/main" id="{AD1FD6AF-B537-A0F5-3B60-A5C79AC6DE97}"/>
              </a:ext>
            </a:extLst>
          </p:cNvPr>
          <p:cNvSpPr txBox="1"/>
          <p:nvPr/>
        </p:nvSpPr>
        <p:spPr>
          <a:xfrm>
            <a:off x="2804462" y="6353214"/>
            <a:ext cx="165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</a:p>
        </p:txBody>
      </p: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768D2DF3-86B9-BB25-A953-714ECA70BAD4}"/>
              </a:ext>
            </a:extLst>
          </p:cNvPr>
          <p:cNvGrpSpPr/>
          <p:nvPr/>
        </p:nvGrpSpPr>
        <p:grpSpPr>
          <a:xfrm>
            <a:off x="2530615" y="4213118"/>
            <a:ext cx="5042728" cy="944073"/>
            <a:chOff x="5386439" y="3752716"/>
            <a:chExt cx="5042728" cy="944073"/>
          </a:xfrm>
        </p:grpSpPr>
        <p:cxnSp>
          <p:nvCxnSpPr>
            <p:cNvPr id="324" name="Straight Connector 336">
              <a:extLst>
                <a:ext uri="{FF2B5EF4-FFF2-40B4-BE49-F238E27FC236}">
                  <a16:creationId xmlns:a16="http://schemas.microsoft.com/office/drawing/2014/main" id="{70BAA87F-C7E1-4445-2CD2-75DC2F049D7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31">
              <a:extLst>
                <a:ext uri="{FF2B5EF4-FFF2-40B4-BE49-F238E27FC236}">
                  <a16:creationId xmlns:a16="http://schemas.microsoft.com/office/drawing/2014/main" id="{0A4DEC3B-F975-FFE2-8EA7-268B6C433988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32">
              <a:extLst>
                <a:ext uri="{FF2B5EF4-FFF2-40B4-BE49-F238E27FC236}">
                  <a16:creationId xmlns:a16="http://schemas.microsoft.com/office/drawing/2014/main" id="{3A0E38C4-FA8D-FA6F-7995-B4FAFD1F7417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328" name="Graphic 320" descr="Open folder with solid fill">
              <a:extLst>
                <a:ext uri="{FF2B5EF4-FFF2-40B4-BE49-F238E27FC236}">
                  <a16:creationId xmlns:a16="http://schemas.microsoft.com/office/drawing/2014/main" id="{3EA1F66E-491D-E596-6922-317F4850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41D54E59-B389-E575-702E-02C71C686221}"/>
                </a:ext>
              </a:extLst>
            </p:cNvPr>
            <p:cNvGrpSpPr/>
            <p:nvPr/>
          </p:nvGrpSpPr>
          <p:grpSpPr>
            <a:xfrm>
              <a:off x="5906502" y="4075701"/>
              <a:ext cx="1680094" cy="286434"/>
              <a:chOff x="5906502" y="4122836"/>
              <a:chExt cx="1680094" cy="286434"/>
            </a:xfrm>
          </p:grpSpPr>
          <p:cxnSp>
            <p:nvCxnSpPr>
              <p:cNvPr id="327" name="Straight Connector 337">
                <a:extLst>
                  <a:ext uri="{FF2B5EF4-FFF2-40B4-BE49-F238E27FC236}">
                    <a16:creationId xmlns:a16="http://schemas.microsoft.com/office/drawing/2014/main" id="{43DD9E15-CB51-FEF7-4903-E49488A6C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447">
                <a:extLst>
                  <a:ext uri="{FF2B5EF4-FFF2-40B4-BE49-F238E27FC236}">
                    <a16:creationId xmlns:a16="http://schemas.microsoft.com/office/drawing/2014/main" id="{E662424E-2CC6-DEA5-2BE3-A73E6EFF0C12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331" name="Freeform: Shape 450">
                <a:extLst>
                  <a:ext uri="{FF2B5EF4-FFF2-40B4-BE49-F238E27FC236}">
                    <a16:creationId xmlns:a16="http://schemas.microsoft.com/office/drawing/2014/main" id="{D1BE75B1-568F-67FA-AD86-7148EE433013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32" name="Graphic 358" descr="Web design outline">
                <a:extLst>
                  <a:ext uri="{FF2B5EF4-FFF2-40B4-BE49-F238E27FC236}">
                    <a16:creationId xmlns:a16="http://schemas.microsoft.com/office/drawing/2014/main" id="{3F7A24AF-9DC1-843A-9E21-16A86BAD2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399" name="Gruppieren 398">
              <a:extLst>
                <a:ext uri="{FF2B5EF4-FFF2-40B4-BE49-F238E27FC236}">
                  <a16:creationId xmlns:a16="http://schemas.microsoft.com/office/drawing/2014/main" id="{5E0B51E6-E319-9E2B-F8C6-FC8E3C900725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330" name="TextBox 447">
                <a:extLst>
                  <a:ext uri="{FF2B5EF4-FFF2-40B4-BE49-F238E27FC236}">
                    <a16:creationId xmlns:a16="http://schemas.microsoft.com/office/drawing/2014/main" id="{94EB6E73-358C-5EB8-F92B-F7379E462484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334" name="Straight Connector 344">
                <a:extLst>
                  <a:ext uri="{FF2B5EF4-FFF2-40B4-BE49-F238E27FC236}">
                    <a16:creationId xmlns:a16="http://schemas.microsoft.com/office/drawing/2014/main" id="{C527A9AD-2953-2078-6620-C679D5D4D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3" name="Picture 2">
                <a:extLst>
                  <a:ext uri="{FF2B5EF4-FFF2-40B4-BE49-F238E27FC236}">
                    <a16:creationId xmlns:a16="http://schemas.microsoft.com/office/drawing/2014/main" id="{45C8BE60-4298-5870-6E24-23D468714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2CBF20FD-F4E2-496A-7B4A-BA6FCE0272C8}"/>
              </a:ext>
            </a:extLst>
          </p:cNvPr>
          <p:cNvGrpSpPr/>
          <p:nvPr/>
        </p:nvGrpSpPr>
        <p:grpSpPr>
          <a:xfrm>
            <a:off x="2530615" y="5408736"/>
            <a:ext cx="5047742" cy="939331"/>
            <a:chOff x="5386439" y="4884109"/>
            <a:chExt cx="5047742" cy="939331"/>
          </a:xfrm>
        </p:grpSpPr>
        <p:cxnSp>
          <p:nvCxnSpPr>
            <p:cNvPr id="313" name="Straight Connector 336">
              <a:extLst>
                <a:ext uri="{FF2B5EF4-FFF2-40B4-BE49-F238E27FC236}">
                  <a16:creationId xmlns:a16="http://schemas.microsoft.com/office/drawing/2014/main" id="{8A43543A-6DC6-15BA-24B6-76C0E1A123F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31">
              <a:extLst>
                <a:ext uri="{FF2B5EF4-FFF2-40B4-BE49-F238E27FC236}">
                  <a16:creationId xmlns:a16="http://schemas.microsoft.com/office/drawing/2014/main" id="{E25ECA5A-B255-FF7D-1219-5BA3267E41E9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32">
              <a:extLst>
                <a:ext uri="{FF2B5EF4-FFF2-40B4-BE49-F238E27FC236}">
                  <a16:creationId xmlns:a16="http://schemas.microsoft.com/office/drawing/2014/main" id="{32D96287-6168-27AF-F405-0B0AF7061A5F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318" name="Graphic 320" descr="Open folder with solid fill">
              <a:extLst>
                <a:ext uri="{FF2B5EF4-FFF2-40B4-BE49-F238E27FC236}">
                  <a16:creationId xmlns:a16="http://schemas.microsoft.com/office/drawing/2014/main" id="{814576F7-0FD9-3235-3B58-CA29A5C2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C08263F3-8CC9-BDA5-1775-BB69C5F35452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316" name="Straight Connector 337">
                <a:extLst>
                  <a:ext uri="{FF2B5EF4-FFF2-40B4-BE49-F238E27FC236}">
                    <a16:creationId xmlns:a16="http://schemas.microsoft.com/office/drawing/2014/main" id="{0B33F662-C72A-99B7-EDD3-033488EA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Freeform: Shape 450">
                <a:extLst>
                  <a:ext uri="{FF2B5EF4-FFF2-40B4-BE49-F238E27FC236}">
                    <a16:creationId xmlns:a16="http://schemas.microsoft.com/office/drawing/2014/main" id="{D74C8F2C-D098-34DF-BD63-F3F9C59515AB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20" name="Graphic 13" descr="Paper outline">
                <a:extLst>
                  <a:ext uri="{FF2B5EF4-FFF2-40B4-BE49-F238E27FC236}">
                    <a16:creationId xmlns:a16="http://schemas.microsoft.com/office/drawing/2014/main" id="{A6CD20C8-E972-9B86-734A-2BFEDFBA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321" name="TextBox 447">
                <a:extLst>
                  <a:ext uri="{FF2B5EF4-FFF2-40B4-BE49-F238E27FC236}">
                    <a16:creationId xmlns:a16="http://schemas.microsoft.com/office/drawing/2014/main" id="{E51DCA34-92AC-B8F1-63F6-00964348636E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0E1414E5-B155-5ED2-3440-BE62E4816669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317" name="Straight Connector 344">
                <a:extLst>
                  <a:ext uri="{FF2B5EF4-FFF2-40B4-BE49-F238E27FC236}">
                    <a16:creationId xmlns:a16="http://schemas.microsoft.com/office/drawing/2014/main" id="{E6219E80-D789-3A1F-8198-12F7B2605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447">
                <a:extLst>
                  <a:ext uri="{FF2B5EF4-FFF2-40B4-BE49-F238E27FC236}">
                    <a16:creationId xmlns:a16="http://schemas.microsoft.com/office/drawing/2014/main" id="{E5F8F17F-2FE6-EA66-035C-D8D835C0C7E7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323" name="Picture 2">
                <a:extLst>
                  <a:ext uri="{FF2B5EF4-FFF2-40B4-BE49-F238E27FC236}">
                    <a16:creationId xmlns:a16="http://schemas.microsoft.com/office/drawing/2014/main" id="{561CE59A-EB7A-9B92-88C3-2696D92AA2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5149C65E-1035-BAD1-0F72-002DF5DC5FDA}"/>
              </a:ext>
            </a:extLst>
          </p:cNvPr>
          <p:cNvGrpSpPr/>
          <p:nvPr/>
        </p:nvGrpSpPr>
        <p:grpSpPr>
          <a:xfrm>
            <a:off x="2196296" y="844204"/>
            <a:ext cx="1255231" cy="761073"/>
            <a:chOff x="2196296" y="755304"/>
            <a:chExt cx="1255231" cy="761073"/>
          </a:xfrm>
        </p:grpSpPr>
        <p:grpSp>
          <p:nvGrpSpPr>
            <p:cNvPr id="395" name="Gruppieren 394">
              <a:extLst>
                <a:ext uri="{FF2B5EF4-FFF2-40B4-BE49-F238E27FC236}">
                  <a16:creationId xmlns:a16="http://schemas.microsoft.com/office/drawing/2014/main" id="{577BE826-D31B-D413-7780-F32B5CE1617A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3" name="Group 321">
                <a:extLst>
                  <a:ext uri="{FF2B5EF4-FFF2-40B4-BE49-F238E27FC236}">
                    <a16:creationId xmlns:a16="http://schemas.microsoft.com/office/drawing/2014/main" id="{A9013F7B-1677-29AE-B5D0-D85BA9BE2FA2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4" name="Freeform: Shape 322">
                  <a:extLst>
                    <a:ext uri="{FF2B5EF4-FFF2-40B4-BE49-F238E27FC236}">
                      <a16:creationId xmlns:a16="http://schemas.microsoft.com/office/drawing/2014/main" id="{C72B389C-E653-AE1E-1547-9C8CF4F05FE8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" name="Freeform: Shape 323">
                  <a:extLst>
                    <a:ext uri="{FF2B5EF4-FFF2-40B4-BE49-F238E27FC236}">
                      <a16:creationId xmlns:a16="http://schemas.microsoft.com/office/drawing/2014/main" id="{386AB0F6-05D0-28FE-D03B-8BBDFC94E57C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" name="Graphic 145" descr="Folder">
                <a:extLst>
                  <a:ext uri="{FF2B5EF4-FFF2-40B4-BE49-F238E27FC236}">
                    <a16:creationId xmlns:a16="http://schemas.microsoft.com/office/drawing/2014/main" id="{222A6A2E-BD23-A979-7DCD-0E6A6788E4F0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TextBox 146">
                <a:extLst>
                  <a:ext uri="{FF2B5EF4-FFF2-40B4-BE49-F238E27FC236}">
                    <a16:creationId xmlns:a16="http://schemas.microsoft.com/office/drawing/2014/main" id="{0438A088-1E2C-0456-C973-FCEDF5C7E1DE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90895501-650A-60D2-B5C5-89381BB07BA2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374" name="Straight Connector 336">
                <a:extLst>
                  <a:ext uri="{FF2B5EF4-FFF2-40B4-BE49-F238E27FC236}">
                    <a16:creationId xmlns:a16="http://schemas.microsoft.com/office/drawing/2014/main" id="{DD6D1650-80F5-8B67-9B4D-22995FE20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39">
                <a:extLst>
                  <a:ext uri="{FF2B5EF4-FFF2-40B4-BE49-F238E27FC236}">
                    <a16:creationId xmlns:a16="http://schemas.microsoft.com/office/drawing/2014/main" id="{F2B14252-3317-D5B1-A05D-FC4A5CD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A8980B0F-997F-8D86-A9A5-3DDE48407A62}"/>
              </a:ext>
            </a:extLst>
          </p:cNvPr>
          <p:cNvGrpSpPr/>
          <p:nvPr/>
        </p:nvGrpSpPr>
        <p:grpSpPr>
          <a:xfrm>
            <a:off x="2095589" y="2193923"/>
            <a:ext cx="1315863" cy="906347"/>
            <a:chOff x="2095589" y="2045940"/>
            <a:chExt cx="1315863" cy="906347"/>
          </a:xfrm>
        </p:grpSpPr>
        <p:grpSp>
          <p:nvGrpSpPr>
            <p:cNvPr id="394" name="Gruppieren 393">
              <a:extLst>
                <a:ext uri="{FF2B5EF4-FFF2-40B4-BE49-F238E27FC236}">
                  <a16:creationId xmlns:a16="http://schemas.microsoft.com/office/drawing/2014/main" id="{06BC03A8-C32C-DBFC-BA9A-4938AF99D3BA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2" name="TextBox 142">
                <a:extLst>
                  <a:ext uri="{FF2B5EF4-FFF2-40B4-BE49-F238E27FC236}">
                    <a16:creationId xmlns:a16="http://schemas.microsoft.com/office/drawing/2014/main" id="{27DA3986-7127-EA71-9A2F-762A70F5BA34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37" name="Graphic 320" descr="Folder">
                <a:extLst>
                  <a:ext uri="{FF2B5EF4-FFF2-40B4-BE49-F238E27FC236}">
                    <a16:creationId xmlns:a16="http://schemas.microsoft.com/office/drawing/2014/main" id="{6FFE43BD-8CFB-C1A1-EA2E-F6FAD67F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EF64C7E-2560-4A6D-0A9D-9692505741C7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39" name="Freeform: Shape 4">
                  <a:extLst>
                    <a:ext uri="{FF2B5EF4-FFF2-40B4-BE49-F238E27FC236}">
                      <a16:creationId xmlns:a16="http://schemas.microsoft.com/office/drawing/2014/main" id="{FD4AB771-B649-9FAA-5FF4-671DD55C3413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5">
                  <a:extLst>
                    <a:ext uri="{FF2B5EF4-FFF2-40B4-BE49-F238E27FC236}">
                      <a16:creationId xmlns:a16="http://schemas.microsoft.com/office/drawing/2014/main" id="{1317993E-7F73-BD3A-B3F1-B766E8A5623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7D495E06-1A53-F644-C61D-A2A9E5DE044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75508278-9C2A-384C-A7E8-A7C2D00EBA9B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380" name="Straight Connector 336">
                <a:extLst>
                  <a:ext uri="{FF2B5EF4-FFF2-40B4-BE49-F238E27FC236}">
                    <a16:creationId xmlns:a16="http://schemas.microsoft.com/office/drawing/2014/main" id="{E9063FEC-99E3-C094-4774-9275FBEE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39">
                <a:extLst>
                  <a:ext uri="{FF2B5EF4-FFF2-40B4-BE49-F238E27FC236}">
                    <a16:creationId xmlns:a16="http://schemas.microsoft.com/office/drawing/2014/main" id="{FD9371E0-2A01-89B3-9806-D2F99A60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20720F83-70AF-67C9-B1D2-5D3C0571131B}"/>
              </a:ext>
            </a:extLst>
          </p:cNvPr>
          <p:cNvGrpSpPr/>
          <p:nvPr/>
        </p:nvGrpSpPr>
        <p:grpSpPr>
          <a:xfrm>
            <a:off x="2102629" y="4922717"/>
            <a:ext cx="1198215" cy="900830"/>
            <a:chOff x="2102629" y="4548836"/>
            <a:chExt cx="1198215" cy="900830"/>
          </a:xfrm>
        </p:grpSpPr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7FDAEB84-C887-F45D-E830-77A798BEAB5E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32" name="Graphic 220" descr="Folder">
                <a:extLst>
                  <a:ext uri="{FF2B5EF4-FFF2-40B4-BE49-F238E27FC236}">
                    <a16:creationId xmlns:a16="http://schemas.microsoft.com/office/drawing/2014/main" id="{56AD97D8-225C-FCDC-2D09-1B29690E1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33" name="TextBox 221">
                <a:extLst>
                  <a:ext uri="{FF2B5EF4-FFF2-40B4-BE49-F238E27FC236}">
                    <a16:creationId xmlns:a16="http://schemas.microsoft.com/office/drawing/2014/main" id="{BCE48066-768F-F9A6-AE30-017CEC8E965F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4" name="Graphic 11" descr="Gears">
                <a:extLst>
                  <a:ext uri="{FF2B5EF4-FFF2-40B4-BE49-F238E27FC236}">
                    <a16:creationId xmlns:a16="http://schemas.microsoft.com/office/drawing/2014/main" id="{D4825D85-3008-C7A6-A3A7-6C4E3837BECB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35" name="Freeform: Shape 259">
                  <a:extLst>
                    <a:ext uri="{FF2B5EF4-FFF2-40B4-BE49-F238E27FC236}">
                      <a16:creationId xmlns:a16="http://schemas.microsoft.com/office/drawing/2014/main" id="{D5F8FCD4-67E4-2150-706C-A6B61D53B18E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260">
                  <a:extLst>
                    <a:ext uri="{FF2B5EF4-FFF2-40B4-BE49-F238E27FC236}">
                      <a16:creationId xmlns:a16="http://schemas.microsoft.com/office/drawing/2014/main" id="{4F2040E3-4B9F-7296-C2B3-BD31795CE2FB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9981C265-D653-3BD7-75CD-5BBD68213D0E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389" name="Straight Connector 336">
                <a:extLst>
                  <a:ext uri="{FF2B5EF4-FFF2-40B4-BE49-F238E27FC236}">
                    <a16:creationId xmlns:a16="http://schemas.microsoft.com/office/drawing/2014/main" id="{42F5CC5A-055D-711B-79F4-22B7B565E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39">
                <a:extLst>
                  <a:ext uri="{FF2B5EF4-FFF2-40B4-BE49-F238E27FC236}">
                    <a16:creationId xmlns:a16="http://schemas.microsoft.com/office/drawing/2014/main" id="{C6C40890-B770-4EE0-5F93-329177587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C8B5BC-1AB8-55ED-1860-45F041C078B2}"/>
              </a:ext>
            </a:extLst>
          </p:cNvPr>
          <p:cNvGrpSpPr/>
          <p:nvPr/>
        </p:nvGrpSpPr>
        <p:grpSpPr>
          <a:xfrm>
            <a:off x="2198072" y="3850841"/>
            <a:ext cx="1474669" cy="749930"/>
            <a:chOff x="2198072" y="3572817"/>
            <a:chExt cx="1474669" cy="749930"/>
          </a:xfrm>
        </p:grpSpPr>
        <p:grpSp>
          <p:nvGrpSpPr>
            <p:cNvPr id="396" name="Gruppieren 395">
              <a:extLst>
                <a:ext uri="{FF2B5EF4-FFF2-40B4-BE49-F238E27FC236}">
                  <a16:creationId xmlns:a16="http://schemas.microsoft.com/office/drawing/2014/main" id="{D2C91273-D70A-54B5-197D-CCF09ED4807A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21" name="TextBox 205">
                <a:extLst>
                  <a:ext uri="{FF2B5EF4-FFF2-40B4-BE49-F238E27FC236}">
                    <a16:creationId xmlns:a16="http://schemas.microsoft.com/office/drawing/2014/main" id="{C4385DC5-2B48-804C-95A3-746A47476159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2" name="Group 206">
                <a:extLst>
                  <a:ext uri="{FF2B5EF4-FFF2-40B4-BE49-F238E27FC236}">
                    <a16:creationId xmlns:a16="http://schemas.microsoft.com/office/drawing/2014/main" id="{34297118-F273-74E7-E64B-69CAD32FB405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23" name="Rectangle 277">
                  <a:extLst>
                    <a:ext uri="{FF2B5EF4-FFF2-40B4-BE49-F238E27FC236}">
                      <a16:creationId xmlns:a16="http://schemas.microsoft.com/office/drawing/2014/main" id="{B8A6EF6F-B6C2-359E-4B07-3632BC6CEBEC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278">
                  <a:extLst>
                    <a:ext uri="{FF2B5EF4-FFF2-40B4-BE49-F238E27FC236}">
                      <a16:creationId xmlns:a16="http://schemas.microsoft.com/office/drawing/2014/main" id="{CA810801-3057-CB67-0CBC-CC3BD625B24A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279">
                  <a:extLst>
                    <a:ext uri="{FF2B5EF4-FFF2-40B4-BE49-F238E27FC236}">
                      <a16:creationId xmlns:a16="http://schemas.microsoft.com/office/drawing/2014/main" id="{76CC5CD2-B1D2-6E92-5370-29BEBB00D579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Graphic 202" descr="Folder">
                <a:extLst>
                  <a:ext uri="{FF2B5EF4-FFF2-40B4-BE49-F238E27FC236}">
                    <a16:creationId xmlns:a16="http://schemas.microsoft.com/office/drawing/2014/main" id="{7147D440-278F-3364-AC4D-1C410E686BCB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982210C3-B17A-9A33-A4FB-376257D57146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392" name="Straight Connector 336">
                <a:extLst>
                  <a:ext uri="{FF2B5EF4-FFF2-40B4-BE49-F238E27FC236}">
                    <a16:creationId xmlns:a16="http://schemas.microsoft.com/office/drawing/2014/main" id="{34204FCA-3AD5-1584-8E0B-D328C726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39">
                <a:extLst>
                  <a:ext uri="{FF2B5EF4-FFF2-40B4-BE49-F238E27FC236}">
                    <a16:creationId xmlns:a16="http://schemas.microsoft.com/office/drawing/2014/main" id="{1546BC9A-5891-2AD8-F123-B3CD39FAF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0" name="Straight Connector 331">
            <a:extLst>
              <a:ext uri="{FF2B5EF4-FFF2-40B4-BE49-F238E27FC236}">
                <a16:creationId xmlns:a16="http://schemas.microsoft.com/office/drawing/2014/main" id="{47E23C81-A9D6-7D58-6B39-A4CC96F3C8D6}"/>
              </a:ext>
            </a:extLst>
          </p:cNvPr>
          <p:cNvCxnSpPr>
            <a:cxnSpLocks/>
          </p:cNvCxnSpPr>
          <p:nvPr/>
        </p:nvCxnSpPr>
        <p:spPr>
          <a:xfrm>
            <a:off x="1836296" y="1063710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331">
            <a:extLst>
              <a:ext uri="{FF2B5EF4-FFF2-40B4-BE49-F238E27FC236}">
                <a16:creationId xmlns:a16="http://schemas.microsoft.com/office/drawing/2014/main" id="{39515B27-DFEE-DB73-801E-691E02E07BB3}"/>
              </a:ext>
            </a:extLst>
          </p:cNvPr>
          <p:cNvCxnSpPr>
            <a:cxnSpLocks/>
          </p:cNvCxnSpPr>
          <p:nvPr/>
        </p:nvCxnSpPr>
        <p:spPr>
          <a:xfrm>
            <a:off x="1836296" y="2571512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331">
            <a:extLst>
              <a:ext uri="{FF2B5EF4-FFF2-40B4-BE49-F238E27FC236}">
                <a16:creationId xmlns:a16="http://schemas.microsoft.com/office/drawing/2014/main" id="{BF370D28-6D56-E2F4-6FB8-5EDB66C04A5B}"/>
              </a:ext>
            </a:extLst>
          </p:cNvPr>
          <p:cNvCxnSpPr>
            <a:cxnSpLocks/>
          </p:cNvCxnSpPr>
          <p:nvPr/>
        </p:nvCxnSpPr>
        <p:spPr>
          <a:xfrm>
            <a:off x="1836296" y="407265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331">
            <a:extLst>
              <a:ext uri="{FF2B5EF4-FFF2-40B4-BE49-F238E27FC236}">
                <a16:creationId xmlns:a16="http://schemas.microsoft.com/office/drawing/2014/main" id="{898D426E-EE7D-95C8-C1BD-C63D6B0EE985}"/>
              </a:ext>
            </a:extLst>
          </p:cNvPr>
          <p:cNvCxnSpPr>
            <a:cxnSpLocks/>
          </p:cNvCxnSpPr>
          <p:nvPr/>
        </p:nvCxnSpPr>
        <p:spPr>
          <a:xfrm>
            <a:off x="1836296" y="5304745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Image" descr="Image">
            <a:extLst>
              <a:ext uri="{FF2B5EF4-FFF2-40B4-BE49-F238E27FC236}">
                <a16:creationId xmlns:a16="http://schemas.microsoft.com/office/drawing/2014/main" id="{045B38AA-39F5-3F76-6DCC-BB068ACB52B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1829" y="126399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30" name="Straight Connector 331">
            <a:extLst>
              <a:ext uri="{FF2B5EF4-FFF2-40B4-BE49-F238E27FC236}">
                <a16:creationId xmlns:a16="http://schemas.microsoft.com/office/drawing/2014/main" id="{DAAFD5CC-A27B-5FA7-9783-8BCC0AD7A5FE}"/>
              </a:ext>
            </a:extLst>
          </p:cNvPr>
          <p:cNvCxnSpPr>
            <a:cxnSpLocks/>
          </p:cNvCxnSpPr>
          <p:nvPr/>
        </p:nvCxnSpPr>
        <p:spPr>
          <a:xfrm>
            <a:off x="1840731" y="646146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45D2EA0-857F-8C07-CEDB-286A38B03F09}"/>
              </a:ext>
            </a:extLst>
          </p:cNvPr>
          <p:cNvGrpSpPr>
            <a:grpSpLocks noChangeAspect="1"/>
          </p:cNvGrpSpPr>
          <p:nvPr/>
        </p:nvGrpSpPr>
        <p:grpSpPr>
          <a:xfrm>
            <a:off x="2248179" y="6201746"/>
            <a:ext cx="556283" cy="519435"/>
            <a:chOff x="9836777" y="2327948"/>
            <a:chExt cx="434137" cy="367627"/>
          </a:xfrm>
        </p:grpSpPr>
        <p:sp>
          <p:nvSpPr>
            <p:cNvPr id="427" name="Rechteck: abgerundete Ecken 426">
              <a:extLst>
                <a:ext uri="{FF2B5EF4-FFF2-40B4-BE49-F238E27FC236}">
                  <a16:creationId xmlns:a16="http://schemas.microsoft.com/office/drawing/2014/main" id="{6BFBCC70-B9B1-D316-6DE8-083303239841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8" name="Rechteck: abgerundete Ecken 427">
              <a:extLst>
                <a:ext uri="{FF2B5EF4-FFF2-40B4-BE49-F238E27FC236}">
                  <a16:creationId xmlns:a16="http://schemas.microsoft.com/office/drawing/2014/main" id="{357E58A5-7C2D-FB5D-C574-948E1BCE2BC0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9" name="Rechteck: abgerundete Ecken 428">
              <a:extLst>
                <a:ext uri="{FF2B5EF4-FFF2-40B4-BE49-F238E27FC236}">
                  <a16:creationId xmlns:a16="http://schemas.microsoft.com/office/drawing/2014/main" id="{0167795E-2FE5-6327-8EDA-6F4ADF8E9367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1" name="Gruppieren 430">
            <a:extLst>
              <a:ext uri="{FF2B5EF4-FFF2-40B4-BE49-F238E27FC236}">
                <a16:creationId xmlns:a16="http://schemas.microsoft.com/office/drawing/2014/main" id="{B608A358-444F-BCAE-9EB3-8F03BBD67B6A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2121874"/>
            <a:ext cx="252886" cy="236135"/>
            <a:chOff x="9836777" y="2327948"/>
            <a:chExt cx="434137" cy="367627"/>
          </a:xfrm>
        </p:grpSpPr>
        <p:sp>
          <p:nvSpPr>
            <p:cNvPr id="432" name="Rechteck: abgerundete Ecken 431">
              <a:extLst>
                <a:ext uri="{FF2B5EF4-FFF2-40B4-BE49-F238E27FC236}">
                  <a16:creationId xmlns:a16="http://schemas.microsoft.com/office/drawing/2014/main" id="{75CD9C98-D600-F0AB-4DE5-DD9DB4D0248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433" name="Rechteck: abgerundete Ecken 432">
              <a:extLst>
                <a:ext uri="{FF2B5EF4-FFF2-40B4-BE49-F238E27FC236}">
                  <a16:creationId xmlns:a16="http://schemas.microsoft.com/office/drawing/2014/main" id="{44658C21-3E44-BCAE-B77E-0F5704B371D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34" name="Rechteck: abgerundete Ecken 433">
              <a:extLst>
                <a:ext uri="{FF2B5EF4-FFF2-40B4-BE49-F238E27FC236}">
                  <a16:creationId xmlns:a16="http://schemas.microsoft.com/office/drawing/2014/main" id="{2E36012E-E897-0D19-C1D0-3E2BBDE34D2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C53785F-3D8F-60A4-D874-E448911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3434620" y="3608107"/>
            <a:ext cx="252886" cy="236135"/>
            <a:chOff x="9836777" y="2327948"/>
            <a:chExt cx="434137" cy="367627"/>
          </a:xfrm>
        </p:grpSpPr>
        <p:sp>
          <p:nvSpPr>
            <p:cNvPr id="436" name="Rechteck: abgerundete Ecken 435">
              <a:extLst>
                <a:ext uri="{FF2B5EF4-FFF2-40B4-BE49-F238E27FC236}">
                  <a16:creationId xmlns:a16="http://schemas.microsoft.com/office/drawing/2014/main" id="{67F35E8D-924A-8EC8-4470-EF663F94836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7" name="Rechteck: abgerundete Ecken 436">
              <a:extLst>
                <a:ext uri="{FF2B5EF4-FFF2-40B4-BE49-F238E27FC236}">
                  <a16:creationId xmlns:a16="http://schemas.microsoft.com/office/drawing/2014/main" id="{353D2991-122C-BDC5-2EF7-33DD12220C4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8" name="Rechteck: abgerundete Ecken 437">
              <a:extLst>
                <a:ext uri="{FF2B5EF4-FFF2-40B4-BE49-F238E27FC236}">
                  <a16:creationId xmlns:a16="http://schemas.microsoft.com/office/drawing/2014/main" id="{3E921238-03C8-7DC4-47C6-F3D11B1A4A5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  <p:sp>
        <p:nvSpPr>
          <p:cNvPr id="494" name="Textfeld 493">
            <a:extLst>
              <a:ext uri="{FF2B5EF4-FFF2-40B4-BE49-F238E27FC236}">
                <a16:creationId xmlns:a16="http://schemas.microsoft.com/office/drawing/2014/main" id="{B0552760-0E7D-A8CC-4FD8-4AB03BCF97FF}"/>
              </a:ext>
            </a:extLst>
          </p:cNvPr>
          <p:cNvSpPr txBox="1"/>
          <p:nvPr/>
        </p:nvSpPr>
        <p:spPr>
          <a:xfrm>
            <a:off x="5518992" y="2485329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 err="1">
                <a:solidFill>
                  <a:srgbClr val="7F7F7F"/>
                </a:solidFill>
              </a:rPr>
              <a:t>Metadata</a:t>
            </a:r>
            <a:r>
              <a:rPr lang="de-DE" sz="2400" b="1" dirty="0">
                <a:solidFill>
                  <a:srgbClr val="7F7F7F"/>
                </a:solidFill>
              </a:rPr>
              <a:t> Annotation</a:t>
            </a:r>
          </a:p>
        </p:txBody>
      </p:sp>
      <p:cxnSp>
        <p:nvCxnSpPr>
          <p:cNvPr id="495" name="Verbinder: gekrümmt 494">
            <a:extLst>
              <a:ext uri="{FF2B5EF4-FFF2-40B4-BE49-F238E27FC236}">
                <a16:creationId xmlns:a16="http://schemas.microsoft.com/office/drawing/2014/main" id="{E2DF315C-98FA-B10C-0701-C96D4302CF54}"/>
              </a:ext>
            </a:extLst>
          </p:cNvPr>
          <p:cNvCxnSpPr>
            <a:cxnSpLocks/>
            <a:stCxn id="494" idx="0"/>
            <a:endCxn id="366" idx="3"/>
          </p:cNvCxnSpPr>
          <p:nvPr/>
        </p:nvCxnSpPr>
        <p:spPr>
          <a:xfrm rot="16200000" flipV="1">
            <a:off x="5502730" y="1443066"/>
            <a:ext cx="270301" cy="1814225"/>
          </a:xfrm>
          <a:prstGeom prst="curvedConnector2">
            <a:avLst/>
          </a:prstGeom>
          <a:ln w="38100">
            <a:solidFill>
              <a:srgbClr val="B4CE8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Verbinder: gekrümmt 497">
            <a:extLst>
              <a:ext uri="{FF2B5EF4-FFF2-40B4-BE49-F238E27FC236}">
                <a16:creationId xmlns:a16="http://schemas.microsoft.com/office/drawing/2014/main" id="{3B8249A2-A42B-BA7A-B047-A0E3862EFA8E}"/>
              </a:ext>
            </a:extLst>
          </p:cNvPr>
          <p:cNvCxnSpPr>
            <a:cxnSpLocks/>
            <a:stCxn id="494" idx="2"/>
            <a:endCxn id="349" idx="3"/>
          </p:cNvCxnSpPr>
          <p:nvPr/>
        </p:nvCxnSpPr>
        <p:spPr>
          <a:xfrm rot="5400000">
            <a:off x="5473432" y="2640306"/>
            <a:ext cx="395541" cy="1747580"/>
          </a:xfrm>
          <a:prstGeom prst="curvedConnector2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Verbinder: gekrümmt 5">
            <a:extLst>
              <a:ext uri="{FF2B5EF4-FFF2-40B4-BE49-F238E27FC236}">
                <a16:creationId xmlns:a16="http://schemas.microsoft.com/office/drawing/2014/main" id="{F23F22E3-011A-0FED-A06C-119B9B9AB236}"/>
              </a:ext>
            </a:extLst>
          </p:cNvPr>
          <p:cNvCxnSpPr>
            <a:cxnSpLocks/>
            <a:endCxn id="338" idx="3"/>
          </p:cNvCxnSpPr>
          <p:nvPr/>
        </p:nvCxnSpPr>
        <p:spPr>
          <a:xfrm rot="5400000">
            <a:off x="4079877" y="3733273"/>
            <a:ext cx="3137676" cy="2379206"/>
          </a:xfrm>
          <a:prstGeom prst="curvedConnector2">
            <a:avLst/>
          </a:prstGeom>
          <a:ln w="38100">
            <a:solidFill>
              <a:srgbClr val="1FC2A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47B1A2FC-57C6-A69B-6660-C44CC8BF3DB2}"/>
              </a:ext>
            </a:extLst>
          </p:cNvPr>
          <p:cNvGrpSpPr>
            <a:grpSpLocks noChangeAspect="1"/>
          </p:cNvGrpSpPr>
          <p:nvPr/>
        </p:nvGrpSpPr>
        <p:grpSpPr>
          <a:xfrm>
            <a:off x="7213799" y="2358009"/>
            <a:ext cx="556283" cy="519435"/>
            <a:chOff x="9836777" y="2327948"/>
            <a:chExt cx="434137" cy="367627"/>
          </a:xfrm>
        </p:grpSpPr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4FE2D9CC-141B-3047-E9F8-6512C0FEDA7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4CD5D633-2664-E360-1960-6E0928DCF37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B4B4B4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68495B2D-39A5-3AB0-E6F0-8E6527339A3C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CFCFC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22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Rechteck: abgerundete Ecken 535">
            <a:extLst>
              <a:ext uri="{FF2B5EF4-FFF2-40B4-BE49-F238E27FC236}">
                <a16:creationId xmlns:a16="http://schemas.microsoft.com/office/drawing/2014/main" id="{CE230458-3F07-A65D-C2E3-E6E9A75775E3}"/>
              </a:ext>
            </a:extLst>
          </p:cNvPr>
          <p:cNvSpPr/>
          <p:nvPr/>
        </p:nvSpPr>
        <p:spPr>
          <a:xfrm rot="5400000">
            <a:off x="5836898" y="-693704"/>
            <a:ext cx="2986120" cy="4520095"/>
          </a:xfrm>
          <a:prstGeom prst="roundRect">
            <a:avLst>
              <a:gd name="adj" fmla="val 39204"/>
            </a:avLst>
          </a:prstGeom>
          <a:gradFill>
            <a:gsLst>
              <a:gs pos="44000">
                <a:srgbClr val="F3F7EA"/>
              </a:gs>
              <a:gs pos="18000">
                <a:srgbClr val="E6EFD5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9" name="Rechteck: abgerundete Ecken 538">
            <a:extLst>
              <a:ext uri="{FF2B5EF4-FFF2-40B4-BE49-F238E27FC236}">
                <a16:creationId xmlns:a16="http://schemas.microsoft.com/office/drawing/2014/main" id="{924EDE9B-8105-F84F-AFBB-FBCAB8E0D4AA}"/>
              </a:ext>
            </a:extLst>
          </p:cNvPr>
          <p:cNvSpPr/>
          <p:nvPr/>
        </p:nvSpPr>
        <p:spPr>
          <a:xfrm rot="5400000">
            <a:off x="5779749" y="1723964"/>
            <a:ext cx="2986120" cy="4520097"/>
          </a:xfrm>
          <a:prstGeom prst="roundRect">
            <a:avLst>
              <a:gd name="adj" fmla="val 39204"/>
            </a:avLst>
          </a:prstGeom>
          <a:gradFill>
            <a:gsLst>
              <a:gs pos="18000">
                <a:srgbClr val="FFF6D9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7" name="Straight Connector 336">
            <a:extLst>
              <a:ext uri="{FF2B5EF4-FFF2-40B4-BE49-F238E27FC236}">
                <a16:creationId xmlns:a16="http://schemas.microsoft.com/office/drawing/2014/main" id="{27441693-15DD-FCDD-74A3-CD9FCE9E2775}"/>
              </a:ext>
            </a:extLst>
          </p:cNvPr>
          <p:cNvCxnSpPr>
            <a:cxnSpLocks/>
          </p:cNvCxnSpPr>
          <p:nvPr/>
        </p:nvCxnSpPr>
        <p:spPr>
          <a:xfrm>
            <a:off x="1824243" y="1188422"/>
            <a:ext cx="0" cy="33852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pieren 415">
            <a:extLst>
              <a:ext uri="{FF2B5EF4-FFF2-40B4-BE49-F238E27FC236}">
                <a16:creationId xmlns:a16="http://schemas.microsoft.com/office/drawing/2014/main" id="{056BC4B1-08EC-E825-B9DC-1028D094E96D}"/>
              </a:ext>
            </a:extLst>
          </p:cNvPr>
          <p:cNvGrpSpPr/>
          <p:nvPr/>
        </p:nvGrpSpPr>
        <p:grpSpPr>
          <a:xfrm>
            <a:off x="2518562" y="1692745"/>
            <a:ext cx="6125928" cy="1103328"/>
            <a:chOff x="5386439" y="892367"/>
            <a:chExt cx="6125928" cy="1103328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F8DE83A-8D78-478C-5FF4-8437F2941E02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368" name="Straight Connector 337">
                <a:extLst>
                  <a:ext uri="{FF2B5EF4-FFF2-40B4-BE49-F238E27FC236}">
                    <a16:creationId xmlns:a16="http://schemas.microsoft.com/office/drawing/2014/main" id="{DC2D30E9-9A58-6113-A9BC-D45E4B5C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38">
                <a:extLst>
                  <a:ext uri="{FF2B5EF4-FFF2-40B4-BE49-F238E27FC236}">
                    <a16:creationId xmlns:a16="http://schemas.microsoft.com/office/drawing/2014/main" id="{E2D48424-8CF8-7ED4-E6A1-1E6239ABBBD3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370" name="Graphic 324" descr="Open folder with solid fill">
                <a:extLst>
                  <a:ext uri="{FF2B5EF4-FFF2-40B4-BE49-F238E27FC236}">
                    <a16:creationId xmlns:a16="http://schemas.microsoft.com/office/drawing/2014/main" id="{AE07B404-DBE6-ADB4-E8F6-7C66A2AC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75D64410-8ADA-AA71-8127-8DF0F4E86F9E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03328"/>
              <a:chOff x="5386439" y="892367"/>
              <a:chExt cx="6125928" cy="1103328"/>
            </a:xfrm>
          </p:grpSpPr>
          <p:cxnSp>
            <p:nvCxnSpPr>
              <p:cNvPr id="357" name="Straight Connector 336">
                <a:extLst>
                  <a:ext uri="{FF2B5EF4-FFF2-40B4-BE49-F238E27FC236}">
                    <a16:creationId xmlns:a16="http://schemas.microsoft.com/office/drawing/2014/main" id="{7C9F59C0-B97C-3100-56BE-D2D170F1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31">
                <a:extLst>
                  <a:ext uri="{FF2B5EF4-FFF2-40B4-BE49-F238E27FC236}">
                    <a16:creationId xmlns:a16="http://schemas.microsoft.com/office/drawing/2014/main" id="{57AB1EFC-383F-6D1C-32A2-8E62A1C16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TextBox 332">
                <a:extLst>
                  <a:ext uri="{FF2B5EF4-FFF2-40B4-BE49-F238E27FC236}">
                    <a16:creationId xmlns:a16="http://schemas.microsoft.com/office/drawing/2014/main" id="{A42C68DC-64CE-89F7-94C5-E84EA5E7476B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360" name="Graphic 320" descr="Open folder with solid fill">
                <a:extLst>
                  <a:ext uri="{FF2B5EF4-FFF2-40B4-BE49-F238E27FC236}">
                    <a16:creationId xmlns:a16="http://schemas.microsoft.com/office/drawing/2014/main" id="{360EA507-85A6-0E22-028D-0A83F33A4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7FF2D48-C9C5-2B44-CA67-5B09AB986F3E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371" name="Straight Connector 337">
                  <a:extLst>
                    <a:ext uri="{FF2B5EF4-FFF2-40B4-BE49-F238E27FC236}">
                      <a16:creationId xmlns:a16="http://schemas.microsoft.com/office/drawing/2014/main" id="{D8CCED99-2E08-2BDB-BB8C-8C336A5D1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38">
                  <a:extLst>
                    <a:ext uri="{FF2B5EF4-FFF2-40B4-BE49-F238E27FC236}">
                      <a16:creationId xmlns:a16="http://schemas.microsoft.com/office/drawing/2014/main" id="{D33C2E71-33B5-9652-E114-06A1D4AA39E1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373" name="Graphic 324" descr="Open folder with solid fill">
                  <a:extLst>
                    <a:ext uri="{FF2B5EF4-FFF2-40B4-BE49-F238E27FC236}">
                      <a16:creationId xmlns:a16="http://schemas.microsoft.com/office/drawing/2014/main" id="{C56125F6-DB74-53A9-AC86-40F0AB8D9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63" name="Gruppieren 362">
                <a:extLst>
                  <a:ext uri="{FF2B5EF4-FFF2-40B4-BE49-F238E27FC236}">
                    <a16:creationId xmlns:a16="http://schemas.microsoft.com/office/drawing/2014/main" id="{81B8BE4D-4C53-18D6-6419-89DC5869AD0C}"/>
                  </a:ext>
                </a:extLst>
              </p:cNvPr>
              <p:cNvGrpSpPr/>
              <p:nvPr/>
            </p:nvGrpSpPr>
            <p:grpSpPr>
              <a:xfrm>
                <a:off x="5906322" y="1780012"/>
                <a:ext cx="5065867" cy="215683"/>
                <a:chOff x="-1388066" y="6837107"/>
                <a:chExt cx="10617585" cy="452052"/>
              </a:xfrm>
            </p:grpSpPr>
            <p:sp>
              <p:nvSpPr>
                <p:cNvPr id="366" name="TextBox 447">
                  <a:extLst>
                    <a:ext uri="{FF2B5EF4-FFF2-40B4-BE49-F238E27FC236}">
                      <a16:creationId xmlns:a16="http://schemas.microsoft.com/office/drawing/2014/main" id="{73D1580A-7CB6-F439-F258-FB574BE71AB4}"/>
                    </a:ext>
                  </a:extLst>
                </p:cNvPr>
                <p:cNvSpPr txBox="1"/>
                <p:nvPr/>
              </p:nvSpPr>
              <p:spPr>
                <a:xfrm>
                  <a:off x="-174384" y="6837107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367" name="Straight Connector 337">
                  <a:extLst>
                    <a:ext uri="{FF2B5EF4-FFF2-40B4-BE49-F238E27FC236}">
                      <a16:creationId xmlns:a16="http://schemas.microsoft.com/office/drawing/2014/main" id="{EF47E0EB-4A71-ECEB-6747-AEB067D8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7" name="Gruppieren 416">
            <a:extLst>
              <a:ext uri="{FF2B5EF4-FFF2-40B4-BE49-F238E27FC236}">
                <a16:creationId xmlns:a16="http://schemas.microsoft.com/office/drawing/2014/main" id="{0A37A971-4712-9B74-D7BD-A160A42946F9}"/>
              </a:ext>
            </a:extLst>
          </p:cNvPr>
          <p:cNvGrpSpPr/>
          <p:nvPr/>
        </p:nvGrpSpPr>
        <p:grpSpPr>
          <a:xfrm>
            <a:off x="2518562" y="3190197"/>
            <a:ext cx="6093147" cy="1102716"/>
            <a:chOff x="5386439" y="2322850"/>
            <a:chExt cx="6093147" cy="1102716"/>
          </a:xfrm>
        </p:grpSpPr>
        <p:grpSp>
          <p:nvGrpSpPr>
            <p:cNvPr id="344" name="Gruppieren 343">
              <a:extLst>
                <a:ext uri="{FF2B5EF4-FFF2-40B4-BE49-F238E27FC236}">
                  <a16:creationId xmlns:a16="http://schemas.microsoft.com/office/drawing/2014/main" id="{0945929E-62EF-C164-B716-AB4D1DEB6AB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351" name="Straight Connector 337">
                <a:extLst>
                  <a:ext uri="{FF2B5EF4-FFF2-40B4-BE49-F238E27FC236}">
                    <a16:creationId xmlns:a16="http://schemas.microsoft.com/office/drawing/2014/main" id="{C2867C0E-51F6-D8EB-DEE0-DA7B1D9B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38">
                <a:extLst>
                  <a:ext uri="{FF2B5EF4-FFF2-40B4-BE49-F238E27FC236}">
                    <a16:creationId xmlns:a16="http://schemas.microsoft.com/office/drawing/2014/main" id="{2999D8DE-2B8E-335B-4E06-8EE7648B2E6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53" name="Graphic 324" descr="Open folder with solid fill">
                <a:extLst>
                  <a:ext uri="{FF2B5EF4-FFF2-40B4-BE49-F238E27FC236}">
                    <a16:creationId xmlns:a16="http://schemas.microsoft.com/office/drawing/2014/main" id="{1E65DE12-9303-0F05-40B1-5E4308E17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3865F160-97BA-7636-AA37-98F94C61EB1B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02716"/>
              <a:chOff x="5386439" y="2322850"/>
              <a:chExt cx="6093147" cy="1102716"/>
            </a:xfrm>
          </p:grpSpPr>
          <p:cxnSp>
            <p:nvCxnSpPr>
              <p:cNvPr id="339" name="Straight Connector 336">
                <a:extLst>
                  <a:ext uri="{FF2B5EF4-FFF2-40B4-BE49-F238E27FC236}">
                    <a16:creationId xmlns:a16="http://schemas.microsoft.com/office/drawing/2014/main" id="{434CC442-377B-2F92-2B56-FA447881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1">
                <a:extLst>
                  <a:ext uri="{FF2B5EF4-FFF2-40B4-BE49-F238E27FC236}">
                    <a16:creationId xmlns:a16="http://schemas.microsoft.com/office/drawing/2014/main" id="{E2A6BA05-ABB2-B3FB-A1AE-797ABD6C2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32">
                <a:extLst>
                  <a:ext uri="{FF2B5EF4-FFF2-40B4-BE49-F238E27FC236}">
                    <a16:creationId xmlns:a16="http://schemas.microsoft.com/office/drawing/2014/main" id="{CCBD24DD-558F-BFA6-03E0-79F2BD80A647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342" name="Graphic 320" descr="Open folder with solid fill">
                <a:extLst>
                  <a:ext uri="{FF2B5EF4-FFF2-40B4-BE49-F238E27FC236}">
                    <a16:creationId xmlns:a16="http://schemas.microsoft.com/office/drawing/2014/main" id="{63ED4371-D7A9-FD2D-2ADA-BF5041B1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43" name="Gruppieren 342">
                <a:extLst>
                  <a:ext uri="{FF2B5EF4-FFF2-40B4-BE49-F238E27FC236}">
                    <a16:creationId xmlns:a16="http://schemas.microsoft.com/office/drawing/2014/main" id="{1256207B-9F96-D23A-5EAE-9FF0786F4EC6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354" name="Straight Connector 337">
                  <a:extLst>
                    <a:ext uri="{FF2B5EF4-FFF2-40B4-BE49-F238E27FC236}">
                      <a16:creationId xmlns:a16="http://schemas.microsoft.com/office/drawing/2014/main" id="{D1306E44-F61D-8B07-5804-6855028B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38">
                  <a:extLst>
                    <a:ext uri="{FF2B5EF4-FFF2-40B4-BE49-F238E27FC236}">
                      <a16:creationId xmlns:a16="http://schemas.microsoft.com/office/drawing/2014/main" id="{F5903CF2-7D6B-8A1A-A46A-520F43935979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356" name="Graphic 324" descr="Open folder with solid fill">
                  <a:extLst>
                    <a:ext uri="{FF2B5EF4-FFF2-40B4-BE49-F238E27FC236}">
                      <a16:creationId xmlns:a16="http://schemas.microsoft.com/office/drawing/2014/main" id="{34FBCD53-6E26-5D40-FAC3-6060F9BCA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uppieren 346">
                <a:extLst>
                  <a:ext uri="{FF2B5EF4-FFF2-40B4-BE49-F238E27FC236}">
                    <a16:creationId xmlns:a16="http://schemas.microsoft.com/office/drawing/2014/main" id="{F580AEE3-B56F-D3C7-462A-EF621DAEBF6B}"/>
                  </a:ext>
                </a:extLst>
              </p:cNvPr>
              <p:cNvGrpSpPr/>
              <p:nvPr/>
            </p:nvGrpSpPr>
            <p:grpSpPr>
              <a:xfrm>
                <a:off x="5906502" y="3209883"/>
                <a:ext cx="5065867" cy="215683"/>
                <a:chOff x="-1388066" y="12267970"/>
                <a:chExt cx="10617585" cy="452052"/>
              </a:xfrm>
            </p:grpSpPr>
            <p:sp>
              <p:nvSpPr>
                <p:cNvPr id="349" name="TextBox 447">
                  <a:extLst>
                    <a:ext uri="{FF2B5EF4-FFF2-40B4-BE49-F238E27FC236}">
                      <a16:creationId xmlns:a16="http://schemas.microsoft.com/office/drawing/2014/main" id="{B608C775-BDC2-06A5-E400-116E66C47638}"/>
                    </a:ext>
                  </a:extLst>
                </p:cNvPr>
                <p:cNvSpPr txBox="1"/>
                <p:nvPr/>
              </p:nvSpPr>
              <p:spPr>
                <a:xfrm>
                  <a:off x="-174384" y="12267970"/>
                  <a:ext cx="9403903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350" name="Straight Connector 337">
                  <a:extLst>
                    <a:ext uri="{FF2B5EF4-FFF2-40B4-BE49-F238E27FC236}">
                      <a16:creationId xmlns:a16="http://schemas.microsoft.com/office/drawing/2014/main" id="{DB6443C6-AECA-0438-4615-7463B0EC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5149C65E-1035-BAD1-0F72-002DF5DC5FDA}"/>
              </a:ext>
            </a:extLst>
          </p:cNvPr>
          <p:cNvGrpSpPr/>
          <p:nvPr/>
        </p:nvGrpSpPr>
        <p:grpSpPr>
          <a:xfrm>
            <a:off x="2184243" y="1348065"/>
            <a:ext cx="1255231" cy="761073"/>
            <a:chOff x="2196296" y="755304"/>
            <a:chExt cx="1255231" cy="761073"/>
          </a:xfrm>
        </p:grpSpPr>
        <p:grpSp>
          <p:nvGrpSpPr>
            <p:cNvPr id="395" name="Gruppieren 394">
              <a:extLst>
                <a:ext uri="{FF2B5EF4-FFF2-40B4-BE49-F238E27FC236}">
                  <a16:creationId xmlns:a16="http://schemas.microsoft.com/office/drawing/2014/main" id="{577BE826-D31B-D413-7780-F32B5CE1617A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3" name="Group 321">
                <a:extLst>
                  <a:ext uri="{FF2B5EF4-FFF2-40B4-BE49-F238E27FC236}">
                    <a16:creationId xmlns:a16="http://schemas.microsoft.com/office/drawing/2014/main" id="{A9013F7B-1677-29AE-B5D0-D85BA9BE2FA2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4" name="Freeform: Shape 322">
                  <a:extLst>
                    <a:ext uri="{FF2B5EF4-FFF2-40B4-BE49-F238E27FC236}">
                      <a16:creationId xmlns:a16="http://schemas.microsoft.com/office/drawing/2014/main" id="{C72B389C-E653-AE1E-1547-9C8CF4F05FE8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" name="Freeform: Shape 323">
                  <a:extLst>
                    <a:ext uri="{FF2B5EF4-FFF2-40B4-BE49-F238E27FC236}">
                      <a16:creationId xmlns:a16="http://schemas.microsoft.com/office/drawing/2014/main" id="{386AB0F6-05D0-28FE-D03B-8BBDFC94E57C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" name="Graphic 145" descr="Folder">
                <a:extLst>
                  <a:ext uri="{FF2B5EF4-FFF2-40B4-BE49-F238E27FC236}">
                    <a16:creationId xmlns:a16="http://schemas.microsoft.com/office/drawing/2014/main" id="{222A6A2E-BD23-A979-7DCD-0E6A6788E4F0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TextBox 146">
                <a:extLst>
                  <a:ext uri="{FF2B5EF4-FFF2-40B4-BE49-F238E27FC236}">
                    <a16:creationId xmlns:a16="http://schemas.microsoft.com/office/drawing/2014/main" id="{0438A088-1E2C-0456-C973-FCEDF5C7E1DE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90895501-650A-60D2-B5C5-89381BB07BA2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374" name="Straight Connector 336">
                <a:extLst>
                  <a:ext uri="{FF2B5EF4-FFF2-40B4-BE49-F238E27FC236}">
                    <a16:creationId xmlns:a16="http://schemas.microsoft.com/office/drawing/2014/main" id="{DD6D1650-80F5-8B67-9B4D-22995FE20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39">
                <a:extLst>
                  <a:ext uri="{FF2B5EF4-FFF2-40B4-BE49-F238E27FC236}">
                    <a16:creationId xmlns:a16="http://schemas.microsoft.com/office/drawing/2014/main" id="{F2B14252-3317-D5B1-A05D-FC4A5CD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A8980B0F-997F-8D86-A9A5-3DDE48407A62}"/>
              </a:ext>
            </a:extLst>
          </p:cNvPr>
          <p:cNvGrpSpPr/>
          <p:nvPr/>
        </p:nvGrpSpPr>
        <p:grpSpPr>
          <a:xfrm>
            <a:off x="2083536" y="2697784"/>
            <a:ext cx="1315863" cy="906347"/>
            <a:chOff x="2095589" y="2045940"/>
            <a:chExt cx="1315863" cy="906347"/>
          </a:xfrm>
        </p:grpSpPr>
        <p:grpSp>
          <p:nvGrpSpPr>
            <p:cNvPr id="394" name="Gruppieren 393">
              <a:extLst>
                <a:ext uri="{FF2B5EF4-FFF2-40B4-BE49-F238E27FC236}">
                  <a16:creationId xmlns:a16="http://schemas.microsoft.com/office/drawing/2014/main" id="{06BC03A8-C32C-DBFC-BA9A-4938AF99D3BA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2" name="TextBox 142">
                <a:extLst>
                  <a:ext uri="{FF2B5EF4-FFF2-40B4-BE49-F238E27FC236}">
                    <a16:creationId xmlns:a16="http://schemas.microsoft.com/office/drawing/2014/main" id="{27DA3986-7127-EA71-9A2F-762A70F5BA34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37" name="Graphic 320" descr="Folder">
                <a:extLst>
                  <a:ext uri="{FF2B5EF4-FFF2-40B4-BE49-F238E27FC236}">
                    <a16:creationId xmlns:a16="http://schemas.microsoft.com/office/drawing/2014/main" id="{6FFE43BD-8CFB-C1A1-EA2E-F6FAD67F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EF64C7E-2560-4A6D-0A9D-9692505741C7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39" name="Freeform: Shape 4">
                  <a:extLst>
                    <a:ext uri="{FF2B5EF4-FFF2-40B4-BE49-F238E27FC236}">
                      <a16:creationId xmlns:a16="http://schemas.microsoft.com/office/drawing/2014/main" id="{FD4AB771-B649-9FAA-5FF4-671DD55C3413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5">
                  <a:extLst>
                    <a:ext uri="{FF2B5EF4-FFF2-40B4-BE49-F238E27FC236}">
                      <a16:creationId xmlns:a16="http://schemas.microsoft.com/office/drawing/2014/main" id="{1317993E-7F73-BD3A-B3F1-B766E8A5623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7D495E06-1A53-F644-C61D-A2A9E5DE044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75508278-9C2A-384C-A7E8-A7C2D00EBA9B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380" name="Straight Connector 336">
                <a:extLst>
                  <a:ext uri="{FF2B5EF4-FFF2-40B4-BE49-F238E27FC236}">
                    <a16:creationId xmlns:a16="http://schemas.microsoft.com/office/drawing/2014/main" id="{E9063FEC-99E3-C094-4774-9275FBEE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39">
                <a:extLst>
                  <a:ext uri="{FF2B5EF4-FFF2-40B4-BE49-F238E27FC236}">
                    <a16:creationId xmlns:a16="http://schemas.microsoft.com/office/drawing/2014/main" id="{FD9371E0-2A01-89B3-9806-D2F99A60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0" name="Straight Connector 331">
            <a:extLst>
              <a:ext uri="{FF2B5EF4-FFF2-40B4-BE49-F238E27FC236}">
                <a16:creationId xmlns:a16="http://schemas.microsoft.com/office/drawing/2014/main" id="{47E23C81-A9D6-7D58-6B39-A4CC96F3C8D6}"/>
              </a:ext>
            </a:extLst>
          </p:cNvPr>
          <p:cNvCxnSpPr>
            <a:cxnSpLocks/>
          </p:cNvCxnSpPr>
          <p:nvPr/>
        </p:nvCxnSpPr>
        <p:spPr>
          <a:xfrm>
            <a:off x="1824243" y="1567571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331">
            <a:extLst>
              <a:ext uri="{FF2B5EF4-FFF2-40B4-BE49-F238E27FC236}">
                <a16:creationId xmlns:a16="http://schemas.microsoft.com/office/drawing/2014/main" id="{39515B27-DFEE-DB73-801E-691E02E07BB3}"/>
              </a:ext>
            </a:extLst>
          </p:cNvPr>
          <p:cNvCxnSpPr>
            <a:cxnSpLocks/>
          </p:cNvCxnSpPr>
          <p:nvPr/>
        </p:nvCxnSpPr>
        <p:spPr>
          <a:xfrm>
            <a:off x="1824243" y="3075373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Image" descr="Image">
            <a:extLst>
              <a:ext uri="{FF2B5EF4-FFF2-40B4-BE49-F238E27FC236}">
                <a16:creationId xmlns:a16="http://schemas.microsoft.com/office/drawing/2014/main" id="{045B38AA-39F5-3F76-6DCC-BB068ACB52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9776" y="630260"/>
            <a:ext cx="648933" cy="65199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1" name="Gruppieren 430">
            <a:extLst>
              <a:ext uri="{FF2B5EF4-FFF2-40B4-BE49-F238E27FC236}">
                <a16:creationId xmlns:a16="http://schemas.microsoft.com/office/drawing/2014/main" id="{B608A358-444F-BCAE-9EB3-8F03BBD67B6A}"/>
              </a:ext>
            </a:extLst>
          </p:cNvPr>
          <p:cNvGrpSpPr>
            <a:grpSpLocks noChangeAspect="1"/>
          </p:cNvGrpSpPr>
          <p:nvPr/>
        </p:nvGrpSpPr>
        <p:grpSpPr>
          <a:xfrm>
            <a:off x="3422567" y="2625735"/>
            <a:ext cx="252886" cy="236135"/>
            <a:chOff x="9836777" y="2327948"/>
            <a:chExt cx="434137" cy="367627"/>
          </a:xfrm>
        </p:grpSpPr>
        <p:sp>
          <p:nvSpPr>
            <p:cNvPr id="432" name="Rechteck: abgerundete Ecken 431">
              <a:extLst>
                <a:ext uri="{FF2B5EF4-FFF2-40B4-BE49-F238E27FC236}">
                  <a16:creationId xmlns:a16="http://schemas.microsoft.com/office/drawing/2014/main" id="{75CD9C98-D600-F0AB-4DE5-DD9DB4D0248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433" name="Rechteck: abgerundete Ecken 432">
              <a:extLst>
                <a:ext uri="{FF2B5EF4-FFF2-40B4-BE49-F238E27FC236}">
                  <a16:creationId xmlns:a16="http://schemas.microsoft.com/office/drawing/2014/main" id="{44658C21-3E44-BCAE-B77E-0F5704B371D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34" name="Rechteck: abgerundete Ecken 433">
              <a:extLst>
                <a:ext uri="{FF2B5EF4-FFF2-40B4-BE49-F238E27FC236}">
                  <a16:creationId xmlns:a16="http://schemas.microsoft.com/office/drawing/2014/main" id="{2E36012E-E897-0D19-C1D0-3E2BBDE34D2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C53785F-3D8F-60A4-D874-E448911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3422567" y="4111968"/>
            <a:ext cx="252886" cy="236135"/>
            <a:chOff x="9836777" y="2327948"/>
            <a:chExt cx="434137" cy="367627"/>
          </a:xfrm>
        </p:grpSpPr>
        <p:sp>
          <p:nvSpPr>
            <p:cNvPr id="436" name="Rechteck: abgerundete Ecken 435">
              <a:extLst>
                <a:ext uri="{FF2B5EF4-FFF2-40B4-BE49-F238E27FC236}">
                  <a16:creationId xmlns:a16="http://schemas.microsoft.com/office/drawing/2014/main" id="{67F35E8D-924A-8EC8-4470-EF663F94836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7" name="Rechteck: abgerundete Ecken 436">
              <a:extLst>
                <a:ext uri="{FF2B5EF4-FFF2-40B4-BE49-F238E27FC236}">
                  <a16:creationId xmlns:a16="http://schemas.microsoft.com/office/drawing/2014/main" id="{353D2991-122C-BDC5-2EF7-33DD12220C4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8" name="Rechteck: abgerundete Ecken 437">
              <a:extLst>
                <a:ext uri="{FF2B5EF4-FFF2-40B4-BE49-F238E27FC236}">
                  <a16:creationId xmlns:a16="http://schemas.microsoft.com/office/drawing/2014/main" id="{3E921238-03C8-7DC4-47C6-F3D11B1A4A5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  <p:sp>
        <p:nvSpPr>
          <p:cNvPr id="494" name="Textfeld 493">
            <a:extLst>
              <a:ext uri="{FF2B5EF4-FFF2-40B4-BE49-F238E27FC236}">
                <a16:creationId xmlns:a16="http://schemas.microsoft.com/office/drawing/2014/main" id="{B0552760-0E7D-A8CC-4FD8-4AB03BCF97FF}"/>
              </a:ext>
            </a:extLst>
          </p:cNvPr>
          <p:cNvSpPr txBox="1"/>
          <p:nvPr/>
        </p:nvSpPr>
        <p:spPr>
          <a:xfrm>
            <a:off x="5603571" y="2282424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7F7F7F"/>
                </a:solidFill>
              </a:rPr>
              <a:t>Experimental Data</a:t>
            </a:r>
          </a:p>
        </p:txBody>
      </p:sp>
      <p:cxnSp>
        <p:nvCxnSpPr>
          <p:cNvPr id="495" name="Verbinder: gekrümmt 494">
            <a:extLst>
              <a:ext uri="{FF2B5EF4-FFF2-40B4-BE49-F238E27FC236}">
                <a16:creationId xmlns:a16="http://schemas.microsoft.com/office/drawing/2014/main" id="{E2DF315C-98FA-B10C-0701-C96D4302CF54}"/>
              </a:ext>
            </a:extLst>
          </p:cNvPr>
          <p:cNvCxnSpPr>
            <a:cxnSpLocks/>
            <a:stCxn id="494" idx="0"/>
          </p:cNvCxnSpPr>
          <p:nvPr/>
        </p:nvCxnSpPr>
        <p:spPr>
          <a:xfrm rot="16200000" flipV="1">
            <a:off x="5524635" y="1177488"/>
            <a:ext cx="357334" cy="1852538"/>
          </a:xfrm>
          <a:prstGeom prst="curvedConnector2">
            <a:avLst/>
          </a:prstGeom>
          <a:ln w="38100">
            <a:solidFill>
              <a:srgbClr val="B4CE8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Verbinder: gekrümmt 497">
            <a:extLst>
              <a:ext uri="{FF2B5EF4-FFF2-40B4-BE49-F238E27FC236}">
                <a16:creationId xmlns:a16="http://schemas.microsoft.com/office/drawing/2014/main" id="{3B8249A2-A42B-BA7A-B047-A0E3862EFA8E}"/>
              </a:ext>
            </a:extLst>
          </p:cNvPr>
          <p:cNvCxnSpPr>
            <a:cxnSpLocks/>
            <a:stCxn id="494" idx="2"/>
          </p:cNvCxnSpPr>
          <p:nvPr/>
        </p:nvCxnSpPr>
        <p:spPr>
          <a:xfrm rot="5400000">
            <a:off x="5395881" y="2547989"/>
            <a:ext cx="668259" cy="1799122"/>
          </a:xfrm>
          <a:prstGeom prst="curvedConnector2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08">
            <a:extLst>
              <a:ext uri="{FF2B5EF4-FFF2-40B4-BE49-F238E27FC236}">
                <a16:creationId xmlns:a16="http://schemas.microsoft.com/office/drawing/2014/main" id="{A10ADACE-8180-3F13-7566-0BEADF13B1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27762" y="1089810"/>
            <a:ext cx="763048" cy="543630"/>
          </a:xfrm>
          <a:prstGeom prst="rect">
            <a:avLst/>
          </a:prstGeom>
        </p:spPr>
      </p:pic>
      <p:sp>
        <p:nvSpPr>
          <p:cNvPr id="45" name="Rectangle: Rounded Corners 22">
            <a:extLst>
              <a:ext uri="{FF2B5EF4-FFF2-40B4-BE49-F238E27FC236}">
                <a16:creationId xmlns:a16="http://schemas.microsoft.com/office/drawing/2014/main" id="{842C0E1C-DD37-02F8-6FC0-5839358CF54D}"/>
              </a:ext>
            </a:extLst>
          </p:cNvPr>
          <p:cNvSpPr/>
          <p:nvPr/>
        </p:nvSpPr>
        <p:spPr>
          <a:xfrm>
            <a:off x="7932103" y="1279088"/>
            <a:ext cx="393135" cy="352850"/>
          </a:xfrm>
          <a:prstGeom prst="roundRect">
            <a:avLst>
              <a:gd name="adj" fmla="val 9819"/>
            </a:avLst>
          </a:prstGeom>
          <a:solidFill>
            <a:srgbClr val="EBF2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7" name="Group 213">
            <a:extLst>
              <a:ext uri="{FF2B5EF4-FFF2-40B4-BE49-F238E27FC236}">
                <a16:creationId xmlns:a16="http://schemas.microsoft.com/office/drawing/2014/main" id="{33D3C3B0-AF66-AF4D-8D45-7D79892643E5}"/>
              </a:ext>
            </a:extLst>
          </p:cNvPr>
          <p:cNvGrpSpPr/>
          <p:nvPr/>
        </p:nvGrpSpPr>
        <p:grpSpPr>
          <a:xfrm>
            <a:off x="6393100" y="1315149"/>
            <a:ext cx="686804" cy="443376"/>
            <a:chOff x="2052118" y="2964701"/>
            <a:chExt cx="950411" cy="613551"/>
          </a:xfrm>
        </p:grpSpPr>
        <p:sp>
          <p:nvSpPr>
            <p:cNvPr id="488" name="Freeform: Shape 373">
              <a:extLst>
                <a:ext uri="{FF2B5EF4-FFF2-40B4-BE49-F238E27FC236}">
                  <a16:creationId xmlns:a16="http://schemas.microsoft.com/office/drawing/2014/main" id="{0104B3D6-E0E5-DE51-5519-B9FA924DCDF4}"/>
                </a:ext>
              </a:extLst>
            </p:cNvPr>
            <p:cNvSpPr/>
            <p:nvPr/>
          </p:nvSpPr>
          <p:spPr>
            <a:xfrm rot="3600000">
              <a:off x="2494773" y="3013537"/>
              <a:ext cx="546639" cy="468872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9" name="Freeform: Shape 374">
              <a:extLst>
                <a:ext uri="{FF2B5EF4-FFF2-40B4-BE49-F238E27FC236}">
                  <a16:creationId xmlns:a16="http://schemas.microsoft.com/office/drawing/2014/main" id="{45CC0737-87E4-10B9-B26F-976C3118D4CE}"/>
                </a:ext>
              </a:extLst>
            </p:cNvPr>
            <p:cNvSpPr/>
            <p:nvPr/>
          </p:nvSpPr>
          <p:spPr>
            <a:xfrm rot="3600000">
              <a:off x="2279859" y="3036836"/>
              <a:ext cx="340183" cy="195913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0" name="Freeform: Shape 375">
              <a:extLst>
                <a:ext uri="{FF2B5EF4-FFF2-40B4-BE49-F238E27FC236}">
                  <a16:creationId xmlns:a16="http://schemas.microsoft.com/office/drawing/2014/main" id="{9F5B35A6-955C-608E-BF99-C10FF9624951}"/>
                </a:ext>
              </a:extLst>
            </p:cNvPr>
            <p:cNvSpPr/>
            <p:nvPr/>
          </p:nvSpPr>
          <p:spPr>
            <a:xfrm rot="3600000">
              <a:off x="2341664" y="3192582"/>
              <a:ext cx="190583" cy="8063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1" name="Freeform: Shape 376">
              <a:extLst>
                <a:ext uri="{FF2B5EF4-FFF2-40B4-BE49-F238E27FC236}">
                  <a16:creationId xmlns:a16="http://schemas.microsoft.com/office/drawing/2014/main" id="{7BE8B4FB-9E27-0F6D-1F1A-E0AF89C3C2BA}"/>
                </a:ext>
              </a:extLst>
            </p:cNvPr>
            <p:cNvSpPr/>
            <p:nvPr/>
          </p:nvSpPr>
          <p:spPr>
            <a:xfrm rot="3600000">
              <a:off x="2075107" y="3077706"/>
              <a:ext cx="328855" cy="374833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2" name="Freeform: Shape 377">
              <a:extLst>
                <a:ext uri="{FF2B5EF4-FFF2-40B4-BE49-F238E27FC236}">
                  <a16:creationId xmlns:a16="http://schemas.microsoft.com/office/drawing/2014/main" id="{23BF521C-983B-A7A2-57CA-0DC5C172D6BB}"/>
                </a:ext>
              </a:extLst>
            </p:cNvPr>
            <p:cNvSpPr/>
            <p:nvPr/>
          </p:nvSpPr>
          <p:spPr>
            <a:xfrm rot="3600000">
              <a:off x="2464907" y="3424154"/>
              <a:ext cx="182252" cy="125943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3" name="Freeform: Shape 378">
              <a:extLst>
                <a:ext uri="{FF2B5EF4-FFF2-40B4-BE49-F238E27FC236}">
                  <a16:creationId xmlns:a16="http://schemas.microsoft.com/office/drawing/2014/main" id="{E9E03D36-FED1-DC6D-95D8-0F898710AB7C}"/>
                </a:ext>
              </a:extLst>
            </p:cNvPr>
            <p:cNvSpPr/>
            <p:nvPr/>
          </p:nvSpPr>
          <p:spPr>
            <a:xfrm rot="3600000">
              <a:off x="2506338" y="3241473"/>
              <a:ext cx="64638" cy="81631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6" name="Freeform: Shape 384">
              <a:extLst>
                <a:ext uri="{FF2B5EF4-FFF2-40B4-BE49-F238E27FC236}">
                  <a16:creationId xmlns:a16="http://schemas.microsoft.com/office/drawing/2014/main" id="{749B4FDC-5FB0-EA51-57BF-CD6170DF4BF6}"/>
                </a:ext>
              </a:extLst>
            </p:cNvPr>
            <p:cNvSpPr/>
            <p:nvPr/>
          </p:nvSpPr>
          <p:spPr>
            <a:xfrm rot="3600000">
              <a:off x="2441175" y="3304224"/>
              <a:ext cx="120280" cy="114281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solidFill>
              <a:srgbClr val="70AD47">
                <a:lumMod val="20000"/>
                <a:lumOff val="80000"/>
              </a:srgbClr>
            </a:solidFill>
            <a:ln w="3175" cap="flat" cmpd="sng" algn="ctr">
              <a:solidFill>
                <a:srgbClr val="E7E6E6">
                  <a:lumMod val="50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0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8" name="Group 222">
            <a:extLst>
              <a:ext uri="{FF2B5EF4-FFF2-40B4-BE49-F238E27FC236}">
                <a16:creationId xmlns:a16="http://schemas.microsoft.com/office/drawing/2014/main" id="{817E7E84-7EF8-9995-10DF-BB608817A86D}"/>
              </a:ext>
            </a:extLst>
          </p:cNvPr>
          <p:cNvGrpSpPr/>
          <p:nvPr/>
        </p:nvGrpSpPr>
        <p:grpSpPr>
          <a:xfrm>
            <a:off x="8017233" y="1326504"/>
            <a:ext cx="233650" cy="434950"/>
            <a:chOff x="4253132" y="2562093"/>
            <a:chExt cx="269213" cy="501153"/>
          </a:xfrm>
        </p:grpSpPr>
        <p:grpSp>
          <p:nvGrpSpPr>
            <p:cNvPr id="449" name="Group 226">
              <a:extLst>
                <a:ext uri="{FF2B5EF4-FFF2-40B4-BE49-F238E27FC236}">
                  <a16:creationId xmlns:a16="http://schemas.microsoft.com/office/drawing/2014/main" id="{73AB2679-CA4F-9AA6-8A3D-148A3941EB36}"/>
                </a:ext>
              </a:extLst>
            </p:cNvPr>
            <p:cNvGrpSpPr/>
            <p:nvPr/>
          </p:nvGrpSpPr>
          <p:grpSpPr>
            <a:xfrm>
              <a:off x="4253132" y="2562093"/>
              <a:ext cx="197161" cy="321777"/>
              <a:chOff x="6621653" y="1784030"/>
              <a:chExt cx="2530550" cy="4130005"/>
            </a:xfrm>
          </p:grpSpPr>
          <p:sp>
            <p:nvSpPr>
              <p:cNvPr id="476" name="Freeform 373">
                <a:extLst>
                  <a:ext uri="{FF2B5EF4-FFF2-40B4-BE49-F238E27FC236}">
                    <a16:creationId xmlns:a16="http://schemas.microsoft.com/office/drawing/2014/main" id="{DFC12112-E020-CD02-49C9-3ED438AA901F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77" name="Group 356">
                <a:extLst>
                  <a:ext uri="{FF2B5EF4-FFF2-40B4-BE49-F238E27FC236}">
                    <a16:creationId xmlns:a16="http://schemas.microsoft.com/office/drawing/2014/main" id="{6EBAEC2E-DC81-94B4-4686-BEA9AE5C39F7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81" name="Freeform 378">
                  <a:extLst>
                    <a:ext uri="{FF2B5EF4-FFF2-40B4-BE49-F238E27FC236}">
                      <a16:creationId xmlns:a16="http://schemas.microsoft.com/office/drawing/2014/main" id="{BED68721-8360-B422-818E-B3DAF0080B21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82" name="Rectangle 362">
                  <a:extLst>
                    <a:ext uri="{FF2B5EF4-FFF2-40B4-BE49-F238E27FC236}">
                      <a16:creationId xmlns:a16="http://schemas.microsoft.com/office/drawing/2014/main" id="{72D26737-04C2-6220-6917-D71FFD788005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3" name="Group 363">
                  <a:extLst>
                    <a:ext uri="{FF2B5EF4-FFF2-40B4-BE49-F238E27FC236}">
                      <a16:creationId xmlns:a16="http://schemas.microsoft.com/office/drawing/2014/main" id="{01303978-A27F-3DFA-62ED-79C77C1E8FF1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485" name="Rectangle 365">
                    <a:extLst>
                      <a:ext uri="{FF2B5EF4-FFF2-40B4-BE49-F238E27FC236}">
                        <a16:creationId xmlns:a16="http://schemas.microsoft.com/office/drawing/2014/main" id="{4DF1412B-2838-23A0-8A2E-722CABE7CB82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6" name="Rectangle 372">
                    <a:extLst>
                      <a:ext uri="{FF2B5EF4-FFF2-40B4-BE49-F238E27FC236}">
                        <a16:creationId xmlns:a16="http://schemas.microsoft.com/office/drawing/2014/main" id="{702396E3-BBDF-C837-D27C-8FFA8E499F5A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84" name="Freeform 381">
                  <a:extLst>
                    <a:ext uri="{FF2B5EF4-FFF2-40B4-BE49-F238E27FC236}">
                      <a16:creationId xmlns:a16="http://schemas.microsoft.com/office/drawing/2014/main" id="{85D5DCB9-10B4-D15C-4A2D-B3AD27833C5F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78" name="Straight Connector 357">
                <a:extLst>
                  <a:ext uri="{FF2B5EF4-FFF2-40B4-BE49-F238E27FC236}">
                    <a16:creationId xmlns:a16="http://schemas.microsoft.com/office/drawing/2014/main" id="{C077D807-7F4F-0542-CF09-09B0B5248E11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358">
                <a:extLst>
                  <a:ext uri="{FF2B5EF4-FFF2-40B4-BE49-F238E27FC236}">
                    <a16:creationId xmlns:a16="http://schemas.microsoft.com/office/drawing/2014/main" id="{89DD0595-3D07-607F-65F7-F85771FFE805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80" name="Freeform 377">
                <a:extLst>
                  <a:ext uri="{FF2B5EF4-FFF2-40B4-BE49-F238E27FC236}">
                    <a16:creationId xmlns:a16="http://schemas.microsoft.com/office/drawing/2014/main" id="{16E63FB3-2938-12AB-0594-BADA52D68477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50" name="Group 228">
              <a:extLst>
                <a:ext uri="{FF2B5EF4-FFF2-40B4-BE49-F238E27FC236}">
                  <a16:creationId xmlns:a16="http://schemas.microsoft.com/office/drawing/2014/main" id="{64A0369C-FEED-BD46-8080-BB298B16A5D4}"/>
                </a:ext>
              </a:extLst>
            </p:cNvPr>
            <p:cNvGrpSpPr/>
            <p:nvPr/>
          </p:nvGrpSpPr>
          <p:grpSpPr>
            <a:xfrm>
              <a:off x="4325184" y="2659134"/>
              <a:ext cx="197161" cy="321777"/>
              <a:chOff x="6621653" y="1784030"/>
              <a:chExt cx="2530550" cy="4130005"/>
            </a:xfrm>
          </p:grpSpPr>
          <p:sp>
            <p:nvSpPr>
              <p:cNvPr id="463" name="Freeform 362">
                <a:extLst>
                  <a:ext uri="{FF2B5EF4-FFF2-40B4-BE49-F238E27FC236}">
                    <a16:creationId xmlns:a16="http://schemas.microsoft.com/office/drawing/2014/main" id="{BD359A89-C1BF-CEB2-3C6A-16ED735EF6AA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64" name="Group 338">
                <a:extLst>
                  <a:ext uri="{FF2B5EF4-FFF2-40B4-BE49-F238E27FC236}">
                    <a16:creationId xmlns:a16="http://schemas.microsoft.com/office/drawing/2014/main" id="{1F3C753D-C5D2-4D04-9FF2-A008132E8E6F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70" name="Freeform 367">
                  <a:extLst>
                    <a:ext uri="{FF2B5EF4-FFF2-40B4-BE49-F238E27FC236}">
                      <a16:creationId xmlns:a16="http://schemas.microsoft.com/office/drawing/2014/main" id="{74EE0438-AF64-A738-C2DC-425026A63EAF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Rectangle 350">
                  <a:extLst>
                    <a:ext uri="{FF2B5EF4-FFF2-40B4-BE49-F238E27FC236}">
                      <a16:creationId xmlns:a16="http://schemas.microsoft.com/office/drawing/2014/main" id="{E20EC80F-704B-119B-96E4-92217D4CB2FD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72" name="Group 351">
                  <a:extLst>
                    <a:ext uri="{FF2B5EF4-FFF2-40B4-BE49-F238E27FC236}">
                      <a16:creationId xmlns:a16="http://schemas.microsoft.com/office/drawing/2014/main" id="{1A8BB4F9-BD30-8E16-9325-39CB0F88A505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474" name="Rectangle 353">
                    <a:extLst>
                      <a:ext uri="{FF2B5EF4-FFF2-40B4-BE49-F238E27FC236}">
                        <a16:creationId xmlns:a16="http://schemas.microsoft.com/office/drawing/2014/main" id="{0A7CB0F0-9B53-BE80-E965-BDF2BDF3C08A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5" name="Rectangle 354">
                    <a:extLst>
                      <a:ext uri="{FF2B5EF4-FFF2-40B4-BE49-F238E27FC236}">
                        <a16:creationId xmlns:a16="http://schemas.microsoft.com/office/drawing/2014/main" id="{2AD2DD14-F3F5-CA3A-718A-7AEF90991586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73" name="Freeform 370">
                  <a:extLst>
                    <a:ext uri="{FF2B5EF4-FFF2-40B4-BE49-F238E27FC236}">
                      <a16:creationId xmlns:a16="http://schemas.microsoft.com/office/drawing/2014/main" id="{BD46542C-F772-BDF1-F077-AD181A47C70E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65" name="Straight Connector 344">
                <a:extLst>
                  <a:ext uri="{FF2B5EF4-FFF2-40B4-BE49-F238E27FC236}">
                    <a16:creationId xmlns:a16="http://schemas.microsoft.com/office/drawing/2014/main" id="{B4B73505-48E4-ED54-426D-07FE438BC6BE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345">
                <a:extLst>
                  <a:ext uri="{FF2B5EF4-FFF2-40B4-BE49-F238E27FC236}">
                    <a16:creationId xmlns:a16="http://schemas.microsoft.com/office/drawing/2014/main" id="{04F1311D-340C-5DA3-3FD0-35C0F60233FE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68" name="Freeform 366">
                <a:extLst>
                  <a:ext uri="{FF2B5EF4-FFF2-40B4-BE49-F238E27FC236}">
                    <a16:creationId xmlns:a16="http://schemas.microsoft.com/office/drawing/2014/main" id="{5B62F97B-EFFD-BD2E-51A3-9CB612FC4597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451" name="Group 233">
              <a:extLst>
                <a:ext uri="{FF2B5EF4-FFF2-40B4-BE49-F238E27FC236}">
                  <a16:creationId xmlns:a16="http://schemas.microsoft.com/office/drawing/2014/main" id="{6FA84312-6AFD-0B08-CC52-D61F7955BDF1}"/>
                </a:ext>
              </a:extLst>
            </p:cNvPr>
            <p:cNvGrpSpPr/>
            <p:nvPr/>
          </p:nvGrpSpPr>
          <p:grpSpPr>
            <a:xfrm>
              <a:off x="4266907" y="2741469"/>
              <a:ext cx="197161" cy="321777"/>
              <a:chOff x="6621653" y="1784030"/>
              <a:chExt cx="2530550" cy="4130005"/>
            </a:xfrm>
          </p:grpSpPr>
          <p:sp>
            <p:nvSpPr>
              <p:cNvPr id="452" name="Freeform 351">
                <a:extLst>
                  <a:ext uri="{FF2B5EF4-FFF2-40B4-BE49-F238E27FC236}">
                    <a16:creationId xmlns:a16="http://schemas.microsoft.com/office/drawing/2014/main" id="{05DB9C6D-87FC-A14F-F99D-EAB456948A35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453" name="Group 261">
                <a:extLst>
                  <a:ext uri="{FF2B5EF4-FFF2-40B4-BE49-F238E27FC236}">
                    <a16:creationId xmlns:a16="http://schemas.microsoft.com/office/drawing/2014/main" id="{2386B341-E9E0-B8F5-5139-AF1F05D2A73C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457" name="Freeform 356">
                  <a:extLst>
                    <a:ext uri="{FF2B5EF4-FFF2-40B4-BE49-F238E27FC236}">
                      <a16:creationId xmlns:a16="http://schemas.microsoft.com/office/drawing/2014/main" id="{52DCC248-CAD2-B253-7BDD-4E7025ADB27E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8" name="Rectangle 329">
                  <a:extLst>
                    <a:ext uri="{FF2B5EF4-FFF2-40B4-BE49-F238E27FC236}">
                      <a16:creationId xmlns:a16="http://schemas.microsoft.com/office/drawing/2014/main" id="{96A118FD-0800-C860-3260-3884501AB0BC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59" name="Group 333">
                  <a:extLst>
                    <a:ext uri="{FF2B5EF4-FFF2-40B4-BE49-F238E27FC236}">
                      <a16:creationId xmlns:a16="http://schemas.microsoft.com/office/drawing/2014/main" id="{F8CD0B9B-14A1-7204-C1C2-E3571AEBB1DE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461" name="Rectangle 335">
                    <a:extLst>
                      <a:ext uri="{FF2B5EF4-FFF2-40B4-BE49-F238E27FC236}">
                        <a16:creationId xmlns:a16="http://schemas.microsoft.com/office/drawing/2014/main" id="{2BF25918-C1D1-6440-A7E1-C732BC34BEC3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2" name="Rectangle 336">
                    <a:extLst>
                      <a:ext uri="{FF2B5EF4-FFF2-40B4-BE49-F238E27FC236}">
                        <a16:creationId xmlns:a16="http://schemas.microsoft.com/office/drawing/2014/main" id="{3A500DAF-932A-5513-E09E-2BDC399073B2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60" name="Freeform 359">
                  <a:extLst>
                    <a:ext uri="{FF2B5EF4-FFF2-40B4-BE49-F238E27FC236}">
                      <a16:creationId xmlns:a16="http://schemas.microsoft.com/office/drawing/2014/main" id="{3054D63A-F3FE-515F-4A22-AF3492211462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54" name="Straight Connector 297">
                <a:extLst>
                  <a:ext uri="{FF2B5EF4-FFF2-40B4-BE49-F238E27FC236}">
                    <a16:creationId xmlns:a16="http://schemas.microsoft.com/office/drawing/2014/main" id="{CC34BCD3-08BA-C278-5987-DF60FC788847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302">
                <a:extLst>
                  <a:ext uri="{FF2B5EF4-FFF2-40B4-BE49-F238E27FC236}">
                    <a16:creationId xmlns:a16="http://schemas.microsoft.com/office/drawing/2014/main" id="{59E6E542-53F2-C61E-59EB-582907945836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56" name="Freeform 355">
                <a:extLst>
                  <a:ext uri="{FF2B5EF4-FFF2-40B4-BE49-F238E27FC236}">
                    <a16:creationId xmlns:a16="http://schemas.microsoft.com/office/drawing/2014/main" id="{580E2BA4-73A7-396A-84BD-3E999D2A1BB7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1" name="Group 409">
            <a:extLst>
              <a:ext uri="{FF2B5EF4-FFF2-40B4-BE49-F238E27FC236}">
                <a16:creationId xmlns:a16="http://schemas.microsoft.com/office/drawing/2014/main" id="{374F1894-049B-969E-D0ED-166089B9E126}"/>
              </a:ext>
            </a:extLst>
          </p:cNvPr>
          <p:cNvGrpSpPr/>
          <p:nvPr/>
        </p:nvGrpSpPr>
        <p:grpSpPr>
          <a:xfrm>
            <a:off x="7672313" y="3692644"/>
            <a:ext cx="1087279" cy="443267"/>
            <a:chOff x="5240353" y="2201107"/>
            <a:chExt cx="1186877" cy="483872"/>
          </a:xfrm>
        </p:grpSpPr>
        <p:grpSp>
          <p:nvGrpSpPr>
            <p:cNvPr id="308" name="Group 410">
              <a:extLst>
                <a:ext uri="{FF2B5EF4-FFF2-40B4-BE49-F238E27FC236}">
                  <a16:creationId xmlns:a16="http://schemas.microsoft.com/office/drawing/2014/main" id="{8A725900-1CA2-AF92-58C7-53CF154016D8}"/>
                </a:ext>
              </a:extLst>
            </p:cNvPr>
            <p:cNvGrpSpPr/>
            <p:nvPr/>
          </p:nvGrpSpPr>
          <p:grpSpPr>
            <a:xfrm>
              <a:off x="5240353" y="2201107"/>
              <a:ext cx="1186877" cy="483872"/>
              <a:chOff x="6310343" y="4165438"/>
              <a:chExt cx="2506091" cy="1359015"/>
            </a:xfrm>
          </p:grpSpPr>
          <p:cxnSp>
            <p:nvCxnSpPr>
              <p:cNvPr id="532" name="Straight Arrow Connector 468">
                <a:extLst>
                  <a:ext uri="{FF2B5EF4-FFF2-40B4-BE49-F238E27FC236}">
                    <a16:creationId xmlns:a16="http://schemas.microsoft.com/office/drawing/2014/main" id="{1C0BCDA7-4F54-907D-8C5A-B446D5C8EC05}"/>
                  </a:ext>
                </a:extLst>
              </p:cNvPr>
              <p:cNvCxnSpPr/>
              <p:nvPr/>
            </p:nvCxnSpPr>
            <p:spPr>
              <a:xfrm flipV="1">
                <a:off x="6659648" y="4165438"/>
                <a:ext cx="0" cy="1023522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>
                    <a:lumMod val="50000"/>
                    <a:lumOff val="5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33" name="Straight Arrow Connector 469">
                <a:extLst>
                  <a:ext uri="{FF2B5EF4-FFF2-40B4-BE49-F238E27FC236}">
                    <a16:creationId xmlns:a16="http://schemas.microsoft.com/office/drawing/2014/main" id="{8A73C87D-24E8-030F-4BC8-4DE1ECFD3D29}"/>
                  </a:ext>
                </a:extLst>
              </p:cNvPr>
              <p:cNvCxnSpPr/>
              <p:nvPr/>
            </p:nvCxnSpPr>
            <p:spPr>
              <a:xfrm flipV="1">
                <a:off x="6659648" y="5188456"/>
                <a:ext cx="1732177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595959">
                    <a:lumMod val="50000"/>
                    <a:lumOff val="5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34" name="TextBox 470">
                <a:extLst>
                  <a:ext uri="{FF2B5EF4-FFF2-40B4-BE49-F238E27FC236}">
                    <a16:creationId xmlns:a16="http://schemas.microsoft.com/office/drawing/2014/main" id="{2739FF50-D867-AFC7-1845-FE2ACD19DC79}"/>
                  </a:ext>
                </a:extLst>
              </p:cNvPr>
              <p:cNvSpPr txBox="1"/>
              <p:nvPr/>
            </p:nvSpPr>
            <p:spPr>
              <a:xfrm>
                <a:off x="8141414" y="5117745"/>
                <a:ext cx="675020" cy="406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rPr>
                  <a:t>m/z</a:t>
                </a:r>
              </a:p>
            </p:txBody>
          </p:sp>
          <p:sp>
            <p:nvSpPr>
              <p:cNvPr id="535" name="TextBox 471">
                <a:extLst>
                  <a:ext uri="{FF2B5EF4-FFF2-40B4-BE49-F238E27FC236}">
                    <a16:creationId xmlns:a16="http://schemas.microsoft.com/office/drawing/2014/main" id="{AE28C182-3476-F0CE-B11D-675FA166B593}"/>
                  </a:ext>
                </a:extLst>
              </p:cNvPr>
              <p:cNvSpPr txBox="1"/>
              <p:nvPr/>
            </p:nvSpPr>
            <p:spPr>
              <a:xfrm rot="16200000">
                <a:off x="6012020" y="4488195"/>
                <a:ext cx="1003354" cy="406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rPr>
                  <a:t>intensity</a:t>
                </a: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srgbClr val="595959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309" name="Group 411">
              <a:extLst>
                <a:ext uri="{FF2B5EF4-FFF2-40B4-BE49-F238E27FC236}">
                  <a16:creationId xmlns:a16="http://schemas.microsoft.com/office/drawing/2014/main" id="{B742F341-B1DB-AEC5-181B-AE071810216C}"/>
                </a:ext>
              </a:extLst>
            </p:cNvPr>
            <p:cNvGrpSpPr/>
            <p:nvPr/>
          </p:nvGrpSpPr>
          <p:grpSpPr>
            <a:xfrm>
              <a:off x="5476103" y="2235602"/>
              <a:ext cx="537374" cy="325569"/>
              <a:chOff x="6130446" y="3519519"/>
              <a:chExt cx="1509285" cy="914400"/>
            </a:xfrm>
          </p:grpSpPr>
          <p:grpSp>
            <p:nvGrpSpPr>
              <p:cNvPr id="310" name="Group 412">
                <a:extLst>
                  <a:ext uri="{FF2B5EF4-FFF2-40B4-BE49-F238E27FC236}">
                    <a16:creationId xmlns:a16="http://schemas.microsoft.com/office/drawing/2014/main" id="{F2AD2282-25A5-14D5-A20F-3AD76949E3C8}"/>
                  </a:ext>
                </a:extLst>
              </p:cNvPr>
              <p:cNvGrpSpPr/>
              <p:nvPr/>
            </p:nvGrpSpPr>
            <p:grpSpPr>
              <a:xfrm>
                <a:off x="6182169" y="3519519"/>
                <a:ext cx="1441956" cy="914400"/>
                <a:chOff x="6759817" y="4276309"/>
                <a:chExt cx="1441956" cy="914400"/>
              </a:xfrm>
            </p:grpSpPr>
            <p:cxnSp>
              <p:nvCxnSpPr>
                <p:cNvPr id="520" name="Straight Connector 456">
                  <a:extLst>
                    <a:ext uri="{FF2B5EF4-FFF2-40B4-BE49-F238E27FC236}">
                      <a16:creationId xmlns:a16="http://schemas.microsoft.com/office/drawing/2014/main" id="{DDE49781-2769-EA8F-563F-73FB7CFA5982}"/>
                    </a:ext>
                  </a:extLst>
                </p:cNvPr>
                <p:cNvCxnSpPr/>
                <p:nvPr/>
              </p:nvCxnSpPr>
              <p:spPr>
                <a:xfrm flipV="1">
                  <a:off x="6759817" y="4507878"/>
                  <a:ext cx="0" cy="682831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1" name="Straight Connector 457">
                  <a:extLst>
                    <a:ext uri="{FF2B5EF4-FFF2-40B4-BE49-F238E27FC236}">
                      <a16:creationId xmlns:a16="http://schemas.microsoft.com/office/drawing/2014/main" id="{CD5D7631-3356-94E1-EE98-0ED8D370959E}"/>
                    </a:ext>
                  </a:extLst>
                </p:cNvPr>
                <p:cNvCxnSpPr/>
                <p:nvPr/>
              </p:nvCxnSpPr>
              <p:spPr>
                <a:xfrm>
                  <a:off x="6848236" y="4905701"/>
                  <a:ext cx="0" cy="28500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2" name="Straight Connector 458">
                  <a:extLst>
                    <a:ext uri="{FF2B5EF4-FFF2-40B4-BE49-F238E27FC236}">
                      <a16:creationId xmlns:a16="http://schemas.microsoft.com/office/drawing/2014/main" id="{A8A957A6-629B-D946-72A0-39529312499B}"/>
                    </a:ext>
                  </a:extLst>
                </p:cNvPr>
                <p:cNvCxnSpPr/>
                <p:nvPr/>
              </p:nvCxnSpPr>
              <p:spPr>
                <a:xfrm>
                  <a:off x="7078200" y="4905701"/>
                  <a:ext cx="0" cy="28500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3" name="Straight Connector 459">
                  <a:extLst>
                    <a:ext uri="{FF2B5EF4-FFF2-40B4-BE49-F238E27FC236}">
                      <a16:creationId xmlns:a16="http://schemas.microsoft.com/office/drawing/2014/main" id="{DB9A12A6-4F10-CED4-1754-DE5B99ECA317}"/>
                    </a:ext>
                  </a:extLst>
                </p:cNvPr>
                <p:cNvCxnSpPr/>
                <p:nvPr/>
              </p:nvCxnSpPr>
              <p:spPr>
                <a:xfrm>
                  <a:off x="7592568" y="4905701"/>
                  <a:ext cx="0" cy="285008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4" name="Straight Connector 460">
                  <a:extLst>
                    <a:ext uri="{FF2B5EF4-FFF2-40B4-BE49-F238E27FC236}">
                      <a16:creationId xmlns:a16="http://schemas.microsoft.com/office/drawing/2014/main" id="{2A2C5084-4559-5AD5-068B-B47B1BB37F9E}"/>
                    </a:ext>
                  </a:extLst>
                </p:cNvPr>
                <p:cNvCxnSpPr/>
                <p:nvPr/>
              </p:nvCxnSpPr>
              <p:spPr>
                <a:xfrm>
                  <a:off x="6997238" y="4618267"/>
                  <a:ext cx="0" cy="57244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5" name="Straight Connector 461">
                  <a:extLst>
                    <a:ext uri="{FF2B5EF4-FFF2-40B4-BE49-F238E27FC236}">
                      <a16:creationId xmlns:a16="http://schemas.microsoft.com/office/drawing/2014/main" id="{985C06BD-789F-8774-838A-A59DD6BFBE48}"/>
                    </a:ext>
                  </a:extLst>
                </p:cNvPr>
                <p:cNvCxnSpPr/>
                <p:nvPr/>
              </p:nvCxnSpPr>
              <p:spPr>
                <a:xfrm>
                  <a:off x="7525917" y="4618267"/>
                  <a:ext cx="0" cy="57244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6" name="Straight Connector 462">
                  <a:extLst>
                    <a:ext uri="{FF2B5EF4-FFF2-40B4-BE49-F238E27FC236}">
                      <a16:creationId xmlns:a16="http://schemas.microsoft.com/office/drawing/2014/main" id="{3CFD2F68-39F4-1438-3C88-479641339096}"/>
                    </a:ext>
                  </a:extLst>
                </p:cNvPr>
                <p:cNvCxnSpPr/>
                <p:nvPr/>
              </p:nvCxnSpPr>
              <p:spPr>
                <a:xfrm>
                  <a:off x="7940337" y="4618267"/>
                  <a:ext cx="0" cy="57244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7" name="Straight Connector 463">
                  <a:extLst>
                    <a:ext uri="{FF2B5EF4-FFF2-40B4-BE49-F238E27FC236}">
                      <a16:creationId xmlns:a16="http://schemas.microsoft.com/office/drawing/2014/main" id="{88F35FB6-5F28-D015-3DA9-5EA080CC7241}"/>
                    </a:ext>
                  </a:extLst>
                </p:cNvPr>
                <p:cNvCxnSpPr/>
                <p:nvPr/>
              </p:nvCxnSpPr>
              <p:spPr>
                <a:xfrm>
                  <a:off x="8201773" y="4618267"/>
                  <a:ext cx="0" cy="57244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8" name="Straight Connector 464">
                  <a:extLst>
                    <a:ext uri="{FF2B5EF4-FFF2-40B4-BE49-F238E27FC236}">
                      <a16:creationId xmlns:a16="http://schemas.microsoft.com/office/drawing/2014/main" id="{340DC10D-AFC4-2446-C78C-88DE2AFA205C}"/>
                    </a:ext>
                  </a:extLst>
                </p:cNvPr>
                <p:cNvCxnSpPr/>
                <p:nvPr/>
              </p:nvCxnSpPr>
              <p:spPr>
                <a:xfrm>
                  <a:off x="7282990" y="4412875"/>
                  <a:ext cx="0" cy="7778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29" name="Straight Connector 465">
                  <a:extLst>
                    <a:ext uri="{FF2B5EF4-FFF2-40B4-BE49-F238E27FC236}">
                      <a16:creationId xmlns:a16="http://schemas.microsoft.com/office/drawing/2014/main" id="{5D07FC72-2AB9-BD51-1C6F-729E1D4DDCB8}"/>
                    </a:ext>
                  </a:extLst>
                </p:cNvPr>
                <p:cNvCxnSpPr/>
                <p:nvPr/>
              </p:nvCxnSpPr>
              <p:spPr>
                <a:xfrm>
                  <a:off x="7696491" y="4276309"/>
                  <a:ext cx="0" cy="9144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30" name="Straight Connector 466">
                  <a:extLst>
                    <a:ext uri="{FF2B5EF4-FFF2-40B4-BE49-F238E27FC236}">
                      <a16:creationId xmlns:a16="http://schemas.microsoft.com/office/drawing/2014/main" id="{8ED2447D-F8EA-6DC0-2289-8E2F4968F4F3}"/>
                    </a:ext>
                  </a:extLst>
                </p:cNvPr>
                <p:cNvCxnSpPr/>
                <p:nvPr/>
              </p:nvCxnSpPr>
              <p:spPr>
                <a:xfrm>
                  <a:off x="7821744" y="4276309"/>
                  <a:ext cx="0" cy="9144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31" name="Straight Connector 467">
                  <a:extLst>
                    <a:ext uri="{FF2B5EF4-FFF2-40B4-BE49-F238E27FC236}">
                      <a16:creationId xmlns:a16="http://schemas.microsoft.com/office/drawing/2014/main" id="{EEE37073-3A57-93C4-A5B7-6E24F88CA33E}"/>
                    </a:ext>
                  </a:extLst>
                </p:cNvPr>
                <p:cNvCxnSpPr/>
                <p:nvPr/>
              </p:nvCxnSpPr>
              <p:spPr>
                <a:xfrm>
                  <a:off x="7869669" y="4504125"/>
                  <a:ext cx="0" cy="68658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311" name="Group 413">
                <a:extLst>
                  <a:ext uri="{FF2B5EF4-FFF2-40B4-BE49-F238E27FC236}">
                    <a16:creationId xmlns:a16="http://schemas.microsoft.com/office/drawing/2014/main" id="{08A2B89E-53F8-FAEF-48FC-88C692B3C191}"/>
                  </a:ext>
                </a:extLst>
              </p:cNvPr>
              <p:cNvGrpSpPr/>
              <p:nvPr/>
            </p:nvGrpSpPr>
            <p:grpSpPr>
              <a:xfrm>
                <a:off x="6130446" y="4309884"/>
                <a:ext cx="1509285" cy="116892"/>
                <a:chOff x="6708094" y="5066674"/>
                <a:chExt cx="1509285" cy="116892"/>
              </a:xfrm>
            </p:grpSpPr>
            <p:cxnSp>
              <p:nvCxnSpPr>
                <p:cNvPr id="312" name="Straight Connector 414">
                  <a:extLst>
                    <a:ext uri="{FF2B5EF4-FFF2-40B4-BE49-F238E27FC236}">
                      <a16:creationId xmlns:a16="http://schemas.microsoft.com/office/drawing/2014/main" id="{1E536063-5871-5D82-D4C1-55FEE7E77767}"/>
                    </a:ext>
                  </a:extLst>
                </p:cNvPr>
                <p:cNvCxnSpPr/>
                <p:nvPr/>
              </p:nvCxnSpPr>
              <p:spPr>
                <a:xfrm>
                  <a:off x="6729526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5" name="Straight Connector 415">
                  <a:extLst>
                    <a:ext uri="{FF2B5EF4-FFF2-40B4-BE49-F238E27FC236}">
                      <a16:creationId xmlns:a16="http://schemas.microsoft.com/office/drawing/2014/main" id="{8136B7F1-AA4D-CA60-C5DF-8DDC11556375}"/>
                    </a:ext>
                  </a:extLst>
                </p:cNvPr>
                <p:cNvCxnSpPr/>
                <p:nvPr/>
              </p:nvCxnSpPr>
              <p:spPr>
                <a:xfrm>
                  <a:off x="6708094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6" name="Straight Connector 416">
                  <a:extLst>
                    <a:ext uri="{FF2B5EF4-FFF2-40B4-BE49-F238E27FC236}">
                      <a16:creationId xmlns:a16="http://schemas.microsoft.com/office/drawing/2014/main" id="{F5B3EB9D-0DE2-7152-6641-C740DBFA1654}"/>
                    </a:ext>
                  </a:extLst>
                </p:cNvPr>
                <p:cNvCxnSpPr/>
                <p:nvPr/>
              </p:nvCxnSpPr>
              <p:spPr>
                <a:xfrm flipH="1">
                  <a:off x="6883720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37" name="Straight Connector 417">
                  <a:extLst>
                    <a:ext uri="{FF2B5EF4-FFF2-40B4-BE49-F238E27FC236}">
                      <a16:creationId xmlns:a16="http://schemas.microsoft.com/office/drawing/2014/main" id="{80C6E2BA-4007-FE77-2F0F-F4A6691007B7}"/>
                    </a:ext>
                  </a:extLst>
                </p:cNvPr>
                <p:cNvCxnSpPr/>
                <p:nvPr/>
              </p:nvCxnSpPr>
              <p:spPr>
                <a:xfrm flipH="1">
                  <a:off x="6792397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5" name="Straight Connector 418">
                  <a:extLst>
                    <a:ext uri="{FF2B5EF4-FFF2-40B4-BE49-F238E27FC236}">
                      <a16:creationId xmlns:a16="http://schemas.microsoft.com/office/drawing/2014/main" id="{05D6DFA0-5B9A-6576-E072-B79C25A0827E}"/>
                    </a:ext>
                  </a:extLst>
                </p:cNvPr>
                <p:cNvCxnSpPr/>
                <p:nvPr/>
              </p:nvCxnSpPr>
              <p:spPr>
                <a:xfrm flipH="1">
                  <a:off x="683047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6" name="Straight Connector 419">
                  <a:extLst>
                    <a:ext uri="{FF2B5EF4-FFF2-40B4-BE49-F238E27FC236}">
                      <a16:creationId xmlns:a16="http://schemas.microsoft.com/office/drawing/2014/main" id="{71C335BF-ED70-FE34-8C1D-08C69F7FADB6}"/>
                    </a:ext>
                  </a:extLst>
                </p:cNvPr>
                <p:cNvCxnSpPr/>
                <p:nvPr/>
              </p:nvCxnSpPr>
              <p:spPr>
                <a:xfrm flipH="1">
                  <a:off x="6956680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8" name="Straight Connector 420">
                  <a:extLst>
                    <a:ext uri="{FF2B5EF4-FFF2-40B4-BE49-F238E27FC236}">
                      <a16:creationId xmlns:a16="http://schemas.microsoft.com/office/drawing/2014/main" id="{94282917-1336-5856-BDDD-1A229048A3F1}"/>
                    </a:ext>
                  </a:extLst>
                </p:cNvPr>
                <p:cNvCxnSpPr/>
                <p:nvPr/>
              </p:nvCxnSpPr>
              <p:spPr>
                <a:xfrm flipH="1">
                  <a:off x="691288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64" name="Straight Connector 421">
                  <a:extLst>
                    <a:ext uri="{FF2B5EF4-FFF2-40B4-BE49-F238E27FC236}">
                      <a16:creationId xmlns:a16="http://schemas.microsoft.com/office/drawing/2014/main" id="{A5CAE965-1DDB-AA80-5676-E67F2F9F7B29}"/>
                    </a:ext>
                  </a:extLst>
                </p:cNvPr>
                <p:cNvCxnSpPr/>
                <p:nvPr/>
              </p:nvCxnSpPr>
              <p:spPr>
                <a:xfrm flipH="1">
                  <a:off x="6934316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65" name="Straight Connector 422">
                  <a:extLst>
                    <a:ext uri="{FF2B5EF4-FFF2-40B4-BE49-F238E27FC236}">
                      <a16:creationId xmlns:a16="http://schemas.microsoft.com/office/drawing/2014/main" id="{1F65B8D7-8EDD-8E78-202D-8F18C33137CF}"/>
                    </a:ext>
                  </a:extLst>
                </p:cNvPr>
                <p:cNvCxnSpPr/>
                <p:nvPr/>
              </p:nvCxnSpPr>
              <p:spPr>
                <a:xfrm>
                  <a:off x="7250296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78" name="Straight Connector 423">
                  <a:extLst>
                    <a:ext uri="{FF2B5EF4-FFF2-40B4-BE49-F238E27FC236}">
                      <a16:creationId xmlns:a16="http://schemas.microsoft.com/office/drawing/2014/main" id="{2B39C7A8-A561-29B8-551E-754817BEE89F}"/>
                    </a:ext>
                  </a:extLst>
                </p:cNvPr>
                <p:cNvCxnSpPr/>
                <p:nvPr/>
              </p:nvCxnSpPr>
              <p:spPr>
                <a:xfrm>
                  <a:off x="7228864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2" name="Straight Connector 424">
                  <a:extLst>
                    <a:ext uri="{FF2B5EF4-FFF2-40B4-BE49-F238E27FC236}">
                      <a16:creationId xmlns:a16="http://schemas.microsoft.com/office/drawing/2014/main" id="{70E47869-63D5-2839-D155-9745B7DED475}"/>
                    </a:ext>
                  </a:extLst>
                </p:cNvPr>
                <p:cNvCxnSpPr/>
                <p:nvPr/>
              </p:nvCxnSpPr>
              <p:spPr>
                <a:xfrm flipH="1">
                  <a:off x="7404490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3" name="Straight Connector 425">
                  <a:extLst>
                    <a:ext uri="{FF2B5EF4-FFF2-40B4-BE49-F238E27FC236}">
                      <a16:creationId xmlns:a16="http://schemas.microsoft.com/office/drawing/2014/main" id="{FD484FCD-2545-B014-C43B-9263DA5F252E}"/>
                    </a:ext>
                  </a:extLst>
                </p:cNvPr>
                <p:cNvCxnSpPr/>
                <p:nvPr/>
              </p:nvCxnSpPr>
              <p:spPr>
                <a:xfrm flipH="1">
                  <a:off x="7313167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4" name="Straight Connector 426">
                  <a:extLst>
                    <a:ext uri="{FF2B5EF4-FFF2-40B4-BE49-F238E27FC236}">
                      <a16:creationId xmlns:a16="http://schemas.microsoft.com/office/drawing/2014/main" id="{7A50A8A7-F4F0-4210-804A-DDBF471D8EDA}"/>
                    </a:ext>
                  </a:extLst>
                </p:cNvPr>
                <p:cNvCxnSpPr/>
                <p:nvPr/>
              </p:nvCxnSpPr>
              <p:spPr>
                <a:xfrm flipH="1">
                  <a:off x="735124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5" name="Straight Connector 427">
                  <a:extLst>
                    <a:ext uri="{FF2B5EF4-FFF2-40B4-BE49-F238E27FC236}">
                      <a16:creationId xmlns:a16="http://schemas.microsoft.com/office/drawing/2014/main" id="{3442A401-B26B-C179-2F24-CBC2ED992A72}"/>
                    </a:ext>
                  </a:extLst>
                </p:cNvPr>
                <p:cNvCxnSpPr/>
                <p:nvPr/>
              </p:nvCxnSpPr>
              <p:spPr>
                <a:xfrm flipH="1">
                  <a:off x="7477450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6" name="Straight Connector 428">
                  <a:extLst>
                    <a:ext uri="{FF2B5EF4-FFF2-40B4-BE49-F238E27FC236}">
                      <a16:creationId xmlns:a16="http://schemas.microsoft.com/office/drawing/2014/main" id="{8101CC81-D886-3AD7-C14B-1EF3E5895200}"/>
                    </a:ext>
                  </a:extLst>
                </p:cNvPr>
                <p:cNvCxnSpPr/>
                <p:nvPr/>
              </p:nvCxnSpPr>
              <p:spPr>
                <a:xfrm flipH="1">
                  <a:off x="743365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7" name="Straight Connector 429">
                  <a:extLst>
                    <a:ext uri="{FF2B5EF4-FFF2-40B4-BE49-F238E27FC236}">
                      <a16:creationId xmlns:a16="http://schemas.microsoft.com/office/drawing/2014/main" id="{20979746-C1D6-44DC-683E-B2B7E1A3033F}"/>
                    </a:ext>
                  </a:extLst>
                </p:cNvPr>
                <p:cNvCxnSpPr/>
                <p:nvPr/>
              </p:nvCxnSpPr>
              <p:spPr>
                <a:xfrm flipH="1">
                  <a:off x="7455086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02" name="Straight Connector 430">
                  <a:extLst>
                    <a:ext uri="{FF2B5EF4-FFF2-40B4-BE49-F238E27FC236}">
                      <a16:creationId xmlns:a16="http://schemas.microsoft.com/office/drawing/2014/main" id="{07468D24-8B4D-9ED7-8668-40157359F5F2}"/>
                    </a:ext>
                  </a:extLst>
                </p:cNvPr>
                <p:cNvCxnSpPr/>
                <p:nvPr/>
              </p:nvCxnSpPr>
              <p:spPr>
                <a:xfrm flipH="1">
                  <a:off x="7180072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07" name="Straight Connector 431">
                  <a:extLst>
                    <a:ext uri="{FF2B5EF4-FFF2-40B4-BE49-F238E27FC236}">
                      <a16:creationId xmlns:a16="http://schemas.microsoft.com/office/drawing/2014/main" id="{577838CC-1AF9-D0C2-4A1F-C5414A701C76}"/>
                    </a:ext>
                  </a:extLst>
                </p:cNvPr>
                <p:cNvCxnSpPr/>
                <p:nvPr/>
              </p:nvCxnSpPr>
              <p:spPr>
                <a:xfrm flipH="1">
                  <a:off x="7201504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08" name="Straight Connector 432">
                  <a:extLst>
                    <a:ext uri="{FF2B5EF4-FFF2-40B4-BE49-F238E27FC236}">
                      <a16:creationId xmlns:a16="http://schemas.microsoft.com/office/drawing/2014/main" id="{2457576A-53F7-E3FE-233A-15E775BCADCA}"/>
                    </a:ext>
                  </a:extLst>
                </p:cNvPr>
                <p:cNvCxnSpPr/>
                <p:nvPr/>
              </p:nvCxnSpPr>
              <p:spPr>
                <a:xfrm>
                  <a:off x="7052235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09" name="Straight Connector 433">
                  <a:extLst>
                    <a:ext uri="{FF2B5EF4-FFF2-40B4-BE49-F238E27FC236}">
                      <a16:creationId xmlns:a16="http://schemas.microsoft.com/office/drawing/2014/main" id="{49F1F9BF-A18A-7E71-1D98-C4E3936E2E02}"/>
                    </a:ext>
                  </a:extLst>
                </p:cNvPr>
                <p:cNvCxnSpPr/>
                <p:nvPr/>
              </p:nvCxnSpPr>
              <p:spPr>
                <a:xfrm>
                  <a:off x="7030803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0" name="Straight Connector 434">
                  <a:extLst>
                    <a:ext uri="{FF2B5EF4-FFF2-40B4-BE49-F238E27FC236}">
                      <a16:creationId xmlns:a16="http://schemas.microsoft.com/office/drawing/2014/main" id="{0CF8A53E-4006-AB00-6A9E-25268521A503}"/>
                    </a:ext>
                  </a:extLst>
                </p:cNvPr>
                <p:cNvCxnSpPr/>
                <p:nvPr/>
              </p:nvCxnSpPr>
              <p:spPr>
                <a:xfrm flipH="1">
                  <a:off x="7115106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5" name="Straight Connector 435">
                  <a:extLst>
                    <a:ext uri="{FF2B5EF4-FFF2-40B4-BE49-F238E27FC236}">
                      <a16:creationId xmlns:a16="http://schemas.microsoft.com/office/drawing/2014/main" id="{F3F8F507-5EE3-841B-3F86-48E5989C06DD}"/>
                    </a:ext>
                  </a:extLst>
                </p:cNvPr>
                <p:cNvCxnSpPr/>
                <p:nvPr/>
              </p:nvCxnSpPr>
              <p:spPr>
                <a:xfrm flipH="1">
                  <a:off x="7153183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8" name="Straight Connector 436">
                  <a:extLst>
                    <a:ext uri="{FF2B5EF4-FFF2-40B4-BE49-F238E27FC236}">
                      <a16:creationId xmlns:a16="http://schemas.microsoft.com/office/drawing/2014/main" id="{1A8206AA-7EF8-AA37-9E22-91F762F12DF1}"/>
                    </a:ext>
                  </a:extLst>
                </p:cNvPr>
                <p:cNvCxnSpPr/>
                <p:nvPr/>
              </p:nvCxnSpPr>
              <p:spPr>
                <a:xfrm>
                  <a:off x="7696609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19" name="Straight Connector 437">
                  <a:extLst>
                    <a:ext uri="{FF2B5EF4-FFF2-40B4-BE49-F238E27FC236}">
                      <a16:creationId xmlns:a16="http://schemas.microsoft.com/office/drawing/2014/main" id="{277F6DFA-4128-1B0B-959A-48F019A2024F}"/>
                    </a:ext>
                  </a:extLst>
                </p:cNvPr>
                <p:cNvCxnSpPr/>
                <p:nvPr/>
              </p:nvCxnSpPr>
              <p:spPr>
                <a:xfrm>
                  <a:off x="7675177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5" name="Straight Connector 438">
                  <a:extLst>
                    <a:ext uri="{FF2B5EF4-FFF2-40B4-BE49-F238E27FC236}">
                      <a16:creationId xmlns:a16="http://schemas.microsoft.com/office/drawing/2014/main" id="{8FAD1880-02B0-34DA-A98E-F450121D46F0}"/>
                    </a:ext>
                  </a:extLst>
                </p:cNvPr>
                <p:cNvCxnSpPr/>
                <p:nvPr/>
              </p:nvCxnSpPr>
              <p:spPr>
                <a:xfrm flipH="1">
                  <a:off x="7850803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9" name="Straight Connector 439">
                  <a:extLst>
                    <a:ext uri="{FF2B5EF4-FFF2-40B4-BE49-F238E27FC236}">
                      <a16:creationId xmlns:a16="http://schemas.microsoft.com/office/drawing/2014/main" id="{809D5246-590F-3D65-36F8-9134B84969A8}"/>
                    </a:ext>
                  </a:extLst>
                </p:cNvPr>
                <p:cNvCxnSpPr/>
                <p:nvPr/>
              </p:nvCxnSpPr>
              <p:spPr>
                <a:xfrm flipH="1">
                  <a:off x="7759480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0" name="Straight Connector 440">
                  <a:extLst>
                    <a:ext uri="{FF2B5EF4-FFF2-40B4-BE49-F238E27FC236}">
                      <a16:creationId xmlns:a16="http://schemas.microsoft.com/office/drawing/2014/main" id="{F3DDF2D7-C4F4-315A-0FAB-8E305E56FCA7}"/>
                    </a:ext>
                  </a:extLst>
                </p:cNvPr>
                <p:cNvCxnSpPr/>
                <p:nvPr/>
              </p:nvCxnSpPr>
              <p:spPr>
                <a:xfrm flipH="1">
                  <a:off x="7797557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1" name="Straight Connector 441">
                  <a:extLst>
                    <a:ext uri="{FF2B5EF4-FFF2-40B4-BE49-F238E27FC236}">
                      <a16:creationId xmlns:a16="http://schemas.microsoft.com/office/drawing/2014/main" id="{24FC7ABE-2A62-FE9F-1474-5AE36094B711}"/>
                    </a:ext>
                  </a:extLst>
                </p:cNvPr>
                <p:cNvCxnSpPr/>
                <p:nvPr/>
              </p:nvCxnSpPr>
              <p:spPr>
                <a:xfrm flipH="1">
                  <a:off x="7923763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2" name="Straight Connector 442">
                  <a:extLst>
                    <a:ext uri="{FF2B5EF4-FFF2-40B4-BE49-F238E27FC236}">
                      <a16:creationId xmlns:a16="http://schemas.microsoft.com/office/drawing/2014/main" id="{47021AEA-2C34-E1F3-1BFE-8501F5BC13C2}"/>
                    </a:ext>
                  </a:extLst>
                </p:cNvPr>
                <p:cNvCxnSpPr/>
                <p:nvPr/>
              </p:nvCxnSpPr>
              <p:spPr>
                <a:xfrm flipH="1">
                  <a:off x="7879967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3" name="Straight Connector 443">
                  <a:extLst>
                    <a:ext uri="{FF2B5EF4-FFF2-40B4-BE49-F238E27FC236}">
                      <a16:creationId xmlns:a16="http://schemas.microsoft.com/office/drawing/2014/main" id="{340EB56A-2DD4-38E0-AA19-556052EFB1AE}"/>
                    </a:ext>
                  </a:extLst>
                </p:cNvPr>
                <p:cNvCxnSpPr/>
                <p:nvPr/>
              </p:nvCxnSpPr>
              <p:spPr>
                <a:xfrm flipH="1">
                  <a:off x="7901399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4" name="Straight Connector 444">
                  <a:extLst>
                    <a:ext uri="{FF2B5EF4-FFF2-40B4-BE49-F238E27FC236}">
                      <a16:creationId xmlns:a16="http://schemas.microsoft.com/office/drawing/2014/main" id="{449D1F23-426E-74FB-896E-03A042208697}"/>
                    </a:ext>
                  </a:extLst>
                </p:cNvPr>
                <p:cNvCxnSpPr/>
                <p:nvPr/>
              </p:nvCxnSpPr>
              <p:spPr>
                <a:xfrm>
                  <a:off x="8217379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5" name="Straight Connector 445">
                  <a:extLst>
                    <a:ext uri="{FF2B5EF4-FFF2-40B4-BE49-F238E27FC236}">
                      <a16:creationId xmlns:a16="http://schemas.microsoft.com/office/drawing/2014/main" id="{994A5D85-C9A6-D94A-6E32-6DCE61FFD339}"/>
                    </a:ext>
                  </a:extLst>
                </p:cNvPr>
                <p:cNvCxnSpPr/>
                <p:nvPr/>
              </p:nvCxnSpPr>
              <p:spPr>
                <a:xfrm>
                  <a:off x="8195947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6" name="Straight Connector 446">
                  <a:extLst>
                    <a:ext uri="{FF2B5EF4-FFF2-40B4-BE49-F238E27FC236}">
                      <a16:creationId xmlns:a16="http://schemas.microsoft.com/office/drawing/2014/main" id="{AC2959AE-129A-924E-E74B-285122CB76B3}"/>
                    </a:ext>
                  </a:extLst>
                </p:cNvPr>
                <p:cNvCxnSpPr/>
                <p:nvPr/>
              </p:nvCxnSpPr>
              <p:spPr>
                <a:xfrm flipH="1">
                  <a:off x="8147155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7" name="Straight Connector 447">
                  <a:extLst>
                    <a:ext uri="{FF2B5EF4-FFF2-40B4-BE49-F238E27FC236}">
                      <a16:creationId xmlns:a16="http://schemas.microsoft.com/office/drawing/2014/main" id="{E68A9769-85E4-8FFB-0355-04AD497930A8}"/>
                    </a:ext>
                  </a:extLst>
                </p:cNvPr>
                <p:cNvCxnSpPr/>
                <p:nvPr/>
              </p:nvCxnSpPr>
              <p:spPr>
                <a:xfrm flipH="1">
                  <a:off x="8168587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2" name="Straight Connector 448">
                  <a:extLst>
                    <a:ext uri="{FF2B5EF4-FFF2-40B4-BE49-F238E27FC236}">
                      <a16:creationId xmlns:a16="http://schemas.microsoft.com/office/drawing/2014/main" id="{CD63292D-F931-4153-ED32-B17778AF285D}"/>
                    </a:ext>
                  </a:extLst>
                </p:cNvPr>
                <p:cNvCxnSpPr/>
                <p:nvPr/>
              </p:nvCxnSpPr>
              <p:spPr>
                <a:xfrm>
                  <a:off x="8019318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3" name="Straight Connector 449">
                  <a:extLst>
                    <a:ext uri="{FF2B5EF4-FFF2-40B4-BE49-F238E27FC236}">
                      <a16:creationId xmlns:a16="http://schemas.microsoft.com/office/drawing/2014/main" id="{834950F1-0A00-5C60-4FEB-3D731B823B14}"/>
                    </a:ext>
                  </a:extLst>
                </p:cNvPr>
                <p:cNvCxnSpPr/>
                <p:nvPr/>
              </p:nvCxnSpPr>
              <p:spPr>
                <a:xfrm>
                  <a:off x="7997886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4" name="Straight Connector 450">
                  <a:extLst>
                    <a:ext uri="{FF2B5EF4-FFF2-40B4-BE49-F238E27FC236}">
                      <a16:creationId xmlns:a16="http://schemas.microsoft.com/office/drawing/2014/main" id="{3D6AA3F2-76D1-0DD7-AA3F-DB4D949D9D35}"/>
                    </a:ext>
                  </a:extLst>
                </p:cNvPr>
                <p:cNvCxnSpPr/>
                <p:nvPr/>
              </p:nvCxnSpPr>
              <p:spPr>
                <a:xfrm flipH="1">
                  <a:off x="8082189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5" name="Straight Connector 451">
                  <a:extLst>
                    <a:ext uri="{FF2B5EF4-FFF2-40B4-BE49-F238E27FC236}">
                      <a16:creationId xmlns:a16="http://schemas.microsoft.com/office/drawing/2014/main" id="{D9D96BFC-A7EA-061D-0D9B-553E3E65B1AE}"/>
                    </a:ext>
                  </a:extLst>
                </p:cNvPr>
                <p:cNvCxnSpPr/>
                <p:nvPr/>
              </p:nvCxnSpPr>
              <p:spPr>
                <a:xfrm flipH="1">
                  <a:off x="8120266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6" name="Straight Connector 452">
                  <a:extLst>
                    <a:ext uri="{FF2B5EF4-FFF2-40B4-BE49-F238E27FC236}">
                      <a16:creationId xmlns:a16="http://schemas.microsoft.com/office/drawing/2014/main" id="{4BE9C045-EEDF-FABC-88E3-26600913390F}"/>
                    </a:ext>
                  </a:extLst>
                </p:cNvPr>
                <p:cNvCxnSpPr/>
                <p:nvPr/>
              </p:nvCxnSpPr>
              <p:spPr>
                <a:xfrm>
                  <a:off x="7574504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7" name="Straight Connector 453">
                  <a:extLst>
                    <a:ext uri="{FF2B5EF4-FFF2-40B4-BE49-F238E27FC236}">
                      <a16:creationId xmlns:a16="http://schemas.microsoft.com/office/drawing/2014/main" id="{014A45E4-CAA0-186A-118A-1775257DA337}"/>
                    </a:ext>
                  </a:extLst>
                </p:cNvPr>
                <p:cNvCxnSpPr/>
                <p:nvPr/>
              </p:nvCxnSpPr>
              <p:spPr>
                <a:xfrm>
                  <a:off x="7553072" y="5066674"/>
                  <a:ext cx="0" cy="116892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8" name="Straight Connector 454">
                  <a:extLst>
                    <a:ext uri="{FF2B5EF4-FFF2-40B4-BE49-F238E27FC236}">
                      <a16:creationId xmlns:a16="http://schemas.microsoft.com/office/drawing/2014/main" id="{1093A19C-F7E3-63E8-93B2-BE2DD5AD0035}"/>
                    </a:ext>
                  </a:extLst>
                </p:cNvPr>
                <p:cNvCxnSpPr/>
                <p:nvPr/>
              </p:nvCxnSpPr>
              <p:spPr>
                <a:xfrm flipH="1">
                  <a:off x="7637375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519" name="Straight Connector 455">
                  <a:extLst>
                    <a:ext uri="{FF2B5EF4-FFF2-40B4-BE49-F238E27FC236}">
                      <a16:creationId xmlns:a16="http://schemas.microsoft.com/office/drawing/2014/main" id="{FFD6889A-9715-CE90-2E03-7F0B3205DC27}"/>
                    </a:ext>
                  </a:extLst>
                </p:cNvPr>
                <p:cNvCxnSpPr/>
                <p:nvPr/>
              </p:nvCxnSpPr>
              <p:spPr>
                <a:xfrm flipH="1">
                  <a:off x="7675452" y="5119180"/>
                  <a:ext cx="0" cy="6438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</p:grpSp>
        </p:grpSp>
      </p:grpSp>
      <p:grpSp>
        <p:nvGrpSpPr>
          <p:cNvPr id="502" name="Group 472">
            <a:extLst>
              <a:ext uri="{FF2B5EF4-FFF2-40B4-BE49-F238E27FC236}">
                <a16:creationId xmlns:a16="http://schemas.microsoft.com/office/drawing/2014/main" id="{51500EC6-0D5E-F42E-D78A-D838737582E1}"/>
              </a:ext>
            </a:extLst>
          </p:cNvPr>
          <p:cNvGrpSpPr/>
          <p:nvPr/>
        </p:nvGrpSpPr>
        <p:grpSpPr>
          <a:xfrm>
            <a:off x="6547017" y="3569583"/>
            <a:ext cx="322401" cy="600165"/>
            <a:chOff x="4253132" y="2562093"/>
            <a:chExt cx="269213" cy="501153"/>
          </a:xfrm>
        </p:grpSpPr>
        <p:grpSp>
          <p:nvGrpSpPr>
            <p:cNvPr id="272" name="Group 473">
              <a:extLst>
                <a:ext uri="{FF2B5EF4-FFF2-40B4-BE49-F238E27FC236}">
                  <a16:creationId xmlns:a16="http://schemas.microsoft.com/office/drawing/2014/main" id="{724AC9C9-FCEF-7B35-C969-474108E5CE48}"/>
                </a:ext>
              </a:extLst>
            </p:cNvPr>
            <p:cNvGrpSpPr/>
            <p:nvPr/>
          </p:nvGrpSpPr>
          <p:grpSpPr>
            <a:xfrm>
              <a:off x="4253132" y="2562093"/>
              <a:ext cx="197161" cy="321777"/>
              <a:chOff x="6621653" y="1784030"/>
              <a:chExt cx="2530550" cy="4130005"/>
            </a:xfrm>
          </p:grpSpPr>
          <p:sp>
            <p:nvSpPr>
              <p:cNvPr id="297" name="Freeform 373">
                <a:extLst>
                  <a:ext uri="{FF2B5EF4-FFF2-40B4-BE49-F238E27FC236}">
                    <a16:creationId xmlns:a16="http://schemas.microsoft.com/office/drawing/2014/main" id="{D303F60F-976C-859D-CB52-5B6253D0C695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98" name="Group 499">
                <a:extLst>
                  <a:ext uri="{FF2B5EF4-FFF2-40B4-BE49-F238E27FC236}">
                    <a16:creationId xmlns:a16="http://schemas.microsoft.com/office/drawing/2014/main" id="{CEB1AE05-05FC-D182-DD71-E1CB0E678638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302" name="Freeform 378">
                  <a:extLst>
                    <a:ext uri="{FF2B5EF4-FFF2-40B4-BE49-F238E27FC236}">
                      <a16:creationId xmlns:a16="http://schemas.microsoft.com/office/drawing/2014/main" id="{7653A42E-E05A-BADA-ADDB-13655A5E469E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Rectangle 504">
                  <a:extLst>
                    <a:ext uri="{FF2B5EF4-FFF2-40B4-BE49-F238E27FC236}">
                      <a16:creationId xmlns:a16="http://schemas.microsoft.com/office/drawing/2014/main" id="{8761D9F6-51DB-845F-339F-E0005AC37590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04" name="Group 505">
                  <a:extLst>
                    <a:ext uri="{FF2B5EF4-FFF2-40B4-BE49-F238E27FC236}">
                      <a16:creationId xmlns:a16="http://schemas.microsoft.com/office/drawing/2014/main" id="{7BF35C41-8A6A-58FF-02FB-9FE930F851E6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306" name="Rectangle 507">
                    <a:extLst>
                      <a:ext uri="{FF2B5EF4-FFF2-40B4-BE49-F238E27FC236}">
                        <a16:creationId xmlns:a16="http://schemas.microsoft.com/office/drawing/2014/main" id="{BF9A1996-A3C3-6AD0-7F25-6302DA50BFF6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" name="Rectangle 508">
                    <a:extLst>
                      <a:ext uri="{FF2B5EF4-FFF2-40B4-BE49-F238E27FC236}">
                        <a16:creationId xmlns:a16="http://schemas.microsoft.com/office/drawing/2014/main" id="{A780F735-4E26-0E40-489F-D902741330AB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5" name="Freeform 381">
                  <a:extLst>
                    <a:ext uri="{FF2B5EF4-FFF2-40B4-BE49-F238E27FC236}">
                      <a16:creationId xmlns:a16="http://schemas.microsoft.com/office/drawing/2014/main" id="{DE329E74-A696-F1AD-84A5-53072A8D63E1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99" name="Straight Connector 500">
                <a:extLst>
                  <a:ext uri="{FF2B5EF4-FFF2-40B4-BE49-F238E27FC236}">
                    <a16:creationId xmlns:a16="http://schemas.microsoft.com/office/drawing/2014/main" id="{E3947FD7-0161-7F12-2763-F45AF28F2342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501">
                <a:extLst>
                  <a:ext uri="{FF2B5EF4-FFF2-40B4-BE49-F238E27FC236}">
                    <a16:creationId xmlns:a16="http://schemas.microsoft.com/office/drawing/2014/main" id="{C1515279-022E-CCE3-D37D-52724F00B523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01" name="Freeform 377">
                <a:extLst>
                  <a:ext uri="{FF2B5EF4-FFF2-40B4-BE49-F238E27FC236}">
                    <a16:creationId xmlns:a16="http://schemas.microsoft.com/office/drawing/2014/main" id="{1AAE43E9-7F49-EE18-CC39-29301C250541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73" name="Group 474">
              <a:extLst>
                <a:ext uri="{FF2B5EF4-FFF2-40B4-BE49-F238E27FC236}">
                  <a16:creationId xmlns:a16="http://schemas.microsoft.com/office/drawing/2014/main" id="{AB518D90-DEB5-7ECF-D2B0-8532745DC217}"/>
                </a:ext>
              </a:extLst>
            </p:cNvPr>
            <p:cNvGrpSpPr/>
            <p:nvPr/>
          </p:nvGrpSpPr>
          <p:grpSpPr>
            <a:xfrm>
              <a:off x="4325184" y="2659134"/>
              <a:ext cx="197161" cy="321777"/>
              <a:chOff x="6621653" y="1784030"/>
              <a:chExt cx="2530550" cy="4130005"/>
            </a:xfrm>
          </p:grpSpPr>
          <p:sp>
            <p:nvSpPr>
              <p:cNvPr id="286" name="Freeform 362">
                <a:extLst>
                  <a:ext uri="{FF2B5EF4-FFF2-40B4-BE49-F238E27FC236}">
                    <a16:creationId xmlns:a16="http://schemas.microsoft.com/office/drawing/2014/main" id="{207FB8ED-6DBD-1E87-26E0-EA7ABE61110D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87" name="Group 488">
                <a:extLst>
                  <a:ext uri="{FF2B5EF4-FFF2-40B4-BE49-F238E27FC236}">
                    <a16:creationId xmlns:a16="http://schemas.microsoft.com/office/drawing/2014/main" id="{3E8B1C03-1BA2-DC9C-256F-E5D122386F5B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291" name="Freeform 367">
                  <a:extLst>
                    <a:ext uri="{FF2B5EF4-FFF2-40B4-BE49-F238E27FC236}">
                      <a16:creationId xmlns:a16="http://schemas.microsoft.com/office/drawing/2014/main" id="{ED76F1AA-B3D3-E70E-C9A7-7D7B3DDF825A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Rectangle 493">
                  <a:extLst>
                    <a:ext uri="{FF2B5EF4-FFF2-40B4-BE49-F238E27FC236}">
                      <a16:creationId xmlns:a16="http://schemas.microsoft.com/office/drawing/2014/main" id="{97498866-D589-2CA7-48F3-DA8A70819580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93" name="Group 494">
                  <a:extLst>
                    <a:ext uri="{FF2B5EF4-FFF2-40B4-BE49-F238E27FC236}">
                      <a16:creationId xmlns:a16="http://schemas.microsoft.com/office/drawing/2014/main" id="{AE8BEFB7-C44F-E11B-B860-FF3291342B38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295" name="Rectangle 496">
                    <a:extLst>
                      <a:ext uri="{FF2B5EF4-FFF2-40B4-BE49-F238E27FC236}">
                        <a16:creationId xmlns:a16="http://schemas.microsoft.com/office/drawing/2014/main" id="{5AA8A4FE-5BCA-278C-6007-C40EA7C56C08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" name="Rectangle 497">
                    <a:extLst>
                      <a:ext uri="{FF2B5EF4-FFF2-40B4-BE49-F238E27FC236}">
                        <a16:creationId xmlns:a16="http://schemas.microsoft.com/office/drawing/2014/main" id="{8351C3E8-0A36-1A37-5AC9-7D435E19831F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94" name="Freeform 370">
                  <a:extLst>
                    <a:ext uri="{FF2B5EF4-FFF2-40B4-BE49-F238E27FC236}">
                      <a16:creationId xmlns:a16="http://schemas.microsoft.com/office/drawing/2014/main" id="{14D7633C-DFE7-A6C3-79B4-5F095CBCE2D3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88" name="Straight Connector 489">
                <a:extLst>
                  <a:ext uri="{FF2B5EF4-FFF2-40B4-BE49-F238E27FC236}">
                    <a16:creationId xmlns:a16="http://schemas.microsoft.com/office/drawing/2014/main" id="{DC300531-D8FE-8254-048B-4CDB3AEE49EE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490">
                <a:extLst>
                  <a:ext uri="{FF2B5EF4-FFF2-40B4-BE49-F238E27FC236}">
                    <a16:creationId xmlns:a16="http://schemas.microsoft.com/office/drawing/2014/main" id="{0E3F7EF4-5ED7-A684-A3CC-A960D4827D87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90" name="Freeform 366">
                <a:extLst>
                  <a:ext uri="{FF2B5EF4-FFF2-40B4-BE49-F238E27FC236}">
                    <a16:creationId xmlns:a16="http://schemas.microsoft.com/office/drawing/2014/main" id="{7558E7B8-1EA8-660C-855C-599C165A8B6C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74" name="Group 475">
              <a:extLst>
                <a:ext uri="{FF2B5EF4-FFF2-40B4-BE49-F238E27FC236}">
                  <a16:creationId xmlns:a16="http://schemas.microsoft.com/office/drawing/2014/main" id="{2F306030-3FC8-266A-B3C1-F3E399FB8822}"/>
                </a:ext>
              </a:extLst>
            </p:cNvPr>
            <p:cNvGrpSpPr/>
            <p:nvPr/>
          </p:nvGrpSpPr>
          <p:grpSpPr>
            <a:xfrm>
              <a:off x="4266907" y="2741469"/>
              <a:ext cx="197161" cy="321777"/>
              <a:chOff x="6621653" y="1784030"/>
              <a:chExt cx="2530550" cy="4130005"/>
            </a:xfrm>
          </p:grpSpPr>
          <p:sp>
            <p:nvSpPr>
              <p:cNvPr id="275" name="Freeform 351">
                <a:extLst>
                  <a:ext uri="{FF2B5EF4-FFF2-40B4-BE49-F238E27FC236}">
                    <a16:creationId xmlns:a16="http://schemas.microsoft.com/office/drawing/2014/main" id="{7F764CD5-FB56-C6D9-27DC-8D82A1BE52DC}"/>
                  </a:ext>
                </a:extLst>
              </p:cNvPr>
              <p:cNvSpPr/>
              <p:nvPr/>
            </p:nvSpPr>
            <p:spPr>
              <a:xfrm>
                <a:off x="8117322" y="2669781"/>
                <a:ext cx="973937" cy="3244254"/>
              </a:xfrm>
              <a:custGeom>
                <a:avLst/>
                <a:gdLst>
                  <a:gd name="connsiteX0" fmla="*/ 0 w 973937"/>
                  <a:gd name="connsiteY0" fmla="*/ 0 h 3244254"/>
                  <a:gd name="connsiteX1" fmla="*/ 973937 w 973937"/>
                  <a:gd name="connsiteY1" fmla="*/ 0 h 3244254"/>
                  <a:gd name="connsiteX2" fmla="*/ 973937 w 973937"/>
                  <a:gd name="connsiteY2" fmla="*/ 1516289 h 3244254"/>
                  <a:gd name="connsiteX3" fmla="*/ 973937 w 973937"/>
                  <a:gd name="connsiteY3" fmla="*/ 1516290 h 3244254"/>
                  <a:gd name="connsiteX4" fmla="*/ 973937 w 973937"/>
                  <a:gd name="connsiteY4" fmla="*/ 1516290 h 3244254"/>
                  <a:gd name="connsiteX5" fmla="*/ 973698 w 973937"/>
                  <a:gd name="connsiteY5" fmla="*/ 1522323 h 3244254"/>
                  <a:gd name="connsiteX6" fmla="*/ 953949 w 973937"/>
                  <a:gd name="connsiteY6" fmla="*/ 1674116 h 3244254"/>
                  <a:gd name="connsiteX7" fmla="*/ 685992 w 973937"/>
                  <a:gd name="connsiteY7" fmla="*/ 2968401 h 3244254"/>
                  <a:gd name="connsiteX8" fmla="*/ 347253 w 973937"/>
                  <a:gd name="connsiteY8" fmla="*/ 3130187 h 3244254"/>
                  <a:gd name="connsiteX9" fmla="*/ 16365 w 973937"/>
                  <a:gd name="connsiteY9" fmla="*/ 1641949 h 3244254"/>
                  <a:gd name="connsiteX10" fmla="*/ 0 w 973937"/>
                  <a:gd name="connsiteY10" fmla="*/ 1516290 h 3244254"/>
                  <a:gd name="connsiteX11" fmla="*/ 0 w 973937"/>
                  <a:gd name="connsiteY11" fmla="*/ 1516290 h 3244254"/>
                  <a:gd name="connsiteX12" fmla="*/ 0 w 973937"/>
                  <a:gd name="connsiteY12" fmla="*/ 1516289 h 324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3937" h="3244254">
                    <a:moveTo>
                      <a:pt x="0" y="0"/>
                    </a:moveTo>
                    <a:lnTo>
                      <a:pt x="973937" y="0"/>
                    </a:lnTo>
                    <a:lnTo>
                      <a:pt x="973937" y="1516289"/>
                    </a:lnTo>
                    <a:lnTo>
                      <a:pt x="973937" y="1516290"/>
                    </a:lnTo>
                    <a:lnTo>
                      <a:pt x="973937" y="1516290"/>
                    </a:lnTo>
                    <a:lnTo>
                      <a:pt x="973698" y="1522323"/>
                    </a:lnTo>
                    <a:cubicBezTo>
                      <a:pt x="971223" y="1552461"/>
                      <a:pt x="965324" y="1598068"/>
                      <a:pt x="953949" y="1674116"/>
                    </a:cubicBezTo>
                    <a:cubicBezTo>
                      <a:pt x="908446" y="1978307"/>
                      <a:pt x="746663" y="2781337"/>
                      <a:pt x="685992" y="2968401"/>
                    </a:cubicBezTo>
                    <a:cubicBezTo>
                      <a:pt x="625321" y="3155466"/>
                      <a:pt x="463536" y="3387190"/>
                      <a:pt x="347253" y="3130187"/>
                    </a:cubicBezTo>
                    <a:cubicBezTo>
                      <a:pt x="245504" y="2905309"/>
                      <a:pt x="93436" y="2177220"/>
                      <a:pt x="16365" y="1641949"/>
                    </a:cubicBezTo>
                    <a:lnTo>
                      <a:pt x="0" y="1516290"/>
                    </a:lnTo>
                    <a:lnTo>
                      <a:pt x="0" y="1516290"/>
                    </a:lnTo>
                    <a:lnTo>
                      <a:pt x="0" y="1516289"/>
                    </a:lnTo>
                    <a:close/>
                  </a:path>
                </a:pathLst>
              </a:custGeom>
              <a:solidFill>
                <a:srgbClr val="5B9BD5"/>
              </a:solidFill>
              <a:ln w="1905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76" name="Group 477">
                <a:extLst>
                  <a:ext uri="{FF2B5EF4-FFF2-40B4-BE49-F238E27FC236}">
                    <a16:creationId xmlns:a16="http://schemas.microsoft.com/office/drawing/2014/main" id="{27737E18-5033-0F5D-19C6-92926B5C4166}"/>
                  </a:ext>
                </a:extLst>
              </p:cNvPr>
              <p:cNvGrpSpPr/>
              <p:nvPr/>
            </p:nvGrpSpPr>
            <p:grpSpPr>
              <a:xfrm>
                <a:off x="6621653" y="1784030"/>
                <a:ext cx="2530550" cy="880988"/>
                <a:chOff x="5345302" y="1788793"/>
                <a:chExt cx="2530550" cy="880988"/>
              </a:xfrm>
            </p:grpSpPr>
            <p:sp>
              <p:nvSpPr>
                <p:cNvPr id="280" name="Freeform 356">
                  <a:extLst>
                    <a:ext uri="{FF2B5EF4-FFF2-40B4-BE49-F238E27FC236}">
                      <a16:creationId xmlns:a16="http://schemas.microsoft.com/office/drawing/2014/main" id="{B73A4834-2793-3FAE-5465-14F3AE8B34C7}"/>
                    </a:ext>
                  </a:extLst>
                </p:cNvPr>
                <p:cNvSpPr/>
                <p:nvPr/>
              </p:nvSpPr>
              <p:spPr>
                <a:xfrm>
                  <a:off x="6308729" y="2406890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Rectangle 482">
                  <a:extLst>
                    <a:ext uri="{FF2B5EF4-FFF2-40B4-BE49-F238E27FC236}">
                      <a16:creationId xmlns:a16="http://schemas.microsoft.com/office/drawing/2014/main" id="{0D907E3C-D989-48A3-B0E0-4221A94F056A}"/>
                    </a:ext>
                  </a:extLst>
                </p:cNvPr>
                <p:cNvSpPr/>
                <p:nvPr/>
              </p:nvSpPr>
              <p:spPr>
                <a:xfrm>
                  <a:off x="6767328" y="2486179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82" name="Group 483">
                  <a:extLst>
                    <a:ext uri="{FF2B5EF4-FFF2-40B4-BE49-F238E27FC236}">
                      <a16:creationId xmlns:a16="http://schemas.microsoft.com/office/drawing/2014/main" id="{A03D84A9-7BB7-BB0E-D88F-A81B45EF5D8D}"/>
                    </a:ext>
                  </a:extLst>
                </p:cNvPr>
                <p:cNvGrpSpPr/>
                <p:nvPr/>
              </p:nvGrpSpPr>
              <p:grpSpPr>
                <a:xfrm rot="1980000">
                  <a:off x="5345302" y="1788793"/>
                  <a:ext cx="1108524" cy="466514"/>
                  <a:chOff x="9008832" y="1859860"/>
                  <a:chExt cx="1108524" cy="466514"/>
                </a:xfrm>
              </p:grpSpPr>
              <p:sp>
                <p:nvSpPr>
                  <p:cNvPr id="284" name="Rectangle 485">
                    <a:extLst>
                      <a:ext uri="{FF2B5EF4-FFF2-40B4-BE49-F238E27FC236}">
                        <a16:creationId xmlns:a16="http://schemas.microsoft.com/office/drawing/2014/main" id="{B8BC30D2-0385-8467-FAF8-AE88E7E8BE97}"/>
                      </a:ext>
                    </a:extLst>
                  </p:cNvPr>
                  <p:cNvSpPr/>
                  <p:nvPr/>
                </p:nvSpPr>
                <p:spPr>
                  <a:xfrm>
                    <a:off x="9116100" y="1859860"/>
                    <a:ext cx="893989" cy="28291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5" name="Rectangle 486">
                    <a:extLst>
                      <a:ext uri="{FF2B5EF4-FFF2-40B4-BE49-F238E27FC236}">
                        <a16:creationId xmlns:a16="http://schemas.microsoft.com/office/drawing/2014/main" id="{621A5254-5BB8-4333-0C65-2724C0687020}"/>
                      </a:ext>
                    </a:extLst>
                  </p:cNvPr>
                  <p:cNvSpPr/>
                  <p:nvPr/>
                </p:nvSpPr>
                <p:spPr>
                  <a:xfrm>
                    <a:off x="9008832" y="2142772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3" name="Freeform 359">
                  <a:extLst>
                    <a:ext uri="{FF2B5EF4-FFF2-40B4-BE49-F238E27FC236}">
                      <a16:creationId xmlns:a16="http://schemas.microsoft.com/office/drawing/2014/main" id="{7AD45E09-EE69-AC1B-EF1A-9150A9FFCEC9}"/>
                    </a:ext>
                  </a:extLst>
                </p:cNvPr>
                <p:cNvSpPr/>
                <p:nvPr/>
              </p:nvSpPr>
              <p:spPr>
                <a:xfrm>
                  <a:off x="6280660" y="2462873"/>
                  <a:ext cx="487235" cy="142639"/>
                </a:xfrm>
                <a:custGeom>
                  <a:avLst/>
                  <a:gdLst>
                    <a:gd name="connsiteX0" fmla="*/ 0 w 487235"/>
                    <a:gd name="connsiteY0" fmla="*/ 0 h 142639"/>
                    <a:gd name="connsiteX1" fmla="*/ 206908 w 487235"/>
                    <a:gd name="connsiteY1" fmla="*/ 133489 h 142639"/>
                    <a:gd name="connsiteX2" fmla="*/ 487235 w 487235"/>
                    <a:gd name="connsiteY2" fmla="*/ 120140 h 142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7235" h="142639">
                      <a:moveTo>
                        <a:pt x="0" y="0"/>
                      </a:moveTo>
                      <a:cubicBezTo>
                        <a:pt x="62851" y="56733"/>
                        <a:pt x="125702" y="113466"/>
                        <a:pt x="206908" y="133489"/>
                      </a:cubicBezTo>
                      <a:cubicBezTo>
                        <a:pt x="288114" y="153512"/>
                        <a:pt x="387674" y="136826"/>
                        <a:pt x="487235" y="120140"/>
                      </a:cubicBezTo>
                    </a:path>
                  </a:pathLst>
                </a:custGeom>
                <a:noFill/>
                <a:ln w="28575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77" name="Straight Connector 478">
                <a:extLst>
                  <a:ext uri="{FF2B5EF4-FFF2-40B4-BE49-F238E27FC236}">
                    <a16:creationId xmlns:a16="http://schemas.microsoft.com/office/drawing/2014/main" id="{B21114D0-95F8-2197-BECB-8836BF2A134D}"/>
                  </a:ext>
                </a:extLst>
              </p:cNvPr>
              <p:cNvCxnSpPr/>
              <p:nvPr/>
            </p:nvCxnSpPr>
            <p:spPr>
              <a:xfrm>
                <a:off x="8139958" y="2936759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479">
                <a:extLst>
                  <a:ext uri="{FF2B5EF4-FFF2-40B4-BE49-F238E27FC236}">
                    <a16:creationId xmlns:a16="http://schemas.microsoft.com/office/drawing/2014/main" id="{21E23246-1D02-4635-7099-41193446AABC}"/>
                  </a:ext>
                </a:extLst>
              </p:cNvPr>
              <p:cNvCxnSpPr/>
              <p:nvPr/>
            </p:nvCxnSpPr>
            <p:spPr>
              <a:xfrm>
                <a:off x="8139958" y="3736582"/>
                <a:ext cx="500584" cy="0"/>
              </a:xfrm>
              <a:prstGeom prst="line">
                <a:avLst/>
              </a:prstGeom>
              <a:ln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79" name="Freeform 355">
                <a:extLst>
                  <a:ext uri="{FF2B5EF4-FFF2-40B4-BE49-F238E27FC236}">
                    <a16:creationId xmlns:a16="http://schemas.microsoft.com/office/drawing/2014/main" id="{F73BFB98-9253-C09B-3326-5807E4542505}"/>
                  </a:ext>
                </a:extLst>
              </p:cNvPr>
              <p:cNvSpPr/>
              <p:nvPr/>
            </p:nvSpPr>
            <p:spPr>
              <a:xfrm>
                <a:off x="8138205" y="4248147"/>
                <a:ext cx="930894" cy="1651597"/>
              </a:xfrm>
              <a:custGeom>
                <a:avLst/>
                <a:gdLst>
                  <a:gd name="connsiteX0" fmla="*/ 0 w 1285750"/>
                  <a:gd name="connsiteY0" fmla="*/ 0 h 2281185"/>
                  <a:gd name="connsiteX1" fmla="*/ 1285750 w 1285750"/>
                  <a:gd name="connsiteY1" fmla="*/ 0 h 2281185"/>
                  <a:gd name="connsiteX2" fmla="*/ 1285435 w 1285750"/>
                  <a:gd name="connsiteY2" fmla="*/ 7966 h 2281185"/>
                  <a:gd name="connsiteX3" fmla="*/ 1259362 w 1285750"/>
                  <a:gd name="connsiteY3" fmla="*/ 208356 h 2281185"/>
                  <a:gd name="connsiteX4" fmla="*/ 905617 w 1285750"/>
                  <a:gd name="connsiteY4" fmla="*/ 1917016 h 2281185"/>
                  <a:gd name="connsiteX5" fmla="*/ 458428 w 1285750"/>
                  <a:gd name="connsiteY5" fmla="*/ 2130598 h 2281185"/>
                  <a:gd name="connsiteX6" fmla="*/ 21604 w 1285750"/>
                  <a:gd name="connsiteY6" fmla="*/ 165891 h 2281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5750" h="2281185">
                    <a:moveTo>
                      <a:pt x="0" y="0"/>
                    </a:moveTo>
                    <a:lnTo>
                      <a:pt x="1285750" y="0"/>
                    </a:lnTo>
                    <a:lnTo>
                      <a:pt x="1285435" y="7966"/>
                    </a:lnTo>
                    <a:cubicBezTo>
                      <a:pt x="1282167" y="47752"/>
                      <a:pt x="1274380" y="107961"/>
                      <a:pt x="1259362" y="208356"/>
                    </a:cubicBezTo>
                    <a:cubicBezTo>
                      <a:pt x="1199292" y="609936"/>
                      <a:pt x="985712" y="1670061"/>
                      <a:pt x="905617" y="1917016"/>
                    </a:cubicBezTo>
                    <a:cubicBezTo>
                      <a:pt x="825522" y="2163971"/>
                      <a:pt x="611941" y="2469883"/>
                      <a:pt x="458428" y="2130598"/>
                    </a:cubicBezTo>
                    <a:cubicBezTo>
                      <a:pt x="324104" y="1833724"/>
                      <a:pt x="123350" y="872533"/>
                      <a:pt x="21604" y="165891"/>
                    </a:cubicBezTo>
                    <a:close/>
                  </a:path>
                </a:pathLst>
              </a:cu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2" name="Group 548">
            <a:extLst>
              <a:ext uri="{FF2B5EF4-FFF2-40B4-BE49-F238E27FC236}">
                <a16:creationId xmlns:a16="http://schemas.microsoft.com/office/drawing/2014/main" id="{29AF2C07-F711-0AAB-2075-0C0A0166C86B}"/>
              </a:ext>
            </a:extLst>
          </p:cNvPr>
          <p:cNvGrpSpPr/>
          <p:nvPr/>
        </p:nvGrpSpPr>
        <p:grpSpPr>
          <a:xfrm>
            <a:off x="8008481" y="3387453"/>
            <a:ext cx="733646" cy="394227"/>
            <a:chOff x="6647087" y="2276596"/>
            <a:chExt cx="1866632" cy="1003043"/>
          </a:xfrm>
        </p:grpSpPr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0E960940-ACE0-A6B2-1484-2C929985CDFE}"/>
                </a:ext>
              </a:extLst>
            </p:cNvPr>
            <p:cNvSpPr/>
            <p:nvPr/>
          </p:nvSpPr>
          <p:spPr>
            <a:xfrm>
              <a:off x="7607711" y="2919657"/>
              <a:ext cx="840547" cy="356832"/>
            </a:xfrm>
            <a:custGeom>
              <a:avLst/>
              <a:gdLst>
                <a:gd name="connsiteX0" fmla="*/ 3622160 w 3622160"/>
                <a:gd name="connsiteY0" fmla="*/ 1537087 h 1537694"/>
                <a:gd name="connsiteX1" fmla="*/ 3285213 w 3622160"/>
                <a:gd name="connsiteY1" fmla="*/ 1537364 h 1537694"/>
                <a:gd name="connsiteX2" fmla="*/ 3275142 w 3622160"/>
                <a:gd name="connsiteY2" fmla="*/ 1537087 h 1537694"/>
                <a:gd name="connsiteX3" fmla="*/ 0 w 3622160"/>
                <a:gd name="connsiteY3" fmla="*/ 0 h 1537694"/>
                <a:gd name="connsiteX4" fmla="*/ 70442 w 3622160"/>
                <a:gd name="connsiteY4" fmla="*/ 34353 h 1537694"/>
                <a:gd name="connsiteX5" fmla="*/ 354420 w 3622160"/>
                <a:gd name="connsiteY5" fmla="*/ 133590 h 1537694"/>
                <a:gd name="connsiteX6" fmla="*/ 829341 w 3622160"/>
                <a:gd name="connsiteY6" fmla="*/ 324977 h 1537694"/>
                <a:gd name="connsiteX7" fmla="*/ 1545267 w 3622160"/>
                <a:gd name="connsiteY7" fmla="*/ 884958 h 1537694"/>
                <a:gd name="connsiteX8" fmla="*/ 2402960 w 3622160"/>
                <a:gd name="connsiteY8" fmla="*/ 1437851 h 1537694"/>
                <a:gd name="connsiteX9" fmla="*/ 2968922 w 3622160"/>
                <a:gd name="connsiteY9" fmla="*/ 1528670 h 1537694"/>
                <a:gd name="connsiteX10" fmla="*/ 3275142 w 3622160"/>
                <a:gd name="connsiteY10" fmla="*/ 1537087 h 1537694"/>
                <a:gd name="connsiteX11" fmla="*/ 0 w 3622160"/>
                <a:gd name="connsiteY11" fmla="*/ 1537088 h 153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2160" h="1537694">
                  <a:moveTo>
                    <a:pt x="3622160" y="1537087"/>
                  </a:moveTo>
                  <a:cubicBezTo>
                    <a:pt x="3506531" y="1537382"/>
                    <a:pt x="3394151" y="1538121"/>
                    <a:pt x="3285213" y="1537364"/>
                  </a:cubicBezTo>
                  <a:lnTo>
                    <a:pt x="3275142" y="1537087"/>
                  </a:lnTo>
                  <a:close/>
                  <a:moveTo>
                    <a:pt x="0" y="0"/>
                  </a:moveTo>
                  <a:lnTo>
                    <a:pt x="70442" y="34353"/>
                  </a:lnTo>
                  <a:cubicBezTo>
                    <a:pt x="164511" y="72158"/>
                    <a:pt x="262271" y="99330"/>
                    <a:pt x="354420" y="133590"/>
                  </a:cubicBezTo>
                  <a:cubicBezTo>
                    <a:pt x="538718" y="202110"/>
                    <a:pt x="630867" y="199749"/>
                    <a:pt x="829341" y="324977"/>
                  </a:cubicBezTo>
                  <a:cubicBezTo>
                    <a:pt x="1027816" y="450205"/>
                    <a:pt x="1282997" y="692391"/>
                    <a:pt x="1545267" y="884958"/>
                  </a:cubicBezTo>
                  <a:cubicBezTo>
                    <a:pt x="1807537" y="1077525"/>
                    <a:pt x="2056811" y="1329163"/>
                    <a:pt x="2402960" y="1437851"/>
                  </a:cubicBezTo>
                  <a:cubicBezTo>
                    <a:pt x="2576035" y="1492195"/>
                    <a:pt x="2765205" y="1517300"/>
                    <a:pt x="2968922" y="1528670"/>
                  </a:cubicBezTo>
                  <a:lnTo>
                    <a:pt x="3275142" y="1537087"/>
                  </a:lnTo>
                  <a:lnTo>
                    <a:pt x="0" y="1537088"/>
                  </a:lnTo>
                  <a:close/>
                </a:path>
              </a:pathLst>
            </a:custGeom>
            <a:solidFill>
              <a:srgbClr val="0BB5DD">
                <a:lumMod val="20000"/>
                <a:lumOff val="80000"/>
              </a:srgbClr>
            </a:solidFill>
            <a:ln w="19050" cap="flat" cmpd="sng" algn="ctr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027C1EC9-4225-5535-AD5E-802D3F1A5E68}"/>
                </a:ext>
              </a:extLst>
            </p:cNvPr>
            <p:cNvSpPr/>
            <p:nvPr/>
          </p:nvSpPr>
          <p:spPr>
            <a:xfrm>
              <a:off x="7607711" y="3157085"/>
              <a:ext cx="819683" cy="120866"/>
            </a:xfrm>
            <a:custGeom>
              <a:avLst/>
              <a:gdLst>
                <a:gd name="connsiteX0" fmla="*/ 1784352 w 3532252"/>
                <a:gd name="connsiteY0" fmla="*/ 515974 h 520847"/>
                <a:gd name="connsiteX1" fmla="*/ 2339220 w 3532252"/>
                <a:gd name="connsiteY1" fmla="*/ 517521 h 520847"/>
                <a:gd name="connsiteX2" fmla="*/ 2202409 w 3532252"/>
                <a:gd name="connsiteY2" fmla="*/ 518079 h 520847"/>
                <a:gd name="connsiteX3" fmla="*/ 1808976 w 3532252"/>
                <a:gd name="connsiteY3" fmla="*/ 516478 h 520847"/>
                <a:gd name="connsiteX4" fmla="*/ 3128683 w 3532252"/>
                <a:gd name="connsiteY4" fmla="*/ 514290 h 520847"/>
                <a:gd name="connsiteX5" fmla="*/ 3532252 w 3532252"/>
                <a:gd name="connsiteY5" fmla="*/ 520847 h 520847"/>
                <a:gd name="connsiteX6" fmla="*/ 2339220 w 3532252"/>
                <a:gd name="connsiteY6" fmla="*/ 517521 h 520847"/>
                <a:gd name="connsiteX7" fmla="*/ 2594033 w 3532252"/>
                <a:gd name="connsiteY7" fmla="*/ 516482 h 520847"/>
                <a:gd name="connsiteX8" fmla="*/ 3128683 w 3532252"/>
                <a:gd name="connsiteY8" fmla="*/ 514290 h 520847"/>
                <a:gd name="connsiteX9" fmla="*/ 0 w 3532252"/>
                <a:gd name="connsiteY9" fmla="*/ 0 h 520847"/>
                <a:gd name="connsiteX10" fmla="*/ 97886 w 3532252"/>
                <a:gd name="connsiteY10" fmla="*/ 112601 h 520847"/>
                <a:gd name="connsiteX11" fmla="*/ 843616 w 3532252"/>
                <a:gd name="connsiteY11" fmla="*/ 464141 h 520847"/>
                <a:gd name="connsiteX12" fmla="*/ 1436313 w 3532252"/>
                <a:gd name="connsiteY12" fmla="*/ 508845 h 520847"/>
                <a:gd name="connsiteX13" fmla="*/ 1784352 w 3532252"/>
                <a:gd name="connsiteY13" fmla="*/ 515974 h 520847"/>
                <a:gd name="connsiteX14" fmla="*/ 0 w 3532252"/>
                <a:gd name="connsiteY14" fmla="*/ 510999 h 52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2252" h="520847">
                  <a:moveTo>
                    <a:pt x="1784352" y="515974"/>
                  </a:moveTo>
                  <a:lnTo>
                    <a:pt x="2339220" y="517521"/>
                  </a:lnTo>
                  <a:lnTo>
                    <a:pt x="2202409" y="518079"/>
                  </a:lnTo>
                  <a:cubicBezTo>
                    <a:pt x="2070312" y="518236"/>
                    <a:pt x="1937913" y="517860"/>
                    <a:pt x="1808976" y="516478"/>
                  </a:cubicBezTo>
                  <a:close/>
                  <a:moveTo>
                    <a:pt x="3128683" y="514290"/>
                  </a:moveTo>
                  <a:cubicBezTo>
                    <a:pt x="3289287" y="514486"/>
                    <a:pt x="3428043" y="516140"/>
                    <a:pt x="3532252" y="520847"/>
                  </a:cubicBezTo>
                  <a:lnTo>
                    <a:pt x="2339220" y="517521"/>
                  </a:lnTo>
                  <a:lnTo>
                    <a:pt x="2594033" y="516482"/>
                  </a:lnTo>
                  <a:cubicBezTo>
                    <a:pt x="2785629" y="515356"/>
                    <a:pt x="2968080" y="514094"/>
                    <a:pt x="3128683" y="514290"/>
                  </a:cubicBezTo>
                  <a:close/>
                  <a:moveTo>
                    <a:pt x="0" y="0"/>
                  </a:moveTo>
                  <a:lnTo>
                    <a:pt x="97886" y="112601"/>
                  </a:lnTo>
                  <a:cubicBezTo>
                    <a:pt x="231534" y="261014"/>
                    <a:pt x="397833" y="394144"/>
                    <a:pt x="843616" y="464141"/>
                  </a:cubicBezTo>
                  <a:cubicBezTo>
                    <a:pt x="992211" y="487474"/>
                    <a:pt x="1199812" y="501115"/>
                    <a:pt x="1436313" y="508845"/>
                  </a:cubicBezTo>
                  <a:lnTo>
                    <a:pt x="1784352" y="515974"/>
                  </a:lnTo>
                  <a:lnTo>
                    <a:pt x="0" y="510999"/>
                  </a:lnTo>
                  <a:close/>
                </a:path>
              </a:pathLst>
            </a:custGeom>
            <a:pattFill prst="ltUpDiag">
              <a:fgClr>
                <a:srgbClr val="1FC2A7"/>
              </a:fgClr>
              <a:bgClr>
                <a:srgbClr val="0BB5DD">
                  <a:lumMod val="20000"/>
                  <a:lumOff val="80000"/>
                </a:srgbClr>
              </a:bgClr>
            </a:pattFill>
            <a:ln w="19050" cap="flat" cmpd="sng" algn="ctr">
              <a:solidFill>
                <a:srgbClr val="595959"/>
              </a:solidFill>
              <a:prstDash val="sysDot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93">
              <a:extLst>
                <a:ext uri="{FF2B5EF4-FFF2-40B4-BE49-F238E27FC236}">
                  <a16:creationId xmlns:a16="http://schemas.microsoft.com/office/drawing/2014/main" id="{76737160-0DC2-B70D-C18E-F0720B9FCB23}"/>
                </a:ext>
              </a:extLst>
            </p:cNvPr>
            <p:cNvSpPr/>
            <p:nvPr/>
          </p:nvSpPr>
          <p:spPr>
            <a:xfrm>
              <a:off x="6647087" y="2984026"/>
              <a:ext cx="1801170" cy="292324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898605 w 7761768"/>
                <a:gd name="connsiteY8" fmla="*/ 2805493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898605 w 7761768"/>
                <a:gd name="connsiteY8" fmla="*/ 2805493 h 4308227"/>
                <a:gd name="connsiteX9" fmla="*/ 4423145 w 7761768"/>
                <a:gd name="connsiteY9" fmla="*/ 3046496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69489 w 7761768"/>
                <a:gd name="connsiteY8" fmla="*/ 3301679 h 4308227"/>
                <a:gd name="connsiteX9" fmla="*/ 4423145 w 7761768"/>
                <a:gd name="connsiteY9" fmla="*/ 3046496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3893403 h 3914668"/>
                <a:gd name="connsiteX1" fmla="*/ 425302 w 7761768"/>
                <a:gd name="connsiteY1" fmla="*/ 3787078 h 3914668"/>
                <a:gd name="connsiteX2" fmla="*/ 843516 w 7761768"/>
                <a:gd name="connsiteY2" fmla="*/ 3489366 h 3914668"/>
                <a:gd name="connsiteX3" fmla="*/ 1212112 w 7761768"/>
                <a:gd name="connsiteY3" fmla="*/ 2815971 h 3914668"/>
                <a:gd name="connsiteX4" fmla="*/ 2062716 w 7761768"/>
                <a:gd name="connsiteY4" fmla="*/ 299599 h 3914668"/>
                <a:gd name="connsiteX5" fmla="*/ 2480930 w 7761768"/>
                <a:gd name="connsiteY5" fmla="*/ 3879226 h 3914668"/>
                <a:gd name="connsiteX6" fmla="*/ 2955851 w 7761768"/>
                <a:gd name="connsiteY6" fmla="*/ 65682 h 3914668"/>
                <a:gd name="connsiteX7" fmla="*/ 3565451 w 7761768"/>
                <a:gd name="connsiteY7" fmla="*/ 1568417 h 3914668"/>
                <a:gd name="connsiteX8" fmla="*/ 3969489 w 7761768"/>
                <a:gd name="connsiteY8" fmla="*/ 2908120 h 3914668"/>
                <a:gd name="connsiteX9" fmla="*/ 4423145 w 7761768"/>
                <a:gd name="connsiteY9" fmla="*/ 2652937 h 3914668"/>
                <a:gd name="connsiteX10" fmla="*/ 4968949 w 7761768"/>
                <a:gd name="connsiteY10" fmla="*/ 2681292 h 3914668"/>
                <a:gd name="connsiteX11" fmla="*/ 5684875 w 7761768"/>
                <a:gd name="connsiteY11" fmla="*/ 3241273 h 3914668"/>
                <a:gd name="connsiteX12" fmla="*/ 6542568 w 7761768"/>
                <a:gd name="connsiteY12" fmla="*/ 3794166 h 3914668"/>
                <a:gd name="connsiteX13" fmla="*/ 7761768 w 7761768"/>
                <a:gd name="connsiteY13" fmla="*/ 3914668 h 3914668"/>
                <a:gd name="connsiteX0" fmla="*/ 0 w 7761768"/>
                <a:gd name="connsiteY0" fmla="*/ 3604100 h 3629630"/>
                <a:gd name="connsiteX1" fmla="*/ 425302 w 7761768"/>
                <a:gd name="connsiteY1" fmla="*/ 3497775 h 3629630"/>
                <a:gd name="connsiteX2" fmla="*/ 843516 w 7761768"/>
                <a:gd name="connsiteY2" fmla="*/ 3200063 h 3629630"/>
                <a:gd name="connsiteX3" fmla="*/ 1212112 w 7761768"/>
                <a:gd name="connsiteY3" fmla="*/ 2526668 h 3629630"/>
                <a:gd name="connsiteX4" fmla="*/ 2062716 w 7761768"/>
                <a:gd name="connsiteY4" fmla="*/ 10296 h 3629630"/>
                <a:gd name="connsiteX5" fmla="*/ 2480930 w 7761768"/>
                <a:gd name="connsiteY5" fmla="*/ 3589923 h 3629630"/>
                <a:gd name="connsiteX6" fmla="*/ 3352800 w 7761768"/>
                <a:gd name="connsiteY6" fmla="*/ 1888714 h 3629630"/>
                <a:gd name="connsiteX7" fmla="*/ 3565451 w 7761768"/>
                <a:gd name="connsiteY7" fmla="*/ 1279114 h 3629630"/>
                <a:gd name="connsiteX8" fmla="*/ 3969489 w 7761768"/>
                <a:gd name="connsiteY8" fmla="*/ 2618817 h 3629630"/>
                <a:gd name="connsiteX9" fmla="*/ 4423145 w 7761768"/>
                <a:gd name="connsiteY9" fmla="*/ 2363634 h 3629630"/>
                <a:gd name="connsiteX10" fmla="*/ 4968949 w 7761768"/>
                <a:gd name="connsiteY10" fmla="*/ 2391989 h 3629630"/>
                <a:gd name="connsiteX11" fmla="*/ 5684875 w 7761768"/>
                <a:gd name="connsiteY11" fmla="*/ 2951970 h 3629630"/>
                <a:gd name="connsiteX12" fmla="*/ 6542568 w 7761768"/>
                <a:gd name="connsiteY12" fmla="*/ 3504863 h 3629630"/>
                <a:gd name="connsiteX13" fmla="*/ 7761768 w 7761768"/>
                <a:gd name="connsiteY13" fmla="*/ 3625365 h 3629630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69489 w 7761768"/>
                <a:gd name="connsiteY8" fmla="*/ 2618817 h 3625365"/>
                <a:gd name="connsiteX9" fmla="*/ 4423145 w 7761768"/>
                <a:gd name="connsiteY9" fmla="*/ 2363634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63634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7843 w 7761768"/>
                <a:gd name="connsiteY8" fmla="*/ 2675524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7843 w 7761768"/>
                <a:gd name="connsiteY8" fmla="*/ 2675524 h 3625365"/>
                <a:gd name="connsiteX9" fmla="*/ 4416056 w 7761768"/>
                <a:gd name="connsiteY9" fmla="*/ 2406164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826270"/>
                <a:gd name="connsiteX1" fmla="*/ 425302 w 7761768"/>
                <a:gd name="connsiteY1" fmla="*/ 3497775 h 3826270"/>
                <a:gd name="connsiteX2" fmla="*/ 843516 w 7761768"/>
                <a:gd name="connsiteY2" fmla="*/ 3200063 h 3826270"/>
                <a:gd name="connsiteX3" fmla="*/ 1212112 w 7761768"/>
                <a:gd name="connsiteY3" fmla="*/ 2526668 h 3826270"/>
                <a:gd name="connsiteX4" fmla="*/ 2062716 w 7761768"/>
                <a:gd name="connsiteY4" fmla="*/ 10296 h 3826270"/>
                <a:gd name="connsiteX5" fmla="*/ 2480930 w 7761768"/>
                <a:gd name="connsiteY5" fmla="*/ 3589923 h 3826270"/>
                <a:gd name="connsiteX6" fmla="*/ 2941674 w 7761768"/>
                <a:gd name="connsiteY6" fmla="*/ 3441067 h 3826270"/>
                <a:gd name="connsiteX7" fmla="*/ 3444948 w 7761768"/>
                <a:gd name="connsiteY7" fmla="*/ 3072472 h 3826270"/>
                <a:gd name="connsiteX8" fmla="*/ 3997843 w 7761768"/>
                <a:gd name="connsiteY8" fmla="*/ 2675524 h 3826270"/>
                <a:gd name="connsiteX9" fmla="*/ 4416056 w 7761768"/>
                <a:gd name="connsiteY9" fmla="*/ 2406164 h 3826270"/>
                <a:gd name="connsiteX10" fmla="*/ 4961861 w 7761768"/>
                <a:gd name="connsiteY10" fmla="*/ 2413254 h 3826270"/>
                <a:gd name="connsiteX11" fmla="*/ 5684875 w 7761768"/>
                <a:gd name="connsiteY11" fmla="*/ 2951970 h 3826270"/>
                <a:gd name="connsiteX12" fmla="*/ 6542568 w 7761768"/>
                <a:gd name="connsiteY12" fmla="*/ 3504863 h 3826270"/>
                <a:gd name="connsiteX13" fmla="*/ 7761768 w 7761768"/>
                <a:gd name="connsiteY13" fmla="*/ 3625365 h 3826270"/>
                <a:gd name="connsiteX0" fmla="*/ 0 w 7761768"/>
                <a:gd name="connsiteY0" fmla="*/ 3600361 h 3648169"/>
                <a:gd name="connsiteX1" fmla="*/ 425302 w 7761768"/>
                <a:gd name="connsiteY1" fmla="*/ 3494036 h 3648169"/>
                <a:gd name="connsiteX2" fmla="*/ 843516 w 7761768"/>
                <a:gd name="connsiteY2" fmla="*/ 3196324 h 3648169"/>
                <a:gd name="connsiteX3" fmla="*/ 1212112 w 7761768"/>
                <a:gd name="connsiteY3" fmla="*/ 2522929 h 3648169"/>
                <a:gd name="connsiteX4" fmla="*/ 2062716 w 7761768"/>
                <a:gd name="connsiteY4" fmla="*/ 6557 h 3648169"/>
                <a:gd name="connsiteX5" fmla="*/ 1899683 w 7761768"/>
                <a:gd name="connsiteY5" fmla="*/ 3359357 h 3648169"/>
                <a:gd name="connsiteX6" fmla="*/ 2941674 w 7761768"/>
                <a:gd name="connsiteY6" fmla="*/ 3437328 h 3648169"/>
                <a:gd name="connsiteX7" fmla="*/ 3444948 w 7761768"/>
                <a:gd name="connsiteY7" fmla="*/ 3068733 h 3648169"/>
                <a:gd name="connsiteX8" fmla="*/ 3997843 w 7761768"/>
                <a:gd name="connsiteY8" fmla="*/ 2671785 h 3648169"/>
                <a:gd name="connsiteX9" fmla="*/ 4416056 w 7761768"/>
                <a:gd name="connsiteY9" fmla="*/ 2402425 h 3648169"/>
                <a:gd name="connsiteX10" fmla="*/ 4961861 w 7761768"/>
                <a:gd name="connsiteY10" fmla="*/ 2409515 h 3648169"/>
                <a:gd name="connsiteX11" fmla="*/ 5684875 w 7761768"/>
                <a:gd name="connsiteY11" fmla="*/ 2948231 h 3648169"/>
                <a:gd name="connsiteX12" fmla="*/ 6542568 w 7761768"/>
                <a:gd name="connsiteY12" fmla="*/ 3501124 h 3648169"/>
                <a:gd name="connsiteX13" fmla="*/ 7761768 w 7761768"/>
                <a:gd name="connsiteY13" fmla="*/ 3621626 h 3648169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212112 w 7761768"/>
                <a:gd name="connsiteY3" fmla="*/ 168199 h 1266896"/>
                <a:gd name="connsiteX4" fmla="*/ 928577 w 7761768"/>
                <a:gd name="connsiteY4" fmla="*/ 1181836 h 1266896"/>
                <a:gd name="connsiteX5" fmla="*/ 1899683 w 7761768"/>
                <a:gd name="connsiteY5" fmla="*/ 1004627 h 1266896"/>
                <a:gd name="connsiteX6" fmla="*/ 2941674 w 7761768"/>
                <a:gd name="connsiteY6" fmla="*/ 1082598 h 1266896"/>
                <a:gd name="connsiteX7" fmla="*/ 3444948 w 7761768"/>
                <a:gd name="connsiteY7" fmla="*/ 714003 h 1266896"/>
                <a:gd name="connsiteX8" fmla="*/ 3997843 w 7761768"/>
                <a:gd name="connsiteY8" fmla="*/ 317055 h 1266896"/>
                <a:gd name="connsiteX9" fmla="*/ 4416056 w 7761768"/>
                <a:gd name="connsiteY9" fmla="*/ 47695 h 1266896"/>
                <a:gd name="connsiteX10" fmla="*/ 4961861 w 7761768"/>
                <a:gd name="connsiteY10" fmla="*/ 54785 h 1266896"/>
                <a:gd name="connsiteX11" fmla="*/ 5684875 w 7761768"/>
                <a:gd name="connsiteY11" fmla="*/ 593501 h 1266896"/>
                <a:gd name="connsiteX12" fmla="*/ 6542568 w 7761768"/>
                <a:gd name="connsiteY12" fmla="*/ 1146394 h 1266896"/>
                <a:gd name="connsiteX13" fmla="*/ 7761768 w 7761768"/>
                <a:gd name="connsiteY13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928577 w 7761768"/>
                <a:gd name="connsiteY3" fmla="*/ 1181836 h 1266896"/>
                <a:gd name="connsiteX4" fmla="*/ 1899683 w 7761768"/>
                <a:gd name="connsiteY4" fmla="*/ 1004627 h 1266896"/>
                <a:gd name="connsiteX5" fmla="*/ 2941674 w 7761768"/>
                <a:gd name="connsiteY5" fmla="*/ 1082598 h 1266896"/>
                <a:gd name="connsiteX6" fmla="*/ 3444948 w 7761768"/>
                <a:gd name="connsiteY6" fmla="*/ 714003 h 1266896"/>
                <a:gd name="connsiteX7" fmla="*/ 3997843 w 7761768"/>
                <a:gd name="connsiteY7" fmla="*/ 317055 h 1266896"/>
                <a:gd name="connsiteX8" fmla="*/ 4416056 w 7761768"/>
                <a:gd name="connsiteY8" fmla="*/ 47695 h 1266896"/>
                <a:gd name="connsiteX9" fmla="*/ 4961861 w 7761768"/>
                <a:gd name="connsiteY9" fmla="*/ 54785 h 1266896"/>
                <a:gd name="connsiteX10" fmla="*/ 5684875 w 7761768"/>
                <a:gd name="connsiteY10" fmla="*/ 593501 h 1266896"/>
                <a:gd name="connsiteX11" fmla="*/ 6542568 w 7761768"/>
                <a:gd name="connsiteY11" fmla="*/ 1146394 h 1266896"/>
                <a:gd name="connsiteX12" fmla="*/ 7761768 w 7761768"/>
                <a:gd name="connsiteY12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254642 w 7761768"/>
                <a:gd name="connsiteY3" fmla="*/ 1174748 h 1266896"/>
                <a:gd name="connsiteX4" fmla="*/ 1899683 w 7761768"/>
                <a:gd name="connsiteY4" fmla="*/ 1004627 h 1266896"/>
                <a:gd name="connsiteX5" fmla="*/ 2941674 w 7761768"/>
                <a:gd name="connsiteY5" fmla="*/ 1082598 h 1266896"/>
                <a:gd name="connsiteX6" fmla="*/ 3444948 w 7761768"/>
                <a:gd name="connsiteY6" fmla="*/ 714003 h 1266896"/>
                <a:gd name="connsiteX7" fmla="*/ 3997843 w 7761768"/>
                <a:gd name="connsiteY7" fmla="*/ 317055 h 1266896"/>
                <a:gd name="connsiteX8" fmla="*/ 4416056 w 7761768"/>
                <a:gd name="connsiteY8" fmla="*/ 47695 h 1266896"/>
                <a:gd name="connsiteX9" fmla="*/ 4961861 w 7761768"/>
                <a:gd name="connsiteY9" fmla="*/ 54785 h 1266896"/>
                <a:gd name="connsiteX10" fmla="*/ 5684875 w 7761768"/>
                <a:gd name="connsiteY10" fmla="*/ 593501 h 1266896"/>
                <a:gd name="connsiteX11" fmla="*/ 6542568 w 7761768"/>
                <a:gd name="connsiteY11" fmla="*/ 1146394 h 1266896"/>
                <a:gd name="connsiteX12" fmla="*/ 7761768 w 7761768"/>
                <a:gd name="connsiteY12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13637 w 7761768"/>
                <a:gd name="connsiteY1" fmla="*/ 1188925 h 1266896"/>
                <a:gd name="connsiteX2" fmla="*/ 843516 w 7761768"/>
                <a:gd name="connsiteY2" fmla="*/ 841594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13637 w 7761768"/>
                <a:gd name="connsiteY1" fmla="*/ 1188925 h 1266896"/>
                <a:gd name="connsiteX2" fmla="*/ 2069804 w 7761768"/>
                <a:gd name="connsiteY2" fmla="*/ 1167659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2268278 w 7761768"/>
                <a:gd name="connsiteY3" fmla="*/ 1110953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7432 w 7761768"/>
                <a:gd name="connsiteY1" fmla="*/ 1238544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7432 w 7761768"/>
                <a:gd name="connsiteY1" fmla="*/ 1238544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66213 w 7761768"/>
                <a:gd name="connsiteY4" fmla="*/ 735268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1187 h 1262452"/>
                <a:gd name="connsiteX1" fmla="*/ 1077432 w 7761768"/>
                <a:gd name="connsiteY1" fmla="*/ 1234100 h 1262452"/>
                <a:gd name="connsiteX2" fmla="*/ 2268278 w 7761768"/>
                <a:gd name="connsiteY2" fmla="*/ 1234099 h 1262452"/>
                <a:gd name="connsiteX3" fmla="*/ 2941674 w 7761768"/>
                <a:gd name="connsiteY3" fmla="*/ 1078154 h 1262452"/>
                <a:gd name="connsiteX4" fmla="*/ 3466213 w 7761768"/>
                <a:gd name="connsiteY4" fmla="*/ 730824 h 1262452"/>
                <a:gd name="connsiteX5" fmla="*/ 3997843 w 7761768"/>
                <a:gd name="connsiteY5" fmla="*/ 312611 h 1262452"/>
                <a:gd name="connsiteX6" fmla="*/ 4416056 w 7761768"/>
                <a:gd name="connsiteY6" fmla="*/ 43251 h 1262452"/>
                <a:gd name="connsiteX7" fmla="*/ 4954772 w 7761768"/>
                <a:gd name="connsiteY7" fmla="*/ 57429 h 1262452"/>
                <a:gd name="connsiteX8" fmla="*/ 5684875 w 7761768"/>
                <a:gd name="connsiteY8" fmla="*/ 589057 h 1262452"/>
                <a:gd name="connsiteX9" fmla="*/ 6542568 w 7761768"/>
                <a:gd name="connsiteY9" fmla="*/ 1141950 h 1262452"/>
                <a:gd name="connsiteX10" fmla="*/ 7761768 w 7761768"/>
                <a:gd name="connsiteY10" fmla="*/ 1262452 h 1262452"/>
                <a:gd name="connsiteX0" fmla="*/ 0 w 7761768"/>
                <a:gd name="connsiteY0" fmla="*/ 1237669 h 1258934"/>
                <a:gd name="connsiteX1" fmla="*/ 1077432 w 7761768"/>
                <a:gd name="connsiteY1" fmla="*/ 1230582 h 1258934"/>
                <a:gd name="connsiteX2" fmla="*/ 2268278 w 7761768"/>
                <a:gd name="connsiteY2" fmla="*/ 1230581 h 1258934"/>
                <a:gd name="connsiteX3" fmla="*/ 2941674 w 7761768"/>
                <a:gd name="connsiteY3" fmla="*/ 1074636 h 1258934"/>
                <a:gd name="connsiteX4" fmla="*/ 3466213 w 7761768"/>
                <a:gd name="connsiteY4" fmla="*/ 727306 h 1258934"/>
                <a:gd name="connsiteX5" fmla="*/ 3997843 w 7761768"/>
                <a:gd name="connsiteY5" fmla="*/ 309093 h 1258934"/>
                <a:gd name="connsiteX6" fmla="*/ 4437321 w 7761768"/>
                <a:gd name="connsiteY6" fmla="*/ 46821 h 1258934"/>
                <a:gd name="connsiteX7" fmla="*/ 4954772 w 7761768"/>
                <a:gd name="connsiteY7" fmla="*/ 53911 h 1258934"/>
                <a:gd name="connsiteX8" fmla="*/ 5684875 w 7761768"/>
                <a:gd name="connsiteY8" fmla="*/ 585539 h 1258934"/>
                <a:gd name="connsiteX9" fmla="*/ 6542568 w 7761768"/>
                <a:gd name="connsiteY9" fmla="*/ 1138432 h 1258934"/>
                <a:gd name="connsiteX10" fmla="*/ 7761768 w 7761768"/>
                <a:gd name="connsiteY10" fmla="*/ 1258934 h 1258934"/>
                <a:gd name="connsiteX0" fmla="*/ 0 w 7761768"/>
                <a:gd name="connsiteY0" fmla="*/ 1238443 h 1259708"/>
                <a:gd name="connsiteX1" fmla="*/ 1077432 w 7761768"/>
                <a:gd name="connsiteY1" fmla="*/ 1231356 h 1259708"/>
                <a:gd name="connsiteX2" fmla="*/ 2268278 w 7761768"/>
                <a:gd name="connsiteY2" fmla="*/ 1231355 h 1259708"/>
                <a:gd name="connsiteX3" fmla="*/ 2941674 w 7761768"/>
                <a:gd name="connsiteY3" fmla="*/ 1075410 h 1259708"/>
                <a:gd name="connsiteX4" fmla="*/ 3466213 w 7761768"/>
                <a:gd name="connsiteY4" fmla="*/ 728080 h 1259708"/>
                <a:gd name="connsiteX5" fmla="*/ 4012020 w 7761768"/>
                <a:gd name="connsiteY5" fmla="*/ 324044 h 1259708"/>
                <a:gd name="connsiteX6" fmla="*/ 4437321 w 7761768"/>
                <a:gd name="connsiteY6" fmla="*/ 47595 h 1259708"/>
                <a:gd name="connsiteX7" fmla="*/ 4954772 w 7761768"/>
                <a:gd name="connsiteY7" fmla="*/ 54685 h 1259708"/>
                <a:gd name="connsiteX8" fmla="*/ 5684875 w 7761768"/>
                <a:gd name="connsiteY8" fmla="*/ 586313 h 1259708"/>
                <a:gd name="connsiteX9" fmla="*/ 6542568 w 7761768"/>
                <a:gd name="connsiteY9" fmla="*/ 1139206 h 1259708"/>
                <a:gd name="connsiteX10" fmla="*/ 7761768 w 7761768"/>
                <a:gd name="connsiteY10" fmla="*/ 1259708 h 1259708"/>
                <a:gd name="connsiteX0" fmla="*/ 0 w 7761768"/>
                <a:gd name="connsiteY0" fmla="*/ 1238443 h 1259708"/>
                <a:gd name="connsiteX1" fmla="*/ 1077432 w 7761768"/>
                <a:gd name="connsiteY1" fmla="*/ 1231356 h 1259708"/>
                <a:gd name="connsiteX2" fmla="*/ 2268278 w 7761768"/>
                <a:gd name="connsiteY2" fmla="*/ 1231355 h 1259708"/>
                <a:gd name="connsiteX3" fmla="*/ 2941674 w 7761768"/>
                <a:gd name="connsiteY3" fmla="*/ 1075410 h 1259708"/>
                <a:gd name="connsiteX4" fmla="*/ 3473301 w 7761768"/>
                <a:gd name="connsiteY4" fmla="*/ 770611 h 1259708"/>
                <a:gd name="connsiteX5" fmla="*/ 4012020 w 7761768"/>
                <a:gd name="connsiteY5" fmla="*/ 324044 h 1259708"/>
                <a:gd name="connsiteX6" fmla="*/ 4437321 w 7761768"/>
                <a:gd name="connsiteY6" fmla="*/ 47595 h 1259708"/>
                <a:gd name="connsiteX7" fmla="*/ 4954772 w 7761768"/>
                <a:gd name="connsiteY7" fmla="*/ 54685 h 1259708"/>
                <a:gd name="connsiteX8" fmla="*/ 5684875 w 7761768"/>
                <a:gd name="connsiteY8" fmla="*/ 586313 h 1259708"/>
                <a:gd name="connsiteX9" fmla="*/ 6542568 w 7761768"/>
                <a:gd name="connsiteY9" fmla="*/ 1139206 h 1259708"/>
                <a:gd name="connsiteX10" fmla="*/ 7761768 w 7761768"/>
                <a:gd name="connsiteY10" fmla="*/ 1259708 h 125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1768" h="1259708">
                  <a:moveTo>
                    <a:pt x="0" y="1238443"/>
                  </a:moveTo>
                  <a:cubicBezTo>
                    <a:pt x="142358" y="1218950"/>
                    <a:pt x="699386" y="1232537"/>
                    <a:pt x="1077432" y="1231356"/>
                  </a:cubicBezTo>
                  <a:cubicBezTo>
                    <a:pt x="1455478" y="1230175"/>
                    <a:pt x="1957571" y="1257346"/>
                    <a:pt x="2268278" y="1231355"/>
                  </a:cubicBezTo>
                  <a:cubicBezTo>
                    <a:pt x="2578985" y="1205364"/>
                    <a:pt x="2740837" y="1152201"/>
                    <a:pt x="2941674" y="1075410"/>
                  </a:cubicBezTo>
                  <a:cubicBezTo>
                    <a:pt x="3142511" y="998619"/>
                    <a:pt x="3294910" y="895839"/>
                    <a:pt x="3473301" y="770611"/>
                  </a:cubicBezTo>
                  <a:cubicBezTo>
                    <a:pt x="3651692" y="645383"/>
                    <a:pt x="3851350" y="444547"/>
                    <a:pt x="4012020" y="324044"/>
                  </a:cubicBezTo>
                  <a:cubicBezTo>
                    <a:pt x="4172690" y="203541"/>
                    <a:pt x="4280196" y="92488"/>
                    <a:pt x="4437321" y="47595"/>
                  </a:cubicBezTo>
                  <a:cubicBezTo>
                    <a:pt x="4594446" y="2702"/>
                    <a:pt x="4746846" y="-35101"/>
                    <a:pt x="4954772" y="54685"/>
                  </a:cubicBezTo>
                  <a:cubicBezTo>
                    <a:pt x="5162698" y="144471"/>
                    <a:pt x="5420242" y="405560"/>
                    <a:pt x="5684875" y="586313"/>
                  </a:cubicBezTo>
                  <a:cubicBezTo>
                    <a:pt x="5949508" y="767066"/>
                    <a:pt x="6196419" y="1026974"/>
                    <a:pt x="6542568" y="1139206"/>
                  </a:cubicBezTo>
                  <a:cubicBezTo>
                    <a:pt x="6888717" y="1251439"/>
                    <a:pt x="7299252" y="1232536"/>
                    <a:pt x="7761768" y="1259708"/>
                  </a:cubicBezTo>
                </a:path>
              </a:pathLst>
            </a:custGeom>
            <a:noFill/>
            <a:ln w="19050" cap="flat" cmpd="sng" algn="ctr">
              <a:solidFill>
                <a:srgbClr val="FFC000"/>
              </a:solidFill>
              <a:prstDash val="lg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6" name="Straight Connector 552">
              <a:extLst>
                <a:ext uri="{FF2B5EF4-FFF2-40B4-BE49-F238E27FC236}">
                  <a16:creationId xmlns:a16="http://schemas.microsoft.com/office/drawing/2014/main" id="{E0D32EF4-11D7-68A0-0844-BF8C35FE51C4}"/>
                </a:ext>
              </a:extLst>
            </p:cNvPr>
            <p:cNvCxnSpPr/>
            <p:nvPr/>
          </p:nvCxnSpPr>
          <p:spPr>
            <a:xfrm>
              <a:off x="7607711" y="2583856"/>
              <a:ext cx="0" cy="692493"/>
            </a:xfrm>
            <a:prstGeom prst="line">
              <a:avLst/>
            </a:prstGeom>
            <a:noFill/>
            <a:ln w="19050" cap="flat" cmpd="sng" algn="ctr">
              <a:solidFill>
                <a:srgbClr val="E7E6E6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267" name="Freeform 96">
              <a:extLst>
                <a:ext uri="{FF2B5EF4-FFF2-40B4-BE49-F238E27FC236}">
                  <a16:creationId xmlns:a16="http://schemas.microsoft.com/office/drawing/2014/main" id="{882CC499-9341-87CF-7C8A-6DA2896D38BE}"/>
                </a:ext>
              </a:extLst>
            </p:cNvPr>
            <p:cNvSpPr/>
            <p:nvPr/>
          </p:nvSpPr>
          <p:spPr>
            <a:xfrm>
              <a:off x="6647087" y="2276596"/>
              <a:ext cx="1801170" cy="994959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286962"/>
                <a:gd name="connsiteX1" fmla="*/ 425302 w 7761768"/>
                <a:gd name="connsiteY1" fmla="*/ 4180637 h 4286962"/>
                <a:gd name="connsiteX2" fmla="*/ 843516 w 7761768"/>
                <a:gd name="connsiteY2" fmla="*/ 3882925 h 4286962"/>
                <a:gd name="connsiteX3" fmla="*/ 1212112 w 7761768"/>
                <a:gd name="connsiteY3" fmla="*/ 3209530 h 4286962"/>
                <a:gd name="connsiteX4" fmla="*/ 2062716 w 7761768"/>
                <a:gd name="connsiteY4" fmla="*/ 693158 h 4286962"/>
                <a:gd name="connsiteX5" fmla="*/ 2516372 w 7761768"/>
                <a:gd name="connsiteY5" fmla="*/ 5585 h 4286962"/>
                <a:gd name="connsiteX6" fmla="*/ 2955851 w 7761768"/>
                <a:gd name="connsiteY6" fmla="*/ 459241 h 4286962"/>
                <a:gd name="connsiteX7" fmla="*/ 3565451 w 7761768"/>
                <a:gd name="connsiteY7" fmla="*/ 1961976 h 4286962"/>
                <a:gd name="connsiteX8" fmla="*/ 3948223 w 7761768"/>
                <a:gd name="connsiteY8" fmla="*/ 2621195 h 4286962"/>
                <a:gd name="connsiteX9" fmla="*/ 4494028 w 7761768"/>
                <a:gd name="connsiteY9" fmla="*/ 2883464 h 4286962"/>
                <a:gd name="connsiteX10" fmla="*/ 4968949 w 7761768"/>
                <a:gd name="connsiteY10" fmla="*/ 3074851 h 4286962"/>
                <a:gd name="connsiteX11" fmla="*/ 5684875 w 7761768"/>
                <a:gd name="connsiteY11" fmla="*/ 3634832 h 4286962"/>
                <a:gd name="connsiteX12" fmla="*/ 6542568 w 7761768"/>
                <a:gd name="connsiteY12" fmla="*/ 4187725 h 4286962"/>
                <a:gd name="connsiteX13" fmla="*/ 7761768 w 7761768"/>
                <a:gd name="connsiteY13" fmla="*/ 4286961 h 4286962"/>
                <a:gd name="connsiteX0" fmla="*/ 0 w 7761768"/>
                <a:gd name="connsiteY0" fmla="*/ 4286962 h 4287568"/>
                <a:gd name="connsiteX1" fmla="*/ 425302 w 7761768"/>
                <a:gd name="connsiteY1" fmla="*/ 4180637 h 4287568"/>
                <a:gd name="connsiteX2" fmla="*/ 843516 w 7761768"/>
                <a:gd name="connsiteY2" fmla="*/ 3882925 h 4287568"/>
                <a:gd name="connsiteX3" fmla="*/ 1212112 w 7761768"/>
                <a:gd name="connsiteY3" fmla="*/ 3209530 h 4287568"/>
                <a:gd name="connsiteX4" fmla="*/ 2062716 w 7761768"/>
                <a:gd name="connsiteY4" fmla="*/ 693158 h 4287568"/>
                <a:gd name="connsiteX5" fmla="*/ 2516372 w 7761768"/>
                <a:gd name="connsiteY5" fmla="*/ 5585 h 4287568"/>
                <a:gd name="connsiteX6" fmla="*/ 2955851 w 7761768"/>
                <a:gd name="connsiteY6" fmla="*/ 459241 h 4287568"/>
                <a:gd name="connsiteX7" fmla="*/ 3565451 w 7761768"/>
                <a:gd name="connsiteY7" fmla="*/ 1961976 h 4287568"/>
                <a:gd name="connsiteX8" fmla="*/ 3948223 w 7761768"/>
                <a:gd name="connsiteY8" fmla="*/ 2621195 h 4287568"/>
                <a:gd name="connsiteX9" fmla="*/ 4494028 w 7761768"/>
                <a:gd name="connsiteY9" fmla="*/ 2883464 h 4287568"/>
                <a:gd name="connsiteX10" fmla="*/ 4968949 w 7761768"/>
                <a:gd name="connsiteY10" fmla="*/ 3074851 h 4287568"/>
                <a:gd name="connsiteX11" fmla="*/ 5684875 w 7761768"/>
                <a:gd name="connsiteY11" fmla="*/ 3634832 h 4287568"/>
                <a:gd name="connsiteX12" fmla="*/ 6542568 w 7761768"/>
                <a:gd name="connsiteY12" fmla="*/ 4187725 h 4287568"/>
                <a:gd name="connsiteX13" fmla="*/ 7761768 w 7761768"/>
                <a:gd name="connsiteY13" fmla="*/ 4286961 h 428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61768" h="4287568">
                  <a:moveTo>
                    <a:pt x="0" y="4286962"/>
                  </a:moveTo>
                  <a:cubicBezTo>
                    <a:pt x="142358" y="4267469"/>
                    <a:pt x="284716" y="4247976"/>
                    <a:pt x="425302" y="4180637"/>
                  </a:cubicBezTo>
                  <a:cubicBezTo>
                    <a:pt x="565888" y="4113298"/>
                    <a:pt x="712381" y="4044776"/>
                    <a:pt x="843516" y="3882925"/>
                  </a:cubicBezTo>
                  <a:cubicBezTo>
                    <a:pt x="974651" y="3721074"/>
                    <a:pt x="1008912" y="3741158"/>
                    <a:pt x="1212112" y="3209530"/>
                  </a:cubicBezTo>
                  <a:cubicBezTo>
                    <a:pt x="1415312" y="2677902"/>
                    <a:pt x="1845339" y="1227149"/>
                    <a:pt x="2062716" y="693158"/>
                  </a:cubicBezTo>
                  <a:cubicBezTo>
                    <a:pt x="2280093" y="159167"/>
                    <a:pt x="2367516" y="44571"/>
                    <a:pt x="2516372" y="5585"/>
                  </a:cubicBezTo>
                  <a:cubicBezTo>
                    <a:pt x="2665228" y="-33401"/>
                    <a:pt x="2781005" y="133176"/>
                    <a:pt x="2955851" y="459241"/>
                  </a:cubicBezTo>
                  <a:cubicBezTo>
                    <a:pt x="3130698" y="785306"/>
                    <a:pt x="3400056" y="1601650"/>
                    <a:pt x="3565451" y="1961976"/>
                  </a:cubicBezTo>
                  <a:cubicBezTo>
                    <a:pt x="3730846" y="2322302"/>
                    <a:pt x="3793460" y="2467614"/>
                    <a:pt x="3948223" y="2621195"/>
                  </a:cubicBezTo>
                  <a:cubicBezTo>
                    <a:pt x="4102986" y="2774776"/>
                    <a:pt x="4309730" y="2814944"/>
                    <a:pt x="4494028" y="2883464"/>
                  </a:cubicBezTo>
                  <a:cubicBezTo>
                    <a:pt x="4678326" y="2951984"/>
                    <a:pt x="4770475" y="2949623"/>
                    <a:pt x="4968949" y="3074851"/>
                  </a:cubicBezTo>
                  <a:cubicBezTo>
                    <a:pt x="5167424" y="3200079"/>
                    <a:pt x="5422605" y="3442265"/>
                    <a:pt x="5684875" y="3634832"/>
                  </a:cubicBezTo>
                  <a:cubicBezTo>
                    <a:pt x="5947145" y="3827399"/>
                    <a:pt x="6196419" y="4079037"/>
                    <a:pt x="6542568" y="4187725"/>
                  </a:cubicBezTo>
                  <a:cubicBezTo>
                    <a:pt x="6888717" y="4296413"/>
                    <a:pt x="7299252" y="4288142"/>
                    <a:pt x="7761768" y="4286961"/>
                  </a:cubicBezTo>
                </a:path>
              </a:pathLst>
            </a:custGeom>
            <a:noFill/>
            <a:ln w="19050" cap="flat" cmpd="sng" algn="ctr">
              <a:solidFill>
                <a:srgbClr val="0BB5D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8" name="Straight Arrow Connector 554">
              <a:extLst>
                <a:ext uri="{FF2B5EF4-FFF2-40B4-BE49-F238E27FC236}">
                  <a16:creationId xmlns:a16="http://schemas.microsoft.com/office/drawing/2014/main" id="{38B26612-91D0-512B-38C8-E8EEA43198A8}"/>
                </a:ext>
              </a:extLst>
            </p:cNvPr>
            <p:cNvCxnSpPr/>
            <p:nvPr/>
          </p:nvCxnSpPr>
          <p:spPr>
            <a:xfrm>
              <a:off x="6647087" y="3279639"/>
              <a:ext cx="18666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bg2">
                  <a:lumMod val="75000"/>
                </a:scheme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69" name="Freeform 101">
              <a:extLst>
                <a:ext uri="{FF2B5EF4-FFF2-40B4-BE49-F238E27FC236}">
                  <a16:creationId xmlns:a16="http://schemas.microsoft.com/office/drawing/2014/main" id="{5553B8A1-68C0-41E2-8DA9-CCE5B294EE36}"/>
                </a:ext>
              </a:extLst>
            </p:cNvPr>
            <p:cNvSpPr/>
            <p:nvPr/>
          </p:nvSpPr>
          <p:spPr>
            <a:xfrm>
              <a:off x="6653666" y="2277350"/>
              <a:ext cx="1769917" cy="982045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4376 h 4305641"/>
                <a:gd name="connsiteX1" fmla="*/ 425302 w 7761768"/>
                <a:gd name="connsiteY1" fmla="*/ 4178051 h 4305641"/>
                <a:gd name="connsiteX2" fmla="*/ 843516 w 7761768"/>
                <a:gd name="connsiteY2" fmla="*/ 3880339 h 4305641"/>
                <a:gd name="connsiteX3" fmla="*/ 1212112 w 7761768"/>
                <a:gd name="connsiteY3" fmla="*/ 3206944 h 4305641"/>
                <a:gd name="connsiteX4" fmla="*/ 2062716 w 7761768"/>
                <a:gd name="connsiteY4" fmla="*/ 690572 h 4305641"/>
                <a:gd name="connsiteX5" fmla="*/ 2516372 w 7761768"/>
                <a:gd name="connsiteY5" fmla="*/ 2999 h 4305641"/>
                <a:gd name="connsiteX6" fmla="*/ 2899144 w 7761768"/>
                <a:gd name="connsiteY6" fmla="*/ 506274 h 4305641"/>
                <a:gd name="connsiteX7" fmla="*/ 3565451 w 7761768"/>
                <a:gd name="connsiteY7" fmla="*/ 1959390 h 4305641"/>
                <a:gd name="connsiteX8" fmla="*/ 3948223 w 7761768"/>
                <a:gd name="connsiteY8" fmla="*/ 2618609 h 4305641"/>
                <a:gd name="connsiteX9" fmla="*/ 4494028 w 7761768"/>
                <a:gd name="connsiteY9" fmla="*/ 2880878 h 4305641"/>
                <a:gd name="connsiteX10" fmla="*/ 4968949 w 7761768"/>
                <a:gd name="connsiteY10" fmla="*/ 3072265 h 4305641"/>
                <a:gd name="connsiteX11" fmla="*/ 5684875 w 7761768"/>
                <a:gd name="connsiteY11" fmla="*/ 3632246 h 4305641"/>
                <a:gd name="connsiteX12" fmla="*/ 6542568 w 7761768"/>
                <a:gd name="connsiteY12" fmla="*/ 4185139 h 4305641"/>
                <a:gd name="connsiteX13" fmla="*/ 7761768 w 7761768"/>
                <a:gd name="connsiteY13" fmla="*/ 4305641 h 4305641"/>
                <a:gd name="connsiteX0" fmla="*/ 0 w 7761768"/>
                <a:gd name="connsiteY0" fmla="*/ 4214443 h 4235708"/>
                <a:gd name="connsiteX1" fmla="*/ 425302 w 7761768"/>
                <a:gd name="connsiteY1" fmla="*/ 4108118 h 4235708"/>
                <a:gd name="connsiteX2" fmla="*/ 843516 w 7761768"/>
                <a:gd name="connsiteY2" fmla="*/ 3810406 h 4235708"/>
                <a:gd name="connsiteX3" fmla="*/ 1212112 w 7761768"/>
                <a:gd name="connsiteY3" fmla="*/ 3137011 h 4235708"/>
                <a:gd name="connsiteX4" fmla="*/ 2062716 w 7761768"/>
                <a:gd name="connsiteY4" fmla="*/ 620639 h 4235708"/>
                <a:gd name="connsiteX5" fmla="*/ 2509284 w 7761768"/>
                <a:gd name="connsiteY5" fmla="*/ 3950 h 4235708"/>
                <a:gd name="connsiteX6" fmla="*/ 2899144 w 7761768"/>
                <a:gd name="connsiteY6" fmla="*/ 436341 h 4235708"/>
                <a:gd name="connsiteX7" fmla="*/ 3565451 w 7761768"/>
                <a:gd name="connsiteY7" fmla="*/ 1889457 h 4235708"/>
                <a:gd name="connsiteX8" fmla="*/ 3948223 w 7761768"/>
                <a:gd name="connsiteY8" fmla="*/ 2548676 h 4235708"/>
                <a:gd name="connsiteX9" fmla="*/ 4494028 w 7761768"/>
                <a:gd name="connsiteY9" fmla="*/ 2810945 h 4235708"/>
                <a:gd name="connsiteX10" fmla="*/ 4968949 w 7761768"/>
                <a:gd name="connsiteY10" fmla="*/ 3002332 h 4235708"/>
                <a:gd name="connsiteX11" fmla="*/ 5684875 w 7761768"/>
                <a:gd name="connsiteY11" fmla="*/ 3562313 h 4235708"/>
                <a:gd name="connsiteX12" fmla="*/ 6542568 w 7761768"/>
                <a:gd name="connsiteY12" fmla="*/ 4115206 h 4235708"/>
                <a:gd name="connsiteX13" fmla="*/ 7761768 w 7761768"/>
                <a:gd name="connsiteY13" fmla="*/ 4235708 h 4235708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565451 w 7761768"/>
                <a:gd name="connsiteY7" fmla="*/ 1885665 h 4231916"/>
                <a:gd name="connsiteX8" fmla="*/ 3948223 w 7761768"/>
                <a:gd name="connsiteY8" fmla="*/ 2544884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948223 w 7761768"/>
                <a:gd name="connsiteY8" fmla="*/ 2544884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6542568 w 7761768"/>
                <a:gd name="connsiteY11" fmla="*/ 4111414 h 4231916"/>
                <a:gd name="connsiteX12" fmla="*/ 7761768 w 7761768"/>
                <a:gd name="connsiteY12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10493 w 7761768"/>
                <a:gd name="connsiteY9" fmla="*/ 380661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10493 w 7761768"/>
                <a:gd name="connsiteY9" fmla="*/ 380661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4210493 w 7761768"/>
                <a:gd name="connsiteY8" fmla="*/ 3806613 h 4231916"/>
                <a:gd name="connsiteX9" fmla="*/ 5025656 w 7761768"/>
                <a:gd name="connsiteY9" fmla="*/ 4175210 h 4231916"/>
                <a:gd name="connsiteX10" fmla="*/ 7761768 w 7761768"/>
                <a:gd name="connsiteY10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4132521 w 7761768"/>
                <a:gd name="connsiteY8" fmla="*/ 3671934 h 4231916"/>
                <a:gd name="connsiteX9" fmla="*/ 5025656 w 7761768"/>
                <a:gd name="connsiteY9" fmla="*/ 4175210 h 4231916"/>
                <a:gd name="connsiteX10" fmla="*/ 7761768 w 7761768"/>
                <a:gd name="connsiteY10" fmla="*/ 4231916 h 423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1768" h="4231916">
                  <a:moveTo>
                    <a:pt x="0" y="4210651"/>
                  </a:moveTo>
                  <a:cubicBezTo>
                    <a:pt x="142358" y="4191158"/>
                    <a:pt x="284716" y="4171665"/>
                    <a:pt x="425302" y="4104326"/>
                  </a:cubicBezTo>
                  <a:cubicBezTo>
                    <a:pt x="565888" y="4036987"/>
                    <a:pt x="712381" y="3968465"/>
                    <a:pt x="843516" y="3806614"/>
                  </a:cubicBezTo>
                  <a:cubicBezTo>
                    <a:pt x="974651" y="3644763"/>
                    <a:pt x="1008912" y="3664847"/>
                    <a:pt x="1212112" y="3133219"/>
                  </a:cubicBezTo>
                  <a:cubicBezTo>
                    <a:pt x="1415312" y="2601591"/>
                    <a:pt x="1846521" y="1139024"/>
                    <a:pt x="2062716" y="616847"/>
                  </a:cubicBezTo>
                  <a:cubicBezTo>
                    <a:pt x="2278911" y="94670"/>
                    <a:pt x="2369879" y="-4568"/>
                    <a:pt x="2509284" y="158"/>
                  </a:cubicBezTo>
                  <a:cubicBezTo>
                    <a:pt x="2648689" y="4884"/>
                    <a:pt x="2750288" y="108847"/>
                    <a:pt x="2899144" y="432549"/>
                  </a:cubicBezTo>
                  <a:cubicBezTo>
                    <a:pt x="3048000" y="756251"/>
                    <a:pt x="3196855" y="1402475"/>
                    <a:pt x="3402418" y="1942373"/>
                  </a:cubicBezTo>
                  <a:cubicBezTo>
                    <a:pt x="3607981" y="2482271"/>
                    <a:pt x="3861981" y="3299795"/>
                    <a:pt x="4132521" y="3671934"/>
                  </a:cubicBezTo>
                  <a:cubicBezTo>
                    <a:pt x="4321544" y="3876315"/>
                    <a:pt x="4420782" y="4081880"/>
                    <a:pt x="5025656" y="4175210"/>
                  </a:cubicBezTo>
                  <a:cubicBezTo>
                    <a:pt x="5630531" y="4268540"/>
                    <a:pt x="7196175" y="4206812"/>
                    <a:pt x="7761768" y="4231916"/>
                  </a:cubicBezTo>
                </a:path>
              </a:pathLst>
            </a:custGeom>
            <a:noFill/>
            <a:ln w="19050" cap="flat" cmpd="sng" algn="ctr">
              <a:solidFill>
                <a:srgbClr val="1FC2A7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338">
            <a:extLst>
              <a:ext uri="{FF2B5EF4-FFF2-40B4-BE49-F238E27FC236}">
                <a16:creationId xmlns:a16="http://schemas.microsoft.com/office/drawing/2014/main" id="{7866EFE0-306C-20A1-2975-56FDD0415F48}"/>
              </a:ext>
            </a:extLst>
          </p:cNvPr>
          <p:cNvSpPr txBox="1"/>
          <p:nvPr/>
        </p:nvSpPr>
        <p:spPr>
          <a:xfrm>
            <a:off x="1607396" y="4478027"/>
            <a:ext cx="439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…</a:t>
            </a:r>
            <a:endParaRPr lang="de-DE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81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7" name="Straight Connector 336">
            <a:extLst>
              <a:ext uri="{FF2B5EF4-FFF2-40B4-BE49-F238E27FC236}">
                <a16:creationId xmlns:a16="http://schemas.microsoft.com/office/drawing/2014/main" id="{27441693-15DD-FCDD-74A3-CD9FCE9E2775}"/>
              </a:ext>
            </a:extLst>
          </p:cNvPr>
          <p:cNvCxnSpPr>
            <a:cxnSpLocks/>
          </p:cNvCxnSpPr>
          <p:nvPr/>
        </p:nvCxnSpPr>
        <p:spPr>
          <a:xfrm flipH="1">
            <a:off x="3065490" y="669571"/>
            <a:ext cx="0" cy="57895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uppieren 415">
            <a:extLst>
              <a:ext uri="{FF2B5EF4-FFF2-40B4-BE49-F238E27FC236}">
                <a16:creationId xmlns:a16="http://schemas.microsoft.com/office/drawing/2014/main" id="{056BC4B1-08EC-E825-B9DC-1028D094E96D}"/>
              </a:ext>
            </a:extLst>
          </p:cNvPr>
          <p:cNvGrpSpPr/>
          <p:nvPr/>
        </p:nvGrpSpPr>
        <p:grpSpPr>
          <a:xfrm>
            <a:off x="3759809" y="1173894"/>
            <a:ext cx="6125928" cy="1164643"/>
            <a:chOff x="5386439" y="892367"/>
            <a:chExt cx="6125928" cy="1164643"/>
          </a:xfrm>
        </p:grpSpPr>
        <p:grpSp>
          <p:nvGrpSpPr>
            <p:cNvPr id="362" name="Gruppieren 361">
              <a:extLst>
                <a:ext uri="{FF2B5EF4-FFF2-40B4-BE49-F238E27FC236}">
                  <a16:creationId xmlns:a16="http://schemas.microsoft.com/office/drawing/2014/main" id="{5F8DE83A-8D78-478C-5FF4-8437F2941E02}"/>
                </a:ext>
              </a:extLst>
            </p:cNvPr>
            <p:cNvGrpSpPr/>
            <p:nvPr/>
          </p:nvGrpSpPr>
          <p:grpSpPr>
            <a:xfrm>
              <a:off x="5906322" y="1509201"/>
              <a:ext cx="1492339" cy="311657"/>
              <a:chOff x="-1392391" y="5397974"/>
              <a:chExt cx="3127804" cy="653204"/>
            </a:xfrm>
          </p:grpSpPr>
          <p:cxnSp>
            <p:nvCxnSpPr>
              <p:cNvPr id="368" name="Straight Connector 337">
                <a:extLst>
                  <a:ext uri="{FF2B5EF4-FFF2-40B4-BE49-F238E27FC236}">
                    <a16:creationId xmlns:a16="http://schemas.microsoft.com/office/drawing/2014/main" id="{DC2D30E9-9A58-6113-A9BC-D45E4B5C5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5724576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9" name="TextBox 338">
                <a:extLst>
                  <a:ext uri="{FF2B5EF4-FFF2-40B4-BE49-F238E27FC236}">
                    <a16:creationId xmlns:a16="http://schemas.microsoft.com/office/drawing/2014/main" id="{E2D48424-8CF8-7ED4-E6A1-1E6239ABBBD3}"/>
                  </a:ext>
                </a:extLst>
              </p:cNvPr>
              <p:cNvSpPr txBox="1"/>
              <p:nvPr/>
            </p:nvSpPr>
            <p:spPr>
              <a:xfrm>
                <a:off x="2" y="5401411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/>
              </a:p>
            </p:txBody>
          </p:sp>
          <p:pic>
            <p:nvPicPr>
              <p:cNvPr id="370" name="Graphic 324" descr="Open folder with solid fill">
                <a:extLst>
                  <a:ext uri="{FF2B5EF4-FFF2-40B4-BE49-F238E27FC236}">
                    <a16:creationId xmlns:a16="http://schemas.microsoft.com/office/drawing/2014/main" id="{AE07B404-DBE6-ADB4-E8F6-7C66A2AC3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-571191" y="5397974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75D64410-8ADA-AA71-8127-8DF0F4E86F9E}"/>
                </a:ext>
              </a:extLst>
            </p:cNvPr>
            <p:cNvGrpSpPr/>
            <p:nvPr/>
          </p:nvGrpSpPr>
          <p:grpSpPr>
            <a:xfrm>
              <a:off x="5386439" y="892367"/>
              <a:ext cx="6125928" cy="1164643"/>
              <a:chOff x="5386439" y="892367"/>
              <a:chExt cx="6125928" cy="1164643"/>
            </a:xfrm>
          </p:grpSpPr>
          <p:cxnSp>
            <p:nvCxnSpPr>
              <p:cNvPr id="357" name="Straight Connector 336">
                <a:extLst>
                  <a:ext uri="{FF2B5EF4-FFF2-40B4-BE49-F238E27FC236}">
                    <a16:creationId xmlns:a16="http://schemas.microsoft.com/office/drawing/2014/main" id="{7C9F59C0-B97C-3100-56BE-D2D170F1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114722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31">
                <a:extLst>
                  <a:ext uri="{FF2B5EF4-FFF2-40B4-BE49-F238E27FC236}">
                    <a16:creationId xmlns:a16="http://schemas.microsoft.com/office/drawing/2014/main" id="{57AB1EFC-383F-6D1C-32A2-8E62A1C165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1070094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TextBox 332">
                <a:extLst>
                  <a:ext uri="{FF2B5EF4-FFF2-40B4-BE49-F238E27FC236}">
                    <a16:creationId xmlns:a16="http://schemas.microsoft.com/office/drawing/2014/main" id="{A42C68DC-64CE-89F7-94C5-E84EA5E7476B}"/>
                  </a:ext>
                </a:extLst>
              </p:cNvPr>
              <p:cNvSpPr txBox="1"/>
              <p:nvPr/>
            </p:nvSpPr>
            <p:spPr>
              <a:xfrm>
                <a:off x="6040243" y="892367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&lt;Study Name&gt;</a:t>
                </a:r>
                <a:endParaRPr lang="de-DE" sz="1200" dirty="0"/>
              </a:p>
            </p:txBody>
          </p:sp>
          <p:pic>
            <p:nvPicPr>
              <p:cNvPr id="360" name="Graphic 320" descr="Open folder with solid fill">
                <a:extLst>
                  <a:ext uri="{FF2B5EF4-FFF2-40B4-BE49-F238E27FC236}">
                    <a16:creationId xmlns:a16="http://schemas.microsoft.com/office/drawing/2014/main" id="{360EA507-85A6-0E22-028D-0A83F33A4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73308" y="910544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7FF2D48-C9C5-2B44-CA67-5B09AB986F3E}"/>
                  </a:ext>
                </a:extLst>
              </p:cNvPr>
              <p:cNvGrpSpPr/>
              <p:nvPr/>
            </p:nvGrpSpPr>
            <p:grpSpPr>
              <a:xfrm>
                <a:off x="5906322" y="1224578"/>
                <a:ext cx="5606045" cy="311657"/>
                <a:chOff x="-1392391" y="3457935"/>
                <a:chExt cx="11749746" cy="653204"/>
              </a:xfrm>
            </p:grpSpPr>
            <p:cxnSp>
              <p:nvCxnSpPr>
                <p:cNvPr id="371" name="Straight Connector 337">
                  <a:extLst>
                    <a:ext uri="{FF2B5EF4-FFF2-40B4-BE49-F238E27FC236}">
                      <a16:creationId xmlns:a16="http://schemas.microsoft.com/office/drawing/2014/main" id="{D8CCED99-2E08-2BDB-BB8C-8C336A5D1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3784537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2" name="TextBox 338">
                  <a:extLst>
                    <a:ext uri="{FF2B5EF4-FFF2-40B4-BE49-F238E27FC236}">
                      <a16:creationId xmlns:a16="http://schemas.microsoft.com/office/drawing/2014/main" id="{D33C2E71-33B5-9652-E114-06A1D4AA39E1}"/>
                    </a:ext>
                  </a:extLst>
                </p:cNvPr>
                <p:cNvSpPr txBox="1"/>
                <p:nvPr/>
              </p:nvSpPr>
              <p:spPr>
                <a:xfrm>
                  <a:off x="1" y="3461372"/>
                  <a:ext cx="10357354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Resources</a:t>
                  </a:r>
                  <a:endParaRPr lang="de-DE" sz="1200" i="1" dirty="0">
                    <a:solidFill>
                      <a:srgbClr val="B4CE82"/>
                    </a:solidFill>
                  </a:endParaRPr>
                </a:p>
              </p:txBody>
            </p:sp>
            <p:pic>
              <p:nvPicPr>
                <p:cNvPr id="373" name="Graphic 324" descr="Open folder with solid fill">
                  <a:extLst>
                    <a:ext uri="{FF2B5EF4-FFF2-40B4-BE49-F238E27FC236}">
                      <a16:creationId xmlns:a16="http://schemas.microsoft.com/office/drawing/2014/main" id="{C56125F6-DB74-53A9-AC86-40F0AB8D9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3457935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63" name="Gruppieren 362">
                <a:extLst>
                  <a:ext uri="{FF2B5EF4-FFF2-40B4-BE49-F238E27FC236}">
                    <a16:creationId xmlns:a16="http://schemas.microsoft.com/office/drawing/2014/main" id="{81B8BE4D-4C53-18D6-6419-89DC5869AD0C}"/>
                  </a:ext>
                </a:extLst>
              </p:cNvPr>
              <p:cNvGrpSpPr/>
              <p:nvPr/>
            </p:nvGrpSpPr>
            <p:grpSpPr>
              <a:xfrm>
                <a:off x="5906322" y="1780011"/>
                <a:ext cx="1680269" cy="276999"/>
                <a:chOff x="-1388066" y="6837107"/>
                <a:chExt cx="3521687" cy="580565"/>
              </a:xfrm>
            </p:grpSpPr>
            <p:sp>
              <p:nvSpPr>
                <p:cNvPr id="366" name="TextBox 447">
                  <a:extLst>
                    <a:ext uri="{FF2B5EF4-FFF2-40B4-BE49-F238E27FC236}">
                      <a16:creationId xmlns:a16="http://schemas.microsoft.com/office/drawing/2014/main" id="{73D1580A-7CB6-F439-F258-FB574BE71AB4}"/>
                    </a:ext>
                  </a:extLst>
                </p:cNvPr>
                <p:cNvSpPr txBox="1"/>
                <p:nvPr/>
              </p:nvSpPr>
              <p:spPr>
                <a:xfrm>
                  <a:off x="-174385" y="6837107"/>
                  <a:ext cx="2308006" cy="580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isa.study.xlsx</a:t>
                  </a:r>
                  <a:endParaRPr lang="de-DE" sz="1200" dirty="0">
                    <a:solidFill>
                      <a:srgbClr val="B4CE82"/>
                    </a:solidFill>
                  </a:endParaRPr>
                </a:p>
              </p:txBody>
            </p:sp>
            <p:cxnSp>
              <p:nvCxnSpPr>
                <p:cNvPr id="367" name="Straight Connector 337">
                  <a:extLst>
                    <a:ext uri="{FF2B5EF4-FFF2-40B4-BE49-F238E27FC236}">
                      <a16:creationId xmlns:a16="http://schemas.microsoft.com/office/drawing/2014/main" id="{EF47E0EB-4A71-ECEB-6747-AEB067D8C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7160272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17" name="Gruppieren 416">
            <a:extLst>
              <a:ext uri="{FF2B5EF4-FFF2-40B4-BE49-F238E27FC236}">
                <a16:creationId xmlns:a16="http://schemas.microsoft.com/office/drawing/2014/main" id="{0A37A971-4712-9B74-D7BD-A160A42946F9}"/>
              </a:ext>
            </a:extLst>
          </p:cNvPr>
          <p:cNvGrpSpPr/>
          <p:nvPr/>
        </p:nvGrpSpPr>
        <p:grpSpPr>
          <a:xfrm>
            <a:off x="3759809" y="2671346"/>
            <a:ext cx="6093147" cy="1164030"/>
            <a:chOff x="5386439" y="2322850"/>
            <a:chExt cx="6093147" cy="1164030"/>
          </a:xfrm>
        </p:grpSpPr>
        <p:grpSp>
          <p:nvGrpSpPr>
            <p:cNvPr id="344" name="Gruppieren 343">
              <a:extLst>
                <a:ext uri="{FF2B5EF4-FFF2-40B4-BE49-F238E27FC236}">
                  <a16:creationId xmlns:a16="http://schemas.microsoft.com/office/drawing/2014/main" id="{0945929E-62EF-C164-B716-AB4D1DEB6ABB}"/>
                </a:ext>
              </a:extLst>
            </p:cNvPr>
            <p:cNvGrpSpPr/>
            <p:nvPr/>
          </p:nvGrpSpPr>
          <p:grpSpPr>
            <a:xfrm>
              <a:off x="5906502" y="2932472"/>
              <a:ext cx="1492340" cy="311657"/>
              <a:chOff x="-1392391" y="10791619"/>
              <a:chExt cx="3127806" cy="653204"/>
            </a:xfrm>
          </p:grpSpPr>
          <p:cxnSp>
            <p:nvCxnSpPr>
              <p:cNvPr id="351" name="Straight Connector 337">
                <a:extLst>
                  <a:ext uri="{FF2B5EF4-FFF2-40B4-BE49-F238E27FC236}">
                    <a16:creationId xmlns:a16="http://schemas.microsoft.com/office/drawing/2014/main" id="{C2867C0E-51F6-D8EB-DEE0-DA7B1D9B2F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392391" y="11118221"/>
                <a:ext cx="90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TextBox 338">
                <a:extLst>
                  <a:ext uri="{FF2B5EF4-FFF2-40B4-BE49-F238E27FC236}">
                    <a16:creationId xmlns:a16="http://schemas.microsoft.com/office/drawing/2014/main" id="{2999D8DE-2B8E-335B-4E06-8EE7648B2E69}"/>
                  </a:ext>
                </a:extLst>
              </p:cNvPr>
              <p:cNvSpPr txBox="1"/>
              <p:nvPr/>
            </p:nvSpPr>
            <p:spPr>
              <a:xfrm>
                <a:off x="4" y="10795056"/>
                <a:ext cx="1735411" cy="58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Protocols</a:t>
                </a:r>
                <a:endParaRPr lang="de-DE" sz="1200" dirty="0">
                  <a:solidFill>
                    <a:srgbClr val="FFC000"/>
                  </a:solidFill>
                </a:endParaRPr>
              </a:p>
            </p:txBody>
          </p:sp>
          <p:pic>
            <p:nvPicPr>
              <p:cNvPr id="353" name="Graphic 324" descr="Open folder with solid fill">
                <a:extLst>
                  <a:ext uri="{FF2B5EF4-FFF2-40B4-BE49-F238E27FC236}">
                    <a16:creationId xmlns:a16="http://schemas.microsoft.com/office/drawing/2014/main" id="{1E65DE12-9303-0F05-40B1-5E4308E17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-571191" y="10791619"/>
                <a:ext cx="653204" cy="653204"/>
              </a:xfrm>
              <a:prstGeom prst="rect">
                <a:avLst/>
              </a:prstGeom>
            </p:spPr>
          </p:pic>
        </p:grpSp>
        <p:grpSp>
          <p:nvGrpSpPr>
            <p:cNvPr id="405" name="Gruppieren 404">
              <a:extLst>
                <a:ext uri="{FF2B5EF4-FFF2-40B4-BE49-F238E27FC236}">
                  <a16:creationId xmlns:a16="http://schemas.microsoft.com/office/drawing/2014/main" id="{3865F160-97BA-7636-AA37-98F94C61EB1B}"/>
                </a:ext>
              </a:extLst>
            </p:cNvPr>
            <p:cNvGrpSpPr/>
            <p:nvPr/>
          </p:nvGrpSpPr>
          <p:grpSpPr>
            <a:xfrm>
              <a:off x="5386439" y="2322850"/>
              <a:ext cx="6093147" cy="1164030"/>
              <a:chOff x="5386439" y="2322850"/>
              <a:chExt cx="6093147" cy="1164030"/>
            </a:xfrm>
          </p:grpSpPr>
          <p:cxnSp>
            <p:nvCxnSpPr>
              <p:cNvPr id="339" name="Straight Connector 336">
                <a:extLst>
                  <a:ext uri="{FF2B5EF4-FFF2-40B4-BE49-F238E27FC236}">
                    <a16:creationId xmlns:a16="http://schemas.microsoft.com/office/drawing/2014/main" id="{434CC442-377B-2F92-2B56-FA4478816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279" y="2572238"/>
                <a:ext cx="0" cy="79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1">
                <a:extLst>
                  <a:ext uri="{FF2B5EF4-FFF2-40B4-BE49-F238E27FC236}">
                    <a16:creationId xmlns:a16="http://schemas.microsoft.com/office/drawing/2014/main" id="{E2A6BA05-ABB2-B3FB-A1AE-797ABD6C2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6439" y="25005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TextBox 332">
                <a:extLst>
                  <a:ext uri="{FF2B5EF4-FFF2-40B4-BE49-F238E27FC236}">
                    <a16:creationId xmlns:a16="http://schemas.microsoft.com/office/drawing/2014/main" id="{CCBD24DD-558F-BFA6-03E0-79F2BD80A647}"/>
                  </a:ext>
                </a:extLst>
              </p:cNvPr>
              <p:cNvSpPr txBox="1"/>
              <p:nvPr/>
            </p:nvSpPr>
            <p:spPr>
              <a:xfrm>
                <a:off x="6040243" y="2322850"/>
                <a:ext cx="2121225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&lt;Assay Name&gt;</a:t>
                </a:r>
                <a:endParaRPr lang="de-DE" sz="1200" dirty="0"/>
              </a:p>
            </p:txBody>
          </p:sp>
          <p:pic>
            <p:nvPicPr>
              <p:cNvPr id="342" name="Graphic 320" descr="Open folder with solid fill">
                <a:extLst>
                  <a:ext uri="{FF2B5EF4-FFF2-40B4-BE49-F238E27FC236}">
                    <a16:creationId xmlns:a16="http://schemas.microsoft.com/office/drawing/2014/main" id="{63ED4371-D7A9-FD2D-2ADA-BF5041B1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773308" y="2341027"/>
                <a:ext cx="311657" cy="311657"/>
              </a:xfrm>
              <a:prstGeom prst="rect">
                <a:avLst/>
              </a:prstGeom>
            </p:spPr>
          </p:pic>
          <p:grpSp>
            <p:nvGrpSpPr>
              <p:cNvPr id="343" name="Gruppieren 342">
                <a:extLst>
                  <a:ext uri="{FF2B5EF4-FFF2-40B4-BE49-F238E27FC236}">
                    <a16:creationId xmlns:a16="http://schemas.microsoft.com/office/drawing/2014/main" id="{1256207B-9F96-D23A-5EAE-9FF0786F4EC6}"/>
                  </a:ext>
                </a:extLst>
              </p:cNvPr>
              <p:cNvGrpSpPr/>
              <p:nvPr/>
            </p:nvGrpSpPr>
            <p:grpSpPr>
              <a:xfrm>
                <a:off x="5906502" y="2655061"/>
                <a:ext cx="5573084" cy="311657"/>
                <a:chOff x="-1392391" y="9392882"/>
                <a:chExt cx="11680664" cy="653204"/>
              </a:xfrm>
            </p:grpSpPr>
            <p:cxnSp>
              <p:nvCxnSpPr>
                <p:cNvPr id="354" name="Straight Connector 337">
                  <a:extLst>
                    <a:ext uri="{FF2B5EF4-FFF2-40B4-BE49-F238E27FC236}">
                      <a16:creationId xmlns:a16="http://schemas.microsoft.com/office/drawing/2014/main" id="{D1306E44-F61D-8B07-5804-6855028B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92391" y="9719484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TextBox 338">
                  <a:extLst>
                    <a:ext uri="{FF2B5EF4-FFF2-40B4-BE49-F238E27FC236}">
                      <a16:creationId xmlns:a16="http://schemas.microsoft.com/office/drawing/2014/main" id="{F5903CF2-7D6B-8A1A-A46A-520F43935979}"/>
                    </a:ext>
                  </a:extLst>
                </p:cNvPr>
                <p:cNvSpPr txBox="1"/>
                <p:nvPr/>
              </p:nvSpPr>
              <p:spPr>
                <a:xfrm>
                  <a:off x="1" y="9396319"/>
                  <a:ext cx="10288272" cy="4520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Dataset</a:t>
                  </a:r>
                  <a:endParaRPr lang="de-DE" sz="1200" dirty="0">
                    <a:solidFill>
                      <a:srgbClr val="FFC000"/>
                    </a:solidFill>
                  </a:endParaRPr>
                </a:p>
              </p:txBody>
            </p:sp>
            <p:pic>
              <p:nvPicPr>
                <p:cNvPr id="356" name="Graphic 324" descr="Open folder with solid fill">
                  <a:extLst>
                    <a:ext uri="{FF2B5EF4-FFF2-40B4-BE49-F238E27FC236}">
                      <a16:creationId xmlns:a16="http://schemas.microsoft.com/office/drawing/2014/main" id="{34FBCD53-6E26-5D40-FAC3-6060F9BCA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571191" y="9392882"/>
                  <a:ext cx="653204" cy="653204"/>
                </a:xfrm>
                <a:prstGeom prst="rect">
                  <a:avLst/>
                </a:prstGeom>
              </p:spPr>
            </p:pic>
          </p:grpSp>
          <p:grpSp>
            <p:nvGrpSpPr>
              <p:cNvPr id="347" name="Gruppieren 346">
                <a:extLst>
                  <a:ext uri="{FF2B5EF4-FFF2-40B4-BE49-F238E27FC236}">
                    <a16:creationId xmlns:a16="http://schemas.microsoft.com/office/drawing/2014/main" id="{F580AEE3-B56F-D3C7-462A-EF621DAEBF6B}"/>
                  </a:ext>
                </a:extLst>
              </p:cNvPr>
              <p:cNvGrpSpPr/>
              <p:nvPr/>
            </p:nvGrpSpPr>
            <p:grpSpPr>
              <a:xfrm>
                <a:off x="5906502" y="3209881"/>
                <a:ext cx="1746734" cy="276999"/>
                <a:chOff x="-1388066" y="12267970"/>
                <a:chExt cx="3660991" cy="580565"/>
              </a:xfrm>
            </p:grpSpPr>
            <p:sp>
              <p:nvSpPr>
                <p:cNvPr id="349" name="TextBox 447">
                  <a:extLst>
                    <a:ext uri="{FF2B5EF4-FFF2-40B4-BE49-F238E27FC236}">
                      <a16:creationId xmlns:a16="http://schemas.microsoft.com/office/drawing/2014/main" id="{B608C775-BDC2-06A5-E400-116E66C47638}"/>
                    </a:ext>
                  </a:extLst>
                </p:cNvPr>
                <p:cNvSpPr txBox="1"/>
                <p:nvPr/>
              </p:nvSpPr>
              <p:spPr>
                <a:xfrm>
                  <a:off x="-174385" y="12267970"/>
                  <a:ext cx="2447310" cy="580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isa.assay.xlsx</a:t>
                  </a:r>
                  <a:endParaRPr lang="de-DE" sz="1200" i="1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350" name="Straight Connector 337">
                  <a:extLst>
                    <a:ext uri="{FF2B5EF4-FFF2-40B4-BE49-F238E27FC236}">
                      <a16:creationId xmlns:a16="http://schemas.microsoft.com/office/drawing/2014/main" id="{DB6443C6-AECA-0438-4615-7463B0ECCA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388066" y="12591135"/>
                  <a:ext cx="900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38" name="TextBox 447">
            <a:extLst>
              <a:ext uri="{FF2B5EF4-FFF2-40B4-BE49-F238E27FC236}">
                <a16:creationId xmlns:a16="http://schemas.microsoft.com/office/drawing/2014/main" id="{AD1FD6AF-B537-A0F5-3B60-A5C79AC6DE97}"/>
              </a:ext>
            </a:extLst>
          </p:cNvPr>
          <p:cNvSpPr txBox="1"/>
          <p:nvPr/>
        </p:nvSpPr>
        <p:spPr>
          <a:xfrm>
            <a:off x="4033656" y="6338224"/>
            <a:ext cx="1654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isa.investigation.xlsx</a:t>
            </a:r>
          </a:p>
        </p:txBody>
      </p:sp>
      <p:grpSp>
        <p:nvGrpSpPr>
          <p:cNvPr id="404" name="Gruppieren 403">
            <a:extLst>
              <a:ext uri="{FF2B5EF4-FFF2-40B4-BE49-F238E27FC236}">
                <a16:creationId xmlns:a16="http://schemas.microsoft.com/office/drawing/2014/main" id="{768D2DF3-86B9-BB25-A953-714ECA70BAD4}"/>
              </a:ext>
            </a:extLst>
          </p:cNvPr>
          <p:cNvGrpSpPr/>
          <p:nvPr/>
        </p:nvGrpSpPr>
        <p:grpSpPr>
          <a:xfrm>
            <a:off x="3759809" y="4198128"/>
            <a:ext cx="5042728" cy="944073"/>
            <a:chOff x="5386439" y="3752716"/>
            <a:chExt cx="5042728" cy="944073"/>
          </a:xfrm>
        </p:grpSpPr>
        <p:cxnSp>
          <p:nvCxnSpPr>
            <p:cNvPr id="324" name="Straight Connector 336">
              <a:extLst>
                <a:ext uri="{FF2B5EF4-FFF2-40B4-BE49-F238E27FC236}">
                  <a16:creationId xmlns:a16="http://schemas.microsoft.com/office/drawing/2014/main" id="{70BAA87F-C7E1-4445-2CD2-75DC2F049D7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3999732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31">
              <a:extLst>
                <a:ext uri="{FF2B5EF4-FFF2-40B4-BE49-F238E27FC236}">
                  <a16:creationId xmlns:a16="http://schemas.microsoft.com/office/drawing/2014/main" id="{0A4DEC3B-F975-FFE2-8EA7-268B6C433988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3908545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32">
              <a:extLst>
                <a:ext uri="{FF2B5EF4-FFF2-40B4-BE49-F238E27FC236}">
                  <a16:creationId xmlns:a16="http://schemas.microsoft.com/office/drawing/2014/main" id="{3A0E38C4-FA8D-FA6F-7995-B4FAFD1F7417}"/>
                </a:ext>
              </a:extLst>
            </p:cNvPr>
            <p:cNvSpPr txBox="1"/>
            <p:nvPr/>
          </p:nvSpPr>
          <p:spPr>
            <a:xfrm>
              <a:off x="6040243" y="3754356"/>
              <a:ext cx="2121224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&lt;Workflow Name&gt;</a:t>
              </a:r>
              <a:endParaRPr lang="de-DE" sz="1200" dirty="0"/>
            </a:p>
          </p:txBody>
        </p:sp>
        <p:pic>
          <p:nvPicPr>
            <p:cNvPr id="328" name="Graphic 320" descr="Open folder with solid fill">
              <a:extLst>
                <a:ext uri="{FF2B5EF4-FFF2-40B4-BE49-F238E27FC236}">
                  <a16:creationId xmlns:a16="http://schemas.microsoft.com/office/drawing/2014/main" id="{3EA1F66E-491D-E596-6922-317F4850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73308" y="3752716"/>
              <a:ext cx="311657" cy="311657"/>
            </a:xfrm>
            <a:prstGeom prst="rect">
              <a:avLst/>
            </a:prstGeom>
          </p:spPr>
        </p:pic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41D54E59-B389-E575-702E-02C71C686221}"/>
                </a:ext>
              </a:extLst>
            </p:cNvPr>
            <p:cNvGrpSpPr/>
            <p:nvPr/>
          </p:nvGrpSpPr>
          <p:grpSpPr>
            <a:xfrm>
              <a:off x="5906502" y="4075701"/>
              <a:ext cx="1680094" cy="286434"/>
              <a:chOff x="5906502" y="4122836"/>
              <a:chExt cx="1680094" cy="286434"/>
            </a:xfrm>
          </p:grpSpPr>
          <p:cxnSp>
            <p:nvCxnSpPr>
              <p:cNvPr id="327" name="Straight Connector 337">
                <a:extLst>
                  <a:ext uri="{FF2B5EF4-FFF2-40B4-BE49-F238E27FC236}">
                    <a16:creationId xmlns:a16="http://schemas.microsoft.com/office/drawing/2014/main" id="{43DD9E15-CB51-FEF7-4903-E49488A6C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4263833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TextBox 447">
                <a:extLst>
                  <a:ext uri="{FF2B5EF4-FFF2-40B4-BE49-F238E27FC236}">
                    <a16:creationId xmlns:a16="http://schemas.microsoft.com/office/drawing/2014/main" id="{E662424E-2CC6-DEA5-2BE3-A73E6EFF0C12}"/>
                  </a:ext>
                </a:extLst>
              </p:cNvPr>
              <p:cNvSpPr txBox="1"/>
              <p:nvPr/>
            </p:nvSpPr>
            <p:spPr>
              <a:xfrm>
                <a:off x="6434596" y="4124668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Script/Code/…</a:t>
                </a:r>
                <a:endParaRPr lang="de-DE" sz="1200" dirty="0"/>
              </a:p>
            </p:txBody>
          </p:sp>
          <p:sp>
            <p:nvSpPr>
              <p:cNvPr id="331" name="Freeform: Shape 450">
                <a:extLst>
                  <a:ext uri="{FF2B5EF4-FFF2-40B4-BE49-F238E27FC236}">
                    <a16:creationId xmlns:a16="http://schemas.microsoft.com/office/drawing/2014/main" id="{D1BE75B1-568F-67FA-AD86-7148EE433013}"/>
                  </a:ext>
                </a:extLst>
              </p:cNvPr>
              <p:cNvSpPr/>
              <p:nvPr/>
            </p:nvSpPr>
            <p:spPr>
              <a:xfrm>
                <a:off x="6237427" y="4176861"/>
                <a:ext cx="179460" cy="173945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32" name="Graphic 358" descr="Web design outline">
                <a:extLst>
                  <a:ext uri="{FF2B5EF4-FFF2-40B4-BE49-F238E27FC236}">
                    <a16:creationId xmlns:a16="http://schemas.microsoft.com/office/drawing/2014/main" id="{3F7A24AF-9DC1-843A-9E21-16A86BAD2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211714" y="4122836"/>
                <a:ext cx="232192" cy="286434"/>
              </a:xfrm>
              <a:prstGeom prst="rect">
                <a:avLst/>
              </a:prstGeom>
            </p:spPr>
          </p:pic>
        </p:grpSp>
        <p:grpSp>
          <p:nvGrpSpPr>
            <p:cNvPr id="399" name="Gruppieren 398">
              <a:extLst>
                <a:ext uri="{FF2B5EF4-FFF2-40B4-BE49-F238E27FC236}">
                  <a16:creationId xmlns:a16="http://schemas.microsoft.com/office/drawing/2014/main" id="{5E0B51E6-E319-9E2B-F8C6-FC8E3C900725}"/>
                </a:ext>
              </a:extLst>
            </p:cNvPr>
            <p:cNvGrpSpPr/>
            <p:nvPr/>
          </p:nvGrpSpPr>
          <p:grpSpPr>
            <a:xfrm>
              <a:off x="5903862" y="4310215"/>
              <a:ext cx="4525305" cy="386574"/>
              <a:chOff x="5903862" y="4404485"/>
              <a:chExt cx="4525305" cy="386574"/>
            </a:xfrm>
          </p:grpSpPr>
          <p:sp>
            <p:nvSpPr>
              <p:cNvPr id="330" name="TextBox 447">
                <a:extLst>
                  <a:ext uri="{FF2B5EF4-FFF2-40B4-BE49-F238E27FC236}">
                    <a16:creationId xmlns:a16="http://schemas.microsoft.com/office/drawing/2014/main" id="{94EB6E73-358C-5EB8-F92B-F7379E462484}"/>
                  </a:ext>
                </a:extLst>
              </p:cNvPr>
              <p:cNvSpPr txBox="1"/>
              <p:nvPr/>
            </p:nvSpPr>
            <p:spPr>
              <a:xfrm>
                <a:off x="6434596" y="447107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cxnSp>
            <p:nvCxnSpPr>
              <p:cNvPr id="334" name="Straight Connector 344">
                <a:extLst>
                  <a:ext uri="{FF2B5EF4-FFF2-40B4-BE49-F238E27FC236}">
                    <a16:creationId xmlns:a16="http://schemas.microsoft.com/office/drawing/2014/main" id="{C527A9AD-2953-2078-6620-C679D5D4D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4597772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3" name="Picture 2">
                <a:extLst>
                  <a:ext uri="{FF2B5EF4-FFF2-40B4-BE49-F238E27FC236}">
                    <a16:creationId xmlns:a16="http://schemas.microsoft.com/office/drawing/2014/main" id="{45C8BE60-4298-5870-6E24-23D468714A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</a:blip>
              <a:srcRect l="62968" t="81511" r="32410" b="11197"/>
              <a:stretch/>
            </p:blipFill>
            <p:spPr>
              <a:xfrm>
                <a:off x="6238101" y="4404485"/>
                <a:ext cx="181536" cy="386574"/>
              </a:xfrm>
              <a:prstGeom prst="rect">
                <a:avLst/>
              </a:prstGeom>
            </p:spPr>
          </p:pic>
        </p:grp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2CBF20FD-F4E2-496A-7B4A-BA6FCE0272C8}"/>
              </a:ext>
            </a:extLst>
          </p:cNvPr>
          <p:cNvGrpSpPr/>
          <p:nvPr/>
        </p:nvGrpSpPr>
        <p:grpSpPr>
          <a:xfrm>
            <a:off x="3759809" y="5393746"/>
            <a:ext cx="5047742" cy="939331"/>
            <a:chOff x="5386439" y="4884109"/>
            <a:chExt cx="5047742" cy="939331"/>
          </a:xfrm>
        </p:grpSpPr>
        <p:cxnSp>
          <p:nvCxnSpPr>
            <p:cNvPr id="313" name="Straight Connector 336">
              <a:extLst>
                <a:ext uri="{FF2B5EF4-FFF2-40B4-BE49-F238E27FC236}">
                  <a16:creationId xmlns:a16="http://schemas.microsoft.com/office/drawing/2014/main" id="{8A43543A-6DC6-15BA-24B6-76C0E1A123F6}"/>
                </a:ext>
              </a:extLst>
            </p:cNvPr>
            <p:cNvCxnSpPr>
              <a:cxnSpLocks/>
            </p:cNvCxnSpPr>
            <p:nvPr/>
          </p:nvCxnSpPr>
          <p:spPr>
            <a:xfrm>
              <a:off x="5906279" y="5131671"/>
              <a:ext cx="0" cy="504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31">
              <a:extLst>
                <a:ext uri="{FF2B5EF4-FFF2-40B4-BE49-F238E27FC236}">
                  <a16:creationId xmlns:a16="http://schemas.microsoft.com/office/drawing/2014/main" id="{E25ECA5A-B255-FF7D-1219-5BA3267E41E9}"/>
                </a:ext>
              </a:extLst>
            </p:cNvPr>
            <p:cNvCxnSpPr>
              <a:cxnSpLocks/>
            </p:cNvCxnSpPr>
            <p:nvPr/>
          </p:nvCxnSpPr>
          <p:spPr>
            <a:xfrm>
              <a:off x="5386439" y="5048202"/>
              <a:ext cx="429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32">
              <a:extLst>
                <a:ext uri="{FF2B5EF4-FFF2-40B4-BE49-F238E27FC236}">
                  <a16:creationId xmlns:a16="http://schemas.microsoft.com/office/drawing/2014/main" id="{32D96287-6168-27AF-F405-0B0AF7061A5F}"/>
                </a:ext>
              </a:extLst>
            </p:cNvPr>
            <p:cNvSpPr txBox="1"/>
            <p:nvPr/>
          </p:nvSpPr>
          <p:spPr>
            <a:xfrm>
              <a:off x="6044788" y="4884109"/>
              <a:ext cx="2121225" cy="215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&lt;Run Name&gt;</a:t>
              </a:r>
              <a:endParaRPr lang="de-DE" sz="1200" dirty="0"/>
            </a:p>
          </p:txBody>
        </p:sp>
        <p:pic>
          <p:nvPicPr>
            <p:cNvPr id="318" name="Graphic 320" descr="Open folder with solid fill">
              <a:extLst>
                <a:ext uri="{FF2B5EF4-FFF2-40B4-BE49-F238E27FC236}">
                  <a16:creationId xmlns:a16="http://schemas.microsoft.com/office/drawing/2014/main" id="{814576F7-0FD9-3235-3B58-CA29A5C2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73308" y="4888653"/>
              <a:ext cx="311657" cy="311657"/>
            </a:xfrm>
            <a:prstGeom prst="rect">
              <a:avLst/>
            </a:prstGeom>
          </p:spPr>
        </p:pic>
        <p:grpSp>
          <p:nvGrpSpPr>
            <p:cNvPr id="400" name="Gruppieren 399">
              <a:extLst>
                <a:ext uri="{FF2B5EF4-FFF2-40B4-BE49-F238E27FC236}">
                  <a16:creationId xmlns:a16="http://schemas.microsoft.com/office/drawing/2014/main" id="{C08263F3-8CC9-BDA5-1775-BB69C5F35452}"/>
                </a:ext>
              </a:extLst>
            </p:cNvPr>
            <p:cNvGrpSpPr/>
            <p:nvPr/>
          </p:nvGrpSpPr>
          <p:grpSpPr>
            <a:xfrm>
              <a:off x="5906502" y="5200920"/>
              <a:ext cx="1671075" cy="276999"/>
              <a:chOff x="5906502" y="5248055"/>
              <a:chExt cx="1671075" cy="276999"/>
            </a:xfrm>
          </p:grpSpPr>
          <p:cxnSp>
            <p:nvCxnSpPr>
              <p:cNvPr id="316" name="Straight Connector 337">
                <a:extLst>
                  <a:ext uri="{FF2B5EF4-FFF2-40B4-BE49-F238E27FC236}">
                    <a16:creationId xmlns:a16="http://schemas.microsoft.com/office/drawing/2014/main" id="{0B33F662-C72A-99B7-EDD3-033488EA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6502" y="5384177"/>
                <a:ext cx="4294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Freeform: Shape 450">
                <a:extLst>
                  <a:ext uri="{FF2B5EF4-FFF2-40B4-BE49-F238E27FC236}">
                    <a16:creationId xmlns:a16="http://schemas.microsoft.com/office/drawing/2014/main" id="{D74C8F2C-D098-34DF-BD63-F3F9C59515AB}"/>
                  </a:ext>
                </a:extLst>
              </p:cNvPr>
              <p:cNvSpPr/>
              <p:nvPr/>
            </p:nvSpPr>
            <p:spPr>
              <a:xfrm>
                <a:off x="6257748" y="5289500"/>
                <a:ext cx="143141" cy="189355"/>
              </a:xfrm>
              <a:custGeom>
                <a:avLst/>
                <a:gdLst>
                  <a:gd name="connsiteX0" fmla="*/ 0 w 300011"/>
                  <a:gd name="connsiteY0" fmla="*/ 0 h 396870"/>
                  <a:gd name="connsiteX1" fmla="*/ 187596 w 300011"/>
                  <a:gd name="connsiteY1" fmla="*/ 0 h 396870"/>
                  <a:gd name="connsiteX2" fmla="*/ 300011 w 300011"/>
                  <a:gd name="connsiteY2" fmla="*/ 111088 h 396870"/>
                  <a:gd name="connsiteX3" fmla="*/ 300011 w 300011"/>
                  <a:gd name="connsiteY3" fmla="*/ 396870 h 396870"/>
                  <a:gd name="connsiteX4" fmla="*/ 0 w 300011"/>
                  <a:gd name="connsiteY4" fmla="*/ 396870 h 396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011" h="396870">
                    <a:moveTo>
                      <a:pt x="0" y="0"/>
                    </a:moveTo>
                    <a:lnTo>
                      <a:pt x="187596" y="0"/>
                    </a:lnTo>
                    <a:lnTo>
                      <a:pt x="300011" y="111088"/>
                    </a:lnTo>
                    <a:lnTo>
                      <a:pt x="300011" y="396870"/>
                    </a:lnTo>
                    <a:lnTo>
                      <a:pt x="0" y="396870"/>
                    </a:lnTo>
                    <a:close/>
                  </a:path>
                </a:pathLst>
              </a:custGeom>
              <a:solidFill>
                <a:srgbClr val="C21F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 sz="1200"/>
              </a:p>
            </p:txBody>
          </p:sp>
          <p:pic>
            <p:nvPicPr>
              <p:cNvPr id="320" name="Graphic 13" descr="Paper outline">
                <a:extLst>
                  <a:ext uri="{FF2B5EF4-FFF2-40B4-BE49-F238E27FC236}">
                    <a16:creationId xmlns:a16="http://schemas.microsoft.com/office/drawing/2014/main" id="{A6CD20C8-E972-9B86-734A-2BFEDFBA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211714" y="5270218"/>
                <a:ext cx="235759" cy="235759"/>
              </a:xfrm>
              <a:prstGeom prst="rect">
                <a:avLst/>
              </a:prstGeom>
            </p:spPr>
          </p:pic>
          <p:sp>
            <p:nvSpPr>
              <p:cNvPr id="321" name="TextBox 447">
                <a:extLst>
                  <a:ext uri="{FF2B5EF4-FFF2-40B4-BE49-F238E27FC236}">
                    <a16:creationId xmlns:a16="http://schemas.microsoft.com/office/drawing/2014/main" id="{E51DCA34-92AC-B8F1-63F6-00964348636E}"/>
                  </a:ext>
                </a:extLst>
              </p:cNvPr>
              <p:cNvSpPr txBox="1"/>
              <p:nvPr/>
            </p:nvSpPr>
            <p:spPr>
              <a:xfrm>
                <a:off x="6425577" y="5248055"/>
                <a:ext cx="11520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Run Result</a:t>
                </a:r>
                <a:endParaRPr lang="de-DE" sz="1200" dirty="0"/>
              </a:p>
            </p:txBody>
          </p:sp>
        </p:grpSp>
        <p:grpSp>
          <p:nvGrpSpPr>
            <p:cNvPr id="401" name="Gruppieren 400">
              <a:extLst>
                <a:ext uri="{FF2B5EF4-FFF2-40B4-BE49-F238E27FC236}">
                  <a16:creationId xmlns:a16="http://schemas.microsoft.com/office/drawing/2014/main" id="{0E1414E5-B155-5ED2-3440-BE62E4816669}"/>
                </a:ext>
              </a:extLst>
            </p:cNvPr>
            <p:cNvGrpSpPr/>
            <p:nvPr/>
          </p:nvGrpSpPr>
          <p:grpSpPr>
            <a:xfrm>
              <a:off x="5903862" y="5436867"/>
              <a:ext cx="4530319" cy="386573"/>
              <a:chOff x="5903862" y="5531137"/>
              <a:chExt cx="4530319" cy="386573"/>
            </a:xfrm>
          </p:grpSpPr>
          <p:cxnSp>
            <p:nvCxnSpPr>
              <p:cNvPr id="317" name="Straight Connector 344">
                <a:extLst>
                  <a:ext uri="{FF2B5EF4-FFF2-40B4-BE49-F238E27FC236}">
                    <a16:creationId xmlns:a16="http://schemas.microsoft.com/office/drawing/2014/main" id="{E6219E80-D789-3A1F-8198-12F7B2605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3862" y="5729037"/>
                <a:ext cx="41223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TextBox 447">
                <a:extLst>
                  <a:ext uri="{FF2B5EF4-FFF2-40B4-BE49-F238E27FC236}">
                    <a16:creationId xmlns:a16="http://schemas.microsoft.com/office/drawing/2014/main" id="{E5F8F17F-2FE6-EA66-035C-D8D835C0C7E7}"/>
                  </a:ext>
                </a:extLst>
              </p:cNvPr>
              <p:cNvSpPr txBox="1"/>
              <p:nvPr/>
            </p:nvSpPr>
            <p:spPr>
              <a:xfrm>
                <a:off x="6439610" y="5602807"/>
                <a:ext cx="3994571" cy="21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CWL</a:t>
                </a:r>
                <a:endParaRPr lang="de-DE" sz="1200" dirty="0"/>
              </a:p>
            </p:txBody>
          </p:sp>
          <p:pic>
            <p:nvPicPr>
              <p:cNvPr id="323" name="Picture 2">
                <a:extLst>
                  <a:ext uri="{FF2B5EF4-FFF2-40B4-BE49-F238E27FC236}">
                    <a16:creationId xmlns:a16="http://schemas.microsoft.com/office/drawing/2014/main" id="{561CE59A-EB7A-9B92-88C3-2696D92AA2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C21F3A">
                    <a:tint val="45000"/>
                    <a:satMod val="400000"/>
                  </a:srgbClr>
                </a:duotone>
              </a:blip>
              <a:srcRect l="62968" t="81511" r="32410" b="11197"/>
              <a:stretch/>
            </p:blipFill>
            <p:spPr>
              <a:xfrm>
                <a:off x="6246974" y="5531137"/>
                <a:ext cx="181536" cy="386573"/>
              </a:xfrm>
              <a:prstGeom prst="rect">
                <a:avLst/>
              </a:prstGeom>
            </p:spPr>
          </p:pic>
        </p:grpSp>
      </p:grpSp>
      <p:grpSp>
        <p:nvGrpSpPr>
          <p:cNvPr id="411" name="Gruppieren 410">
            <a:extLst>
              <a:ext uri="{FF2B5EF4-FFF2-40B4-BE49-F238E27FC236}">
                <a16:creationId xmlns:a16="http://schemas.microsoft.com/office/drawing/2014/main" id="{5149C65E-1035-BAD1-0F72-002DF5DC5FDA}"/>
              </a:ext>
            </a:extLst>
          </p:cNvPr>
          <p:cNvGrpSpPr/>
          <p:nvPr/>
        </p:nvGrpSpPr>
        <p:grpSpPr>
          <a:xfrm>
            <a:off x="3425490" y="829214"/>
            <a:ext cx="1255231" cy="761073"/>
            <a:chOff x="2196296" y="755304"/>
            <a:chExt cx="1255231" cy="761073"/>
          </a:xfrm>
        </p:grpSpPr>
        <p:grpSp>
          <p:nvGrpSpPr>
            <p:cNvPr id="395" name="Gruppieren 394">
              <a:extLst>
                <a:ext uri="{FF2B5EF4-FFF2-40B4-BE49-F238E27FC236}">
                  <a16:creationId xmlns:a16="http://schemas.microsoft.com/office/drawing/2014/main" id="{577BE826-D31B-D413-7780-F32B5CE1617A}"/>
                </a:ext>
              </a:extLst>
            </p:cNvPr>
            <p:cNvGrpSpPr/>
            <p:nvPr/>
          </p:nvGrpSpPr>
          <p:grpSpPr>
            <a:xfrm>
              <a:off x="2196296" y="755304"/>
              <a:ext cx="1255231" cy="412361"/>
              <a:chOff x="2196296" y="755304"/>
              <a:chExt cx="1255231" cy="412361"/>
            </a:xfrm>
          </p:grpSpPr>
          <p:grpSp>
            <p:nvGrpSpPr>
              <p:cNvPr id="3" name="Group 321">
                <a:extLst>
                  <a:ext uri="{FF2B5EF4-FFF2-40B4-BE49-F238E27FC236}">
                    <a16:creationId xmlns:a16="http://schemas.microsoft.com/office/drawing/2014/main" id="{A9013F7B-1677-29AE-B5D0-D85BA9BE2FA2}"/>
                  </a:ext>
                </a:extLst>
              </p:cNvPr>
              <p:cNvGrpSpPr/>
              <p:nvPr/>
            </p:nvGrpSpPr>
            <p:grpSpPr>
              <a:xfrm>
                <a:off x="2359551" y="871477"/>
                <a:ext cx="286601" cy="237165"/>
                <a:chOff x="5085481" y="2862781"/>
                <a:chExt cx="1227461" cy="1168495"/>
              </a:xfrm>
            </p:grpSpPr>
            <p:sp>
              <p:nvSpPr>
                <p:cNvPr id="4" name="Freeform: Shape 322">
                  <a:extLst>
                    <a:ext uri="{FF2B5EF4-FFF2-40B4-BE49-F238E27FC236}">
                      <a16:creationId xmlns:a16="http://schemas.microsoft.com/office/drawing/2014/main" id="{C72B389C-E653-AE1E-1547-9C8CF4F05FE8}"/>
                    </a:ext>
                  </a:extLst>
                </p:cNvPr>
                <p:cNvSpPr/>
                <p:nvPr/>
              </p:nvSpPr>
              <p:spPr>
                <a:xfrm>
                  <a:off x="5185521" y="2862781"/>
                  <a:ext cx="1127421" cy="1018228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5" name="Freeform: Shape 323">
                  <a:extLst>
                    <a:ext uri="{FF2B5EF4-FFF2-40B4-BE49-F238E27FC236}">
                      <a16:creationId xmlns:a16="http://schemas.microsoft.com/office/drawing/2014/main" id="{386AB0F6-05D0-28FE-D03B-8BBDFC94E57C}"/>
                    </a:ext>
                  </a:extLst>
                </p:cNvPr>
                <p:cNvSpPr/>
                <p:nvPr/>
              </p:nvSpPr>
              <p:spPr>
                <a:xfrm>
                  <a:off x="5085481" y="3449385"/>
                  <a:ext cx="549475" cy="581891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28575" cap="rnd" cmpd="sng" algn="ctr">
                  <a:solidFill>
                    <a:srgbClr val="B4CE82"/>
                  </a:solidFill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7" name="Graphic 145" descr="Folder">
                <a:extLst>
                  <a:ext uri="{FF2B5EF4-FFF2-40B4-BE49-F238E27FC236}">
                    <a16:creationId xmlns:a16="http://schemas.microsoft.com/office/drawing/2014/main" id="{222A6A2E-BD23-A979-7DCD-0E6A6788E4F0}"/>
                  </a:ext>
                </a:extLst>
              </p:cNvPr>
              <p:cNvSpPr/>
              <p:nvPr/>
            </p:nvSpPr>
            <p:spPr>
              <a:xfrm>
                <a:off x="2196296" y="755304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8" name="TextBox 146">
                <a:extLst>
                  <a:ext uri="{FF2B5EF4-FFF2-40B4-BE49-F238E27FC236}">
                    <a16:creationId xmlns:a16="http://schemas.microsoft.com/office/drawing/2014/main" id="{0438A088-1E2C-0456-C973-FCEDF5C7E1DE}"/>
                  </a:ext>
                </a:extLst>
              </p:cNvPr>
              <p:cNvSpPr txBox="1"/>
              <p:nvPr/>
            </p:nvSpPr>
            <p:spPr>
              <a:xfrm>
                <a:off x="2811608" y="822985"/>
                <a:ext cx="639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S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tudies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</p:grpSp>
        <p:grpSp>
          <p:nvGrpSpPr>
            <p:cNvPr id="376" name="Gruppieren 375">
              <a:extLst>
                <a:ext uri="{FF2B5EF4-FFF2-40B4-BE49-F238E27FC236}">
                  <a16:creationId xmlns:a16="http://schemas.microsoft.com/office/drawing/2014/main" id="{90895501-650A-60D2-B5C5-89381BB07BA2}"/>
                </a:ext>
              </a:extLst>
            </p:cNvPr>
            <p:cNvGrpSpPr/>
            <p:nvPr/>
          </p:nvGrpSpPr>
          <p:grpSpPr>
            <a:xfrm>
              <a:off x="2526321" y="1168638"/>
              <a:ext cx="0" cy="347739"/>
              <a:chOff x="8553809" y="2082016"/>
              <a:chExt cx="0" cy="633195"/>
            </a:xfrm>
          </p:grpSpPr>
          <p:cxnSp>
            <p:nvCxnSpPr>
              <p:cNvPr id="374" name="Straight Connector 336">
                <a:extLst>
                  <a:ext uri="{FF2B5EF4-FFF2-40B4-BE49-F238E27FC236}">
                    <a16:creationId xmlns:a16="http://schemas.microsoft.com/office/drawing/2014/main" id="{DD6D1650-80F5-8B67-9B4D-22995FE207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39">
                <a:extLst>
                  <a:ext uri="{FF2B5EF4-FFF2-40B4-BE49-F238E27FC236}">
                    <a16:creationId xmlns:a16="http://schemas.microsoft.com/office/drawing/2014/main" id="{F2B14252-3317-D5B1-A05D-FC4A5CD2B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2" name="Gruppieren 411">
            <a:extLst>
              <a:ext uri="{FF2B5EF4-FFF2-40B4-BE49-F238E27FC236}">
                <a16:creationId xmlns:a16="http://schemas.microsoft.com/office/drawing/2014/main" id="{A8980B0F-997F-8D86-A9A5-3DDE48407A62}"/>
              </a:ext>
            </a:extLst>
          </p:cNvPr>
          <p:cNvGrpSpPr/>
          <p:nvPr/>
        </p:nvGrpSpPr>
        <p:grpSpPr>
          <a:xfrm>
            <a:off x="3324783" y="2178933"/>
            <a:ext cx="1315863" cy="906347"/>
            <a:chOff x="2095589" y="2045940"/>
            <a:chExt cx="1315863" cy="906347"/>
          </a:xfrm>
        </p:grpSpPr>
        <p:grpSp>
          <p:nvGrpSpPr>
            <p:cNvPr id="394" name="Gruppieren 393">
              <a:extLst>
                <a:ext uri="{FF2B5EF4-FFF2-40B4-BE49-F238E27FC236}">
                  <a16:creationId xmlns:a16="http://schemas.microsoft.com/office/drawing/2014/main" id="{06BC03A8-C32C-DBFC-BA9A-4938AF99D3BA}"/>
                </a:ext>
              </a:extLst>
            </p:cNvPr>
            <p:cNvGrpSpPr/>
            <p:nvPr/>
          </p:nvGrpSpPr>
          <p:grpSpPr>
            <a:xfrm>
              <a:off x="2095589" y="2045940"/>
              <a:ext cx="1315863" cy="706905"/>
              <a:chOff x="2095589" y="1809720"/>
              <a:chExt cx="1315863" cy="706905"/>
            </a:xfrm>
          </p:grpSpPr>
          <p:sp>
            <p:nvSpPr>
              <p:cNvPr id="2" name="TextBox 142">
                <a:extLst>
                  <a:ext uri="{FF2B5EF4-FFF2-40B4-BE49-F238E27FC236}">
                    <a16:creationId xmlns:a16="http://schemas.microsoft.com/office/drawing/2014/main" id="{27DA3986-7127-EA71-9A2F-762A70F5BA34}"/>
                  </a:ext>
                </a:extLst>
              </p:cNvPr>
              <p:cNvSpPr txBox="1"/>
              <p:nvPr/>
            </p:nvSpPr>
            <p:spPr>
              <a:xfrm>
                <a:off x="2811608" y="2024673"/>
                <a:ext cx="5998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A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ssays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pic>
            <p:nvPicPr>
              <p:cNvPr id="37" name="Graphic 320" descr="Folder">
                <a:extLst>
                  <a:ext uri="{FF2B5EF4-FFF2-40B4-BE49-F238E27FC236}">
                    <a16:creationId xmlns:a16="http://schemas.microsoft.com/office/drawing/2014/main" id="{6FFE43BD-8CFB-C1A1-EA2E-F6FAD67F2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95589" y="1809720"/>
                <a:ext cx="813221" cy="706905"/>
              </a:xfrm>
              <a:prstGeom prst="rect">
                <a:avLst/>
              </a:prstGeom>
            </p:spPr>
          </p:pic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EF64C7E-2560-4A6D-0A9D-9692505741C7}"/>
                  </a:ext>
                </a:extLst>
              </p:cNvPr>
              <p:cNvGrpSpPr/>
              <p:nvPr/>
            </p:nvGrpSpPr>
            <p:grpSpPr>
              <a:xfrm>
                <a:off x="2291795" y="2063032"/>
                <a:ext cx="408337" cy="257430"/>
                <a:chOff x="2846189" y="2844264"/>
                <a:chExt cx="616235" cy="388496"/>
              </a:xfrm>
            </p:grpSpPr>
            <p:sp>
              <p:nvSpPr>
                <p:cNvPr id="39" name="Freeform: Shape 4">
                  <a:extLst>
                    <a:ext uri="{FF2B5EF4-FFF2-40B4-BE49-F238E27FC236}">
                      <a16:creationId xmlns:a16="http://schemas.microsoft.com/office/drawing/2014/main" id="{FD4AB771-B649-9FAA-5FF4-671DD55C3413}"/>
                    </a:ext>
                  </a:extLst>
                </p:cNvPr>
                <p:cNvSpPr/>
                <p:nvPr/>
              </p:nvSpPr>
              <p:spPr>
                <a:xfrm>
                  <a:off x="2913171" y="2897850"/>
                  <a:ext cx="227739" cy="133964"/>
                </a:xfrm>
                <a:custGeom>
                  <a:avLst/>
                  <a:gdLst>
                    <a:gd name="connsiteX0" fmla="*/ 113870 w 227739"/>
                    <a:gd name="connsiteY0" fmla="*/ 133964 h 133964"/>
                    <a:gd name="connsiteX1" fmla="*/ 227739 w 227739"/>
                    <a:gd name="connsiteY1" fmla="*/ 66982 h 133964"/>
                    <a:gd name="connsiteX2" fmla="*/ 113870 w 227739"/>
                    <a:gd name="connsiteY2" fmla="*/ 0 h 133964"/>
                    <a:gd name="connsiteX3" fmla="*/ 0 w 227739"/>
                    <a:gd name="connsiteY3" fmla="*/ 66982 h 133964"/>
                    <a:gd name="connsiteX4" fmla="*/ 113870 w 227739"/>
                    <a:gd name="connsiteY4" fmla="*/ 133964 h 133964"/>
                    <a:gd name="connsiteX5" fmla="*/ 113870 w 227739"/>
                    <a:gd name="connsiteY5" fmla="*/ 26793 h 133964"/>
                    <a:gd name="connsiteX6" fmla="*/ 200946 w 227739"/>
                    <a:gd name="connsiteY6" fmla="*/ 66982 h 133964"/>
                    <a:gd name="connsiteX7" fmla="*/ 113870 w 227739"/>
                    <a:gd name="connsiteY7" fmla="*/ 107171 h 133964"/>
                    <a:gd name="connsiteX8" fmla="*/ 26793 w 227739"/>
                    <a:gd name="connsiteY8" fmla="*/ 66982 h 133964"/>
                    <a:gd name="connsiteX9" fmla="*/ 113870 w 227739"/>
                    <a:gd name="connsiteY9" fmla="*/ 26793 h 133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7739" h="133964">
                      <a:moveTo>
                        <a:pt x="113870" y="133964"/>
                      </a:moveTo>
                      <a:cubicBezTo>
                        <a:pt x="177717" y="133964"/>
                        <a:pt x="227739" y="104539"/>
                        <a:pt x="227739" y="66982"/>
                      </a:cubicBezTo>
                      <a:cubicBezTo>
                        <a:pt x="227739" y="29425"/>
                        <a:pt x="177717" y="0"/>
                        <a:pt x="113870" y="0"/>
                      </a:cubicBezTo>
                      <a:cubicBezTo>
                        <a:pt x="50022" y="0"/>
                        <a:pt x="0" y="29425"/>
                        <a:pt x="0" y="66982"/>
                      </a:cubicBezTo>
                      <a:cubicBezTo>
                        <a:pt x="0" y="104539"/>
                        <a:pt x="50022" y="133964"/>
                        <a:pt x="113870" y="133964"/>
                      </a:cubicBezTo>
                      <a:close/>
                      <a:moveTo>
                        <a:pt x="113870" y="26793"/>
                      </a:moveTo>
                      <a:cubicBezTo>
                        <a:pt x="165185" y="26793"/>
                        <a:pt x="200946" y="47973"/>
                        <a:pt x="200946" y="66982"/>
                      </a:cubicBezTo>
                      <a:cubicBezTo>
                        <a:pt x="200946" y="85992"/>
                        <a:pt x="165185" y="107171"/>
                        <a:pt x="113870" y="107171"/>
                      </a:cubicBezTo>
                      <a:cubicBezTo>
                        <a:pt x="62555" y="107171"/>
                        <a:pt x="26793" y="85992"/>
                        <a:pt x="26793" y="66982"/>
                      </a:cubicBezTo>
                      <a:cubicBezTo>
                        <a:pt x="26793" y="47973"/>
                        <a:pt x="62555" y="26793"/>
                        <a:pt x="113870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5">
                  <a:extLst>
                    <a:ext uri="{FF2B5EF4-FFF2-40B4-BE49-F238E27FC236}">
                      <a16:creationId xmlns:a16="http://schemas.microsoft.com/office/drawing/2014/main" id="{1317993E-7F73-BD3A-B3F1-B766E8A56238}"/>
                    </a:ext>
                  </a:extLst>
                </p:cNvPr>
                <p:cNvSpPr/>
                <p:nvPr/>
              </p:nvSpPr>
              <p:spPr>
                <a:xfrm>
                  <a:off x="2966757" y="2938039"/>
                  <a:ext cx="120567" cy="53585"/>
                </a:xfrm>
                <a:custGeom>
                  <a:avLst/>
                  <a:gdLst>
                    <a:gd name="connsiteX0" fmla="*/ 120568 w 120567"/>
                    <a:gd name="connsiteY0" fmla="*/ 26793 h 53585"/>
                    <a:gd name="connsiteX1" fmla="*/ 60284 w 120567"/>
                    <a:gd name="connsiteY1" fmla="*/ 53586 h 53585"/>
                    <a:gd name="connsiteX2" fmla="*/ 0 w 120567"/>
                    <a:gd name="connsiteY2" fmla="*/ 26793 h 53585"/>
                    <a:gd name="connsiteX3" fmla="*/ 60284 w 120567"/>
                    <a:gd name="connsiteY3" fmla="*/ 0 h 53585"/>
                    <a:gd name="connsiteX4" fmla="*/ 120568 w 120567"/>
                    <a:gd name="connsiteY4" fmla="*/ 26793 h 535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567" h="53585">
                      <a:moveTo>
                        <a:pt x="120568" y="26793"/>
                      </a:moveTo>
                      <a:cubicBezTo>
                        <a:pt x="120568" y="41590"/>
                        <a:pt x="93578" y="53586"/>
                        <a:pt x="60284" y="53586"/>
                      </a:cubicBezTo>
                      <a:cubicBezTo>
                        <a:pt x="26990" y="53586"/>
                        <a:pt x="0" y="41590"/>
                        <a:pt x="0" y="26793"/>
                      </a:cubicBezTo>
                      <a:cubicBezTo>
                        <a:pt x="0" y="11996"/>
                        <a:pt x="26990" y="0"/>
                        <a:pt x="60284" y="0"/>
                      </a:cubicBezTo>
                      <a:cubicBezTo>
                        <a:pt x="93578" y="0"/>
                        <a:pt x="120568" y="11996"/>
                        <a:pt x="120568" y="26793"/>
                      </a:cubicBez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6">
                  <a:extLst>
                    <a:ext uri="{FF2B5EF4-FFF2-40B4-BE49-F238E27FC236}">
                      <a16:creationId xmlns:a16="http://schemas.microsoft.com/office/drawing/2014/main" id="{7D495E06-1A53-F644-C61D-A2A9E5DE044E}"/>
                    </a:ext>
                  </a:extLst>
                </p:cNvPr>
                <p:cNvSpPr/>
                <p:nvPr/>
              </p:nvSpPr>
              <p:spPr>
                <a:xfrm>
                  <a:off x="2846189" y="2844264"/>
                  <a:ext cx="616235" cy="388496"/>
                </a:xfrm>
                <a:custGeom>
                  <a:avLst/>
                  <a:gdLst>
                    <a:gd name="connsiteX0" fmla="*/ 587178 w 616235"/>
                    <a:gd name="connsiteY0" fmla="*/ 139242 h 388496"/>
                    <a:gd name="connsiteX1" fmla="*/ 359366 w 616235"/>
                    <a:gd name="connsiteY1" fmla="*/ 140287 h 388496"/>
                    <a:gd name="connsiteX2" fmla="*/ 361703 w 616235"/>
                    <a:gd name="connsiteY2" fmla="*/ 120568 h 388496"/>
                    <a:gd name="connsiteX3" fmla="*/ 180852 w 616235"/>
                    <a:gd name="connsiteY3" fmla="*/ 0 h 388496"/>
                    <a:gd name="connsiteX4" fmla="*/ 0 w 616235"/>
                    <a:gd name="connsiteY4" fmla="*/ 120568 h 388496"/>
                    <a:gd name="connsiteX5" fmla="*/ 0 w 616235"/>
                    <a:gd name="connsiteY5" fmla="*/ 259180 h 388496"/>
                    <a:gd name="connsiteX6" fmla="*/ 188615 w 616235"/>
                    <a:gd name="connsiteY6" fmla="*/ 388496 h 388496"/>
                    <a:gd name="connsiteX7" fmla="*/ 353786 w 616235"/>
                    <a:gd name="connsiteY7" fmla="*/ 334837 h 388496"/>
                    <a:gd name="connsiteX8" fmla="*/ 570674 w 616235"/>
                    <a:gd name="connsiteY8" fmla="*/ 323242 h 388496"/>
                    <a:gd name="connsiteX9" fmla="*/ 616235 w 616235"/>
                    <a:gd name="connsiteY9" fmla="*/ 343772 h 388496"/>
                    <a:gd name="connsiteX10" fmla="*/ 616235 w 616235"/>
                    <a:gd name="connsiteY10" fmla="*/ 152331 h 388496"/>
                    <a:gd name="connsiteX11" fmla="*/ 395194 w 616235"/>
                    <a:gd name="connsiteY11" fmla="*/ 169224 h 388496"/>
                    <a:gd name="connsiteX12" fmla="*/ 421987 w 616235"/>
                    <a:gd name="connsiteY12" fmla="*/ 161333 h 388496"/>
                    <a:gd name="connsiteX13" fmla="*/ 421987 w 616235"/>
                    <a:gd name="connsiteY13" fmla="*/ 247834 h 388496"/>
                    <a:gd name="connsiteX14" fmla="*/ 395194 w 616235"/>
                    <a:gd name="connsiteY14" fmla="*/ 247834 h 388496"/>
                    <a:gd name="connsiteX15" fmla="*/ 60284 w 616235"/>
                    <a:gd name="connsiteY15" fmla="*/ 214343 h 388496"/>
                    <a:gd name="connsiteX16" fmla="*/ 65964 w 616235"/>
                    <a:gd name="connsiteY16" fmla="*/ 214343 h 388496"/>
                    <a:gd name="connsiteX17" fmla="*/ 87077 w 616235"/>
                    <a:gd name="connsiteY17" fmla="*/ 224176 h 388496"/>
                    <a:gd name="connsiteX18" fmla="*/ 87077 w 616235"/>
                    <a:gd name="connsiteY18" fmla="*/ 261230 h 388496"/>
                    <a:gd name="connsiteX19" fmla="*/ 60284 w 616235"/>
                    <a:gd name="connsiteY19" fmla="*/ 261230 h 388496"/>
                    <a:gd name="connsiteX20" fmla="*/ 194248 w 616235"/>
                    <a:gd name="connsiteY20" fmla="*/ 240787 h 388496"/>
                    <a:gd name="connsiteX21" fmla="*/ 221041 w 616235"/>
                    <a:gd name="connsiteY21" fmla="*/ 238235 h 388496"/>
                    <a:gd name="connsiteX22" fmla="*/ 221041 w 616235"/>
                    <a:gd name="connsiteY22" fmla="*/ 281325 h 388496"/>
                    <a:gd name="connsiteX23" fmla="*/ 194248 w 616235"/>
                    <a:gd name="connsiteY23" fmla="*/ 281325 h 388496"/>
                    <a:gd name="connsiteX24" fmla="*/ 261230 w 616235"/>
                    <a:gd name="connsiteY24" fmla="*/ 228978 h 388496"/>
                    <a:gd name="connsiteX25" fmla="*/ 288023 w 616235"/>
                    <a:gd name="connsiteY25" fmla="*/ 218261 h 388496"/>
                    <a:gd name="connsiteX26" fmla="*/ 288023 w 616235"/>
                    <a:gd name="connsiteY26" fmla="*/ 301419 h 388496"/>
                    <a:gd name="connsiteX27" fmla="*/ 261230 w 616235"/>
                    <a:gd name="connsiteY27" fmla="*/ 301419 h 388496"/>
                    <a:gd name="connsiteX28" fmla="*/ 328212 w 616235"/>
                    <a:gd name="connsiteY28" fmla="*/ 199801 h 388496"/>
                    <a:gd name="connsiteX29" fmla="*/ 353786 w 616235"/>
                    <a:gd name="connsiteY29" fmla="*/ 187476 h 388496"/>
                    <a:gd name="connsiteX30" fmla="*/ 355005 w 616235"/>
                    <a:gd name="connsiteY30" fmla="*/ 186867 h 388496"/>
                    <a:gd name="connsiteX31" fmla="*/ 355005 w 616235"/>
                    <a:gd name="connsiteY31" fmla="*/ 234437 h 388496"/>
                    <a:gd name="connsiteX32" fmla="*/ 328212 w 616235"/>
                    <a:gd name="connsiteY32" fmla="*/ 234437 h 388496"/>
                    <a:gd name="connsiteX33" fmla="*/ 154059 w 616235"/>
                    <a:gd name="connsiteY33" fmla="*/ 314816 h 388496"/>
                    <a:gd name="connsiteX34" fmla="*/ 127266 w 616235"/>
                    <a:gd name="connsiteY34" fmla="*/ 314816 h 388496"/>
                    <a:gd name="connsiteX35" fmla="*/ 127266 w 616235"/>
                    <a:gd name="connsiteY35" fmla="*/ 235944 h 388496"/>
                    <a:gd name="connsiteX36" fmla="*/ 154059 w 616235"/>
                    <a:gd name="connsiteY36" fmla="*/ 239863 h 388496"/>
                    <a:gd name="connsiteX37" fmla="*/ 462176 w 616235"/>
                    <a:gd name="connsiteY37" fmla="*/ 200946 h 388496"/>
                    <a:gd name="connsiteX38" fmla="*/ 462176 w 616235"/>
                    <a:gd name="connsiteY38" fmla="*/ 155345 h 388496"/>
                    <a:gd name="connsiteX39" fmla="*/ 488969 w 616235"/>
                    <a:gd name="connsiteY39" fmla="*/ 155345 h 388496"/>
                    <a:gd name="connsiteX40" fmla="*/ 488969 w 616235"/>
                    <a:gd name="connsiteY40" fmla="*/ 200946 h 388496"/>
                    <a:gd name="connsiteX41" fmla="*/ 180852 w 616235"/>
                    <a:gd name="connsiteY41" fmla="*/ 40189 h 388496"/>
                    <a:gd name="connsiteX42" fmla="*/ 321514 w 616235"/>
                    <a:gd name="connsiteY42" fmla="*/ 120568 h 388496"/>
                    <a:gd name="connsiteX43" fmla="*/ 180852 w 616235"/>
                    <a:gd name="connsiteY43" fmla="*/ 200946 h 388496"/>
                    <a:gd name="connsiteX44" fmla="*/ 40189 w 616235"/>
                    <a:gd name="connsiteY44" fmla="*/ 120568 h 388496"/>
                    <a:gd name="connsiteX45" fmla="*/ 180852 w 616235"/>
                    <a:gd name="connsiteY45" fmla="*/ 40189 h 388496"/>
                    <a:gd name="connsiteX46" fmla="*/ 576046 w 616235"/>
                    <a:gd name="connsiteY46" fmla="*/ 281847 h 388496"/>
                    <a:gd name="connsiteX47" fmla="*/ 534216 w 616235"/>
                    <a:gd name="connsiteY47" fmla="*/ 268658 h 388496"/>
                    <a:gd name="connsiteX48" fmla="*/ 522460 w 616235"/>
                    <a:gd name="connsiteY48" fmla="*/ 217390 h 388496"/>
                    <a:gd name="connsiteX49" fmla="*/ 538536 w 616235"/>
                    <a:gd name="connsiteY49" fmla="*/ 164066 h 388496"/>
                    <a:gd name="connsiteX50" fmla="*/ 570687 w 616235"/>
                    <a:gd name="connsiteY50" fmla="*/ 175882 h 388496"/>
                    <a:gd name="connsiteX51" fmla="*/ 576046 w 616235"/>
                    <a:gd name="connsiteY51" fmla="*/ 178300 h 38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616235" h="388496">
                      <a:moveTo>
                        <a:pt x="587178" y="139242"/>
                      </a:moveTo>
                      <a:cubicBezTo>
                        <a:pt x="513210" y="105932"/>
                        <a:pt x="436683" y="106421"/>
                        <a:pt x="359366" y="140287"/>
                      </a:cubicBezTo>
                      <a:cubicBezTo>
                        <a:pt x="360908" y="133827"/>
                        <a:pt x="361693" y="127210"/>
                        <a:pt x="361703" y="120568"/>
                      </a:cubicBezTo>
                      <a:cubicBezTo>
                        <a:pt x="361703" y="52963"/>
                        <a:pt x="282269" y="0"/>
                        <a:pt x="180852" y="0"/>
                      </a:cubicBezTo>
                      <a:cubicBezTo>
                        <a:pt x="79434" y="0"/>
                        <a:pt x="0" y="52963"/>
                        <a:pt x="0" y="120568"/>
                      </a:cubicBezTo>
                      <a:lnTo>
                        <a:pt x="0" y="259180"/>
                      </a:lnTo>
                      <a:cubicBezTo>
                        <a:pt x="0" y="331695"/>
                        <a:pt x="82850" y="388496"/>
                        <a:pt x="188615" y="388496"/>
                      </a:cubicBezTo>
                      <a:cubicBezTo>
                        <a:pt x="252248" y="388496"/>
                        <a:pt x="318306" y="353592"/>
                        <a:pt x="353786" y="334837"/>
                      </a:cubicBezTo>
                      <a:cubicBezTo>
                        <a:pt x="427848" y="295692"/>
                        <a:pt x="500825" y="291787"/>
                        <a:pt x="570674" y="323242"/>
                      </a:cubicBezTo>
                      <a:lnTo>
                        <a:pt x="616235" y="343772"/>
                      </a:lnTo>
                      <a:lnTo>
                        <a:pt x="616235" y="152331"/>
                      </a:lnTo>
                      <a:close/>
                      <a:moveTo>
                        <a:pt x="395194" y="169224"/>
                      </a:moveTo>
                      <a:cubicBezTo>
                        <a:pt x="403979" y="166121"/>
                        <a:pt x="412922" y="163487"/>
                        <a:pt x="421987" y="161333"/>
                      </a:cubicBezTo>
                      <a:lnTo>
                        <a:pt x="421987" y="247834"/>
                      </a:lnTo>
                      <a:lnTo>
                        <a:pt x="395194" y="247834"/>
                      </a:lnTo>
                      <a:close/>
                      <a:moveTo>
                        <a:pt x="60284" y="214343"/>
                      </a:moveTo>
                      <a:lnTo>
                        <a:pt x="65964" y="214343"/>
                      </a:lnTo>
                      <a:cubicBezTo>
                        <a:pt x="72800" y="218036"/>
                        <a:pt x="79851" y="221320"/>
                        <a:pt x="87077" y="224176"/>
                      </a:cubicBezTo>
                      <a:lnTo>
                        <a:pt x="87077" y="261230"/>
                      </a:lnTo>
                      <a:lnTo>
                        <a:pt x="60284" y="261230"/>
                      </a:lnTo>
                      <a:close/>
                      <a:moveTo>
                        <a:pt x="194248" y="240787"/>
                      </a:moveTo>
                      <a:cubicBezTo>
                        <a:pt x="203402" y="240340"/>
                        <a:pt x="212333" y="239490"/>
                        <a:pt x="221041" y="238235"/>
                      </a:cubicBezTo>
                      <a:lnTo>
                        <a:pt x="221041" y="281325"/>
                      </a:lnTo>
                      <a:lnTo>
                        <a:pt x="194248" y="281325"/>
                      </a:lnTo>
                      <a:close/>
                      <a:moveTo>
                        <a:pt x="261230" y="228978"/>
                      </a:moveTo>
                      <a:cubicBezTo>
                        <a:pt x="270397" y="226025"/>
                        <a:pt x="279349" y="222444"/>
                        <a:pt x="288023" y="218261"/>
                      </a:cubicBezTo>
                      <a:lnTo>
                        <a:pt x="288023" y="301419"/>
                      </a:lnTo>
                      <a:lnTo>
                        <a:pt x="261230" y="301419"/>
                      </a:lnTo>
                      <a:close/>
                      <a:moveTo>
                        <a:pt x="328212" y="199801"/>
                      </a:moveTo>
                      <a:cubicBezTo>
                        <a:pt x="337824" y="195548"/>
                        <a:pt x="346485" y="191334"/>
                        <a:pt x="353786" y="187476"/>
                      </a:cubicBezTo>
                      <a:cubicBezTo>
                        <a:pt x="354195" y="187262"/>
                        <a:pt x="354596" y="187081"/>
                        <a:pt x="355005" y="186867"/>
                      </a:cubicBezTo>
                      <a:lnTo>
                        <a:pt x="355005" y="234437"/>
                      </a:lnTo>
                      <a:lnTo>
                        <a:pt x="328212" y="234437"/>
                      </a:lnTo>
                      <a:close/>
                      <a:moveTo>
                        <a:pt x="154059" y="314816"/>
                      </a:moveTo>
                      <a:lnTo>
                        <a:pt x="127266" y="314816"/>
                      </a:lnTo>
                      <a:lnTo>
                        <a:pt x="127266" y="235944"/>
                      </a:lnTo>
                      <a:cubicBezTo>
                        <a:pt x="136124" y="237705"/>
                        <a:pt x="145067" y="239012"/>
                        <a:pt x="154059" y="239863"/>
                      </a:cubicBezTo>
                      <a:close/>
                      <a:moveTo>
                        <a:pt x="462176" y="200946"/>
                      </a:moveTo>
                      <a:lnTo>
                        <a:pt x="462176" y="155345"/>
                      </a:lnTo>
                      <a:cubicBezTo>
                        <a:pt x="471099" y="154802"/>
                        <a:pt x="480047" y="154802"/>
                        <a:pt x="488969" y="155345"/>
                      </a:cubicBezTo>
                      <a:lnTo>
                        <a:pt x="488969" y="200946"/>
                      </a:lnTo>
                      <a:close/>
                      <a:moveTo>
                        <a:pt x="180852" y="40189"/>
                      </a:moveTo>
                      <a:cubicBezTo>
                        <a:pt x="257097" y="40189"/>
                        <a:pt x="321514" y="77029"/>
                        <a:pt x="321514" y="120568"/>
                      </a:cubicBezTo>
                      <a:cubicBezTo>
                        <a:pt x="321514" y="164106"/>
                        <a:pt x="257097" y="200946"/>
                        <a:pt x="180852" y="200946"/>
                      </a:cubicBezTo>
                      <a:cubicBezTo>
                        <a:pt x="104606" y="200946"/>
                        <a:pt x="40189" y="164140"/>
                        <a:pt x="40189" y="120568"/>
                      </a:cubicBezTo>
                      <a:cubicBezTo>
                        <a:pt x="40189" y="76996"/>
                        <a:pt x="104606" y="40189"/>
                        <a:pt x="180852" y="40189"/>
                      </a:cubicBezTo>
                      <a:close/>
                      <a:moveTo>
                        <a:pt x="576046" y="281847"/>
                      </a:moveTo>
                      <a:cubicBezTo>
                        <a:pt x="562467" y="276370"/>
                        <a:pt x="548481" y="271961"/>
                        <a:pt x="534216" y="268658"/>
                      </a:cubicBezTo>
                      <a:cubicBezTo>
                        <a:pt x="526890" y="252533"/>
                        <a:pt x="522892" y="235096"/>
                        <a:pt x="522460" y="217390"/>
                      </a:cubicBezTo>
                      <a:cubicBezTo>
                        <a:pt x="522723" y="198461"/>
                        <a:pt x="528292" y="179986"/>
                        <a:pt x="538536" y="164066"/>
                      </a:cubicBezTo>
                      <a:cubicBezTo>
                        <a:pt x="549513" y="167257"/>
                        <a:pt x="560256" y="171205"/>
                        <a:pt x="570687" y="175882"/>
                      </a:cubicBezTo>
                      <a:lnTo>
                        <a:pt x="576046" y="178300"/>
                      </a:lnTo>
                      <a:close/>
                    </a:path>
                  </a:pathLst>
                </a:custGeom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75508278-9C2A-384C-A7E8-A7C2D00EBA9B}"/>
                </a:ext>
              </a:extLst>
            </p:cNvPr>
            <p:cNvGrpSpPr/>
            <p:nvPr/>
          </p:nvGrpSpPr>
          <p:grpSpPr>
            <a:xfrm>
              <a:off x="2526321" y="2604548"/>
              <a:ext cx="0" cy="347739"/>
              <a:chOff x="8553809" y="2082016"/>
              <a:chExt cx="0" cy="633195"/>
            </a:xfrm>
          </p:grpSpPr>
          <p:cxnSp>
            <p:nvCxnSpPr>
              <p:cNvPr id="380" name="Straight Connector 336">
                <a:extLst>
                  <a:ext uri="{FF2B5EF4-FFF2-40B4-BE49-F238E27FC236}">
                    <a16:creationId xmlns:a16="http://schemas.microsoft.com/office/drawing/2014/main" id="{E9063FEC-99E3-C094-4774-9275FBEE0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39">
                <a:extLst>
                  <a:ext uri="{FF2B5EF4-FFF2-40B4-BE49-F238E27FC236}">
                    <a16:creationId xmlns:a16="http://schemas.microsoft.com/office/drawing/2014/main" id="{FD9371E0-2A01-89B3-9806-D2F99A600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20720F83-70AF-67C9-B1D2-5D3C0571131B}"/>
              </a:ext>
            </a:extLst>
          </p:cNvPr>
          <p:cNvGrpSpPr/>
          <p:nvPr/>
        </p:nvGrpSpPr>
        <p:grpSpPr>
          <a:xfrm>
            <a:off x="3331823" y="4907727"/>
            <a:ext cx="1198215" cy="900830"/>
            <a:chOff x="2102629" y="4548836"/>
            <a:chExt cx="1198215" cy="900830"/>
          </a:xfrm>
        </p:grpSpPr>
        <p:grpSp>
          <p:nvGrpSpPr>
            <p:cNvPr id="397" name="Gruppieren 396">
              <a:extLst>
                <a:ext uri="{FF2B5EF4-FFF2-40B4-BE49-F238E27FC236}">
                  <a16:creationId xmlns:a16="http://schemas.microsoft.com/office/drawing/2014/main" id="{7FDAEB84-C887-F45D-E830-77A798BEAB5E}"/>
                </a:ext>
              </a:extLst>
            </p:cNvPr>
            <p:cNvGrpSpPr/>
            <p:nvPr/>
          </p:nvGrpSpPr>
          <p:grpSpPr>
            <a:xfrm>
              <a:off x="2102629" y="4548836"/>
              <a:ext cx="1198215" cy="706906"/>
              <a:chOff x="2102629" y="3901136"/>
              <a:chExt cx="1198215" cy="706906"/>
            </a:xfrm>
          </p:grpSpPr>
          <p:pic>
            <p:nvPicPr>
              <p:cNvPr id="32" name="Graphic 220" descr="Folder">
                <a:extLst>
                  <a:ext uri="{FF2B5EF4-FFF2-40B4-BE49-F238E27FC236}">
                    <a16:creationId xmlns:a16="http://schemas.microsoft.com/office/drawing/2014/main" id="{56AD97D8-225C-FCDC-2D09-1B29690E1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102629" y="3901136"/>
                <a:ext cx="813221" cy="706906"/>
              </a:xfrm>
              <a:prstGeom prst="rect">
                <a:avLst/>
              </a:prstGeom>
            </p:spPr>
          </p:pic>
          <p:sp>
            <p:nvSpPr>
              <p:cNvPr id="33" name="TextBox 221">
                <a:extLst>
                  <a:ext uri="{FF2B5EF4-FFF2-40B4-BE49-F238E27FC236}">
                    <a16:creationId xmlns:a16="http://schemas.microsoft.com/office/drawing/2014/main" id="{BCE48066-768F-F9A6-AE30-017CEC8E965F}"/>
                  </a:ext>
                </a:extLst>
              </p:cNvPr>
              <p:cNvSpPr txBox="1"/>
              <p:nvPr/>
            </p:nvSpPr>
            <p:spPr>
              <a:xfrm>
                <a:off x="2811608" y="4116090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R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uns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34" name="Graphic 11" descr="Gears">
                <a:extLst>
                  <a:ext uri="{FF2B5EF4-FFF2-40B4-BE49-F238E27FC236}">
                    <a16:creationId xmlns:a16="http://schemas.microsoft.com/office/drawing/2014/main" id="{D4825D85-3008-C7A6-A3A7-6C4E3837BECB}"/>
                  </a:ext>
                </a:extLst>
              </p:cNvPr>
              <p:cNvGrpSpPr/>
              <p:nvPr/>
            </p:nvGrpSpPr>
            <p:grpSpPr>
              <a:xfrm rot="20446813" flipH="1">
                <a:off x="2376794" y="4136902"/>
                <a:ext cx="241731" cy="292525"/>
                <a:chOff x="5986457" y="5441275"/>
                <a:chExt cx="621029" cy="751522"/>
              </a:xfrm>
              <a:solidFill>
                <a:srgbClr val="C21F3A"/>
              </a:solidFill>
            </p:grpSpPr>
            <p:sp>
              <p:nvSpPr>
                <p:cNvPr id="35" name="Freeform: Shape 259">
                  <a:extLst>
                    <a:ext uri="{FF2B5EF4-FFF2-40B4-BE49-F238E27FC236}">
                      <a16:creationId xmlns:a16="http://schemas.microsoft.com/office/drawing/2014/main" id="{D5F8FCD4-67E4-2150-706C-A6B61D53B18E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Freeform: Shape 260">
                  <a:extLst>
                    <a:ext uri="{FF2B5EF4-FFF2-40B4-BE49-F238E27FC236}">
                      <a16:creationId xmlns:a16="http://schemas.microsoft.com/office/drawing/2014/main" id="{4F2040E3-4B9F-7296-C2B3-BD31795CE2FB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grpFill/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88" name="Gruppieren 387">
              <a:extLst>
                <a:ext uri="{FF2B5EF4-FFF2-40B4-BE49-F238E27FC236}">
                  <a16:creationId xmlns:a16="http://schemas.microsoft.com/office/drawing/2014/main" id="{9981C265-D653-3BD7-75CD-5BBD68213D0E}"/>
                </a:ext>
              </a:extLst>
            </p:cNvPr>
            <p:cNvGrpSpPr/>
            <p:nvPr/>
          </p:nvGrpSpPr>
          <p:grpSpPr>
            <a:xfrm>
              <a:off x="2526321" y="5101927"/>
              <a:ext cx="0" cy="347739"/>
              <a:chOff x="8553809" y="2082016"/>
              <a:chExt cx="0" cy="633195"/>
            </a:xfrm>
          </p:grpSpPr>
          <p:cxnSp>
            <p:nvCxnSpPr>
              <p:cNvPr id="389" name="Straight Connector 336">
                <a:extLst>
                  <a:ext uri="{FF2B5EF4-FFF2-40B4-BE49-F238E27FC236}">
                    <a16:creationId xmlns:a16="http://schemas.microsoft.com/office/drawing/2014/main" id="{42F5CC5A-055D-711B-79F4-22B7B565E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39">
                <a:extLst>
                  <a:ext uri="{FF2B5EF4-FFF2-40B4-BE49-F238E27FC236}">
                    <a16:creationId xmlns:a16="http://schemas.microsoft.com/office/drawing/2014/main" id="{C6C40890-B770-4EE0-5F93-329177587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3" name="Gruppieren 412">
            <a:extLst>
              <a:ext uri="{FF2B5EF4-FFF2-40B4-BE49-F238E27FC236}">
                <a16:creationId xmlns:a16="http://schemas.microsoft.com/office/drawing/2014/main" id="{13C8B5BC-1AB8-55ED-1860-45F041C078B2}"/>
              </a:ext>
            </a:extLst>
          </p:cNvPr>
          <p:cNvGrpSpPr/>
          <p:nvPr/>
        </p:nvGrpSpPr>
        <p:grpSpPr>
          <a:xfrm>
            <a:off x="3427266" y="3835851"/>
            <a:ext cx="1474669" cy="749930"/>
            <a:chOff x="2198072" y="3572817"/>
            <a:chExt cx="1474669" cy="749930"/>
          </a:xfrm>
        </p:grpSpPr>
        <p:grpSp>
          <p:nvGrpSpPr>
            <p:cNvPr id="396" name="Gruppieren 395">
              <a:extLst>
                <a:ext uri="{FF2B5EF4-FFF2-40B4-BE49-F238E27FC236}">
                  <a16:creationId xmlns:a16="http://schemas.microsoft.com/office/drawing/2014/main" id="{D2C91273-D70A-54B5-197D-CCF09ED4807A}"/>
                </a:ext>
              </a:extLst>
            </p:cNvPr>
            <p:cNvGrpSpPr/>
            <p:nvPr/>
          </p:nvGrpSpPr>
          <p:grpSpPr>
            <a:xfrm>
              <a:off x="2198072" y="3572817"/>
              <a:ext cx="1474669" cy="412361"/>
              <a:chOff x="2198072" y="3062277"/>
              <a:chExt cx="1474669" cy="412361"/>
            </a:xfrm>
          </p:grpSpPr>
          <p:sp>
            <p:nvSpPr>
              <p:cNvPr id="21" name="TextBox 205">
                <a:extLst>
                  <a:ext uri="{FF2B5EF4-FFF2-40B4-BE49-F238E27FC236}">
                    <a16:creationId xmlns:a16="http://schemas.microsoft.com/office/drawing/2014/main" id="{C4385DC5-2B48-804C-95A3-746A47476159}"/>
                  </a:ext>
                </a:extLst>
              </p:cNvPr>
              <p:cNvSpPr txBox="1"/>
              <p:nvPr/>
            </p:nvSpPr>
            <p:spPr>
              <a:xfrm>
                <a:off x="2811608" y="3129958"/>
                <a:ext cx="86113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0" dirty="0"/>
                  <a:t>W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</a:rPr>
                  <a:t>orkflows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</a:endParaRPr>
              </a:p>
            </p:txBody>
          </p:sp>
          <p:grpSp>
            <p:nvGrpSpPr>
              <p:cNvPr id="22" name="Group 206">
                <a:extLst>
                  <a:ext uri="{FF2B5EF4-FFF2-40B4-BE49-F238E27FC236}">
                    <a16:creationId xmlns:a16="http://schemas.microsoft.com/office/drawing/2014/main" id="{34297118-F273-74E7-E64B-69CAD32FB405}"/>
                  </a:ext>
                </a:extLst>
              </p:cNvPr>
              <p:cNvGrpSpPr/>
              <p:nvPr/>
            </p:nvGrpSpPr>
            <p:grpSpPr>
              <a:xfrm>
                <a:off x="2350004" y="3171692"/>
                <a:ext cx="329287" cy="250681"/>
                <a:chOff x="5857974" y="3824529"/>
                <a:chExt cx="1442884" cy="1263650"/>
              </a:xfrm>
            </p:grpSpPr>
            <p:sp>
              <p:nvSpPr>
                <p:cNvPr id="23" name="Rectangle 277">
                  <a:extLst>
                    <a:ext uri="{FF2B5EF4-FFF2-40B4-BE49-F238E27FC236}">
                      <a16:creationId xmlns:a16="http://schemas.microsoft.com/office/drawing/2014/main" id="{B8A6EF6F-B6C2-359E-4B07-3632BC6CEBEC}"/>
                    </a:ext>
                  </a:extLst>
                </p:cNvPr>
                <p:cNvSpPr/>
                <p:nvPr/>
              </p:nvSpPr>
              <p:spPr>
                <a:xfrm>
                  <a:off x="5857974" y="4256754"/>
                  <a:ext cx="403385" cy="831425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Rectangle 278">
                  <a:extLst>
                    <a:ext uri="{FF2B5EF4-FFF2-40B4-BE49-F238E27FC236}">
                      <a16:creationId xmlns:a16="http://schemas.microsoft.com/office/drawing/2014/main" id="{CA810801-3057-CB67-0CBC-CC3BD625B24A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Rectangle 279">
                  <a:extLst>
                    <a:ext uri="{FF2B5EF4-FFF2-40B4-BE49-F238E27FC236}">
                      <a16:creationId xmlns:a16="http://schemas.microsoft.com/office/drawing/2014/main" id="{76CC5CD2-B1D2-6E92-5370-29BEBB00D579}"/>
                    </a:ext>
                  </a:extLst>
                </p:cNvPr>
                <p:cNvSpPr/>
                <p:nvPr/>
              </p:nvSpPr>
              <p:spPr>
                <a:xfrm>
                  <a:off x="6897472" y="3824529"/>
                  <a:ext cx="403386" cy="126365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0" name="Graphic 202" descr="Folder">
                <a:extLst>
                  <a:ext uri="{FF2B5EF4-FFF2-40B4-BE49-F238E27FC236}">
                    <a16:creationId xmlns:a16="http://schemas.microsoft.com/office/drawing/2014/main" id="{7147D440-278F-3364-AC4D-1C410E686BCB}"/>
                  </a:ext>
                </a:extLst>
              </p:cNvPr>
              <p:cNvSpPr/>
              <p:nvPr/>
            </p:nvSpPr>
            <p:spPr>
              <a:xfrm>
                <a:off x="2198072" y="3062277"/>
                <a:ext cx="626857" cy="412361"/>
              </a:xfrm>
              <a:custGeom>
                <a:avLst/>
                <a:gdLst>
                  <a:gd name="connsiteX0" fmla="*/ 592974 w 626857"/>
                  <a:gd name="connsiteY0" fmla="*/ 412362 h 412361"/>
                  <a:gd name="connsiteX1" fmla="*/ 33884 w 626857"/>
                  <a:gd name="connsiteY1" fmla="*/ 412362 h 412361"/>
                  <a:gd name="connsiteX2" fmla="*/ 0 w 626857"/>
                  <a:gd name="connsiteY2" fmla="*/ 382907 h 412361"/>
                  <a:gd name="connsiteX3" fmla="*/ 0 w 626857"/>
                  <a:gd name="connsiteY3" fmla="*/ 29454 h 412361"/>
                  <a:gd name="connsiteX4" fmla="*/ 33884 w 626857"/>
                  <a:gd name="connsiteY4" fmla="*/ 0 h 412361"/>
                  <a:gd name="connsiteX5" fmla="*/ 193140 w 626857"/>
                  <a:gd name="connsiteY5" fmla="*/ 0 h 412361"/>
                  <a:gd name="connsiteX6" fmla="*/ 211776 w 626857"/>
                  <a:gd name="connsiteY6" fmla="*/ 5155 h 412361"/>
                  <a:gd name="connsiteX7" fmla="*/ 304958 w 626857"/>
                  <a:gd name="connsiteY7" fmla="*/ 58909 h 412361"/>
                  <a:gd name="connsiteX8" fmla="*/ 592974 w 626857"/>
                  <a:gd name="connsiteY8" fmla="*/ 58909 h 412361"/>
                  <a:gd name="connsiteX9" fmla="*/ 626858 w 626857"/>
                  <a:gd name="connsiteY9" fmla="*/ 88363 h 412361"/>
                  <a:gd name="connsiteX10" fmla="*/ 626858 w 626857"/>
                  <a:gd name="connsiteY10" fmla="*/ 382907 h 412361"/>
                  <a:gd name="connsiteX11" fmla="*/ 592974 w 626857"/>
                  <a:gd name="connsiteY11" fmla="*/ 412362 h 412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26857" h="412361">
                    <a:moveTo>
                      <a:pt x="592974" y="412362"/>
                    </a:moveTo>
                    <a:lnTo>
                      <a:pt x="33884" y="412362"/>
                    </a:lnTo>
                    <a:cubicBezTo>
                      <a:pt x="15248" y="412362"/>
                      <a:pt x="0" y="399107"/>
                      <a:pt x="0" y="382907"/>
                    </a:cubicBezTo>
                    <a:lnTo>
                      <a:pt x="0" y="29454"/>
                    </a:lnTo>
                    <a:cubicBezTo>
                      <a:pt x="0" y="13254"/>
                      <a:pt x="15248" y="0"/>
                      <a:pt x="33884" y="0"/>
                    </a:cubicBezTo>
                    <a:lnTo>
                      <a:pt x="193140" y="0"/>
                    </a:lnTo>
                    <a:cubicBezTo>
                      <a:pt x="199917" y="0"/>
                      <a:pt x="206694" y="1473"/>
                      <a:pt x="211776" y="5155"/>
                    </a:cubicBezTo>
                    <a:lnTo>
                      <a:pt x="304958" y="58909"/>
                    </a:lnTo>
                    <a:lnTo>
                      <a:pt x="592974" y="58909"/>
                    </a:lnTo>
                    <a:cubicBezTo>
                      <a:pt x="611610" y="58909"/>
                      <a:pt x="626858" y="72163"/>
                      <a:pt x="626858" y="88363"/>
                    </a:cubicBezTo>
                    <a:lnTo>
                      <a:pt x="626858" y="382907"/>
                    </a:lnTo>
                    <a:cubicBezTo>
                      <a:pt x="626858" y="399107"/>
                      <a:pt x="611610" y="412362"/>
                      <a:pt x="592974" y="412362"/>
                    </a:cubicBezTo>
                    <a:close/>
                  </a:path>
                </a:pathLst>
              </a:custGeom>
              <a:noFill/>
              <a:ln w="16867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391" name="Gruppieren 390">
              <a:extLst>
                <a:ext uri="{FF2B5EF4-FFF2-40B4-BE49-F238E27FC236}">
                  <a16:creationId xmlns:a16="http://schemas.microsoft.com/office/drawing/2014/main" id="{982210C3-B17A-9A33-A4FB-376257D57146}"/>
                </a:ext>
              </a:extLst>
            </p:cNvPr>
            <p:cNvGrpSpPr/>
            <p:nvPr/>
          </p:nvGrpSpPr>
          <p:grpSpPr>
            <a:xfrm>
              <a:off x="2526321" y="3975008"/>
              <a:ext cx="0" cy="347739"/>
              <a:chOff x="8553809" y="2082016"/>
              <a:chExt cx="0" cy="633195"/>
            </a:xfrm>
          </p:grpSpPr>
          <p:cxnSp>
            <p:nvCxnSpPr>
              <p:cNvPr id="392" name="Straight Connector 336">
                <a:extLst>
                  <a:ext uri="{FF2B5EF4-FFF2-40B4-BE49-F238E27FC236}">
                    <a16:creationId xmlns:a16="http://schemas.microsoft.com/office/drawing/2014/main" id="{34204FCA-3AD5-1584-8E0B-D328C7269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082016"/>
                <a:ext cx="0" cy="3933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39">
                <a:extLst>
                  <a:ext uri="{FF2B5EF4-FFF2-40B4-BE49-F238E27FC236}">
                    <a16:creationId xmlns:a16="http://schemas.microsoft.com/office/drawing/2014/main" id="{1546BC9A-5891-2AD8-F123-B3CD39FAF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53809" y="2510239"/>
                <a:ext cx="0" cy="20497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0" name="Straight Connector 331">
            <a:extLst>
              <a:ext uri="{FF2B5EF4-FFF2-40B4-BE49-F238E27FC236}">
                <a16:creationId xmlns:a16="http://schemas.microsoft.com/office/drawing/2014/main" id="{47E23C81-A9D6-7D58-6B39-A4CC96F3C8D6}"/>
              </a:ext>
            </a:extLst>
          </p:cNvPr>
          <p:cNvCxnSpPr>
            <a:cxnSpLocks/>
          </p:cNvCxnSpPr>
          <p:nvPr/>
        </p:nvCxnSpPr>
        <p:spPr>
          <a:xfrm>
            <a:off x="3065490" y="1048720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331">
            <a:extLst>
              <a:ext uri="{FF2B5EF4-FFF2-40B4-BE49-F238E27FC236}">
                <a16:creationId xmlns:a16="http://schemas.microsoft.com/office/drawing/2014/main" id="{39515B27-DFEE-DB73-801E-691E02E07BB3}"/>
              </a:ext>
            </a:extLst>
          </p:cNvPr>
          <p:cNvCxnSpPr>
            <a:cxnSpLocks/>
          </p:cNvCxnSpPr>
          <p:nvPr/>
        </p:nvCxnSpPr>
        <p:spPr>
          <a:xfrm>
            <a:off x="3065490" y="2556522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331">
            <a:extLst>
              <a:ext uri="{FF2B5EF4-FFF2-40B4-BE49-F238E27FC236}">
                <a16:creationId xmlns:a16="http://schemas.microsoft.com/office/drawing/2014/main" id="{BF370D28-6D56-E2F4-6FB8-5EDB66C04A5B}"/>
              </a:ext>
            </a:extLst>
          </p:cNvPr>
          <p:cNvCxnSpPr>
            <a:cxnSpLocks/>
          </p:cNvCxnSpPr>
          <p:nvPr/>
        </p:nvCxnSpPr>
        <p:spPr>
          <a:xfrm>
            <a:off x="3065490" y="4057668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331">
            <a:extLst>
              <a:ext uri="{FF2B5EF4-FFF2-40B4-BE49-F238E27FC236}">
                <a16:creationId xmlns:a16="http://schemas.microsoft.com/office/drawing/2014/main" id="{898D426E-EE7D-95C8-C1BD-C63D6B0EE985}"/>
              </a:ext>
            </a:extLst>
          </p:cNvPr>
          <p:cNvCxnSpPr>
            <a:cxnSpLocks/>
          </p:cNvCxnSpPr>
          <p:nvPr/>
        </p:nvCxnSpPr>
        <p:spPr>
          <a:xfrm>
            <a:off x="3065490" y="5289755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4" name="Image" descr="Image">
            <a:extLst>
              <a:ext uri="{FF2B5EF4-FFF2-40B4-BE49-F238E27FC236}">
                <a16:creationId xmlns:a16="http://schemas.microsoft.com/office/drawing/2014/main" id="{045B38AA-39F5-3F76-6DCC-BB068ACB52B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1023" y="111409"/>
            <a:ext cx="648933" cy="65199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30" name="Straight Connector 331">
            <a:extLst>
              <a:ext uri="{FF2B5EF4-FFF2-40B4-BE49-F238E27FC236}">
                <a16:creationId xmlns:a16="http://schemas.microsoft.com/office/drawing/2014/main" id="{DAAFD5CC-A27B-5FA7-9783-8BCC0AD7A5FE}"/>
              </a:ext>
            </a:extLst>
          </p:cNvPr>
          <p:cNvCxnSpPr>
            <a:cxnSpLocks/>
          </p:cNvCxnSpPr>
          <p:nvPr/>
        </p:nvCxnSpPr>
        <p:spPr>
          <a:xfrm>
            <a:off x="3069925" y="6446474"/>
            <a:ext cx="50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45D2EA0-857F-8C07-CEDB-286A38B03F09}"/>
              </a:ext>
            </a:extLst>
          </p:cNvPr>
          <p:cNvGrpSpPr>
            <a:grpSpLocks noChangeAspect="1"/>
          </p:cNvGrpSpPr>
          <p:nvPr/>
        </p:nvGrpSpPr>
        <p:grpSpPr>
          <a:xfrm>
            <a:off x="3477373" y="6186756"/>
            <a:ext cx="556283" cy="519435"/>
            <a:chOff x="9836777" y="2327948"/>
            <a:chExt cx="434137" cy="367627"/>
          </a:xfrm>
        </p:grpSpPr>
        <p:sp>
          <p:nvSpPr>
            <p:cNvPr id="427" name="Rechteck: abgerundete Ecken 426">
              <a:extLst>
                <a:ext uri="{FF2B5EF4-FFF2-40B4-BE49-F238E27FC236}">
                  <a16:creationId xmlns:a16="http://schemas.microsoft.com/office/drawing/2014/main" id="{6BFBCC70-B9B1-D316-6DE8-083303239841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1FC2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8" name="Rechteck: abgerundete Ecken 427">
              <a:extLst>
                <a:ext uri="{FF2B5EF4-FFF2-40B4-BE49-F238E27FC236}">
                  <a16:creationId xmlns:a16="http://schemas.microsoft.com/office/drawing/2014/main" id="{357E58A5-7C2D-FB5D-C574-948E1BCE2BC0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6BE7D2">
                <a:alpha val="8823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29" name="Rechteck: abgerundete Ecken 428">
              <a:extLst>
                <a:ext uri="{FF2B5EF4-FFF2-40B4-BE49-F238E27FC236}">
                  <a16:creationId xmlns:a16="http://schemas.microsoft.com/office/drawing/2014/main" id="{0167795E-2FE5-6327-8EDA-6F4ADF8E9367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ACF2E6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1" name="Gruppieren 430">
            <a:extLst>
              <a:ext uri="{FF2B5EF4-FFF2-40B4-BE49-F238E27FC236}">
                <a16:creationId xmlns:a16="http://schemas.microsoft.com/office/drawing/2014/main" id="{B608A358-444F-BCAE-9EB3-8F03BBD67B6A}"/>
              </a:ext>
            </a:extLst>
          </p:cNvPr>
          <p:cNvGrpSpPr>
            <a:grpSpLocks noChangeAspect="1"/>
          </p:cNvGrpSpPr>
          <p:nvPr/>
        </p:nvGrpSpPr>
        <p:grpSpPr>
          <a:xfrm>
            <a:off x="4663814" y="2106884"/>
            <a:ext cx="252886" cy="236135"/>
            <a:chOff x="9836777" y="2327948"/>
            <a:chExt cx="434137" cy="367627"/>
          </a:xfrm>
        </p:grpSpPr>
        <p:sp>
          <p:nvSpPr>
            <p:cNvPr id="432" name="Rechteck: abgerundete Ecken 431">
              <a:extLst>
                <a:ext uri="{FF2B5EF4-FFF2-40B4-BE49-F238E27FC236}">
                  <a16:creationId xmlns:a16="http://schemas.microsoft.com/office/drawing/2014/main" id="{75CD9C98-D600-F0AB-4DE5-DD9DB4D02488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B4CE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B4CE82"/>
                </a:solidFill>
              </a:endParaRPr>
            </a:p>
          </p:txBody>
        </p:sp>
        <p:sp>
          <p:nvSpPr>
            <p:cNvPr id="433" name="Rechteck: abgerundete Ecken 432">
              <a:extLst>
                <a:ext uri="{FF2B5EF4-FFF2-40B4-BE49-F238E27FC236}">
                  <a16:creationId xmlns:a16="http://schemas.microsoft.com/office/drawing/2014/main" id="{44658C21-3E44-BCAE-B77E-0F5704B371D3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C6D99F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434" name="Rechteck: abgerundete Ecken 433">
              <a:extLst>
                <a:ext uri="{FF2B5EF4-FFF2-40B4-BE49-F238E27FC236}">
                  <a16:creationId xmlns:a16="http://schemas.microsoft.com/office/drawing/2014/main" id="{2E36012E-E897-0D19-C1D0-3E2BBDE34D2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D6E4BA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FC53785F-3D8F-60A4-D874-E4489118D1A9}"/>
              </a:ext>
            </a:extLst>
          </p:cNvPr>
          <p:cNvGrpSpPr>
            <a:grpSpLocks noChangeAspect="1"/>
          </p:cNvGrpSpPr>
          <p:nvPr/>
        </p:nvGrpSpPr>
        <p:grpSpPr>
          <a:xfrm>
            <a:off x="4663814" y="3593117"/>
            <a:ext cx="252886" cy="236135"/>
            <a:chOff x="9836777" y="2327948"/>
            <a:chExt cx="434137" cy="367627"/>
          </a:xfrm>
        </p:grpSpPr>
        <p:sp>
          <p:nvSpPr>
            <p:cNvPr id="436" name="Rechteck: abgerundete Ecken 435">
              <a:extLst>
                <a:ext uri="{FF2B5EF4-FFF2-40B4-BE49-F238E27FC236}">
                  <a16:creationId xmlns:a16="http://schemas.microsoft.com/office/drawing/2014/main" id="{67F35E8D-924A-8EC8-4470-EF663F948365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7" name="Rechteck: abgerundete Ecken 436">
              <a:extLst>
                <a:ext uri="{FF2B5EF4-FFF2-40B4-BE49-F238E27FC236}">
                  <a16:creationId xmlns:a16="http://schemas.microsoft.com/office/drawing/2014/main" id="{353D2991-122C-BDC5-2EF7-33DD12220C44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FFD347">
                <a:alpha val="8745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  <p:sp>
          <p:nvSpPr>
            <p:cNvPr id="438" name="Rechteck: abgerundete Ecken 437">
              <a:extLst>
                <a:ext uri="{FF2B5EF4-FFF2-40B4-BE49-F238E27FC236}">
                  <a16:creationId xmlns:a16="http://schemas.microsoft.com/office/drawing/2014/main" id="{3E921238-03C8-7DC4-47C6-F3D11B1A4A5B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FFE79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C000"/>
                </a:solidFill>
              </a:endParaRPr>
            </a:p>
          </p:txBody>
        </p:sp>
      </p:grpSp>
      <p:sp>
        <p:nvSpPr>
          <p:cNvPr id="7" name="Textfeld 9">
            <a:extLst>
              <a:ext uri="{FF2B5EF4-FFF2-40B4-BE49-F238E27FC236}">
                <a16:creationId xmlns:a16="http://schemas.microsoft.com/office/drawing/2014/main" id="{53A3E706-780F-95BE-2F56-23AC3B9F4675}"/>
              </a:ext>
            </a:extLst>
          </p:cNvPr>
          <p:cNvSpPr txBox="1"/>
          <p:nvPr/>
        </p:nvSpPr>
        <p:spPr>
          <a:xfrm>
            <a:off x="6608974" y="4871972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7F7F7F"/>
                </a:solidFill>
              </a:rPr>
              <a:t>Data </a:t>
            </a:r>
            <a:r>
              <a:rPr lang="de-DE" sz="2400" b="1" dirty="0" err="1">
                <a:solidFill>
                  <a:srgbClr val="7F7F7F"/>
                </a:solidFill>
              </a:rPr>
              <a:t>analysis</a:t>
            </a:r>
            <a:endParaRPr lang="de-DE" sz="2400" b="1" dirty="0">
              <a:solidFill>
                <a:srgbClr val="7F7F7F"/>
              </a:solidFill>
            </a:endParaRPr>
          </a:p>
          <a:p>
            <a:pPr algn="ctr"/>
            <a:r>
              <a:rPr lang="de-DE" sz="2400" b="1" dirty="0" err="1">
                <a:solidFill>
                  <a:srgbClr val="7F7F7F"/>
                </a:solidFill>
              </a:rPr>
              <a:t>Computation</a:t>
            </a:r>
            <a:endParaRPr lang="de-DE" sz="2400" b="1" dirty="0">
              <a:solidFill>
                <a:srgbClr val="7F7F7F"/>
              </a:solidFill>
            </a:endParaRPr>
          </a:p>
        </p:txBody>
      </p:sp>
      <p:cxnSp>
        <p:nvCxnSpPr>
          <p:cNvPr id="8" name="Verbinder: gekrümmt 10">
            <a:extLst>
              <a:ext uri="{FF2B5EF4-FFF2-40B4-BE49-F238E27FC236}">
                <a16:creationId xmlns:a16="http://schemas.microsoft.com/office/drawing/2014/main" id="{0EE0BF53-829B-215D-5B28-1FD581A944EB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6530038" y="3767036"/>
            <a:ext cx="357334" cy="1852538"/>
          </a:xfrm>
          <a:prstGeom prst="curvedConnector2">
            <a:avLst/>
          </a:prstGeom>
          <a:ln w="38100">
            <a:solidFill>
              <a:srgbClr val="5B9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krümmt 11">
            <a:extLst>
              <a:ext uri="{FF2B5EF4-FFF2-40B4-BE49-F238E27FC236}">
                <a16:creationId xmlns:a16="http://schemas.microsoft.com/office/drawing/2014/main" id="{C5477307-97EA-A084-EDF5-AB35008838AE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557840" y="4927745"/>
            <a:ext cx="301910" cy="1852358"/>
          </a:xfrm>
          <a:prstGeom prst="curvedConnector2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472">
            <a:extLst>
              <a:ext uri="{FF2B5EF4-FFF2-40B4-BE49-F238E27FC236}">
                <a16:creationId xmlns:a16="http://schemas.microsoft.com/office/drawing/2014/main" id="{37FEEBA5-561C-FE60-8640-97182DBE0A46}"/>
              </a:ext>
            </a:extLst>
          </p:cNvPr>
          <p:cNvGrpSpPr/>
          <p:nvPr/>
        </p:nvGrpSpPr>
        <p:grpSpPr>
          <a:xfrm>
            <a:off x="8647685" y="4355560"/>
            <a:ext cx="3052548" cy="2038399"/>
            <a:chOff x="3766864" y="3440252"/>
            <a:chExt cx="3052548" cy="2038399"/>
          </a:xfrm>
        </p:grpSpPr>
        <p:sp>
          <p:nvSpPr>
            <p:cNvPr id="11" name="TextBox 310">
              <a:extLst>
                <a:ext uri="{FF2B5EF4-FFF2-40B4-BE49-F238E27FC236}">
                  <a16:creationId xmlns:a16="http://schemas.microsoft.com/office/drawing/2014/main" id="{5730675B-7EF6-68B0-15A0-C52FAF1CF0E0}"/>
                </a:ext>
              </a:extLst>
            </p:cNvPr>
            <p:cNvSpPr txBox="1"/>
            <p:nvPr/>
          </p:nvSpPr>
          <p:spPr>
            <a:xfrm>
              <a:off x="3766864" y="3666139"/>
              <a:ext cx="10775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&lt;study/assay&gt;</a:t>
              </a:r>
            </a:p>
          </p:txBody>
        </p:sp>
        <p:sp>
          <p:nvSpPr>
            <p:cNvPr id="12" name="TextBox 312">
              <a:extLst>
                <a:ext uri="{FF2B5EF4-FFF2-40B4-BE49-F238E27FC236}">
                  <a16:creationId xmlns:a16="http://schemas.microsoft.com/office/drawing/2014/main" id="{E2C9CA7F-E27D-EDD6-A427-2B1B9BCD9BA1}"/>
                </a:ext>
              </a:extLst>
            </p:cNvPr>
            <p:cNvSpPr txBox="1"/>
            <p:nvPr/>
          </p:nvSpPr>
          <p:spPr>
            <a:xfrm>
              <a:off x="3783822" y="4597117"/>
              <a:ext cx="100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&lt;workflow1&gt;</a:t>
              </a:r>
            </a:p>
          </p:txBody>
        </p:sp>
        <p:grpSp>
          <p:nvGrpSpPr>
            <p:cNvPr id="13" name="Group 314">
              <a:extLst>
                <a:ext uri="{FF2B5EF4-FFF2-40B4-BE49-F238E27FC236}">
                  <a16:creationId xmlns:a16="http://schemas.microsoft.com/office/drawing/2014/main" id="{CCB21564-178E-1420-9A05-C29374BDD870}"/>
                </a:ext>
              </a:extLst>
            </p:cNvPr>
            <p:cNvGrpSpPr/>
            <p:nvPr/>
          </p:nvGrpSpPr>
          <p:grpSpPr>
            <a:xfrm>
              <a:off x="4208661" y="4438430"/>
              <a:ext cx="163109" cy="138367"/>
              <a:chOff x="5901449" y="3824529"/>
              <a:chExt cx="1399409" cy="1263650"/>
            </a:xfrm>
          </p:grpSpPr>
          <p:sp>
            <p:nvSpPr>
              <p:cNvPr id="472" name="Rectangle 371">
                <a:extLst>
                  <a:ext uri="{FF2B5EF4-FFF2-40B4-BE49-F238E27FC236}">
                    <a16:creationId xmlns:a16="http://schemas.microsoft.com/office/drawing/2014/main" id="{D608C8FA-1264-953C-A175-C55AC588EEB9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3" name="Rectangle 381">
                <a:extLst>
                  <a:ext uri="{FF2B5EF4-FFF2-40B4-BE49-F238E27FC236}">
                    <a16:creationId xmlns:a16="http://schemas.microsoft.com/office/drawing/2014/main" id="{0ED4D058-CD3D-8E51-D63D-5C5FC8C32B6C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4" name="Rectangle 382">
                <a:extLst>
                  <a:ext uri="{FF2B5EF4-FFF2-40B4-BE49-F238E27FC236}">
                    <a16:creationId xmlns:a16="http://schemas.microsoft.com/office/drawing/2014/main" id="{22FEF896-D20D-697A-DDFA-424D09410FA7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15">
              <a:extLst>
                <a:ext uri="{FF2B5EF4-FFF2-40B4-BE49-F238E27FC236}">
                  <a16:creationId xmlns:a16="http://schemas.microsoft.com/office/drawing/2014/main" id="{1CCE83E4-43F8-ED62-9928-A4F37CC87A8D}"/>
                </a:ext>
              </a:extLst>
            </p:cNvPr>
            <p:cNvGrpSpPr/>
            <p:nvPr/>
          </p:nvGrpSpPr>
          <p:grpSpPr>
            <a:xfrm>
              <a:off x="4810821" y="4041663"/>
              <a:ext cx="630302" cy="506010"/>
              <a:chOff x="3493959" y="4597430"/>
              <a:chExt cx="854865" cy="635029"/>
            </a:xfrm>
          </p:grpSpPr>
          <p:sp>
            <p:nvSpPr>
              <p:cNvPr id="468" name="TextBox 367">
                <a:extLst>
                  <a:ext uri="{FF2B5EF4-FFF2-40B4-BE49-F238E27FC236}">
                    <a16:creationId xmlns:a16="http://schemas.microsoft.com/office/drawing/2014/main" id="{2DF43F65-EDCB-E47C-5B49-591FF9D8C628}"/>
                  </a:ext>
                </a:extLst>
              </p:cNvPr>
              <p:cNvSpPr txBox="1"/>
              <p:nvPr/>
            </p:nvSpPr>
            <p:spPr>
              <a:xfrm>
                <a:off x="3493959" y="4884833"/>
                <a:ext cx="854865" cy="34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</a:rPr>
                  <a:t>&lt;run1&gt;</a:t>
                </a:r>
              </a:p>
            </p:txBody>
          </p:sp>
          <p:grpSp>
            <p:nvGrpSpPr>
              <p:cNvPr id="469" name="Graphic 11" descr="Gears">
                <a:extLst>
                  <a:ext uri="{FF2B5EF4-FFF2-40B4-BE49-F238E27FC236}">
                    <a16:creationId xmlns:a16="http://schemas.microsoft.com/office/drawing/2014/main" id="{88D7E581-E3D3-42EA-E594-D7A74A548A88}"/>
                  </a:ext>
                </a:extLst>
              </p:cNvPr>
              <p:cNvGrpSpPr/>
              <p:nvPr/>
            </p:nvGrpSpPr>
            <p:grpSpPr>
              <a:xfrm rot="20446813" flipH="1">
                <a:off x="3780536" y="4597430"/>
                <a:ext cx="213344" cy="258173"/>
                <a:chOff x="5986457" y="5441275"/>
                <a:chExt cx="621029" cy="751522"/>
              </a:xfrm>
              <a:solidFill>
                <a:srgbClr val="A5A5A5"/>
              </a:solidFill>
            </p:grpSpPr>
            <p:sp>
              <p:nvSpPr>
                <p:cNvPr id="470" name="Freeform: Shape 369">
                  <a:extLst>
                    <a:ext uri="{FF2B5EF4-FFF2-40B4-BE49-F238E27FC236}">
                      <a16:creationId xmlns:a16="http://schemas.microsoft.com/office/drawing/2014/main" id="{67B7467A-E793-4247-F732-6AE979B9117C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1" name="Freeform: Shape 370">
                  <a:extLst>
                    <a:ext uri="{FF2B5EF4-FFF2-40B4-BE49-F238E27FC236}">
                      <a16:creationId xmlns:a16="http://schemas.microsoft.com/office/drawing/2014/main" id="{4BA6D421-7638-C6B9-542D-34F4B6E6AC5F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5" name="TextBox 316">
              <a:extLst>
                <a:ext uri="{FF2B5EF4-FFF2-40B4-BE49-F238E27FC236}">
                  <a16:creationId xmlns:a16="http://schemas.microsoft.com/office/drawing/2014/main" id="{8AA9D3FF-494C-6D45-7F21-E9C60A1FB74B}"/>
                </a:ext>
              </a:extLst>
            </p:cNvPr>
            <p:cNvSpPr txBox="1"/>
            <p:nvPr/>
          </p:nvSpPr>
          <p:spPr>
            <a:xfrm>
              <a:off x="5266759" y="3982319"/>
              <a:ext cx="832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result files</a:t>
              </a:r>
            </a:p>
          </p:txBody>
        </p:sp>
        <p:sp>
          <p:nvSpPr>
            <p:cNvPr id="16" name="Arc 317">
              <a:extLst>
                <a:ext uri="{FF2B5EF4-FFF2-40B4-BE49-F238E27FC236}">
                  <a16:creationId xmlns:a16="http://schemas.microsoft.com/office/drawing/2014/main" id="{3F15D8A5-3544-C5AF-AC94-B3E23B393242}"/>
                </a:ext>
              </a:extLst>
            </p:cNvPr>
            <p:cNvSpPr/>
            <p:nvPr/>
          </p:nvSpPr>
          <p:spPr>
            <a:xfrm rot="8212249">
              <a:off x="4270052" y="3610866"/>
              <a:ext cx="728512" cy="683850"/>
            </a:xfrm>
            <a:prstGeom prst="arc">
              <a:avLst>
                <a:gd name="adj1" fmla="val 16200000"/>
                <a:gd name="adj2" fmla="val 1158077"/>
              </a:avLst>
            </a:prstGeom>
            <a:ln w="28575">
              <a:solidFill>
                <a:srgbClr val="7F7F7F"/>
              </a:solidFill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318">
              <a:extLst>
                <a:ext uri="{FF2B5EF4-FFF2-40B4-BE49-F238E27FC236}">
                  <a16:creationId xmlns:a16="http://schemas.microsoft.com/office/drawing/2014/main" id="{064E1524-7E9F-3B27-BEA9-33F4B993020C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296093" y="3943138"/>
              <a:ext cx="9541" cy="335863"/>
            </a:xfrm>
            <a:prstGeom prst="straightConnector1">
              <a:avLst/>
            </a:prstGeom>
            <a:ln w="28575">
              <a:solidFill>
                <a:srgbClr val="7F7F7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319">
              <a:extLst>
                <a:ext uri="{FF2B5EF4-FFF2-40B4-BE49-F238E27FC236}">
                  <a16:creationId xmlns:a16="http://schemas.microsoft.com/office/drawing/2014/main" id="{E5013C3F-9FC2-EA74-5A07-A160B0A17803}"/>
                </a:ext>
              </a:extLst>
            </p:cNvPr>
            <p:cNvSpPr txBox="1"/>
            <p:nvPr/>
          </p:nvSpPr>
          <p:spPr>
            <a:xfrm>
              <a:off x="4612086" y="5201652"/>
              <a:ext cx="10070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&lt;workflow2&gt;</a:t>
              </a:r>
            </a:p>
          </p:txBody>
        </p:sp>
        <p:grpSp>
          <p:nvGrpSpPr>
            <p:cNvPr id="19" name="Group 326">
              <a:extLst>
                <a:ext uri="{FF2B5EF4-FFF2-40B4-BE49-F238E27FC236}">
                  <a16:creationId xmlns:a16="http://schemas.microsoft.com/office/drawing/2014/main" id="{2271FF08-3486-80A7-DD83-BBD7F955B69D}"/>
                </a:ext>
              </a:extLst>
            </p:cNvPr>
            <p:cNvGrpSpPr/>
            <p:nvPr/>
          </p:nvGrpSpPr>
          <p:grpSpPr>
            <a:xfrm>
              <a:off x="5036926" y="5042964"/>
              <a:ext cx="163109" cy="138367"/>
              <a:chOff x="5901449" y="3824529"/>
              <a:chExt cx="1399409" cy="1263650"/>
            </a:xfrm>
          </p:grpSpPr>
          <p:sp>
            <p:nvSpPr>
              <p:cNvPr id="465" name="Rectangle 347">
                <a:extLst>
                  <a:ext uri="{FF2B5EF4-FFF2-40B4-BE49-F238E27FC236}">
                    <a16:creationId xmlns:a16="http://schemas.microsoft.com/office/drawing/2014/main" id="{EC0E5DC2-EA11-1BDF-A655-6DAD19DEC281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6" name="Rectangle 348">
                <a:extLst>
                  <a:ext uri="{FF2B5EF4-FFF2-40B4-BE49-F238E27FC236}">
                    <a16:creationId xmlns:a16="http://schemas.microsoft.com/office/drawing/2014/main" id="{72DD74A3-453C-7434-1C9D-E1C6C28566E3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7" name="Rectangle 360">
                <a:extLst>
                  <a:ext uri="{FF2B5EF4-FFF2-40B4-BE49-F238E27FC236}">
                    <a16:creationId xmlns:a16="http://schemas.microsoft.com/office/drawing/2014/main" id="{BF1087C5-B93C-0B25-5D64-BF140F028F94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5B9BD5"/>
              </a:solidFill>
              <a:ln w="19050" cap="rnd" cmpd="sng" algn="ctr">
                <a:solidFill>
                  <a:srgbClr val="5B9BD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20" name="Straight Arrow Connector 328">
              <a:extLst>
                <a:ext uri="{FF2B5EF4-FFF2-40B4-BE49-F238E27FC236}">
                  <a16:creationId xmlns:a16="http://schemas.microsoft.com/office/drawing/2014/main" id="{51927BA1-735F-CC6A-B03E-E29AA9C75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4358" y="4510173"/>
              <a:ext cx="9540" cy="373362"/>
            </a:xfrm>
            <a:prstGeom prst="straightConnector1">
              <a:avLst/>
            </a:prstGeom>
            <a:ln w="28575">
              <a:solidFill>
                <a:srgbClr val="7F7F7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Arc 330">
              <a:extLst>
                <a:ext uri="{FF2B5EF4-FFF2-40B4-BE49-F238E27FC236}">
                  <a16:creationId xmlns:a16="http://schemas.microsoft.com/office/drawing/2014/main" id="{CAEB9C7F-FA29-10E2-130D-B4D9C3B78586}"/>
                </a:ext>
              </a:extLst>
            </p:cNvPr>
            <p:cNvSpPr/>
            <p:nvPr/>
          </p:nvSpPr>
          <p:spPr>
            <a:xfrm rot="8212249">
              <a:off x="5091985" y="4211450"/>
              <a:ext cx="728512" cy="683850"/>
            </a:xfrm>
            <a:prstGeom prst="arc">
              <a:avLst>
                <a:gd name="adj1" fmla="val 16200000"/>
                <a:gd name="adj2" fmla="val 1158077"/>
              </a:avLst>
            </a:prstGeom>
            <a:ln w="28575">
              <a:solidFill>
                <a:srgbClr val="7F7F7F"/>
              </a:solidFill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331">
              <a:extLst>
                <a:ext uri="{FF2B5EF4-FFF2-40B4-BE49-F238E27FC236}">
                  <a16:creationId xmlns:a16="http://schemas.microsoft.com/office/drawing/2014/main" id="{8C1D1067-5FFB-5CE2-5002-725D0AC85770}"/>
                </a:ext>
              </a:extLst>
            </p:cNvPr>
            <p:cNvGrpSpPr/>
            <p:nvPr/>
          </p:nvGrpSpPr>
          <p:grpSpPr>
            <a:xfrm>
              <a:off x="5642995" y="4702958"/>
              <a:ext cx="630301" cy="506010"/>
              <a:chOff x="3493959" y="4597430"/>
              <a:chExt cx="854864" cy="635030"/>
            </a:xfrm>
          </p:grpSpPr>
          <p:sp>
            <p:nvSpPr>
              <p:cNvPr id="461" name="TextBox 340">
                <a:extLst>
                  <a:ext uri="{FF2B5EF4-FFF2-40B4-BE49-F238E27FC236}">
                    <a16:creationId xmlns:a16="http://schemas.microsoft.com/office/drawing/2014/main" id="{F1A157B5-9A30-8C98-7773-D3F918841521}"/>
                  </a:ext>
                </a:extLst>
              </p:cNvPr>
              <p:cNvSpPr txBox="1"/>
              <p:nvPr/>
            </p:nvSpPr>
            <p:spPr>
              <a:xfrm>
                <a:off x="3493959" y="4884833"/>
                <a:ext cx="854864" cy="347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3A3838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&lt;run2&gt;</a:t>
                </a:r>
              </a:p>
            </p:txBody>
          </p:sp>
          <p:grpSp>
            <p:nvGrpSpPr>
              <p:cNvPr id="462" name="Graphic 11" descr="Gears">
                <a:extLst>
                  <a:ext uri="{FF2B5EF4-FFF2-40B4-BE49-F238E27FC236}">
                    <a16:creationId xmlns:a16="http://schemas.microsoft.com/office/drawing/2014/main" id="{B1AE401A-8544-39EF-B8CE-960720424B21}"/>
                  </a:ext>
                </a:extLst>
              </p:cNvPr>
              <p:cNvGrpSpPr/>
              <p:nvPr/>
            </p:nvGrpSpPr>
            <p:grpSpPr>
              <a:xfrm rot="20446813" flipH="1">
                <a:off x="3780536" y="4597430"/>
                <a:ext cx="213344" cy="258173"/>
                <a:chOff x="5986457" y="5441275"/>
                <a:chExt cx="621029" cy="751522"/>
              </a:xfrm>
              <a:solidFill>
                <a:srgbClr val="A5A5A5"/>
              </a:solidFill>
            </p:grpSpPr>
            <p:sp>
              <p:nvSpPr>
                <p:cNvPr id="463" name="Freeform: Shape 342">
                  <a:extLst>
                    <a:ext uri="{FF2B5EF4-FFF2-40B4-BE49-F238E27FC236}">
                      <a16:creationId xmlns:a16="http://schemas.microsoft.com/office/drawing/2014/main" id="{90A0CAA2-2F25-9389-076B-E521B276BC2D}"/>
                    </a:ext>
                  </a:extLst>
                </p:cNvPr>
                <p:cNvSpPr/>
                <p:nvPr/>
              </p:nvSpPr>
              <p:spPr>
                <a:xfrm>
                  <a:off x="6201723" y="5441275"/>
                  <a:ext cx="405764" cy="404812"/>
                </a:xfrm>
                <a:custGeom>
                  <a:avLst/>
                  <a:gdLst>
                    <a:gd name="connsiteX0" fmla="*/ 202883 w 405764"/>
                    <a:gd name="connsiteY0" fmla="*/ 274320 h 404812"/>
                    <a:gd name="connsiteX1" fmla="*/ 131445 w 405764"/>
                    <a:gd name="connsiteY1" fmla="*/ 202883 h 404812"/>
                    <a:gd name="connsiteX2" fmla="*/ 202883 w 405764"/>
                    <a:gd name="connsiteY2" fmla="*/ 131445 h 404812"/>
                    <a:gd name="connsiteX3" fmla="*/ 274320 w 405764"/>
                    <a:gd name="connsiteY3" fmla="*/ 202883 h 404812"/>
                    <a:gd name="connsiteX4" fmla="*/ 202883 w 405764"/>
                    <a:gd name="connsiteY4" fmla="*/ 274320 h 404812"/>
                    <a:gd name="connsiteX5" fmla="*/ 363855 w 405764"/>
                    <a:gd name="connsiteY5" fmla="*/ 158115 h 404812"/>
                    <a:gd name="connsiteX6" fmla="*/ 348615 w 405764"/>
                    <a:gd name="connsiteY6" fmla="*/ 120968 h 404812"/>
                    <a:gd name="connsiteX7" fmla="*/ 363855 w 405764"/>
                    <a:gd name="connsiteY7" fmla="*/ 76200 h 404812"/>
                    <a:gd name="connsiteX8" fmla="*/ 329565 w 405764"/>
                    <a:gd name="connsiteY8" fmla="*/ 41910 h 404812"/>
                    <a:gd name="connsiteX9" fmla="*/ 284798 w 405764"/>
                    <a:gd name="connsiteY9" fmla="*/ 57150 h 404812"/>
                    <a:gd name="connsiteX10" fmla="*/ 247650 w 405764"/>
                    <a:gd name="connsiteY10" fmla="*/ 41910 h 404812"/>
                    <a:gd name="connsiteX11" fmla="*/ 226695 w 405764"/>
                    <a:gd name="connsiteY11" fmla="*/ 0 h 404812"/>
                    <a:gd name="connsiteX12" fmla="*/ 179070 w 405764"/>
                    <a:gd name="connsiteY12" fmla="*/ 0 h 404812"/>
                    <a:gd name="connsiteX13" fmla="*/ 158115 w 405764"/>
                    <a:gd name="connsiteY13" fmla="*/ 41910 h 404812"/>
                    <a:gd name="connsiteX14" fmla="*/ 120968 w 405764"/>
                    <a:gd name="connsiteY14" fmla="*/ 57150 h 404812"/>
                    <a:gd name="connsiteX15" fmla="*/ 76200 w 405764"/>
                    <a:gd name="connsiteY15" fmla="*/ 41910 h 404812"/>
                    <a:gd name="connsiteX16" fmla="*/ 41910 w 405764"/>
                    <a:gd name="connsiteY16" fmla="*/ 76200 h 404812"/>
                    <a:gd name="connsiteX17" fmla="*/ 57150 w 405764"/>
                    <a:gd name="connsiteY17" fmla="*/ 120968 h 404812"/>
                    <a:gd name="connsiteX18" fmla="*/ 41910 w 405764"/>
                    <a:gd name="connsiteY18" fmla="*/ 158115 h 404812"/>
                    <a:gd name="connsiteX19" fmla="*/ 0 w 405764"/>
                    <a:gd name="connsiteY19" fmla="*/ 179070 h 404812"/>
                    <a:gd name="connsiteX20" fmla="*/ 0 w 405764"/>
                    <a:gd name="connsiteY20" fmla="*/ 226695 h 404812"/>
                    <a:gd name="connsiteX21" fmla="*/ 41910 w 405764"/>
                    <a:gd name="connsiteY21" fmla="*/ 247650 h 404812"/>
                    <a:gd name="connsiteX22" fmla="*/ 57150 w 405764"/>
                    <a:gd name="connsiteY22" fmla="*/ 284798 h 404812"/>
                    <a:gd name="connsiteX23" fmla="*/ 41910 w 405764"/>
                    <a:gd name="connsiteY23" fmla="*/ 329565 h 404812"/>
                    <a:gd name="connsiteX24" fmla="*/ 75248 w 405764"/>
                    <a:gd name="connsiteY24" fmla="*/ 362903 h 404812"/>
                    <a:gd name="connsiteX25" fmla="*/ 120015 w 405764"/>
                    <a:gd name="connsiteY25" fmla="*/ 347663 h 404812"/>
                    <a:gd name="connsiteX26" fmla="*/ 157163 w 405764"/>
                    <a:gd name="connsiteY26" fmla="*/ 362903 h 404812"/>
                    <a:gd name="connsiteX27" fmla="*/ 178118 w 405764"/>
                    <a:gd name="connsiteY27" fmla="*/ 404813 h 404812"/>
                    <a:gd name="connsiteX28" fmla="*/ 225743 w 405764"/>
                    <a:gd name="connsiteY28" fmla="*/ 404813 h 404812"/>
                    <a:gd name="connsiteX29" fmla="*/ 246698 w 405764"/>
                    <a:gd name="connsiteY29" fmla="*/ 362903 h 404812"/>
                    <a:gd name="connsiteX30" fmla="*/ 283845 w 405764"/>
                    <a:gd name="connsiteY30" fmla="*/ 347663 h 404812"/>
                    <a:gd name="connsiteX31" fmla="*/ 328613 w 405764"/>
                    <a:gd name="connsiteY31" fmla="*/ 362903 h 404812"/>
                    <a:gd name="connsiteX32" fmla="*/ 362903 w 405764"/>
                    <a:gd name="connsiteY32" fmla="*/ 329565 h 404812"/>
                    <a:gd name="connsiteX33" fmla="*/ 347663 w 405764"/>
                    <a:gd name="connsiteY33" fmla="*/ 284798 h 404812"/>
                    <a:gd name="connsiteX34" fmla="*/ 363855 w 405764"/>
                    <a:gd name="connsiteY34" fmla="*/ 247650 h 404812"/>
                    <a:gd name="connsiteX35" fmla="*/ 405765 w 405764"/>
                    <a:gd name="connsiteY35" fmla="*/ 226695 h 404812"/>
                    <a:gd name="connsiteX36" fmla="*/ 405765 w 405764"/>
                    <a:gd name="connsiteY36" fmla="*/ 179070 h 404812"/>
                    <a:gd name="connsiteX37" fmla="*/ 363855 w 405764"/>
                    <a:gd name="connsiteY37" fmla="*/ 158115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405764" h="404812">
                      <a:moveTo>
                        <a:pt x="202883" y="274320"/>
                      </a:moveTo>
                      <a:cubicBezTo>
                        <a:pt x="162877" y="274320"/>
                        <a:pt x="131445" y="241935"/>
                        <a:pt x="131445" y="202883"/>
                      </a:cubicBezTo>
                      <a:cubicBezTo>
                        <a:pt x="131445" y="163830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3"/>
                      </a:cubicBezTo>
                      <a:cubicBezTo>
                        <a:pt x="274320" y="241935"/>
                        <a:pt x="241935" y="274320"/>
                        <a:pt x="202883" y="274320"/>
                      </a:cubicBezTo>
                      <a:close/>
                      <a:moveTo>
                        <a:pt x="363855" y="158115"/>
                      </a:moveTo>
                      <a:cubicBezTo>
                        <a:pt x="360045" y="144780"/>
                        <a:pt x="355283" y="132398"/>
                        <a:pt x="348615" y="120968"/>
                      </a:cubicBez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7" y="50483"/>
                        <a:pt x="260985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3"/>
                        <a:pt x="120968" y="57150"/>
                      </a:cubicBezTo>
                      <a:lnTo>
                        <a:pt x="76200" y="41910"/>
                      </a:lnTo>
                      <a:lnTo>
                        <a:pt x="41910" y="76200"/>
                      </a:lnTo>
                      <a:lnTo>
                        <a:pt x="57150" y="120968"/>
                      </a:lnTo>
                      <a:cubicBezTo>
                        <a:pt x="50482" y="132398"/>
                        <a:pt x="45720" y="144780"/>
                        <a:pt x="41910" y="158115"/>
                      </a:cubicBezTo>
                      <a:lnTo>
                        <a:pt x="0" y="179070"/>
                      </a:lnTo>
                      <a:lnTo>
                        <a:pt x="0" y="226695"/>
                      </a:lnTo>
                      <a:lnTo>
                        <a:pt x="41910" y="247650"/>
                      </a:lnTo>
                      <a:cubicBezTo>
                        <a:pt x="45720" y="260985"/>
                        <a:pt x="50482" y="273368"/>
                        <a:pt x="57150" y="284798"/>
                      </a:cubicBezTo>
                      <a:lnTo>
                        <a:pt x="41910" y="329565"/>
                      </a:lnTo>
                      <a:lnTo>
                        <a:pt x="75248" y="362903"/>
                      </a:lnTo>
                      <a:lnTo>
                        <a:pt x="120015" y="347663"/>
                      </a:lnTo>
                      <a:cubicBezTo>
                        <a:pt x="131445" y="354330"/>
                        <a:pt x="143827" y="359093"/>
                        <a:pt x="157163" y="362903"/>
                      </a:cubicBezTo>
                      <a:lnTo>
                        <a:pt x="178118" y="404813"/>
                      </a:lnTo>
                      <a:lnTo>
                        <a:pt x="225743" y="404813"/>
                      </a:lnTo>
                      <a:lnTo>
                        <a:pt x="246698" y="362903"/>
                      </a:lnTo>
                      <a:cubicBezTo>
                        <a:pt x="260033" y="359093"/>
                        <a:pt x="272415" y="354330"/>
                        <a:pt x="283845" y="347663"/>
                      </a:cubicBezTo>
                      <a:lnTo>
                        <a:pt x="328613" y="362903"/>
                      </a:lnTo>
                      <a:lnTo>
                        <a:pt x="362903" y="329565"/>
                      </a:lnTo>
                      <a:lnTo>
                        <a:pt x="347663" y="284798"/>
                      </a:lnTo>
                      <a:cubicBezTo>
                        <a:pt x="354330" y="273368"/>
                        <a:pt x="360045" y="260033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4" name="Freeform: Shape 343">
                  <a:extLst>
                    <a:ext uri="{FF2B5EF4-FFF2-40B4-BE49-F238E27FC236}">
                      <a16:creationId xmlns:a16="http://schemas.microsoft.com/office/drawing/2014/main" id="{A900C706-4592-1BED-37C3-31AED44F40CF}"/>
                    </a:ext>
                  </a:extLst>
                </p:cNvPr>
                <p:cNvSpPr/>
                <p:nvPr/>
              </p:nvSpPr>
              <p:spPr>
                <a:xfrm>
                  <a:off x="5986457" y="5787985"/>
                  <a:ext cx="405765" cy="404812"/>
                </a:xfrm>
                <a:custGeom>
                  <a:avLst/>
                  <a:gdLst>
                    <a:gd name="connsiteX0" fmla="*/ 202883 w 405765"/>
                    <a:gd name="connsiteY0" fmla="*/ 274320 h 404812"/>
                    <a:gd name="connsiteX1" fmla="*/ 131445 w 405765"/>
                    <a:gd name="connsiteY1" fmla="*/ 202882 h 404812"/>
                    <a:gd name="connsiteX2" fmla="*/ 202883 w 405765"/>
                    <a:gd name="connsiteY2" fmla="*/ 131445 h 404812"/>
                    <a:gd name="connsiteX3" fmla="*/ 274320 w 405765"/>
                    <a:gd name="connsiteY3" fmla="*/ 202882 h 404812"/>
                    <a:gd name="connsiteX4" fmla="*/ 202883 w 405765"/>
                    <a:gd name="connsiteY4" fmla="*/ 274320 h 404812"/>
                    <a:gd name="connsiteX5" fmla="*/ 202883 w 405765"/>
                    <a:gd name="connsiteY5" fmla="*/ 274320 h 404812"/>
                    <a:gd name="connsiteX6" fmla="*/ 348615 w 405765"/>
                    <a:gd name="connsiteY6" fmla="*/ 120967 h 404812"/>
                    <a:gd name="connsiteX7" fmla="*/ 363855 w 405765"/>
                    <a:gd name="connsiteY7" fmla="*/ 76200 h 404812"/>
                    <a:gd name="connsiteX8" fmla="*/ 329565 w 405765"/>
                    <a:gd name="connsiteY8" fmla="*/ 41910 h 404812"/>
                    <a:gd name="connsiteX9" fmla="*/ 284798 w 405765"/>
                    <a:gd name="connsiteY9" fmla="*/ 57150 h 404812"/>
                    <a:gd name="connsiteX10" fmla="*/ 247650 w 405765"/>
                    <a:gd name="connsiteY10" fmla="*/ 41910 h 404812"/>
                    <a:gd name="connsiteX11" fmla="*/ 226695 w 405765"/>
                    <a:gd name="connsiteY11" fmla="*/ 0 h 404812"/>
                    <a:gd name="connsiteX12" fmla="*/ 179070 w 405765"/>
                    <a:gd name="connsiteY12" fmla="*/ 0 h 404812"/>
                    <a:gd name="connsiteX13" fmla="*/ 158115 w 405765"/>
                    <a:gd name="connsiteY13" fmla="*/ 41910 h 404812"/>
                    <a:gd name="connsiteX14" fmla="*/ 120968 w 405765"/>
                    <a:gd name="connsiteY14" fmla="*/ 57150 h 404812"/>
                    <a:gd name="connsiteX15" fmla="*/ 76200 w 405765"/>
                    <a:gd name="connsiteY15" fmla="*/ 41910 h 404812"/>
                    <a:gd name="connsiteX16" fmla="*/ 42863 w 405765"/>
                    <a:gd name="connsiteY16" fmla="*/ 75247 h 404812"/>
                    <a:gd name="connsiteX17" fmla="*/ 57150 w 405765"/>
                    <a:gd name="connsiteY17" fmla="*/ 120015 h 404812"/>
                    <a:gd name="connsiteX18" fmla="*/ 41910 w 405765"/>
                    <a:gd name="connsiteY18" fmla="*/ 157163 h 404812"/>
                    <a:gd name="connsiteX19" fmla="*/ 0 w 405765"/>
                    <a:gd name="connsiteY19" fmla="*/ 178117 h 404812"/>
                    <a:gd name="connsiteX20" fmla="*/ 0 w 405765"/>
                    <a:gd name="connsiteY20" fmla="*/ 225742 h 404812"/>
                    <a:gd name="connsiteX21" fmla="*/ 41910 w 405765"/>
                    <a:gd name="connsiteY21" fmla="*/ 246698 h 404812"/>
                    <a:gd name="connsiteX22" fmla="*/ 57150 w 405765"/>
                    <a:gd name="connsiteY22" fmla="*/ 283845 h 404812"/>
                    <a:gd name="connsiteX23" fmla="*/ 42863 w 405765"/>
                    <a:gd name="connsiteY23" fmla="*/ 328613 h 404812"/>
                    <a:gd name="connsiteX24" fmla="*/ 76200 w 405765"/>
                    <a:gd name="connsiteY24" fmla="*/ 361950 h 404812"/>
                    <a:gd name="connsiteX25" fmla="*/ 120968 w 405765"/>
                    <a:gd name="connsiteY25" fmla="*/ 347663 h 404812"/>
                    <a:gd name="connsiteX26" fmla="*/ 158115 w 405765"/>
                    <a:gd name="connsiteY26" fmla="*/ 362903 h 404812"/>
                    <a:gd name="connsiteX27" fmla="*/ 179070 w 405765"/>
                    <a:gd name="connsiteY27" fmla="*/ 404813 h 404812"/>
                    <a:gd name="connsiteX28" fmla="*/ 226695 w 405765"/>
                    <a:gd name="connsiteY28" fmla="*/ 404813 h 404812"/>
                    <a:gd name="connsiteX29" fmla="*/ 247650 w 405765"/>
                    <a:gd name="connsiteY29" fmla="*/ 362903 h 404812"/>
                    <a:gd name="connsiteX30" fmla="*/ 284798 w 405765"/>
                    <a:gd name="connsiteY30" fmla="*/ 347663 h 404812"/>
                    <a:gd name="connsiteX31" fmla="*/ 329565 w 405765"/>
                    <a:gd name="connsiteY31" fmla="*/ 362903 h 404812"/>
                    <a:gd name="connsiteX32" fmla="*/ 362903 w 405765"/>
                    <a:gd name="connsiteY32" fmla="*/ 328613 h 404812"/>
                    <a:gd name="connsiteX33" fmla="*/ 348615 w 405765"/>
                    <a:gd name="connsiteY33" fmla="*/ 284798 h 404812"/>
                    <a:gd name="connsiteX34" fmla="*/ 363855 w 405765"/>
                    <a:gd name="connsiteY34" fmla="*/ 247650 h 404812"/>
                    <a:gd name="connsiteX35" fmla="*/ 405765 w 405765"/>
                    <a:gd name="connsiteY35" fmla="*/ 226695 h 404812"/>
                    <a:gd name="connsiteX36" fmla="*/ 405765 w 405765"/>
                    <a:gd name="connsiteY36" fmla="*/ 179070 h 404812"/>
                    <a:gd name="connsiteX37" fmla="*/ 363855 w 405765"/>
                    <a:gd name="connsiteY37" fmla="*/ 158115 h 404812"/>
                    <a:gd name="connsiteX38" fmla="*/ 348615 w 405765"/>
                    <a:gd name="connsiteY38" fmla="*/ 120967 h 40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405765" h="404812">
                      <a:moveTo>
                        <a:pt x="202883" y="274320"/>
                      </a:moveTo>
                      <a:cubicBezTo>
                        <a:pt x="162878" y="274320"/>
                        <a:pt x="131445" y="241935"/>
                        <a:pt x="131445" y="202882"/>
                      </a:cubicBezTo>
                      <a:cubicBezTo>
                        <a:pt x="131445" y="162877"/>
                        <a:pt x="163830" y="131445"/>
                        <a:pt x="202883" y="131445"/>
                      </a:cubicBezTo>
                      <a:cubicBezTo>
                        <a:pt x="242888" y="131445"/>
                        <a:pt x="274320" y="163830"/>
                        <a:pt x="274320" y="202882"/>
                      </a:cubicBezTo>
                      <a:cubicBezTo>
                        <a:pt x="274320" y="241935"/>
                        <a:pt x="242888" y="274320"/>
                        <a:pt x="202883" y="274320"/>
                      </a:cubicBezTo>
                      <a:lnTo>
                        <a:pt x="202883" y="274320"/>
                      </a:lnTo>
                      <a:close/>
                      <a:moveTo>
                        <a:pt x="348615" y="120967"/>
                      </a:moveTo>
                      <a:lnTo>
                        <a:pt x="363855" y="76200"/>
                      </a:lnTo>
                      <a:lnTo>
                        <a:pt x="329565" y="41910"/>
                      </a:lnTo>
                      <a:lnTo>
                        <a:pt x="284798" y="57150"/>
                      </a:lnTo>
                      <a:cubicBezTo>
                        <a:pt x="273368" y="50482"/>
                        <a:pt x="260033" y="45720"/>
                        <a:pt x="247650" y="41910"/>
                      </a:cubicBezTo>
                      <a:lnTo>
                        <a:pt x="226695" y="0"/>
                      </a:lnTo>
                      <a:lnTo>
                        <a:pt x="179070" y="0"/>
                      </a:lnTo>
                      <a:lnTo>
                        <a:pt x="158115" y="41910"/>
                      </a:lnTo>
                      <a:cubicBezTo>
                        <a:pt x="144780" y="45720"/>
                        <a:pt x="132398" y="50482"/>
                        <a:pt x="120968" y="57150"/>
                      </a:cubicBezTo>
                      <a:lnTo>
                        <a:pt x="76200" y="41910"/>
                      </a:lnTo>
                      <a:lnTo>
                        <a:pt x="42863" y="75247"/>
                      </a:lnTo>
                      <a:lnTo>
                        <a:pt x="57150" y="120015"/>
                      </a:lnTo>
                      <a:cubicBezTo>
                        <a:pt x="50483" y="131445"/>
                        <a:pt x="45720" y="144780"/>
                        <a:pt x="41910" y="157163"/>
                      </a:cubicBezTo>
                      <a:lnTo>
                        <a:pt x="0" y="178117"/>
                      </a:lnTo>
                      <a:lnTo>
                        <a:pt x="0" y="225742"/>
                      </a:lnTo>
                      <a:lnTo>
                        <a:pt x="41910" y="246698"/>
                      </a:lnTo>
                      <a:cubicBezTo>
                        <a:pt x="45720" y="260032"/>
                        <a:pt x="50483" y="272415"/>
                        <a:pt x="57150" y="283845"/>
                      </a:cubicBezTo>
                      <a:lnTo>
                        <a:pt x="42863" y="328613"/>
                      </a:lnTo>
                      <a:lnTo>
                        <a:pt x="76200" y="361950"/>
                      </a:lnTo>
                      <a:lnTo>
                        <a:pt x="120968" y="347663"/>
                      </a:lnTo>
                      <a:cubicBezTo>
                        <a:pt x="132398" y="354330"/>
                        <a:pt x="144780" y="359092"/>
                        <a:pt x="158115" y="362903"/>
                      </a:cubicBezTo>
                      <a:lnTo>
                        <a:pt x="179070" y="404813"/>
                      </a:lnTo>
                      <a:lnTo>
                        <a:pt x="226695" y="404813"/>
                      </a:lnTo>
                      <a:lnTo>
                        <a:pt x="247650" y="362903"/>
                      </a:lnTo>
                      <a:cubicBezTo>
                        <a:pt x="260985" y="359092"/>
                        <a:pt x="273368" y="354330"/>
                        <a:pt x="284798" y="347663"/>
                      </a:cubicBezTo>
                      <a:lnTo>
                        <a:pt x="329565" y="362903"/>
                      </a:lnTo>
                      <a:lnTo>
                        <a:pt x="362903" y="328613"/>
                      </a:lnTo>
                      <a:lnTo>
                        <a:pt x="348615" y="284798"/>
                      </a:lnTo>
                      <a:cubicBezTo>
                        <a:pt x="355283" y="273367"/>
                        <a:pt x="360045" y="260985"/>
                        <a:pt x="363855" y="247650"/>
                      </a:cubicBezTo>
                      <a:lnTo>
                        <a:pt x="405765" y="226695"/>
                      </a:lnTo>
                      <a:lnTo>
                        <a:pt x="405765" y="179070"/>
                      </a:lnTo>
                      <a:lnTo>
                        <a:pt x="363855" y="158115"/>
                      </a:lnTo>
                      <a:cubicBezTo>
                        <a:pt x="360045" y="144780"/>
                        <a:pt x="355283" y="132397"/>
                        <a:pt x="348615" y="120967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19050" cap="rnd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31" name="TextBox 332">
              <a:extLst>
                <a:ext uri="{FF2B5EF4-FFF2-40B4-BE49-F238E27FC236}">
                  <a16:creationId xmlns:a16="http://schemas.microsoft.com/office/drawing/2014/main" id="{2F15926C-3D21-4C25-4863-CA5092BE3096}"/>
                </a:ext>
              </a:extLst>
            </p:cNvPr>
            <p:cNvSpPr txBox="1"/>
            <p:nvPr/>
          </p:nvSpPr>
          <p:spPr>
            <a:xfrm>
              <a:off x="5987133" y="4674676"/>
              <a:ext cx="8322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result files</a:t>
              </a:r>
            </a:p>
          </p:txBody>
        </p:sp>
        <p:grpSp>
          <p:nvGrpSpPr>
            <p:cNvPr id="46" name="Graphic 13" descr="Lightbulb and gear">
              <a:extLst>
                <a:ext uri="{FF2B5EF4-FFF2-40B4-BE49-F238E27FC236}">
                  <a16:creationId xmlns:a16="http://schemas.microsoft.com/office/drawing/2014/main" id="{11D5674A-F133-F6BC-60BA-A05EA9D745DF}"/>
                </a:ext>
              </a:extLst>
            </p:cNvPr>
            <p:cNvGrpSpPr/>
            <p:nvPr/>
          </p:nvGrpSpPr>
          <p:grpSpPr>
            <a:xfrm>
              <a:off x="5971974" y="4481977"/>
              <a:ext cx="230280" cy="230280"/>
              <a:chOff x="7108755" y="5482149"/>
              <a:chExt cx="914400" cy="914400"/>
            </a:xfrm>
          </p:grpSpPr>
          <p:sp>
            <p:nvSpPr>
              <p:cNvPr id="450" name="Freeform: Shape 520">
                <a:extLst>
                  <a:ext uri="{FF2B5EF4-FFF2-40B4-BE49-F238E27FC236}">
                    <a16:creationId xmlns:a16="http://schemas.microsoft.com/office/drawing/2014/main" id="{F8A5B781-0577-67F1-A9CE-28B68938C556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1" name="Freeform: Shape 521">
                <a:extLst>
                  <a:ext uri="{FF2B5EF4-FFF2-40B4-BE49-F238E27FC236}">
                    <a16:creationId xmlns:a16="http://schemas.microsoft.com/office/drawing/2014/main" id="{A8638122-4DF0-9F17-50E7-2D2580A3A36C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2" name="Freeform: Shape 522">
                <a:extLst>
                  <a:ext uri="{FF2B5EF4-FFF2-40B4-BE49-F238E27FC236}">
                    <a16:creationId xmlns:a16="http://schemas.microsoft.com/office/drawing/2014/main" id="{30718B24-E065-5D13-472A-6AB503DC5902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3" name="Freeform: Shape 523">
                <a:extLst>
                  <a:ext uri="{FF2B5EF4-FFF2-40B4-BE49-F238E27FC236}">
                    <a16:creationId xmlns:a16="http://schemas.microsoft.com/office/drawing/2014/main" id="{28441C78-1D32-9A03-AF0E-40D7B7297D89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4" name="Freeform: Shape 524">
                <a:extLst>
                  <a:ext uri="{FF2B5EF4-FFF2-40B4-BE49-F238E27FC236}">
                    <a16:creationId xmlns:a16="http://schemas.microsoft.com/office/drawing/2014/main" id="{95BB1178-EB84-5D3A-8EAA-690789EE7EE8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5" name="Freeform: Shape 525">
                <a:extLst>
                  <a:ext uri="{FF2B5EF4-FFF2-40B4-BE49-F238E27FC236}">
                    <a16:creationId xmlns:a16="http://schemas.microsoft.com/office/drawing/2014/main" id="{629ECCCA-2B6D-4FA1-B252-C8E84A314165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6" name="Freeform: Shape 526">
                <a:extLst>
                  <a:ext uri="{FF2B5EF4-FFF2-40B4-BE49-F238E27FC236}">
                    <a16:creationId xmlns:a16="http://schemas.microsoft.com/office/drawing/2014/main" id="{A81C3A75-BD3B-7B06-5B12-6224489B1561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7" name="Freeform: Shape 527">
                <a:extLst>
                  <a:ext uri="{FF2B5EF4-FFF2-40B4-BE49-F238E27FC236}">
                    <a16:creationId xmlns:a16="http://schemas.microsoft.com/office/drawing/2014/main" id="{391B71C3-7958-DDD9-4652-4E5B27AA35FF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8" name="Freeform: Shape 528">
                <a:extLst>
                  <a:ext uri="{FF2B5EF4-FFF2-40B4-BE49-F238E27FC236}">
                    <a16:creationId xmlns:a16="http://schemas.microsoft.com/office/drawing/2014/main" id="{7BE5C3FD-C7BE-BD81-DCB6-9B0E1B9046CC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9" name="Freeform: Shape 529">
                <a:extLst>
                  <a:ext uri="{FF2B5EF4-FFF2-40B4-BE49-F238E27FC236}">
                    <a16:creationId xmlns:a16="http://schemas.microsoft.com/office/drawing/2014/main" id="{464EE4B6-6F36-6A21-B700-F63975208BC0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0" name="Freeform: Shape 530">
                <a:extLst>
                  <a:ext uri="{FF2B5EF4-FFF2-40B4-BE49-F238E27FC236}">
                    <a16:creationId xmlns:a16="http://schemas.microsoft.com/office/drawing/2014/main" id="{568E1116-7AE0-5E23-F699-EE236EB44333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7" name="Group 531">
              <a:extLst>
                <a:ext uri="{FF2B5EF4-FFF2-40B4-BE49-F238E27FC236}">
                  <a16:creationId xmlns:a16="http://schemas.microsoft.com/office/drawing/2014/main" id="{5E3EDD1D-FAA8-0587-F087-F2B0867938B1}"/>
                </a:ext>
              </a:extLst>
            </p:cNvPr>
            <p:cNvGrpSpPr/>
            <p:nvPr/>
          </p:nvGrpSpPr>
          <p:grpSpPr>
            <a:xfrm>
              <a:off x="4192496" y="3440252"/>
              <a:ext cx="313755" cy="197802"/>
              <a:chOff x="2846189" y="2844264"/>
              <a:chExt cx="616235" cy="388496"/>
            </a:xfrm>
          </p:grpSpPr>
          <p:sp>
            <p:nvSpPr>
              <p:cNvPr id="63" name="Freeform: Shape 532">
                <a:extLst>
                  <a:ext uri="{FF2B5EF4-FFF2-40B4-BE49-F238E27FC236}">
                    <a16:creationId xmlns:a16="http://schemas.microsoft.com/office/drawing/2014/main" id="{3C770405-B4FF-8F4A-0E9B-077B1370884A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533">
                <a:extLst>
                  <a:ext uri="{FF2B5EF4-FFF2-40B4-BE49-F238E27FC236}">
                    <a16:creationId xmlns:a16="http://schemas.microsoft.com/office/drawing/2014/main" id="{6FE26FE4-A927-F91D-6764-10EA5E549F14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534">
                <a:extLst>
                  <a:ext uri="{FF2B5EF4-FFF2-40B4-BE49-F238E27FC236}">
                    <a16:creationId xmlns:a16="http://schemas.microsoft.com/office/drawing/2014/main" id="{5711C30C-7713-DA3F-36C1-BE7387AFD6E6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ln w="127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" name="Graphic 13" descr="Lightbulb and gear">
              <a:extLst>
                <a:ext uri="{FF2B5EF4-FFF2-40B4-BE49-F238E27FC236}">
                  <a16:creationId xmlns:a16="http://schemas.microsoft.com/office/drawing/2014/main" id="{820CCEEC-7283-5750-86F6-D08EF6AB2F95}"/>
                </a:ext>
              </a:extLst>
            </p:cNvPr>
            <p:cNvGrpSpPr/>
            <p:nvPr/>
          </p:nvGrpSpPr>
          <p:grpSpPr>
            <a:xfrm>
              <a:off x="5129046" y="3836427"/>
              <a:ext cx="230280" cy="230280"/>
              <a:chOff x="7108755" y="5482149"/>
              <a:chExt cx="914400" cy="914400"/>
            </a:xfrm>
          </p:grpSpPr>
          <p:sp>
            <p:nvSpPr>
              <p:cNvPr id="52" name="Freeform: Shape 536">
                <a:extLst>
                  <a:ext uri="{FF2B5EF4-FFF2-40B4-BE49-F238E27FC236}">
                    <a16:creationId xmlns:a16="http://schemas.microsoft.com/office/drawing/2014/main" id="{E0DCD3BF-1DCD-4458-197D-5A0E9E092C41}"/>
                  </a:ext>
                </a:extLst>
              </p:cNvPr>
              <p:cNvSpPr/>
              <p:nvPr/>
            </p:nvSpPr>
            <p:spPr>
              <a:xfrm>
                <a:off x="7448225" y="5790568"/>
                <a:ext cx="218122" cy="216788"/>
              </a:xfrm>
              <a:custGeom>
                <a:avLst/>
                <a:gdLst>
                  <a:gd name="connsiteX0" fmla="*/ 187547 w 218122"/>
                  <a:gd name="connsiteY0" fmla="*/ 64675 h 216788"/>
                  <a:gd name="connsiteX1" fmla="*/ 195644 w 218122"/>
                  <a:gd name="connsiteY1" fmla="*/ 40672 h 216788"/>
                  <a:gd name="connsiteX2" fmla="*/ 177355 w 218122"/>
                  <a:gd name="connsiteY2" fmla="*/ 22384 h 216788"/>
                  <a:gd name="connsiteX3" fmla="*/ 153353 w 218122"/>
                  <a:gd name="connsiteY3" fmla="*/ 30480 h 216788"/>
                  <a:gd name="connsiteX4" fmla="*/ 133541 w 218122"/>
                  <a:gd name="connsiteY4" fmla="*/ 22384 h 216788"/>
                  <a:gd name="connsiteX5" fmla="*/ 122301 w 218122"/>
                  <a:gd name="connsiteY5" fmla="*/ 0 h 216788"/>
                  <a:gd name="connsiteX6" fmla="*/ 96774 w 218122"/>
                  <a:gd name="connsiteY6" fmla="*/ 0 h 216788"/>
                  <a:gd name="connsiteX7" fmla="*/ 85439 w 218122"/>
                  <a:gd name="connsiteY7" fmla="*/ 22479 h 216788"/>
                  <a:gd name="connsiteX8" fmla="*/ 65532 w 218122"/>
                  <a:gd name="connsiteY8" fmla="*/ 30575 h 216788"/>
                  <a:gd name="connsiteX9" fmla="*/ 41529 w 218122"/>
                  <a:gd name="connsiteY9" fmla="*/ 22479 h 216788"/>
                  <a:gd name="connsiteX10" fmla="*/ 23241 w 218122"/>
                  <a:gd name="connsiteY10" fmla="*/ 40767 h 216788"/>
                  <a:gd name="connsiteX11" fmla="*/ 30861 w 218122"/>
                  <a:gd name="connsiteY11" fmla="*/ 64770 h 216788"/>
                  <a:gd name="connsiteX12" fmla="*/ 22479 w 218122"/>
                  <a:gd name="connsiteY12" fmla="*/ 84582 h 216788"/>
                  <a:gd name="connsiteX13" fmla="*/ 0 w 218122"/>
                  <a:gd name="connsiteY13" fmla="*/ 95821 h 216788"/>
                  <a:gd name="connsiteX14" fmla="*/ 0 w 218122"/>
                  <a:gd name="connsiteY14" fmla="*/ 120968 h 216788"/>
                  <a:gd name="connsiteX15" fmla="*/ 22479 w 218122"/>
                  <a:gd name="connsiteY15" fmla="*/ 132302 h 216788"/>
                  <a:gd name="connsiteX16" fmla="*/ 30575 w 218122"/>
                  <a:gd name="connsiteY16" fmla="*/ 152114 h 216788"/>
                  <a:gd name="connsiteX17" fmla="*/ 22479 w 218122"/>
                  <a:gd name="connsiteY17" fmla="*/ 176117 h 216788"/>
                  <a:gd name="connsiteX18" fmla="*/ 41529 w 218122"/>
                  <a:gd name="connsiteY18" fmla="*/ 194405 h 216788"/>
                  <a:gd name="connsiteX19" fmla="*/ 65532 w 218122"/>
                  <a:gd name="connsiteY19" fmla="*/ 186214 h 216788"/>
                  <a:gd name="connsiteX20" fmla="*/ 85344 w 218122"/>
                  <a:gd name="connsiteY20" fmla="*/ 194405 h 216788"/>
                  <a:gd name="connsiteX21" fmla="*/ 96583 w 218122"/>
                  <a:gd name="connsiteY21" fmla="*/ 216789 h 216788"/>
                  <a:gd name="connsiteX22" fmla="*/ 122111 w 218122"/>
                  <a:gd name="connsiteY22" fmla="*/ 216789 h 216788"/>
                  <a:gd name="connsiteX23" fmla="*/ 133445 w 218122"/>
                  <a:gd name="connsiteY23" fmla="*/ 194786 h 216788"/>
                  <a:gd name="connsiteX24" fmla="*/ 152972 w 218122"/>
                  <a:gd name="connsiteY24" fmla="*/ 186880 h 216788"/>
                  <a:gd name="connsiteX25" fmla="*/ 176879 w 218122"/>
                  <a:gd name="connsiteY25" fmla="*/ 195072 h 216788"/>
                  <a:gd name="connsiteX26" fmla="*/ 195167 w 218122"/>
                  <a:gd name="connsiteY26" fmla="*/ 176689 h 216788"/>
                  <a:gd name="connsiteX27" fmla="*/ 187071 w 218122"/>
                  <a:gd name="connsiteY27" fmla="*/ 152781 h 216788"/>
                  <a:gd name="connsiteX28" fmla="*/ 195739 w 218122"/>
                  <a:gd name="connsiteY28" fmla="*/ 132874 h 216788"/>
                  <a:gd name="connsiteX29" fmla="*/ 218123 w 218122"/>
                  <a:gd name="connsiteY29" fmla="*/ 121634 h 216788"/>
                  <a:gd name="connsiteX30" fmla="*/ 218123 w 218122"/>
                  <a:gd name="connsiteY30" fmla="*/ 95821 h 216788"/>
                  <a:gd name="connsiteX31" fmla="*/ 195644 w 218122"/>
                  <a:gd name="connsiteY31" fmla="*/ 84487 h 216788"/>
                  <a:gd name="connsiteX32" fmla="*/ 187547 w 218122"/>
                  <a:gd name="connsiteY32" fmla="*/ 64675 h 216788"/>
                  <a:gd name="connsiteX33" fmla="*/ 109442 w 218122"/>
                  <a:gd name="connsiteY33" fmla="*/ 146875 h 216788"/>
                  <a:gd name="connsiteX34" fmla="*/ 71342 w 218122"/>
                  <a:gd name="connsiteY34" fmla="*/ 108775 h 216788"/>
                  <a:gd name="connsiteX35" fmla="*/ 109442 w 218122"/>
                  <a:gd name="connsiteY35" fmla="*/ 70675 h 216788"/>
                  <a:gd name="connsiteX36" fmla="*/ 147542 w 218122"/>
                  <a:gd name="connsiteY36" fmla="*/ 108775 h 216788"/>
                  <a:gd name="connsiteX37" fmla="*/ 109442 w 218122"/>
                  <a:gd name="connsiteY37" fmla="*/ 146875 h 216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18122" h="216788">
                    <a:moveTo>
                      <a:pt x="187547" y="64675"/>
                    </a:moveTo>
                    <a:lnTo>
                      <a:pt x="195644" y="40672"/>
                    </a:lnTo>
                    <a:lnTo>
                      <a:pt x="177355" y="22384"/>
                    </a:lnTo>
                    <a:lnTo>
                      <a:pt x="153353" y="30480"/>
                    </a:lnTo>
                    <a:cubicBezTo>
                      <a:pt x="147113" y="26964"/>
                      <a:pt x="140457" y="24244"/>
                      <a:pt x="133541" y="22384"/>
                    </a:cubicBezTo>
                    <a:lnTo>
                      <a:pt x="122301" y="0"/>
                    </a:lnTo>
                    <a:lnTo>
                      <a:pt x="96774" y="0"/>
                    </a:lnTo>
                    <a:lnTo>
                      <a:pt x="85439" y="22479"/>
                    </a:lnTo>
                    <a:cubicBezTo>
                      <a:pt x="78498" y="24356"/>
                      <a:pt x="71813" y="27075"/>
                      <a:pt x="65532" y="30575"/>
                    </a:cubicBezTo>
                    <a:lnTo>
                      <a:pt x="41529" y="22479"/>
                    </a:lnTo>
                    <a:lnTo>
                      <a:pt x="23241" y="40767"/>
                    </a:lnTo>
                    <a:lnTo>
                      <a:pt x="30861" y="64770"/>
                    </a:lnTo>
                    <a:cubicBezTo>
                      <a:pt x="27206" y="70976"/>
                      <a:pt x="24388" y="77637"/>
                      <a:pt x="22479" y="84582"/>
                    </a:cubicBezTo>
                    <a:lnTo>
                      <a:pt x="0" y="95821"/>
                    </a:lnTo>
                    <a:lnTo>
                      <a:pt x="0" y="120968"/>
                    </a:lnTo>
                    <a:lnTo>
                      <a:pt x="22479" y="132302"/>
                    </a:lnTo>
                    <a:cubicBezTo>
                      <a:pt x="24332" y="139221"/>
                      <a:pt x="27052" y="145878"/>
                      <a:pt x="30575" y="152114"/>
                    </a:cubicBezTo>
                    <a:lnTo>
                      <a:pt x="22479" y="176117"/>
                    </a:lnTo>
                    <a:lnTo>
                      <a:pt x="41529" y="194405"/>
                    </a:lnTo>
                    <a:lnTo>
                      <a:pt x="65532" y="186214"/>
                    </a:lnTo>
                    <a:cubicBezTo>
                      <a:pt x="71767" y="189763"/>
                      <a:pt x="78423" y="192515"/>
                      <a:pt x="85344" y="194405"/>
                    </a:cubicBezTo>
                    <a:lnTo>
                      <a:pt x="96583" y="216789"/>
                    </a:lnTo>
                    <a:lnTo>
                      <a:pt x="122111" y="216789"/>
                    </a:lnTo>
                    <a:lnTo>
                      <a:pt x="133445" y="194786"/>
                    </a:lnTo>
                    <a:cubicBezTo>
                      <a:pt x="140245" y="192937"/>
                      <a:pt x="146800" y="190283"/>
                      <a:pt x="152972" y="186880"/>
                    </a:cubicBezTo>
                    <a:lnTo>
                      <a:pt x="176879" y="195072"/>
                    </a:lnTo>
                    <a:lnTo>
                      <a:pt x="195167" y="176689"/>
                    </a:lnTo>
                    <a:lnTo>
                      <a:pt x="187071" y="152781"/>
                    </a:lnTo>
                    <a:cubicBezTo>
                      <a:pt x="190710" y="146497"/>
                      <a:pt x="193618" y="139818"/>
                      <a:pt x="195739" y="132874"/>
                    </a:cubicBezTo>
                    <a:lnTo>
                      <a:pt x="218123" y="121634"/>
                    </a:lnTo>
                    <a:lnTo>
                      <a:pt x="218123" y="95821"/>
                    </a:lnTo>
                    <a:lnTo>
                      <a:pt x="195644" y="84487"/>
                    </a:lnTo>
                    <a:cubicBezTo>
                      <a:pt x="193825" y="77556"/>
                      <a:pt x="191103" y="70896"/>
                      <a:pt x="187547" y="64675"/>
                    </a:cubicBezTo>
                    <a:close/>
                    <a:moveTo>
                      <a:pt x="109442" y="146875"/>
                    </a:moveTo>
                    <a:cubicBezTo>
                      <a:pt x="88401" y="146875"/>
                      <a:pt x="71342" y="129817"/>
                      <a:pt x="71342" y="108775"/>
                    </a:cubicBezTo>
                    <a:cubicBezTo>
                      <a:pt x="71342" y="87734"/>
                      <a:pt x="88401" y="70675"/>
                      <a:pt x="109442" y="70675"/>
                    </a:cubicBezTo>
                    <a:cubicBezTo>
                      <a:pt x="130356" y="70982"/>
                      <a:pt x="147236" y="87861"/>
                      <a:pt x="147542" y="108775"/>
                    </a:cubicBezTo>
                    <a:cubicBezTo>
                      <a:pt x="147542" y="129817"/>
                      <a:pt x="130484" y="146875"/>
                      <a:pt x="109442" y="1468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Freeform: Shape 537">
                <a:extLst>
                  <a:ext uri="{FF2B5EF4-FFF2-40B4-BE49-F238E27FC236}">
                    <a16:creationId xmlns:a16="http://schemas.microsoft.com/office/drawing/2014/main" id="{D0F92942-C05B-E6E7-2D3C-F1CDB5A7BF7E}"/>
                  </a:ext>
                </a:extLst>
              </p:cNvPr>
              <p:cNvSpPr/>
              <p:nvPr/>
            </p:nvSpPr>
            <p:spPr>
              <a:xfrm>
                <a:off x="7449652" y="6194523"/>
                <a:ext cx="215744" cy="54959"/>
              </a:xfrm>
              <a:custGeom>
                <a:avLst/>
                <a:gdLst>
                  <a:gd name="connsiteX0" fmla="*/ 189835 w 215744"/>
                  <a:gd name="connsiteY0" fmla="*/ 0 h 54959"/>
                  <a:gd name="connsiteX1" fmla="*/ 25910 w 215744"/>
                  <a:gd name="connsiteY1" fmla="*/ 0 h 54959"/>
                  <a:gd name="connsiteX2" fmla="*/ 48 w 215744"/>
                  <a:gd name="connsiteY2" fmla="*/ 29098 h 54959"/>
                  <a:gd name="connsiteX3" fmla="*/ 25910 w 215744"/>
                  <a:gd name="connsiteY3" fmla="*/ 54959 h 54959"/>
                  <a:gd name="connsiteX4" fmla="*/ 189835 w 215744"/>
                  <a:gd name="connsiteY4" fmla="*/ 54959 h 54959"/>
                  <a:gd name="connsiteX5" fmla="*/ 215696 w 215744"/>
                  <a:gd name="connsiteY5" fmla="*/ 25861 h 54959"/>
                  <a:gd name="connsiteX6" fmla="*/ 189835 w 215744"/>
                  <a:gd name="connsiteY6" fmla="*/ 0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44" h="54959">
                    <a:moveTo>
                      <a:pt x="189835" y="0"/>
                    </a:moveTo>
                    <a:lnTo>
                      <a:pt x="25910" y="0"/>
                    </a:lnTo>
                    <a:cubicBezTo>
                      <a:pt x="10734" y="894"/>
                      <a:pt x="-845" y="13922"/>
                      <a:pt x="48" y="29098"/>
                    </a:cubicBezTo>
                    <a:cubicBezTo>
                      <a:pt x="869" y="43027"/>
                      <a:pt x="11981" y="54139"/>
                      <a:pt x="25910" y="54959"/>
                    </a:cubicBezTo>
                    <a:lnTo>
                      <a:pt x="189835" y="54959"/>
                    </a:lnTo>
                    <a:cubicBezTo>
                      <a:pt x="205011" y="54065"/>
                      <a:pt x="216590" y="41037"/>
                      <a:pt x="215696" y="25861"/>
                    </a:cubicBezTo>
                    <a:cubicBezTo>
                      <a:pt x="214875" y="11932"/>
                      <a:pt x="203763" y="820"/>
                      <a:pt x="18983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Freeform: Shape 538">
                <a:extLst>
                  <a:ext uri="{FF2B5EF4-FFF2-40B4-BE49-F238E27FC236}">
                    <a16:creationId xmlns:a16="http://schemas.microsoft.com/office/drawing/2014/main" id="{A51E60F6-E0E0-4D66-002C-A9374960F0F0}"/>
                  </a:ext>
                </a:extLst>
              </p:cNvPr>
              <p:cNvSpPr/>
              <p:nvPr/>
            </p:nvSpPr>
            <p:spPr>
              <a:xfrm>
                <a:off x="7498041" y="6287582"/>
                <a:ext cx="118967" cy="54959"/>
              </a:xfrm>
              <a:custGeom>
                <a:avLst/>
                <a:gdLst>
                  <a:gd name="connsiteX0" fmla="*/ 59531 w 118967"/>
                  <a:gd name="connsiteY0" fmla="*/ 54959 h 54959"/>
                  <a:gd name="connsiteX1" fmla="*/ 118967 w 118967"/>
                  <a:gd name="connsiteY1" fmla="*/ 0 h 54959"/>
                  <a:gd name="connsiteX2" fmla="*/ 0 w 118967"/>
                  <a:gd name="connsiteY2" fmla="*/ 0 h 54959"/>
                  <a:gd name="connsiteX3" fmla="*/ 59531 w 118967"/>
                  <a:gd name="connsiteY3" fmla="*/ 54959 h 5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967" h="54959">
                    <a:moveTo>
                      <a:pt x="59531" y="54959"/>
                    </a:moveTo>
                    <a:cubicBezTo>
                      <a:pt x="90631" y="54910"/>
                      <a:pt x="116487" y="31001"/>
                      <a:pt x="118967" y="0"/>
                    </a:cubicBezTo>
                    <a:lnTo>
                      <a:pt x="0" y="0"/>
                    </a:lnTo>
                    <a:cubicBezTo>
                      <a:pt x="2527" y="31016"/>
                      <a:pt x="28413" y="54914"/>
                      <a:pt x="59531" y="54959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: Shape 539">
                <a:extLst>
                  <a:ext uri="{FF2B5EF4-FFF2-40B4-BE49-F238E27FC236}">
                    <a16:creationId xmlns:a16="http://schemas.microsoft.com/office/drawing/2014/main" id="{15D4141B-CE7F-AF34-6E42-7481BA27F7B0}"/>
                  </a:ext>
                </a:extLst>
              </p:cNvPr>
              <p:cNvSpPr/>
              <p:nvPr/>
            </p:nvSpPr>
            <p:spPr>
              <a:xfrm>
                <a:off x="7319162" y="5662362"/>
                <a:ext cx="476249" cy="494061"/>
              </a:xfrm>
              <a:custGeom>
                <a:avLst/>
                <a:gdLst>
                  <a:gd name="connsiteX0" fmla="*/ 476250 w 476249"/>
                  <a:gd name="connsiteY0" fmla="*/ 243364 h 494061"/>
                  <a:gd name="connsiteX1" fmla="*/ 476250 w 476249"/>
                  <a:gd name="connsiteY1" fmla="*/ 235172 h 494061"/>
                  <a:gd name="connsiteX2" fmla="*/ 238125 w 476249"/>
                  <a:gd name="connsiteY2" fmla="*/ 0 h 494061"/>
                  <a:gd name="connsiteX3" fmla="*/ 238125 w 476249"/>
                  <a:gd name="connsiteY3" fmla="*/ 0 h 494061"/>
                  <a:gd name="connsiteX4" fmla="*/ 0 w 476249"/>
                  <a:gd name="connsiteY4" fmla="*/ 235172 h 494061"/>
                  <a:gd name="connsiteX5" fmla="*/ 0 w 476249"/>
                  <a:gd name="connsiteY5" fmla="*/ 243364 h 494061"/>
                  <a:gd name="connsiteX6" fmla="*/ 16573 w 476249"/>
                  <a:gd name="connsiteY6" fmla="*/ 325755 h 494061"/>
                  <a:gd name="connsiteX7" fmla="*/ 57912 w 476249"/>
                  <a:gd name="connsiteY7" fmla="*/ 393478 h 494061"/>
                  <a:gd name="connsiteX8" fmla="*/ 113633 w 476249"/>
                  <a:gd name="connsiteY8" fmla="*/ 483965 h 494061"/>
                  <a:gd name="connsiteX9" fmla="*/ 130016 w 476249"/>
                  <a:gd name="connsiteY9" fmla="*/ 494062 h 494061"/>
                  <a:gd name="connsiteX10" fmla="*/ 346234 w 476249"/>
                  <a:gd name="connsiteY10" fmla="*/ 494062 h 494061"/>
                  <a:gd name="connsiteX11" fmla="*/ 362617 w 476249"/>
                  <a:gd name="connsiteY11" fmla="*/ 483965 h 494061"/>
                  <a:gd name="connsiteX12" fmla="*/ 418338 w 476249"/>
                  <a:gd name="connsiteY12" fmla="*/ 393478 h 494061"/>
                  <a:gd name="connsiteX13" fmla="*/ 459676 w 476249"/>
                  <a:gd name="connsiteY13" fmla="*/ 325755 h 494061"/>
                  <a:gd name="connsiteX14" fmla="*/ 476250 w 476249"/>
                  <a:gd name="connsiteY14" fmla="*/ 243364 h 494061"/>
                  <a:gd name="connsiteX15" fmla="*/ 421386 w 476249"/>
                  <a:gd name="connsiteY15" fmla="*/ 242507 h 494061"/>
                  <a:gd name="connsiteX16" fmla="*/ 408718 w 476249"/>
                  <a:gd name="connsiteY16" fmla="*/ 306515 h 494061"/>
                  <a:gd name="connsiteX17" fmla="*/ 377857 w 476249"/>
                  <a:gd name="connsiteY17" fmla="*/ 356807 h 494061"/>
                  <a:gd name="connsiteX18" fmla="*/ 323850 w 476249"/>
                  <a:gd name="connsiteY18" fmla="*/ 438912 h 494061"/>
                  <a:gd name="connsiteX19" fmla="*/ 152400 w 476249"/>
                  <a:gd name="connsiteY19" fmla="*/ 438912 h 494061"/>
                  <a:gd name="connsiteX20" fmla="*/ 98870 w 476249"/>
                  <a:gd name="connsiteY20" fmla="*/ 356521 h 494061"/>
                  <a:gd name="connsiteX21" fmla="*/ 68008 w 476249"/>
                  <a:gd name="connsiteY21" fmla="*/ 306229 h 494061"/>
                  <a:gd name="connsiteX22" fmla="*/ 54864 w 476249"/>
                  <a:gd name="connsiteY22" fmla="*/ 242221 h 494061"/>
                  <a:gd name="connsiteX23" fmla="*/ 54864 w 476249"/>
                  <a:gd name="connsiteY23" fmla="*/ 235363 h 494061"/>
                  <a:gd name="connsiteX24" fmla="*/ 237839 w 476249"/>
                  <a:gd name="connsiteY24" fmla="*/ 54388 h 494061"/>
                  <a:gd name="connsiteX25" fmla="*/ 237839 w 476249"/>
                  <a:gd name="connsiteY25" fmla="*/ 54388 h 494061"/>
                  <a:gd name="connsiteX26" fmla="*/ 420814 w 476249"/>
                  <a:gd name="connsiteY26" fmla="*/ 235363 h 494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6249" h="494061">
                    <a:moveTo>
                      <a:pt x="476250" y="243364"/>
                    </a:moveTo>
                    <a:lnTo>
                      <a:pt x="476250" y="235172"/>
                    </a:lnTo>
                    <a:cubicBezTo>
                      <a:pt x="473823" y="105160"/>
                      <a:pt x="368157" y="804"/>
                      <a:pt x="238125" y="0"/>
                    </a:cubicBezTo>
                    <a:lnTo>
                      <a:pt x="238125" y="0"/>
                    </a:lnTo>
                    <a:cubicBezTo>
                      <a:pt x="108093" y="804"/>
                      <a:pt x="2427" y="105160"/>
                      <a:pt x="0" y="235172"/>
                    </a:cubicBezTo>
                    <a:lnTo>
                      <a:pt x="0" y="243364"/>
                    </a:lnTo>
                    <a:cubicBezTo>
                      <a:pt x="871" y="271562"/>
                      <a:pt x="6473" y="299414"/>
                      <a:pt x="16573" y="325755"/>
                    </a:cubicBezTo>
                    <a:cubicBezTo>
                      <a:pt x="26214" y="350609"/>
                      <a:pt x="40213" y="373543"/>
                      <a:pt x="57912" y="393478"/>
                    </a:cubicBezTo>
                    <a:cubicBezTo>
                      <a:pt x="79724" y="417195"/>
                      <a:pt x="103537" y="463391"/>
                      <a:pt x="113633" y="483965"/>
                    </a:cubicBezTo>
                    <a:cubicBezTo>
                      <a:pt x="116721" y="490180"/>
                      <a:pt x="123076" y="494096"/>
                      <a:pt x="130016" y="494062"/>
                    </a:cubicBezTo>
                    <a:lnTo>
                      <a:pt x="346234" y="494062"/>
                    </a:lnTo>
                    <a:cubicBezTo>
                      <a:pt x="353174" y="494096"/>
                      <a:pt x="359529" y="490180"/>
                      <a:pt x="362617" y="483965"/>
                    </a:cubicBezTo>
                    <a:cubicBezTo>
                      <a:pt x="372713" y="463391"/>
                      <a:pt x="396526" y="417290"/>
                      <a:pt x="418338" y="393478"/>
                    </a:cubicBezTo>
                    <a:cubicBezTo>
                      <a:pt x="436037" y="373543"/>
                      <a:pt x="450036" y="350609"/>
                      <a:pt x="459676" y="325755"/>
                    </a:cubicBezTo>
                    <a:cubicBezTo>
                      <a:pt x="469777" y="299414"/>
                      <a:pt x="475379" y="271562"/>
                      <a:pt x="476250" y="243364"/>
                    </a:cubicBezTo>
                    <a:close/>
                    <a:moveTo>
                      <a:pt x="421386" y="242507"/>
                    </a:moveTo>
                    <a:cubicBezTo>
                      <a:pt x="420709" y="264394"/>
                      <a:pt x="416429" y="286020"/>
                      <a:pt x="408718" y="306515"/>
                    </a:cubicBezTo>
                    <a:cubicBezTo>
                      <a:pt x="401485" y="324971"/>
                      <a:pt x="391037" y="341999"/>
                      <a:pt x="377857" y="356807"/>
                    </a:cubicBezTo>
                    <a:cubicBezTo>
                      <a:pt x="356714" y="381975"/>
                      <a:pt x="338588" y="409531"/>
                      <a:pt x="323850" y="438912"/>
                    </a:cubicBezTo>
                    <a:lnTo>
                      <a:pt x="152400" y="438912"/>
                    </a:lnTo>
                    <a:cubicBezTo>
                      <a:pt x="137831" y="409455"/>
                      <a:pt x="119864" y="381803"/>
                      <a:pt x="98870" y="356521"/>
                    </a:cubicBezTo>
                    <a:cubicBezTo>
                      <a:pt x="85690" y="341713"/>
                      <a:pt x="75241" y="324685"/>
                      <a:pt x="68008" y="306229"/>
                    </a:cubicBezTo>
                    <a:cubicBezTo>
                      <a:pt x="60135" y="285761"/>
                      <a:pt x="55694" y="264135"/>
                      <a:pt x="54864" y="242221"/>
                    </a:cubicBezTo>
                    <a:lnTo>
                      <a:pt x="54864" y="235363"/>
                    </a:lnTo>
                    <a:cubicBezTo>
                      <a:pt x="56570" y="135350"/>
                      <a:pt x="137813" y="54995"/>
                      <a:pt x="237839" y="54388"/>
                    </a:cubicBezTo>
                    <a:lnTo>
                      <a:pt x="237839" y="54388"/>
                    </a:lnTo>
                    <a:cubicBezTo>
                      <a:pt x="337865" y="54995"/>
                      <a:pt x="419109" y="135350"/>
                      <a:pt x="420814" y="235363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: Shape 540">
                <a:extLst>
                  <a:ext uri="{FF2B5EF4-FFF2-40B4-BE49-F238E27FC236}">
                    <a16:creationId xmlns:a16="http://schemas.microsoft.com/office/drawing/2014/main" id="{5860F8F2-BADA-B89D-2DD8-C37701BE453F}"/>
                  </a:ext>
                </a:extLst>
              </p:cNvPr>
              <p:cNvSpPr/>
              <p:nvPr/>
            </p:nvSpPr>
            <p:spPr>
              <a:xfrm>
                <a:off x="7540332" y="5520249"/>
                <a:ext cx="38100" cy="104775"/>
              </a:xfrm>
              <a:custGeom>
                <a:avLst/>
                <a:gdLst>
                  <a:gd name="connsiteX0" fmla="*/ 19050 w 38100"/>
                  <a:gd name="connsiteY0" fmla="*/ 104775 h 104775"/>
                  <a:gd name="connsiteX1" fmla="*/ 38100 w 38100"/>
                  <a:gd name="connsiteY1" fmla="*/ 85725 h 104775"/>
                  <a:gd name="connsiteX2" fmla="*/ 38100 w 38100"/>
                  <a:gd name="connsiteY2" fmla="*/ 19050 h 104775"/>
                  <a:gd name="connsiteX3" fmla="*/ 19050 w 38100"/>
                  <a:gd name="connsiteY3" fmla="*/ 0 h 104775"/>
                  <a:gd name="connsiteX4" fmla="*/ 0 w 38100"/>
                  <a:gd name="connsiteY4" fmla="*/ 19050 h 104775"/>
                  <a:gd name="connsiteX5" fmla="*/ 0 w 38100"/>
                  <a:gd name="connsiteY5" fmla="*/ 85725 h 104775"/>
                  <a:gd name="connsiteX6" fmla="*/ 19050 w 38100"/>
                  <a:gd name="connsiteY6" fmla="*/ 104775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00" h="104775">
                    <a:moveTo>
                      <a:pt x="19050" y="104775"/>
                    </a:moveTo>
                    <a:cubicBezTo>
                      <a:pt x="29571" y="104775"/>
                      <a:pt x="38100" y="96246"/>
                      <a:pt x="38100" y="85725"/>
                    </a:cubicBezTo>
                    <a:lnTo>
                      <a:pt x="38100" y="19050"/>
                    </a:lnTo>
                    <a:cubicBezTo>
                      <a:pt x="38100" y="8529"/>
                      <a:pt x="29571" y="0"/>
                      <a:pt x="19050" y="0"/>
                    </a:cubicBezTo>
                    <a:cubicBezTo>
                      <a:pt x="8529" y="0"/>
                      <a:pt x="0" y="8529"/>
                      <a:pt x="0" y="19050"/>
                    </a:cubicBezTo>
                    <a:lnTo>
                      <a:pt x="0" y="85725"/>
                    </a:lnTo>
                    <a:cubicBezTo>
                      <a:pt x="0" y="96246"/>
                      <a:pt x="8529" y="104775"/>
                      <a:pt x="19050" y="104775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: Shape 541">
                <a:extLst>
                  <a:ext uri="{FF2B5EF4-FFF2-40B4-BE49-F238E27FC236}">
                    <a16:creationId xmlns:a16="http://schemas.microsoft.com/office/drawing/2014/main" id="{0181D5B6-ACE4-AAC2-6B63-F6D48B7C683F}"/>
                  </a:ext>
                </a:extLst>
              </p:cNvPr>
              <p:cNvSpPr/>
              <p:nvPr/>
            </p:nvSpPr>
            <p:spPr>
              <a:xfrm>
                <a:off x="7281249" y="5629638"/>
                <a:ext cx="84504" cy="84649"/>
              </a:xfrm>
              <a:custGeom>
                <a:avLst/>
                <a:gdLst>
                  <a:gd name="connsiteX0" fmla="*/ 52105 w 84504"/>
                  <a:gd name="connsiteY0" fmla="*/ 79111 h 84649"/>
                  <a:gd name="connsiteX1" fmla="*/ 78965 w 84504"/>
                  <a:gd name="connsiteY1" fmla="*/ 79111 h 84649"/>
                  <a:gd name="connsiteX2" fmla="*/ 78965 w 84504"/>
                  <a:gd name="connsiteY2" fmla="*/ 52250 h 84649"/>
                  <a:gd name="connsiteX3" fmla="*/ 31817 w 84504"/>
                  <a:gd name="connsiteY3" fmla="*/ 4911 h 84649"/>
                  <a:gd name="connsiteX4" fmla="*/ 4910 w 84504"/>
                  <a:gd name="connsiteY4" fmla="*/ 6283 h 84649"/>
                  <a:gd name="connsiteX5" fmla="*/ 4956 w 84504"/>
                  <a:gd name="connsiteY5" fmla="*/ 31866 h 84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504" h="84649">
                    <a:moveTo>
                      <a:pt x="52105" y="79111"/>
                    </a:moveTo>
                    <a:cubicBezTo>
                      <a:pt x="59535" y="86496"/>
                      <a:pt x="71535" y="86496"/>
                      <a:pt x="78965" y="79111"/>
                    </a:cubicBezTo>
                    <a:cubicBezTo>
                      <a:pt x="86351" y="71680"/>
                      <a:pt x="86351" y="59680"/>
                      <a:pt x="78965" y="52250"/>
                    </a:cubicBezTo>
                    <a:lnTo>
                      <a:pt x="31817" y="4911"/>
                    </a:lnTo>
                    <a:cubicBezTo>
                      <a:pt x="24008" y="-2140"/>
                      <a:pt x="11962" y="-1525"/>
                      <a:pt x="4910" y="6283"/>
                    </a:cubicBezTo>
                    <a:cubicBezTo>
                      <a:pt x="-1654" y="13555"/>
                      <a:pt x="-1634" y="24619"/>
                      <a:pt x="4956" y="31866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: Shape 542">
                <a:extLst>
                  <a:ext uri="{FF2B5EF4-FFF2-40B4-BE49-F238E27FC236}">
                    <a16:creationId xmlns:a16="http://schemas.microsoft.com/office/drawing/2014/main" id="{2D891585-A6AB-4C5B-75B2-123C32C2815E}"/>
                  </a:ext>
                </a:extLst>
              </p:cNvPr>
              <p:cNvSpPr/>
              <p:nvPr/>
            </p:nvSpPr>
            <p:spPr>
              <a:xfrm>
                <a:off x="7752820" y="5634580"/>
                <a:ext cx="83603" cy="83426"/>
              </a:xfrm>
              <a:custGeom>
                <a:avLst/>
                <a:gdLst>
                  <a:gd name="connsiteX0" fmla="*/ 19446 w 83603"/>
                  <a:gd name="connsiteY0" fmla="*/ 83407 h 83426"/>
                  <a:gd name="connsiteX1" fmla="*/ 32971 w 83603"/>
                  <a:gd name="connsiteY1" fmla="*/ 77787 h 83426"/>
                  <a:gd name="connsiteX2" fmla="*/ 80025 w 83603"/>
                  <a:gd name="connsiteY2" fmla="*/ 30162 h 83426"/>
                  <a:gd name="connsiteX3" fmla="*/ 75664 w 83603"/>
                  <a:gd name="connsiteY3" fmla="*/ 3577 h 83426"/>
                  <a:gd name="connsiteX4" fmla="*/ 53164 w 83603"/>
                  <a:gd name="connsiteY4" fmla="*/ 3778 h 83426"/>
                  <a:gd name="connsiteX5" fmla="*/ 5539 w 83603"/>
                  <a:gd name="connsiteY5" fmla="*/ 51403 h 83426"/>
                  <a:gd name="connsiteX6" fmla="*/ 5539 w 83603"/>
                  <a:gd name="connsiteY6" fmla="*/ 78264 h 83426"/>
                  <a:gd name="connsiteX7" fmla="*/ 19446 w 83603"/>
                  <a:gd name="connsiteY7" fmla="*/ 83407 h 8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603" h="83426">
                    <a:moveTo>
                      <a:pt x="19446" y="83407"/>
                    </a:moveTo>
                    <a:cubicBezTo>
                      <a:pt x="24523" y="83411"/>
                      <a:pt x="29392" y="81388"/>
                      <a:pt x="32971" y="77787"/>
                    </a:cubicBezTo>
                    <a:lnTo>
                      <a:pt x="80025" y="30162"/>
                    </a:lnTo>
                    <a:cubicBezTo>
                      <a:pt x="86162" y="21617"/>
                      <a:pt x="84210" y="9714"/>
                      <a:pt x="75664" y="3577"/>
                    </a:cubicBezTo>
                    <a:cubicBezTo>
                      <a:pt x="68922" y="-1265"/>
                      <a:pt x="59819" y="-1184"/>
                      <a:pt x="53164" y="3778"/>
                    </a:cubicBezTo>
                    <a:lnTo>
                      <a:pt x="5539" y="51403"/>
                    </a:lnTo>
                    <a:cubicBezTo>
                      <a:pt x="-1846" y="58834"/>
                      <a:pt x="-1846" y="70833"/>
                      <a:pt x="5539" y="78264"/>
                    </a:cubicBezTo>
                    <a:cubicBezTo>
                      <a:pt x="9290" y="81786"/>
                      <a:pt x="14306" y="83641"/>
                      <a:pt x="19446" y="83407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: Shape 543">
                <a:extLst>
                  <a:ext uri="{FF2B5EF4-FFF2-40B4-BE49-F238E27FC236}">
                    <a16:creationId xmlns:a16="http://schemas.microsoft.com/office/drawing/2014/main" id="{25C3410A-3E83-24E6-0365-30C6E9F95109}"/>
                  </a:ext>
                </a:extLst>
              </p:cNvPr>
              <p:cNvSpPr/>
              <p:nvPr/>
            </p:nvSpPr>
            <p:spPr>
              <a:xfrm>
                <a:off x="7177811" y="5877436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Freeform: Shape 544">
                <a:extLst>
                  <a:ext uri="{FF2B5EF4-FFF2-40B4-BE49-F238E27FC236}">
                    <a16:creationId xmlns:a16="http://schemas.microsoft.com/office/drawing/2014/main" id="{FFD037C0-AFB9-DB85-58A1-1F13CEE96CB7}"/>
                  </a:ext>
                </a:extLst>
              </p:cNvPr>
              <p:cNvSpPr/>
              <p:nvPr/>
            </p:nvSpPr>
            <p:spPr>
              <a:xfrm>
                <a:off x="7279546" y="6078976"/>
                <a:ext cx="85249" cy="85725"/>
              </a:xfrm>
              <a:custGeom>
                <a:avLst/>
                <a:gdLst>
                  <a:gd name="connsiteX0" fmla="*/ 53808 w 85249"/>
                  <a:gd name="connsiteY0" fmla="*/ 4581 h 85725"/>
                  <a:gd name="connsiteX1" fmla="*/ 6659 w 85249"/>
                  <a:gd name="connsiteY1" fmla="*/ 52206 h 85725"/>
                  <a:gd name="connsiteX2" fmla="*/ 4581 w 85249"/>
                  <a:gd name="connsiteY2" fmla="*/ 79066 h 85725"/>
                  <a:gd name="connsiteX3" fmla="*/ 31442 w 85249"/>
                  <a:gd name="connsiteY3" fmla="*/ 81144 h 85725"/>
                  <a:gd name="connsiteX4" fmla="*/ 33520 w 85249"/>
                  <a:gd name="connsiteY4" fmla="*/ 79066 h 85725"/>
                  <a:gd name="connsiteX5" fmla="*/ 80669 w 85249"/>
                  <a:gd name="connsiteY5" fmla="*/ 31441 h 85725"/>
                  <a:gd name="connsiteX6" fmla="*/ 78590 w 85249"/>
                  <a:gd name="connsiteY6" fmla="*/ 4581 h 85725"/>
                  <a:gd name="connsiteX7" fmla="*/ 53808 w 85249"/>
                  <a:gd name="connsiteY7" fmla="*/ 458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49" h="85725">
                    <a:moveTo>
                      <a:pt x="53808" y="4581"/>
                    </a:moveTo>
                    <a:lnTo>
                      <a:pt x="6659" y="52206"/>
                    </a:lnTo>
                    <a:cubicBezTo>
                      <a:pt x="-1332" y="59049"/>
                      <a:pt x="-2263" y="71075"/>
                      <a:pt x="4581" y="79066"/>
                    </a:cubicBezTo>
                    <a:cubicBezTo>
                      <a:pt x="11425" y="87058"/>
                      <a:pt x="23451" y="87987"/>
                      <a:pt x="31442" y="81144"/>
                    </a:cubicBezTo>
                    <a:cubicBezTo>
                      <a:pt x="32187" y="80506"/>
                      <a:pt x="32882" y="79811"/>
                      <a:pt x="33520" y="79066"/>
                    </a:cubicBezTo>
                    <a:lnTo>
                      <a:pt x="80669" y="31441"/>
                    </a:lnTo>
                    <a:cubicBezTo>
                      <a:pt x="87512" y="23450"/>
                      <a:pt x="86582" y="11424"/>
                      <a:pt x="78590" y="4581"/>
                    </a:cubicBezTo>
                    <a:cubicBezTo>
                      <a:pt x="71459" y="-1527"/>
                      <a:pt x="60941" y="-1527"/>
                      <a:pt x="53808" y="4581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: Shape 545">
                <a:extLst>
                  <a:ext uri="{FF2B5EF4-FFF2-40B4-BE49-F238E27FC236}">
                    <a16:creationId xmlns:a16="http://schemas.microsoft.com/office/drawing/2014/main" id="{AD05697E-A8E1-EDA3-7D91-15F6F4140D94}"/>
                  </a:ext>
                </a:extLst>
              </p:cNvPr>
              <p:cNvSpPr/>
              <p:nvPr/>
            </p:nvSpPr>
            <p:spPr>
              <a:xfrm>
                <a:off x="7752602" y="6073654"/>
                <a:ext cx="87546" cy="87626"/>
              </a:xfrm>
              <a:custGeom>
                <a:avLst/>
                <a:gdLst>
                  <a:gd name="connsiteX0" fmla="*/ 33190 w 87546"/>
                  <a:gd name="connsiteY0" fmla="*/ 6283 h 87626"/>
                  <a:gd name="connsiteX1" fmla="*/ 6283 w 87546"/>
                  <a:gd name="connsiteY1" fmla="*/ 4911 h 87626"/>
                  <a:gd name="connsiteX2" fmla="*/ 4911 w 87546"/>
                  <a:gd name="connsiteY2" fmla="*/ 31817 h 87626"/>
                  <a:gd name="connsiteX3" fmla="*/ 6234 w 87546"/>
                  <a:gd name="connsiteY3" fmla="*/ 33144 h 87626"/>
                  <a:gd name="connsiteX4" fmla="*/ 53859 w 87546"/>
                  <a:gd name="connsiteY4" fmla="*/ 80769 h 87626"/>
                  <a:gd name="connsiteX5" fmla="*/ 80689 w 87546"/>
                  <a:gd name="connsiteY5" fmla="*/ 83213 h 87626"/>
                  <a:gd name="connsiteX6" fmla="*/ 83133 w 87546"/>
                  <a:gd name="connsiteY6" fmla="*/ 56384 h 87626"/>
                  <a:gd name="connsiteX7" fmla="*/ 80052 w 87546"/>
                  <a:gd name="connsiteY7" fmla="*/ 53432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7546" h="87626">
                    <a:moveTo>
                      <a:pt x="33190" y="6283"/>
                    </a:moveTo>
                    <a:cubicBezTo>
                      <a:pt x="26139" y="-1525"/>
                      <a:pt x="14093" y="-2140"/>
                      <a:pt x="6283" y="4911"/>
                    </a:cubicBezTo>
                    <a:cubicBezTo>
                      <a:pt x="-1525" y="11961"/>
                      <a:pt x="-2140" y="24007"/>
                      <a:pt x="4911" y="31817"/>
                    </a:cubicBezTo>
                    <a:cubicBezTo>
                      <a:pt x="5330" y="32280"/>
                      <a:pt x="5772" y="32724"/>
                      <a:pt x="6234" y="33144"/>
                    </a:cubicBezTo>
                    <a:lnTo>
                      <a:pt x="53859" y="80769"/>
                    </a:lnTo>
                    <a:cubicBezTo>
                      <a:pt x="60593" y="88853"/>
                      <a:pt x="72605" y="89947"/>
                      <a:pt x="80689" y="83213"/>
                    </a:cubicBezTo>
                    <a:cubicBezTo>
                      <a:pt x="88773" y="76480"/>
                      <a:pt x="89866" y="64468"/>
                      <a:pt x="83133" y="56384"/>
                    </a:cubicBezTo>
                    <a:cubicBezTo>
                      <a:pt x="82219" y="55288"/>
                      <a:pt x="81187" y="54298"/>
                      <a:pt x="80052" y="53432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Freeform: Shape 546">
                <a:extLst>
                  <a:ext uri="{FF2B5EF4-FFF2-40B4-BE49-F238E27FC236}">
                    <a16:creationId xmlns:a16="http://schemas.microsoft.com/office/drawing/2014/main" id="{35EEB0D8-E64C-881A-9B12-3C3070A967E5}"/>
                  </a:ext>
                </a:extLst>
              </p:cNvPr>
              <p:cNvSpPr/>
              <p:nvPr/>
            </p:nvSpPr>
            <p:spPr>
              <a:xfrm>
                <a:off x="7832655" y="5876769"/>
                <a:ext cx="104775" cy="38100"/>
              </a:xfrm>
              <a:custGeom>
                <a:avLst/>
                <a:gdLst>
                  <a:gd name="connsiteX0" fmla="*/ 85725 w 104775"/>
                  <a:gd name="connsiteY0" fmla="*/ 0 h 38100"/>
                  <a:gd name="connsiteX1" fmla="*/ 19050 w 104775"/>
                  <a:gd name="connsiteY1" fmla="*/ 0 h 38100"/>
                  <a:gd name="connsiteX2" fmla="*/ 0 w 104775"/>
                  <a:gd name="connsiteY2" fmla="*/ 19050 h 38100"/>
                  <a:gd name="connsiteX3" fmla="*/ 19050 w 104775"/>
                  <a:gd name="connsiteY3" fmla="*/ 38100 h 38100"/>
                  <a:gd name="connsiteX4" fmla="*/ 85725 w 104775"/>
                  <a:gd name="connsiteY4" fmla="*/ 38100 h 38100"/>
                  <a:gd name="connsiteX5" fmla="*/ 104775 w 104775"/>
                  <a:gd name="connsiteY5" fmla="*/ 19050 h 38100"/>
                  <a:gd name="connsiteX6" fmla="*/ 85725 w 104775"/>
                  <a:gd name="connsiteY6" fmla="*/ 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775" h="38100">
                    <a:moveTo>
                      <a:pt x="85725" y="0"/>
                    </a:moveTo>
                    <a:lnTo>
                      <a:pt x="19050" y="0"/>
                    </a:lnTo>
                    <a:cubicBezTo>
                      <a:pt x="8529" y="0"/>
                      <a:pt x="0" y="8529"/>
                      <a:pt x="0" y="19050"/>
                    </a:cubicBezTo>
                    <a:cubicBezTo>
                      <a:pt x="0" y="29571"/>
                      <a:pt x="8529" y="38100"/>
                      <a:pt x="19050" y="38100"/>
                    </a:cubicBezTo>
                    <a:lnTo>
                      <a:pt x="85725" y="38100"/>
                    </a:lnTo>
                    <a:cubicBezTo>
                      <a:pt x="96246" y="38100"/>
                      <a:pt x="104775" y="29571"/>
                      <a:pt x="104775" y="19050"/>
                    </a:cubicBezTo>
                    <a:cubicBezTo>
                      <a:pt x="104775" y="8529"/>
                      <a:pt x="96246" y="0"/>
                      <a:pt x="85725" y="0"/>
                    </a:cubicBezTo>
                    <a:close/>
                  </a:path>
                </a:pathLst>
              </a:custGeom>
              <a:solidFill>
                <a:srgbClr val="A5A5A5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9" name="Group 390">
              <a:extLst>
                <a:ext uri="{FF2B5EF4-FFF2-40B4-BE49-F238E27FC236}">
                  <a16:creationId xmlns:a16="http://schemas.microsoft.com/office/drawing/2014/main" id="{C56138CD-60D8-37AB-9B75-0FAF73E38924}"/>
                </a:ext>
              </a:extLst>
            </p:cNvPr>
            <p:cNvGrpSpPr/>
            <p:nvPr/>
          </p:nvGrpSpPr>
          <p:grpSpPr>
            <a:xfrm>
              <a:off x="4068746" y="3542352"/>
              <a:ext cx="162047" cy="144919"/>
              <a:chOff x="5085481" y="2862781"/>
              <a:chExt cx="1227461" cy="1168495"/>
            </a:xfrm>
          </p:grpSpPr>
          <p:sp>
            <p:nvSpPr>
              <p:cNvPr id="50" name="Freeform: Shape 392">
                <a:extLst>
                  <a:ext uri="{FF2B5EF4-FFF2-40B4-BE49-F238E27FC236}">
                    <a16:creationId xmlns:a16="http://schemas.microsoft.com/office/drawing/2014/main" id="{6CB13CB7-9ACB-32E4-789F-93F533FC712F}"/>
                  </a:ext>
                </a:extLst>
              </p:cNvPr>
              <p:cNvSpPr/>
              <p:nvPr/>
            </p:nvSpPr>
            <p:spPr>
              <a:xfrm>
                <a:off x="5185521" y="2862781"/>
                <a:ext cx="1127421" cy="1018228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1" name="Freeform: Shape 393">
                <a:extLst>
                  <a:ext uri="{FF2B5EF4-FFF2-40B4-BE49-F238E27FC236}">
                    <a16:creationId xmlns:a16="http://schemas.microsoft.com/office/drawing/2014/main" id="{7ABFA8B1-2B27-1220-B41B-583B6AE65447}"/>
                  </a:ext>
                </a:extLst>
              </p:cNvPr>
              <p:cNvSpPr/>
              <p:nvPr/>
            </p:nvSpPr>
            <p:spPr>
              <a:xfrm>
                <a:off x="5085481" y="3449385"/>
                <a:ext cx="549475" cy="581891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75" name="Textfeld 493">
            <a:extLst>
              <a:ext uri="{FF2B5EF4-FFF2-40B4-BE49-F238E27FC236}">
                <a16:creationId xmlns:a16="http://schemas.microsoft.com/office/drawing/2014/main" id="{86B2152F-D876-1B8B-AED4-83A881A48294}"/>
              </a:ext>
            </a:extLst>
          </p:cNvPr>
          <p:cNvSpPr txBox="1"/>
          <p:nvPr/>
        </p:nvSpPr>
        <p:spPr>
          <a:xfrm>
            <a:off x="6593430" y="2238406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>
                <a:solidFill>
                  <a:srgbClr val="7F7F7F"/>
                </a:solidFill>
              </a:rPr>
              <a:t>Experimental Data</a:t>
            </a:r>
          </a:p>
        </p:txBody>
      </p:sp>
      <p:cxnSp>
        <p:nvCxnSpPr>
          <p:cNvPr id="476" name="Verbinder: gekrümmt 494">
            <a:extLst>
              <a:ext uri="{FF2B5EF4-FFF2-40B4-BE49-F238E27FC236}">
                <a16:creationId xmlns:a16="http://schemas.microsoft.com/office/drawing/2014/main" id="{0A92CCE3-BD4A-5675-E655-067C6EC9A4E1}"/>
              </a:ext>
            </a:extLst>
          </p:cNvPr>
          <p:cNvCxnSpPr>
            <a:cxnSpLocks/>
            <a:stCxn id="475" idx="0"/>
          </p:cNvCxnSpPr>
          <p:nvPr/>
        </p:nvCxnSpPr>
        <p:spPr>
          <a:xfrm rot="16200000" flipV="1">
            <a:off x="6514494" y="1133470"/>
            <a:ext cx="357334" cy="1852538"/>
          </a:xfrm>
          <a:prstGeom prst="curvedConnector2">
            <a:avLst/>
          </a:prstGeom>
          <a:ln w="38100">
            <a:solidFill>
              <a:srgbClr val="B4CE8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Verbinder: gekrümmt 497">
            <a:extLst>
              <a:ext uri="{FF2B5EF4-FFF2-40B4-BE49-F238E27FC236}">
                <a16:creationId xmlns:a16="http://schemas.microsoft.com/office/drawing/2014/main" id="{2E98C69C-384F-3899-C2CB-81653C0DC239}"/>
              </a:ext>
            </a:extLst>
          </p:cNvPr>
          <p:cNvCxnSpPr>
            <a:cxnSpLocks/>
            <a:stCxn id="475" idx="2"/>
          </p:cNvCxnSpPr>
          <p:nvPr/>
        </p:nvCxnSpPr>
        <p:spPr>
          <a:xfrm rot="5400000">
            <a:off x="6542296" y="2294179"/>
            <a:ext cx="301910" cy="1852358"/>
          </a:xfrm>
          <a:prstGeom prst="curvedConnector2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8" name="Group 23">
            <a:extLst>
              <a:ext uri="{FF2B5EF4-FFF2-40B4-BE49-F238E27FC236}">
                <a16:creationId xmlns:a16="http://schemas.microsoft.com/office/drawing/2014/main" id="{F90CFB5A-0BF1-4299-D4B4-903A5558FBEE}"/>
              </a:ext>
            </a:extLst>
          </p:cNvPr>
          <p:cNvGrpSpPr/>
          <p:nvPr/>
        </p:nvGrpSpPr>
        <p:grpSpPr>
          <a:xfrm>
            <a:off x="8021241" y="776471"/>
            <a:ext cx="4051774" cy="988219"/>
            <a:chOff x="3749658" y="1246183"/>
            <a:chExt cx="4754341" cy="1159573"/>
          </a:xfrm>
        </p:grpSpPr>
        <p:pic>
          <p:nvPicPr>
            <p:cNvPr id="479" name="Picture 408">
              <a:extLst>
                <a:ext uri="{FF2B5EF4-FFF2-40B4-BE49-F238E27FC236}">
                  <a16:creationId xmlns:a16="http://schemas.microsoft.com/office/drawing/2014/main" id="{50AC7CE6-9839-3FEA-B3B5-B25C61A21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267695" y="1329565"/>
              <a:ext cx="895359" cy="637894"/>
            </a:xfrm>
            <a:prstGeom prst="rect">
              <a:avLst/>
            </a:prstGeom>
          </p:spPr>
        </p:pic>
        <p:sp>
          <p:nvSpPr>
            <p:cNvPr id="480" name="Rectangle: Rounded Corners 22">
              <a:extLst>
                <a:ext uri="{FF2B5EF4-FFF2-40B4-BE49-F238E27FC236}">
                  <a16:creationId xmlns:a16="http://schemas.microsoft.com/office/drawing/2014/main" id="{8EA5F704-105E-E7B5-0BFA-3A62B4A9C779}"/>
                </a:ext>
              </a:extLst>
            </p:cNvPr>
            <p:cNvSpPr/>
            <p:nvPr/>
          </p:nvSpPr>
          <p:spPr>
            <a:xfrm>
              <a:off x="7272788" y="1551663"/>
              <a:ext cx="461304" cy="414033"/>
            </a:xfrm>
            <a:prstGeom prst="roundRect">
              <a:avLst>
                <a:gd name="adj" fmla="val 9819"/>
              </a:avLst>
            </a:prstGeom>
            <a:solidFill>
              <a:srgbClr val="EBF2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481" name="Group 21">
              <a:extLst>
                <a:ext uri="{FF2B5EF4-FFF2-40B4-BE49-F238E27FC236}">
                  <a16:creationId xmlns:a16="http://schemas.microsoft.com/office/drawing/2014/main" id="{B26DCB23-D754-CEFE-FCFA-A6016E150CA2}"/>
                </a:ext>
              </a:extLst>
            </p:cNvPr>
            <p:cNvGrpSpPr/>
            <p:nvPr/>
          </p:nvGrpSpPr>
          <p:grpSpPr>
            <a:xfrm>
              <a:off x="4236101" y="1246183"/>
              <a:ext cx="689565" cy="568415"/>
              <a:chOff x="5657916" y="3095789"/>
              <a:chExt cx="876515" cy="666586"/>
            </a:xfrm>
          </p:grpSpPr>
          <p:sp>
            <p:nvSpPr>
              <p:cNvPr id="290" name="Freeform: Shape 18">
                <a:extLst>
                  <a:ext uri="{FF2B5EF4-FFF2-40B4-BE49-F238E27FC236}">
                    <a16:creationId xmlns:a16="http://schemas.microsoft.com/office/drawing/2014/main" id="{608E3BE6-92BC-383F-B41B-26BE37D4788E}"/>
                  </a:ext>
                </a:extLst>
              </p:cNvPr>
              <p:cNvSpPr/>
              <p:nvPr/>
            </p:nvSpPr>
            <p:spPr>
              <a:xfrm>
                <a:off x="5895975" y="3305175"/>
                <a:ext cx="390525" cy="457200"/>
              </a:xfrm>
              <a:custGeom>
                <a:avLst/>
                <a:gdLst>
                  <a:gd name="connsiteX0" fmla="*/ 271463 w 390525"/>
                  <a:gd name="connsiteY0" fmla="*/ 0 h 457200"/>
                  <a:gd name="connsiteX1" fmla="*/ 119063 w 390525"/>
                  <a:gd name="connsiteY1" fmla="*/ 0 h 457200"/>
                  <a:gd name="connsiteX2" fmla="*/ 119063 w 390525"/>
                  <a:gd name="connsiteY2" fmla="*/ 228600 h 457200"/>
                  <a:gd name="connsiteX3" fmla="*/ 0 w 390525"/>
                  <a:gd name="connsiteY3" fmla="*/ 228600 h 457200"/>
                  <a:gd name="connsiteX4" fmla="*/ 195263 w 390525"/>
                  <a:gd name="connsiteY4" fmla="*/ 457200 h 457200"/>
                  <a:gd name="connsiteX5" fmla="*/ 390525 w 390525"/>
                  <a:gd name="connsiteY5" fmla="*/ 228600 h 457200"/>
                  <a:gd name="connsiteX6" fmla="*/ 271463 w 390525"/>
                  <a:gd name="connsiteY6" fmla="*/ 228600 h 457200"/>
                  <a:gd name="connsiteX7" fmla="*/ 271463 w 390525"/>
                  <a:gd name="connsiteY7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0525" h="457200" fill="none" extrusionOk="0">
                    <a:moveTo>
                      <a:pt x="271463" y="0"/>
                    </a:moveTo>
                    <a:cubicBezTo>
                      <a:pt x="203262" y="17648"/>
                      <a:pt x="176255" y="-8518"/>
                      <a:pt x="119063" y="0"/>
                    </a:cubicBezTo>
                    <a:cubicBezTo>
                      <a:pt x="130410" y="76516"/>
                      <a:pt x="96198" y="161827"/>
                      <a:pt x="119063" y="228600"/>
                    </a:cubicBezTo>
                    <a:cubicBezTo>
                      <a:pt x="60409" y="237382"/>
                      <a:pt x="57985" y="222656"/>
                      <a:pt x="0" y="228600"/>
                    </a:cubicBezTo>
                    <a:cubicBezTo>
                      <a:pt x="56925" y="294969"/>
                      <a:pt x="99909" y="354240"/>
                      <a:pt x="195263" y="457200"/>
                    </a:cubicBezTo>
                    <a:cubicBezTo>
                      <a:pt x="249604" y="347473"/>
                      <a:pt x="356346" y="323221"/>
                      <a:pt x="390525" y="228600"/>
                    </a:cubicBezTo>
                    <a:cubicBezTo>
                      <a:pt x="331863" y="239958"/>
                      <a:pt x="300964" y="228054"/>
                      <a:pt x="271463" y="228600"/>
                    </a:cubicBezTo>
                    <a:cubicBezTo>
                      <a:pt x="249559" y="127234"/>
                      <a:pt x="291597" y="59416"/>
                      <a:pt x="271463" y="0"/>
                    </a:cubicBezTo>
                    <a:close/>
                  </a:path>
                  <a:path w="390525" h="457200" stroke="0" extrusionOk="0">
                    <a:moveTo>
                      <a:pt x="271463" y="0"/>
                    </a:moveTo>
                    <a:cubicBezTo>
                      <a:pt x="230180" y="12983"/>
                      <a:pt x="168357" y="-16862"/>
                      <a:pt x="119063" y="0"/>
                    </a:cubicBezTo>
                    <a:cubicBezTo>
                      <a:pt x="141852" y="46588"/>
                      <a:pt x="118141" y="167658"/>
                      <a:pt x="119063" y="228600"/>
                    </a:cubicBezTo>
                    <a:cubicBezTo>
                      <a:pt x="65032" y="236395"/>
                      <a:pt x="58707" y="225907"/>
                      <a:pt x="0" y="228600"/>
                    </a:cubicBezTo>
                    <a:cubicBezTo>
                      <a:pt x="64579" y="281238"/>
                      <a:pt x="103276" y="356084"/>
                      <a:pt x="195263" y="457200"/>
                    </a:cubicBezTo>
                    <a:cubicBezTo>
                      <a:pt x="233770" y="390527"/>
                      <a:pt x="330653" y="328771"/>
                      <a:pt x="390525" y="228600"/>
                    </a:cubicBezTo>
                    <a:cubicBezTo>
                      <a:pt x="355623" y="233517"/>
                      <a:pt x="316695" y="224574"/>
                      <a:pt x="271463" y="228600"/>
                    </a:cubicBezTo>
                    <a:cubicBezTo>
                      <a:pt x="248837" y="138797"/>
                      <a:pt x="283831" y="76561"/>
                      <a:pt x="271463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760662881">
                      <a:custGeom>
                        <a:avLst/>
                        <a:gdLst>
                          <a:gd name="connsiteX0" fmla="*/ 271463 w 390525"/>
                          <a:gd name="connsiteY0" fmla="*/ 0 h 457200"/>
                          <a:gd name="connsiteX1" fmla="*/ 119063 w 390525"/>
                          <a:gd name="connsiteY1" fmla="*/ 0 h 457200"/>
                          <a:gd name="connsiteX2" fmla="*/ 119063 w 390525"/>
                          <a:gd name="connsiteY2" fmla="*/ 228600 h 457200"/>
                          <a:gd name="connsiteX3" fmla="*/ 0 w 390525"/>
                          <a:gd name="connsiteY3" fmla="*/ 228600 h 457200"/>
                          <a:gd name="connsiteX4" fmla="*/ 195263 w 390525"/>
                          <a:gd name="connsiteY4" fmla="*/ 457200 h 457200"/>
                          <a:gd name="connsiteX5" fmla="*/ 390525 w 390525"/>
                          <a:gd name="connsiteY5" fmla="*/ 228600 h 457200"/>
                          <a:gd name="connsiteX6" fmla="*/ 271463 w 390525"/>
                          <a:gd name="connsiteY6" fmla="*/ 228600 h 457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90525" h="457200">
                            <a:moveTo>
                              <a:pt x="271463" y="0"/>
                            </a:moveTo>
                            <a:lnTo>
                              <a:pt x="119063" y="0"/>
                            </a:lnTo>
                            <a:lnTo>
                              <a:pt x="119063" y="228600"/>
                            </a:lnTo>
                            <a:lnTo>
                              <a:pt x="0" y="228600"/>
                            </a:lnTo>
                            <a:lnTo>
                              <a:pt x="195263" y="457200"/>
                            </a:lnTo>
                            <a:lnTo>
                              <a:pt x="390525" y="228600"/>
                            </a:lnTo>
                            <a:lnTo>
                              <a:pt x="271463" y="2286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91" name="Freeform: Shape 20">
                <a:extLst>
                  <a:ext uri="{FF2B5EF4-FFF2-40B4-BE49-F238E27FC236}">
                    <a16:creationId xmlns:a16="http://schemas.microsoft.com/office/drawing/2014/main" id="{08B335B4-40FB-C274-478D-B3965FEFFF44}"/>
                  </a:ext>
                </a:extLst>
              </p:cNvPr>
              <p:cNvSpPr/>
              <p:nvPr/>
            </p:nvSpPr>
            <p:spPr>
              <a:xfrm>
                <a:off x="5657916" y="3095789"/>
                <a:ext cx="876515" cy="533235"/>
              </a:xfrm>
              <a:custGeom>
                <a:avLst/>
                <a:gdLst>
                  <a:gd name="connsiteX0" fmla="*/ 748599 w 876515"/>
                  <a:gd name="connsiteY0" fmla="*/ 237008 h 533235"/>
                  <a:gd name="connsiteX1" fmla="*/ 677161 w 876515"/>
                  <a:gd name="connsiteY1" fmla="*/ 120803 h 533235"/>
                  <a:gd name="connsiteX2" fmla="*/ 540954 w 876515"/>
                  <a:gd name="connsiteY2" fmla="*/ 92228 h 533235"/>
                  <a:gd name="connsiteX3" fmla="*/ 324736 w 876515"/>
                  <a:gd name="connsiteY3" fmla="*/ 5550 h 533235"/>
                  <a:gd name="connsiteX4" fmla="*/ 170431 w 876515"/>
                  <a:gd name="connsiteY4" fmla="*/ 177000 h 533235"/>
                  <a:gd name="connsiteX5" fmla="*/ 34224 w 876515"/>
                  <a:gd name="connsiteY5" fmla="*/ 247485 h 533235"/>
                  <a:gd name="connsiteX6" fmla="*/ 16126 w 876515"/>
                  <a:gd name="connsiteY6" fmla="*/ 430365 h 533235"/>
                  <a:gd name="connsiteX7" fmla="*/ 165669 w 876515"/>
                  <a:gd name="connsiteY7" fmla="*/ 532283 h 533235"/>
                  <a:gd name="connsiteX8" fmla="*/ 235201 w 876515"/>
                  <a:gd name="connsiteY8" fmla="*/ 532283 h 533235"/>
                  <a:gd name="connsiteX9" fmla="*/ 209484 w 876515"/>
                  <a:gd name="connsiteY9" fmla="*/ 500850 h 533235"/>
                  <a:gd name="connsiteX10" fmla="*/ 185671 w 876515"/>
                  <a:gd name="connsiteY10" fmla="*/ 473228 h 533235"/>
                  <a:gd name="connsiteX11" fmla="*/ 168526 w 876515"/>
                  <a:gd name="connsiteY11" fmla="*/ 473228 h 533235"/>
                  <a:gd name="connsiteX12" fmla="*/ 68514 w 876515"/>
                  <a:gd name="connsiteY12" fmla="*/ 405600 h 533235"/>
                  <a:gd name="connsiteX13" fmla="*/ 80896 w 876515"/>
                  <a:gd name="connsiteY13" fmla="*/ 283680 h 533235"/>
                  <a:gd name="connsiteX14" fmla="*/ 193291 w 876515"/>
                  <a:gd name="connsiteY14" fmla="*/ 237960 h 533235"/>
                  <a:gd name="connsiteX15" fmla="*/ 226629 w 876515"/>
                  <a:gd name="connsiteY15" fmla="*/ 243675 h 533235"/>
                  <a:gd name="connsiteX16" fmla="*/ 226629 w 876515"/>
                  <a:gd name="connsiteY16" fmla="*/ 206528 h 533235"/>
                  <a:gd name="connsiteX17" fmla="*/ 338071 w 876515"/>
                  <a:gd name="connsiteY17" fmla="*/ 63653 h 533235"/>
                  <a:gd name="connsiteX18" fmla="*/ 501901 w 876515"/>
                  <a:gd name="connsiteY18" fmla="*/ 139853 h 533235"/>
                  <a:gd name="connsiteX19" fmla="*/ 513331 w 876515"/>
                  <a:gd name="connsiteY19" fmla="*/ 162713 h 533235"/>
                  <a:gd name="connsiteX20" fmla="*/ 537144 w 876515"/>
                  <a:gd name="connsiteY20" fmla="*/ 154140 h 533235"/>
                  <a:gd name="connsiteX21" fmla="*/ 643824 w 876515"/>
                  <a:gd name="connsiteY21" fmla="*/ 169380 h 533235"/>
                  <a:gd name="connsiteX22" fmla="*/ 693354 w 876515"/>
                  <a:gd name="connsiteY22" fmla="*/ 265583 h 533235"/>
                  <a:gd name="connsiteX23" fmla="*/ 693354 w 876515"/>
                  <a:gd name="connsiteY23" fmla="*/ 295110 h 533235"/>
                  <a:gd name="connsiteX24" fmla="*/ 732406 w 876515"/>
                  <a:gd name="connsiteY24" fmla="*/ 295110 h 533235"/>
                  <a:gd name="connsiteX25" fmla="*/ 818131 w 876515"/>
                  <a:gd name="connsiteY25" fmla="*/ 384645 h 533235"/>
                  <a:gd name="connsiteX26" fmla="*/ 731454 w 876515"/>
                  <a:gd name="connsiteY26" fmla="*/ 473228 h 533235"/>
                  <a:gd name="connsiteX27" fmla="*/ 681924 w 876515"/>
                  <a:gd name="connsiteY27" fmla="*/ 473228 h 533235"/>
                  <a:gd name="connsiteX28" fmla="*/ 657159 w 876515"/>
                  <a:gd name="connsiteY28" fmla="*/ 500850 h 533235"/>
                  <a:gd name="connsiteX29" fmla="*/ 630489 w 876515"/>
                  <a:gd name="connsiteY29" fmla="*/ 533235 h 533235"/>
                  <a:gd name="connsiteX30" fmla="*/ 731454 w 876515"/>
                  <a:gd name="connsiteY30" fmla="*/ 533235 h 533235"/>
                  <a:gd name="connsiteX31" fmla="*/ 876234 w 876515"/>
                  <a:gd name="connsiteY31" fmla="*/ 393218 h 533235"/>
                  <a:gd name="connsiteX32" fmla="*/ 748599 w 876515"/>
                  <a:gd name="connsiteY32" fmla="*/ 237008 h 53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76515" h="533235" fill="none" extrusionOk="0">
                    <a:moveTo>
                      <a:pt x="748599" y="237008"/>
                    </a:moveTo>
                    <a:cubicBezTo>
                      <a:pt x="728861" y="187421"/>
                      <a:pt x="708280" y="149712"/>
                      <a:pt x="677161" y="120803"/>
                    </a:cubicBezTo>
                    <a:cubicBezTo>
                      <a:pt x="632131" y="93794"/>
                      <a:pt x="587330" y="71674"/>
                      <a:pt x="540954" y="92228"/>
                    </a:cubicBezTo>
                    <a:cubicBezTo>
                      <a:pt x="492430" y="22646"/>
                      <a:pt x="408990" y="-13112"/>
                      <a:pt x="324736" y="5550"/>
                    </a:cubicBezTo>
                    <a:cubicBezTo>
                      <a:pt x="262498" y="12024"/>
                      <a:pt x="191861" y="88610"/>
                      <a:pt x="170431" y="177000"/>
                    </a:cubicBezTo>
                    <a:cubicBezTo>
                      <a:pt x="116229" y="185923"/>
                      <a:pt x="62217" y="216944"/>
                      <a:pt x="34224" y="247485"/>
                    </a:cubicBezTo>
                    <a:cubicBezTo>
                      <a:pt x="1247" y="295215"/>
                      <a:pt x="-19945" y="383770"/>
                      <a:pt x="16126" y="430365"/>
                    </a:cubicBezTo>
                    <a:cubicBezTo>
                      <a:pt x="44329" y="483678"/>
                      <a:pt x="97720" y="511620"/>
                      <a:pt x="165669" y="532283"/>
                    </a:cubicBezTo>
                    <a:cubicBezTo>
                      <a:pt x="199815" y="529084"/>
                      <a:pt x="208638" y="539560"/>
                      <a:pt x="235201" y="532283"/>
                    </a:cubicBezTo>
                    <a:cubicBezTo>
                      <a:pt x="223340" y="518024"/>
                      <a:pt x="220495" y="510552"/>
                      <a:pt x="209484" y="500850"/>
                    </a:cubicBezTo>
                    <a:cubicBezTo>
                      <a:pt x="196946" y="492747"/>
                      <a:pt x="193602" y="481288"/>
                      <a:pt x="185671" y="473228"/>
                    </a:cubicBezTo>
                    <a:cubicBezTo>
                      <a:pt x="180743" y="475060"/>
                      <a:pt x="175615" y="472780"/>
                      <a:pt x="168526" y="473228"/>
                    </a:cubicBezTo>
                    <a:cubicBezTo>
                      <a:pt x="113747" y="467415"/>
                      <a:pt x="91200" y="451222"/>
                      <a:pt x="68514" y="405600"/>
                    </a:cubicBezTo>
                    <a:cubicBezTo>
                      <a:pt x="41171" y="366621"/>
                      <a:pt x="51760" y="313348"/>
                      <a:pt x="80896" y="283680"/>
                    </a:cubicBezTo>
                    <a:cubicBezTo>
                      <a:pt x="115772" y="247621"/>
                      <a:pt x="150223" y="242667"/>
                      <a:pt x="193291" y="237960"/>
                    </a:cubicBezTo>
                    <a:cubicBezTo>
                      <a:pt x="204940" y="238168"/>
                      <a:pt x="216879" y="246073"/>
                      <a:pt x="226629" y="243675"/>
                    </a:cubicBezTo>
                    <a:cubicBezTo>
                      <a:pt x="225956" y="234822"/>
                      <a:pt x="229929" y="219055"/>
                      <a:pt x="226629" y="206528"/>
                    </a:cubicBezTo>
                    <a:cubicBezTo>
                      <a:pt x="223303" y="158557"/>
                      <a:pt x="258753" y="66262"/>
                      <a:pt x="338071" y="63653"/>
                    </a:cubicBezTo>
                    <a:cubicBezTo>
                      <a:pt x="409921" y="38256"/>
                      <a:pt x="478461" y="74633"/>
                      <a:pt x="501901" y="139853"/>
                    </a:cubicBezTo>
                    <a:cubicBezTo>
                      <a:pt x="504641" y="144792"/>
                      <a:pt x="509825" y="157684"/>
                      <a:pt x="513331" y="162713"/>
                    </a:cubicBezTo>
                    <a:cubicBezTo>
                      <a:pt x="522408" y="156930"/>
                      <a:pt x="527141" y="159096"/>
                      <a:pt x="537144" y="154140"/>
                    </a:cubicBezTo>
                    <a:cubicBezTo>
                      <a:pt x="580477" y="149609"/>
                      <a:pt x="608156" y="145176"/>
                      <a:pt x="643824" y="169380"/>
                    </a:cubicBezTo>
                    <a:cubicBezTo>
                      <a:pt x="674028" y="182850"/>
                      <a:pt x="686490" y="227463"/>
                      <a:pt x="693354" y="265583"/>
                    </a:cubicBezTo>
                    <a:cubicBezTo>
                      <a:pt x="696745" y="272715"/>
                      <a:pt x="690878" y="283082"/>
                      <a:pt x="693354" y="295110"/>
                    </a:cubicBezTo>
                    <a:cubicBezTo>
                      <a:pt x="707564" y="292476"/>
                      <a:pt x="719158" y="298626"/>
                      <a:pt x="732406" y="295110"/>
                    </a:cubicBezTo>
                    <a:cubicBezTo>
                      <a:pt x="781507" y="286688"/>
                      <a:pt x="814093" y="342053"/>
                      <a:pt x="818131" y="384645"/>
                    </a:cubicBezTo>
                    <a:cubicBezTo>
                      <a:pt x="818963" y="434186"/>
                      <a:pt x="780689" y="464213"/>
                      <a:pt x="731454" y="473228"/>
                    </a:cubicBezTo>
                    <a:cubicBezTo>
                      <a:pt x="713385" y="475954"/>
                      <a:pt x="697842" y="469075"/>
                      <a:pt x="681924" y="473228"/>
                    </a:cubicBezTo>
                    <a:cubicBezTo>
                      <a:pt x="679307" y="481208"/>
                      <a:pt x="659981" y="492186"/>
                      <a:pt x="657159" y="500850"/>
                    </a:cubicBezTo>
                    <a:cubicBezTo>
                      <a:pt x="648411" y="514259"/>
                      <a:pt x="637835" y="522733"/>
                      <a:pt x="630489" y="533235"/>
                    </a:cubicBezTo>
                    <a:cubicBezTo>
                      <a:pt x="661480" y="529169"/>
                      <a:pt x="698814" y="536933"/>
                      <a:pt x="731454" y="533235"/>
                    </a:cubicBezTo>
                    <a:cubicBezTo>
                      <a:pt x="818249" y="524511"/>
                      <a:pt x="885139" y="485536"/>
                      <a:pt x="876234" y="393218"/>
                    </a:cubicBezTo>
                    <a:cubicBezTo>
                      <a:pt x="880643" y="314005"/>
                      <a:pt x="819050" y="269554"/>
                      <a:pt x="748599" y="237008"/>
                    </a:cubicBezTo>
                    <a:close/>
                  </a:path>
                  <a:path w="876515" h="533235" stroke="0" extrusionOk="0">
                    <a:moveTo>
                      <a:pt x="748599" y="237008"/>
                    </a:moveTo>
                    <a:cubicBezTo>
                      <a:pt x="738059" y="198404"/>
                      <a:pt x="718507" y="150873"/>
                      <a:pt x="677161" y="120803"/>
                    </a:cubicBezTo>
                    <a:cubicBezTo>
                      <a:pt x="643749" y="94915"/>
                      <a:pt x="593848" y="82070"/>
                      <a:pt x="540954" y="92228"/>
                    </a:cubicBezTo>
                    <a:cubicBezTo>
                      <a:pt x="494055" y="14492"/>
                      <a:pt x="432244" y="-15758"/>
                      <a:pt x="324736" y="5550"/>
                    </a:cubicBezTo>
                    <a:cubicBezTo>
                      <a:pt x="253114" y="14765"/>
                      <a:pt x="204985" y="93617"/>
                      <a:pt x="170431" y="177000"/>
                    </a:cubicBezTo>
                    <a:cubicBezTo>
                      <a:pt x="116386" y="180121"/>
                      <a:pt x="75694" y="198056"/>
                      <a:pt x="34224" y="247485"/>
                    </a:cubicBezTo>
                    <a:cubicBezTo>
                      <a:pt x="-6336" y="301487"/>
                      <a:pt x="-11847" y="368329"/>
                      <a:pt x="16126" y="430365"/>
                    </a:cubicBezTo>
                    <a:cubicBezTo>
                      <a:pt x="35363" y="478634"/>
                      <a:pt x="108998" y="519097"/>
                      <a:pt x="165669" y="532283"/>
                    </a:cubicBezTo>
                    <a:cubicBezTo>
                      <a:pt x="188676" y="529416"/>
                      <a:pt x="207500" y="538903"/>
                      <a:pt x="235201" y="532283"/>
                    </a:cubicBezTo>
                    <a:cubicBezTo>
                      <a:pt x="219986" y="520066"/>
                      <a:pt x="222629" y="510010"/>
                      <a:pt x="209484" y="500850"/>
                    </a:cubicBezTo>
                    <a:cubicBezTo>
                      <a:pt x="202265" y="494719"/>
                      <a:pt x="199258" y="484130"/>
                      <a:pt x="185671" y="473228"/>
                    </a:cubicBezTo>
                    <a:cubicBezTo>
                      <a:pt x="177119" y="474724"/>
                      <a:pt x="175645" y="472719"/>
                      <a:pt x="168526" y="473228"/>
                    </a:cubicBezTo>
                    <a:cubicBezTo>
                      <a:pt x="135776" y="463531"/>
                      <a:pt x="81263" y="445490"/>
                      <a:pt x="68514" y="405600"/>
                    </a:cubicBezTo>
                    <a:cubicBezTo>
                      <a:pt x="57480" y="373219"/>
                      <a:pt x="48852" y="326653"/>
                      <a:pt x="80896" y="283680"/>
                    </a:cubicBezTo>
                    <a:cubicBezTo>
                      <a:pt x="108665" y="248533"/>
                      <a:pt x="151917" y="231398"/>
                      <a:pt x="193291" y="237960"/>
                    </a:cubicBezTo>
                    <a:cubicBezTo>
                      <a:pt x="209975" y="237718"/>
                      <a:pt x="218729" y="243728"/>
                      <a:pt x="226629" y="243675"/>
                    </a:cubicBezTo>
                    <a:cubicBezTo>
                      <a:pt x="226082" y="227720"/>
                      <a:pt x="227748" y="224787"/>
                      <a:pt x="226629" y="206528"/>
                    </a:cubicBezTo>
                    <a:cubicBezTo>
                      <a:pt x="231508" y="143299"/>
                      <a:pt x="280459" y="69678"/>
                      <a:pt x="338071" y="63653"/>
                    </a:cubicBezTo>
                    <a:cubicBezTo>
                      <a:pt x="414593" y="44299"/>
                      <a:pt x="462647" y="67509"/>
                      <a:pt x="501901" y="139853"/>
                    </a:cubicBezTo>
                    <a:cubicBezTo>
                      <a:pt x="507410" y="144086"/>
                      <a:pt x="505095" y="153002"/>
                      <a:pt x="513331" y="162713"/>
                    </a:cubicBezTo>
                    <a:cubicBezTo>
                      <a:pt x="517993" y="159433"/>
                      <a:pt x="528143" y="158035"/>
                      <a:pt x="537144" y="154140"/>
                    </a:cubicBezTo>
                    <a:cubicBezTo>
                      <a:pt x="573882" y="144227"/>
                      <a:pt x="605426" y="144556"/>
                      <a:pt x="643824" y="169380"/>
                    </a:cubicBezTo>
                    <a:cubicBezTo>
                      <a:pt x="672741" y="192443"/>
                      <a:pt x="691390" y="225523"/>
                      <a:pt x="693354" y="265583"/>
                    </a:cubicBezTo>
                    <a:cubicBezTo>
                      <a:pt x="695414" y="272341"/>
                      <a:pt x="690507" y="284129"/>
                      <a:pt x="693354" y="295110"/>
                    </a:cubicBezTo>
                    <a:cubicBezTo>
                      <a:pt x="703289" y="292388"/>
                      <a:pt x="717858" y="299532"/>
                      <a:pt x="732406" y="295110"/>
                    </a:cubicBezTo>
                    <a:cubicBezTo>
                      <a:pt x="787897" y="295372"/>
                      <a:pt x="820040" y="333290"/>
                      <a:pt x="818131" y="384645"/>
                    </a:cubicBezTo>
                    <a:cubicBezTo>
                      <a:pt x="815390" y="430501"/>
                      <a:pt x="783387" y="470503"/>
                      <a:pt x="731454" y="473228"/>
                    </a:cubicBezTo>
                    <a:cubicBezTo>
                      <a:pt x="711365" y="478113"/>
                      <a:pt x="698020" y="468916"/>
                      <a:pt x="681924" y="473228"/>
                    </a:cubicBezTo>
                    <a:cubicBezTo>
                      <a:pt x="673957" y="485365"/>
                      <a:pt x="662648" y="489393"/>
                      <a:pt x="657159" y="500850"/>
                    </a:cubicBezTo>
                    <a:cubicBezTo>
                      <a:pt x="647017" y="516487"/>
                      <a:pt x="639466" y="519727"/>
                      <a:pt x="630489" y="533235"/>
                    </a:cubicBezTo>
                    <a:cubicBezTo>
                      <a:pt x="671911" y="527476"/>
                      <a:pt x="704483" y="537290"/>
                      <a:pt x="731454" y="533235"/>
                    </a:cubicBezTo>
                    <a:cubicBezTo>
                      <a:pt x="817965" y="514898"/>
                      <a:pt x="872107" y="448290"/>
                      <a:pt x="876234" y="393218"/>
                    </a:cubicBezTo>
                    <a:cubicBezTo>
                      <a:pt x="868332" y="307575"/>
                      <a:pt x="828637" y="262755"/>
                      <a:pt x="748599" y="237008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853487591">
                      <a:custGeom>
                        <a:avLst/>
                        <a:gdLst>
                          <a:gd name="connsiteX0" fmla="*/ 748599 w 876515"/>
                          <a:gd name="connsiteY0" fmla="*/ 237008 h 533235"/>
                          <a:gd name="connsiteX1" fmla="*/ 677161 w 876515"/>
                          <a:gd name="connsiteY1" fmla="*/ 120803 h 533235"/>
                          <a:gd name="connsiteX2" fmla="*/ 540954 w 876515"/>
                          <a:gd name="connsiteY2" fmla="*/ 92228 h 533235"/>
                          <a:gd name="connsiteX3" fmla="*/ 324736 w 876515"/>
                          <a:gd name="connsiteY3" fmla="*/ 5550 h 533235"/>
                          <a:gd name="connsiteX4" fmla="*/ 170431 w 876515"/>
                          <a:gd name="connsiteY4" fmla="*/ 177000 h 533235"/>
                          <a:gd name="connsiteX5" fmla="*/ 34224 w 876515"/>
                          <a:gd name="connsiteY5" fmla="*/ 247485 h 533235"/>
                          <a:gd name="connsiteX6" fmla="*/ 16126 w 876515"/>
                          <a:gd name="connsiteY6" fmla="*/ 430365 h 533235"/>
                          <a:gd name="connsiteX7" fmla="*/ 165669 w 876515"/>
                          <a:gd name="connsiteY7" fmla="*/ 532283 h 533235"/>
                          <a:gd name="connsiteX8" fmla="*/ 235201 w 876515"/>
                          <a:gd name="connsiteY8" fmla="*/ 532283 h 533235"/>
                          <a:gd name="connsiteX9" fmla="*/ 209484 w 876515"/>
                          <a:gd name="connsiteY9" fmla="*/ 500850 h 533235"/>
                          <a:gd name="connsiteX10" fmla="*/ 185671 w 876515"/>
                          <a:gd name="connsiteY10" fmla="*/ 473228 h 533235"/>
                          <a:gd name="connsiteX11" fmla="*/ 168526 w 876515"/>
                          <a:gd name="connsiteY11" fmla="*/ 473228 h 533235"/>
                          <a:gd name="connsiteX12" fmla="*/ 68514 w 876515"/>
                          <a:gd name="connsiteY12" fmla="*/ 405600 h 533235"/>
                          <a:gd name="connsiteX13" fmla="*/ 80896 w 876515"/>
                          <a:gd name="connsiteY13" fmla="*/ 283680 h 533235"/>
                          <a:gd name="connsiteX14" fmla="*/ 193291 w 876515"/>
                          <a:gd name="connsiteY14" fmla="*/ 237960 h 533235"/>
                          <a:gd name="connsiteX15" fmla="*/ 226629 w 876515"/>
                          <a:gd name="connsiteY15" fmla="*/ 243675 h 533235"/>
                          <a:gd name="connsiteX16" fmla="*/ 226629 w 876515"/>
                          <a:gd name="connsiteY16" fmla="*/ 206528 h 533235"/>
                          <a:gd name="connsiteX17" fmla="*/ 338071 w 876515"/>
                          <a:gd name="connsiteY17" fmla="*/ 63653 h 533235"/>
                          <a:gd name="connsiteX18" fmla="*/ 501901 w 876515"/>
                          <a:gd name="connsiteY18" fmla="*/ 139853 h 533235"/>
                          <a:gd name="connsiteX19" fmla="*/ 513331 w 876515"/>
                          <a:gd name="connsiteY19" fmla="*/ 162713 h 533235"/>
                          <a:gd name="connsiteX20" fmla="*/ 537144 w 876515"/>
                          <a:gd name="connsiteY20" fmla="*/ 154140 h 533235"/>
                          <a:gd name="connsiteX21" fmla="*/ 643824 w 876515"/>
                          <a:gd name="connsiteY21" fmla="*/ 169380 h 533235"/>
                          <a:gd name="connsiteX22" fmla="*/ 693354 w 876515"/>
                          <a:gd name="connsiteY22" fmla="*/ 265583 h 533235"/>
                          <a:gd name="connsiteX23" fmla="*/ 693354 w 876515"/>
                          <a:gd name="connsiteY23" fmla="*/ 295110 h 533235"/>
                          <a:gd name="connsiteX24" fmla="*/ 732406 w 876515"/>
                          <a:gd name="connsiteY24" fmla="*/ 295110 h 533235"/>
                          <a:gd name="connsiteX25" fmla="*/ 818131 w 876515"/>
                          <a:gd name="connsiteY25" fmla="*/ 384645 h 533235"/>
                          <a:gd name="connsiteX26" fmla="*/ 731454 w 876515"/>
                          <a:gd name="connsiteY26" fmla="*/ 473228 h 533235"/>
                          <a:gd name="connsiteX27" fmla="*/ 681924 w 876515"/>
                          <a:gd name="connsiteY27" fmla="*/ 473228 h 533235"/>
                          <a:gd name="connsiteX28" fmla="*/ 657159 w 876515"/>
                          <a:gd name="connsiteY28" fmla="*/ 500850 h 533235"/>
                          <a:gd name="connsiteX29" fmla="*/ 630489 w 876515"/>
                          <a:gd name="connsiteY29" fmla="*/ 533235 h 533235"/>
                          <a:gd name="connsiteX30" fmla="*/ 731454 w 876515"/>
                          <a:gd name="connsiteY30" fmla="*/ 533235 h 533235"/>
                          <a:gd name="connsiteX31" fmla="*/ 876234 w 876515"/>
                          <a:gd name="connsiteY31" fmla="*/ 393218 h 533235"/>
                          <a:gd name="connsiteX32" fmla="*/ 748599 w 876515"/>
                          <a:gd name="connsiteY32" fmla="*/ 237008 h 5332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876515" h="533235">
                            <a:moveTo>
                              <a:pt x="748599" y="237008"/>
                            </a:moveTo>
                            <a:cubicBezTo>
                              <a:pt x="740979" y="190335"/>
                              <a:pt x="715261" y="148425"/>
                              <a:pt x="677161" y="120803"/>
                            </a:cubicBezTo>
                            <a:cubicBezTo>
                              <a:pt x="638109" y="93180"/>
                              <a:pt x="588579" y="82703"/>
                              <a:pt x="540954" y="92228"/>
                            </a:cubicBezTo>
                            <a:cubicBezTo>
                              <a:pt x="494281" y="20790"/>
                              <a:pt x="407604" y="-14452"/>
                              <a:pt x="324736" y="5550"/>
                            </a:cubicBezTo>
                            <a:cubicBezTo>
                              <a:pt x="243774" y="26505"/>
                              <a:pt x="182814" y="94133"/>
                              <a:pt x="170431" y="177000"/>
                            </a:cubicBezTo>
                            <a:cubicBezTo>
                              <a:pt x="117091" y="178905"/>
                              <a:pt x="66609" y="204623"/>
                              <a:pt x="34224" y="247485"/>
                            </a:cubicBezTo>
                            <a:cubicBezTo>
                              <a:pt x="-3876" y="300825"/>
                              <a:pt x="-10544" y="370358"/>
                              <a:pt x="16126" y="430365"/>
                            </a:cubicBezTo>
                            <a:cubicBezTo>
                              <a:pt x="43749" y="489420"/>
                              <a:pt x="100899" y="528473"/>
                              <a:pt x="165669" y="532283"/>
                            </a:cubicBezTo>
                            <a:lnTo>
                              <a:pt x="235201" y="532283"/>
                            </a:lnTo>
                            <a:lnTo>
                              <a:pt x="209484" y="500850"/>
                            </a:lnTo>
                            <a:lnTo>
                              <a:pt x="185671" y="473228"/>
                            </a:lnTo>
                            <a:lnTo>
                              <a:pt x="168526" y="473228"/>
                            </a:lnTo>
                            <a:cubicBezTo>
                              <a:pt x="125664" y="470370"/>
                              <a:pt x="87564" y="444653"/>
                              <a:pt x="68514" y="405600"/>
                            </a:cubicBezTo>
                            <a:cubicBezTo>
                              <a:pt x="50416" y="365595"/>
                              <a:pt x="55179" y="319875"/>
                              <a:pt x="80896" y="283680"/>
                            </a:cubicBezTo>
                            <a:cubicBezTo>
                              <a:pt x="106614" y="248438"/>
                              <a:pt x="149476" y="231293"/>
                              <a:pt x="193291" y="237960"/>
                            </a:cubicBezTo>
                            <a:lnTo>
                              <a:pt x="226629" y="243675"/>
                            </a:lnTo>
                            <a:lnTo>
                              <a:pt x="226629" y="206528"/>
                            </a:lnTo>
                            <a:cubicBezTo>
                              <a:pt x="226629" y="138900"/>
                              <a:pt x="272349" y="79845"/>
                              <a:pt x="338071" y="63653"/>
                            </a:cubicBezTo>
                            <a:cubicBezTo>
                              <a:pt x="403794" y="47460"/>
                              <a:pt x="471421" y="79845"/>
                              <a:pt x="501901" y="139853"/>
                            </a:cubicBezTo>
                            <a:lnTo>
                              <a:pt x="513331" y="162713"/>
                            </a:lnTo>
                            <a:lnTo>
                              <a:pt x="537144" y="154140"/>
                            </a:lnTo>
                            <a:cubicBezTo>
                              <a:pt x="573339" y="141758"/>
                              <a:pt x="612391" y="147473"/>
                              <a:pt x="643824" y="169380"/>
                            </a:cubicBezTo>
                            <a:cubicBezTo>
                              <a:pt x="674304" y="192240"/>
                              <a:pt x="692401" y="227483"/>
                              <a:pt x="693354" y="265583"/>
                            </a:cubicBezTo>
                            <a:lnTo>
                              <a:pt x="693354" y="295110"/>
                            </a:lnTo>
                            <a:lnTo>
                              <a:pt x="732406" y="295110"/>
                            </a:lnTo>
                            <a:cubicBezTo>
                              <a:pt x="780984" y="297015"/>
                              <a:pt x="819084" y="337020"/>
                              <a:pt x="818131" y="384645"/>
                            </a:cubicBezTo>
                            <a:cubicBezTo>
                              <a:pt x="818131" y="433223"/>
                              <a:pt x="779079" y="472275"/>
                              <a:pt x="731454" y="473228"/>
                            </a:cubicBezTo>
                            <a:lnTo>
                              <a:pt x="681924" y="473228"/>
                            </a:lnTo>
                            <a:lnTo>
                              <a:pt x="657159" y="500850"/>
                            </a:lnTo>
                            <a:lnTo>
                              <a:pt x="630489" y="533235"/>
                            </a:lnTo>
                            <a:lnTo>
                              <a:pt x="731454" y="533235"/>
                            </a:lnTo>
                            <a:cubicBezTo>
                              <a:pt x="808606" y="531330"/>
                              <a:pt x="871471" y="470370"/>
                              <a:pt x="876234" y="393218"/>
                            </a:cubicBezTo>
                            <a:cubicBezTo>
                              <a:pt x="880996" y="316065"/>
                              <a:pt x="824799" y="248438"/>
                              <a:pt x="748599" y="237008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482" name="Group 213">
              <a:extLst>
                <a:ext uri="{FF2B5EF4-FFF2-40B4-BE49-F238E27FC236}">
                  <a16:creationId xmlns:a16="http://schemas.microsoft.com/office/drawing/2014/main" id="{38E23369-8EEC-2D94-344F-AD13A65D1CB3}"/>
                </a:ext>
              </a:extLst>
            </p:cNvPr>
            <p:cNvGrpSpPr/>
            <p:nvPr/>
          </p:nvGrpSpPr>
          <p:grpSpPr>
            <a:xfrm>
              <a:off x="3749658" y="1594527"/>
              <a:ext cx="805894" cy="520256"/>
              <a:chOff x="2052118" y="2964701"/>
              <a:chExt cx="950411" cy="613551"/>
            </a:xfrm>
          </p:grpSpPr>
          <p:sp>
            <p:nvSpPr>
              <p:cNvPr id="283" name="Freeform: Shape 373">
                <a:extLst>
                  <a:ext uri="{FF2B5EF4-FFF2-40B4-BE49-F238E27FC236}">
                    <a16:creationId xmlns:a16="http://schemas.microsoft.com/office/drawing/2014/main" id="{8853D445-9F75-764D-422F-A4BC316A2B67}"/>
                  </a:ext>
                </a:extLst>
              </p:cNvPr>
              <p:cNvSpPr/>
              <p:nvPr/>
            </p:nvSpPr>
            <p:spPr>
              <a:xfrm rot="3600000">
                <a:off x="2494773" y="3013537"/>
                <a:ext cx="546639" cy="468872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4" name="Freeform: Shape 374">
                <a:extLst>
                  <a:ext uri="{FF2B5EF4-FFF2-40B4-BE49-F238E27FC236}">
                    <a16:creationId xmlns:a16="http://schemas.microsoft.com/office/drawing/2014/main" id="{6DD8F451-0440-A061-512E-A5CF0C588DD2}"/>
                  </a:ext>
                </a:extLst>
              </p:cNvPr>
              <p:cNvSpPr/>
              <p:nvPr/>
            </p:nvSpPr>
            <p:spPr>
              <a:xfrm rot="3600000">
                <a:off x="2279859" y="3036836"/>
                <a:ext cx="340183" cy="195913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5" name="Freeform: Shape 375">
                <a:extLst>
                  <a:ext uri="{FF2B5EF4-FFF2-40B4-BE49-F238E27FC236}">
                    <a16:creationId xmlns:a16="http://schemas.microsoft.com/office/drawing/2014/main" id="{C0D9F873-E0AD-2B34-98FD-A2C424C9B7E1}"/>
                  </a:ext>
                </a:extLst>
              </p:cNvPr>
              <p:cNvSpPr/>
              <p:nvPr/>
            </p:nvSpPr>
            <p:spPr>
              <a:xfrm rot="3600000">
                <a:off x="2341664" y="3192582"/>
                <a:ext cx="190583" cy="8063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6" name="Freeform: Shape 376">
                <a:extLst>
                  <a:ext uri="{FF2B5EF4-FFF2-40B4-BE49-F238E27FC236}">
                    <a16:creationId xmlns:a16="http://schemas.microsoft.com/office/drawing/2014/main" id="{88287B28-DCF0-8680-FE84-AAFDDC32CAC1}"/>
                  </a:ext>
                </a:extLst>
              </p:cNvPr>
              <p:cNvSpPr/>
              <p:nvPr/>
            </p:nvSpPr>
            <p:spPr>
              <a:xfrm rot="3600000">
                <a:off x="2075107" y="3077706"/>
                <a:ext cx="328855" cy="374833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7" name="Freeform: Shape 377">
                <a:extLst>
                  <a:ext uri="{FF2B5EF4-FFF2-40B4-BE49-F238E27FC236}">
                    <a16:creationId xmlns:a16="http://schemas.microsoft.com/office/drawing/2014/main" id="{AF2D5512-B28E-A880-7415-93F1F8F07A05}"/>
                  </a:ext>
                </a:extLst>
              </p:cNvPr>
              <p:cNvSpPr/>
              <p:nvPr/>
            </p:nvSpPr>
            <p:spPr>
              <a:xfrm rot="3600000">
                <a:off x="2464907" y="3424154"/>
                <a:ext cx="182252" cy="125943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8" name="Freeform: Shape 378">
                <a:extLst>
                  <a:ext uri="{FF2B5EF4-FFF2-40B4-BE49-F238E27FC236}">
                    <a16:creationId xmlns:a16="http://schemas.microsoft.com/office/drawing/2014/main" id="{7D0ED72E-4284-B6B1-1A02-520EF6016A99}"/>
                  </a:ext>
                </a:extLst>
              </p:cNvPr>
              <p:cNvSpPr/>
              <p:nvPr/>
            </p:nvSpPr>
            <p:spPr>
              <a:xfrm rot="3600000">
                <a:off x="2506338" y="3241473"/>
                <a:ext cx="64638" cy="81631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289" name="Freeform: Shape 384">
                <a:extLst>
                  <a:ext uri="{FF2B5EF4-FFF2-40B4-BE49-F238E27FC236}">
                    <a16:creationId xmlns:a16="http://schemas.microsoft.com/office/drawing/2014/main" id="{D83DFA50-704A-ECDB-42E4-93E7B281CB08}"/>
                  </a:ext>
                </a:extLst>
              </p:cNvPr>
              <p:cNvSpPr/>
              <p:nvPr/>
            </p:nvSpPr>
            <p:spPr>
              <a:xfrm rot="3600000">
                <a:off x="2441175" y="3304224"/>
                <a:ext cx="120280" cy="114281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483" name="Group 222">
              <a:extLst>
                <a:ext uri="{FF2B5EF4-FFF2-40B4-BE49-F238E27FC236}">
                  <a16:creationId xmlns:a16="http://schemas.microsoft.com/office/drawing/2014/main" id="{7C406470-FFBA-5F8A-2E77-CE7175524B8A}"/>
                </a:ext>
              </a:extLst>
            </p:cNvPr>
            <p:cNvGrpSpPr/>
            <p:nvPr/>
          </p:nvGrpSpPr>
          <p:grpSpPr>
            <a:xfrm>
              <a:off x="7372680" y="1607300"/>
              <a:ext cx="274164" cy="510369"/>
              <a:chOff x="4253132" y="2562093"/>
              <a:chExt cx="269213" cy="501153"/>
            </a:xfrm>
          </p:grpSpPr>
          <p:grpSp>
            <p:nvGrpSpPr>
              <p:cNvPr id="503" name="Group 226">
                <a:extLst>
                  <a:ext uri="{FF2B5EF4-FFF2-40B4-BE49-F238E27FC236}">
                    <a16:creationId xmlns:a16="http://schemas.microsoft.com/office/drawing/2014/main" id="{57EF1016-2FC9-06EB-D14F-0BCBBF2C271B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272" name="Freeform 373">
                  <a:extLst>
                    <a:ext uri="{FF2B5EF4-FFF2-40B4-BE49-F238E27FC236}">
                      <a16:creationId xmlns:a16="http://schemas.microsoft.com/office/drawing/2014/main" id="{D21AB352-1951-9307-A655-76788AF0D87E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3" name="Group 356">
                  <a:extLst>
                    <a:ext uri="{FF2B5EF4-FFF2-40B4-BE49-F238E27FC236}">
                      <a16:creationId xmlns:a16="http://schemas.microsoft.com/office/drawing/2014/main" id="{FDBE2140-372E-9228-C235-51913648EF23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277" name="Freeform 378">
                    <a:extLst>
                      <a:ext uri="{FF2B5EF4-FFF2-40B4-BE49-F238E27FC236}">
                        <a16:creationId xmlns:a16="http://schemas.microsoft.com/office/drawing/2014/main" id="{7A4520C6-1988-77D7-CB58-1EC80A294A92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8" name="Rectangle 362">
                    <a:extLst>
                      <a:ext uri="{FF2B5EF4-FFF2-40B4-BE49-F238E27FC236}">
                        <a16:creationId xmlns:a16="http://schemas.microsoft.com/office/drawing/2014/main" id="{91CB0DD8-6F69-C9B8-E5EA-50D6D68D0483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79" name="Group 363">
                    <a:extLst>
                      <a:ext uri="{FF2B5EF4-FFF2-40B4-BE49-F238E27FC236}">
                        <a16:creationId xmlns:a16="http://schemas.microsoft.com/office/drawing/2014/main" id="{ED646CC9-E389-B635-6E65-12CE000D6E75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281" name="Rectangle 365">
                      <a:extLst>
                        <a:ext uri="{FF2B5EF4-FFF2-40B4-BE49-F238E27FC236}">
                          <a16:creationId xmlns:a16="http://schemas.microsoft.com/office/drawing/2014/main" id="{1FF96933-A18A-0C09-AB0E-7D13EDC61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82" name="Rectangle 372">
                      <a:extLst>
                        <a:ext uri="{FF2B5EF4-FFF2-40B4-BE49-F238E27FC236}">
                          <a16:creationId xmlns:a16="http://schemas.microsoft.com/office/drawing/2014/main" id="{5798E1FA-45AF-C49D-9E6E-26616D8CB9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80" name="Freeform 381">
                    <a:extLst>
                      <a:ext uri="{FF2B5EF4-FFF2-40B4-BE49-F238E27FC236}">
                        <a16:creationId xmlns:a16="http://schemas.microsoft.com/office/drawing/2014/main" id="{F011072C-BBEC-2FFA-E687-8876653FE8EF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74" name="Straight Connector 357">
                  <a:extLst>
                    <a:ext uri="{FF2B5EF4-FFF2-40B4-BE49-F238E27FC236}">
                      <a16:creationId xmlns:a16="http://schemas.microsoft.com/office/drawing/2014/main" id="{EAEA277D-ECA1-7B2D-AAC4-0A1BFB8FBAD7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358">
                  <a:extLst>
                    <a:ext uri="{FF2B5EF4-FFF2-40B4-BE49-F238E27FC236}">
                      <a16:creationId xmlns:a16="http://schemas.microsoft.com/office/drawing/2014/main" id="{BF7231C4-AA43-C803-D052-AD1B82B019D8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76" name="Freeform 377">
                  <a:extLst>
                    <a:ext uri="{FF2B5EF4-FFF2-40B4-BE49-F238E27FC236}">
                      <a16:creationId xmlns:a16="http://schemas.microsoft.com/office/drawing/2014/main" id="{34701652-3D8B-E5CF-81D0-30AEFF3DA4DC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4" name="Group 228">
                <a:extLst>
                  <a:ext uri="{FF2B5EF4-FFF2-40B4-BE49-F238E27FC236}">
                    <a16:creationId xmlns:a16="http://schemas.microsoft.com/office/drawing/2014/main" id="{4430EEE0-CFEA-F3F7-EF10-8A8E5D43F800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261" name="Freeform 362">
                  <a:extLst>
                    <a:ext uri="{FF2B5EF4-FFF2-40B4-BE49-F238E27FC236}">
                      <a16:creationId xmlns:a16="http://schemas.microsoft.com/office/drawing/2014/main" id="{D2773AA9-CF64-D179-8155-AB086604E7A6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62" name="Group 338">
                  <a:extLst>
                    <a:ext uri="{FF2B5EF4-FFF2-40B4-BE49-F238E27FC236}">
                      <a16:creationId xmlns:a16="http://schemas.microsoft.com/office/drawing/2014/main" id="{0C69994F-E952-5EF2-4E57-F3A004750012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266" name="Freeform 367">
                    <a:extLst>
                      <a:ext uri="{FF2B5EF4-FFF2-40B4-BE49-F238E27FC236}">
                        <a16:creationId xmlns:a16="http://schemas.microsoft.com/office/drawing/2014/main" id="{9A6C2B5B-EF13-0D50-EE49-FD2EB9922520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Rectangle 350">
                    <a:extLst>
                      <a:ext uri="{FF2B5EF4-FFF2-40B4-BE49-F238E27FC236}">
                        <a16:creationId xmlns:a16="http://schemas.microsoft.com/office/drawing/2014/main" id="{E5E644A6-E8B6-D602-0E0D-430BF962F1CE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68" name="Group 351">
                    <a:extLst>
                      <a:ext uri="{FF2B5EF4-FFF2-40B4-BE49-F238E27FC236}">
                        <a16:creationId xmlns:a16="http://schemas.microsoft.com/office/drawing/2014/main" id="{C81E3720-F4A9-002C-2048-5BEF8159BA25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270" name="Rectangle 353">
                      <a:extLst>
                        <a:ext uri="{FF2B5EF4-FFF2-40B4-BE49-F238E27FC236}">
                          <a16:creationId xmlns:a16="http://schemas.microsoft.com/office/drawing/2014/main" id="{C14411BB-6EA0-9579-7D54-D0269B8FA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1" name="Rectangle 354">
                      <a:extLst>
                        <a:ext uri="{FF2B5EF4-FFF2-40B4-BE49-F238E27FC236}">
                          <a16:creationId xmlns:a16="http://schemas.microsoft.com/office/drawing/2014/main" id="{8D4350F8-C323-0449-491A-AC2BC419F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69" name="Freeform 370">
                    <a:extLst>
                      <a:ext uri="{FF2B5EF4-FFF2-40B4-BE49-F238E27FC236}">
                        <a16:creationId xmlns:a16="http://schemas.microsoft.com/office/drawing/2014/main" id="{51BC87F6-93AA-ABB5-09C1-D3AE2D78F50D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63" name="Straight Connector 344">
                  <a:extLst>
                    <a:ext uri="{FF2B5EF4-FFF2-40B4-BE49-F238E27FC236}">
                      <a16:creationId xmlns:a16="http://schemas.microsoft.com/office/drawing/2014/main" id="{E197C6A7-616C-885E-52D4-0FB180623530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345">
                  <a:extLst>
                    <a:ext uri="{FF2B5EF4-FFF2-40B4-BE49-F238E27FC236}">
                      <a16:creationId xmlns:a16="http://schemas.microsoft.com/office/drawing/2014/main" id="{4D2D1809-A77F-4713-A9EF-1889F1CD8D3C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65" name="Freeform 366">
                  <a:extLst>
                    <a:ext uri="{FF2B5EF4-FFF2-40B4-BE49-F238E27FC236}">
                      <a16:creationId xmlns:a16="http://schemas.microsoft.com/office/drawing/2014/main" id="{524923DA-10F5-DF79-9D56-C761C2A7C385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05" name="Group 233">
                <a:extLst>
                  <a:ext uri="{FF2B5EF4-FFF2-40B4-BE49-F238E27FC236}">
                    <a16:creationId xmlns:a16="http://schemas.microsoft.com/office/drawing/2014/main" id="{25D34F89-7F26-92DD-B2D9-87ABF199B922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506" name="Freeform 351">
                  <a:extLst>
                    <a:ext uri="{FF2B5EF4-FFF2-40B4-BE49-F238E27FC236}">
                      <a16:creationId xmlns:a16="http://schemas.microsoft.com/office/drawing/2014/main" id="{B9F150E5-13A1-1718-63E8-D2EF9311829D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507" name="Group 261">
                  <a:extLst>
                    <a:ext uri="{FF2B5EF4-FFF2-40B4-BE49-F238E27FC236}">
                      <a16:creationId xmlns:a16="http://schemas.microsoft.com/office/drawing/2014/main" id="{D3469578-CC1C-7CCA-9439-19EA226814B1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511" name="Freeform 356">
                    <a:extLst>
                      <a:ext uri="{FF2B5EF4-FFF2-40B4-BE49-F238E27FC236}">
                        <a16:creationId xmlns:a16="http://schemas.microsoft.com/office/drawing/2014/main" id="{6E23A46B-33C5-9031-D78C-22B4B469E079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Rectangle 329">
                    <a:extLst>
                      <a:ext uri="{FF2B5EF4-FFF2-40B4-BE49-F238E27FC236}">
                        <a16:creationId xmlns:a16="http://schemas.microsoft.com/office/drawing/2014/main" id="{FD3F1011-C00B-2511-0D08-249FCC67F997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57" name="Group 333">
                    <a:extLst>
                      <a:ext uri="{FF2B5EF4-FFF2-40B4-BE49-F238E27FC236}">
                        <a16:creationId xmlns:a16="http://schemas.microsoft.com/office/drawing/2014/main" id="{37840EEA-12BF-B6A7-5527-38614499795C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259" name="Rectangle 335">
                      <a:extLst>
                        <a:ext uri="{FF2B5EF4-FFF2-40B4-BE49-F238E27FC236}">
                          <a16:creationId xmlns:a16="http://schemas.microsoft.com/office/drawing/2014/main" id="{EB6D42E7-D2EE-149A-B31B-4770C250C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0" name="Rectangle 336">
                      <a:extLst>
                        <a:ext uri="{FF2B5EF4-FFF2-40B4-BE49-F238E27FC236}">
                          <a16:creationId xmlns:a16="http://schemas.microsoft.com/office/drawing/2014/main" id="{24058C3A-7ADB-3E53-2BC5-CCD3485BB9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58" name="Freeform 359">
                    <a:extLst>
                      <a:ext uri="{FF2B5EF4-FFF2-40B4-BE49-F238E27FC236}">
                        <a16:creationId xmlns:a16="http://schemas.microsoft.com/office/drawing/2014/main" id="{9A24B670-46E3-F2D0-EEEC-AF05591D0FE2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508" name="Straight Connector 297">
                  <a:extLst>
                    <a:ext uri="{FF2B5EF4-FFF2-40B4-BE49-F238E27FC236}">
                      <a16:creationId xmlns:a16="http://schemas.microsoft.com/office/drawing/2014/main" id="{51E72C81-3F2C-0DD2-E21B-D5D14A4636D7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302">
                  <a:extLst>
                    <a:ext uri="{FF2B5EF4-FFF2-40B4-BE49-F238E27FC236}">
                      <a16:creationId xmlns:a16="http://schemas.microsoft.com/office/drawing/2014/main" id="{DEDD7048-D221-97ED-D537-3FE34DB1643C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10" name="Freeform 355">
                  <a:extLst>
                    <a:ext uri="{FF2B5EF4-FFF2-40B4-BE49-F238E27FC236}">
                      <a16:creationId xmlns:a16="http://schemas.microsoft.com/office/drawing/2014/main" id="{9E51C4D9-731F-CF33-3E6B-3C2204E97DE0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84" name="TextBox 8">
              <a:extLst>
                <a:ext uri="{FF2B5EF4-FFF2-40B4-BE49-F238E27FC236}">
                  <a16:creationId xmlns:a16="http://schemas.microsoft.com/office/drawing/2014/main" id="{2D1CAE00-755B-EE9B-2A03-F1FC7E120C7A}"/>
                </a:ext>
              </a:extLst>
            </p:cNvPr>
            <p:cNvSpPr txBox="1"/>
            <p:nvPr/>
          </p:nvSpPr>
          <p:spPr>
            <a:xfrm>
              <a:off x="4231045" y="2044610"/>
              <a:ext cx="930999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material</a:t>
              </a:r>
            </a:p>
          </p:txBody>
        </p:sp>
        <p:sp>
          <p:nvSpPr>
            <p:cNvPr id="485" name="TextBox 385">
              <a:extLst>
                <a:ext uri="{FF2B5EF4-FFF2-40B4-BE49-F238E27FC236}">
                  <a16:creationId xmlns:a16="http://schemas.microsoft.com/office/drawing/2014/main" id="{801EC67E-CE11-A421-237E-CA2B5FCF98D1}"/>
                </a:ext>
              </a:extLst>
            </p:cNvPr>
            <p:cNvSpPr txBox="1"/>
            <p:nvPr/>
          </p:nvSpPr>
          <p:spPr>
            <a:xfrm>
              <a:off x="7125633" y="2044611"/>
              <a:ext cx="1378366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samples/data</a:t>
              </a:r>
            </a:p>
          </p:txBody>
        </p:sp>
        <p:cxnSp>
          <p:nvCxnSpPr>
            <p:cNvPr id="486" name="Straight Arrow Connector 402">
              <a:extLst>
                <a:ext uri="{FF2B5EF4-FFF2-40B4-BE49-F238E27FC236}">
                  <a16:creationId xmlns:a16="http://schemas.microsoft.com/office/drawing/2014/main" id="{16FC5E52-A405-7E90-0B07-33A5171406DE}"/>
                </a:ext>
              </a:extLst>
            </p:cNvPr>
            <p:cNvCxnSpPr>
              <a:cxnSpLocks/>
            </p:cNvCxnSpPr>
            <p:nvPr/>
          </p:nvCxnSpPr>
          <p:spPr>
            <a:xfrm>
              <a:off x="4966317" y="1713678"/>
              <a:ext cx="21593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7" name="TextBox 403">
              <a:extLst>
                <a:ext uri="{FF2B5EF4-FFF2-40B4-BE49-F238E27FC236}">
                  <a16:creationId xmlns:a16="http://schemas.microsoft.com/office/drawing/2014/main" id="{8167050E-F42B-77DC-F2A9-31B62DF123A3}"/>
                </a:ext>
              </a:extLst>
            </p:cNvPr>
            <p:cNvSpPr txBox="1"/>
            <p:nvPr/>
          </p:nvSpPr>
          <p:spPr>
            <a:xfrm>
              <a:off x="4966317" y="1252107"/>
              <a:ext cx="2120798" cy="36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95959"/>
                  </a:solidFill>
                  <a:latin typeface="Calibri" panose="020F0502020204030204"/>
                </a:rPr>
                <a:t>characteristics </a:t>
              </a:r>
            </a:p>
          </p:txBody>
        </p:sp>
        <p:sp>
          <p:nvSpPr>
            <p:cNvPr id="488" name="Rectangle 386">
              <a:extLst>
                <a:ext uri="{FF2B5EF4-FFF2-40B4-BE49-F238E27FC236}">
                  <a16:creationId xmlns:a16="http://schemas.microsoft.com/office/drawing/2014/main" id="{8B614138-A005-C7A5-6480-EF3CC45EF1E2}"/>
                </a:ext>
              </a:extLst>
            </p:cNvPr>
            <p:cNvSpPr/>
            <p:nvPr/>
          </p:nvSpPr>
          <p:spPr>
            <a:xfrm>
              <a:off x="6451552" y="1670568"/>
              <a:ext cx="71208" cy="8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600"/>
            </a:p>
          </p:txBody>
        </p:sp>
        <p:grpSp>
          <p:nvGrpSpPr>
            <p:cNvPr id="489" name="Group 387">
              <a:extLst>
                <a:ext uri="{FF2B5EF4-FFF2-40B4-BE49-F238E27FC236}">
                  <a16:creationId xmlns:a16="http://schemas.microsoft.com/office/drawing/2014/main" id="{2686348E-59E7-ADE8-2ED1-0AED059C4472}"/>
                </a:ext>
              </a:extLst>
            </p:cNvPr>
            <p:cNvGrpSpPr/>
            <p:nvPr/>
          </p:nvGrpSpPr>
          <p:grpSpPr>
            <a:xfrm>
              <a:off x="5213891" y="1610070"/>
              <a:ext cx="290182" cy="190454"/>
              <a:chOff x="4524962" y="5302934"/>
              <a:chExt cx="538736" cy="353589"/>
            </a:xfrm>
          </p:grpSpPr>
          <p:sp>
            <p:nvSpPr>
              <p:cNvPr id="501" name="Rechteck: abgerundete Ecken 87">
                <a:extLst>
                  <a:ext uri="{FF2B5EF4-FFF2-40B4-BE49-F238E27FC236}">
                    <a16:creationId xmlns:a16="http://schemas.microsoft.com/office/drawing/2014/main" id="{964D6B70-4EE9-0F97-AF81-999C98CEEFAE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2" name="TextBox 389">
                <a:extLst>
                  <a:ext uri="{FF2B5EF4-FFF2-40B4-BE49-F238E27FC236}">
                    <a16:creationId xmlns:a16="http://schemas.microsoft.com/office/drawing/2014/main" id="{5BA3D6B8-A73B-B9DF-C2AF-736CAB49594C}"/>
                  </a:ext>
                </a:extLst>
              </p:cNvPr>
              <p:cNvSpPr txBox="1"/>
              <p:nvPr/>
            </p:nvSpPr>
            <p:spPr>
              <a:xfrm>
                <a:off x="4641527" y="5302934"/>
                <a:ext cx="422171" cy="335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C</a:t>
                </a:r>
                <a:r>
                  <a:rPr kumimoji="0" lang="en-US" sz="10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490" name="Rechteck: abgerundete Ecken 87">
              <a:extLst>
                <a:ext uri="{FF2B5EF4-FFF2-40B4-BE49-F238E27FC236}">
                  <a16:creationId xmlns:a16="http://schemas.microsoft.com/office/drawing/2014/main" id="{0FB0C938-A415-B94B-18A8-065436613F08}"/>
                </a:ext>
              </a:extLst>
            </p:cNvPr>
            <p:cNvSpPr/>
            <p:nvPr/>
          </p:nvSpPr>
          <p:spPr>
            <a:xfrm>
              <a:off x="5484388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1" name="Rechteck: abgerundete Ecken 87">
              <a:extLst>
                <a:ext uri="{FF2B5EF4-FFF2-40B4-BE49-F238E27FC236}">
                  <a16:creationId xmlns:a16="http://schemas.microsoft.com/office/drawing/2014/main" id="{A1A5A6A3-D17E-D46F-CE39-D61A531DECBE}"/>
                </a:ext>
              </a:extLst>
            </p:cNvPr>
            <p:cNvSpPr/>
            <p:nvPr/>
          </p:nvSpPr>
          <p:spPr>
            <a:xfrm>
              <a:off x="5754892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2" name="Rechteck: abgerundete Ecken 87">
              <a:extLst>
                <a:ext uri="{FF2B5EF4-FFF2-40B4-BE49-F238E27FC236}">
                  <a16:creationId xmlns:a16="http://schemas.microsoft.com/office/drawing/2014/main" id="{C57128F5-6AD0-04A8-3437-DB629D3AD201}"/>
                </a:ext>
              </a:extLst>
            </p:cNvPr>
            <p:cNvSpPr/>
            <p:nvPr/>
          </p:nvSpPr>
          <p:spPr>
            <a:xfrm>
              <a:off x="6035858" y="1626831"/>
              <a:ext cx="479587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3" name="Rechteck: abgerundete Ecken 87">
              <a:extLst>
                <a:ext uri="{FF2B5EF4-FFF2-40B4-BE49-F238E27FC236}">
                  <a16:creationId xmlns:a16="http://schemas.microsoft.com/office/drawing/2014/main" id="{F82D1F30-8535-1CC6-CD27-9B2556880197}"/>
                </a:ext>
              </a:extLst>
            </p:cNvPr>
            <p:cNvSpPr/>
            <p:nvPr/>
          </p:nvSpPr>
          <p:spPr>
            <a:xfrm>
              <a:off x="6566403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6" name="TextBox 404">
              <a:extLst>
                <a:ext uri="{FF2B5EF4-FFF2-40B4-BE49-F238E27FC236}">
                  <a16:creationId xmlns:a16="http://schemas.microsoft.com/office/drawing/2014/main" id="{9161AEFA-7F07-1954-11D0-9D4D791BA75D}"/>
                </a:ext>
              </a:extLst>
            </p:cNvPr>
            <p:cNvSpPr txBox="1"/>
            <p:nvPr/>
          </p:nvSpPr>
          <p:spPr>
            <a:xfrm>
              <a:off x="5537472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97" name="TextBox 405">
              <a:extLst>
                <a:ext uri="{FF2B5EF4-FFF2-40B4-BE49-F238E27FC236}">
                  <a16:creationId xmlns:a16="http://schemas.microsoft.com/office/drawing/2014/main" id="{98044D4F-00E2-8F87-1B38-974BAD3F3AA4}"/>
                </a:ext>
              </a:extLst>
            </p:cNvPr>
            <p:cNvSpPr txBox="1"/>
            <p:nvPr/>
          </p:nvSpPr>
          <p:spPr>
            <a:xfrm>
              <a:off x="5804591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499" name="TextBox 406">
              <a:extLst>
                <a:ext uri="{FF2B5EF4-FFF2-40B4-BE49-F238E27FC236}">
                  <a16:creationId xmlns:a16="http://schemas.microsoft.com/office/drawing/2014/main" id="{49CCD750-359A-C6DC-09D0-93C7295CF51D}"/>
                </a:ext>
              </a:extLst>
            </p:cNvPr>
            <p:cNvSpPr txBox="1"/>
            <p:nvPr/>
          </p:nvSpPr>
          <p:spPr>
            <a:xfrm>
              <a:off x="6209494" y="1613456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0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00" name="TextBox 407">
              <a:extLst>
                <a:ext uri="{FF2B5EF4-FFF2-40B4-BE49-F238E27FC236}">
                  <a16:creationId xmlns:a16="http://schemas.microsoft.com/office/drawing/2014/main" id="{BEBB38EE-560B-DF9C-25C3-3FF84CA9809A}"/>
                </a:ext>
              </a:extLst>
            </p:cNvPr>
            <p:cNvSpPr txBox="1"/>
            <p:nvPr/>
          </p:nvSpPr>
          <p:spPr>
            <a:xfrm>
              <a:off x="6617574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</a:p>
          </p:txBody>
        </p:sp>
      </p:grpSp>
      <p:grpSp>
        <p:nvGrpSpPr>
          <p:cNvPr id="292" name="Gruppieren 499">
            <a:extLst>
              <a:ext uri="{FF2B5EF4-FFF2-40B4-BE49-F238E27FC236}">
                <a16:creationId xmlns:a16="http://schemas.microsoft.com/office/drawing/2014/main" id="{8B211888-CA17-C9A3-FF75-DCAC5684897A}"/>
              </a:ext>
            </a:extLst>
          </p:cNvPr>
          <p:cNvGrpSpPr/>
          <p:nvPr/>
        </p:nvGrpSpPr>
        <p:grpSpPr>
          <a:xfrm>
            <a:off x="8200812" y="2725398"/>
            <a:ext cx="3806511" cy="1068895"/>
            <a:chOff x="4159656" y="2503065"/>
            <a:chExt cx="3806511" cy="1068895"/>
          </a:xfrm>
        </p:grpSpPr>
        <p:grpSp>
          <p:nvGrpSpPr>
            <p:cNvPr id="293" name="Group 409">
              <a:extLst>
                <a:ext uri="{FF2B5EF4-FFF2-40B4-BE49-F238E27FC236}">
                  <a16:creationId xmlns:a16="http://schemas.microsoft.com/office/drawing/2014/main" id="{F0EB217F-AF3D-A6FE-4F18-ECE0CFCDAF55}"/>
                </a:ext>
              </a:extLst>
            </p:cNvPr>
            <p:cNvGrpSpPr/>
            <p:nvPr/>
          </p:nvGrpSpPr>
          <p:grpSpPr>
            <a:xfrm>
              <a:off x="6771557" y="2808256"/>
              <a:ext cx="1087279" cy="443267"/>
              <a:chOff x="5240353" y="2201107"/>
              <a:chExt cx="1186877" cy="483872"/>
            </a:xfrm>
          </p:grpSpPr>
          <p:grpSp>
            <p:nvGrpSpPr>
              <p:cNvPr id="521" name="Group 410">
                <a:extLst>
                  <a:ext uri="{FF2B5EF4-FFF2-40B4-BE49-F238E27FC236}">
                    <a16:creationId xmlns:a16="http://schemas.microsoft.com/office/drawing/2014/main" id="{0E1361CD-087F-9F8D-8C3B-424416484171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579" name="Straight Arrow Connector 468">
                  <a:extLst>
                    <a:ext uri="{FF2B5EF4-FFF2-40B4-BE49-F238E27FC236}">
                      <a16:creationId xmlns:a16="http://schemas.microsoft.com/office/drawing/2014/main" id="{3FF35732-7AC5-9C4B-8C81-7945A6659A31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580" name="Straight Arrow Connector 469">
                  <a:extLst>
                    <a:ext uri="{FF2B5EF4-FFF2-40B4-BE49-F238E27FC236}">
                      <a16:creationId xmlns:a16="http://schemas.microsoft.com/office/drawing/2014/main" id="{F6395A56-AAE7-F7F1-7881-FA3C4D3EA503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581" name="TextBox 470">
                  <a:extLst>
                    <a:ext uri="{FF2B5EF4-FFF2-40B4-BE49-F238E27FC236}">
                      <a16:creationId xmlns:a16="http://schemas.microsoft.com/office/drawing/2014/main" id="{8212531C-B727-E3BB-CBA0-386DE5569EB2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582" name="TextBox 471">
                  <a:extLst>
                    <a:ext uri="{FF2B5EF4-FFF2-40B4-BE49-F238E27FC236}">
                      <a16:creationId xmlns:a16="http://schemas.microsoft.com/office/drawing/2014/main" id="{99AC712E-4DCF-ACC3-7E01-72919A81D62E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522" name="Group 411">
                <a:extLst>
                  <a:ext uri="{FF2B5EF4-FFF2-40B4-BE49-F238E27FC236}">
                    <a16:creationId xmlns:a16="http://schemas.microsoft.com/office/drawing/2014/main" id="{058E2185-9786-BABF-B1B3-8470B389AC1A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523" name="Group 412">
                  <a:extLst>
                    <a:ext uri="{FF2B5EF4-FFF2-40B4-BE49-F238E27FC236}">
                      <a16:creationId xmlns:a16="http://schemas.microsoft.com/office/drawing/2014/main" id="{91FA1A47-45AA-67FD-5167-243AF8AD4980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567" name="Straight Connector 456">
                    <a:extLst>
                      <a:ext uri="{FF2B5EF4-FFF2-40B4-BE49-F238E27FC236}">
                        <a16:creationId xmlns:a16="http://schemas.microsoft.com/office/drawing/2014/main" id="{5A9C83C3-FEE0-8044-28EA-B7831E937DF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68" name="Straight Connector 457">
                    <a:extLst>
                      <a:ext uri="{FF2B5EF4-FFF2-40B4-BE49-F238E27FC236}">
                        <a16:creationId xmlns:a16="http://schemas.microsoft.com/office/drawing/2014/main" id="{05C5AA9C-2405-A26F-3D95-3E4CF58D4B37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69" name="Straight Connector 458">
                    <a:extLst>
                      <a:ext uri="{FF2B5EF4-FFF2-40B4-BE49-F238E27FC236}">
                        <a16:creationId xmlns:a16="http://schemas.microsoft.com/office/drawing/2014/main" id="{FF831020-8F83-59B4-2411-7AB8CFA393E3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0" name="Straight Connector 459">
                    <a:extLst>
                      <a:ext uri="{FF2B5EF4-FFF2-40B4-BE49-F238E27FC236}">
                        <a16:creationId xmlns:a16="http://schemas.microsoft.com/office/drawing/2014/main" id="{0FC7CE4E-D034-B86B-B3D2-5E9F0338D751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1" name="Straight Connector 460">
                    <a:extLst>
                      <a:ext uri="{FF2B5EF4-FFF2-40B4-BE49-F238E27FC236}">
                        <a16:creationId xmlns:a16="http://schemas.microsoft.com/office/drawing/2014/main" id="{100E1FE0-FEC2-E12A-4FAE-EAEB6CDB7364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2" name="Straight Connector 461">
                    <a:extLst>
                      <a:ext uri="{FF2B5EF4-FFF2-40B4-BE49-F238E27FC236}">
                        <a16:creationId xmlns:a16="http://schemas.microsoft.com/office/drawing/2014/main" id="{81151724-84FE-1A29-A348-DC4E552E8CD3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3" name="Straight Connector 462">
                    <a:extLst>
                      <a:ext uri="{FF2B5EF4-FFF2-40B4-BE49-F238E27FC236}">
                        <a16:creationId xmlns:a16="http://schemas.microsoft.com/office/drawing/2014/main" id="{35B2E2A2-9EDF-A2F2-7040-773148669019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4" name="Straight Connector 463">
                    <a:extLst>
                      <a:ext uri="{FF2B5EF4-FFF2-40B4-BE49-F238E27FC236}">
                        <a16:creationId xmlns:a16="http://schemas.microsoft.com/office/drawing/2014/main" id="{2868AF55-8871-E94F-7C49-64594344AB7A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5" name="Straight Connector 464">
                    <a:extLst>
                      <a:ext uri="{FF2B5EF4-FFF2-40B4-BE49-F238E27FC236}">
                        <a16:creationId xmlns:a16="http://schemas.microsoft.com/office/drawing/2014/main" id="{488AB15E-3CF0-893B-A379-65D3DEC9F5D7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6" name="Straight Connector 465">
                    <a:extLst>
                      <a:ext uri="{FF2B5EF4-FFF2-40B4-BE49-F238E27FC236}">
                        <a16:creationId xmlns:a16="http://schemas.microsoft.com/office/drawing/2014/main" id="{27BA5F27-612A-62BB-3FDC-C72C08B8F7CD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7" name="Straight Connector 466">
                    <a:extLst>
                      <a:ext uri="{FF2B5EF4-FFF2-40B4-BE49-F238E27FC236}">
                        <a16:creationId xmlns:a16="http://schemas.microsoft.com/office/drawing/2014/main" id="{14E8C420-2F76-B286-17F1-A391E7F7427D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78" name="Straight Connector 467">
                    <a:extLst>
                      <a:ext uri="{FF2B5EF4-FFF2-40B4-BE49-F238E27FC236}">
                        <a16:creationId xmlns:a16="http://schemas.microsoft.com/office/drawing/2014/main" id="{F8AF3BC6-1640-B1B8-0BFE-E97FB2591F99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524" name="Group 413">
                  <a:extLst>
                    <a:ext uri="{FF2B5EF4-FFF2-40B4-BE49-F238E27FC236}">
                      <a16:creationId xmlns:a16="http://schemas.microsoft.com/office/drawing/2014/main" id="{45870105-2FD6-88E7-E180-65829218BCC4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525" name="Straight Connector 414">
                    <a:extLst>
                      <a:ext uri="{FF2B5EF4-FFF2-40B4-BE49-F238E27FC236}">
                        <a16:creationId xmlns:a16="http://schemas.microsoft.com/office/drawing/2014/main" id="{9B86D46A-0BD5-93BE-1BD7-BF44BB43254C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6" name="Straight Connector 415">
                    <a:extLst>
                      <a:ext uri="{FF2B5EF4-FFF2-40B4-BE49-F238E27FC236}">
                        <a16:creationId xmlns:a16="http://schemas.microsoft.com/office/drawing/2014/main" id="{6ECB3A90-9E0A-616F-827B-867B86A38FAD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7" name="Straight Connector 416">
                    <a:extLst>
                      <a:ext uri="{FF2B5EF4-FFF2-40B4-BE49-F238E27FC236}">
                        <a16:creationId xmlns:a16="http://schemas.microsoft.com/office/drawing/2014/main" id="{FA95B11D-6D09-F233-3AA4-7903A53B35E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8" name="Straight Connector 417">
                    <a:extLst>
                      <a:ext uri="{FF2B5EF4-FFF2-40B4-BE49-F238E27FC236}">
                        <a16:creationId xmlns:a16="http://schemas.microsoft.com/office/drawing/2014/main" id="{B8A8CD24-FD0B-478E-9FFD-A536992984E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29" name="Straight Connector 418">
                    <a:extLst>
                      <a:ext uri="{FF2B5EF4-FFF2-40B4-BE49-F238E27FC236}">
                        <a16:creationId xmlns:a16="http://schemas.microsoft.com/office/drawing/2014/main" id="{43985B12-0B54-C6A8-88AC-E98EF8CE632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0" name="Straight Connector 419">
                    <a:extLst>
                      <a:ext uri="{FF2B5EF4-FFF2-40B4-BE49-F238E27FC236}">
                        <a16:creationId xmlns:a16="http://schemas.microsoft.com/office/drawing/2014/main" id="{01ACBD98-A5DB-6409-BCE8-91C8F03D114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1" name="Straight Connector 420">
                    <a:extLst>
                      <a:ext uri="{FF2B5EF4-FFF2-40B4-BE49-F238E27FC236}">
                        <a16:creationId xmlns:a16="http://schemas.microsoft.com/office/drawing/2014/main" id="{359E6589-79E0-7BA8-5F21-C2DA44690B7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2" name="Straight Connector 421">
                    <a:extLst>
                      <a:ext uri="{FF2B5EF4-FFF2-40B4-BE49-F238E27FC236}">
                        <a16:creationId xmlns:a16="http://schemas.microsoft.com/office/drawing/2014/main" id="{57BECE57-1010-3232-6A3B-62A1278F33F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3" name="Straight Connector 422">
                    <a:extLst>
                      <a:ext uri="{FF2B5EF4-FFF2-40B4-BE49-F238E27FC236}">
                        <a16:creationId xmlns:a16="http://schemas.microsoft.com/office/drawing/2014/main" id="{2B76FC49-93BF-04F0-B025-46873FBAF5C1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4" name="Straight Connector 423">
                    <a:extLst>
                      <a:ext uri="{FF2B5EF4-FFF2-40B4-BE49-F238E27FC236}">
                        <a16:creationId xmlns:a16="http://schemas.microsoft.com/office/drawing/2014/main" id="{1B9DA1EF-BEF8-526B-18DF-76328FDD6541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5" name="Straight Connector 424">
                    <a:extLst>
                      <a:ext uri="{FF2B5EF4-FFF2-40B4-BE49-F238E27FC236}">
                        <a16:creationId xmlns:a16="http://schemas.microsoft.com/office/drawing/2014/main" id="{6AE8966D-7810-72CA-9E20-E7476A5340D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6" name="Straight Connector 425">
                    <a:extLst>
                      <a:ext uri="{FF2B5EF4-FFF2-40B4-BE49-F238E27FC236}">
                        <a16:creationId xmlns:a16="http://schemas.microsoft.com/office/drawing/2014/main" id="{35C2F201-DACF-1560-750B-0517A9CC2BE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7" name="Straight Connector 426">
                    <a:extLst>
                      <a:ext uri="{FF2B5EF4-FFF2-40B4-BE49-F238E27FC236}">
                        <a16:creationId xmlns:a16="http://schemas.microsoft.com/office/drawing/2014/main" id="{3F56F31D-4A8F-565E-AFC1-2A073C087D4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8" name="Straight Connector 427">
                    <a:extLst>
                      <a:ext uri="{FF2B5EF4-FFF2-40B4-BE49-F238E27FC236}">
                        <a16:creationId xmlns:a16="http://schemas.microsoft.com/office/drawing/2014/main" id="{9C0C8981-57CE-593B-F51B-CE285C5FDAA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39" name="Straight Connector 428">
                    <a:extLst>
                      <a:ext uri="{FF2B5EF4-FFF2-40B4-BE49-F238E27FC236}">
                        <a16:creationId xmlns:a16="http://schemas.microsoft.com/office/drawing/2014/main" id="{DD47341F-C9A7-F00B-73EE-588F490F18A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0" name="Straight Connector 429">
                    <a:extLst>
                      <a:ext uri="{FF2B5EF4-FFF2-40B4-BE49-F238E27FC236}">
                        <a16:creationId xmlns:a16="http://schemas.microsoft.com/office/drawing/2014/main" id="{5AAF7027-2C0E-9FD8-409B-EAB9E7A5A6A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1" name="Straight Connector 430">
                    <a:extLst>
                      <a:ext uri="{FF2B5EF4-FFF2-40B4-BE49-F238E27FC236}">
                        <a16:creationId xmlns:a16="http://schemas.microsoft.com/office/drawing/2014/main" id="{7539FD1F-1C80-BF3A-1B04-FEEF72A429C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2" name="Straight Connector 431">
                    <a:extLst>
                      <a:ext uri="{FF2B5EF4-FFF2-40B4-BE49-F238E27FC236}">
                        <a16:creationId xmlns:a16="http://schemas.microsoft.com/office/drawing/2014/main" id="{A31EAF0E-3E73-46BC-99CA-6D2B3CDB1C5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3" name="Straight Connector 432">
                    <a:extLst>
                      <a:ext uri="{FF2B5EF4-FFF2-40B4-BE49-F238E27FC236}">
                        <a16:creationId xmlns:a16="http://schemas.microsoft.com/office/drawing/2014/main" id="{98AC7F9A-D9A2-5081-AF31-9D4A8F3C1D7E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4" name="Straight Connector 433">
                    <a:extLst>
                      <a:ext uri="{FF2B5EF4-FFF2-40B4-BE49-F238E27FC236}">
                        <a16:creationId xmlns:a16="http://schemas.microsoft.com/office/drawing/2014/main" id="{A742409E-C5FF-D6C0-2AF7-E95BAB42B676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5" name="Straight Connector 434">
                    <a:extLst>
                      <a:ext uri="{FF2B5EF4-FFF2-40B4-BE49-F238E27FC236}">
                        <a16:creationId xmlns:a16="http://schemas.microsoft.com/office/drawing/2014/main" id="{9540B9D9-B62E-65C7-0291-DF3FE4AC19E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6" name="Straight Connector 435">
                    <a:extLst>
                      <a:ext uri="{FF2B5EF4-FFF2-40B4-BE49-F238E27FC236}">
                        <a16:creationId xmlns:a16="http://schemas.microsoft.com/office/drawing/2014/main" id="{97A95EAA-50BE-B9DB-78AB-BE4A6D4F611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7" name="Straight Connector 436">
                    <a:extLst>
                      <a:ext uri="{FF2B5EF4-FFF2-40B4-BE49-F238E27FC236}">
                        <a16:creationId xmlns:a16="http://schemas.microsoft.com/office/drawing/2014/main" id="{AFE05E89-0675-26EB-AA65-9D84C68EC073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8" name="Straight Connector 437">
                    <a:extLst>
                      <a:ext uri="{FF2B5EF4-FFF2-40B4-BE49-F238E27FC236}">
                        <a16:creationId xmlns:a16="http://schemas.microsoft.com/office/drawing/2014/main" id="{0EF3391C-93F2-8545-7F86-8CE8D74984FF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49" name="Straight Connector 438">
                    <a:extLst>
                      <a:ext uri="{FF2B5EF4-FFF2-40B4-BE49-F238E27FC236}">
                        <a16:creationId xmlns:a16="http://schemas.microsoft.com/office/drawing/2014/main" id="{B2911EE0-31C6-3004-8E88-1BA9F7B77B4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0" name="Straight Connector 439">
                    <a:extLst>
                      <a:ext uri="{FF2B5EF4-FFF2-40B4-BE49-F238E27FC236}">
                        <a16:creationId xmlns:a16="http://schemas.microsoft.com/office/drawing/2014/main" id="{395B3764-90EA-6AC1-7F72-9179305B4A5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1" name="Straight Connector 440">
                    <a:extLst>
                      <a:ext uri="{FF2B5EF4-FFF2-40B4-BE49-F238E27FC236}">
                        <a16:creationId xmlns:a16="http://schemas.microsoft.com/office/drawing/2014/main" id="{F982D92A-3F62-A903-C4EE-57E88101C36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2" name="Straight Connector 441">
                    <a:extLst>
                      <a:ext uri="{FF2B5EF4-FFF2-40B4-BE49-F238E27FC236}">
                        <a16:creationId xmlns:a16="http://schemas.microsoft.com/office/drawing/2014/main" id="{0B769EB8-1D19-4F4D-0966-E0CED2A2726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3" name="Straight Connector 442">
                    <a:extLst>
                      <a:ext uri="{FF2B5EF4-FFF2-40B4-BE49-F238E27FC236}">
                        <a16:creationId xmlns:a16="http://schemas.microsoft.com/office/drawing/2014/main" id="{1DB45A97-B11C-8E7A-691F-1033638C9DA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4" name="Straight Connector 443">
                    <a:extLst>
                      <a:ext uri="{FF2B5EF4-FFF2-40B4-BE49-F238E27FC236}">
                        <a16:creationId xmlns:a16="http://schemas.microsoft.com/office/drawing/2014/main" id="{B553C8ED-D616-2972-C53E-42EC20B3327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5" name="Straight Connector 444">
                    <a:extLst>
                      <a:ext uri="{FF2B5EF4-FFF2-40B4-BE49-F238E27FC236}">
                        <a16:creationId xmlns:a16="http://schemas.microsoft.com/office/drawing/2014/main" id="{DFAF773F-BB65-E5A7-9452-BACA1C6E1E41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6" name="Straight Connector 445">
                    <a:extLst>
                      <a:ext uri="{FF2B5EF4-FFF2-40B4-BE49-F238E27FC236}">
                        <a16:creationId xmlns:a16="http://schemas.microsoft.com/office/drawing/2014/main" id="{2D5BCCAB-02CC-DD86-95A5-422542B100A6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7" name="Straight Connector 446">
                    <a:extLst>
                      <a:ext uri="{FF2B5EF4-FFF2-40B4-BE49-F238E27FC236}">
                        <a16:creationId xmlns:a16="http://schemas.microsoft.com/office/drawing/2014/main" id="{8CA31668-FB07-5155-9B36-B2EA898C8FA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8" name="Straight Connector 447">
                    <a:extLst>
                      <a:ext uri="{FF2B5EF4-FFF2-40B4-BE49-F238E27FC236}">
                        <a16:creationId xmlns:a16="http://schemas.microsoft.com/office/drawing/2014/main" id="{67DDB2BC-7132-1565-409E-EB6090411F8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59" name="Straight Connector 448">
                    <a:extLst>
                      <a:ext uri="{FF2B5EF4-FFF2-40B4-BE49-F238E27FC236}">
                        <a16:creationId xmlns:a16="http://schemas.microsoft.com/office/drawing/2014/main" id="{9479BB76-087B-DBF0-82F7-D3E4D44DB830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60" name="Straight Connector 449">
                    <a:extLst>
                      <a:ext uri="{FF2B5EF4-FFF2-40B4-BE49-F238E27FC236}">
                        <a16:creationId xmlns:a16="http://schemas.microsoft.com/office/drawing/2014/main" id="{EDA135FF-560E-14DE-5592-B9AD424F3C64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61" name="Straight Connector 450">
                    <a:extLst>
                      <a:ext uri="{FF2B5EF4-FFF2-40B4-BE49-F238E27FC236}">
                        <a16:creationId xmlns:a16="http://schemas.microsoft.com/office/drawing/2014/main" id="{7148C030-BCB9-9FF6-0474-24AA3C6AB8A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62" name="Straight Connector 451">
                    <a:extLst>
                      <a:ext uri="{FF2B5EF4-FFF2-40B4-BE49-F238E27FC236}">
                        <a16:creationId xmlns:a16="http://schemas.microsoft.com/office/drawing/2014/main" id="{A95AC36D-3ADD-5BC2-2BCD-6DCD77A0A1B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63" name="Straight Connector 452">
                    <a:extLst>
                      <a:ext uri="{FF2B5EF4-FFF2-40B4-BE49-F238E27FC236}">
                        <a16:creationId xmlns:a16="http://schemas.microsoft.com/office/drawing/2014/main" id="{DF27BE4C-9D3C-CB3C-08E3-EAA93A4B22A9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64" name="Straight Connector 453">
                    <a:extLst>
                      <a:ext uri="{FF2B5EF4-FFF2-40B4-BE49-F238E27FC236}">
                        <a16:creationId xmlns:a16="http://schemas.microsoft.com/office/drawing/2014/main" id="{78E63B3A-A470-322C-27B5-601338FC17CC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65" name="Straight Connector 454">
                    <a:extLst>
                      <a:ext uri="{FF2B5EF4-FFF2-40B4-BE49-F238E27FC236}">
                        <a16:creationId xmlns:a16="http://schemas.microsoft.com/office/drawing/2014/main" id="{ADE5DDB1-319E-DD70-99ED-B824A74AC0B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66" name="Straight Connector 455">
                    <a:extLst>
                      <a:ext uri="{FF2B5EF4-FFF2-40B4-BE49-F238E27FC236}">
                        <a16:creationId xmlns:a16="http://schemas.microsoft.com/office/drawing/2014/main" id="{6D613356-8DE1-359F-8C01-7BFB60C9C75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294" name="Group 472">
              <a:extLst>
                <a:ext uri="{FF2B5EF4-FFF2-40B4-BE49-F238E27FC236}">
                  <a16:creationId xmlns:a16="http://schemas.microsoft.com/office/drawing/2014/main" id="{6790C34E-5955-22CB-40B6-1FC41808D3C5}"/>
                </a:ext>
              </a:extLst>
            </p:cNvPr>
            <p:cNvGrpSpPr/>
            <p:nvPr/>
          </p:nvGrpSpPr>
          <p:grpSpPr>
            <a:xfrm>
              <a:off x="4277427" y="2696021"/>
              <a:ext cx="322401" cy="600165"/>
              <a:chOff x="4253132" y="2562093"/>
              <a:chExt cx="269213" cy="501153"/>
            </a:xfrm>
          </p:grpSpPr>
          <p:grpSp>
            <p:nvGrpSpPr>
              <p:cNvPr id="364" name="Group 473">
                <a:extLst>
                  <a:ext uri="{FF2B5EF4-FFF2-40B4-BE49-F238E27FC236}">
                    <a16:creationId xmlns:a16="http://schemas.microsoft.com/office/drawing/2014/main" id="{885DC37B-72AB-D8C7-4C44-C77AFB4B5631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46" name="Freeform 373">
                  <a:extLst>
                    <a:ext uri="{FF2B5EF4-FFF2-40B4-BE49-F238E27FC236}">
                      <a16:creationId xmlns:a16="http://schemas.microsoft.com/office/drawing/2014/main" id="{3DA8377C-6030-CE4A-23B5-3F7B5F03C091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47" name="Group 499">
                  <a:extLst>
                    <a:ext uri="{FF2B5EF4-FFF2-40B4-BE49-F238E27FC236}">
                      <a16:creationId xmlns:a16="http://schemas.microsoft.com/office/drawing/2014/main" id="{C81FB724-408B-E14C-DCE9-0057E3487EDF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515" name="Freeform 378">
                    <a:extLst>
                      <a:ext uri="{FF2B5EF4-FFF2-40B4-BE49-F238E27FC236}">
                        <a16:creationId xmlns:a16="http://schemas.microsoft.com/office/drawing/2014/main" id="{1FC2C409-0A8F-14ED-4DC3-CE783C08E8D0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6" name="Rectangle 504">
                    <a:extLst>
                      <a:ext uri="{FF2B5EF4-FFF2-40B4-BE49-F238E27FC236}">
                        <a16:creationId xmlns:a16="http://schemas.microsoft.com/office/drawing/2014/main" id="{5CA5F6FA-D0C4-DEBA-5096-74ADEB90B7F4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17" name="Group 505">
                    <a:extLst>
                      <a:ext uri="{FF2B5EF4-FFF2-40B4-BE49-F238E27FC236}">
                        <a16:creationId xmlns:a16="http://schemas.microsoft.com/office/drawing/2014/main" id="{B1D8384C-DD49-1BF4-9209-3E90D1AF40D4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519" name="Rectangle 507">
                      <a:extLst>
                        <a:ext uri="{FF2B5EF4-FFF2-40B4-BE49-F238E27FC236}">
                          <a16:creationId xmlns:a16="http://schemas.microsoft.com/office/drawing/2014/main" id="{6CD9FBDE-4869-4997-5E5C-5D75CC449E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0" name="Rectangle 508">
                      <a:extLst>
                        <a:ext uri="{FF2B5EF4-FFF2-40B4-BE49-F238E27FC236}">
                          <a16:creationId xmlns:a16="http://schemas.microsoft.com/office/drawing/2014/main" id="{53628A74-B581-7E4B-48BE-3751C273E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18" name="Freeform 381">
                    <a:extLst>
                      <a:ext uri="{FF2B5EF4-FFF2-40B4-BE49-F238E27FC236}">
                        <a16:creationId xmlns:a16="http://schemas.microsoft.com/office/drawing/2014/main" id="{B841B754-E433-2046-DCB1-A64D13FC7D11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512" name="Straight Connector 500">
                  <a:extLst>
                    <a:ext uri="{FF2B5EF4-FFF2-40B4-BE49-F238E27FC236}">
                      <a16:creationId xmlns:a16="http://schemas.microsoft.com/office/drawing/2014/main" id="{B2BD3537-0C47-64DB-FC4A-F17321B264F2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01">
                  <a:extLst>
                    <a:ext uri="{FF2B5EF4-FFF2-40B4-BE49-F238E27FC236}">
                      <a16:creationId xmlns:a16="http://schemas.microsoft.com/office/drawing/2014/main" id="{8181FB32-2F31-DA6F-A17C-97F90A787AFB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14" name="Freeform 377">
                  <a:extLst>
                    <a:ext uri="{FF2B5EF4-FFF2-40B4-BE49-F238E27FC236}">
                      <a16:creationId xmlns:a16="http://schemas.microsoft.com/office/drawing/2014/main" id="{70D9E132-B316-0421-F9C2-170E2EE829E4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65" name="Group 474">
                <a:extLst>
                  <a:ext uri="{FF2B5EF4-FFF2-40B4-BE49-F238E27FC236}">
                    <a16:creationId xmlns:a16="http://schemas.microsoft.com/office/drawing/2014/main" id="{0439A489-FE1F-277C-D942-958359FFD9C6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15" name="Freeform 362">
                  <a:extLst>
                    <a:ext uri="{FF2B5EF4-FFF2-40B4-BE49-F238E27FC236}">
                      <a16:creationId xmlns:a16="http://schemas.microsoft.com/office/drawing/2014/main" id="{7040D738-28D7-3D0C-5BD1-7006B64B294F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18" name="Group 488">
                  <a:extLst>
                    <a:ext uri="{FF2B5EF4-FFF2-40B4-BE49-F238E27FC236}">
                      <a16:creationId xmlns:a16="http://schemas.microsoft.com/office/drawing/2014/main" id="{5806AA3E-B459-F446-7515-DDF7944C9F7D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40" name="Freeform 367">
                    <a:extLst>
                      <a:ext uri="{FF2B5EF4-FFF2-40B4-BE49-F238E27FC236}">
                        <a16:creationId xmlns:a16="http://schemas.microsoft.com/office/drawing/2014/main" id="{E57539FD-EBDC-3587-F97F-8D0E90B34F21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1" name="Rectangle 493">
                    <a:extLst>
                      <a:ext uri="{FF2B5EF4-FFF2-40B4-BE49-F238E27FC236}">
                        <a16:creationId xmlns:a16="http://schemas.microsoft.com/office/drawing/2014/main" id="{6C851525-9D9F-B17B-C0A1-6330782C1275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42" name="Group 494">
                    <a:extLst>
                      <a:ext uri="{FF2B5EF4-FFF2-40B4-BE49-F238E27FC236}">
                        <a16:creationId xmlns:a16="http://schemas.microsoft.com/office/drawing/2014/main" id="{EE08A77D-DAA9-B51D-CA42-906B6A0DDF84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44" name="Rectangle 496">
                      <a:extLst>
                        <a:ext uri="{FF2B5EF4-FFF2-40B4-BE49-F238E27FC236}">
                          <a16:creationId xmlns:a16="http://schemas.microsoft.com/office/drawing/2014/main" id="{363B2FBB-9559-1007-2DD5-7CA6314359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5" name="Rectangle 497">
                      <a:extLst>
                        <a:ext uri="{FF2B5EF4-FFF2-40B4-BE49-F238E27FC236}">
                          <a16:creationId xmlns:a16="http://schemas.microsoft.com/office/drawing/2014/main" id="{5B7E6DD2-46B0-4E2E-2F8C-274EEAD5B7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43" name="Freeform 370">
                    <a:extLst>
                      <a:ext uri="{FF2B5EF4-FFF2-40B4-BE49-F238E27FC236}">
                        <a16:creationId xmlns:a16="http://schemas.microsoft.com/office/drawing/2014/main" id="{F2FE1E06-B2F7-6319-A29A-D100AAFC5DD2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19" name="Straight Connector 489">
                  <a:extLst>
                    <a:ext uri="{FF2B5EF4-FFF2-40B4-BE49-F238E27FC236}">
                      <a16:creationId xmlns:a16="http://schemas.microsoft.com/office/drawing/2014/main" id="{C272B9F8-C626-D069-C6D6-77B756D1DC7D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90">
                  <a:extLst>
                    <a:ext uri="{FF2B5EF4-FFF2-40B4-BE49-F238E27FC236}">
                      <a16:creationId xmlns:a16="http://schemas.microsoft.com/office/drawing/2014/main" id="{54239C80-002B-48B2-44C0-4069A084C1EA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39" name="Freeform 366">
                  <a:extLst>
                    <a:ext uri="{FF2B5EF4-FFF2-40B4-BE49-F238E27FC236}">
                      <a16:creationId xmlns:a16="http://schemas.microsoft.com/office/drawing/2014/main" id="{F358DFB0-2A3F-9C07-E239-3892E8D4310C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8" name="Group 475">
                <a:extLst>
                  <a:ext uri="{FF2B5EF4-FFF2-40B4-BE49-F238E27FC236}">
                    <a16:creationId xmlns:a16="http://schemas.microsoft.com/office/drawing/2014/main" id="{A2387FA6-571A-70C1-4FA7-FDEA81263EC6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382" name="Freeform 351">
                  <a:extLst>
                    <a:ext uri="{FF2B5EF4-FFF2-40B4-BE49-F238E27FC236}">
                      <a16:creationId xmlns:a16="http://schemas.microsoft.com/office/drawing/2014/main" id="{C4EFC3EA-98D4-ED7D-AC67-E6B5EADB8F28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83" name="Group 477">
                  <a:extLst>
                    <a:ext uri="{FF2B5EF4-FFF2-40B4-BE49-F238E27FC236}">
                      <a16:creationId xmlns:a16="http://schemas.microsoft.com/office/drawing/2014/main" id="{D137CD80-53C0-42ED-22E4-AB450FF5B8E9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87" name="Freeform 356">
                    <a:extLst>
                      <a:ext uri="{FF2B5EF4-FFF2-40B4-BE49-F238E27FC236}">
                        <a16:creationId xmlns:a16="http://schemas.microsoft.com/office/drawing/2014/main" id="{624AD150-F7D2-6130-5C7C-995F6EAC24F5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2" name="Rectangle 482">
                    <a:extLst>
                      <a:ext uri="{FF2B5EF4-FFF2-40B4-BE49-F238E27FC236}">
                        <a16:creationId xmlns:a16="http://schemas.microsoft.com/office/drawing/2014/main" id="{22DB4A2B-93FF-42F5-784C-7FB60E45C900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07" name="Group 483">
                    <a:extLst>
                      <a:ext uri="{FF2B5EF4-FFF2-40B4-BE49-F238E27FC236}">
                        <a16:creationId xmlns:a16="http://schemas.microsoft.com/office/drawing/2014/main" id="{7A53DAC0-8EEB-1C03-64DC-6DF41EE7CA9D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09" name="Rectangle 485">
                      <a:extLst>
                        <a:ext uri="{FF2B5EF4-FFF2-40B4-BE49-F238E27FC236}">
                          <a16:creationId xmlns:a16="http://schemas.microsoft.com/office/drawing/2014/main" id="{7AF311F0-6A14-EC3C-B2AF-A58A85D1AC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10" name="Rectangle 486">
                      <a:extLst>
                        <a:ext uri="{FF2B5EF4-FFF2-40B4-BE49-F238E27FC236}">
                          <a16:creationId xmlns:a16="http://schemas.microsoft.com/office/drawing/2014/main" id="{7C4B6977-07E7-BA3D-FA2B-11C1378DE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08" name="Freeform 359">
                    <a:extLst>
                      <a:ext uri="{FF2B5EF4-FFF2-40B4-BE49-F238E27FC236}">
                        <a16:creationId xmlns:a16="http://schemas.microsoft.com/office/drawing/2014/main" id="{91416BA9-736E-9387-D1AA-2081BCBFD7F5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84" name="Straight Connector 478">
                  <a:extLst>
                    <a:ext uri="{FF2B5EF4-FFF2-40B4-BE49-F238E27FC236}">
                      <a16:creationId xmlns:a16="http://schemas.microsoft.com/office/drawing/2014/main" id="{B888DA5A-1F38-085B-A3D1-E4256196FF00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479">
                  <a:extLst>
                    <a:ext uri="{FF2B5EF4-FFF2-40B4-BE49-F238E27FC236}">
                      <a16:creationId xmlns:a16="http://schemas.microsoft.com/office/drawing/2014/main" id="{DBEE10D7-A14F-0D03-6972-5A4B713E3A32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86" name="Freeform 355">
                  <a:extLst>
                    <a:ext uri="{FF2B5EF4-FFF2-40B4-BE49-F238E27FC236}">
                      <a16:creationId xmlns:a16="http://schemas.microsoft.com/office/drawing/2014/main" id="{51FF6C66-37AE-DB1B-6105-ACDF4A2B9933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95" name="TextBox 509">
              <a:extLst>
                <a:ext uri="{FF2B5EF4-FFF2-40B4-BE49-F238E27FC236}">
                  <a16:creationId xmlns:a16="http://schemas.microsoft.com/office/drawing/2014/main" id="{538DAB1C-B395-D677-CB6C-E1161B6CD8E2}"/>
                </a:ext>
              </a:extLst>
            </p:cNvPr>
            <p:cNvSpPr txBox="1"/>
            <p:nvPr/>
          </p:nvSpPr>
          <p:spPr>
            <a:xfrm>
              <a:off x="4159656" y="32641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samples</a:t>
              </a:r>
            </a:p>
          </p:txBody>
        </p:sp>
        <p:sp>
          <p:nvSpPr>
            <p:cNvPr id="296" name="TextBox 273">
              <a:extLst>
                <a:ext uri="{FF2B5EF4-FFF2-40B4-BE49-F238E27FC236}">
                  <a16:creationId xmlns:a16="http://schemas.microsoft.com/office/drawing/2014/main" id="{83422286-CAC2-AE1B-2CDD-7557790355AF}"/>
                </a:ext>
              </a:extLst>
            </p:cNvPr>
            <p:cNvSpPr txBox="1"/>
            <p:nvPr/>
          </p:nvSpPr>
          <p:spPr>
            <a:xfrm>
              <a:off x="6761222" y="3264183"/>
              <a:ext cx="1204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measurement</a:t>
              </a:r>
            </a:p>
          </p:txBody>
        </p:sp>
        <p:cxnSp>
          <p:nvCxnSpPr>
            <p:cNvPr id="297" name="Straight Arrow Connector 274">
              <a:extLst>
                <a:ext uri="{FF2B5EF4-FFF2-40B4-BE49-F238E27FC236}">
                  <a16:creationId xmlns:a16="http://schemas.microsoft.com/office/drawing/2014/main" id="{46B84852-DBF7-0919-B30E-E88E4A865C4C}"/>
                </a:ext>
              </a:extLst>
            </p:cNvPr>
            <p:cNvCxnSpPr>
              <a:cxnSpLocks/>
            </p:cNvCxnSpPr>
            <p:nvPr/>
          </p:nvCxnSpPr>
          <p:spPr>
            <a:xfrm>
              <a:off x="4925748" y="3018932"/>
              <a:ext cx="181615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8" name="TextBox 275">
              <a:extLst>
                <a:ext uri="{FF2B5EF4-FFF2-40B4-BE49-F238E27FC236}">
                  <a16:creationId xmlns:a16="http://schemas.microsoft.com/office/drawing/2014/main" id="{CB0A1BA1-33BD-D21E-E468-15BECCE15A13}"/>
                </a:ext>
              </a:extLst>
            </p:cNvPr>
            <p:cNvSpPr txBox="1"/>
            <p:nvPr/>
          </p:nvSpPr>
          <p:spPr>
            <a:xfrm>
              <a:off x="4925748" y="2630716"/>
              <a:ext cx="1783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595959"/>
                  </a:solidFill>
                  <a:latin typeface="Calibri" panose="020F0502020204030204"/>
                </a:rPr>
                <a:t>process </a:t>
              </a:r>
              <a:endParaRPr lang="en-US" sz="1100" dirty="0">
                <a:solidFill>
                  <a:srgbClr val="595959"/>
                </a:solidFill>
                <a:latin typeface="Calibri" panose="020F0502020204030204"/>
              </a:endParaRPr>
            </a:p>
          </p:txBody>
        </p:sp>
        <p:sp>
          <p:nvSpPr>
            <p:cNvPr id="299" name="Rectangle 276">
              <a:extLst>
                <a:ext uri="{FF2B5EF4-FFF2-40B4-BE49-F238E27FC236}">
                  <a16:creationId xmlns:a16="http://schemas.microsoft.com/office/drawing/2014/main" id="{D32B99FA-88AD-3FEB-774A-B9A75D0EDDD6}"/>
                </a:ext>
              </a:extLst>
            </p:cNvPr>
            <p:cNvSpPr/>
            <p:nvPr/>
          </p:nvSpPr>
          <p:spPr>
            <a:xfrm>
              <a:off x="6174946" y="2982673"/>
              <a:ext cx="59891" cy="72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700"/>
            </a:p>
          </p:txBody>
        </p:sp>
        <p:grpSp>
          <p:nvGrpSpPr>
            <p:cNvPr id="300" name="Group 294">
              <a:extLst>
                <a:ext uri="{FF2B5EF4-FFF2-40B4-BE49-F238E27FC236}">
                  <a16:creationId xmlns:a16="http://schemas.microsoft.com/office/drawing/2014/main" id="{E78DBB53-2DC7-9DEF-413D-5BE5700982B3}"/>
                </a:ext>
              </a:extLst>
            </p:cNvPr>
            <p:cNvGrpSpPr/>
            <p:nvPr/>
          </p:nvGrpSpPr>
          <p:grpSpPr>
            <a:xfrm>
              <a:off x="5133971" y="2930698"/>
              <a:ext cx="248161" cy="161275"/>
              <a:chOff x="4524962" y="5300531"/>
              <a:chExt cx="547777" cy="355992"/>
            </a:xfrm>
          </p:grpSpPr>
          <p:sp>
            <p:nvSpPr>
              <p:cNvPr id="346" name="Rechteck: abgerundete Ecken 87">
                <a:extLst>
                  <a:ext uri="{FF2B5EF4-FFF2-40B4-BE49-F238E27FC236}">
                    <a16:creationId xmlns:a16="http://schemas.microsoft.com/office/drawing/2014/main" id="{4A651A1C-CD49-BCA8-B722-DECA4761C31B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TextBox 296">
                <a:extLst>
                  <a:ext uri="{FF2B5EF4-FFF2-40B4-BE49-F238E27FC236}">
                    <a16:creationId xmlns:a16="http://schemas.microsoft.com/office/drawing/2014/main" id="{D5D342B4-A3D6-3F45-CC77-02E2727FA7D6}"/>
                  </a:ext>
                </a:extLst>
              </p:cNvPr>
              <p:cNvSpPr txBox="1"/>
              <p:nvPr/>
            </p:nvSpPr>
            <p:spPr>
              <a:xfrm>
                <a:off x="4650569" y="5300531"/>
                <a:ext cx="422170" cy="339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P</a:t>
                </a:r>
                <a:r>
                  <a:rPr kumimoji="0" lang="en-US" sz="10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301" name="Rechteck: abgerundete Ecken 87">
              <a:extLst>
                <a:ext uri="{FF2B5EF4-FFF2-40B4-BE49-F238E27FC236}">
                  <a16:creationId xmlns:a16="http://schemas.microsoft.com/office/drawing/2014/main" id="{8892DB3D-FBD6-3B8B-A82B-925D3A5E0F14}"/>
                </a:ext>
              </a:extLst>
            </p:cNvPr>
            <p:cNvSpPr/>
            <p:nvPr/>
          </p:nvSpPr>
          <p:spPr>
            <a:xfrm>
              <a:off x="5361486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hteck: abgerundete Ecken 87">
              <a:extLst>
                <a:ext uri="{FF2B5EF4-FFF2-40B4-BE49-F238E27FC236}">
                  <a16:creationId xmlns:a16="http://schemas.microsoft.com/office/drawing/2014/main" id="{C54CC3C5-E555-BB38-BA74-B88B889CA264}"/>
                </a:ext>
              </a:extLst>
            </p:cNvPr>
            <p:cNvSpPr/>
            <p:nvPr/>
          </p:nvSpPr>
          <p:spPr>
            <a:xfrm>
              <a:off x="5589001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Rechteck: abgerundete Ecken 87">
              <a:extLst>
                <a:ext uri="{FF2B5EF4-FFF2-40B4-BE49-F238E27FC236}">
                  <a16:creationId xmlns:a16="http://schemas.microsoft.com/office/drawing/2014/main" id="{954D1C0F-E2E2-9F6F-4DC3-91571005305F}"/>
                </a:ext>
              </a:extLst>
            </p:cNvPr>
            <p:cNvSpPr/>
            <p:nvPr/>
          </p:nvSpPr>
          <p:spPr>
            <a:xfrm>
              <a:off x="5825315" y="2945887"/>
              <a:ext cx="403370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Rechteck: abgerundete Ecken 87">
              <a:extLst>
                <a:ext uri="{FF2B5EF4-FFF2-40B4-BE49-F238E27FC236}">
                  <a16:creationId xmlns:a16="http://schemas.microsoft.com/office/drawing/2014/main" id="{61D0AEAC-7AFA-8569-FB42-F5A49E4E23F5}"/>
                </a:ext>
              </a:extLst>
            </p:cNvPr>
            <p:cNvSpPr/>
            <p:nvPr/>
          </p:nvSpPr>
          <p:spPr>
            <a:xfrm>
              <a:off x="6271545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TextBox 303">
              <a:extLst>
                <a:ext uri="{FF2B5EF4-FFF2-40B4-BE49-F238E27FC236}">
                  <a16:creationId xmlns:a16="http://schemas.microsoft.com/office/drawing/2014/main" id="{CA928955-4B64-911E-F622-7387C290C5B9}"/>
                </a:ext>
              </a:extLst>
            </p:cNvPr>
            <p:cNvSpPr txBox="1"/>
            <p:nvPr/>
          </p:nvSpPr>
          <p:spPr>
            <a:xfrm>
              <a:off x="541022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6" name="TextBox 304">
              <a:extLst>
                <a:ext uri="{FF2B5EF4-FFF2-40B4-BE49-F238E27FC236}">
                  <a16:creationId xmlns:a16="http://schemas.microsoft.com/office/drawing/2014/main" id="{A09CB0DB-6DE5-D403-A300-7EB305849912}"/>
                </a:ext>
              </a:extLst>
            </p:cNvPr>
            <p:cNvSpPr txBox="1"/>
            <p:nvPr/>
          </p:nvSpPr>
          <p:spPr>
            <a:xfrm>
              <a:off x="5634898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307" name="TextBox 305">
              <a:extLst>
                <a:ext uri="{FF2B5EF4-FFF2-40B4-BE49-F238E27FC236}">
                  <a16:creationId xmlns:a16="http://schemas.microsoft.com/office/drawing/2014/main" id="{0AC9A177-FFAE-0D2E-5E15-64EEE79A4F22}"/>
                </a:ext>
              </a:extLst>
            </p:cNvPr>
            <p:cNvSpPr txBox="1"/>
            <p:nvPr/>
          </p:nvSpPr>
          <p:spPr>
            <a:xfrm>
              <a:off x="5968904" y="2954962"/>
              <a:ext cx="135714" cy="11523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5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8" name="TextBox 306">
              <a:extLst>
                <a:ext uri="{FF2B5EF4-FFF2-40B4-BE49-F238E27FC236}">
                  <a16:creationId xmlns:a16="http://schemas.microsoft.com/office/drawing/2014/main" id="{1A2BEEB1-66D7-03C1-0D39-F84B7309404B}"/>
                </a:ext>
              </a:extLst>
            </p:cNvPr>
            <p:cNvSpPr txBox="1"/>
            <p:nvPr/>
          </p:nvSpPr>
          <p:spPr>
            <a:xfrm>
              <a:off x="631867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309" name="Group 548">
              <a:extLst>
                <a:ext uri="{FF2B5EF4-FFF2-40B4-BE49-F238E27FC236}">
                  <a16:creationId xmlns:a16="http://schemas.microsoft.com/office/drawing/2014/main" id="{D915D70B-2A41-CFDE-DC17-00CDC3CC56C8}"/>
                </a:ext>
              </a:extLst>
            </p:cNvPr>
            <p:cNvGrpSpPr/>
            <p:nvPr/>
          </p:nvGrpSpPr>
          <p:grpSpPr>
            <a:xfrm>
              <a:off x="7107725" y="2503065"/>
              <a:ext cx="733646" cy="394227"/>
              <a:chOff x="6647087" y="2276596"/>
              <a:chExt cx="1866632" cy="1003043"/>
            </a:xfrm>
          </p:grpSpPr>
          <p:sp>
            <p:nvSpPr>
              <p:cNvPr id="310" name="Freeform 91">
                <a:extLst>
                  <a:ext uri="{FF2B5EF4-FFF2-40B4-BE49-F238E27FC236}">
                    <a16:creationId xmlns:a16="http://schemas.microsoft.com/office/drawing/2014/main" id="{F40E4E25-A6B1-7BF7-317E-B6E4789EE7C7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92">
                <a:extLst>
                  <a:ext uri="{FF2B5EF4-FFF2-40B4-BE49-F238E27FC236}">
                    <a16:creationId xmlns:a16="http://schemas.microsoft.com/office/drawing/2014/main" id="{B4EB1800-404B-015D-6D9C-F7F953F1BEF3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93">
                <a:extLst>
                  <a:ext uri="{FF2B5EF4-FFF2-40B4-BE49-F238E27FC236}">
                    <a16:creationId xmlns:a16="http://schemas.microsoft.com/office/drawing/2014/main" id="{42F39460-4B45-0C46-0626-07F527BE976D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35" name="Straight Connector 552">
                <a:extLst>
                  <a:ext uri="{FF2B5EF4-FFF2-40B4-BE49-F238E27FC236}">
                    <a16:creationId xmlns:a16="http://schemas.microsoft.com/office/drawing/2014/main" id="{31CE7802-19F4-3652-917F-BC651709AA8E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336" name="Freeform 96">
                <a:extLst>
                  <a:ext uri="{FF2B5EF4-FFF2-40B4-BE49-F238E27FC236}">
                    <a16:creationId xmlns:a16="http://schemas.microsoft.com/office/drawing/2014/main" id="{F2B4BC73-AC79-5A57-4FA8-4DCDE774333A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37" name="Straight Arrow Connector 554">
                <a:extLst>
                  <a:ext uri="{FF2B5EF4-FFF2-40B4-BE49-F238E27FC236}">
                    <a16:creationId xmlns:a16="http://schemas.microsoft.com/office/drawing/2014/main" id="{7230DF7B-A911-7E12-8553-DB35C532117F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45" name="Freeform 101">
                <a:extLst>
                  <a:ext uri="{FF2B5EF4-FFF2-40B4-BE49-F238E27FC236}">
                    <a16:creationId xmlns:a16="http://schemas.microsoft.com/office/drawing/2014/main" id="{43725D85-0B7E-093D-D9BD-A53119CB2F30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3" name="Textfeld 493">
            <a:extLst>
              <a:ext uri="{FF2B5EF4-FFF2-40B4-BE49-F238E27FC236}">
                <a16:creationId xmlns:a16="http://schemas.microsoft.com/office/drawing/2014/main" id="{B9CA5C04-70FC-F0DC-B8DB-EDF7868A8203}"/>
              </a:ext>
            </a:extLst>
          </p:cNvPr>
          <p:cNvSpPr txBox="1"/>
          <p:nvPr/>
        </p:nvSpPr>
        <p:spPr>
          <a:xfrm>
            <a:off x="1932" y="2826723"/>
            <a:ext cx="2052000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de-DE" sz="2400" b="1" dirty="0" err="1">
                <a:solidFill>
                  <a:srgbClr val="7F7F7F"/>
                </a:solidFill>
              </a:rPr>
              <a:t>Metadata</a:t>
            </a:r>
            <a:r>
              <a:rPr lang="de-DE" sz="2400" b="1" dirty="0">
                <a:solidFill>
                  <a:srgbClr val="7F7F7F"/>
                </a:solidFill>
              </a:rPr>
              <a:t> Annotation</a:t>
            </a:r>
          </a:p>
        </p:txBody>
      </p:sp>
      <p:grpSp>
        <p:nvGrpSpPr>
          <p:cNvPr id="587" name="Gruppieren 41">
            <a:extLst>
              <a:ext uri="{FF2B5EF4-FFF2-40B4-BE49-F238E27FC236}">
                <a16:creationId xmlns:a16="http://schemas.microsoft.com/office/drawing/2014/main" id="{04F3B1CF-091F-D249-A722-60D6F1ABFF77}"/>
              </a:ext>
            </a:extLst>
          </p:cNvPr>
          <p:cNvGrpSpPr>
            <a:grpSpLocks noChangeAspect="1"/>
          </p:cNvGrpSpPr>
          <p:nvPr/>
        </p:nvGrpSpPr>
        <p:grpSpPr>
          <a:xfrm>
            <a:off x="1757125" y="3633022"/>
            <a:ext cx="556283" cy="519435"/>
            <a:chOff x="9836777" y="2327948"/>
            <a:chExt cx="434137" cy="367627"/>
          </a:xfrm>
        </p:grpSpPr>
        <p:sp>
          <p:nvSpPr>
            <p:cNvPr id="588" name="Rechteck: abgerundete Ecken 42">
              <a:extLst>
                <a:ext uri="{FF2B5EF4-FFF2-40B4-BE49-F238E27FC236}">
                  <a16:creationId xmlns:a16="http://schemas.microsoft.com/office/drawing/2014/main" id="{8D5E5249-2512-2DBD-7ED0-E90262D28E34}"/>
                </a:ext>
              </a:extLst>
            </p:cNvPr>
            <p:cNvSpPr/>
            <p:nvPr/>
          </p:nvSpPr>
          <p:spPr>
            <a:xfrm>
              <a:off x="9836777" y="2327948"/>
              <a:ext cx="246981" cy="201154"/>
            </a:xfrm>
            <a:prstGeom prst="roundRect">
              <a:avLst>
                <a:gd name="adj" fmla="val 29689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589" name="Rechteck: abgerundete Ecken 43">
              <a:extLst>
                <a:ext uri="{FF2B5EF4-FFF2-40B4-BE49-F238E27FC236}">
                  <a16:creationId xmlns:a16="http://schemas.microsoft.com/office/drawing/2014/main" id="{9AD9F502-DD3B-F593-AA2F-8C67D1048752}"/>
                </a:ext>
              </a:extLst>
            </p:cNvPr>
            <p:cNvSpPr/>
            <p:nvPr/>
          </p:nvSpPr>
          <p:spPr>
            <a:xfrm>
              <a:off x="10023932" y="2390074"/>
              <a:ext cx="246982" cy="201154"/>
            </a:xfrm>
            <a:prstGeom prst="roundRect">
              <a:avLst>
                <a:gd name="adj" fmla="val 28505"/>
              </a:avLst>
            </a:prstGeom>
            <a:solidFill>
              <a:srgbClr val="B4B4B4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0BB5DD"/>
                </a:solidFill>
              </a:endParaRPr>
            </a:p>
          </p:txBody>
        </p:sp>
        <p:sp>
          <p:nvSpPr>
            <p:cNvPr id="590" name="Rechteck: abgerundete Ecken 44">
              <a:extLst>
                <a:ext uri="{FF2B5EF4-FFF2-40B4-BE49-F238E27FC236}">
                  <a16:creationId xmlns:a16="http://schemas.microsoft.com/office/drawing/2014/main" id="{0CD51A33-FC81-1D18-FA06-DCE3EE623B35}"/>
                </a:ext>
              </a:extLst>
            </p:cNvPr>
            <p:cNvSpPr/>
            <p:nvPr/>
          </p:nvSpPr>
          <p:spPr>
            <a:xfrm>
              <a:off x="9883300" y="2490104"/>
              <a:ext cx="246981" cy="205471"/>
            </a:xfrm>
            <a:prstGeom prst="roundRect">
              <a:avLst>
                <a:gd name="adj" fmla="val 29415"/>
              </a:avLst>
            </a:prstGeom>
            <a:solidFill>
              <a:srgbClr val="CFCFC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0BB5D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083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467</Words>
  <Application>Microsoft Macintosh PowerPoint</Application>
  <PresentationFormat>Widescreen</PresentationFormat>
  <Paragraphs>210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 Rodrigues</dc:creator>
  <cp:lastModifiedBy>Dominik Brilhaus</cp:lastModifiedBy>
  <cp:revision>13</cp:revision>
  <dcterms:created xsi:type="dcterms:W3CDTF">2022-10-21T07:43:19Z</dcterms:created>
  <dcterms:modified xsi:type="dcterms:W3CDTF">2023-06-23T14:38:54Z</dcterms:modified>
</cp:coreProperties>
</file>