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sldIdLst>
    <p:sldId id="83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3" autoAdjust="0"/>
    <p:restoredTop sz="72437" autoAdjust="0"/>
  </p:normalViewPr>
  <p:slideViewPr>
    <p:cSldViewPr snapToGrid="0">
      <p:cViewPr varScale="1">
        <p:scale>
          <a:sx n="93" d="100"/>
          <a:sy n="93" d="100"/>
        </p:scale>
        <p:origin x="1192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8BDB2F-BCE6-4203-9747-C8D9841BE68E}"/>
              </a:ext>
            </a:extLst>
          </p:cNvPr>
          <p:cNvGrpSpPr/>
          <p:nvPr/>
        </p:nvGrpSpPr>
        <p:grpSpPr>
          <a:xfrm>
            <a:off x="2098651" y="1685661"/>
            <a:ext cx="1661928" cy="1640619"/>
            <a:chOff x="1789667" y="2507452"/>
            <a:chExt cx="1908036" cy="18835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EB8527-93D1-4374-9A71-C0048DF56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667" y="2828216"/>
              <a:ext cx="1908036" cy="156280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B0B5E7-920A-465C-A6E2-2E2FBE926DDF}"/>
                </a:ext>
              </a:extLst>
            </p:cNvPr>
            <p:cNvGrpSpPr/>
            <p:nvPr/>
          </p:nvGrpSpPr>
          <p:grpSpPr>
            <a:xfrm>
              <a:off x="1836469" y="2507452"/>
              <a:ext cx="525065" cy="365523"/>
              <a:chOff x="1763316" y="2459831"/>
              <a:chExt cx="525065" cy="36552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882C1F3-63D3-4BD9-969F-F112510E1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D0ACD43-46CC-449E-B93C-23ECF62580B3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E62A96-7D2E-47BB-B9BB-8C564FFBC3E7}"/>
                </a:ext>
              </a:extLst>
            </p:cNvPr>
            <p:cNvGrpSpPr/>
            <p:nvPr/>
          </p:nvGrpSpPr>
          <p:grpSpPr>
            <a:xfrm flipH="1">
              <a:off x="3122360" y="2507452"/>
              <a:ext cx="525065" cy="365523"/>
              <a:chOff x="1763316" y="2459831"/>
              <a:chExt cx="525065" cy="365523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A50A578-464B-47B3-A833-2DB3FDF763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7AA877C-E990-4B68-A56D-5B72132FFF9D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1337C2-B9CB-490F-A24F-3161285FD4BF}"/>
              </a:ext>
            </a:extLst>
          </p:cNvPr>
          <p:cNvCxnSpPr>
            <a:cxnSpLocks/>
          </p:cNvCxnSpPr>
          <p:nvPr/>
        </p:nvCxnSpPr>
        <p:spPr>
          <a:xfrm>
            <a:off x="2935643" y="1293375"/>
            <a:ext cx="0" cy="551223"/>
          </a:xfrm>
          <a:prstGeom prst="line">
            <a:avLst/>
          </a:prstGeom>
          <a:ln w="79375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6B3A60B-581A-4CC5-95C6-114F60C70C80}"/>
              </a:ext>
            </a:extLst>
          </p:cNvPr>
          <p:cNvSpPr/>
          <p:nvPr/>
        </p:nvSpPr>
        <p:spPr>
          <a:xfrm>
            <a:off x="6350258" y="4871703"/>
            <a:ext cx="186729" cy="601309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286B0-87FD-43C8-8B09-019876AA83B4}"/>
              </a:ext>
            </a:extLst>
          </p:cNvPr>
          <p:cNvSpPr txBox="1"/>
          <p:nvPr/>
        </p:nvSpPr>
        <p:spPr>
          <a:xfrm>
            <a:off x="6693365" y="3310442"/>
            <a:ext cx="3010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measurement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2975D-F46F-46DB-A6D9-3F82522808AD}"/>
              </a:ext>
            </a:extLst>
          </p:cNvPr>
          <p:cNvSpPr txBox="1"/>
          <p:nvPr/>
        </p:nvSpPr>
        <p:spPr>
          <a:xfrm>
            <a:off x="6693365" y="4125224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FB3D9"/>
                </a:solidFill>
              </a:rPr>
              <a:t>computation / tools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5A61C-6D2B-49E5-AA73-193CD44A3F93}"/>
              </a:ext>
            </a:extLst>
          </p:cNvPr>
          <p:cNvSpPr txBox="1"/>
          <p:nvPr/>
        </p:nvSpPr>
        <p:spPr>
          <a:xfrm>
            <a:off x="6693365" y="4886990"/>
            <a:ext cx="2838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21F3A"/>
                </a:solidFill>
              </a:rPr>
              <a:t>processing results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CFC92BA-9B0A-46C4-BC2E-5B99A88F544F}"/>
              </a:ext>
            </a:extLst>
          </p:cNvPr>
          <p:cNvSpPr/>
          <p:nvPr/>
        </p:nvSpPr>
        <p:spPr>
          <a:xfrm>
            <a:off x="6350258" y="4083721"/>
            <a:ext cx="186729" cy="601309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693C5CA-5052-44A6-AE4B-E5EF55BC994F}"/>
              </a:ext>
            </a:extLst>
          </p:cNvPr>
          <p:cNvSpPr/>
          <p:nvPr/>
        </p:nvSpPr>
        <p:spPr>
          <a:xfrm>
            <a:off x="6338501" y="3187864"/>
            <a:ext cx="186730" cy="768377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4A7BB45-2091-42B5-A0F3-32F11472216F}"/>
              </a:ext>
            </a:extLst>
          </p:cNvPr>
          <p:cNvSpPr/>
          <p:nvPr/>
        </p:nvSpPr>
        <p:spPr>
          <a:xfrm>
            <a:off x="6338501" y="2325216"/>
            <a:ext cx="186730" cy="768377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F5587-0698-4B48-ABB1-52739E3145C3}"/>
              </a:ext>
            </a:extLst>
          </p:cNvPr>
          <p:cNvSpPr txBox="1"/>
          <p:nvPr/>
        </p:nvSpPr>
        <p:spPr>
          <a:xfrm>
            <a:off x="6693365" y="2448052"/>
            <a:ext cx="3741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sample material or data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DFF0A80-64E6-3C47-95AD-978962EBD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3441" y="2222691"/>
            <a:ext cx="2425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6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12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97</cp:revision>
  <dcterms:created xsi:type="dcterms:W3CDTF">2020-06-29T09:54:11Z</dcterms:created>
  <dcterms:modified xsi:type="dcterms:W3CDTF">2022-10-13T11:52:05Z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