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7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252A56E-B8B3-88EA-5BD2-7C44244B89E7}" name="Cristina Martins Rodrigues" initials="CMR" userId="Cristina Martins Rodrigues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595959"/>
    <a:srgbClr val="0BB5DD"/>
    <a:srgbClr val="AFABAB"/>
    <a:srgbClr val="000000"/>
    <a:srgbClr val="FFFFFF"/>
    <a:srgbClr val="1FC2A7"/>
    <a:srgbClr val="A0E9FA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E4C79B-14B4-4C6C-BE4E-7BDC61D28E16}" v="4" dt="2022-06-13T11:43:26.761"/>
    <p1510:client id="{7222E4C2-08F6-CE3D-9E77-FFC497E7C4BA}" v="1" dt="2022-09-22T10:50:28.824"/>
    <p1510:client id="{B5F72D4E-282A-43FD-B3C1-5A542ECDF934}" v="1" dt="2022-09-23T07:10:04.294"/>
    <p1510:client id="{F9BC79B7-24FB-F7EB-8A81-C9528FDEF879}" v="10" dt="2022-09-13T10:53:42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211B-9340-4F5C-BB86-8E2B5086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ARCs are easy to distribute</a:t>
            </a:r>
          </a:p>
        </p:txBody>
      </p:sp>
      <p:sp>
        <p:nvSpPr>
          <p:cNvPr id="67" name="Content Placeholder 8">
            <a:extLst>
              <a:ext uri="{FF2B5EF4-FFF2-40B4-BE49-F238E27FC236}">
                <a16:creationId xmlns:a16="http://schemas.microsoft.com/office/drawing/2014/main" id="{D82B9A6A-EE0E-4189-BAF5-1D0EBB5FD7E2}"/>
              </a:ext>
            </a:extLst>
          </p:cNvPr>
          <p:cNvSpPr txBox="1">
            <a:spLocks/>
          </p:cNvSpPr>
          <p:nvPr/>
        </p:nvSpPr>
        <p:spPr>
          <a:xfrm>
            <a:off x="1140414" y="5529941"/>
            <a:ext cx="9911173" cy="110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Move your data to the appropriate endpoint repositories required by the scientific journals or core facilities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4A7391-CCA0-6713-588F-ACC8033055BC}"/>
              </a:ext>
            </a:extLst>
          </p:cNvPr>
          <p:cNvGrpSpPr/>
          <p:nvPr/>
        </p:nvGrpSpPr>
        <p:grpSpPr>
          <a:xfrm>
            <a:off x="2255556" y="1762301"/>
            <a:ext cx="5947698" cy="3323193"/>
            <a:chOff x="2255556" y="1762301"/>
            <a:chExt cx="5947698" cy="3323193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A073925-BE48-40C9-8ABD-B56B79DCBCAB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 flipV="1">
              <a:off x="4535888" y="3519417"/>
              <a:ext cx="1438551" cy="4585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3CB26DB-16F1-4B52-8528-E06E791BF9D0}"/>
                </a:ext>
              </a:extLst>
            </p:cNvPr>
            <p:cNvSpPr txBox="1"/>
            <p:nvPr/>
          </p:nvSpPr>
          <p:spPr>
            <a:xfrm>
              <a:off x="5655971" y="1878863"/>
              <a:ext cx="814647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ENA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F9F0717-942D-457D-AD81-34B21F6D3117}"/>
                </a:ext>
              </a:extLst>
            </p:cNvPr>
            <p:cNvGrpSpPr/>
            <p:nvPr/>
          </p:nvGrpSpPr>
          <p:grpSpPr>
            <a:xfrm>
              <a:off x="2255556" y="1762301"/>
              <a:ext cx="1661928" cy="2049521"/>
              <a:chOff x="4434072" y="2558086"/>
              <a:chExt cx="1661928" cy="204952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A5533BB-2F48-4E74-9BEF-3CC1AB20C03A}"/>
                  </a:ext>
                </a:extLst>
              </p:cNvPr>
              <p:cNvGrpSpPr/>
              <p:nvPr/>
            </p:nvGrpSpPr>
            <p:grpSpPr>
              <a:xfrm>
                <a:off x="4434072" y="2966988"/>
                <a:ext cx="1661928" cy="1640619"/>
                <a:chOff x="1789667" y="2507452"/>
                <a:chExt cx="1908036" cy="1883572"/>
              </a:xfrm>
            </p:grpSpPr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D0BBB049-4CF0-454F-9E8E-8A8BBB5217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89667" y="2828216"/>
                  <a:ext cx="1908036" cy="1562808"/>
                </a:xfrm>
                <a:prstGeom prst="rect">
                  <a:avLst/>
                </a:prstGeom>
              </p:spPr>
            </p:pic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75560740-6388-498A-BE84-6FFE2FB31E47}"/>
                    </a:ext>
                  </a:extLst>
                </p:cNvPr>
                <p:cNvGrpSpPr/>
                <p:nvPr/>
              </p:nvGrpSpPr>
              <p:grpSpPr>
                <a:xfrm>
                  <a:off x="1836469" y="2507452"/>
                  <a:ext cx="525065" cy="365523"/>
                  <a:chOff x="1763316" y="2459831"/>
                  <a:chExt cx="525065" cy="365523"/>
                </a:xfrm>
              </p:grpSpPr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187ED3D9-BE27-4F53-91D1-1C603D3F62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763316" y="2463403"/>
                    <a:ext cx="245268" cy="361951"/>
                  </a:xfrm>
                  <a:prstGeom prst="line">
                    <a:avLst/>
                  </a:prstGeom>
                  <a:ln w="85725" cap="rnd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A37760B-F840-4631-8155-E62524734388}"/>
                      </a:ext>
                    </a:extLst>
                  </p:cNvPr>
                  <p:cNvCxnSpPr/>
                  <p:nvPr/>
                </p:nvCxnSpPr>
                <p:spPr>
                  <a:xfrm>
                    <a:off x="2008584" y="2459831"/>
                    <a:ext cx="279797" cy="0"/>
                  </a:xfrm>
                  <a:prstGeom prst="line">
                    <a:avLst/>
                  </a:prstGeom>
                  <a:ln w="85725" cap="rnd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7584DC07-0D66-4B4D-9F2E-ED132F3D4BF1}"/>
                    </a:ext>
                  </a:extLst>
                </p:cNvPr>
                <p:cNvGrpSpPr/>
                <p:nvPr/>
              </p:nvGrpSpPr>
              <p:grpSpPr>
                <a:xfrm flipH="1">
                  <a:off x="3122360" y="2507452"/>
                  <a:ext cx="525065" cy="365523"/>
                  <a:chOff x="1763316" y="2459831"/>
                  <a:chExt cx="525065" cy="365523"/>
                </a:xfrm>
              </p:grpSpPr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2CC181C0-AAF4-43DD-9E5E-C468654FD0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763316" y="2463403"/>
                    <a:ext cx="245268" cy="361951"/>
                  </a:xfrm>
                  <a:prstGeom prst="line">
                    <a:avLst/>
                  </a:prstGeom>
                  <a:ln w="85725" cap="rnd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ABE273A0-3133-4CF6-A45F-2AFF41DB6CED}"/>
                      </a:ext>
                    </a:extLst>
                  </p:cNvPr>
                  <p:cNvCxnSpPr/>
                  <p:nvPr/>
                </p:nvCxnSpPr>
                <p:spPr>
                  <a:xfrm>
                    <a:off x="2008584" y="2459831"/>
                    <a:ext cx="279797" cy="0"/>
                  </a:xfrm>
                  <a:prstGeom prst="line">
                    <a:avLst/>
                  </a:prstGeom>
                  <a:ln w="85725" cap="rnd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B9685D8-5AA7-4F1D-BAB1-7C1DF2265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1624" y="2558086"/>
                <a:ext cx="0" cy="551223"/>
              </a:xfrm>
              <a:prstGeom prst="line">
                <a:avLst/>
              </a:prstGeom>
              <a:ln w="79375">
                <a:solidFill>
                  <a:schemeClr val="tx2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62E732D-38CE-4499-B100-E737D13C9C47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 flipV="1">
              <a:off x="4411231" y="2140473"/>
              <a:ext cx="1244740" cy="591035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3ED63FD-7C13-489D-99D9-DC3C76DE1A57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4446594" y="3910424"/>
              <a:ext cx="1314832" cy="285283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26E885-1010-4830-9296-651D760C12DB}"/>
                </a:ext>
              </a:extLst>
            </p:cNvPr>
            <p:cNvSpPr txBox="1"/>
            <p:nvPr/>
          </p:nvSpPr>
          <p:spPr>
            <a:xfrm>
              <a:off x="5974439" y="3257807"/>
              <a:ext cx="22288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>
                  <a:solidFill>
                    <a:schemeClr val="accent1"/>
                  </a:solidFill>
                </a:rPr>
                <a:t>MetaboLights</a:t>
              </a:r>
              <a:endParaRPr 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1064801-D08B-48F7-A8F8-6449E94AF872}"/>
                </a:ext>
              </a:extLst>
            </p:cNvPr>
            <p:cNvSpPr txBox="1"/>
            <p:nvPr/>
          </p:nvSpPr>
          <p:spPr>
            <a:xfrm>
              <a:off x="5877656" y="2523126"/>
              <a:ext cx="824521" cy="52322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GEO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E5FB252-8188-40A1-ABFC-9ADAC48E1EE5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 flipV="1">
              <a:off x="4446594" y="2784736"/>
              <a:ext cx="1431062" cy="336354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499B47-F99A-437D-9761-D78C5343C14F}"/>
                </a:ext>
              </a:extLst>
            </p:cNvPr>
            <p:cNvSpPr txBox="1"/>
            <p:nvPr/>
          </p:nvSpPr>
          <p:spPr>
            <a:xfrm>
              <a:off x="5136188" y="4562274"/>
              <a:ext cx="521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</a:rPr>
                <a:t> …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677F0C6-35F7-470A-8D18-9AF50128083C}"/>
                </a:ext>
              </a:extLst>
            </p:cNvPr>
            <p:cNvSpPr txBox="1"/>
            <p:nvPr/>
          </p:nvSpPr>
          <p:spPr>
            <a:xfrm>
              <a:off x="5761426" y="3934097"/>
              <a:ext cx="18285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dirty="0">
                  <a:solidFill>
                    <a:schemeClr val="accent1"/>
                  </a:solidFill>
                </a:rPr>
                <a:t>Pride / etc.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1F7EA36-6266-4E42-8C02-E04494FD443D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4279814" y="4186432"/>
              <a:ext cx="856374" cy="637452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oliennummernplatzhalter 8">
            <a:extLst>
              <a:ext uri="{FF2B5EF4-FFF2-40B4-BE49-F238E27FC236}">
                <a16:creationId xmlns:a16="http://schemas.microsoft.com/office/drawing/2014/main" id="{1C3D3A8E-9143-43CE-AA1D-7BD5B034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BC9728D-601D-4750-A7D4-1F9C7A4BF5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9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447a0e29-417c-48dd-a0a6-9c62823d420b" xsi:nil="true"/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3" ma:contentTypeDescription="Ein neues Dokument erstellen." ma:contentTypeScope="" ma:versionID="6677eb4dc0f27c7285e24379a5534591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3a8e1e9d7c69169f5f3ee43b2a3f6ab6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17" nillable="true" ma:displayName="Status Unterschrift" ma:internalName="Status_x0020_Unterschrift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a83d41e6-13e8-4801-b4ac-fe58cfc48963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570680-104C-4413-84E1-196CCF82C90B}">
  <ds:schemaRefs>
    <ds:schemaRef ds:uri="447a0e29-417c-48dd-a0a6-9c62823d42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21db1a41-6048-41cc-aa9c-5fc692bf8cba"/>
  </ds:schemaRefs>
</ds:datastoreItem>
</file>

<file path=customXml/itemProps2.xml><?xml version="1.0" encoding="utf-8"?>
<ds:datastoreItem xmlns:ds="http://schemas.openxmlformats.org/officeDocument/2006/customXml" ds:itemID="{4E036265-79F8-4242-AECB-258D26C836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ARCs are easy to distribute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Microsoft Office User</cp:lastModifiedBy>
  <cp:revision>11</cp:revision>
  <dcterms:created xsi:type="dcterms:W3CDTF">2020-06-29T09:54:11Z</dcterms:created>
  <dcterms:modified xsi:type="dcterms:W3CDTF">2022-11-24T19:03:09Z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