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7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72443" autoAdjust="0"/>
  </p:normalViewPr>
  <p:slideViewPr>
    <p:cSldViewPr snapToGrid="0">
      <p:cViewPr varScale="1">
        <p:scale>
          <a:sx n="80" d="100"/>
          <a:sy n="80" d="100"/>
        </p:scale>
        <p:origin x="1200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2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2A37FE-DB54-D604-99E3-B632D4D4BD9D}"/>
              </a:ext>
            </a:extLst>
          </p:cNvPr>
          <p:cNvGrpSpPr/>
          <p:nvPr/>
        </p:nvGrpSpPr>
        <p:grpSpPr>
          <a:xfrm>
            <a:off x="2402408" y="1725839"/>
            <a:ext cx="7708667" cy="3435376"/>
            <a:chOff x="2402408" y="1725839"/>
            <a:chExt cx="7708667" cy="343537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210687E-595A-4BAB-90BA-4099A094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2408" y="4001841"/>
              <a:ext cx="1357258" cy="111168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E05067-9E51-4A66-A8BB-E3758E6359BA}"/>
                </a:ext>
              </a:extLst>
            </p:cNvPr>
            <p:cNvGrpSpPr/>
            <p:nvPr/>
          </p:nvGrpSpPr>
          <p:grpSpPr>
            <a:xfrm>
              <a:off x="5586845" y="3474671"/>
              <a:ext cx="1367595" cy="1686544"/>
              <a:chOff x="4646012" y="1811920"/>
              <a:chExt cx="1367595" cy="168654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4FB5657-0943-4FE4-BA88-BED092ABAE86}"/>
                  </a:ext>
                </a:extLst>
              </p:cNvPr>
              <p:cNvGrpSpPr/>
              <p:nvPr/>
            </p:nvGrpSpPr>
            <p:grpSpPr>
              <a:xfrm>
                <a:off x="4646012" y="1811920"/>
                <a:ext cx="1367595" cy="1686544"/>
                <a:chOff x="4434072" y="2558086"/>
                <a:chExt cx="1661928" cy="2049521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EFEFCA71-C67B-4165-9E9E-1AC337B6830E}"/>
                    </a:ext>
                  </a:extLst>
                </p:cNvPr>
                <p:cNvGrpSpPr/>
                <p:nvPr/>
              </p:nvGrpSpPr>
              <p:grpSpPr>
                <a:xfrm>
                  <a:off x="4434072" y="2966988"/>
                  <a:ext cx="1661928" cy="1640619"/>
                  <a:chOff x="1789667" y="2507452"/>
                  <a:chExt cx="1908036" cy="1883572"/>
                </a:xfrm>
              </p:grpSpPr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8FAF7AE2-3103-4421-8736-9122222CE8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89667" y="2828216"/>
                    <a:ext cx="1908036" cy="1562808"/>
                  </a:xfrm>
                  <a:prstGeom prst="rect">
                    <a:avLst/>
                  </a:prstGeom>
                </p:spPr>
              </p:pic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CC1FCE15-CC6B-4647-9345-A9404342883C}"/>
                      </a:ext>
                    </a:extLst>
                  </p:cNvPr>
                  <p:cNvGrpSpPr/>
                  <p:nvPr/>
                </p:nvGrpSpPr>
                <p:grpSpPr>
                  <a:xfrm>
                    <a:off x="1847100" y="2507452"/>
                    <a:ext cx="525066" cy="365523"/>
                    <a:chOff x="1773947" y="2459831"/>
                    <a:chExt cx="525066" cy="365523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31100A49-568B-4E22-8AEB-7323AF1353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73947" y="2463403"/>
                      <a:ext cx="245268" cy="361951"/>
                    </a:xfrm>
                    <a:prstGeom prst="line">
                      <a:avLst/>
                    </a:prstGeom>
                    <a:ln w="85725" cap="rnd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2B33D55C-520C-413E-8FF9-44D8EECDC6E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19216" y="2459831"/>
                      <a:ext cx="279797" cy="0"/>
                    </a:xfrm>
                    <a:prstGeom prst="line">
                      <a:avLst/>
                    </a:prstGeom>
                    <a:ln w="85725" cap="rnd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688A6048-74D2-4A71-854C-7BBFABF624B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111729" y="2507452"/>
                    <a:ext cx="525065" cy="365523"/>
                    <a:chOff x="1773947" y="2459831"/>
                    <a:chExt cx="525065" cy="365523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FEB53DD-E984-4C24-9573-CEBD197C9C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73947" y="2463403"/>
                      <a:ext cx="245268" cy="361951"/>
                    </a:xfrm>
                    <a:prstGeom prst="line">
                      <a:avLst/>
                    </a:prstGeom>
                    <a:ln w="85725" cap="rnd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5F2EAD03-8638-42B3-992A-74054F37719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19215" y="2459831"/>
                      <a:ext cx="279797" cy="0"/>
                    </a:xfrm>
                    <a:prstGeom prst="line">
                      <a:avLst/>
                    </a:prstGeom>
                    <a:ln w="85725" cap="rnd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70759B9-9E0E-4E0A-9B09-DCCDDB721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1624" y="2558086"/>
                  <a:ext cx="0" cy="551223"/>
                </a:xfrm>
                <a:prstGeom prst="line">
                  <a:avLst/>
                </a:prstGeom>
                <a:ln w="79375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2708A3D-1F92-40C0-B8D5-176B5FB67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6012" y="2382546"/>
                <a:ext cx="1367595" cy="1111684"/>
              </a:xfrm>
              <a:prstGeom prst="rect">
                <a:avLst/>
              </a:prstGeom>
            </p:spPr>
          </p:pic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F23D4E9-9206-4FA9-BA4C-D086C0E35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1562" y="3007439"/>
              <a:ext cx="10761" cy="749871"/>
            </a:xfrm>
            <a:prstGeom prst="straightConnector1">
              <a:avLst/>
            </a:prstGeom>
            <a:ln w="76200" cap="rnd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5F9F22-18AC-4FD8-B73E-D97DD24E7B74}"/>
                </a:ext>
              </a:extLst>
            </p:cNvPr>
            <p:cNvGrpSpPr/>
            <p:nvPr/>
          </p:nvGrpSpPr>
          <p:grpSpPr>
            <a:xfrm>
              <a:off x="5619976" y="1768465"/>
              <a:ext cx="1279260" cy="1296622"/>
              <a:chOff x="2425812" y="2743020"/>
              <a:chExt cx="2013410" cy="2040736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7B712E8-862E-4011-B674-CEC6DA768D1A}"/>
                  </a:ext>
                </a:extLst>
              </p:cNvPr>
              <p:cNvSpPr/>
              <p:nvPr/>
            </p:nvSpPr>
            <p:spPr>
              <a:xfrm>
                <a:off x="2425812" y="2743020"/>
                <a:ext cx="2013410" cy="2040736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13C516F-D6C4-4699-B628-CD6D8ACC2257}"/>
                  </a:ext>
                </a:extLst>
              </p:cNvPr>
              <p:cNvGrpSpPr/>
              <p:nvPr/>
            </p:nvGrpSpPr>
            <p:grpSpPr>
              <a:xfrm>
                <a:off x="2748683" y="2888078"/>
                <a:ext cx="1414038" cy="1741631"/>
                <a:chOff x="5638800" y="2441329"/>
                <a:chExt cx="1250606" cy="1540338"/>
              </a:xfrm>
            </p:grpSpPr>
            <p:pic>
              <p:nvPicPr>
                <p:cNvPr id="88" name="Graphic 87" descr="Beaker">
                  <a:extLst>
                    <a:ext uri="{FF2B5EF4-FFF2-40B4-BE49-F238E27FC236}">
                      <a16:creationId xmlns:a16="http://schemas.microsoft.com/office/drawing/2014/main" id="{23940C39-E290-404F-AE10-178A02B032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8695" y="244132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9" name="Graphic 88" descr="Alterations &amp; Tailoring">
                  <a:extLst>
                    <a:ext uri="{FF2B5EF4-FFF2-40B4-BE49-F238E27FC236}">
                      <a16:creationId xmlns:a16="http://schemas.microsoft.com/office/drawing/2014/main" id="{8D224BE4-8408-438C-99D9-0462BC6DF8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0" name="Graphic 89" descr="Ruler">
                  <a:extLst>
                    <a:ext uri="{FF2B5EF4-FFF2-40B4-BE49-F238E27FC236}">
                      <a16:creationId xmlns:a16="http://schemas.microsoft.com/office/drawing/2014/main" id="{B2721F24-CD49-459F-9379-23098744E8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5006" y="3067267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F56CACC-92A7-426D-A7C5-78F7FD25B7B8}"/>
                </a:ext>
              </a:extLst>
            </p:cNvPr>
            <p:cNvGrpSpPr/>
            <p:nvPr/>
          </p:nvGrpSpPr>
          <p:grpSpPr>
            <a:xfrm>
              <a:off x="2617793" y="1725839"/>
              <a:ext cx="926488" cy="926488"/>
              <a:chOff x="3103147" y="2745194"/>
              <a:chExt cx="880813" cy="880813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BD2959B-AF38-4BBA-AC72-918DF4449619}"/>
                  </a:ext>
                </a:extLst>
              </p:cNvPr>
              <p:cNvSpPr/>
              <p:nvPr/>
            </p:nvSpPr>
            <p:spPr>
              <a:xfrm>
                <a:off x="3103147" y="2745194"/>
                <a:ext cx="880813" cy="88081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AF29E09-85B5-4DD8-9543-694956A20F32}"/>
                  </a:ext>
                </a:extLst>
              </p:cNvPr>
              <p:cNvGrpSpPr/>
              <p:nvPr/>
            </p:nvGrpSpPr>
            <p:grpSpPr>
              <a:xfrm>
                <a:off x="3262734" y="2861337"/>
                <a:ext cx="607591" cy="596238"/>
                <a:chOff x="5530850" y="1793347"/>
                <a:chExt cx="670015" cy="657496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0BF65DC6-2A71-4957-955C-500F706AAE18}"/>
                    </a:ext>
                  </a:extLst>
                </p:cNvPr>
                <p:cNvSpPr/>
                <p:nvPr/>
              </p:nvSpPr>
              <p:spPr>
                <a:xfrm>
                  <a:off x="5677914" y="1793347"/>
                  <a:ext cx="294582" cy="294581"/>
                </a:xfrm>
                <a:custGeom>
                  <a:avLst/>
                  <a:gdLst>
                    <a:gd name="connsiteX0" fmla="*/ 121845 w 121845"/>
                    <a:gd name="connsiteY0" fmla="*/ 60923 h 121845"/>
                    <a:gd name="connsiteX1" fmla="*/ 60923 w 121845"/>
                    <a:gd name="connsiteY1" fmla="*/ 121845 h 121845"/>
                    <a:gd name="connsiteX2" fmla="*/ 0 w 121845"/>
                    <a:gd name="connsiteY2" fmla="*/ 60923 h 121845"/>
                    <a:gd name="connsiteX3" fmla="*/ 60923 w 121845"/>
                    <a:gd name="connsiteY3" fmla="*/ 0 h 121845"/>
                    <a:gd name="connsiteX4" fmla="*/ 121845 w 121845"/>
                    <a:gd name="connsiteY4" fmla="*/ 60923 h 12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845" h="121845">
                      <a:moveTo>
                        <a:pt x="121845" y="60923"/>
                      </a:moveTo>
                      <a:cubicBezTo>
                        <a:pt x="121845" y="94569"/>
                        <a:pt x="94569" y="121845"/>
                        <a:pt x="60923" y="121845"/>
                      </a:cubicBezTo>
                      <a:cubicBezTo>
                        <a:pt x="27276" y="121845"/>
                        <a:pt x="0" y="94569"/>
                        <a:pt x="0" y="60923"/>
                      </a:cubicBezTo>
                      <a:cubicBezTo>
                        <a:pt x="0" y="27276"/>
                        <a:pt x="27276" y="0"/>
                        <a:pt x="60923" y="0"/>
                      </a:cubicBezTo>
                      <a:cubicBezTo>
                        <a:pt x="94569" y="0"/>
                        <a:pt x="121845" y="27276"/>
                        <a:pt x="121845" y="6092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1094EB82-BE92-4BCB-8A0D-60E9EFC9354F}"/>
                    </a:ext>
                  </a:extLst>
                </p:cNvPr>
                <p:cNvSpPr/>
                <p:nvPr/>
              </p:nvSpPr>
              <p:spPr>
                <a:xfrm>
                  <a:off x="5530850" y="2125831"/>
                  <a:ext cx="511840" cy="294581"/>
                </a:xfrm>
                <a:custGeom>
                  <a:avLst/>
                  <a:gdLst>
                    <a:gd name="connsiteX0" fmla="*/ 295544 w 513511"/>
                    <a:gd name="connsiteY0" fmla="*/ 0 h 295543"/>
                    <a:gd name="connsiteX1" fmla="*/ 417458 w 513511"/>
                    <a:gd name="connsiteY1" fmla="*/ 18471 h 295543"/>
                    <a:gd name="connsiteX2" fmla="*/ 493651 w 513511"/>
                    <a:gd name="connsiteY2" fmla="*/ 46641 h 295543"/>
                    <a:gd name="connsiteX3" fmla="*/ 513495 w 513511"/>
                    <a:gd name="connsiteY3" fmla="*/ 58925 h 295543"/>
                    <a:gd name="connsiteX4" fmla="*/ 513511 w 513511"/>
                    <a:gd name="connsiteY4" fmla="*/ 58985 h 295543"/>
                    <a:gd name="connsiteX5" fmla="*/ 513511 w 513511"/>
                    <a:gd name="connsiteY5" fmla="*/ 148761 h 295543"/>
                    <a:gd name="connsiteX6" fmla="*/ 454845 w 513511"/>
                    <a:gd name="connsiteY6" fmla="*/ 281204 h 295543"/>
                    <a:gd name="connsiteX7" fmla="*/ 452178 w 513511"/>
                    <a:gd name="connsiteY7" fmla="*/ 293649 h 295543"/>
                    <a:gd name="connsiteX8" fmla="*/ 452954 w 513511"/>
                    <a:gd name="connsiteY8" fmla="*/ 295543 h 295543"/>
                    <a:gd name="connsiteX9" fmla="*/ 0 w 513511"/>
                    <a:gd name="connsiteY9" fmla="*/ 295543 h 295543"/>
                    <a:gd name="connsiteX10" fmla="*/ 0 w 513511"/>
                    <a:gd name="connsiteY10" fmla="*/ 147773 h 295543"/>
                    <a:gd name="connsiteX11" fmla="*/ 29556 w 513511"/>
                    <a:gd name="connsiteY11" fmla="*/ 88662 h 295543"/>
                    <a:gd name="connsiteX12" fmla="*/ 173632 w 513511"/>
                    <a:gd name="connsiteY12" fmla="*/ 18471 h 295543"/>
                    <a:gd name="connsiteX13" fmla="*/ 295544 w 513511"/>
                    <a:gd name="connsiteY13" fmla="*/ 0 h 29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3511" h="295543">
                      <a:moveTo>
                        <a:pt x="295544" y="0"/>
                      </a:moveTo>
                      <a:cubicBezTo>
                        <a:pt x="339876" y="0"/>
                        <a:pt x="380514" y="7388"/>
                        <a:pt x="417458" y="18471"/>
                      </a:cubicBezTo>
                      <a:cubicBezTo>
                        <a:pt x="443317" y="25861"/>
                        <a:pt x="469177" y="35097"/>
                        <a:pt x="493651" y="46641"/>
                      </a:cubicBezTo>
                      <a:lnTo>
                        <a:pt x="513495" y="58925"/>
                      </a:lnTo>
                      <a:lnTo>
                        <a:pt x="513511" y="58985"/>
                      </a:lnTo>
                      <a:lnTo>
                        <a:pt x="513511" y="148761"/>
                      </a:lnTo>
                      <a:lnTo>
                        <a:pt x="454845" y="281204"/>
                      </a:lnTo>
                      <a:cubicBezTo>
                        <a:pt x="453068" y="284760"/>
                        <a:pt x="452178" y="289204"/>
                        <a:pt x="452178" y="293649"/>
                      </a:cubicBezTo>
                      <a:lnTo>
                        <a:pt x="452954" y="295543"/>
                      </a:lnTo>
                      <a:lnTo>
                        <a:pt x="0" y="295543"/>
                      </a:lnTo>
                      <a:lnTo>
                        <a:pt x="0" y="147773"/>
                      </a:lnTo>
                      <a:cubicBezTo>
                        <a:pt x="0" y="125606"/>
                        <a:pt x="11083" y="103441"/>
                        <a:pt x="29556" y="88662"/>
                      </a:cubicBezTo>
                      <a:cubicBezTo>
                        <a:pt x="70191" y="59109"/>
                        <a:pt x="121912" y="33250"/>
                        <a:pt x="173632" y="18471"/>
                      </a:cubicBezTo>
                      <a:cubicBezTo>
                        <a:pt x="214270" y="7388"/>
                        <a:pt x="254908" y="0"/>
                        <a:pt x="29554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5BD1B25A-82ED-4195-9CCE-8C917F2EB7EB}"/>
                    </a:ext>
                  </a:extLst>
                </p:cNvPr>
                <p:cNvGrpSpPr/>
                <p:nvPr/>
              </p:nvGrpSpPr>
              <p:grpSpPr>
                <a:xfrm>
                  <a:off x="5997224" y="2002850"/>
                  <a:ext cx="203641" cy="447993"/>
                  <a:chOff x="3963392" y="4315517"/>
                  <a:chExt cx="100956" cy="222094"/>
                </a:xfrm>
              </p:grpSpPr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7BD7A145-D873-4159-B592-EB0BDBA4E1D7}"/>
                      </a:ext>
                    </a:extLst>
                  </p:cNvPr>
                  <p:cNvSpPr/>
                  <p:nvPr/>
                </p:nvSpPr>
                <p:spPr>
                  <a:xfrm flipH="1">
                    <a:off x="3963392" y="4383734"/>
                    <a:ext cx="100956" cy="153877"/>
                  </a:xfrm>
                  <a:custGeom>
                    <a:avLst/>
                    <a:gdLst>
                      <a:gd name="connsiteX0" fmla="*/ 99635 w 100956"/>
                      <a:gd name="connsiteY0" fmla="*/ 132725 h 153877"/>
                      <a:gd name="connsiteX1" fmla="*/ 70551 w 100956"/>
                      <a:gd name="connsiteY1" fmla="*/ 67066 h 153877"/>
                      <a:gd name="connsiteX2" fmla="*/ 70551 w 100956"/>
                      <a:gd name="connsiteY2" fmla="*/ 22559 h 153877"/>
                      <a:gd name="connsiteX3" fmla="*/ 78042 w 100956"/>
                      <a:gd name="connsiteY3" fmla="*/ 9339 h 153877"/>
                      <a:gd name="connsiteX4" fmla="*/ 80246 w 100956"/>
                      <a:gd name="connsiteY4" fmla="*/ 2729 h 153877"/>
                      <a:gd name="connsiteX5" fmla="*/ 75398 w 100956"/>
                      <a:gd name="connsiteY5" fmla="*/ 85 h 153877"/>
                      <a:gd name="connsiteX6" fmla="*/ 25162 w 100956"/>
                      <a:gd name="connsiteY6" fmla="*/ 85 h 153877"/>
                      <a:gd name="connsiteX7" fmla="*/ 19874 w 100956"/>
                      <a:gd name="connsiteY7" fmla="*/ 4933 h 153877"/>
                      <a:gd name="connsiteX8" fmla="*/ 22518 w 100956"/>
                      <a:gd name="connsiteY8" fmla="*/ 9780 h 153877"/>
                      <a:gd name="connsiteX9" fmla="*/ 30010 w 100956"/>
                      <a:gd name="connsiteY9" fmla="*/ 23000 h 153877"/>
                      <a:gd name="connsiteX10" fmla="*/ 30010 w 100956"/>
                      <a:gd name="connsiteY10" fmla="*/ 67507 h 153877"/>
                      <a:gd name="connsiteX11" fmla="*/ 1367 w 100956"/>
                      <a:gd name="connsiteY11" fmla="*/ 132725 h 153877"/>
                      <a:gd name="connsiteX12" fmla="*/ 9299 w 100956"/>
                      <a:gd name="connsiteY12" fmla="*/ 152555 h 153877"/>
                      <a:gd name="connsiteX13" fmla="*/ 15468 w 100956"/>
                      <a:gd name="connsiteY13" fmla="*/ 153877 h 153877"/>
                      <a:gd name="connsiteX14" fmla="*/ 85974 w 100956"/>
                      <a:gd name="connsiteY14" fmla="*/ 153877 h 153877"/>
                      <a:gd name="connsiteX15" fmla="*/ 100957 w 100956"/>
                      <a:gd name="connsiteY15" fmla="*/ 138895 h 153877"/>
                      <a:gd name="connsiteX16" fmla="*/ 99635 w 100956"/>
                      <a:gd name="connsiteY16" fmla="*/ 132725 h 153877"/>
                      <a:gd name="connsiteX17" fmla="*/ 99635 w 100956"/>
                      <a:gd name="connsiteY17" fmla="*/ 132725 h 153877"/>
                      <a:gd name="connsiteX18" fmla="*/ 40586 w 100956"/>
                      <a:gd name="connsiteY18" fmla="*/ 32695 h 153877"/>
                      <a:gd name="connsiteX19" fmla="*/ 40586 w 100956"/>
                      <a:gd name="connsiteY19" fmla="*/ 22559 h 153877"/>
                      <a:gd name="connsiteX20" fmla="*/ 37060 w 100956"/>
                      <a:gd name="connsiteY20" fmla="*/ 9780 h 153877"/>
                      <a:gd name="connsiteX21" fmla="*/ 63941 w 100956"/>
                      <a:gd name="connsiteY21" fmla="*/ 9780 h 153877"/>
                      <a:gd name="connsiteX22" fmla="*/ 60416 w 100956"/>
                      <a:gd name="connsiteY22" fmla="*/ 22559 h 153877"/>
                      <a:gd name="connsiteX23" fmla="*/ 60416 w 100956"/>
                      <a:gd name="connsiteY23" fmla="*/ 32695 h 153877"/>
                      <a:gd name="connsiteX24" fmla="*/ 40586 w 100956"/>
                      <a:gd name="connsiteY24" fmla="*/ 32695 h 153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0956" h="153877">
                        <a:moveTo>
                          <a:pt x="99635" y="132725"/>
                        </a:moveTo>
                        <a:lnTo>
                          <a:pt x="70551" y="67066"/>
                        </a:lnTo>
                        <a:lnTo>
                          <a:pt x="70551" y="22559"/>
                        </a:lnTo>
                        <a:cubicBezTo>
                          <a:pt x="70551" y="17271"/>
                          <a:pt x="73636" y="11983"/>
                          <a:pt x="78042" y="9339"/>
                        </a:cubicBezTo>
                        <a:cubicBezTo>
                          <a:pt x="80686" y="8017"/>
                          <a:pt x="81568" y="4933"/>
                          <a:pt x="80246" y="2729"/>
                        </a:cubicBezTo>
                        <a:cubicBezTo>
                          <a:pt x="79364" y="967"/>
                          <a:pt x="77602" y="-355"/>
                          <a:pt x="75398" y="85"/>
                        </a:cubicBezTo>
                        <a:lnTo>
                          <a:pt x="25162" y="85"/>
                        </a:lnTo>
                        <a:cubicBezTo>
                          <a:pt x="22518" y="85"/>
                          <a:pt x="19874" y="1848"/>
                          <a:pt x="19874" y="4933"/>
                        </a:cubicBezTo>
                        <a:cubicBezTo>
                          <a:pt x="19874" y="7136"/>
                          <a:pt x="20756" y="8899"/>
                          <a:pt x="22518" y="9780"/>
                        </a:cubicBezTo>
                        <a:cubicBezTo>
                          <a:pt x="27366" y="12424"/>
                          <a:pt x="30010" y="17712"/>
                          <a:pt x="30010" y="23000"/>
                        </a:cubicBezTo>
                        <a:lnTo>
                          <a:pt x="30010" y="67507"/>
                        </a:lnTo>
                        <a:lnTo>
                          <a:pt x="1367" y="132725"/>
                        </a:lnTo>
                        <a:cubicBezTo>
                          <a:pt x="-2159" y="140217"/>
                          <a:pt x="1367" y="149471"/>
                          <a:pt x="9299" y="152555"/>
                        </a:cubicBezTo>
                        <a:cubicBezTo>
                          <a:pt x="11061" y="153437"/>
                          <a:pt x="13264" y="153877"/>
                          <a:pt x="15468" y="153877"/>
                        </a:cubicBezTo>
                        <a:lnTo>
                          <a:pt x="85974" y="153877"/>
                        </a:lnTo>
                        <a:cubicBezTo>
                          <a:pt x="94347" y="153877"/>
                          <a:pt x="100957" y="147267"/>
                          <a:pt x="100957" y="138895"/>
                        </a:cubicBezTo>
                        <a:cubicBezTo>
                          <a:pt x="100957" y="136691"/>
                          <a:pt x="100516" y="134488"/>
                          <a:pt x="99635" y="132725"/>
                        </a:cubicBezTo>
                        <a:lnTo>
                          <a:pt x="99635" y="132725"/>
                        </a:lnTo>
                        <a:close/>
                        <a:moveTo>
                          <a:pt x="40586" y="32695"/>
                        </a:moveTo>
                        <a:lnTo>
                          <a:pt x="40586" y="22559"/>
                        </a:lnTo>
                        <a:cubicBezTo>
                          <a:pt x="40586" y="18153"/>
                          <a:pt x="39704" y="13746"/>
                          <a:pt x="37060" y="9780"/>
                        </a:cubicBezTo>
                        <a:lnTo>
                          <a:pt x="63941" y="9780"/>
                        </a:lnTo>
                        <a:cubicBezTo>
                          <a:pt x="61738" y="13746"/>
                          <a:pt x="60416" y="18153"/>
                          <a:pt x="60416" y="22559"/>
                        </a:cubicBezTo>
                        <a:lnTo>
                          <a:pt x="60416" y="32695"/>
                        </a:lnTo>
                        <a:lnTo>
                          <a:pt x="40586" y="32695"/>
                        </a:lnTo>
                        <a:close/>
                      </a:path>
                    </a:pathLst>
                  </a:custGeom>
                  <a:solidFill>
                    <a:srgbClr val="2D3E5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8FA27070-EC75-4E66-B8FE-2114BDE454D7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09" y="4315517"/>
                    <a:ext cx="42744" cy="63014"/>
                    <a:chOff x="2791534" y="4674292"/>
                    <a:chExt cx="42744" cy="63014"/>
                  </a:xfrm>
                </p:grpSpPr>
                <p:sp>
                  <p:nvSpPr>
                    <p:cNvPr id="99" name="Freeform: Shape 98">
                      <a:extLst>
                        <a:ext uri="{FF2B5EF4-FFF2-40B4-BE49-F238E27FC236}">
                          <a16:creationId xmlns:a16="http://schemas.microsoft.com/office/drawing/2014/main" id="{15BCCE62-8859-4FA0-AE54-E1163197803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4314" y="4674292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Freeform: Shape 99">
                      <a:extLst>
                        <a:ext uri="{FF2B5EF4-FFF2-40B4-BE49-F238E27FC236}">
                          <a16:creationId xmlns:a16="http://schemas.microsoft.com/office/drawing/2014/main" id="{BC2AC049-8C01-4F24-B0FB-753A30F1F1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91534" y="4697206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" name="Freeform: Shape 100">
                      <a:extLst>
                        <a:ext uri="{FF2B5EF4-FFF2-40B4-BE49-F238E27FC236}">
                          <a16:creationId xmlns:a16="http://schemas.microsoft.com/office/drawing/2014/main" id="{01DC5450-93DB-4F59-AA83-35511478731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296" y="4691918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88572248-2D61-425E-857D-9A43C3574A2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1805" y="4717036"/>
                      <a:ext cx="20270" cy="20270"/>
                    </a:xfrm>
                    <a:custGeom>
                      <a:avLst/>
                      <a:gdLst>
                        <a:gd name="connsiteX0" fmla="*/ 20271 w 20270"/>
                        <a:gd name="connsiteY0" fmla="*/ 10135 h 20270"/>
                        <a:gd name="connsiteX1" fmla="*/ 10135 w 20270"/>
                        <a:gd name="connsiteY1" fmla="*/ 20271 h 20270"/>
                        <a:gd name="connsiteX2" fmla="*/ 0 w 20270"/>
                        <a:gd name="connsiteY2" fmla="*/ 10135 h 20270"/>
                        <a:gd name="connsiteX3" fmla="*/ 10135 w 20270"/>
                        <a:gd name="connsiteY3" fmla="*/ 0 h 20270"/>
                        <a:gd name="connsiteX4" fmla="*/ 20271 w 20270"/>
                        <a:gd name="connsiteY4" fmla="*/ 10135 h 20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270" h="20270">
                          <a:moveTo>
                            <a:pt x="20271" y="10135"/>
                          </a:moveTo>
                          <a:cubicBezTo>
                            <a:pt x="20271" y="15733"/>
                            <a:pt x="15733" y="20271"/>
                            <a:pt x="10135" y="20271"/>
                          </a:cubicBezTo>
                          <a:cubicBezTo>
                            <a:pt x="4538" y="20271"/>
                            <a:pt x="0" y="15733"/>
                            <a:pt x="0" y="10135"/>
                          </a:cubicBezTo>
                          <a:cubicBezTo>
                            <a:pt x="0" y="4538"/>
                            <a:pt x="4538" y="0"/>
                            <a:pt x="10135" y="0"/>
                          </a:cubicBezTo>
                          <a:cubicBezTo>
                            <a:pt x="15733" y="0"/>
                            <a:pt x="20271" y="4538"/>
                            <a:pt x="20271" y="10135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E8B5D1-59D2-4430-9A9F-EAFB9CAC47AF}"/>
                </a:ext>
              </a:extLst>
            </p:cNvPr>
            <p:cNvCxnSpPr>
              <a:cxnSpLocks/>
            </p:cNvCxnSpPr>
            <p:nvPr/>
          </p:nvCxnSpPr>
          <p:spPr>
            <a:xfrm>
              <a:off x="3678184" y="4372824"/>
              <a:ext cx="2061713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AE6B06-DA87-4379-9178-823B3C2E093E}"/>
                </a:ext>
              </a:extLst>
            </p:cNvPr>
            <p:cNvSpPr txBox="1"/>
            <p:nvPr/>
          </p:nvSpPr>
          <p:spPr>
            <a:xfrm>
              <a:off x="4179420" y="3990558"/>
              <a:ext cx="1082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reference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C8777C2-BED2-47CC-BE47-B499A749A689}"/>
                </a:ext>
              </a:extLst>
            </p:cNvPr>
            <p:cNvGrpSpPr/>
            <p:nvPr/>
          </p:nvGrpSpPr>
          <p:grpSpPr>
            <a:xfrm>
              <a:off x="9184587" y="4040934"/>
              <a:ext cx="926488" cy="926488"/>
              <a:chOff x="3103147" y="2745194"/>
              <a:chExt cx="880813" cy="88081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EA333BE-6A57-4AEA-882F-7030621A117A}"/>
                  </a:ext>
                </a:extLst>
              </p:cNvPr>
              <p:cNvSpPr/>
              <p:nvPr/>
            </p:nvSpPr>
            <p:spPr>
              <a:xfrm>
                <a:off x="3103147" y="2745194"/>
                <a:ext cx="880813" cy="880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C58C081-CC18-42E4-9985-7137B5A2EA1F}"/>
                  </a:ext>
                </a:extLst>
              </p:cNvPr>
              <p:cNvGrpSpPr/>
              <p:nvPr/>
            </p:nvGrpSpPr>
            <p:grpSpPr>
              <a:xfrm>
                <a:off x="3262734" y="2861337"/>
                <a:ext cx="607591" cy="596238"/>
                <a:chOff x="5530850" y="1793347"/>
                <a:chExt cx="670015" cy="657496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0AFA7095-5173-4B6D-8D38-DDC950749B52}"/>
                    </a:ext>
                  </a:extLst>
                </p:cNvPr>
                <p:cNvSpPr/>
                <p:nvPr/>
              </p:nvSpPr>
              <p:spPr>
                <a:xfrm>
                  <a:off x="5677914" y="1793347"/>
                  <a:ext cx="294582" cy="294581"/>
                </a:xfrm>
                <a:custGeom>
                  <a:avLst/>
                  <a:gdLst>
                    <a:gd name="connsiteX0" fmla="*/ 121845 w 121845"/>
                    <a:gd name="connsiteY0" fmla="*/ 60923 h 121845"/>
                    <a:gd name="connsiteX1" fmla="*/ 60923 w 121845"/>
                    <a:gd name="connsiteY1" fmla="*/ 121845 h 121845"/>
                    <a:gd name="connsiteX2" fmla="*/ 0 w 121845"/>
                    <a:gd name="connsiteY2" fmla="*/ 60923 h 121845"/>
                    <a:gd name="connsiteX3" fmla="*/ 60923 w 121845"/>
                    <a:gd name="connsiteY3" fmla="*/ 0 h 121845"/>
                    <a:gd name="connsiteX4" fmla="*/ 121845 w 121845"/>
                    <a:gd name="connsiteY4" fmla="*/ 60923 h 12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845" h="121845">
                      <a:moveTo>
                        <a:pt x="121845" y="60923"/>
                      </a:moveTo>
                      <a:cubicBezTo>
                        <a:pt x="121845" y="94569"/>
                        <a:pt x="94569" y="121845"/>
                        <a:pt x="60923" y="121845"/>
                      </a:cubicBezTo>
                      <a:cubicBezTo>
                        <a:pt x="27276" y="121845"/>
                        <a:pt x="0" y="94569"/>
                        <a:pt x="0" y="60923"/>
                      </a:cubicBezTo>
                      <a:cubicBezTo>
                        <a:pt x="0" y="27276"/>
                        <a:pt x="27276" y="0"/>
                        <a:pt x="60923" y="0"/>
                      </a:cubicBezTo>
                      <a:cubicBezTo>
                        <a:pt x="94569" y="0"/>
                        <a:pt x="121845" y="27276"/>
                        <a:pt x="121845" y="6092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D9900DA-4E74-4A87-8FFB-CAF885536AD1}"/>
                    </a:ext>
                  </a:extLst>
                </p:cNvPr>
                <p:cNvSpPr/>
                <p:nvPr/>
              </p:nvSpPr>
              <p:spPr>
                <a:xfrm>
                  <a:off x="5530850" y="2125831"/>
                  <a:ext cx="511840" cy="294581"/>
                </a:xfrm>
                <a:custGeom>
                  <a:avLst/>
                  <a:gdLst>
                    <a:gd name="connsiteX0" fmla="*/ 295544 w 513511"/>
                    <a:gd name="connsiteY0" fmla="*/ 0 h 295543"/>
                    <a:gd name="connsiteX1" fmla="*/ 417458 w 513511"/>
                    <a:gd name="connsiteY1" fmla="*/ 18471 h 295543"/>
                    <a:gd name="connsiteX2" fmla="*/ 493651 w 513511"/>
                    <a:gd name="connsiteY2" fmla="*/ 46641 h 295543"/>
                    <a:gd name="connsiteX3" fmla="*/ 513495 w 513511"/>
                    <a:gd name="connsiteY3" fmla="*/ 58925 h 295543"/>
                    <a:gd name="connsiteX4" fmla="*/ 513511 w 513511"/>
                    <a:gd name="connsiteY4" fmla="*/ 58985 h 295543"/>
                    <a:gd name="connsiteX5" fmla="*/ 513511 w 513511"/>
                    <a:gd name="connsiteY5" fmla="*/ 148761 h 295543"/>
                    <a:gd name="connsiteX6" fmla="*/ 454845 w 513511"/>
                    <a:gd name="connsiteY6" fmla="*/ 281204 h 295543"/>
                    <a:gd name="connsiteX7" fmla="*/ 452178 w 513511"/>
                    <a:gd name="connsiteY7" fmla="*/ 293649 h 295543"/>
                    <a:gd name="connsiteX8" fmla="*/ 452954 w 513511"/>
                    <a:gd name="connsiteY8" fmla="*/ 295543 h 295543"/>
                    <a:gd name="connsiteX9" fmla="*/ 0 w 513511"/>
                    <a:gd name="connsiteY9" fmla="*/ 295543 h 295543"/>
                    <a:gd name="connsiteX10" fmla="*/ 0 w 513511"/>
                    <a:gd name="connsiteY10" fmla="*/ 147773 h 295543"/>
                    <a:gd name="connsiteX11" fmla="*/ 29556 w 513511"/>
                    <a:gd name="connsiteY11" fmla="*/ 88662 h 295543"/>
                    <a:gd name="connsiteX12" fmla="*/ 173632 w 513511"/>
                    <a:gd name="connsiteY12" fmla="*/ 18471 h 295543"/>
                    <a:gd name="connsiteX13" fmla="*/ 295544 w 513511"/>
                    <a:gd name="connsiteY13" fmla="*/ 0 h 29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3511" h="295543">
                      <a:moveTo>
                        <a:pt x="295544" y="0"/>
                      </a:moveTo>
                      <a:cubicBezTo>
                        <a:pt x="339876" y="0"/>
                        <a:pt x="380514" y="7388"/>
                        <a:pt x="417458" y="18471"/>
                      </a:cubicBezTo>
                      <a:cubicBezTo>
                        <a:pt x="443317" y="25861"/>
                        <a:pt x="469177" y="35097"/>
                        <a:pt x="493651" y="46641"/>
                      </a:cubicBezTo>
                      <a:lnTo>
                        <a:pt x="513495" y="58925"/>
                      </a:lnTo>
                      <a:lnTo>
                        <a:pt x="513511" y="58985"/>
                      </a:lnTo>
                      <a:lnTo>
                        <a:pt x="513511" y="148761"/>
                      </a:lnTo>
                      <a:lnTo>
                        <a:pt x="454845" y="281204"/>
                      </a:lnTo>
                      <a:cubicBezTo>
                        <a:pt x="453068" y="284760"/>
                        <a:pt x="452178" y="289204"/>
                        <a:pt x="452178" y="293649"/>
                      </a:cubicBezTo>
                      <a:lnTo>
                        <a:pt x="452954" y="295543"/>
                      </a:lnTo>
                      <a:lnTo>
                        <a:pt x="0" y="295543"/>
                      </a:lnTo>
                      <a:lnTo>
                        <a:pt x="0" y="147773"/>
                      </a:lnTo>
                      <a:cubicBezTo>
                        <a:pt x="0" y="125606"/>
                        <a:pt x="11083" y="103441"/>
                        <a:pt x="29556" y="88662"/>
                      </a:cubicBezTo>
                      <a:cubicBezTo>
                        <a:pt x="70191" y="59109"/>
                        <a:pt x="121912" y="33250"/>
                        <a:pt x="173632" y="18471"/>
                      </a:cubicBezTo>
                      <a:cubicBezTo>
                        <a:pt x="214270" y="7388"/>
                        <a:pt x="254908" y="0"/>
                        <a:pt x="29554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C5AE91AA-8D51-411F-9B43-4A5A62863657}"/>
                    </a:ext>
                  </a:extLst>
                </p:cNvPr>
                <p:cNvGrpSpPr/>
                <p:nvPr/>
              </p:nvGrpSpPr>
              <p:grpSpPr>
                <a:xfrm>
                  <a:off x="5997224" y="2002850"/>
                  <a:ext cx="203641" cy="447993"/>
                  <a:chOff x="3963392" y="4315517"/>
                  <a:chExt cx="100956" cy="222094"/>
                </a:xfrm>
              </p:grpSpPr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C8460783-4E28-4FA9-9615-FE8DCF25CB15}"/>
                      </a:ext>
                    </a:extLst>
                  </p:cNvPr>
                  <p:cNvSpPr/>
                  <p:nvPr/>
                </p:nvSpPr>
                <p:spPr>
                  <a:xfrm flipH="1">
                    <a:off x="3963392" y="4383734"/>
                    <a:ext cx="100956" cy="153877"/>
                  </a:xfrm>
                  <a:custGeom>
                    <a:avLst/>
                    <a:gdLst>
                      <a:gd name="connsiteX0" fmla="*/ 99635 w 100956"/>
                      <a:gd name="connsiteY0" fmla="*/ 132725 h 153877"/>
                      <a:gd name="connsiteX1" fmla="*/ 70551 w 100956"/>
                      <a:gd name="connsiteY1" fmla="*/ 67066 h 153877"/>
                      <a:gd name="connsiteX2" fmla="*/ 70551 w 100956"/>
                      <a:gd name="connsiteY2" fmla="*/ 22559 h 153877"/>
                      <a:gd name="connsiteX3" fmla="*/ 78042 w 100956"/>
                      <a:gd name="connsiteY3" fmla="*/ 9339 h 153877"/>
                      <a:gd name="connsiteX4" fmla="*/ 80246 w 100956"/>
                      <a:gd name="connsiteY4" fmla="*/ 2729 h 153877"/>
                      <a:gd name="connsiteX5" fmla="*/ 75398 w 100956"/>
                      <a:gd name="connsiteY5" fmla="*/ 85 h 153877"/>
                      <a:gd name="connsiteX6" fmla="*/ 25162 w 100956"/>
                      <a:gd name="connsiteY6" fmla="*/ 85 h 153877"/>
                      <a:gd name="connsiteX7" fmla="*/ 19874 w 100956"/>
                      <a:gd name="connsiteY7" fmla="*/ 4933 h 153877"/>
                      <a:gd name="connsiteX8" fmla="*/ 22518 w 100956"/>
                      <a:gd name="connsiteY8" fmla="*/ 9780 h 153877"/>
                      <a:gd name="connsiteX9" fmla="*/ 30010 w 100956"/>
                      <a:gd name="connsiteY9" fmla="*/ 23000 h 153877"/>
                      <a:gd name="connsiteX10" fmla="*/ 30010 w 100956"/>
                      <a:gd name="connsiteY10" fmla="*/ 67507 h 153877"/>
                      <a:gd name="connsiteX11" fmla="*/ 1367 w 100956"/>
                      <a:gd name="connsiteY11" fmla="*/ 132725 h 153877"/>
                      <a:gd name="connsiteX12" fmla="*/ 9299 w 100956"/>
                      <a:gd name="connsiteY12" fmla="*/ 152555 h 153877"/>
                      <a:gd name="connsiteX13" fmla="*/ 15468 w 100956"/>
                      <a:gd name="connsiteY13" fmla="*/ 153877 h 153877"/>
                      <a:gd name="connsiteX14" fmla="*/ 85974 w 100956"/>
                      <a:gd name="connsiteY14" fmla="*/ 153877 h 153877"/>
                      <a:gd name="connsiteX15" fmla="*/ 100957 w 100956"/>
                      <a:gd name="connsiteY15" fmla="*/ 138895 h 153877"/>
                      <a:gd name="connsiteX16" fmla="*/ 99635 w 100956"/>
                      <a:gd name="connsiteY16" fmla="*/ 132725 h 153877"/>
                      <a:gd name="connsiteX17" fmla="*/ 99635 w 100956"/>
                      <a:gd name="connsiteY17" fmla="*/ 132725 h 153877"/>
                      <a:gd name="connsiteX18" fmla="*/ 40586 w 100956"/>
                      <a:gd name="connsiteY18" fmla="*/ 32695 h 153877"/>
                      <a:gd name="connsiteX19" fmla="*/ 40586 w 100956"/>
                      <a:gd name="connsiteY19" fmla="*/ 22559 h 153877"/>
                      <a:gd name="connsiteX20" fmla="*/ 37060 w 100956"/>
                      <a:gd name="connsiteY20" fmla="*/ 9780 h 153877"/>
                      <a:gd name="connsiteX21" fmla="*/ 63941 w 100956"/>
                      <a:gd name="connsiteY21" fmla="*/ 9780 h 153877"/>
                      <a:gd name="connsiteX22" fmla="*/ 60416 w 100956"/>
                      <a:gd name="connsiteY22" fmla="*/ 22559 h 153877"/>
                      <a:gd name="connsiteX23" fmla="*/ 60416 w 100956"/>
                      <a:gd name="connsiteY23" fmla="*/ 32695 h 153877"/>
                      <a:gd name="connsiteX24" fmla="*/ 40586 w 100956"/>
                      <a:gd name="connsiteY24" fmla="*/ 32695 h 153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0956" h="153877">
                        <a:moveTo>
                          <a:pt x="99635" y="132725"/>
                        </a:moveTo>
                        <a:lnTo>
                          <a:pt x="70551" y="67066"/>
                        </a:lnTo>
                        <a:lnTo>
                          <a:pt x="70551" y="22559"/>
                        </a:lnTo>
                        <a:cubicBezTo>
                          <a:pt x="70551" y="17271"/>
                          <a:pt x="73636" y="11983"/>
                          <a:pt x="78042" y="9339"/>
                        </a:cubicBezTo>
                        <a:cubicBezTo>
                          <a:pt x="80686" y="8017"/>
                          <a:pt x="81568" y="4933"/>
                          <a:pt x="80246" y="2729"/>
                        </a:cubicBezTo>
                        <a:cubicBezTo>
                          <a:pt x="79364" y="967"/>
                          <a:pt x="77602" y="-355"/>
                          <a:pt x="75398" y="85"/>
                        </a:cubicBezTo>
                        <a:lnTo>
                          <a:pt x="25162" y="85"/>
                        </a:lnTo>
                        <a:cubicBezTo>
                          <a:pt x="22518" y="85"/>
                          <a:pt x="19874" y="1848"/>
                          <a:pt x="19874" y="4933"/>
                        </a:cubicBezTo>
                        <a:cubicBezTo>
                          <a:pt x="19874" y="7136"/>
                          <a:pt x="20756" y="8899"/>
                          <a:pt x="22518" y="9780"/>
                        </a:cubicBezTo>
                        <a:cubicBezTo>
                          <a:pt x="27366" y="12424"/>
                          <a:pt x="30010" y="17712"/>
                          <a:pt x="30010" y="23000"/>
                        </a:cubicBezTo>
                        <a:lnTo>
                          <a:pt x="30010" y="67507"/>
                        </a:lnTo>
                        <a:lnTo>
                          <a:pt x="1367" y="132725"/>
                        </a:lnTo>
                        <a:cubicBezTo>
                          <a:pt x="-2159" y="140217"/>
                          <a:pt x="1367" y="149471"/>
                          <a:pt x="9299" y="152555"/>
                        </a:cubicBezTo>
                        <a:cubicBezTo>
                          <a:pt x="11061" y="153437"/>
                          <a:pt x="13264" y="153877"/>
                          <a:pt x="15468" y="153877"/>
                        </a:cubicBezTo>
                        <a:lnTo>
                          <a:pt x="85974" y="153877"/>
                        </a:lnTo>
                        <a:cubicBezTo>
                          <a:pt x="94347" y="153877"/>
                          <a:pt x="100957" y="147267"/>
                          <a:pt x="100957" y="138895"/>
                        </a:cubicBezTo>
                        <a:cubicBezTo>
                          <a:pt x="100957" y="136691"/>
                          <a:pt x="100516" y="134488"/>
                          <a:pt x="99635" y="132725"/>
                        </a:cubicBezTo>
                        <a:lnTo>
                          <a:pt x="99635" y="132725"/>
                        </a:lnTo>
                        <a:close/>
                        <a:moveTo>
                          <a:pt x="40586" y="32695"/>
                        </a:moveTo>
                        <a:lnTo>
                          <a:pt x="40586" y="22559"/>
                        </a:lnTo>
                        <a:cubicBezTo>
                          <a:pt x="40586" y="18153"/>
                          <a:pt x="39704" y="13746"/>
                          <a:pt x="37060" y="9780"/>
                        </a:cubicBezTo>
                        <a:lnTo>
                          <a:pt x="63941" y="9780"/>
                        </a:lnTo>
                        <a:cubicBezTo>
                          <a:pt x="61738" y="13746"/>
                          <a:pt x="60416" y="18153"/>
                          <a:pt x="60416" y="22559"/>
                        </a:cubicBezTo>
                        <a:lnTo>
                          <a:pt x="60416" y="32695"/>
                        </a:lnTo>
                        <a:lnTo>
                          <a:pt x="40586" y="32695"/>
                        </a:lnTo>
                        <a:close/>
                      </a:path>
                    </a:pathLst>
                  </a:custGeom>
                  <a:solidFill>
                    <a:srgbClr val="2D3E5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6A7CE41D-9EA1-48DC-9278-8876A0C43A65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09" y="4315517"/>
                    <a:ext cx="42744" cy="63014"/>
                    <a:chOff x="2791534" y="4674292"/>
                    <a:chExt cx="42744" cy="63014"/>
                  </a:xfrm>
                </p:grpSpPr>
                <p:sp>
                  <p:nvSpPr>
                    <p:cNvPr id="111" name="Freeform: Shape 110">
                      <a:extLst>
                        <a:ext uri="{FF2B5EF4-FFF2-40B4-BE49-F238E27FC236}">
                          <a16:creationId xmlns:a16="http://schemas.microsoft.com/office/drawing/2014/main" id="{D85A39A1-8C87-4596-A87E-F15718C32E8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4314" y="4674292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" name="Freeform: Shape 111">
                      <a:extLst>
                        <a:ext uri="{FF2B5EF4-FFF2-40B4-BE49-F238E27FC236}">
                          <a16:creationId xmlns:a16="http://schemas.microsoft.com/office/drawing/2014/main" id="{2E806DD2-D3CD-44DE-AA7E-51D6DC1A3F7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91534" y="4697206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" name="Freeform: Shape 112">
                      <a:extLst>
                        <a:ext uri="{FF2B5EF4-FFF2-40B4-BE49-F238E27FC236}">
                          <a16:creationId xmlns:a16="http://schemas.microsoft.com/office/drawing/2014/main" id="{52E89D7A-6CDA-45C5-8047-B262EE49DE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296" y="4691918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Freeform: Shape 113">
                      <a:extLst>
                        <a:ext uri="{FF2B5EF4-FFF2-40B4-BE49-F238E27FC236}">
                          <a16:creationId xmlns:a16="http://schemas.microsoft.com/office/drawing/2014/main" id="{5C01ABF4-03BB-48BF-87ED-BEE52AA1B4D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1805" y="4717036"/>
                      <a:ext cx="20270" cy="20270"/>
                    </a:xfrm>
                    <a:custGeom>
                      <a:avLst/>
                      <a:gdLst>
                        <a:gd name="connsiteX0" fmla="*/ 20271 w 20270"/>
                        <a:gd name="connsiteY0" fmla="*/ 10135 h 20270"/>
                        <a:gd name="connsiteX1" fmla="*/ 10135 w 20270"/>
                        <a:gd name="connsiteY1" fmla="*/ 20271 h 20270"/>
                        <a:gd name="connsiteX2" fmla="*/ 0 w 20270"/>
                        <a:gd name="connsiteY2" fmla="*/ 10135 h 20270"/>
                        <a:gd name="connsiteX3" fmla="*/ 10135 w 20270"/>
                        <a:gd name="connsiteY3" fmla="*/ 0 h 20270"/>
                        <a:gd name="connsiteX4" fmla="*/ 20271 w 20270"/>
                        <a:gd name="connsiteY4" fmla="*/ 10135 h 20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270" h="20270">
                          <a:moveTo>
                            <a:pt x="20271" y="10135"/>
                          </a:moveTo>
                          <a:cubicBezTo>
                            <a:pt x="20271" y="15733"/>
                            <a:pt x="15733" y="20271"/>
                            <a:pt x="10135" y="20271"/>
                          </a:cubicBezTo>
                          <a:cubicBezTo>
                            <a:pt x="4538" y="20271"/>
                            <a:pt x="0" y="15733"/>
                            <a:pt x="0" y="10135"/>
                          </a:cubicBezTo>
                          <a:cubicBezTo>
                            <a:pt x="0" y="4538"/>
                            <a:pt x="4538" y="0"/>
                            <a:pt x="10135" y="0"/>
                          </a:cubicBezTo>
                          <a:cubicBezTo>
                            <a:pt x="15733" y="0"/>
                            <a:pt x="20271" y="4538"/>
                            <a:pt x="20271" y="10135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BA6B6D5-3277-4B03-8AE0-AFE337E4C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2287" y="4504178"/>
              <a:ext cx="1424893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AAFC5FB-AA5A-4CEF-BB1D-2510F5BB154C}"/>
                </a:ext>
              </a:extLst>
            </p:cNvPr>
            <p:cNvSpPr txBox="1"/>
            <p:nvPr/>
          </p:nvSpPr>
          <p:spPr>
            <a:xfrm>
              <a:off x="7605044" y="3648727"/>
              <a:ext cx="1269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place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40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4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Microsoft Office User</cp:lastModifiedBy>
  <cp:revision>97</cp:revision>
  <dcterms:created xsi:type="dcterms:W3CDTF">2020-06-29T09:54:11Z</dcterms:created>
  <dcterms:modified xsi:type="dcterms:W3CDTF">2022-11-24T19:35:19Z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