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4B5C-B430-779D-38E2-6107A7F2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9E1AE-2D9E-23A5-6ED1-3D870D52A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6558-CA93-591C-B75E-66919BB4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6792-6615-11C2-8E75-9E30CE37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3F10-EB8E-4CA6-E8C9-7F2FA36D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56C1-AEF3-F78C-10CA-24B78FB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F2BD1-55B6-BE04-7AC3-EE9F48EC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ACBA-5E72-575C-EF3C-E8D08521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6A39-DC2C-A502-B204-C56197DC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61A2-A222-29BA-7269-38FDB8F1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745E2-1439-F918-A92F-736428278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BD71B-C541-2EA9-6350-1DBBE476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0839-4E68-2295-2409-E05E9E56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41E2-4731-5D87-FBD9-CC5F617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F050-8928-A12D-F3D8-677B794A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128E-25D7-B6C9-5B26-0F2AF18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3CB3-FE72-1BC2-8A0E-471CD5B5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87878-53D2-62C9-D4F9-E4B1085A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F1C6-492F-30CF-004D-3206C117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A9D5-A224-9991-051C-AE6A3DFB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F1B3-0226-2EAC-462D-5581346F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631D-227F-A7C5-3F14-5BA358DB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A5D8-5EE9-B930-1C7F-22B27E3D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A011-E7D1-8BDB-47FB-7D3709FC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A883-F8E0-F62D-CE43-00196F66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8BEB-DC25-1C8E-CA80-B0376F8A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93A3-9D12-7420-B217-F70E6E3D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BB0E6-5344-6421-3B8F-AE67F346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481F-B4E2-9611-BA22-7B9EB7EB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89C16-3790-E883-95DE-8B03572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D42A-BA85-9EDD-0F9E-952C5072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DBA4-71F1-8C33-FF15-D32EB7AD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C6B1C-9F04-BAA0-C258-A3BFEA30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4194C-A2F5-1681-6618-153BAB2F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369B0-E15D-25C3-494F-064602BBE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2841A-369C-540B-AEA9-42BE4A93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E9FD9-7C30-B2D7-2B36-2110C572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14BD5-C377-08A0-9745-9C0F698A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EA05E-F3C2-5613-78F3-C41700D5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D7F9-C543-B85A-7677-258A375F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97065-3503-2229-2AFA-5F3EDAA4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298F5-5421-AF23-28A2-D6648CF3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77283-92F5-F386-BC09-5180977E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D2F29-27FC-E38B-02DF-7DC2B69B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AEA6-0F1D-920C-9F2F-C8E7D70F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ABEA1-477B-0799-F65C-ADE007D4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9CA9-3D62-5E90-6EAA-2654441A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079E-DAC1-605D-D9AD-94C548D1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F2C4-0541-E97F-957E-D0EEECC5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67E76-34A9-15FD-3A45-CA551E9E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D0E10-1026-16CC-E898-0F7B4F4D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03985-C9B6-D174-9293-EAD9ABD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7C4A-5E5E-2CA0-1B58-4DA32F9A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64699-30F1-5B4F-94AB-FEEAACB53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AFB5-CDEA-A8B3-201D-8F0481E98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A1E7-3896-D2F5-145B-74E9F695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80DB-1BAD-9701-DFA2-1FD17E4A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FCFC-983E-644A-4AF7-2E2ECDC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84D93-1C96-4FC7-C395-AA2610B9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10331-3BF4-8F83-4683-253A46E6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EBF9-E6C3-0056-4380-7395CEFC5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330A-EB5F-42D4-BBB9-87383F0D9F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24C9-895C-9786-798F-FF3618B6F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0F25-D0C4-A7F2-6DE2-715A48554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8AF2-E55A-4F28-A988-2BDEB5C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759BC-85A9-A10F-990C-21306099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794786"/>
            <a:ext cx="10268932" cy="41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0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02C02-22BE-246B-7426-5513B131B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4" y="265205"/>
            <a:ext cx="11126771" cy="5826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D48470-DCAD-C45A-3C09-D76879430100}"/>
              </a:ext>
            </a:extLst>
          </p:cNvPr>
          <p:cNvSpPr/>
          <p:nvPr/>
        </p:nvSpPr>
        <p:spPr>
          <a:xfrm>
            <a:off x="532614" y="3883843"/>
            <a:ext cx="862553" cy="2450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51A1A-28D0-0560-DEBD-0DCD2D6EF169}"/>
              </a:ext>
            </a:extLst>
          </p:cNvPr>
          <p:cNvSpPr/>
          <p:nvPr/>
        </p:nvSpPr>
        <p:spPr>
          <a:xfrm>
            <a:off x="2291177" y="4513321"/>
            <a:ext cx="862553" cy="2450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E7F6-A40D-C7BE-D095-48432C04C422}"/>
              </a:ext>
            </a:extLst>
          </p:cNvPr>
          <p:cNvSpPr txBox="1"/>
          <p:nvPr/>
        </p:nvSpPr>
        <p:spPr>
          <a:xfrm>
            <a:off x="1395167" y="3821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F5926-94AA-3054-031D-FB0DD29344C4}"/>
              </a:ext>
            </a:extLst>
          </p:cNvPr>
          <p:cNvSpPr txBox="1"/>
          <p:nvPr/>
        </p:nvSpPr>
        <p:spPr>
          <a:xfrm>
            <a:off x="3153730" y="4451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5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855E1-0997-7677-E9D9-B12A849B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67" y="0"/>
            <a:ext cx="9254266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64AAD5B-1C9F-5517-7FCE-4CB1B901FACD}"/>
              </a:ext>
            </a:extLst>
          </p:cNvPr>
          <p:cNvGrpSpPr/>
          <p:nvPr/>
        </p:nvGrpSpPr>
        <p:grpSpPr>
          <a:xfrm>
            <a:off x="4810416" y="919499"/>
            <a:ext cx="1164239" cy="369332"/>
            <a:chOff x="532614" y="3821725"/>
            <a:chExt cx="1164239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48470-DCAD-C45A-3C09-D76879430100}"/>
                </a:ext>
              </a:extLst>
            </p:cNvPr>
            <p:cNvSpPr/>
            <p:nvPr/>
          </p:nvSpPr>
          <p:spPr>
            <a:xfrm>
              <a:off x="532614" y="3883843"/>
              <a:ext cx="862553" cy="24509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ACE7F6-A40D-C7BE-D095-48432C04C422}"/>
                </a:ext>
              </a:extLst>
            </p:cNvPr>
            <p:cNvSpPr txBox="1"/>
            <p:nvPr/>
          </p:nvSpPr>
          <p:spPr>
            <a:xfrm>
              <a:off x="1395167" y="38217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E62CB4-9B62-F5B5-3321-A2A6911B773A}"/>
              </a:ext>
            </a:extLst>
          </p:cNvPr>
          <p:cNvGrpSpPr/>
          <p:nvPr/>
        </p:nvGrpSpPr>
        <p:grpSpPr>
          <a:xfrm>
            <a:off x="4810416" y="1962445"/>
            <a:ext cx="1164239" cy="369332"/>
            <a:chOff x="532614" y="3821725"/>
            <a:chExt cx="1164239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69200D-788B-DCE5-F754-898ADF3C6332}"/>
                </a:ext>
              </a:extLst>
            </p:cNvPr>
            <p:cNvSpPr/>
            <p:nvPr/>
          </p:nvSpPr>
          <p:spPr>
            <a:xfrm>
              <a:off x="532614" y="3883843"/>
              <a:ext cx="862553" cy="24509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03F003-A626-E45D-D565-A3F56C29E145}"/>
                </a:ext>
              </a:extLst>
            </p:cNvPr>
            <p:cNvSpPr txBox="1"/>
            <p:nvPr/>
          </p:nvSpPr>
          <p:spPr>
            <a:xfrm>
              <a:off x="1395167" y="38217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2BA653-A6F3-E373-6C96-B3B161BB5E1E}"/>
              </a:ext>
            </a:extLst>
          </p:cNvPr>
          <p:cNvGrpSpPr/>
          <p:nvPr/>
        </p:nvGrpSpPr>
        <p:grpSpPr>
          <a:xfrm>
            <a:off x="4810416" y="2651961"/>
            <a:ext cx="1164239" cy="369332"/>
            <a:chOff x="532614" y="3821725"/>
            <a:chExt cx="1164239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4E3CA7-0739-A4F9-3CD9-1039BDF5DAAA}"/>
                </a:ext>
              </a:extLst>
            </p:cNvPr>
            <p:cNvSpPr/>
            <p:nvPr/>
          </p:nvSpPr>
          <p:spPr>
            <a:xfrm>
              <a:off x="532614" y="3883843"/>
              <a:ext cx="862553" cy="24509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7AEB9D-9ADE-3A73-4B5F-9597D3D1790B}"/>
                </a:ext>
              </a:extLst>
            </p:cNvPr>
            <p:cNvSpPr txBox="1"/>
            <p:nvPr/>
          </p:nvSpPr>
          <p:spPr>
            <a:xfrm>
              <a:off x="1395167" y="38217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4C24DE-B0CA-0B5F-21D2-03F81BAB8959}"/>
              </a:ext>
            </a:extLst>
          </p:cNvPr>
          <p:cNvGrpSpPr/>
          <p:nvPr/>
        </p:nvGrpSpPr>
        <p:grpSpPr>
          <a:xfrm>
            <a:off x="4746808" y="3519293"/>
            <a:ext cx="5982920" cy="2746325"/>
            <a:chOff x="532614" y="3877766"/>
            <a:chExt cx="5982920" cy="2688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23590D-CD9C-2101-5C83-D08D42F0104E}"/>
                </a:ext>
              </a:extLst>
            </p:cNvPr>
            <p:cNvSpPr/>
            <p:nvPr/>
          </p:nvSpPr>
          <p:spPr>
            <a:xfrm>
              <a:off x="532614" y="3883843"/>
              <a:ext cx="5661449" cy="26276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527C2C-3EEB-931D-876A-A3731BF1F0D3}"/>
                </a:ext>
              </a:extLst>
            </p:cNvPr>
            <p:cNvSpPr txBox="1"/>
            <p:nvPr/>
          </p:nvSpPr>
          <p:spPr>
            <a:xfrm>
              <a:off x="6213848" y="3877766"/>
              <a:ext cx="301686" cy="3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360363-5E4C-7409-5166-A29B7D4DF742}"/>
              </a:ext>
            </a:extLst>
          </p:cNvPr>
          <p:cNvGrpSpPr/>
          <p:nvPr/>
        </p:nvGrpSpPr>
        <p:grpSpPr>
          <a:xfrm>
            <a:off x="4675365" y="6257672"/>
            <a:ext cx="2957824" cy="492986"/>
            <a:chOff x="532614" y="3821725"/>
            <a:chExt cx="1875044" cy="3072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6DC92E-499B-20E7-CFF6-A96C1BA77076}"/>
                </a:ext>
              </a:extLst>
            </p:cNvPr>
            <p:cNvSpPr/>
            <p:nvPr/>
          </p:nvSpPr>
          <p:spPr>
            <a:xfrm>
              <a:off x="532614" y="3883843"/>
              <a:ext cx="1335744" cy="24509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7B530F-5C5A-87D4-D850-B539776B4A9F}"/>
                </a:ext>
              </a:extLst>
            </p:cNvPr>
            <p:cNvSpPr txBox="1"/>
            <p:nvPr/>
          </p:nvSpPr>
          <p:spPr>
            <a:xfrm>
              <a:off x="1894143" y="3821725"/>
              <a:ext cx="513515" cy="29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74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11EA9-9BF7-1670-634D-0A864369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785708"/>
            <a:ext cx="10431331" cy="328658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733771-564F-0A66-A9E4-2CBC4646C7B4}"/>
              </a:ext>
            </a:extLst>
          </p:cNvPr>
          <p:cNvGrpSpPr/>
          <p:nvPr/>
        </p:nvGrpSpPr>
        <p:grpSpPr>
          <a:xfrm>
            <a:off x="10367595" y="3206233"/>
            <a:ext cx="1164239" cy="613291"/>
            <a:chOff x="532614" y="3821725"/>
            <a:chExt cx="1164239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B7F06B-207C-6329-C4E5-B218D192D88D}"/>
                </a:ext>
              </a:extLst>
            </p:cNvPr>
            <p:cNvSpPr/>
            <p:nvPr/>
          </p:nvSpPr>
          <p:spPr>
            <a:xfrm>
              <a:off x="532614" y="3883843"/>
              <a:ext cx="862553" cy="24509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B9F787-2743-A377-3F76-8EA23F2F06A1}"/>
                </a:ext>
              </a:extLst>
            </p:cNvPr>
            <p:cNvSpPr txBox="1"/>
            <p:nvPr/>
          </p:nvSpPr>
          <p:spPr>
            <a:xfrm>
              <a:off x="1395167" y="38217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66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Zimmer</dc:creator>
  <cp:lastModifiedBy>David Zimmer</cp:lastModifiedBy>
  <cp:revision>1</cp:revision>
  <dcterms:created xsi:type="dcterms:W3CDTF">2024-01-24T14:36:35Z</dcterms:created>
  <dcterms:modified xsi:type="dcterms:W3CDTF">2024-01-25T09:27:29Z</dcterms:modified>
</cp:coreProperties>
</file>