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6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B5DD"/>
    <a:srgbClr val="A0E9FA"/>
    <a:srgbClr val="FFFFFF"/>
    <a:srgbClr val="AFABAB"/>
    <a:srgbClr val="B4CE82"/>
    <a:srgbClr val="E6F9FE"/>
    <a:srgbClr val="1FC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75019-5B03-4469-B70D-16B8C1BC377E}" v="1" dt="2022-10-10T15:05:20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79078917f94d108e25e567a9a2ef38bfbf483399590cf0332573cd65b87df65::" providerId="AD" clId="Web-{08FC6B3A-104F-F888-7B91-B24CD707BB01}"/>
    <pc:docChg chg="modSld">
      <pc:chgData name="Guest User" userId="S::urn:spo:anon#e79078917f94d108e25e567a9a2ef38bfbf483399590cf0332573cd65b87df65::" providerId="AD" clId="Web-{08FC6B3A-104F-F888-7B91-B24CD707BB01}" dt="2022-09-15T11:57:28.340" v="4"/>
      <pc:docMkLst>
        <pc:docMk/>
      </pc:docMkLst>
      <pc:sldChg chg="addSp">
        <pc:chgData name="Guest User" userId="S::urn:spo:anon#e79078917f94d108e25e567a9a2ef38bfbf483399590cf0332573cd65b87df65::" providerId="AD" clId="Web-{08FC6B3A-104F-F888-7B91-B24CD707BB01}" dt="2022-09-13T11:34:12.014" v="3"/>
        <pc:sldMkLst>
          <pc:docMk/>
          <pc:sldMk cId="3322981495" sldId="544"/>
        </pc:sldMkLst>
        <pc:inkChg chg="add">
          <ac:chgData name="Guest User" userId="S::urn:spo:anon#e79078917f94d108e25e567a9a2ef38bfbf483399590cf0332573cd65b87df65::" providerId="AD" clId="Web-{08FC6B3A-104F-F888-7B91-B24CD707BB01}" dt="2022-09-13T11:30:29.907" v="0"/>
          <ac:inkMkLst>
            <pc:docMk/>
            <pc:sldMk cId="3322981495" sldId="544"/>
            <ac:inkMk id="4" creationId="{53D78674-B910-D791-AE95-1CA0697FAE30}"/>
          </ac:inkMkLst>
        </pc:inkChg>
        <pc:inkChg chg="add">
          <ac:chgData name="Guest User" userId="S::urn:spo:anon#e79078917f94d108e25e567a9a2ef38bfbf483399590cf0332573cd65b87df65::" providerId="AD" clId="Web-{08FC6B3A-104F-F888-7B91-B24CD707BB01}" dt="2022-09-13T11:34:09.717" v="1"/>
          <ac:inkMkLst>
            <pc:docMk/>
            <pc:sldMk cId="3322981495" sldId="544"/>
            <ac:inkMk id="5" creationId="{11CE9B62-9E6D-03A9-211C-58F437355057}"/>
          </ac:inkMkLst>
        </pc:inkChg>
        <pc:inkChg chg="add">
          <ac:chgData name="Guest User" userId="S::urn:spo:anon#e79078917f94d108e25e567a9a2ef38bfbf483399590cf0332573cd65b87df65::" providerId="AD" clId="Web-{08FC6B3A-104F-F888-7B91-B24CD707BB01}" dt="2022-09-13T11:34:10.670" v="2"/>
          <ac:inkMkLst>
            <pc:docMk/>
            <pc:sldMk cId="3322981495" sldId="544"/>
            <ac:inkMk id="6" creationId="{AB1CF0FC-B90B-550B-439B-329A7B1753FF}"/>
          </ac:inkMkLst>
        </pc:inkChg>
        <pc:inkChg chg="add">
          <ac:chgData name="Guest User" userId="S::urn:spo:anon#e79078917f94d108e25e567a9a2ef38bfbf483399590cf0332573cd65b87df65::" providerId="AD" clId="Web-{08FC6B3A-104F-F888-7B91-B24CD707BB01}" dt="2022-09-13T11:34:12.014" v="3"/>
          <ac:inkMkLst>
            <pc:docMk/>
            <pc:sldMk cId="3322981495" sldId="544"/>
            <ac:inkMk id="7" creationId="{DD7803CF-4756-2A8A-C101-09AB72E39BE2}"/>
          </ac:inkMkLst>
        </pc:inkChg>
      </pc:sldChg>
      <pc:sldChg chg="addSp">
        <pc:chgData name="Guest User" userId="S::urn:spo:anon#e79078917f94d108e25e567a9a2ef38bfbf483399590cf0332573cd65b87df65::" providerId="AD" clId="Web-{08FC6B3A-104F-F888-7B91-B24CD707BB01}" dt="2022-09-15T11:57:28.340" v="4"/>
        <pc:sldMkLst>
          <pc:docMk/>
          <pc:sldMk cId="87861836" sldId="608"/>
        </pc:sldMkLst>
        <pc:inkChg chg="add">
          <ac:chgData name="Guest User" userId="S::urn:spo:anon#e79078917f94d108e25e567a9a2ef38bfbf483399590cf0332573cd65b87df65::" providerId="AD" clId="Web-{08FC6B3A-104F-F888-7B91-B24CD707BB01}" dt="2022-09-15T11:57:28.340" v="4"/>
          <ac:inkMkLst>
            <pc:docMk/>
            <pc:sldMk cId="87861836" sldId="608"/>
            <ac:inkMk id="4" creationId="{48B5D1DE-AE4E-B361-ADE9-8C5B69CEF1AA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https://nfdi4plants.de/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6EC00-AEA0-47F2-9C86-A5235D720C9F}"/>
              </a:ext>
            </a:extLst>
          </p:cNvPr>
          <p:cNvSpPr txBox="1"/>
          <p:nvPr userDrawn="1"/>
        </p:nvSpPr>
        <p:spPr>
          <a:xfrm>
            <a:off x="838200" y="632234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https://nfdi4plants.de/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https://nfdi4plants.de/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B70AA6-0866-49B3-98AD-260FBE5C1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t="9482" r="8067" b="3506"/>
          <a:stretch/>
        </p:blipFill>
        <p:spPr>
          <a:xfrm>
            <a:off x="65988" y="650449"/>
            <a:ext cx="11189616" cy="59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3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E185E90B-3634-47DC-ADA6-F22EDE3CD87B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447a0e29-417c-48dd-a0a6-9c62823d420b"/>
    <ds:schemaRef ds:uri="http://purl.org/dc/elements/1.1/"/>
    <ds:schemaRef ds:uri="http://www.w3.org/XML/1998/namespace"/>
    <ds:schemaRef ds:uri="http://schemas.openxmlformats.org/package/2006/metadata/core-properties"/>
    <ds:schemaRef ds:uri="21db1a41-6048-41cc-aa9c-5fc692bf8cb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36</cp:revision>
  <dcterms:created xsi:type="dcterms:W3CDTF">2020-06-29T09:54:11Z</dcterms:created>
  <dcterms:modified xsi:type="dcterms:W3CDTF">2022-10-10T15:05:30Z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