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2136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5DE27-F1E9-EAB2-9127-D1E00E1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BA2B9C-220A-8BF8-D8A5-300B8A0E0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48408-9356-B62D-1B64-D44AA9C6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FEEAC-3078-4D07-AC3A-315E4E2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25E9E4-9275-13E0-CF8A-4F44EE45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07E5A-91A2-FDFB-DCAD-7514DE38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A9F28-7A07-A52B-C5BF-D72A2B49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48BF2-E618-8442-3D18-51E8363D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CC840-39A2-7E7F-53C7-14F87D19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50D27-F1DC-8CE7-60B3-C256CF80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9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C49E76-CE44-1FCD-B659-C5F152C77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48984D-AF03-9820-236A-65250202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7D46A-BE4A-99FE-DD9F-D582F090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35943-AC9B-0768-A4A5-EAFE8807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AC630-3E65-BFA0-DD60-9C2D383F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1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88312-233B-9CDC-C5A5-C0278102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FBD2B-5B48-E35B-1BC2-A4E26910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83085-2FAD-08B3-1B92-12F7147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3A1C20-C672-278A-60E7-A63C93B8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25203-F202-DEAC-9C5F-7021781B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7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CD205-C3DC-4EB1-A788-DF10A9F1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D20F3-3A44-0874-2A70-03A6B8C9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E15D4-968A-8FCD-46FD-ACB2E3F6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6F0F7-A3BA-3DC1-8B3F-8302C964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7C656-12F6-6D65-9F0E-8AB240FE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B1DB8-FB49-90E5-0E63-78EA4F29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0C236-F6DF-11B9-AFB2-AA2B1057A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A28E48-06FF-DDC3-13EB-9AE173E1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83108B-C7C5-61BB-499C-00F257CB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75FB8-8D6D-410E-960B-B4F6EE9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FB4279-A63B-C352-FAA1-8653B3C1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5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53B87-2FC2-A59C-8448-CC07AF0E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36EB6-2C8E-1B27-8A7C-9B1D9BD1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4210F9-7312-4738-9A30-E82A2107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88FEAC-DDD0-9AF8-FD86-D2EA94B29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B12AE7-2F3F-CE78-BA9D-D895A97FC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15E9D9-3F30-F5FD-E745-B8C49072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C6C0A4-48DC-3D6E-9F67-6CA92412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B0168-555D-FF10-8EF5-6DBF752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A7F6A-BB43-D5BA-8E4C-5CD379A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68EEDA-67CA-56D9-6BDD-A210BA5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03D0D9-E918-B99F-B234-35DD5FC6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7791FF-9E83-6FD1-9137-BFA253F4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45CD0C-9D52-2DD7-9876-5BC9F62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812AD7-0B4E-8573-7A52-24BD3355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B38005-587A-6F0B-234D-2FC44106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AD67D-FA55-D67E-8788-884CBF64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FC392-698A-2D10-CF65-D2FEB6A0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39A1E3-AB8C-A9BC-3AA5-60447F05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2794E-7262-A034-894D-F75BAEFE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BF8A3-6862-AC26-EE10-453D533F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5A9EA-89DB-28E8-0214-ACAC7E55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0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D5BB9-4493-BCEE-28F0-03EFBE2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EC234A-824B-0869-C7CE-71B7204AA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7E991-4A7A-80FD-65AF-293E5E96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11B12E-5DE1-1D59-EBED-9A92863C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FF61D1-C0A1-96F9-A292-C8D5DA85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2B2129-7F40-A319-C21C-53924527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0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7C06A-2E2A-A38C-61CB-38ABACB8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B0CD7A-17DC-A3BE-8F72-DC13CC7F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3F932-32D8-04B8-59A4-8B6FA551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C556-7512-4589-AC0A-B6BB1A1D41CC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BC48C-A71C-9857-3822-0AAF941A9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94ADE-64A4-5782-ACF1-E1CF0CD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EC141-0AA8-4D78-9485-10524F37E5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9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48EC9F-B6F0-D582-B200-9CBBA1D9A574}"/>
              </a:ext>
            </a:extLst>
          </p:cNvPr>
          <p:cNvSpPr/>
          <p:nvPr/>
        </p:nvSpPr>
        <p:spPr>
          <a:xfrm>
            <a:off x="-20204" y="-71844"/>
            <a:ext cx="12232409" cy="7001689"/>
          </a:xfrm>
          <a:prstGeom prst="rect">
            <a:avLst/>
          </a:prstGeom>
          <a:gradFill>
            <a:gsLst>
              <a:gs pos="18000">
                <a:srgbClr val="2D3E5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91">
            <a:extLst>
              <a:ext uri="{FF2B5EF4-FFF2-40B4-BE49-F238E27FC236}">
                <a16:creationId xmlns:a16="http://schemas.microsoft.com/office/drawing/2014/main" id="{B68C6DD4-ADCF-8F17-D3E1-41B3126F15E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6" name="Freeform: Shape 92">
              <a:extLst>
                <a:ext uri="{FF2B5EF4-FFF2-40B4-BE49-F238E27FC236}">
                  <a16:creationId xmlns:a16="http://schemas.microsoft.com/office/drawing/2014/main" id="{E8BA2825-2642-6E3E-CA07-9B472D3DD2B6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93">
              <a:extLst>
                <a:ext uri="{FF2B5EF4-FFF2-40B4-BE49-F238E27FC236}">
                  <a16:creationId xmlns:a16="http://schemas.microsoft.com/office/drawing/2014/main" id="{CE70BC9E-821B-6E87-8B7C-DA26E7BF3291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94">
              <a:extLst>
                <a:ext uri="{FF2B5EF4-FFF2-40B4-BE49-F238E27FC236}">
                  <a16:creationId xmlns:a16="http://schemas.microsoft.com/office/drawing/2014/main" id="{C8CA318D-893D-100F-A131-D3D0D1A600BB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95">
              <a:extLst>
                <a:ext uri="{FF2B5EF4-FFF2-40B4-BE49-F238E27FC236}">
                  <a16:creationId xmlns:a16="http://schemas.microsoft.com/office/drawing/2014/main" id="{D1D9A64D-3C56-88EB-59BA-E9C2952C7D64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6">
              <a:extLst>
                <a:ext uri="{FF2B5EF4-FFF2-40B4-BE49-F238E27FC236}">
                  <a16:creationId xmlns:a16="http://schemas.microsoft.com/office/drawing/2014/main" id="{93508E25-CF01-9573-935C-AB3F317B5A3D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97">
              <a:extLst>
                <a:ext uri="{FF2B5EF4-FFF2-40B4-BE49-F238E27FC236}">
                  <a16:creationId xmlns:a16="http://schemas.microsoft.com/office/drawing/2014/main" id="{0E427CA4-291D-C753-AA87-247DE2D6666D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98">
              <a:extLst>
                <a:ext uri="{FF2B5EF4-FFF2-40B4-BE49-F238E27FC236}">
                  <a16:creationId xmlns:a16="http://schemas.microsoft.com/office/drawing/2014/main" id="{CAA36AC2-18BA-0CDC-7074-FFE91EDAEC1E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99">
            <a:extLst>
              <a:ext uri="{FF2B5EF4-FFF2-40B4-BE49-F238E27FC236}">
                <a16:creationId xmlns:a16="http://schemas.microsoft.com/office/drawing/2014/main" id="{742397E6-62CA-0DB2-143A-1656FF4F6AD7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</p:grpSpPr>
        <p:grpSp>
          <p:nvGrpSpPr>
            <p:cNvPr id="14" name="Group 100">
              <a:extLst>
                <a:ext uri="{FF2B5EF4-FFF2-40B4-BE49-F238E27FC236}">
                  <a16:creationId xmlns:a16="http://schemas.microsoft.com/office/drawing/2014/main" id="{012F8764-DBCF-27E5-60F8-BCFF6B07F135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</p:grpSpPr>
          <p:cxnSp>
            <p:nvCxnSpPr>
              <p:cNvPr id="43" name="Straight Connector 129">
                <a:extLst>
                  <a:ext uri="{FF2B5EF4-FFF2-40B4-BE49-F238E27FC236}">
                    <a16:creationId xmlns:a16="http://schemas.microsoft.com/office/drawing/2014/main" id="{CE64A609-7A89-75CD-B5CC-EE904B3C6425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130">
                <a:extLst>
                  <a:ext uri="{FF2B5EF4-FFF2-40B4-BE49-F238E27FC236}">
                    <a16:creationId xmlns:a16="http://schemas.microsoft.com/office/drawing/2014/main" id="{321C8A57-D127-4ECB-82E1-E646C643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131">
                <a:extLst>
                  <a:ext uri="{FF2B5EF4-FFF2-40B4-BE49-F238E27FC236}">
                    <a16:creationId xmlns:a16="http://schemas.microsoft.com/office/drawing/2014/main" id="{318D1FE3-32BD-B969-D231-C9C577B9E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132">
                <a:extLst>
                  <a:ext uri="{FF2B5EF4-FFF2-40B4-BE49-F238E27FC236}">
                    <a16:creationId xmlns:a16="http://schemas.microsoft.com/office/drawing/2014/main" id="{0EB7A3D5-6227-96ED-4155-A9607E57F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133">
                <a:extLst>
                  <a:ext uri="{FF2B5EF4-FFF2-40B4-BE49-F238E27FC236}">
                    <a16:creationId xmlns:a16="http://schemas.microsoft.com/office/drawing/2014/main" id="{BE5F2F07-83A4-7E5C-434E-9C451E16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134">
                <a:extLst>
                  <a:ext uri="{FF2B5EF4-FFF2-40B4-BE49-F238E27FC236}">
                    <a16:creationId xmlns:a16="http://schemas.microsoft.com/office/drawing/2014/main" id="{5E0C7A56-34FF-0060-D4E9-3A5C0061E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135">
                <a:extLst>
                  <a:ext uri="{FF2B5EF4-FFF2-40B4-BE49-F238E27FC236}">
                    <a16:creationId xmlns:a16="http://schemas.microsoft.com/office/drawing/2014/main" id="{CFBB317B-04C5-33B1-00CE-EE311327B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136">
                <a:extLst>
                  <a:ext uri="{FF2B5EF4-FFF2-40B4-BE49-F238E27FC236}">
                    <a16:creationId xmlns:a16="http://schemas.microsoft.com/office/drawing/2014/main" id="{DFBE3004-D6A4-CF67-C526-ED08BF917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137">
                <a:extLst>
                  <a:ext uri="{FF2B5EF4-FFF2-40B4-BE49-F238E27FC236}">
                    <a16:creationId xmlns:a16="http://schemas.microsoft.com/office/drawing/2014/main" id="{78FDDA5C-452C-8508-D3E7-DC65678BA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138">
                <a:extLst>
                  <a:ext uri="{FF2B5EF4-FFF2-40B4-BE49-F238E27FC236}">
                    <a16:creationId xmlns:a16="http://schemas.microsoft.com/office/drawing/2014/main" id="{6A151C29-58DD-7EF1-9425-AF13BD46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139">
                <a:extLst>
                  <a:ext uri="{FF2B5EF4-FFF2-40B4-BE49-F238E27FC236}">
                    <a16:creationId xmlns:a16="http://schemas.microsoft.com/office/drawing/2014/main" id="{F833466C-F3B5-5F9C-5696-CD1C3551A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140">
                <a:extLst>
                  <a:ext uri="{FF2B5EF4-FFF2-40B4-BE49-F238E27FC236}">
                    <a16:creationId xmlns:a16="http://schemas.microsoft.com/office/drawing/2014/main" id="{71DF2E95-A6E6-42DF-FC2B-BA57479A0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141">
                <a:extLst>
                  <a:ext uri="{FF2B5EF4-FFF2-40B4-BE49-F238E27FC236}">
                    <a16:creationId xmlns:a16="http://schemas.microsoft.com/office/drawing/2014/main" id="{30D194C6-2161-50C6-E4B3-5EB32FB2C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142">
                <a:extLst>
                  <a:ext uri="{FF2B5EF4-FFF2-40B4-BE49-F238E27FC236}">
                    <a16:creationId xmlns:a16="http://schemas.microsoft.com/office/drawing/2014/main" id="{9E42A436-C724-8D10-BF5F-B7E10D37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143">
                <a:extLst>
                  <a:ext uri="{FF2B5EF4-FFF2-40B4-BE49-F238E27FC236}">
                    <a16:creationId xmlns:a16="http://schemas.microsoft.com/office/drawing/2014/main" id="{FC68BDB4-2E05-DF67-4ABF-EE3C4D796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144">
                <a:extLst>
                  <a:ext uri="{FF2B5EF4-FFF2-40B4-BE49-F238E27FC236}">
                    <a16:creationId xmlns:a16="http://schemas.microsoft.com/office/drawing/2014/main" id="{4BB09C81-63F9-6F73-FF3D-219C594101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145">
                <a:extLst>
                  <a:ext uri="{FF2B5EF4-FFF2-40B4-BE49-F238E27FC236}">
                    <a16:creationId xmlns:a16="http://schemas.microsoft.com/office/drawing/2014/main" id="{1E376AD0-5EC7-A9F1-D14E-0C65E47EC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146">
                <a:extLst>
                  <a:ext uri="{FF2B5EF4-FFF2-40B4-BE49-F238E27FC236}">
                    <a16:creationId xmlns:a16="http://schemas.microsoft.com/office/drawing/2014/main" id="{BBA22A1A-12FE-A8FA-200A-956933D9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147">
                <a:extLst>
                  <a:ext uri="{FF2B5EF4-FFF2-40B4-BE49-F238E27FC236}">
                    <a16:creationId xmlns:a16="http://schemas.microsoft.com/office/drawing/2014/main" id="{20CC27E2-75AD-7BAF-6693-7D00D7B0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148">
                <a:extLst>
                  <a:ext uri="{FF2B5EF4-FFF2-40B4-BE49-F238E27FC236}">
                    <a16:creationId xmlns:a16="http://schemas.microsoft.com/office/drawing/2014/main" id="{860D5CAE-8932-2089-F1E3-AEDD18B6B5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149">
                <a:extLst>
                  <a:ext uri="{FF2B5EF4-FFF2-40B4-BE49-F238E27FC236}">
                    <a16:creationId xmlns:a16="http://schemas.microsoft.com/office/drawing/2014/main" id="{375A39B6-4497-9F8D-7056-026061F6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150">
                <a:extLst>
                  <a:ext uri="{FF2B5EF4-FFF2-40B4-BE49-F238E27FC236}">
                    <a16:creationId xmlns:a16="http://schemas.microsoft.com/office/drawing/2014/main" id="{52E6F2F2-1D60-5F7C-DF93-5D4D8BD45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151">
                <a:extLst>
                  <a:ext uri="{FF2B5EF4-FFF2-40B4-BE49-F238E27FC236}">
                    <a16:creationId xmlns:a16="http://schemas.microsoft.com/office/drawing/2014/main" id="{10D55748-752E-6ED3-9FE8-4757F9997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Straight Connector 152">
                <a:extLst>
                  <a:ext uri="{FF2B5EF4-FFF2-40B4-BE49-F238E27FC236}">
                    <a16:creationId xmlns:a16="http://schemas.microsoft.com/office/drawing/2014/main" id="{D62C3104-2A58-DB73-AB64-EB06C3727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Straight Connector 153">
                <a:extLst>
                  <a:ext uri="{FF2B5EF4-FFF2-40B4-BE49-F238E27FC236}">
                    <a16:creationId xmlns:a16="http://schemas.microsoft.com/office/drawing/2014/main" id="{FB72B799-F64E-55D9-92C0-1C3A738CF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Straight Connector 154">
                <a:extLst>
                  <a:ext uri="{FF2B5EF4-FFF2-40B4-BE49-F238E27FC236}">
                    <a16:creationId xmlns:a16="http://schemas.microsoft.com/office/drawing/2014/main" id="{68E0C5BA-5FC1-BE42-6DD4-A51EFA625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Straight Connector 155">
                <a:extLst>
                  <a:ext uri="{FF2B5EF4-FFF2-40B4-BE49-F238E27FC236}">
                    <a16:creationId xmlns:a16="http://schemas.microsoft.com/office/drawing/2014/main" id="{E297AF7D-8E2E-DC95-45AB-6BC259888F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156">
                <a:extLst>
                  <a:ext uri="{FF2B5EF4-FFF2-40B4-BE49-F238E27FC236}">
                    <a16:creationId xmlns:a16="http://schemas.microsoft.com/office/drawing/2014/main" id="{53553692-DB2F-5115-CC95-1335DCC9B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2C44F2BF-2795-0BCD-A769-1F4AD96CDB80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02">
              <a:extLst>
                <a:ext uri="{FF2B5EF4-FFF2-40B4-BE49-F238E27FC236}">
                  <a16:creationId xmlns:a16="http://schemas.microsoft.com/office/drawing/2014/main" id="{B2270296-6868-E8F0-26A2-202EDCF93506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03">
              <a:extLst>
                <a:ext uri="{FF2B5EF4-FFF2-40B4-BE49-F238E27FC236}">
                  <a16:creationId xmlns:a16="http://schemas.microsoft.com/office/drawing/2014/main" id="{478F7723-9E63-8A07-4EC0-7420D9136DF0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4">
              <a:extLst>
                <a:ext uri="{FF2B5EF4-FFF2-40B4-BE49-F238E27FC236}">
                  <a16:creationId xmlns:a16="http://schemas.microsoft.com/office/drawing/2014/main" id="{D18F6252-21C3-50D5-A19E-33CB6704352E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05">
              <a:extLst>
                <a:ext uri="{FF2B5EF4-FFF2-40B4-BE49-F238E27FC236}">
                  <a16:creationId xmlns:a16="http://schemas.microsoft.com/office/drawing/2014/main" id="{A96934D2-D0C6-4A38-8992-8193ACA69FF4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06">
              <a:extLst>
                <a:ext uri="{FF2B5EF4-FFF2-40B4-BE49-F238E27FC236}">
                  <a16:creationId xmlns:a16="http://schemas.microsoft.com/office/drawing/2014/main" id="{6ACF0E07-EC2B-318D-6C08-76D0D0CE92D5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07">
              <a:extLst>
                <a:ext uri="{FF2B5EF4-FFF2-40B4-BE49-F238E27FC236}">
                  <a16:creationId xmlns:a16="http://schemas.microsoft.com/office/drawing/2014/main" id="{133E5AA8-F5B6-7574-2867-1DDC8964A2BC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08">
              <a:extLst>
                <a:ext uri="{FF2B5EF4-FFF2-40B4-BE49-F238E27FC236}">
                  <a16:creationId xmlns:a16="http://schemas.microsoft.com/office/drawing/2014/main" id="{FABB7C68-7DD3-C392-BA67-B6EFD7AA3470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09">
              <a:extLst>
                <a:ext uri="{FF2B5EF4-FFF2-40B4-BE49-F238E27FC236}">
                  <a16:creationId xmlns:a16="http://schemas.microsoft.com/office/drawing/2014/main" id="{950985AE-6B53-BA6B-300F-EF6BBC5B9F0F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10">
              <a:extLst>
                <a:ext uri="{FF2B5EF4-FFF2-40B4-BE49-F238E27FC236}">
                  <a16:creationId xmlns:a16="http://schemas.microsoft.com/office/drawing/2014/main" id="{7F908526-86F7-D7DF-F614-97B0348BCADF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111">
              <a:extLst>
                <a:ext uri="{FF2B5EF4-FFF2-40B4-BE49-F238E27FC236}">
                  <a16:creationId xmlns:a16="http://schemas.microsoft.com/office/drawing/2014/main" id="{FDF9D100-73C9-5341-FDDA-754FFE55A0D8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12">
              <a:extLst>
                <a:ext uri="{FF2B5EF4-FFF2-40B4-BE49-F238E27FC236}">
                  <a16:creationId xmlns:a16="http://schemas.microsoft.com/office/drawing/2014/main" id="{BD4CE799-38BB-4950-C4B0-BE6230A7844B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5A0809A1-0CA0-2644-121B-C44321B0E10D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14">
              <a:extLst>
                <a:ext uri="{FF2B5EF4-FFF2-40B4-BE49-F238E27FC236}">
                  <a16:creationId xmlns:a16="http://schemas.microsoft.com/office/drawing/2014/main" id="{36667667-36C8-D2FE-59F8-CC008A165E47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15">
              <a:extLst>
                <a:ext uri="{FF2B5EF4-FFF2-40B4-BE49-F238E27FC236}">
                  <a16:creationId xmlns:a16="http://schemas.microsoft.com/office/drawing/2014/main" id="{722EC0AE-9C62-A462-E61A-56F42FF03C34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16">
              <a:extLst>
                <a:ext uri="{FF2B5EF4-FFF2-40B4-BE49-F238E27FC236}">
                  <a16:creationId xmlns:a16="http://schemas.microsoft.com/office/drawing/2014/main" id="{55DD57F9-F5B8-8757-4F47-7FC40F1D9230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17">
              <a:extLst>
                <a:ext uri="{FF2B5EF4-FFF2-40B4-BE49-F238E27FC236}">
                  <a16:creationId xmlns:a16="http://schemas.microsoft.com/office/drawing/2014/main" id="{3E13C445-263E-0D36-8106-71858B08FC7D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118">
              <a:extLst>
                <a:ext uri="{FF2B5EF4-FFF2-40B4-BE49-F238E27FC236}">
                  <a16:creationId xmlns:a16="http://schemas.microsoft.com/office/drawing/2014/main" id="{D8399C0E-2D7B-2287-0454-A0A69492A91B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33" name="Oval 119">
              <a:extLst>
                <a:ext uri="{FF2B5EF4-FFF2-40B4-BE49-F238E27FC236}">
                  <a16:creationId xmlns:a16="http://schemas.microsoft.com/office/drawing/2014/main" id="{2B01568C-4F62-3480-76C5-FD97DBD17AD1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20">
              <a:extLst>
                <a:ext uri="{FF2B5EF4-FFF2-40B4-BE49-F238E27FC236}">
                  <a16:creationId xmlns:a16="http://schemas.microsoft.com/office/drawing/2014/main" id="{76309604-ADCC-6C80-B98B-97C957784E89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21">
              <a:extLst>
                <a:ext uri="{FF2B5EF4-FFF2-40B4-BE49-F238E27FC236}">
                  <a16:creationId xmlns:a16="http://schemas.microsoft.com/office/drawing/2014/main" id="{039356D9-889B-06D7-6C4E-2C4356B9CBA1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122">
              <a:extLst>
                <a:ext uri="{FF2B5EF4-FFF2-40B4-BE49-F238E27FC236}">
                  <a16:creationId xmlns:a16="http://schemas.microsoft.com/office/drawing/2014/main" id="{B99E9FCC-B0B8-41E7-30D0-7008A1D63F6F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23">
              <a:extLst>
                <a:ext uri="{FF2B5EF4-FFF2-40B4-BE49-F238E27FC236}">
                  <a16:creationId xmlns:a16="http://schemas.microsoft.com/office/drawing/2014/main" id="{6AF51ADC-1A6F-EF19-C426-6010F41B7080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124">
              <a:extLst>
                <a:ext uri="{FF2B5EF4-FFF2-40B4-BE49-F238E27FC236}">
                  <a16:creationId xmlns:a16="http://schemas.microsoft.com/office/drawing/2014/main" id="{CD98D362-DADE-4837-656F-7DA593E9B78F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125">
              <a:extLst>
                <a:ext uri="{FF2B5EF4-FFF2-40B4-BE49-F238E27FC236}">
                  <a16:creationId xmlns:a16="http://schemas.microsoft.com/office/drawing/2014/main" id="{37D28713-AB8E-97CF-A55E-105490B758B4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26">
              <a:extLst>
                <a:ext uri="{FF2B5EF4-FFF2-40B4-BE49-F238E27FC236}">
                  <a16:creationId xmlns:a16="http://schemas.microsoft.com/office/drawing/2014/main" id="{3B449588-5C27-708E-7C06-D884007F68EC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127">
              <a:extLst>
                <a:ext uri="{FF2B5EF4-FFF2-40B4-BE49-F238E27FC236}">
                  <a16:creationId xmlns:a16="http://schemas.microsoft.com/office/drawing/2014/main" id="{A7C646E3-15E3-840C-C199-1E1C86E2E878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128">
              <a:extLst>
                <a:ext uri="{FF2B5EF4-FFF2-40B4-BE49-F238E27FC236}">
                  <a16:creationId xmlns:a16="http://schemas.microsoft.com/office/drawing/2014/main" id="{76EE5CBD-E441-0F12-EB58-CF00FA448460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1" name="Subtitle 2">
            <a:extLst>
              <a:ext uri="{FF2B5EF4-FFF2-40B4-BE49-F238E27FC236}">
                <a16:creationId xmlns:a16="http://schemas.microsoft.com/office/drawing/2014/main" id="{C81C76A6-ECA2-4D5E-0A60-82EFD5B4D3D5}"/>
              </a:ext>
            </a:extLst>
          </p:cNvPr>
          <p:cNvSpPr txBox="1">
            <a:spLocks/>
          </p:cNvSpPr>
          <p:nvPr/>
        </p:nvSpPr>
        <p:spPr>
          <a:xfrm>
            <a:off x="-358156" y="2969360"/>
            <a:ext cx="13235662" cy="2263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5400" b="0" cap="small" dirty="0">
                <a:solidFill>
                  <a:schemeClr val="bg1"/>
                </a:solidFill>
                <a:cs typeface="Helvetica" panose="020B0604020202020204" pitchFamily="34" charset="0"/>
              </a:rPr>
              <a:t>FAIR research in your hands</a:t>
            </a:r>
          </a:p>
        </p:txBody>
      </p:sp>
      <p:pic>
        <p:nvPicPr>
          <p:cNvPr id="72" name="Picture 1">
            <a:extLst>
              <a:ext uri="{FF2B5EF4-FFF2-40B4-BE49-F238E27FC236}">
                <a16:creationId xmlns:a16="http://schemas.microsoft.com/office/drawing/2014/main" id="{9C6D2981-8954-D539-65FF-27C8434E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72" y="1015973"/>
            <a:ext cx="5424231" cy="2056839"/>
          </a:xfrm>
          <a:prstGeom prst="rect">
            <a:avLst/>
          </a:prstGeom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405C4A88-4FAD-2976-FDBA-3E605752B8E4}"/>
              </a:ext>
            </a:extLst>
          </p:cNvPr>
          <p:cNvGrpSpPr/>
          <p:nvPr/>
        </p:nvGrpSpPr>
        <p:grpSpPr>
          <a:xfrm>
            <a:off x="-144998" y="4748760"/>
            <a:ext cx="12481997" cy="1200329"/>
            <a:chOff x="-1289585" y="11391855"/>
            <a:chExt cx="12481997" cy="1200329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1FE99CC1-0EE5-2885-CB3C-D94D782B4FDA}"/>
                </a:ext>
              </a:extLst>
            </p:cNvPr>
            <p:cNvGrpSpPr/>
            <p:nvPr/>
          </p:nvGrpSpPr>
          <p:grpSpPr>
            <a:xfrm>
              <a:off x="-1289585" y="11414059"/>
              <a:ext cx="4429766" cy="1155930"/>
              <a:chOff x="-3798388" y="21236219"/>
              <a:chExt cx="10759633" cy="2821515"/>
            </a:xfrm>
          </p:grpSpPr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FBD7D2D6-0D54-A62E-726D-47FBCE4182E5}"/>
                  </a:ext>
                </a:extLst>
              </p:cNvPr>
              <p:cNvGrpSpPr/>
              <p:nvPr/>
            </p:nvGrpSpPr>
            <p:grpSpPr>
              <a:xfrm>
                <a:off x="501428" y="21236219"/>
                <a:ext cx="2160000" cy="2160000"/>
                <a:chOff x="28642235" y="15220299"/>
                <a:chExt cx="2160000" cy="216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8E97085-6C32-A53F-E07D-8421D4C59CA1}"/>
                    </a:ext>
                  </a:extLst>
                </p:cNvPr>
                <p:cNvSpPr/>
                <p:nvPr/>
              </p:nvSpPr>
              <p:spPr>
                <a:xfrm>
                  <a:off x="28642235" y="15220299"/>
                  <a:ext cx="2160000" cy="2160000"/>
                </a:xfrm>
                <a:prstGeom prst="ellipse">
                  <a:avLst/>
                </a:prstGeom>
                <a:solidFill>
                  <a:srgbClr val="2D3E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98" name="Grafik 97" descr="Blaupause mit einfarbiger Füllung">
                  <a:extLst>
                    <a:ext uri="{FF2B5EF4-FFF2-40B4-BE49-F238E27FC236}">
                      <a16:creationId xmlns:a16="http://schemas.microsoft.com/office/drawing/2014/main" id="{328D89AD-85B9-056B-85C9-C0987F890C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2235" y="15490299"/>
                  <a:ext cx="1620000" cy="1620000"/>
                </a:xfrm>
                <a:prstGeom prst="rect">
                  <a:avLst/>
                </a:prstGeom>
              </p:spPr>
            </p:pic>
          </p:grp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7B38B256-C163-902E-BD4E-166941C22317}"/>
                  </a:ext>
                </a:extLst>
              </p:cNvPr>
              <p:cNvSpPr txBox="1"/>
              <p:nvPr/>
            </p:nvSpPr>
            <p:spPr>
              <a:xfrm>
                <a:off x="-3798388" y="23596069"/>
                <a:ext cx="10759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2D3E5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Plan</a:t>
                </a: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EAC21D9B-67CA-2FED-BB5D-E88C784BEB93}"/>
                </a:ext>
              </a:extLst>
            </p:cNvPr>
            <p:cNvGrpSpPr/>
            <p:nvPr/>
          </p:nvGrpSpPr>
          <p:grpSpPr>
            <a:xfrm>
              <a:off x="723473" y="11414059"/>
              <a:ext cx="4429766" cy="1155930"/>
              <a:chOff x="-724439" y="21236219"/>
              <a:chExt cx="10759633" cy="2821515"/>
            </a:xfrm>
          </p:grpSpPr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283A95DE-4EFC-AB94-836A-A873B88F00C1}"/>
                  </a:ext>
                </a:extLst>
              </p:cNvPr>
              <p:cNvGrpSpPr/>
              <p:nvPr/>
            </p:nvGrpSpPr>
            <p:grpSpPr>
              <a:xfrm>
                <a:off x="3575377" y="21236219"/>
                <a:ext cx="2160000" cy="2160000"/>
                <a:chOff x="31299646" y="15220299"/>
                <a:chExt cx="2160000" cy="2160000"/>
              </a:xfrm>
            </p:grpSpPr>
            <p:sp>
              <p:nvSpPr>
                <p:cNvPr id="93" name="Ellipse 92">
                  <a:extLst>
                    <a:ext uri="{FF2B5EF4-FFF2-40B4-BE49-F238E27FC236}">
                      <a16:creationId xmlns:a16="http://schemas.microsoft.com/office/drawing/2014/main" id="{2DBB7935-F078-2D08-38B5-4FDF0B09757D}"/>
                    </a:ext>
                  </a:extLst>
                </p:cNvPr>
                <p:cNvSpPr/>
                <p:nvPr/>
              </p:nvSpPr>
              <p:spPr>
                <a:xfrm>
                  <a:off x="31299646" y="15220299"/>
                  <a:ext cx="2160000" cy="2160000"/>
                </a:xfrm>
                <a:prstGeom prst="ellipse">
                  <a:avLst/>
                </a:prstGeom>
                <a:solidFill>
                  <a:srgbClr val="2D3E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94" name="Grafik 93" descr="Hierarchie mit einfarbiger Füllung">
                  <a:extLst>
                    <a:ext uri="{FF2B5EF4-FFF2-40B4-BE49-F238E27FC236}">
                      <a16:creationId xmlns:a16="http://schemas.microsoft.com/office/drawing/2014/main" id="{79958073-FB55-5827-1F3F-8F2D8F3E7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69646" y="15436511"/>
                  <a:ext cx="1620000" cy="1620000"/>
                </a:xfrm>
                <a:prstGeom prst="rect">
                  <a:avLst/>
                </a:prstGeom>
              </p:spPr>
            </p:pic>
          </p:grp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43B37476-DF12-A310-CAC9-B4B71C7D80AF}"/>
                  </a:ext>
                </a:extLst>
              </p:cNvPr>
              <p:cNvSpPr txBox="1"/>
              <p:nvPr/>
            </p:nvSpPr>
            <p:spPr>
              <a:xfrm>
                <a:off x="-724439" y="23596069"/>
                <a:ext cx="10759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 err="1">
                    <a:solidFill>
                      <a:srgbClr val="2D3E5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Structure</a:t>
                </a:r>
                <a:endParaRPr lang="de-DE" sz="2400" b="1" dirty="0">
                  <a:solidFill>
                    <a:srgbClr val="2D3E50"/>
                  </a:solidFill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9CEAD569-D8AA-FEB0-9455-70CCC5682840}"/>
                </a:ext>
              </a:extLst>
            </p:cNvPr>
            <p:cNvGrpSpPr/>
            <p:nvPr/>
          </p:nvGrpSpPr>
          <p:grpSpPr>
            <a:xfrm>
              <a:off x="2736531" y="11414059"/>
              <a:ext cx="4429766" cy="1155930"/>
              <a:chOff x="1610044" y="21236219"/>
              <a:chExt cx="10759633" cy="2821515"/>
            </a:xfrm>
          </p:grpSpPr>
          <p:grpSp>
            <p:nvGrpSpPr>
              <p:cNvPr id="87" name="Gruppieren 86">
                <a:extLst>
                  <a:ext uri="{FF2B5EF4-FFF2-40B4-BE49-F238E27FC236}">
                    <a16:creationId xmlns:a16="http://schemas.microsoft.com/office/drawing/2014/main" id="{EAE1272E-5775-0262-FDD8-152EF0891F3B}"/>
                  </a:ext>
                </a:extLst>
              </p:cNvPr>
              <p:cNvGrpSpPr/>
              <p:nvPr/>
            </p:nvGrpSpPr>
            <p:grpSpPr>
              <a:xfrm>
                <a:off x="5909860" y="21236219"/>
                <a:ext cx="2160000" cy="2160000"/>
                <a:chOff x="34107646" y="15300981"/>
                <a:chExt cx="2160000" cy="2160000"/>
              </a:xfrm>
            </p:grpSpPr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7056B086-1353-9468-8A23-07E860680084}"/>
                    </a:ext>
                  </a:extLst>
                </p:cNvPr>
                <p:cNvSpPr/>
                <p:nvPr/>
              </p:nvSpPr>
              <p:spPr>
                <a:xfrm>
                  <a:off x="34107646" y="15300981"/>
                  <a:ext cx="2160000" cy="2160000"/>
                </a:xfrm>
                <a:prstGeom prst="ellipse">
                  <a:avLst/>
                </a:prstGeom>
                <a:solidFill>
                  <a:srgbClr val="2D3E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90" name="Grafik 89" descr="Arbeiten von zu Hause Schreibtisch mit einfarbiger Füllung">
                  <a:extLst>
                    <a:ext uri="{FF2B5EF4-FFF2-40B4-BE49-F238E27FC236}">
                      <a16:creationId xmlns:a16="http://schemas.microsoft.com/office/drawing/2014/main" id="{26619624-8136-8A68-5A82-302325F8C6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77646" y="15570981"/>
                  <a:ext cx="1620000" cy="1620000"/>
                </a:xfrm>
                <a:prstGeom prst="rect">
                  <a:avLst/>
                </a:prstGeom>
              </p:spPr>
            </p:pic>
          </p:grp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762514C1-A2FB-0FEB-5695-5314E347148C}"/>
                  </a:ext>
                </a:extLst>
              </p:cNvPr>
              <p:cNvSpPr txBox="1"/>
              <p:nvPr/>
            </p:nvSpPr>
            <p:spPr>
              <a:xfrm>
                <a:off x="1610044" y="23596069"/>
                <a:ext cx="10759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2D3E5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Manage</a:t>
                </a:r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E4E5CF4F-43EF-F759-FDA9-A8E857F2BDF4}"/>
                </a:ext>
              </a:extLst>
            </p:cNvPr>
            <p:cNvGrpSpPr/>
            <p:nvPr/>
          </p:nvGrpSpPr>
          <p:grpSpPr>
            <a:xfrm>
              <a:off x="4749589" y="11414059"/>
              <a:ext cx="4429766" cy="1155930"/>
              <a:chOff x="5147104" y="21236219"/>
              <a:chExt cx="10759633" cy="2821515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111A2D33-AF17-4799-E310-866311C8703E}"/>
                  </a:ext>
                </a:extLst>
              </p:cNvPr>
              <p:cNvGrpSpPr/>
              <p:nvPr/>
            </p:nvGrpSpPr>
            <p:grpSpPr>
              <a:xfrm>
                <a:off x="9446920" y="21236219"/>
                <a:ext cx="2160000" cy="2160000"/>
                <a:chOff x="36699646" y="15300981"/>
                <a:chExt cx="2160000" cy="2160000"/>
              </a:xfrm>
            </p:grpSpPr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14B1DEBB-B60F-E689-4766-D19C5CBF084F}"/>
                    </a:ext>
                  </a:extLst>
                </p:cNvPr>
                <p:cNvSpPr/>
                <p:nvPr/>
              </p:nvSpPr>
              <p:spPr>
                <a:xfrm>
                  <a:off x="36699646" y="15300981"/>
                  <a:ext cx="2160000" cy="2160000"/>
                </a:xfrm>
                <a:prstGeom prst="ellipse">
                  <a:avLst/>
                </a:prstGeom>
                <a:solidFill>
                  <a:srgbClr val="2D3E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86" name="Grafik 85" descr="Freigeben mit einfarbiger Füllung">
                  <a:extLst>
                    <a:ext uri="{FF2B5EF4-FFF2-40B4-BE49-F238E27FC236}">
                      <a16:creationId xmlns:a16="http://schemas.microsoft.com/office/drawing/2014/main" id="{731AF1BA-D4A7-3A11-4EAD-D95FA74676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53858" y="15408981"/>
                  <a:ext cx="1944000" cy="1944000"/>
                </a:xfrm>
                <a:prstGeom prst="rect">
                  <a:avLst/>
                </a:prstGeom>
              </p:spPr>
            </p:pic>
          </p:grp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6CA4778C-F7F5-DFE6-6715-25B4914E3B38}"/>
                  </a:ext>
                </a:extLst>
              </p:cNvPr>
              <p:cNvSpPr txBox="1"/>
              <p:nvPr/>
            </p:nvSpPr>
            <p:spPr>
              <a:xfrm>
                <a:off x="5147104" y="23596069"/>
                <a:ext cx="10759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2D3E5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Share</a:t>
                </a: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77C37185-76F9-8767-6B07-16B69DAE00F6}"/>
                </a:ext>
              </a:extLst>
            </p:cNvPr>
            <p:cNvGrpSpPr/>
            <p:nvPr/>
          </p:nvGrpSpPr>
          <p:grpSpPr>
            <a:xfrm>
              <a:off x="6762646" y="11391855"/>
              <a:ext cx="4429766" cy="1200329"/>
              <a:chOff x="8294536" y="21236219"/>
              <a:chExt cx="10759633" cy="2929890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37B7170D-6114-1DE5-1AA9-0E9B522416CE}"/>
                  </a:ext>
                </a:extLst>
              </p:cNvPr>
              <p:cNvGrpSpPr/>
              <p:nvPr/>
            </p:nvGrpSpPr>
            <p:grpSpPr>
              <a:xfrm>
                <a:off x="12594352" y="21236219"/>
                <a:ext cx="2160000" cy="2160000"/>
                <a:chOff x="39183646" y="15273976"/>
                <a:chExt cx="2160000" cy="2160000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30C6BE2F-EDAA-2F30-F307-14671B2B2A39}"/>
                    </a:ext>
                  </a:extLst>
                </p:cNvPr>
                <p:cNvSpPr/>
                <p:nvPr/>
              </p:nvSpPr>
              <p:spPr>
                <a:xfrm>
                  <a:off x="39183646" y="15273976"/>
                  <a:ext cx="2160000" cy="2160000"/>
                </a:xfrm>
                <a:prstGeom prst="ellipse">
                  <a:avLst/>
                </a:prstGeom>
                <a:solidFill>
                  <a:srgbClr val="2D3E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82" name="Grafik 81" descr="Server mit einfarbiger Füllung">
                  <a:extLst>
                    <a:ext uri="{FF2B5EF4-FFF2-40B4-BE49-F238E27FC236}">
                      <a16:creationId xmlns:a16="http://schemas.microsoft.com/office/drawing/2014/main" id="{4A423CDA-D88C-6556-08F4-F838CD9E0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53646" y="15543976"/>
                  <a:ext cx="1620000" cy="1620000"/>
                </a:xfrm>
                <a:prstGeom prst="rect">
                  <a:avLst/>
                </a:prstGeom>
              </p:spPr>
            </p:pic>
          </p:grp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4F02A2AC-C88A-D25F-3A8A-E7F7CA56A165}"/>
                  </a:ext>
                </a:extLst>
              </p:cNvPr>
              <p:cNvSpPr txBox="1"/>
              <p:nvPr/>
            </p:nvSpPr>
            <p:spPr>
              <a:xfrm>
                <a:off x="8294536" y="23704443"/>
                <a:ext cx="10759633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b="1" dirty="0">
                    <a:solidFill>
                      <a:srgbClr val="2D3E5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Store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73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548EC9F-B6F0-D582-B200-9CBBA1D9A574}"/>
              </a:ext>
            </a:extLst>
          </p:cNvPr>
          <p:cNvSpPr/>
          <p:nvPr/>
        </p:nvSpPr>
        <p:spPr>
          <a:xfrm>
            <a:off x="-20204" y="-71844"/>
            <a:ext cx="12232409" cy="7001689"/>
          </a:xfrm>
          <a:prstGeom prst="rect">
            <a:avLst/>
          </a:prstGeom>
          <a:gradFill>
            <a:gsLst>
              <a:gs pos="18000">
                <a:srgbClr val="2D3E5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91">
            <a:extLst>
              <a:ext uri="{FF2B5EF4-FFF2-40B4-BE49-F238E27FC236}">
                <a16:creationId xmlns:a16="http://schemas.microsoft.com/office/drawing/2014/main" id="{B68C6DD4-ADCF-8F17-D3E1-41B3126F15E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70AD47">
              <a:lumMod val="20000"/>
              <a:lumOff val="80000"/>
            </a:srgbClr>
          </a:solidFill>
        </p:grpSpPr>
        <p:sp>
          <p:nvSpPr>
            <p:cNvPr id="6" name="Freeform: Shape 92">
              <a:extLst>
                <a:ext uri="{FF2B5EF4-FFF2-40B4-BE49-F238E27FC236}">
                  <a16:creationId xmlns:a16="http://schemas.microsoft.com/office/drawing/2014/main" id="{E8BA2825-2642-6E3E-CA07-9B472D3DD2B6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93">
              <a:extLst>
                <a:ext uri="{FF2B5EF4-FFF2-40B4-BE49-F238E27FC236}">
                  <a16:creationId xmlns:a16="http://schemas.microsoft.com/office/drawing/2014/main" id="{CE70BC9E-821B-6E87-8B7C-DA26E7BF3291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94">
              <a:extLst>
                <a:ext uri="{FF2B5EF4-FFF2-40B4-BE49-F238E27FC236}">
                  <a16:creationId xmlns:a16="http://schemas.microsoft.com/office/drawing/2014/main" id="{C8CA318D-893D-100F-A131-D3D0D1A600BB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95">
              <a:extLst>
                <a:ext uri="{FF2B5EF4-FFF2-40B4-BE49-F238E27FC236}">
                  <a16:creationId xmlns:a16="http://schemas.microsoft.com/office/drawing/2014/main" id="{D1D9A64D-3C56-88EB-59BA-E9C2952C7D64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6">
              <a:extLst>
                <a:ext uri="{FF2B5EF4-FFF2-40B4-BE49-F238E27FC236}">
                  <a16:creationId xmlns:a16="http://schemas.microsoft.com/office/drawing/2014/main" id="{93508E25-CF01-9573-935C-AB3F317B5A3D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97">
              <a:extLst>
                <a:ext uri="{FF2B5EF4-FFF2-40B4-BE49-F238E27FC236}">
                  <a16:creationId xmlns:a16="http://schemas.microsoft.com/office/drawing/2014/main" id="{0E427CA4-291D-C753-AA87-247DE2D6666D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98">
              <a:extLst>
                <a:ext uri="{FF2B5EF4-FFF2-40B4-BE49-F238E27FC236}">
                  <a16:creationId xmlns:a16="http://schemas.microsoft.com/office/drawing/2014/main" id="{CAA36AC2-18BA-0CDC-7074-FFE91EDAEC1E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99">
            <a:extLst>
              <a:ext uri="{FF2B5EF4-FFF2-40B4-BE49-F238E27FC236}">
                <a16:creationId xmlns:a16="http://schemas.microsoft.com/office/drawing/2014/main" id="{742397E6-62CA-0DB2-143A-1656FF4F6AD7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</p:grpSpPr>
        <p:grpSp>
          <p:nvGrpSpPr>
            <p:cNvPr id="14" name="Group 100">
              <a:extLst>
                <a:ext uri="{FF2B5EF4-FFF2-40B4-BE49-F238E27FC236}">
                  <a16:creationId xmlns:a16="http://schemas.microsoft.com/office/drawing/2014/main" id="{012F8764-DBCF-27E5-60F8-BCFF6B07F135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</p:grpSpPr>
          <p:cxnSp>
            <p:nvCxnSpPr>
              <p:cNvPr id="43" name="Straight Connector 129">
                <a:extLst>
                  <a:ext uri="{FF2B5EF4-FFF2-40B4-BE49-F238E27FC236}">
                    <a16:creationId xmlns:a16="http://schemas.microsoft.com/office/drawing/2014/main" id="{CE64A609-7A89-75CD-B5CC-EE904B3C6425}"/>
                  </a:ext>
                </a:extLst>
              </p:cNvPr>
              <p:cNvCxnSpPr>
                <a:cxnSpLocks/>
                <a:stCxn id="28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Straight Connector 130">
                <a:extLst>
                  <a:ext uri="{FF2B5EF4-FFF2-40B4-BE49-F238E27FC236}">
                    <a16:creationId xmlns:a16="http://schemas.microsoft.com/office/drawing/2014/main" id="{321C8A57-D127-4ECB-82E1-E646C643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" name="Straight Connector 131">
                <a:extLst>
                  <a:ext uri="{FF2B5EF4-FFF2-40B4-BE49-F238E27FC236}">
                    <a16:creationId xmlns:a16="http://schemas.microsoft.com/office/drawing/2014/main" id="{318D1FE3-32BD-B969-D231-C9C577B9E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" name="Straight Connector 132">
                <a:extLst>
                  <a:ext uri="{FF2B5EF4-FFF2-40B4-BE49-F238E27FC236}">
                    <a16:creationId xmlns:a16="http://schemas.microsoft.com/office/drawing/2014/main" id="{0EB7A3D5-6227-96ED-4155-A9607E57F5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" name="Straight Connector 133">
                <a:extLst>
                  <a:ext uri="{FF2B5EF4-FFF2-40B4-BE49-F238E27FC236}">
                    <a16:creationId xmlns:a16="http://schemas.microsoft.com/office/drawing/2014/main" id="{BE5F2F07-83A4-7E5C-434E-9C451E168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Straight Connector 134">
                <a:extLst>
                  <a:ext uri="{FF2B5EF4-FFF2-40B4-BE49-F238E27FC236}">
                    <a16:creationId xmlns:a16="http://schemas.microsoft.com/office/drawing/2014/main" id="{5E0C7A56-34FF-0060-D4E9-3A5C0061E1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" name="Straight Connector 135">
                <a:extLst>
                  <a:ext uri="{FF2B5EF4-FFF2-40B4-BE49-F238E27FC236}">
                    <a16:creationId xmlns:a16="http://schemas.microsoft.com/office/drawing/2014/main" id="{CFBB317B-04C5-33B1-00CE-EE311327B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Straight Connector 136">
                <a:extLst>
                  <a:ext uri="{FF2B5EF4-FFF2-40B4-BE49-F238E27FC236}">
                    <a16:creationId xmlns:a16="http://schemas.microsoft.com/office/drawing/2014/main" id="{DFBE3004-D6A4-CF67-C526-ED08BF9172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" name="Straight Connector 137">
                <a:extLst>
                  <a:ext uri="{FF2B5EF4-FFF2-40B4-BE49-F238E27FC236}">
                    <a16:creationId xmlns:a16="http://schemas.microsoft.com/office/drawing/2014/main" id="{78FDDA5C-452C-8508-D3E7-DC65678BA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" name="Straight Connector 138">
                <a:extLst>
                  <a:ext uri="{FF2B5EF4-FFF2-40B4-BE49-F238E27FC236}">
                    <a16:creationId xmlns:a16="http://schemas.microsoft.com/office/drawing/2014/main" id="{6A151C29-58DD-7EF1-9425-AF13BD461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" name="Straight Connector 139">
                <a:extLst>
                  <a:ext uri="{FF2B5EF4-FFF2-40B4-BE49-F238E27FC236}">
                    <a16:creationId xmlns:a16="http://schemas.microsoft.com/office/drawing/2014/main" id="{F833466C-F3B5-5F9C-5696-CD1C3551A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" name="Straight Connector 140">
                <a:extLst>
                  <a:ext uri="{FF2B5EF4-FFF2-40B4-BE49-F238E27FC236}">
                    <a16:creationId xmlns:a16="http://schemas.microsoft.com/office/drawing/2014/main" id="{71DF2E95-A6E6-42DF-FC2B-BA57479A0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Straight Connector 141">
                <a:extLst>
                  <a:ext uri="{FF2B5EF4-FFF2-40B4-BE49-F238E27FC236}">
                    <a16:creationId xmlns:a16="http://schemas.microsoft.com/office/drawing/2014/main" id="{30D194C6-2161-50C6-E4B3-5EB32FB2C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" name="Straight Connector 142">
                <a:extLst>
                  <a:ext uri="{FF2B5EF4-FFF2-40B4-BE49-F238E27FC236}">
                    <a16:creationId xmlns:a16="http://schemas.microsoft.com/office/drawing/2014/main" id="{9E42A436-C724-8D10-BF5F-B7E10D37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" name="Straight Connector 143">
                <a:extLst>
                  <a:ext uri="{FF2B5EF4-FFF2-40B4-BE49-F238E27FC236}">
                    <a16:creationId xmlns:a16="http://schemas.microsoft.com/office/drawing/2014/main" id="{FC68BDB4-2E05-DF67-4ABF-EE3C4D796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144">
                <a:extLst>
                  <a:ext uri="{FF2B5EF4-FFF2-40B4-BE49-F238E27FC236}">
                    <a16:creationId xmlns:a16="http://schemas.microsoft.com/office/drawing/2014/main" id="{4BB09C81-63F9-6F73-FF3D-219C594101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Straight Connector 145">
                <a:extLst>
                  <a:ext uri="{FF2B5EF4-FFF2-40B4-BE49-F238E27FC236}">
                    <a16:creationId xmlns:a16="http://schemas.microsoft.com/office/drawing/2014/main" id="{1E376AD0-5EC7-A9F1-D14E-0C65E47EC7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Straight Connector 146">
                <a:extLst>
                  <a:ext uri="{FF2B5EF4-FFF2-40B4-BE49-F238E27FC236}">
                    <a16:creationId xmlns:a16="http://schemas.microsoft.com/office/drawing/2014/main" id="{BBA22A1A-12FE-A8FA-200A-956933D91F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1" name="Straight Connector 147">
                <a:extLst>
                  <a:ext uri="{FF2B5EF4-FFF2-40B4-BE49-F238E27FC236}">
                    <a16:creationId xmlns:a16="http://schemas.microsoft.com/office/drawing/2014/main" id="{20CC27E2-75AD-7BAF-6693-7D00D7B09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2" name="Straight Connector 148">
                <a:extLst>
                  <a:ext uri="{FF2B5EF4-FFF2-40B4-BE49-F238E27FC236}">
                    <a16:creationId xmlns:a16="http://schemas.microsoft.com/office/drawing/2014/main" id="{860D5CAE-8932-2089-F1E3-AEDD18B6B5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Straight Connector 149">
                <a:extLst>
                  <a:ext uri="{FF2B5EF4-FFF2-40B4-BE49-F238E27FC236}">
                    <a16:creationId xmlns:a16="http://schemas.microsoft.com/office/drawing/2014/main" id="{375A39B6-4497-9F8D-7056-026061F61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Straight Connector 150">
                <a:extLst>
                  <a:ext uri="{FF2B5EF4-FFF2-40B4-BE49-F238E27FC236}">
                    <a16:creationId xmlns:a16="http://schemas.microsoft.com/office/drawing/2014/main" id="{52E6F2F2-1D60-5F7C-DF93-5D4D8BD45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" name="Straight Connector 151">
                <a:extLst>
                  <a:ext uri="{FF2B5EF4-FFF2-40B4-BE49-F238E27FC236}">
                    <a16:creationId xmlns:a16="http://schemas.microsoft.com/office/drawing/2014/main" id="{10D55748-752E-6ED3-9FE8-4757F9997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6" name="Straight Connector 152">
                <a:extLst>
                  <a:ext uri="{FF2B5EF4-FFF2-40B4-BE49-F238E27FC236}">
                    <a16:creationId xmlns:a16="http://schemas.microsoft.com/office/drawing/2014/main" id="{D62C3104-2A58-DB73-AB64-EB06C3727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Straight Connector 153">
                <a:extLst>
                  <a:ext uri="{FF2B5EF4-FFF2-40B4-BE49-F238E27FC236}">
                    <a16:creationId xmlns:a16="http://schemas.microsoft.com/office/drawing/2014/main" id="{FB72B799-F64E-55D9-92C0-1C3A738CF3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8" name="Straight Connector 154">
                <a:extLst>
                  <a:ext uri="{FF2B5EF4-FFF2-40B4-BE49-F238E27FC236}">
                    <a16:creationId xmlns:a16="http://schemas.microsoft.com/office/drawing/2014/main" id="{68E0C5BA-5FC1-BE42-6DD4-A51EFA6252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Straight Connector 155">
                <a:extLst>
                  <a:ext uri="{FF2B5EF4-FFF2-40B4-BE49-F238E27FC236}">
                    <a16:creationId xmlns:a16="http://schemas.microsoft.com/office/drawing/2014/main" id="{E297AF7D-8E2E-DC95-45AB-6BC259888F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0" name="Straight Connector 156">
                <a:extLst>
                  <a:ext uri="{FF2B5EF4-FFF2-40B4-BE49-F238E27FC236}">
                    <a16:creationId xmlns:a16="http://schemas.microsoft.com/office/drawing/2014/main" id="{53553692-DB2F-5115-CC95-1335DCC9B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noFill/>
              <a:ln w="190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2C44F2BF-2795-0BCD-A769-1F4AD96CDB80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02">
              <a:extLst>
                <a:ext uri="{FF2B5EF4-FFF2-40B4-BE49-F238E27FC236}">
                  <a16:creationId xmlns:a16="http://schemas.microsoft.com/office/drawing/2014/main" id="{B2270296-6868-E8F0-26A2-202EDCF93506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03">
              <a:extLst>
                <a:ext uri="{FF2B5EF4-FFF2-40B4-BE49-F238E27FC236}">
                  <a16:creationId xmlns:a16="http://schemas.microsoft.com/office/drawing/2014/main" id="{478F7723-9E63-8A07-4EC0-7420D9136DF0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4">
              <a:extLst>
                <a:ext uri="{FF2B5EF4-FFF2-40B4-BE49-F238E27FC236}">
                  <a16:creationId xmlns:a16="http://schemas.microsoft.com/office/drawing/2014/main" id="{D18F6252-21C3-50D5-A19E-33CB6704352E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05">
              <a:extLst>
                <a:ext uri="{FF2B5EF4-FFF2-40B4-BE49-F238E27FC236}">
                  <a16:creationId xmlns:a16="http://schemas.microsoft.com/office/drawing/2014/main" id="{A96934D2-D0C6-4A38-8992-8193ACA69FF4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06">
              <a:extLst>
                <a:ext uri="{FF2B5EF4-FFF2-40B4-BE49-F238E27FC236}">
                  <a16:creationId xmlns:a16="http://schemas.microsoft.com/office/drawing/2014/main" id="{6ACF0E07-EC2B-318D-6C08-76D0D0CE92D5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107">
              <a:extLst>
                <a:ext uri="{FF2B5EF4-FFF2-40B4-BE49-F238E27FC236}">
                  <a16:creationId xmlns:a16="http://schemas.microsoft.com/office/drawing/2014/main" id="{133E5AA8-F5B6-7574-2867-1DDC8964A2BC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108">
              <a:extLst>
                <a:ext uri="{FF2B5EF4-FFF2-40B4-BE49-F238E27FC236}">
                  <a16:creationId xmlns:a16="http://schemas.microsoft.com/office/drawing/2014/main" id="{FABB7C68-7DD3-C392-BA67-B6EFD7AA3470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109">
              <a:extLst>
                <a:ext uri="{FF2B5EF4-FFF2-40B4-BE49-F238E27FC236}">
                  <a16:creationId xmlns:a16="http://schemas.microsoft.com/office/drawing/2014/main" id="{950985AE-6B53-BA6B-300F-EF6BBC5B9F0F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10">
              <a:extLst>
                <a:ext uri="{FF2B5EF4-FFF2-40B4-BE49-F238E27FC236}">
                  <a16:creationId xmlns:a16="http://schemas.microsoft.com/office/drawing/2014/main" id="{7F908526-86F7-D7DF-F614-97B0348BCADF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111">
              <a:extLst>
                <a:ext uri="{FF2B5EF4-FFF2-40B4-BE49-F238E27FC236}">
                  <a16:creationId xmlns:a16="http://schemas.microsoft.com/office/drawing/2014/main" id="{FDF9D100-73C9-5341-FDDA-754FFE55A0D8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12">
              <a:extLst>
                <a:ext uri="{FF2B5EF4-FFF2-40B4-BE49-F238E27FC236}">
                  <a16:creationId xmlns:a16="http://schemas.microsoft.com/office/drawing/2014/main" id="{BD4CE799-38BB-4950-C4B0-BE6230A7844B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13">
              <a:extLst>
                <a:ext uri="{FF2B5EF4-FFF2-40B4-BE49-F238E27FC236}">
                  <a16:creationId xmlns:a16="http://schemas.microsoft.com/office/drawing/2014/main" id="{5A0809A1-0CA0-2644-121B-C44321B0E10D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14">
              <a:extLst>
                <a:ext uri="{FF2B5EF4-FFF2-40B4-BE49-F238E27FC236}">
                  <a16:creationId xmlns:a16="http://schemas.microsoft.com/office/drawing/2014/main" id="{36667667-36C8-D2FE-59F8-CC008A165E47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15">
              <a:extLst>
                <a:ext uri="{FF2B5EF4-FFF2-40B4-BE49-F238E27FC236}">
                  <a16:creationId xmlns:a16="http://schemas.microsoft.com/office/drawing/2014/main" id="{722EC0AE-9C62-A462-E61A-56F42FF03C34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16">
              <a:extLst>
                <a:ext uri="{FF2B5EF4-FFF2-40B4-BE49-F238E27FC236}">
                  <a16:creationId xmlns:a16="http://schemas.microsoft.com/office/drawing/2014/main" id="{55DD57F9-F5B8-8757-4F47-7FC40F1D9230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17">
              <a:extLst>
                <a:ext uri="{FF2B5EF4-FFF2-40B4-BE49-F238E27FC236}">
                  <a16:creationId xmlns:a16="http://schemas.microsoft.com/office/drawing/2014/main" id="{3E13C445-263E-0D36-8106-71858B08FC7D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Connector 118">
              <a:extLst>
                <a:ext uri="{FF2B5EF4-FFF2-40B4-BE49-F238E27FC236}">
                  <a16:creationId xmlns:a16="http://schemas.microsoft.com/office/drawing/2014/main" id="{D8399C0E-2D7B-2287-0454-A0A69492A91B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noFill/>
            <a:ln w="190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33" name="Oval 119">
              <a:extLst>
                <a:ext uri="{FF2B5EF4-FFF2-40B4-BE49-F238E27FC236}">
                  <a16:creationId xmlns:a16="http://schemas.microsoft.com/office/drawing/2014/main" id="{2B01568C-4F62-3480-76C5-FD97DBD17AD1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20">
              <a:extLst>
                <a:ext uri="{FF2B5EF4-FFF2-40B4-BE49-F238E27FC236}">
                  <a16:creationId xmlns:a16="http://schemas.microsoft.com/office/drawing/2014/main" id="{76309604-ADCC-6C80-B98B-97C957784E89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21">
              <a:extLst>
                <a:ext uri="{FF2B5EF4-FFF2-40B4-BE49-F238E27FC236}">
                  <a16:creationId xmlns:a16="http://schemas.microsoft.com/office/drawing/2014/main" id="{039356D9-889B-06D7-6C4E-2C4356B9CBA1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122">
              <a:extLst>
                <a:ext uri="{FF2B5EF4-FFF2-40B4-BE49-F238E27FC236}">
                  <a16:creationId xmlns:a16="http://schemas.microsoft.com/office/drawing/2014/main" id="{B99E9FCC-B0B8-41E7-30D0-7008A1D63F6F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23">
              <a:extLst>
                <a:ext uri="{FF2B5EF4-FFF2-40B4-BE49-F238E27FC236}">
                  <a16:creationId xmlns:a16="http://schemas.microsoft.com/office/drawing/2014/main" id="{6AF51ADC-1A6F-EF19-C426-6010F41B7080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124">
              <a:extLst>
                <a:ext uri="{FF2B5EF4-FFF2-40B4-BE49-F238E27FC236}">
                  <a16:creationId xmlns:a16="http://schemas.microsoft.com/office/drawing/2014/main" id="{CD98D362-DADE-4837-656F-7DA593E9B78F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125">
              <a:extLst>
                <a:ext uri="{FF2B5EF4-FFF2-40B4-BE49-F238E27FC236}">
                  <a16:creationId xmlns:a16="http://schemas.microsoft.com/office/drawing/2014/main" id="{37D28713-AB8E-97CF-A55E-105490B758B4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26">
              <a:extLst>
                <a:ext uri="{FF2B5EF4-FFF2-40B4-BE49-F238E27FC236}">
                  <a16:creationId xmlns:a16="http://schemas.microsoft.com/office/drawing/2014/main" id="{3B449588-5C27-708E-7C06-D884007F68EC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127">
              <a:extLst>
                <a:ext uri="{FF2B5EF4-FFF2-40B4-BE49-F238E27FC236}">
                  <a16:creationId xmlns:a16="http://schemas.microsoft.com/office/drawing/2014/main" id="{A7C646E3-15E3-840C-C199-1E1C86E2E878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128">
              <a:extLst>
                <a:ext uri="{FF2B5EF4-FFF2-40B4-BE49-F238E27FC236}">
                  <a16:creationId xmlns:a16="http://schemas.microsoft.com/office/drawing/2014/main" id="{76EE5CBD-E441-0F12-EB58-CF00FA448460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2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Gulim</vt:lpstr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2023-03-24T15:28:38Z</dcterms:created>
  <dcterms:modified xsi:type="dcterms:W3CDTF">2023-03-24T15:30:32Z</dcterms:modified>
</cp:coreProperties>
</file>