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  <pc:docChgLst>
    <pc:chgData name="Cristina Martins Rodrigues" userId="459032d2-6611-47f6-b546-c79c040e89ab" providerId="ADAL" clId="{8F3A4B8B-F186-4C73-B203-D1B192509EF0}"/>
    <pc:docChg chg="undo custSel modSld">
      <pc:chgData name="Cristina Martins Rodrigues" userId="459032d2-6611-47f6-b546-c79c040e89ab" providerId="ADAL" clId="{8F3A4B8B-F186-4C73-B203-D1B192509EF0}" dt="2022-10-11T10:41:52.466" v="7" actId="1038"/>
      <pc:docMkLst>
        <pc:docMk/>
      </pc:docMkLst>
      <pc:sldChg chg="addSp delSp modSp mod">
        <pc:chgData name="Cristina Martins Rodrigues" userId="459032d2-6611-47f6-b546-c79c040e89ab" providerId="ADAL" clId="{8F3A4B8B-F186-4C73-B203-D1B192509EF0}" dt="2022-10-11T10:41:52.466" v="7" actId="1038"/>
        <pc:sldMkLst>
          <pc:docMk/>
          <pc:sldMk cId="3422306367" sldId="703"/>
        </pc:sldMkLst>
        <pc:spChg chg="mod">
          <ac:chgData name="Cristina Martins Rodrigues" userId="459032d2-6611-47f6-b546-c79c040e89ab" providerId="ADAL" clId="{8F3A4B8B-F186-4C73-B203-D1B192509EF0}" dt="2022-10-11T10:41:50.171" v="6" actId="1076"/>
          <ac:spMkLst>
            <pc:docMk/>
            <pc:sldMk cId="3422306367" sldId="703"/>
            <ac:spMk id="57" creationId="{08AD4E6E-4212-4F85-B94C-6DCD5829EB01}"/>
          </ac:spMkLst>
        </pc:spChg>
        <pc:spChg chg="del">
          <ac:chgData name="Cristina Martins Rodrigues" userId="459032d2-6611-47f6-b546-c79c040e89ab" providerId="ADAL" clId="{8F3A4B8B-F186-4C73-B203-D1B192509EF0}" dt="2022-10-11T10:41:33.850" v="3" actId="478"/>
          <ac:spMkLst>
            <pc:docMk/>
            <pc:sldMk cId="3422306367" sldId="703"/>
            <ac:spMk id="62" creationId="{E84F010D-BDB6-45A2-9807-18039217E8AB}"/>
          </ac:spMkLst>
        </pc:spChg>
        <pc:spChg chg="del">
          <ac:chgData name="Cristina Martins Rodrigues" userId="459032d2-6611-47f6-b546-c79c040e89ab" providerId="ADAL" clId="{8F3A4B8B-F186-4C73-B203-D1B192509EF0}" dt="2022-10-11T10:41:35.032" v="4" actId="478"/>
          <ac:spMkLst>
            <pc:docMk/>
            <pc:sldMk cId="3422306367" sldId="703"/>
            <ac:spMk id="226" creationId="{CC95497E-EAE9-449B-8523-60555BDD3E8D}"/>
          </ac:spMkLst>
        </pc:spChg>
        <pc:grpChg chg="del">
          <ac:chgData name="Cristina Martins Rodrigues" userId="459032d2-6611-47f6-b546-c79c040e89ab" providerId="ADAL" clId="{8F3A4B8B-F186-4C73-B203-D1B192509EF0}" dt="2022-10-11T10:41:35.426" v="5" actId="478"/>
          <ac:grpSpMkLst>
            <pc:docMk/>
            <pc:sldMk cId="3422306367" sldId="703"/>
            <ac:grpSpMk id="44" creationId="{202BCCBF-9C8A-4497-A28B-050E98535586}"/>
          </ac:grpSpMkLst>
        </pc:grpChg>
        <pc:grpChg chg="add del">
          <ac:chgData name="Cristina Martins Rodrigues" userId="459032d2-6611-47f6-b546-c79c040e89ab" providerId="ADAL" clId="{8F3A4B8B-F186-4C73-B203-D1B192509EF0}" dt="2022-10-11T10:41:23.709" v="2" actId="478"/>
          <ac:grpSpMkLst>
            <pc:docMk/>
            <pc:sldMk cId="3422306367" sldId="703"/>
            <ac:grpSpMk id="127" creationId="{D500029E-65BB-4BE5-8C5D-C71D9ED41B17}"/>
          </ac:grpSpMkLst>
        </pc:grpChg>
        <pc:picChg chg="del">
          <ac:chgData name="Cristina Martins Rodrigues" userId="459032d2-6611-47f6-b546-c79c040e89ab" providerId="ADAL" clId="{8F3A4B8B-F186-4C73-B203-D1B192509EF0}" dt="2022-10-11T10:41:11.153" v="0" actId="478"/>
          <ac:picMkLst>
            <pc:docMk/>
            <pc:sldMk cId="3422306367" sldId="703"/>
            <ac:picMk id="9" creationId="{A07D6988-0656-4004-8E28-9F9D4C11BF8E}"/>
          </ac:picMkLst>
        </pc:picChg>
        <pc:cxnChg chg="mod">
          <ac:chgData name="Cristina Martins Rodrigues" userId="459032d2-6611-47f6-b546-c79c040e89ab" providerId="ADAL" clId="{8F3A4B8B-F186-4C73-B203-D1B192509EF0}" dt="2022-10-11T10:41:52.466" v="7" actId="1038"/>
          <ac:cxnSpMkLst>
            <pc:docMk/>
            <pc:sldMk cId="3422306367" sldId="703"/>
            <ac:cxnSpMk id="55" creationId="{3F679E37-01A0-4F94-8547-74DE445EE0B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11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245A3ED3-D923-4D55-A320-4B699F03430B}"/>
              </a:ext>
            </a:extLst>
          </p:cNvPr>
          <p:cNvSpPr txBox="1"/>
          <p:nvPr/>
        </p:nvSpPr>
        <p:spPr>
          <a:xfrm>
            <a:off x="838209" y="3307033"/>
            <a:ext cx="54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pic>
        <p:nvPicPr>
          <p:cNvPr id="49" name="Graphic 48" descr="Folder">
            <a:extLst>
              <a:ext uri="{FF2B5EF4-FFF2-40B4-BE49-F238E27FC236}">
                <a16:creationId xmlns:a16="http://schemas.microsoft.com/office/drawing/2014/main" id="{222C00FE-4798-4F7B-AFCA-912B08C67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935" y="2665699"/>
            <a:ext cx="507603" cy="44124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4BBB37-F635-4D8C-B847-463E92F4177F}"/>
              </a:ext>
            </a:extLst>
          </p:cNvPr>
          <p:cNvCxnSpPr>
            <a:cxnSpLocks/>
          </p:cNvCxnSpPr>
          <p:nvPr/>
        </p:nvCxnSpPr>
        <p:spPr>
          <a:xfrm flipV="1">
            <a:off x="1137879" y="2668881"/>
            <a:ext cx="0" cy="244007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86155-6EF1-4B4A-AF86-A9C11AF22960}"/>
              </a:ext>
            </a:extLst>
          </p:cNvPr>
          <p:cNvCxnSpPr>
            <a:cxnSpLocks/>
          </p:cNvCxnSpPr>
          <p:nvPr/>
        </p:nvCxnSpPr>
        <p:spPr>
          <a:xfrm>
            <a:off x="1431220" y="3176208"/>
            <a:ext cx="123132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52" name="Graphic 51" descr="Folder">
            <a:extLst>
              <a:ext uri="{FF2B5EF4-FFF2-40B4-BE49-F238E27FC236}">
                <a16:creationId xmlns:a16="http://schemas.microsoft.com/office/drawing/2014/main" id="{885CAA6B-951B-432C-AA5A-B636095F2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914" y="2878784"/>
            <a:ext cx="626802" cy="54485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437A52F-0E46-4268-9684-63379BB8B453}"/>
              </a:ext>
            </a:extLst>
          </p:cNvPr>
          <p:cNvGrpSpPr/>
          <p:nvPr/>
        </p:nvGrpSpPr>
        <p:grpSpPr>
          <a:xfrm>
            <a:off x="1557689" y="2896994"/>
            <a:ext cx="244180" cy="241222"/>
            <a:chOff x="2672573" y="3118789"/>
            <a:chExt cx="477795" cy="51089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0D5BA1-7FEA-49D1-9BA6-B580624A0FE0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679E37-01A0-4F94-8547-74DE445EE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889" y="3267260"/>
              <a:ext cx="0" cy="36242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FB8DBAE-CC88-45FB-895F-65C14B7C3CD5}"/>
              </a:ext>
            </a:extLst>
          </p:cNvPr>
          <p:cNvSpPr txBox="1"/>
          <p:nvPr/>
        </p:nvSpPr>
        <p:spPr>
          <a:xfrm>
            <a:off x="1768915" y="3005008"/>
            <a:ext cx="705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&lt;assay1&gt;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8AD4E6E-4212-4F85-B94C-6DCD5829EB01}"/>
              </a:ext>
            </a:extLst>
          </p:cNvPr>
          <p:cNvSpPr txBox="1"/>
          <p:nvPr/>
        </p:nvSpPr>
        <p:spPr>
          <a:xfrm>
            <a:off x="1876468" y="3243826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882514-3D0C-43EA-AF47-7A36ADB12635}"/>
              </a:ext>
            </a:extLst>
          </p:cNvPr>
          <p:cNvGrpSpPr/>
          <p:nvPr/>
        </p:nvGrpSpPr>
        <p:grpSpPr>
          <a:xfrm>
            <a:off x="961143" y="3062955"/>
            <a:ext cx="314732" cy="198418"/>
            <a:chOff x="2846189" y="2844264"/>
            <a:chExt cx="616235" cy="38849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24AC85A-9AC6-4373-8B43-861205B750EC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69671A-2E67-40D8-ACA4-90208B823D59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B3C1D3D-A559-4B0B-B752-9730D13D0E54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4F299A4-9504-4F3D-A356-DD0E3BEC7776}"/>
              </a:ext>
            </a:extLst>
          </p:cNvPr>
          <p:cNvGrpSpPr/>
          <p:nvPr/>
        </p:nvGrpSpPr>
        <p:grpSpPr>
          <a:xfrm>
            <a:off x="1980377" y="2823842"/>
            <a:ext cx="242313" cy="152762"/>
            <a:chOff x="2846189" y="2844264"/>
            <a:chExt cx="616235" cy="38849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7DA59A6-CE55-4575-90CE-BC0EC3FED2D9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0C1C3D8-0F5B-41AF-A8E3-4AAA33718B03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5E02F0B-A999-47AB-851F-580E14A6017C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solidFill>
              <a:sysClr val="window" lastClr="FFFFFF"/>
            </a:solidFill>
            <a:ln w="9525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B174245-00B3-43F4-85F1-874BA035BB90}"/>
              </a:ext>
            </a:extLst>
          </p:cNvPr>
          <p:cNvSpPr txBox="1"/>
          <p:nvPr/>
        </p:nvSpPr>
        <p:spPr>
          <a:xfrm>
            <a:off x="2733730" y="2964153"/>
            <a:ext cx="6110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dataset</a:t>
            </a:r>
          </a:p>
        </p:txBody>
      </p:sp>
      <p:pic>
        <p:nvPicPr>
          <p:cNvPr id="107" name="Picture 8" descr="isa">
            <a:extLst>
              <a:ext uri="{FF2B5EF4-FFF2-40B4-BE49-F238E27FC236}">
                <a16:creationId xmlns:a16="http://schemas.microsoft.com/office/drawing/2014/main" id="{2FAC61BE-BFC4-4434-BEE0-BEAA4A06E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85000"/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6" t="33596" r="13656" b="27963"/>
          <a:stretch/>
        </p:blipFill>
        <p:spPr bwMode="auto">
          <a:xfrm>
            <a:off x="2799794" y="3489710"/>
            <a:ext cx="525933" cy="2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Graphic 107" descr="Folder">
            <a:extLst>
              <a:ext uri="{FF2B5EF4-FFF2-40B4-BE49-F238E27FC236}">
                <a16:creationId xmlns:a16="http://schemas.microsoft.com/office/drawing/2014/main" id="{790F8009-A4E9-4CE5-B238-B5BFBF4A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9064" y="2737373"/>
            <a:ext cx="338936" cy="294626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7A95945-5C2C-41B6-BBB9-82572A8DBC98}"/>
              </a:ext>
            </a:extLst>
          </p:cNvPr>
          <p:cNvCxnSpPr/>
          <p:nvPr/>
        </p:nvCxnSpPr>
        <p:spPr>
          <a:xfrm>
            <a:off x="2439148" y="2892115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82430A6-4D77-4CEC-AE77-C3A51C5F3DCF}"/>
              </a:ext>
            </a:extLst>
          </p:cNvPr>
          <p:cNvCxnSpPr/>
          <p:nvPr/>
        </p:nvCxnSpPr>
        <p:spPr>
          <a:xfrm>
            <a:off x="2627536" y="2892410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D0F8B7A-9551-45F5-9A4D-B5D7C60DA998}"/>
              </a:ext>
            </a:extLst>
          </p:cNvPr>
          <p:cNvCxnSpPr>
            <a:cxnSpLocks/>
          </p:cNvCxnSpPr>
          <p:nvPr/>
        </p:nvCxnSpPr>
        <p:spPr>
          <a:xfrm rot="16200000">
            <a:off x="2517075" y="3071151"/>
            <a:ext cx="22046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2E37F0-E6DE-4947-9935-FC5AB599FCE1}"/>
              </a:ext>
            </a:extLst>
          </p:cNvPr>
          <p:cNvCxnSpPr>
            <a:cxnSpLocks/>
          </p:cNvCxnSpPr>
          <p:nvPr/>
        </p:nvCxnSpPr>
        <p:spPr>
          <a:xfrm rot="16200000">
            <a:off x="2524875" y="3444662"/>
            <a:ext cx="22046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C1D6C99-97FA-4C8A-B11E-FD627B5F66C2}"/>
              </a:ext>
            </a:extLst>
          </p:cNvPr>
          <p:cNvCxnSpPr/>
          <p:nvPr/>
        </p:nvCxnSpPr>
        <p:spPr>
          <a:xfrm>
            <a:off x="2635108" y="3612725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70A002E-EAF2-4AF5-B6A6-D3F738BA5568}"/>
              </a:ext>
            </a:extLst>
          </p:cNvPr>
          <p:cNvCxnSpPr/>
          <p:nvPr/>
        </p:nvCxnSpPr>
        <p:spPr>
          <a:xfrm>
            <a:off x="2627308" y="3259324"/>
            <a:ext cx="189087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17ADF74-A1E4-4988-9B55-1610C2171222}"/>
              </a:ext>
            </a:extLst>
          </p:cNvPr>
          <p:cNvSpPr txBox="1"/>
          <p:nvPr/>
        </p:nvSpPr>
        <p:spPr>
          <a:xfrm>
            <a:off x="2696678" y="3300479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protocols</a:t>
            </a:r>
          </a:p>
        </p:txBody>
      </p:sp>
      <p:pic>
        <p:nvPicPr>
          <p:cNvPr id="116" name="Graphic 115" descr="Folder">
            <a:extLst>
              <a:ext uri="{FF2B5EF4-FFF2-40B4-BE49-F238E27FC236}">
                <a16:creationId xmlns:a16="http://schemas.microsoft.com/office/drawing/2014/main" id="{A91CCEF3-043B-4CFB-A92A-A6C1EC4D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228" y="3095674"/>
            <a:ext cx="338936" cy="294626"/>
          </a:xfrm>
          <a:prstGeom prst="rect">
            <a:avLst/>
          </a:prstGeom>
        </p:spPr>
      </p:pic>
      <p:pic>
        <p:nvPicPr>
          <p:cNvPr id="117" name="Graphic 116" descr="Postit Notes">
            <a:extLst>
              <a:ext uri="{FF2B5EF4-FFF2-40B4-BE49-F238E27FC236}">
                <a16:creationId xmlns:a16="http://schemas.microsoft.com/office/drawing/2014/main" id="{0E471B1F-6470-4407-836B-C2654B91AC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0736" y="3190183"/>
            <a:ext cx="153844" cy="133731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BF2C481-6ECD-4F5D-A724-2597CC0AEAF6}"/>
              </a:ext>
            </a:extLst>
          </p:cNvPr>
          <p:cNvGrpSpPr/>
          <p:nvPr/>
        </p:nvGrpSpPr>
        <p:grpSpPr>
          <a:xfrm>
            <a:off x="2961815" y="2850976"/>
            <a:ext cx="148266" cy="93471"/>
            <a:chOff x="2846189" y="2844264"/>
            <a:chExt cx="616235" cy="388496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451EF58-4889-4D8E-ADCF-D8F978BB4C4B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BAE3862-B107-4A63-BF95-8484AC69AB72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D6B1B81-3D48-4BEE-9531-7FF76D88D97C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solidFill>
              <a:sysClr val="window" lastClr="FFFFFF"/>
            </a:soli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DB164A-94CF-48A9-BB9F-9369885F4E68}"/>
              </a:ext>
            </a:extLst>
          </p:cNvPr>
          <p:cNvGrpSpPr/>
          <p:nvPr/>
        </p:nvGrpSpPr>
        <p:grpSpPr>
          <a:xfrm>
            <a:off x="3010538" y="3637099"/>
            <a:ext cx="150305" cy="94757"/>
            <a:chOff x="2846189" y="2844264"/>
            <a:chExt cx="616235" cy="38849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29458F2-89E1-4441-81D8-EDECCFCF6A1E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E084AF-D962-43BA-B129-5E4E8BBC95E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8D0472C-D6D6-4F13-9D22-48ED748F1E8B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4F75266-5361-4CC9-90DB-631AA40D2F84}"/>
              </a:ext>
            </a:extLst>
          </p:cNvPr>
          <p:cNvCxnSpPr>
            <a:cxnSpLocks/>
          </p:cNvCxnSpPr>
          <p:nvPr/>
        </p:nvCxnSpPr>
        <p:spPr>
          <a:xfrm flipV="1">
            <a:off x="1123001" y="3559862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500029E-65BB-4BE5-8C5D-C71D9ED41B17}"/>
              </a:ext>
            </a:extLst>
          </p:cNvPr>
          <p:cNvGrpSpPr/>
          <p:nvPr/>
        </p:nvGrpSpPr>
        <p:grpSpPr>
          <a:xfrm flipV="1">
            <a:off x="1560659" y="3158744"/>
            <a:ext cx="244474" cy="241222"/>
            <a:chOff x="2671997" y="3118789"/>
            <a:chExt cx="478371" cy="51089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819170-BFD4-43C7-8F40-D25A80A68856}"/>
                </a:ext>
              </a:extLst>
            </p:cNvPr>
            <p:cNvCxnSpPr/>
            <p:nvPr/>
          </p:nvCxnSpPr>
          <p:spPr>
            <a:xfrm>
              <a:off x="2672573" y="311878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82AF51F-576E-481B-B7B1-1A33AA48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1997" y="3267261"/>
              <a:ext cx="0" cy="36241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230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39204C-B7AB-4CBA-AA5A-B6EF5E7A42F9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