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58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30D6E-681E-4E31-90F3-FFE9BB43D009}" v="1" dt="2022-10-11T10:44:20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7AF30D6E-681E-4E31-90F3-FFE9BB43D009}"/>
    <pc:docChg chg="custSel modSld">
      <pc:chgData name="Cristina Martins Rodrigues" userId="459032d2-6611-47f6-b546-c79c040e89ab" providerId="ADAL" clId="{7AF30D6E-681E-4E31-90F3-FFE9BB43D009}" dt="2022-10-11T10:44:20.220" v="3" actId="5736"/>
      <pc:docMkLst>
        <pc:docMk/>
      </pc:docMkLst>
      <pc:sldChg chg="delSp modSp mod">
        <pc:chgData name="Cristina Martins Rodrigues" userId="459032d2-6611-47f6-b546-c79c040e89ab" providerId="ADAL" clId="{7AF30D6E-681E-4E31-90F3-FFE9BB43D009}" dt="2022-10-11T10:44:20.220" v="3" actId="5736"/>
        <pc:sldMkLst>
          <pc:docMk/>
          <pc:sldMk cId="2346043425" sldId="583"/>
        </pc:sldMkLst>
        <pc:spChg chg="del">
          <ac:chgData name="Cristina Martins Rodrigues" userId="459032d2-6611-47f6-b546-c79c040e89ab" providerId="ADAL" clId="{7AF30D6E-681E-4E31-90F3-FFE9BB43D009}" dt="2022-10-11T10:43:58.960" v="2" actId="478"/>
          <ac:spMkLst>
            <pc:docMk/>
            <pc:sldMk cId="2346043425" sldId="583"/>
            <ac:spMk id="13" creationId="{2F63D537-ADAE-4F51-BB75-CDEDE0E51A4A}"/>
          </ac:spMkLst>
        </pc:spChg>
        <pc:spChg chg="mod">
          <ac:chgData name="Cristina Martins Rodrigues" userId="459032d2-6611-47f6-b546-c79c040e89ab" providerId="ADAL" clId="{7AF30D6E-681E-4E31-90F3-FFE9BB43D009}" dt="2022-10-11T10:44:20.220" v="3" actId="5736"/>
          <ac:spMkLst>
            <pc:docMk/>
            <pc:sldMk cId="2346043425" sldId="583"/>
            <ac:spMk id="15" creationId="{FA5273E5-8A52-4784-AB08-5335C4C0C76E}"/>
          </ac:spMkLst>
        </pc:spChg>
        <pc:spChg chg="del">
          <ac:chgData name="Cristina Martins Rodrigues" userId="459032d2-6611-47f6-b546-c79c040e89ab" providerId="ADAL" clId="{7AF30D6E-681E-4E31-90F3-FFE9BB43D009}" dt="2022-10-11T10:43:58.263" v="1" actId="478"/>
          <ac:spMkLst>
            <pc:docMk/>
            <pc:sldMk cId="2346043425" sldId="583"/>
            <ac:spMk id="226" creationId="{CC95497E-EAE9-449B-8523-60555BDD3E8D}"/>
          </ac:spMkLst>
        </pc:spChg>
        <pc:grpChg chg="mod">
          <ac:chgData name="Cristina Martins Rodrigues" userId="459032d2-6611-47f6-b546-c79c040e89ab" providerId="ADAL" clId="{7AF30D6E-681E-4E31-90F3-FFE9BB43D009}" dt="2022-10-11T10:44:20.220" v="3" actId="5736"/>
          <ac:grpSpMkLst>
            <pc:docMk/>
            <pc:sldMk cId="2346043425" sldId="583"/>
            <ac:grpSpMk id="8" creationId="{BB2D2E55-2D26-45E7-95EF-2243394FA2C6}"/>
          </ac:grpSpMkLst>
        </pc:grpChg>
        <pc:graphicFrameChg chg="mod">
          <ac:chgData name="Cristina Martins Rodrigues" userId="459032d2-6611-47f6-b546-c79c040e89ab" providerId="ADAL" clId="{7AF30D6E-681E-4E31-90F3-FFE9BB43D009}" dt="2022-10-11T10:44:20.220" v="3" actId="5736"/>
          <ac:graphicFrameMkLst>
            <pc:docMk/>
            <pc:sldMk cId="2346043425" sldId="583"/>
            <ac:graphicFrameMk id="2" creationId="{30A73F51-E342-4033-AB4C-43566E10563F}"/>
          </ac:graphicFrameMkLst>
        </pc:graphicFrame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4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30A73F51-E342-4033-AB4C-43566E10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29664"/>
              </p:ext>
            </p:extLst>
          </p:nvPr>
        </p:nvGraphicFramePr>
        <p:xfrm>
          <a:off x="430400" y="1461483"/>
          <a:ext cx="6511576" cy="4892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75439">
                  <a:extLst>
                    <a:ext uri="{9D8B030D-6E8A-4147-A177-3AD203B41FA5}">
                      <a16:colId xmlns:a16="http://schemas.microsoft.com/office/drawing/2014/main" val="510274595"/>
                    </a:ext>
                  </a:extLst>
                </a:gridCol>
                <a:gridCol w="2936137">
                  <a:extLst>
                    <a:ext uri="{9D8B030D-6E8A-4147-A177-3AD203B41FA5}">
                      <a16:colId xmlns:a16="http://schemas.microsoft.com/office/drawing/2014/main" val="884470034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1" i="0" u="none" strike="noStrike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 INVESTIGATION</a:t>
                      </a:r>
                      <a:endParaRPr lang="en-US" sz="1800" b="1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446458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Identifier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rgbClr val="1FC2A7"/>
                          </a:solidFill>
                          <a:effectLst/>
                        </a:rPr>
                        <a:t>  210703_exampleARC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138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Title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rgbClr val="1FC2A7"/>
                          </a:solidFill>
                          <a:effectLst/>
                        </a:rPr>
                        <a:t>  Creation of an example ARC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69233"/>
                  </a:ext>
                </a:extLst>
              </a:tr>
              <a:tr h="882264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Description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de-DE" sz="1800" b="0" i="0" u="none" strike="noStrike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 H</a:t>
                      </a:r>
                      <a:r>
                        <a:rPr lang="en-US" sz="1800" b="0" i="0" u="none" strike="noStrike" noProof="0" err="1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ighlighting</a:t>
                      </a:r>
                      <a:r>
                        <a:rPr lang="en-US" sz="1800" b="0" i="0" u="none" strike="noStrike" noProof="0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the   </a:t>
                      </a:r>
                      <a:br>
                        <a:rPr lang="en-US" sz="1800" b="0" i="0" u="none" strike="noStrike" noProof="0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 noProof="0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 isa.investigation.xlsx format</a:t>
                      </a: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7912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Submission Date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rgbClr val="1FC2A7"/>
                          </a:solidFill>
                          <a:effectLst/>
                        </a:rPr>
                        <a:t>  210703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90209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Public Release Date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 210824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769735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PUBLICATIONS</a:t>
                      </a:r>
                      <a:endParaRPr lang="en-US" sz="1800" b="1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87107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Publication PubMed ID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 12345678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51084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Publication DOI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rgbClr val="1FC2A7"/>
                          </a:solidFill>
                          <a:effectLst/>
                        </a:rPr>
                        <a:t>  2021_ExampleARC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02131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0" u="none" strike="noStrike">
                          <a:solidFill>
                            <a:srgbClr val="1FC2A7"/>
                          </a:solidFill>
                          <a:effectLst/>
                        </a:rPr>
                        <a:t>  Investigation Publication Author List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u="none" strike="noStrike">
                          <a:solidFill>
                            <a:srgbClr val="1FC2A7"/>
                          </a:solidFill>
                          <a:effectLst/>
                        </a:rPr>
                        <a:t>  Doe, John; Doe, Jane; …</a:t>
                      </a:r>
                      <a:endParaRPr lang="en-US" sz="1800" b="0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568636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800" b="1" u="none" strike="noStrike">
                          <a:solidFill>
                            <a:srgbClr val="1FC2A7"/>
                          </a:solidFill>
                          <a:effectLst/>
                        </a:rPr>
                        <a:t>    …</a:t>
                      </a:r>
                      <a:endParaRPr lang="en-US" sz="1800" b="1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de-DE" sz="1800" b="0" i="0" u="none" strike="noStrike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    </a:t>
                      </a:r>
                      <a:r>
                        <a:rPr lang="de-DE" sz="1800" b="1" i="0" u="none" strike="noStrike">
                          <a:solidFill>
                            <a:srgbClr val="1FC2A7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en-US" sz="1800" b="1" i="0" u="none" strike="noStrike">
                        <a:solidFill>
                          <a:srgbClr val="1FC2A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53" marR="3953" marT="3953" marB="0" anchor="ctr">
                    <a:lnL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FC2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563584"/>
                  </a:ext>
                </a:extLst>
              </a:tr>
            </a:tbl>
          </a:graphicData>
        </a:graphic>
      </p:graphicFrame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A5273E5-8A52-4784-AB08-5335C4C0C76E}"/>
              </a:ext>
            </a:extLst>
          </p:cNvPr>
          <p:cNvSpPr/>
          <p:nvPr/>
        </p:nvSpPr>
        <p:spPr>
          <a:xfrm>
            <a:off x="430400" y="1452151"/>
            <a:ext cx="6511576" cy="4892661"/>
          </a:xfrm>
          <a:prstGeom prst="roundRect">
            <a:avLst>
              <a:gd name="adj" fmla="val 3047"/>
            </a:avLst>
          </a:prstGeom>
          <a:noFill/>
          <a:ln w="57150">
            <a:solidFill>
              <a:srgbClr val="1FC2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2D2E55-2D26-45E7-95EF-2243394FA2C6}"/>
              </a:ext>
            </a:extLst>
          </p:cNvPr>
          <p:cNvGrpSpPr>
            <a:grpSpLocks noChangeAspect="1"/>
          </p:cNvGrpSpPr>
          <p:nvPr/>
        </p:nvGrpSpPr>
        <p:grpSpPr>
          <a:xfrm>
            <a:off x="-146642" y="928382"/>
            <a:ext cx="990670" cy="925048"/>
            <a:chOff x="9836777" y="2327948"/>
            <a:chExt cx="434137" cy="367627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C5A0D5F-4825-4006-846D-C292312C905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7CC8B973-D555-427B-B8A2-4CE5B4EC24E7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7CFD2F1F-BA9A-4BC3-884A-706104F6914E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04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AA08CF-1E07-4903-B98D-0BD0F9B8D43B}"/>
</file>

<file path=customXml/itemProps3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