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2" r:id="rId5"/>
  </p:sldMasterIdLst>
  <p:notesMasterIdLst>
    <p:notesMasterId r:id="rId7"/>
  </p:notesMasterIdLst>
  <p:sldIdLst>
    <p:sldId id="704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C2A7"/>
    <a:srgbClr val="BCEDE5"/>
    <a:srgbClr val="2D3E50"/>
    <a:srgbClr val="0BB5DD"/>
    <a:srgbClr val="5B9BD5"/>
    <a:srgbClr val="9CE8FA"/>
    <a:srgbClr val="5BD9F7"/>
    <a:srgbClr val="6BE7D2"/>
    <a:srgbClr val="ACF2E6"/>
    <a:srgbClr val="4A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731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8f3206b9-0ff9-4207-a920-945eade26ba9" providerId="ADAL" clId="{71B7B9F0-F833-4DAC-8362-BEA1449ACC9C}"/>
    <pc:docChg chg="undo redo custSel addSld delSld modSld sldOrd">
      <pc:chgData name="Martin Kuhl" userId="8f3206b9-0ff9-4207-a920-945eade26ba9" providerId="ADAL" clId="{71B7B9F0-F833-4DAC-8362-BEA1449ACC9C}" dt="2022-04-13T09:36:56.773" v="1837" actId="207"/>
      <pc:docMkLst>
        <pc:docMk/>
      </pc:docMkLst>
      <pc:sldChg chg="modSp mod">
        <pc:chgData name="Martin Kuhl" userId="8f3206b9-0ff9-4207-a920-945eade26ba9" providerId="ADAL" clId="{71B7B9F0-F833-4DAC-8362-BEA1449ACC9C}" dt="2022-03-25T09:11:57.197" v="1834" actId="1076"/>
        <pc:sldMkLst>
          <pc:docMk/>
          <pc:sldMk cId="2346043425" sldId="583"/>
        </pc:sldMkLst>
        <pc:grpChg chg="mod">
          <ac:chgData name="Martin Kuhl" userId="8f3206b9-0ff9-4207-a920-945eade26ba9" providerId="ADAL" clId="{71B7B9F0-F833-4DAC-8362-BEA1449ACC9C}" dt="2022-03-25T09:11:57.197" v="1834" actId="1076"/>
          <ac:grpSpMkLst>
            <pc:docMk/>
            <pc:sldMk cId="2346043425" sldId="583"/>
            <ac:grpSpMk id="8" creationId="{BB2D2E55-2D26-45E7-95EF-2243394FA2C6}"/>
          </ac:grpSpMkLst>
        </pc:grpChg>
      </pc:sldChg>
      <pc:sldChg chg="addSp delSp modSp del mod">
        <pc:chgData name="Martin Kuhl" userId="8f3206b9-0ff9-4207-a920-945eade26ba9" providerId="ADAL" clId="{71B7B9F0-F833-4DAC-8362-BEA1449ACC9C}" dt="2022-03-23T16:58:48.375" v="1742" actId="47"/>
        <pc:sldMkLst>
          <pc:docMk/>
          <pc:sldMk cId="2109287748" sldId="596"/>
        </pc:sldMkLst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10" creationId="{713920C2-9881-45DE-806C-7A0CB812DB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2" creationId="{490E39D6-88E2-4BC0-9447-CB97DD3402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13" creationId="{B2BE9875-694E-4158-92A9-922A86A754E7}"/>
          </ac:spMkLst>
        </pc:spChg>
        <pc:spChg chg="mod">
          <ac:chgData name="Martin Kuhl" userId="8f3206b9-0ff9-4207-a920-945eade26ba9" providerId="ADAL" clId="{71B7B9F0-F833-4DAC-8362-BEA1449ACC9C}" dt="2022-03-23T15:24:48.033" v="101" actId="1076"/>
          <ac:spMkLst>
            <pc:docMk/>
            <pc:sldMk cId="2109287748" sldId="596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2" creationId="{88674CA9-D034-4918-9365-B412B9EBC58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25" creationId="{F0864580-69EC-443E-BC45-4FDE775178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38" creationId="{5986AE25-01AF-4585-9A1B-CBD3135326FF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46" creationId="{B07CDDB5-45A0-4135-AFDF-CA02363139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8" creationId="{B2CB0776-4B89-4741-BB12-E4553DE0A31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49" creationId="{56239D51-4E36-470B-98FA-EC9B2840505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50" creationId="{EDF2FD39-BB15-4E87-B737-370B4312B35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1" creationId="{424F1E4E-EFE9-4D0F-8F57-F644BEE5676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79" creationId="{65F3268D-16B3-47BA-A3D1-D4B63CCA3C0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4" creationId="{79970EA6-72E3-456C-A737-6FAED256B0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185" creationId="{17558C53-707F-4BF6-9175-5872BA813A2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199" creationId="{05E03C95-C447-4982-A348-0FE034EACE84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00" creationId="{E5595F8C-A9A4-414B-BD18-EA7796A8AF2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19" creationId="{B634AFA6-434C-4DD0-A001-588DE87F056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0" creationId="{880D637C-39CC-4B29-A8AE-C01D967CC02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1" creationId="{A9FF49D4-5468-4E97-B3EB-2003510919E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2" creationId="{078C2158-1F47-433B-A52D-E75868E4440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3" creationId="{CF3F6669-BE8A-4789-BF82-DA13EDB6CC5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4" creationId="{2E6CEB11-3AE4-474A-88A4-CFE1D9C3F5E6}"/>
          </ac:spMkLst>
        </pc:spChg>
        <pc:spChg chg="mod">
          <ac:chgData name="Martin Kuhl" userId="8f3206b9-0ff9-4207-a920-945eade26ba9" providerId="ADAL" clId="{71B7B9F0-F833-4DAC-8362-BEA1449ACC9C}" dt="2022-03-23T16:50:59.357" v="1738" actId="1076"/>
          <ac:spMkLst>
            <pc:docMk/>
            <pc:sldMk cId="2109287748" sldId="596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7" creationId="{9A5D4744-6614-409B-8F37-51FAA28D628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8" creationId="{D29C2A1D-8B51-436E-A211-2B6002F5274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29" creationId="{907C68B4-584A-43CD-97A5-23D4A5C8CDA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0" creationId="{39428B9B-1994-49E3-B499-101F719C8AC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1" creationId="{9234AEBD-9060-4119-ADB8-30E145FEB16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3" creationId="{D26312BD-D7D9-4845-98DE-C55C32E1314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34" creationId="{F4FE0F79-CBE9-467C-9B03-40139156AB56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35" creationId="{00AE46DF-1D91-428C-B015-90B62D69D1F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0" creationId="{50E6ECD8-34D5-4F4C-9EBC-C1EDCDFA986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3" creationId="{3FB6DA19-7E11-4D72-989E-45BB4E4804C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44" creationId="{AAE2FB01-485F-47A0-9C92-2BF3471AF72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5" creationId="{B68550DC-2697-4836-842E-EDA5B275008B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46" creationId="{E2DAFCDA-DDF1-4222-BB73-EA425EAD22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1" creationId="{FCC6B48C-2185-4B3D-B944-F7B9E166B166}"/>
          </ac:spMkLst>
        </pc:spChg>
        <pc:spChg chg="mod">
          <ac:chgData name="Martin Kuhl" userId="8f3206b9-0ff9-4207-a920-945eade26ba9" providerId="ADAL" clId="{71B7B9F0-F833-4DAC-8362-BEA1449ACC9C}" dt="2022-03-23T15:25:11.995" v="104" actId="1076"/>
          <ac:spMkLst>
            <pc:docMk/>
            <pc:sldMk cId="2109287748" sldId="596"/>
            <ac:spMk id="252" creationId="{B27CAC5E-9746-4154-B304-933965545B6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54" creationId="{2B6646DE-71BC-42BD-9792-7782CB5F7EA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6" creationId="{483A4D84-636A-4686-9E56-4551BDEEB0B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7" creationId="{9A8E3F51-6BDF-48DA-989E-33D46C96B35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58" creationId="{47EF8BDE-AB8E-4AD7-AE85-D1E837B4454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0" creationId="{2806103D-82BD-440F-9843-BEBAB43F5C9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1" creationId="{0BA8AAE2-9D81-465E-82F7-DAF8C3CD47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266" creationId="{000ABF95-F2C7-468C-9ABA-C73D7D371C39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67" creationId="{5748EA09-5D34-4A60-90FA-8DAF95F2EEC2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299" creationId="{279332A4-48C2-45A1-B914-FDF6F0F146B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4" creationId="{D7D2E4FA-8C48-45EA-8021-11917F60998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5" creationId="{7FD9F479-B10D-4EB5-90BD-07994D415A3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6" creationId="{31632C7D-A15F-43CD-9530-D198244797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08" creationId="{CF17D5AE-9BAF-45ED-8812-2A5684A87E13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2" creationId="{3E952B45-4FEA-4A22-9873-DB91B53EE43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3" creationId="{9C80254A-A61A-4304-92C8-1191E766D12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5" creationId="{7082119D-33C9-444F-8904-063EAFCC05E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6" creationId="{FFB8D8AF-4BF8-4BAB-9502-9BCAF20C1DDA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7" creationId="{A5F1B7B0-B96B-4170-8DE2-334B75FA1EF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8" creationId="{059DB948-73C0-44CA-AD7B-AF49080542C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19" creationId="{C53B34DC-953A-4C10-9E5D-AF443254DC0D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20" creationId="{B3B1319E-6625-4DB6-A72F-7E9C07A5C7C3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1" creationId="{A0D858E2-9D6D-45D9-9471-390BBC9B41F5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3" creationId="{46785F35-7913-4EF2-AF78-B278DB44F4AD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24" creationId="{6E5411B8-66F0-41EC-99EF-A98E57BF6234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0" creationId="{02266711-4697-4F13-93C0-A0D6FC36559C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1" creationId="{9607FA14-22EE-44E4-B326-0B8C4DE4057B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2" creationId="{66816A2E-1752-4B7F-A1D7-BEA7081BBB22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4" creationId="{691BEBBE-7FAB-49D8-92A7-66973E0A62B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5" creationId="{3EAA2D10-EB21-40C5-9162-60A6547F2AD6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6" creationId="{D113F0B1-3E11-429E-80E5-84BF217C875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8" creationId="{68FECDFB-1682-4B42-9D7C-7CCF597803D8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39" creationId="{CCC0C3AE-2E51-452E-A288-E5C79F569B71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0" creationId="{1B72EF2F-362B-4EC7-A695-49254C17979F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1" creationId="{A00B7C2B-C097-4452-AA7B-BFCAE772C475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44" creationId="{26F80835-3F12-4534-B48E-16DD8E2910AE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50" creationId="{A43E61BB-3D37-45AE-8CBF-4061E906C60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1" creationId="{F9C93696-5672-49AE-B8F9-D2ACC8306E8A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52" creationId="{25B1911E-0B13-4658-AB2E-2663D2691BFC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60" creationId="{2C044856-6EA4-4695-9228-9D6E5EF17420}"/>
          </ac:spMkLst>
        </pc:spChg>
        <pc:spChg chg="add del mod">
          <ac:chgData name="Martin Kuhl" userId="8f3206b9-0ff9-4207-a920-945eade26ba9" providerId="ADAL" clId="{71B7B9F0-F833-4DAC-8362-BEA1449ACC9C}" dt="2022-03-23T15:23:03.111" v="7"/>
          <ac:spMkLst>
            <pc:docMk/>
            <pc:sldMk cId="2109287748" sldId="596"/>
            <ac:spMk id="370" creationId="{3962A6A5-F072-43A7-9401-F4E2D7CDCFF9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4" creationId="{FE65D7CE-0427-4CA4-86EA-E7B238098580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5" creationId="{4D688AAA-5A73-484B-BA38-0D895CE2AED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7" creationId="{5058CE25-32CF-4E1C-9E17-8847563DB387}"/>
          </ac:spMkLst>
        </pc:spChg>
        <pc:spChg chg="mod">
          <ac:chgData name="Martin Kuhl" userId="8f3206b9-0ff9-4207-a920-945eade26ba9" providerId="ADAL" clId="{71B7B9F0-F833-4DAC-8362-BEA1449ACC9C}" dt="2022-03-23T15:23:01.486" v="6" actId="1076"/>
          <ac:spMkLst>
            <pc:docMk/>
            <pc:sldMk cId="2109287748" sldId="596"/>
            <ac:spMk id="378" creationId="{7F3141A6-594E-4871-B0AA-C923BEEFB65D}"/>
          </ac:spMkLst>
        </pc:spChg>
        <pc:grpChg chg="del">
          <ac:chgData name="Martin Kuhl" userId="8f3206b9-0ff9-4207-a920-945eade26ba9" providerId="ADAL" clId="{71B7B9F0-F833-4DAC-8362-BEA1449ACC9C}" dt="2022-03-23T15:22:17.523" v="3" actId="478"/>
          <ac:grpSpMkLst>
            <pc:docMk/>
            <pc:sldMk cId="2109287748" sldId="596"/>
            <ac:grpSpMk id="5" creationId="{166D3036-DDA2-4999-A161-8266D4F26CF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1" creationId="{B8C0F4B2-BBC3-439E-8220-023C9E5419B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16" creationId="{0422E15F-9551-4674-AEA8-EC86B96DA6D8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8" creationId="{4AC18438-A6A1-4DEC-9E79-49FF29E90DE9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19" creationId="{CEE71A7C-058E-412B-8C82-A765CFA2B2B1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0" creationId="{3D96F40F-4D40-489C-A37F-AA4E8C1FACBB}"/>
          </ac:grpSpMkLst>
        </pc:grpChg>
        <pc:grpChg chg="mod">
          <ac:chgData name="Martin Kuhl" userId="8f3206b9-0ff9-4207-a920-945eade26ba9" providerId="ADAL" clId="{71B7B9F0-F833-4DAC-8362-BEA1449ACC9C}" dt="2022-03-23T15:23:01.486" v="6" actId="1076"/>
          <ac:grpSpMkLst>
            <pc:docMk/>
            <pc:sldMk cId="2109287748" sldId="596"/>
            <ac:grpSpMk id="121" creationId="{7AE27AB0-B638-40F5-8048-C1DE2F562A0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47" creationId="{A3CBD5F0-42B8-445D-B5E4-6E29458AA516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51" creationId="{FBBA93AF-599E-4290-B84C-278B8B001B6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3" creationId="{E4B18424-43C2-461B-ABF7-E0456CE975ED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187" creationId="{E2CE0029-7BF4-41D8-9601-BE2B5D6A3D3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01" creationId="{EAADC8EC-D0DC-40FE-8091-07B727AD10A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32" creationId="{E026A83D-0BB7-4213-BC96-026F92ABCE6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2" creationId="{3E3CBD1C-7AFE-435D-8229-3C3FC80374B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48" creationId="{42F38F4B-CA09-42BB-8F86-C2D47832874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5" creationId="{85ECEA26-CC78-48BB-99E7-5B4836624C71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259" creationId="{61A3AAF2-02CB-4146-8F42-ABE8ACCBFCAE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3" creationId="{CA27FA3F-67EF-4756-B416-491FE1370C8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07" creationId="{B3B6BE01-D81D-46FF-A736-7C1F8134109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14" creationId="{FD53F616-FB21-4FE8-AC4B-D5DB8E60F200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29" creationId="{58707304-A760-4F93-AA56-F404F60B9695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3" creationId="{1829623B-2EEB-4769-9497-27AEB6940B33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37" creationId="{6D196532-DF0E-4E2D-A366-612AAE30E679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53" creationId="{B522B0FD-5D3B-4CA5-9CDF-257A690A038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63" creationId="{56907E6B-56A2-4272-8F13-75D0B2216DB7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3" creationId="{C6896753-3AFF-4AEB-9C94-6C13A09E444F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6" creationId="{14E4F1AC-CD9E-4C88-B19D-9179FEE61B7C}"/>
          </ac:grpSpMkLst>
        </pc:grpChg>
        <pc:grpChg chg="add del mod">
          <ac:chgData name="Martin Kuhl" userId="8f3206b9-0ff9-4207-a920-945eade26ba9" providerId="ADAL" clId="{71B7B9F0-F833-4DAC-8362-BEA1449ACC9C}" dt="2022-03-23T15:23:03.111" v="7"/>
          <ac:grpSpMkLst>
            <pc:docMk/>
            <pc:sldMk cId="2109287748" sldId="596"/>
            <ac:grpSpMk id="379" creationId="{ED09E471-3A5E-4580-86B3-853E4C923567}"/>
          </ac:grpSpMkLst>
        </pc:grpChg>
        <pc:picChg chg="add del mod">
          <ac:chgData name="Martin Kuhl" userId="8f3206b9-0ff9-4207-a920-945eade26ba9" providerId="ADAL" clId="{71B7B9F0-F833-4DAC-8362-BEA1449ACC9C}" dt="2022-03-23T15:24:20.778" v="12" actId="478"/>
          <ac:picMkLst>
            <pc:docMk/>
            <pc:sldMk cId="2109287748" sldId="596"/>
            <ac:picMk id="3" creationId="{715D7780-5240-484D-8F5D-69FB8AEC0ACE}"/>
          </ac:picMkLst>
        </pc:picChg>
        <pc:picChg chg="mod">
          <ac:chgData name="Martin Kuhl" userId="8f3206b9-0ff9-4207-a920-945eade26ba9" providerId="ADAL" clId="{71B7B9F0-F833-4DAC-8362-BEA1449ACC9C}" dt="2022-03-23T15:24:50.856" v="102" actId="1076"/>
          <ac:picMkLst>
            <pc:docMk/>
            <pc:sldMk cId="2109287748" sldId="596"/>
            <ac:picMk id="4" creationId="{ED56F473-5C1D-454E-AF59-C1C94528439D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15" creationId="{F61D521C-CCD1-4F2D-8E1D-AE2E66BB91C7}"/>
          </ac:picMkLst>
        </pc:picChg>
        <pc:picChg chg="mod">
          <ac:chgData name="Martin Kuhl" userId="8f3206b9-0ff9-4207-a920-945eade26ba9" providerId="ADAL" clId="{71B7B9F0-F833-4DAC-8362-BEA1449ACC9C}" dt="2022-03-23T15:23:01.486" v="6" actId="1076"/>
          <ac:picMkLst>
            <pc:docMk/>
            <pc:sldMk cId="2109287748" sldId="596"/>
            <ac:picMk id="117" creationId="{C6488FE6-4868-472E-9B59-3E14A7D0C36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45" creationId="{EDA15B54-4230-4FF6-B2AF-84AD2600DBBC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0" creationId="{18B715A5-5EDE-4630-AE4B-552218410315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74" creationId="{CD9E3E25-FACA-4B26-A149-AD678BAF8C59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186" creationId="{8B3E7D70-CE95-4E06-BEDC-B11B34841D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1" creationId="{9FF568AE-F6C1-4CDE-AFC2-9B0D2E089E47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47" creationId="{87E8BDE6-19FF-4A29-8346-A6F5F67CF0AB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8" creationId="{15CF0F85-44D7-4222-A695-08BB4B2F8703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269" creationId="{EB7796E9-3485-4D86-B5A1-412CA259B4B6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1" creationId="{FBED5ADB-1E3C-43E1-A95E-B82BC71572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02" creationId="{A3A17206-EB4E-452F-BB03-3711CCB4BCA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22" creationId="{B5E10EDF-46F3-4C8D-A450-443E6AF90E28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1" creationId="{3670F4E9-A777-4FB8-A002-92478F1A3C0F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62" creationId="{7F46530E-AF60-46A7-864F-A976E0B445DA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1" creationId="{8A336874-CA8E-4EB8-B7A9-28DEC80CE982}"/>
          </ac:picMkLst>
        </pc:picChg>
        <pc:picChg chg="add del mod">
          <ac:chgData name="Martin Kuhl" userId="8f3206b9-0ff9-4207-a920-945eade26ba9" providerId="ADAL" clId="{71B7B9F0-F833-4DAC-8362-BEA1449ACC9C}" dt="2022-03-23T15:23:03.111" v="7"/>
          <ac:picMkLst>
            <pc:docMk/>
            <pc:sldMk cId="2109287748" sldId="596"/>
            <ac:picMk id="372" creationId="{7694288E-807D-4AB2-9BC5-D6220BFE593F}"/>
          </ac:picMkLst>
        </pc:pic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3" creationId="{3FC4183E-3331-441A-A99B-9751ABAFAA7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4" creationId="{C1EC8E4E-B4B3-429F-8291-7F9A1232CA5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6" creationId="{8AF2C3D9-97A9-4226-B68D-A4491C8839F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28" creationId="{DDDBCD76-2316-4CFE-BC6A-844A1151935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2" creationId="{B318A6B3-8D76-4882-8EC2-F5F4CF7E8F42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44" creationId="{247E93B2-F91A-4C20-B3C3-FDE10A53834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2" creationId="{0297D382-E9D4-49B5-8AD8-6A140B08CA2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3" creationId="{A179925C-D430-409D-9F1C-EA3A5877932A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58" creationId="{8BD24ED7-B813-4312-A532-66429184A07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64" creationId="{1E561AF9-DEC1-41C1-B544-45E24C3DCFC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5" creationId="{428C8EB9-5B01-461F-87B2-4A7F6157D39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67" creationId="{FFD1832A-F87E-4B41-BF3E-4C23017F797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2" creationId="{794FE8BF-6859-47A8-88E9-9C8F7528A557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173" creationId="{518D9D3D-702B-4FB0-817D-132BAFBF1C3F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89" creationId="{B623FC67-9026-4E57-8965-055A3E1E137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0" creationId="{B6675B04-2DAA-42C8-A649-6B609FC3DD7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3" creationId="{1FE21057-8CE5-4983-A6CA-9F49E16A9D2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198" creationId="{11AD9502-AAA6-4F9B-994C-9611D009F9AF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6" creationId="{EE0244C2-8FFF-4484-A7DE-738035C75ED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7" creationId="{F15818FA-4F20-42C1-A353-16F4CB6AB10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8" creationId="{A90673AC-A6D5-44F1-9710-382AA93A952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39" creationId="{844ACB7B-A228-4D8B-8275-98A23512D56B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49" creationId="{B3FB5BAE-564B-4B29-9D1F-0125BEA1020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250" creationId="{A1965971-3E21-427C-B9F8-04D64846457E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0" creationId="{414950CE-E88C-4077-A26F-9A035074943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1" creationId="{0E627D3F-A7B9-4AD9-A1C1-2EFF40A3063A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72" creationId="{E9798EEA-06BD-45F7-AF2B-24AB287C162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0" creationId="{10C5F0A6-76A5-4D7A-B143-F114658EC62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83" creationId="{3C17614E-9547-403B-8803-B6BEED32CCCC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298" creationId="{6BA997E0-4A7E-441C-8D8B-E80BFE4E5004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5" creationId="{D18C72E0-885A-4196-B279-EE9380449668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6" creationId="{1DCBC6A4-6E74-46D7-999B-666AFAA5FC69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7" creationId="{087E33D6-4441-4C70-8227-EF01FEEF36D3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28" creationId="{4B0E8E0E-06BD-487C-92A4-CC1E7423AC4D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4" creationId="{E1BB5ECC-722A-4256-B317-737811150CE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5" creationId="{C9B0A21A-92C5-4B11-A85A-F344BF6F59D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6" creationId="{D1CE447D-24F4-4A25-9516-E944470FD35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57" creationId="{58712861-57CC-46D4-87C9-185B19EA791D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8" creationId="{033F9327-9423-410B-88E0-7AC6D34933D2}"/>
          </ac:cxnSpMkLst>
        </pc:cxnChg>
        <pc:cxnChg chg="add del mod">
          <ac:chgData name="Martin Kuhl" userId="8f3206b9-0ff9-4207-a920-945eade26ba9" providerId="ADAL" clId="{71B7B9F0-F833-4DAC-8362-BEA1449ACC9C}" dt="2022-03-23T15:23:03.111" v="7"/>
          <ac:cxnSpMkLst>
            <pc:docMk/>
            <pc:sldMk cId="2109287748" sldId="596"/>
            <ac:cxnSpMk id="359" creationId="{350815AA-5541-4757-92D4-CC854B7DAF75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4" creationId="{44ADB60A-872A-4C80-A10F-91A76BFD4639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5" creationId="{41CB706C-B13A-45A1-9FD9-03BA5E8FF9A3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6" creationId="{5E4CCF6D-32A5-43E1-B60D-BE474F87028E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7" creationId="{2A3B1DF0-64DF-4FE3-AB7E-666518F0F5D6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8" creationId="{53260902-66F7-4E9F-A0AF-713840D431EC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69" creationId="{D077709B-6EE2-40F3-AB95-89B608F00CD1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0" creationId="{9B2DC320-6F15-44CA-AE93-70B54783F670}"/>
          </ac:cxnSpMkLst>
        </pc:cxnChg>
        <pc:cxnChg chg="mod">
          <ac:chgData name="Martin Kuhl" userId="8f3206b9-0ff9-4207-a920-945eade26ba9" providerId="ADAL" clId="{71B7B9F0-F833-4DAC-8362-BEA1449ACC9C}" dt="2022-03-23T15:23:01.486" v="6" actId="1076"/>
          <ac:cxnSpMkLst>
            <pc:docMk/>
            <pc:sldMk cId="2109287748" sldId="596"/>
            <ac:cxnSpMk id="381" creationId="{E5170F1C-F3DF-4D92-827A-5A3B6E0B148A}"/>
          </ac:cxnSpMkLst>
        </pc:cxnChg>
      </pc:sldChg>
      <pc:sldChg chg="del">
        <pc:chgData name="Martin Kuhl" userId="8f3206b9-0ff9-4207-a920-945eade26ba9" providerId="ADAL" clId="{71B7B9F0-F833-4DAC-8362-BEA1449ACC9C}" dt="2022-03-23T16:26:06.737" v="1200" actId="47"/>
        <pc:sldMkLst>
          <pc:docMk/>
          <pc:sldMk cId="3348556048" sldId="601"/>
        </pc:sldMkLst>
      </pc:sldChg>
      <pc:sldChg chg="addSp delSp modSp mod">
        <pc:chgData name="Martin Kuhl" userId="8f3206b9-0ff9-4207-a920-945eade26ba9" providerId="ADAL" clId="{71B7B9F0-F833-4DAC-8362-BEA1449ACC9C}" dt="2022-03-23T16:35:05.774" v="1389" actId="20577"/>
        <pc:sldMkLst>
          <pc:docMk/>
          <pc:sldMk cId="4213958768" sldId="602"/>
        </pc:sldMkLst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6:26:59.785" v="1207" actId="207"/>
          <ac:spMkLst>
            <pc:docMk/>
            <pc:sldMk cId="4213958768" sldId="6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6:35:05.774" v="1389" actId="20577"/>
          <ac:spMkLst>
            <pc:docMk/>
            <pc:sldMk cId="4213958768" sldId="6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6:26:22.729" v="1201" actId="478"/>
          <ac:spMkLst>
            <pc:docMk/>
            <pc:sldMk cId="4213958768" sldId="602"/>
            <ac:spMk id="63" creationId="{C2EF578B-7BAE-4954-9FD8-92CB91E0C25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69" creationId="{A44C9039-CE9C-41CC-87A9-0A073A2B1E7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1" creationId="{B7927065-6422-4144-9084-AD45BBEA5B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2" creationId="{C452ACEE-3AD9-409C-9833-EF2C4972522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73" creationId="{D6C44810-BA8B-4041-B748-424C71177427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0" creationId="{8CBB85B2-CEED-4BDE-8C48-8ED1556C5B6D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2" creationId="{F5DE144E-964E-428A-9294-F83ED7D660A2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83" creationId="{D59AB8A8-CA80-4B6D-A2B3-F89E180E8D78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89" creationId="{AA33FA11-81FF-456B-85B2-D4589B8B5B0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0" creationId="{D10FD192-7493-48AA-928D-5A95C5D727A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1" creationId="{E98E83D2-0090-48F5-A4FE-5F38C46B6D3F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3" creationId="{F5351D01-3BC7-4702-A517-AEC482F1870A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4" creationId="{05397395-1F2B-4BF7-AA84-B1538FA32A0E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5" creationId="{9C293DBF-8880-44FA-B7B9-4737138491A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7" creationId="{8C863857-8C3D-47F5-9F02-4D5A90AE3BE3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8" creationId="{EB86F71B-8F6D-4B4D-8BB8-C9D22A547B49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99" creationId="{A10F7917-48A8-4409-987C-0C8710D8916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0" creationId="{A3FA8378-F612-4537-B6D1-2CB5E1370252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1" creationId="{3B7D8A3A-10F8-4BEE-BBB6-11D9C41E93EC}"/>
          </ac:spMkLst>
        </pc:spChg>
        <pc:spChg chg="mod">
          <ac:chgData name="Martin Kuhl" userId="8f3206b9-0ff9-4207-a920-945eade26ba9" providerId="ADAL" clId="{71B7B9F0-F833-4DAC-8362-BEA1449ACC9C}" dt="2022-03-23T16:26:29.315" v="1202"/>
          <ac:spMkLst>
            <pc:docMk/>
            <pc:sldMk cId="4213958768" sldId="602"/>
            <ac:spMk id="102" creationId="{5A69377B-ACE4-42B4-8C20-5EE398AA601E}"/>
          </ac:spMkLst>
        </pc:spChg>
        <pc:spChg chg="add mod">
          <ac:chgData name="Martin Kuhl" userId="8f3206b9-0ff9-4207-a920-945eade26ba9" providerId="ADAL" clId="{71B7B9F0-F833-4DAC-8362-BEA1449ACC9C}" dt="2022-03-23T16:26:32.724" v="1203" actId="1076"/>
          <ac:spMkLst>
            <pc:docMk/>
            <pc:sldMk cId="4213958768" sldId="602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27:14.763" v="1208" actId="207"/>
          <ac:spMkLst>
            <pc:docMk/>
            <pc:sldMk cId="4213958768" sldId="6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6:26:45.766" v="1206" actId="165"/>
          <ac:grpSpMkLst>
            <pc:docMk/>
            <pc:sldMk cId="4213958768" sldId="602"/>
            <ac:grpSpMk id="8" creationId="{38928228-3AFC-4B7C-AB8D-53C786FB017D}"/>
          </ac:grpSpMkLst>
        </pc:grpChg>
        <pc:grpChg chg="mod topLvl">
          <ac:chgData name="Martin Kuhl" userId="8f3206b9-0ff9-4207-a920-945eade26ba9" providerId="ADAL" clId="{71B7B9F0-F833-4DAC-8362-BEA1449ACC9C}" dt="2022-03-23T16:26:59.785" v="1207" actId="207"/>
          <ac:grpSpMkLst>
            <pc:docMk/>
            <pc:sldMk cId="4213958768" sldId="6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6:26:22.729" v="1201" actId="478"/>
          <ac:grpSpMkLst>
            <pc:docMk/>
            <pc:sldMk cId="4213958768" sldId="6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0" creationId="{BB838B33-82A8-4446-BE25-9D656BB65D8B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74" creationId="{C79E3C68-4F14-4640-AB09-C7FBB3716A6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88" creationId="{A4161644-C19E-4406-86C6-7B43FF120304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2" creationId="{0035433F-94F1-4C75-BCAF-C9877C559421}"/>
          </ac:grpSpMkLst>
        </pc:grpChg>
        <pc:grpChg chg="add mod">
          <ac:chgData name="Martin Kuhl" userId="8f3206b9-0ff9-4207-a920-945eade26ba9" providerId="ADAL" clId="{71B7B9F0-F833-4DAC-8362-BEA1449ACC9C}" dt="2022-03-23T16:26:32.724" v="1203" actId="1076"/>
          <ac:grpSpMkLst>
            <pc:docMk/>
            <pc:sldMk cId="4213958768" sldId="602"/>
            <ac:grpSpMk id="96" creationId="{6E4D491B-B28A-4AE6-9662-994894325439}"/>
          </ac:grpSpMkLst>
        </pc:grpChg>
        <pc:picChg chg="mod topLvl">
          <ac:chgData name="Martin Kuhl" userId="8f3206b9-0ff9-4207-a920-945eade26ba9" providerId="ADAL" clId="{71B7B9F0-F833-4DAC-8362-BEA1449ACC9C}" dt="2022-03-23T16:26:45.766" v="1206" actId="165"/>
          <ac:picMkLst>
            <pc:docMk/>
            <pc:sldMk cId="4213958768" sldId="6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6:26:22.729" v="1201" actId="478"/>
          <ac:picMkLst>
            <pc:docMk/>
            <pc:sldMk cId="4213958768" sldId="6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68" creationId="{F0F62308-9E5E-465B-8E97-BF17919CB99E}"/>
          </ac:picMkLst>
        </pc:picChg>
        <pc:picChg chg="add mod">
          <ac:chgData name="Martin Kuhl" userId="8f3206b9-0ff9-4207-a920-945eade26ba9" providerId="ADAL" clId="{71B7B9F0-F833-4DAC-8362-BEA1449ACC9C}" dt="2022-03-23T16:26:32.724" v="1203" actId="1076"/>
          <ac:picMkLst>
            <pc:docMk/>
            <pc:sldMk cId="4213958768" sldId="602"/>
            <ac:picMk id="81" creationId="{70BD769A-4BAC-4472-BDB9-421917DE2226}"/>
          </ac:picMkLst>
        </pc:pic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6:26:22.729" v="1201" actId="478"/>
          <ac:cxnSpMkLst>
            <pc:docMk/>
            <pc:sldMk cId="4213958768" sldId="602"/>
            <ac:cxnSpMk id="67" creationId="{E85DF3AF-D482-4177-9A4A-BDF3A205480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5" creationId="{6FEB1331-E1D4-4E7C-A6C4-FFD9BFC18E80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6" creationId="{27EEE38F-ABB0-4B48-A522-08ED2D625FE3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7" creationId="{4434E154-F210-4684-A73D-317A00A62B1C}"/>
          </ac:cxnSpMkLst>
        </pc:cxnChg>
        <pc:cxnChg chg="mod">
          <ac:chgData name="Martin Kuhl" userId="8f3206b9-0ff9-4207-a920-945eade26ba9" providerId="ADAL" clId="{71B7B9F0-F833-4DAC-8362-BEA1449ACC9C}" dt="2022-03-23T16:26:29.315" v="1202"/>
          <ac:cxnSpMkLst>
            <pc:docMk/>
            <pc:sldMk cId="4213958768" sldId="602"/>
            <ac:cxnSpMk id="78" creationId="{21A0C507-246E-4B12-9D5C-5943D2022DA3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79" creationId="{B784D4A0-AEE7-445D-927B-752CC323769A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4" creationId="{920B6143-2FA0-49D8-A3E6-80D24CE1CB69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5" creationId="{5264268E-69BE-409C-A322-A2D82DABF6A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6" creationId="{4A094A73-AF34-4B9B-B007-7D2C8F4981B0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87" creationId="{3E03A974-FB9C-4C1B-B058-4D14B58A20B4}"/>
          </ac:cxnSpMkLst>
        </pc:cxnChg>
        <pc:cxnChg chg="add mod">
          <ac:chgData name="Martin Kuhl" userId="8f3206b9-0ff9-4207-a920-945eade26ba9" providerId="ADAL" clId="{71B7B9F0-F833-4DAC-8362-BEA1449ACC9C}" dt="2022-03-23T16:26:32.724" v="1203" actId="1076"/>
          <ac:cxnSpMkLst>
            <pc:docMk/>
            <pc:sldMk cId="4213958768" sldId="602"/>
            <ac:cxnSpMk id="104" creationId="{24DFFAC7-9996-42CF-844C-4BBC54BB60F0}"/>
          </ac:cxnSpMkLst>
        </pc:cxnChg>
      </pc:sldChg>
      <pc:sldChg chg="del">
        <pc:chgData name="Martin Kuhl" userId="8f3206b9-0ff9-4207-a920-945eade26ba9" providerId="ADAL" clId="{71B7B9F0-F833-4DAC-8362-BEA1449ACC9C}" dt="2022-03-23T16:47:07.048" v="1723" actId="47"/>
        <pc:sldMkLst>
          <pc:docMk/>
          <pc:sldMk cId="3253456156" sldId="603"/>
        </pc:sldMkLst>
      </pc:sldChg>
      <pc:sldChg chg="addSp delSp modSp mod ord">
        <pc:chgData name="Martin Kuhl" userId="8f3206b9-0ff9-4207-a920-945eade26ba9" providerId="ADAL" clId="{71B7B9F0-F833-4DAC-8362-BEA1449ACC9C}" dt="2022-03-23T16:13:07.093" v="1128" actId="1076"/>
        <pc:sldMkLst>
          <pc:docMk/>
          <pc:sldMk cId="351740163" sldId="604"/>
        </pc:sldMkLst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3" creationId="{FD42AC9B-CC7E-489A-8F56-E5A1F35BC9AB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6" creationId="{38200181-CDBF-4862-A522-E7259E41E0FD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17" creationId="{41052837-B236-4D95-8EDB-F6313629070F}"/>
          </ac:spMkLst>
        </pc:spChg>
        <pc:spChg chg="del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5" creationId="{31BE7A16-13BE-484A-B27A-AE32B6D08D09}"/>
          </ac:spMkLst>
        </pc:spChg>
        <pc:spChg chg="mod">
          <ac:chgData name="Martin Kuhl" userId="8f3206b9-0ff9-4207-a920-945eade26ba9" providerId="ADAL" clId="{71B7B9F0-F833-4DAC-8362-BEA1449ACC9C}" dt="2022-03-23T15:27:38.479" v="119" actId="208"/>
          <ac:spMkLst>
            <pc:docMk/>
            <pc:sldMk cId="351740163" sldId="604"/>
            <ac:spMk id="36" creationId="{5B6A39A5-CDA6-48DE-BFBC-4DC0799D9CE2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8" creationId="{3452DC97-19D3-45C4-BE63-9F5FDC0D1881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39" creationId="{6B55D5E4-6033-438E-A703-D27D735F305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2" creationId="{D3EFACED-431B-457C-B833-DF0F2AFB3670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47" creationId="{585AEE60-2FC9-4176-B931-709E1572C76F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0" creationId="{9353ACF6-A914-4306-9C33-2854CAF6C113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51" creationId="{767D75C4-AB05-4A58-AA66-405E65132F8D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2" creationId="{C01DA12E-D5EA-4455-AACA-3E720727BCE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53" creationId="{71662C3A-3154-45FF-9843-CB319D4486F4}"/>
          </ac:spMkLst>
        </pc:spChg>
        <pc:spChg chg="add del mod">
          <ac:chgData name="Martin Kuhl" userId="8f3206b9-0ff9-4207-a920-945eade26ba9" providerId="ADAL" clId="{71B7B9F0-F833-4DAC-8362-BEA1449ACC9C}" dt="2022-03-23T15:30:23.257" v="146"/>
          <ac:spMkLst>
            <pc:docMk/>
            <pc:sldMk cId="351740163" sldId="604"/>
            <ac:spMk id="63" creationId="{223E6BEE-0C06-451A-84DF-36A50BF2976A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7" creationId="{F77846C9-C222-40A1-B4B7-ED4F4015EA04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68" creationId="{A8F46BFA-6DA4-406A-97FD-CE64FED6854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0" creationId="{4C1CCFA3-6991-436E-A144-8F8FF37F63B6}"/>
          </ac:spMkLst>
        </pc:spChg>
        <pc:spChg chg="mod">
          <ac:chgData name="Martin Kuhl" userId="8f3206b9-0ff9-4207-a920-945eade26ba9" providerId="ADAL" clId="{71B7B9F0-F833-4DAC-8362-BEA1449ACC9C}" dt="2022-03-23T15:29:46.482" v="145" actId="14100"/>
          <ac:spMkLst>
            <pc:docMk/>
            <pc:sldMk cId="351740163" sldId="604"/>
            <ac:spMk id="71" creationId="{6B04C3EC-E9D9-4F79-BBA6-94A34D94D609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3" creationId="{6A814CF2-CE82-40C2-BD69-CDDDD04AA551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74" creationId="{0894320A-C21C-4749-AF04-34FDE06C41EC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77" creationId="{F192A053-F986-47A8-9118-95100C68ED6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2" creationId="{9CDD6EB5-A5C4-40C6-8445-8CE4527C3C6B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5" creationId="{002E40A6-CBD8-4AEB-AFBE-1326C06BBB58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86" creationId="{A4639603-57B2-4C89-8DFF-B60E82056DC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7" creationId="{198ED4BF-9338-4914-A5AE-DE0AFABA78EF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88" creationId="{0BEB1934-B14E-4331-B09D-999B7DBC3C60}"/>
          </ac:spMkLst>
        </pc:spChg>
        <pc:spChg chg="add del mod">
          <ac:chgData name="Martin Kuhl" userId="8f3206b9-0ff9-4207-a920-945eade26ba9" providerId="ADAL" clId="{71B7B9F0-F833-4DAC-8362-BEA1449ACC9C}" dt="2022-03-23T15:30:46.283" v="148"/>
          <ac:spMkLst>
            <pc:docMk/>
            <pc:sldMk cId="351740163" sldId="604"/>
            <ac:spMk id="98" creationId="{2A076CE6-E174-4128-95BA-13C22C402C66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2" creationId="{B1795E44-17F8-468E-B741-65B466BD835F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3" creationId="{0BE603E8-EBE0-46FE-8E85-12D1B067E7D5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5" creationId="{4A57E9DA-7EBA-4A12-B7F5-CDD9A7B15154}"/>
          </ac:spMkLst>
        </pc:spChg>
        <pc:spChg chg="mod">
          <ac:chgData name="Martin Kuhl" userId="8f3206b9-0ff9-4207-a920-945eade26ba9" providerId="ADAL" clId="{71B7B9F0-F833-4DAC-8362-BEA1449ACC9C}" dt="2022-03-23T15:30:31.125" v="147"/>
          <ac:spMkLst>
            <pc:docMk/>
            <pc:sldMk cId="351740163" sldId="604"/>
            <ac:spMk id="106" creationId="{C7470142-3DFE-49E4-889A-6D86713C36E0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8" creationId="{960F93F2-123C-4D0A-A033-18B440A36D5B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09" creationId="{0F5DD00B-2689-4695-AA5F-2A15A86B7EC6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2" creationId="{A052AA35-634C-4C8C-AD1F-9CB9C90C86FE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17" creationId="{BDFF3B97-2A80-4659-A05F-25D49DEA61B3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0" creationId="{4B93B574-EF12-497F-B80C-89E045EA685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21" creationId="{86954763-5DF0-499F-8FE1-0ED23FEE019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2" creationId="{89737A04-FF58-4ADE-BA0D-1E251EF54363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23" creationId="{CED583D5-075E-41F5-9CA6-464300FB45CA}"/>
          </ac:spMkLst>
        </pc:spChg>
        <pc:spChg chg="add del mod">
          <ac:chgData name="Martin Kuhl" userId="8f3206b9-0ff9-4207-a920-945eade26ba9" providerId="ADAL" clId="{71B7B9F0-F833-4DAC-8362-BEA1449ACC9C}" dt="2022-03-23T15:30:49.622" v="152"/>
          <ac:spMkLst>
            <pc:docMk/>
            <pc:sldMk cId="351740163" sldId="604"/>
            <ac:spMk id="133" creationId="{4CB18512-E2B2-4378-8446-2678F6D2E7BC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7" creationId="{AB8202A1-CCDB-4F6D-90FE-B3944987594E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38" creationId="{1D64B8A6-4CA9-4CF8-9C2A-B9A5D041B2E8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0" creationId="{0EEEE58A-4A38-4110-BC52-1E3975963DA2}"/>
          </ac:spMkLst>
        </pc:spChg>
        <pc:spChg chg="mod">
          <ac:chgData name="Martin Kuhl" userId="8f3206b9-0ff9-4207-a920-945eade26ba9" providerId="ADAL" clId="{71B7B9F0-F833-4DAC-8362-BEA1449ACC9C}" dt="2022-03-23T15:30:47.179" v="149"/>
          <ac:spMkLst>
            <pc:docMk/>
            <pc:sldMk cId="351740163" sldId="604"/>
            <ac:spMk id="141" creationId="{EA89C45F-51DC-4064-93B3-7CE6486B2FD0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4" creationId="{532BBEFC-42FC-4B63-9888-7F28FB357065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45" creationId="{5AB6E306-514F-4260-9045-AF8B99F8335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48" creationId="{0A1D1C97-87D9-4162-9FFA-EAC72F761704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3" creationId="{91C73844-AE5C-4922-9241-89B16EF558ED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6" creationId="{B5A8E2C6-A679-4689-A36C-731C75623019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57" creationId="{14758620-2592-4C46-A6CE-DC2DBB23D5F1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8" creationId="{5B5E9463-5B86-4496-A047-CB828C394039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59" creationId="{B815DE5E-796F-4B14-8564-F85807754D9A}"/>
          </ac:spMkLst>
        </pc:spChg>
        <pc:spChg chg="add del mod">
          <ac:chgData name="Martin Kuhl" userId="8f3206b9-0ff9-4207-a920-945eade26ba9" providerId="ADAL" clId="{71B7B9F0-F833-4DAC-8362-BEA1449ACC9C}" dt="2022-03-23T15:31:37.335" v="162"/>
          <ac:spMkLst>
            <pc:docMk/>
            <pc:sldMk cId="351740163" sldId="604"/>
            <ac:spMk id="169" creationId="{6A2E0F52-E2B2-4F85-9167-AD14C95077D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3" creationId="{24615F7A-7B0C-476E-88CD-B2C9B3776F6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4" creationId="{D6164711-5333-4C22-9260-39B112B07337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6" creationId="{F251F12E-398D-46FB-83F1-E0D37683A0F6}"/>
          </ac:spMkLst>
        </pc:spChg>
        <pc:spChg chg="mod">
          <ac:chgData name="Martin Kuhl" userId="8f3206b9-0ff9-4207-a920-945eade26ba9" providerId="ADAL" clId="{71B7B9F0-F833-4DAC-8362-BEA1449ACC9C}" dt="2022-03-23T15:31:34.996" v="159"/>
          <ac:spMkLst>
            <pc:docMk/>
            <pc:sldMk cId="351740163" sldId="604"/>
            <ac:spMk id="177" creationId="{9EFD85CC-0BC8-4551-BF3E-21297B385AD0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79" creationId="{08A81240-5C3D-43B8-B86A-14540A8798D3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0" creationId="{D8497122-221E-4BE2-9AA8-958FCC1DDDB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3" creationId="{E50A33E2-25AA-4BA4-8539-FBF1EF3DC66A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88" creationId="{21474B00-D228-4855-9849-B2C68CC921A2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1" creationId="{E75C1C2A-1D98-487B-AD22-FBB96F51645B}"/>
          </ac:spMkLst>
        </pc:spChg>
        <pc:spChg chg="mod">
          <ac:chgData name="Martin Kuhl" userId="8f3206b9-0ff9-4207-a920-945eade26ba9" providerId="ADAL" clId="{71B7B9F0-F833-4DAC-8362-BEA1449ACC9C}" dt="2022-03-23T15:40:33.269" v="201" actId="1582"/>
          <ac:spMkLst>
            <pc:docMk/>
            <pc:sldMk cId="351740163" sldId="604"/>
            <ac:spMk id="192" creationId="{FB416BA7-4E09-4E73-8E35-9A176A449036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3" creationId="{51E11AA4-3C6F-4C68-AB74-75057AD9FAE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194" creationId="{87CFA085-7B75-4DA4-8462-D6958B73CD64}"/>
          </ac:spMkLst>
        </pc:spChg>
        <pc:spChg chg="add 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4" creationId="{3BA89A6D-95F1-4860-9CE3-B7DFA8316B5D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8" creationId="{C5E216BD-6EDF-4C0F-B8F3-AA9A58755359}"/>
          </ac:spMkLst>
        </pc:spChg>
        <pc:spChg chg="mod">
          <ac:chgData name="Martin Kuhl" userId="8f3206b9-0ff9-4207-a920-945eade26ba9" providerId="ADAL" clId="{71B7B9F0-F833-4DAC-8362-BEA1449ACC9C}" dt="2022-03-23T15:31:37.346" v="163"/>
          <ac:spMkLst>
            <pc:docMk/>
            <pc:sldMk cId="351740163" sldId="604"/>
            <ac:spMk id="209" creationId="{EBB27EF1-7EB6-40CC-B2EF-4AE5074A5FCA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1" creationId="{F5B7B0CD-18FD-41F6-BE5A-4A556D27E48C}"/>
          </ac:spMkLst>
        </pc:spChg>
        <pc:spChg chg="mod">
          <ac:chgData name="Martin Kuhl" userId="8f3206b9-0ff9-4207-a920-945eade26ba9" providerId="ADAL" clId="{71B7B9F0-F833-4DAC-8362-BEA1449ACC9C}" dt="2022-03-23T15:40:24.532" v="200" actId="1582"/>
          <ac:spMkLst>
            <pc:docMk/>
            <pc:sldMk cId="351740163" sldId="604"/>
            <ac:spMk id="212" creationId="{98F46121-C51A-4364-A80E-F4DC3743EFF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14" creationId="{5F5D64F3-3A64-4A7B-B373-018B8CE1D9A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2" creationId="{383D584C-2530-4F4E-ACF9-BB5F06475E49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5" creationId="{0CB87B91-1943-4CDB-BBD8-11538C79B043}"/>
          </ac:spMkLst>
        </pc:spChg>
        <pc:spChg chg="del mod">
          <ac:chgData name="Martin Kuhl" userId="8f3206b9-0ff9-4207-a920-945eade26ba9" providerId="ADAL" clId="{71B7B9F0-F833-4DAC-8362-BEA1449ACC9C}" dt="2022-03-23T15:29:27.343" v="140" actId="478"/>
          <ac:spMkLst>
            <pc:docMk/>
            <pc:sldMk cId="351740163" sldId="604"/>
            <ac:spMk id="226" creationId="{CC95497E-EAE9-449B-8523-60555BDD3E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29" creationId="{2FD73852-1204-435B-9576-1E96ABA52A6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33" creationId="{0781F42D-C11E-4EA2-B869-43A077E4FC7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5" creationId="{F1748CD6-44EA-4DE9-B7D4-9E93A6F91B0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6" creationId="{34CA2822-8515-4BEC-BDA0-2DC3A06E6AD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37" creationId="{139FA2C1-E18C-4886-B8C3-3DB0C722CC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46" creationId="{6B3DB4EF-1EF7-4B40-BD30-9F20B504C57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8" creationId="{5BB00A2F-B9B3-4756-8966-82FF39ACFF0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49" creationId="{5B5F7299-203F-4A9B-9522-C425FAF648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6" creationId="{A46C8269-B4F3-4D09-833C-2030ED38C71C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57" creationId="{F65696BE-F274-4E34-A74F-1C1FF81A689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59" creationId="{42129EAA-9136-4CC5-B117-34959CA6FD57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0" creationId="{6DD558AC-7384-4A87-97F1-6FFE5159F58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1" creationId="{1087EB6C-DFB1-4171-B39D-451069ADBCE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2" creationId="{0253D198-A01E-4006-97EF-90C803E383F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3" creationId="{0BA85BF5-8790-4BA8-98D9-A0EF994A4C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4" creationId="{234228F9-0F9D-479B-A229-ABF65046951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5" creationId="{C1A4D234-5686-4B7B-A702-D2BED8F4678E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6" creationId="{6A8E3433-CB4A-42E2-B314-D8137D1F719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7" creationId="{F1FB0E60-D55E-4DDD-AFF1-C213623DB8E1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8" creationId="{84482F6B-0D6C-48C4-AD73-5116037268D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69" creationId="{0294FFDE-608E-490D-8F58-8FB6137AB37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1" creationId="{2ADD6C55-11CD-4682-80DB-DA405986CE0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72" creationId="{7E8E3896-EEDB-4034-970D-9BCAC19D6C02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3" creationId="{133FBB71-9C5A-4FA0-BC59-00F2E0C9960B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75" creationId="{101C39F7-30F5-464D-B3A0-893E8BEE3B3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0" creationId="{EFC6C667-7986-41C2-B23F-2AC86A097041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81" creationId="{4DC06317-3C21-4109-8C7C-23BA657967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3" creationId="{11635F09-F858-42FB-8269-18DB1400A2E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4" creationId="{0B2E641E-B1E9-4DE6-9DCE-05D224B5731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5" creationId="{4CBF3286-1F49-4AF3-9B2E-66C015A1B8F0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7" creationId="{8445B11C-285E-4E64-9D38-07B5D9DF332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8" creationId="{0A17F6A3-B39E-4611-8FF1-DE3928772A1F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289" creationId="{4646DF25-1B9D-4B14-B224-0ECBD7C0A740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0" creationId="{CE06C14A-F4FD-4136-AE81-CB7153EEFC4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299" creationId="{826F8989-0093-4FB1-94A1-DB34DFAF9DB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3" creationId="{45722800-C1A3-4AFC-A17C-455F1D2BD20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4" creationId="{5F7922D4-0D53-4399-95B4-18FDE2DDB82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5" creationId="{BC908F19-83FC-4B7E-BB8F-99A908D0EA5A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7" creationId="{AAB3CFDF-D449-4D60-8382-EB66F5F4BCC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8" creationId="{D384EB2C-F57A-4AF4-8D61-17AB259996A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09" creationId="{FFA90AE3-CF76-483F-9080-AC1A424984C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1" creationId="{0F53062B-653E-4182-88A2-E992F9719F0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2" creationId="{B014745D-F632-4539-B1E8-A2749BC884D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3" creationId="{08F7393E-6261-446F-9F01-00D19615342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4" creationId="{128E1865-3B2A-4900-BADC-570D31DB622B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5" creationId="{02EE0562-09ED-4976-80B0-A20A5F7DE45C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16" creationId="{46C52053-84FF-41FC-BC49-510020D2F6DE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7" creationId="{3BB9D3B0-FEC9-44DF-AB57-1DA4031049AD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19" creationId="{1201F952-FCE2-464D-9118-38C3356619C5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20" creationId="{CC09F623-FCEE-488F-8036-777F9F2BC9B6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6" creationId="{E4C0E0A4-F302-407C-A3D9-E901A0A43C8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7" creationId="{E2020AF1-CBB8-46D5-B40C-D49586C5F8D3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28" creationId="{641C70A8-7CA8-4822-AC45-EF7CCDE0F23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0" creationId="{82486B07-2E15-4C43-AD66-553940FA9D28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1" creationId="{3B211D1A-C5B5-4C9B-B8FB-F121A0DFBD22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2" creationId="{9E87A262-27B0-4E15-97FF-D088C159A8C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4" creationId="{481BE7DE-0082-4544-96F5-25EF49D29F3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5" creationId="{EE50C971-3B6D-485A-B1F4-E304CC8EA6A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6" creationId="{59580C9D-9113-4009-B356-A2AB3B24F8B5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7" creationId="{670DA3C2-CCF4-48D2-A11F-395D6C1B13DD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8" creationId="{6E15B98F-A660-441A-8D57-C75841222BF4}"/>
          </ac:spMkLst>
        </pc:spChg>
        <pc:spChg chg="mod">
          <ac:chgData name="Martin Kuhl" userId="8f3206b9-0ff9-4207-a920-945eade26ba9" providerId="ADAL" clId="{71B7B9F0-F833-4DAC-8362-BEA1449ACC9C}" dt="2022-03-23T15:36:35.042" v="166"/>
          <ac:spMkLst>
            <pc:docMk/>
            <pc:sldMk cId="351740163" sldId="604"/>
            <ac:spMk id="339" creationId="{BB5C66CF-73E1-4296-8FCB-5054C0F98494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0" creationId="{F778607B-3178-489E-BDF9-59E33BE53643}"/>
          </ac:spMkLst>
        </pc:spChg>
        <pc:spChg chg="add del mod">
          <ac:chgData name="Martin Kuhl" userId="8f3206b9-0ff9-4207-a920-945eade26ba9" providerId="ADAL" clId="{71B7B9F0-F833-4DAC-8362-BEA1449ACC9C}" dt="2022-03-23T15:36:39.104" v="169"/>
          <ac:spMkLst>
            <pc:docMk/>
            <pc:sldMk cId="351740163" sldId="604"/>
            <ac:spMk id="341" creationId="{E2F8604A-6F37-486E-8177-4C2871CBB9C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352" creationId="{D238BC4C-0116-47EA-B1B2-D55583261E2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0" creationId="{33BFE05C-01E7-44DE-8F11-81F838EE665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3" creationId="{166FBB23-29B3-431D-A2B3-6BEB352A93C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66" creationId="{324CB275-C11B-41F6-9EEF-C37BF21322FF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370" creationId="{A57153F8-B8D7-4076-AEDE-C840C4A184B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2" creationId="{E22D573E-D31B-4557-AB65-2B5C233B8A2A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3" creationId="{8F5B1AB0-3462-495F-B948-38BA86D4941F}"/>
          </ac:spMkLst>
        </pc:spChg>
        <pc:spChg chg="mod">
          <ac:chgData name="Martin Kuhl" userId="8f3206b9-0ff9-4207-a920-945eade26ba9" providerId="ADAL" clId="{71B7B9F0-F833-4DAC-8362-BEA1449ACC9C}" dt="2022-03-23T15:41:44.935" v="215" actId="1582"/>
          <ac:spMkLst>
            <pc:docMk/>
            <pc:sldMk cId="351740163" sldId="604"/>
            <ac:spMk id="374" creationId="{0C588B63-4A0D-4E2C-87C8-6F7BFEDB17D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3" creationId="{178A9EFE-36DA-4521-8433-1256E9B35E9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5" creationId="{E77208E7-7A31-46A9-85F3-A80E7C79361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86" creationId="{A24F7455-730D-4BE1-B835-240AD1E30D72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3" creationId="{1305DB84-3723-4749-87D2-F3D0957FC913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4" creationId="{A9F9A349-912D-4AF0-A06D-79786290182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6" creationId="{9F0133BF-6D16-4026-94C6-C0EB564AA987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7" creationId="{B486C9BC-93B5-4D16-BF77-E6ECA105058A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8" creationId="{CD40C984-8BF3-48DE-BB7A-7F0002A22C1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399" creationId="{F71E096D-2C20-4386-A59B-E492701A2B8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0" creationId="{1BB1BD71-9AC5-4B14-B442-8C7AE971FFD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1" creationId="{EDC7B518-C5AD-4492-BEE7-ED47A12DA8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2" creationId="{C611CE35-791A-4189-8711-593F31FF2B89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3" creationId="{053CF853-08A6-4D5F-B654-396A6981810F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4" creationId="{C835C8C5-44B6-4B72-914E-BEA4914BDE4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5" creationId="{AF6619BE-85C1-4400-B4DD-E307B619007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6" creationId="{158233A6-555E-4827-B2EA-2DE96EB8F2C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8" creationId="{FA92B90B-AEC4-40C7-83DF-2C294C3961B5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09" creationId="{DDC4015F-FF2B-406E-8DC6-5D6C7CB5FB7E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10" creationId="{E01B012B-A769-4565-B2DC-7F8B6F4A5FD1}"/>
          </ac:spMkLst>
        </pc:spChg>
        <pc:spChg chg="add del mod">
          <ac:chgData name="Martin Kuhl" userId="8f3206b9-0ff9-4207-a920-945eade26ba9" providerId="ADAL" clId="{71B7B9F0-F833-4DAC-8362-BEA1449ACC9C}" dt="2022-03-23T15:37:48.641" v="197" actId="478"/>
          <ac:spMkLst>
            <pc:docMk/>
            <pc:sldMk cId="351740163" sldId="604"/>
            <ac:spMk id="412" creationId="{528915C6-B212-47EF-9BAC-F366EABA0EA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7" creationId="{262AF6BB-C5D1-4220-815C-28261B474E81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18" creationId="{D11CCCA4-8175-4B12-A2E0-6083D98B7731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0" creationId="{32F97982-D814-48E4-BA0C-39F8FCFAA696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1" creationId="{0BE0D38D-DED5-4A93-ACE3-6518CCAE9A35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2" creationId="{276D09BF-F5B0-49F4-A16C-7F7EF98E853C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4" creationId="{9220143B-BFE5-43F9-ADFE-0A5A4A2DEAE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5" creationId="{CEB8A76E-B917-48D2-A377-C351AE95EDB5}"/>
          </ac:spMkLst>
        </pc:spChg>
        <pc:spChg chg="mod">
          <ac:chgData name="Martin Kuhl" userId="8f3206b9-0ff9-4207-a920-945eade26ba9" providerId="ADAL" clId="{71B7B9F0-F833-4DAC-8362-BEA1449ACC9C}" dt="2022-03-23T15:40:52.526" v="202" actId="1582"/>
          <ac:spMkLst>
            <pc:docMk/>
            <pc:sldMk cId="351740163" sldId="604"/>
            <ac:spMk id="426" creationId="{7DF3E660-89D1-4EAC-9EB4-42204B6654C5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27" creationId="{8D0B1E6C-55E1-40E6-8D0E-1E07AFD9A09E}"/>
          </ac:spMkLst>
        </pc:spChg>
        <pc:spChg chg="add 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36" creationId="{2C002A86-FBF8-4D42-B5A4-ABFBCB663F23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0" creationId="{65F590AB-6D1F-41B3-9059-1B63F129A81F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1" creationId="{6C9230BF-BB95-4804-B987-51CA8B8AEF37}"/>
          </ac:spMkLst>
        </pc:spChg>
        <pc:spChg chg="mod">
          <ac:chgData name="Martin Kuhl" userId="8f3206b9-0ff9-4207-a920-945eade26ba9" providerId="ADAL" clId="{71B7B9F0-F833-4DAC-8362-BEA1449ACC9C}" dt="2022-03-23T15:41:10.745" v="204" actId="1582"/>
          <ac:spMkLst>
            <pc:docMk/>
            <pc:sldMk cId="351740163" sldId="604"/>
            <ac:spMk id="442" creationId="{24FB1C03-1327-41FF-8196-1BA43A48367F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4" creationId="{4FC33494-28F9-4C49-B851-D3D08692E55C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5" creationId="{39437655-644B-43B9-934C-FB9D83D6B023}"/>
          </ac:spMkLst>
        </pc:spChg>
        <pc:spChg chg="mod">
          <ac:chgData name="Martin Kuhl" userId="8f3206b9-0ff9-4207-a920-945eade26ba9" providerId="ADAL" clId="{71B7B9F0-F833-4DAC-8362-BEA1449ACC9C}" dt="2022-03-23T15:36:53.828" v="172" actId="1076"/>
          <ac:spMkLst>
            <pc:docMk/>
            <pc:sldMk cId="351740163" sldId="604"/>
            <ac:spMk id="446" creationId="{019B4AD1-6099-403B-B6CF-12E60E85368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8" creationId="{1E9A88BB-E0AE-426C-A943-C891DDF54DE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49" creationId="{5ACB57C7-5154-4C04-B212-4836794E9314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0" creationId="{78E040A5-BC69-4F6C-B81E-9F92D01EC3B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1" creationId="{D9A33FFF-A4D7-44FA-BE04-64667E6CA82E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2" creationId="{2FD1F12D-ACB2-4B95-950B-228E9858937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53" creationId="{527C9D83-081C-43B4-95B3-F7A0012E1494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4" creationId="{24555D25-9A3D-4586-98F9-91F4DA53FB9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6" creationId="{BF8068E7-8D7E-4519-8B33-BCA9BEF4C515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57" creationId="{1BFC3C91-017F-4E2C-AE23-3FE9A706D9F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3" creationId="{63E243CB-F225-4989-A072-9795704BECB5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4" creationId="{2A8A0D71-1EF8-474C-B35D-D651B845073D}"/>
          </ac:spMkLst>
        </pc:spChg>
        <pc:spChg chg="mod">
          <ac:chgData name="Martin Kuhl" userId="8f3206b9-0ff9-4207-a920-945eade26ba9" providerId="ADAL" clId="{71B7B9F0-F833-4DAC-8362-BEA1449ACC9C}" dt="2022-03-23T15:41:54.069" v="216" actId="1582"/>
          <ac:spMkLst>
            <pc:docMk/>
            <pc:sldMk cId="351740163" sldId="604"/>
            <ac:spMk id="465" creationId="{A35646BD-9757-4669-BC10-72704395389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7" creationId="{8AF293CB-A1FC-44C3-B8C7-DABC9FF312CD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8" creationId="{73AA5862-A8DC-455D-8CD9-7A7420D57BE6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69" creationId="{2E6AED01-C763-4846-8506-22500C8F02D3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1" creationId="{AFF77420-F3B9-435C-A7E5-76204EBA014C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2" creationId="{5FAE8CE8-193E-4892-9855-2F68566DCCC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3" creationId="{09284C02-73F4-40AB-8316-CB1340EA2848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4" creationId="{633DF956-7E49-49F3-93CD-F10EE52AD000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5" creationId="{C6B3C54C-7A3B-4E5B-8C56-B74B7E8FC621}"/>
          </ac:spMkLst>
        </pc:spChg>
        <pc:spChg chg="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6" creationId="{F607F8B2-9348-46E6-A875-4B1DC7482D39}"/>
          </ac:spMkLst>
        </pc:spChg>
        <pc:spChg chg="add mod">
          <ac:chgData name="Martin Kuhl" userId="8f3206b9-0ff9-4207-a920-945eade26ba9" providerId="ADAL" clId="{71B7B9F0-F833-4DAC-8362-BEA1449ACC9C}" dt="2022-03-23T15:37:17.758" v="177" actId="1076"/>
          <ac:spMkLst>
            <pc:docMk/>
            <pc:sldMk cId="351740163" sldId="604"/>
            <ac:spMk id="477" creationId="{938F84A2-439A-4679-AB29-63CFBBB2EA91}"/>
          </ac:spMkLst>
        </pc:spChg>
        <pc:spChg chg="add mod">
          <ac:chgData name="Martin Kuhl" userId="8f3206b9-0ff9-4207-a920-945eade26ba9" providerId="ADAL" clId="{71B7B9F0-F833-4DAC-8362-BEA1449ACC9C}" dt="2022-03-23T15:36:42.533" v="171" actId="1076"/>
          <ac:spMkLst>
            <pc:docMk/>
            <pc:sldMk cId="351740163" sldId="604"/>
            <ac:spMk id="478" creationId="{ED68DEFC-2F2D-40BB-8BF5-F1143658F3E3}"/>
          </ac:spMkLst>
        </pc:spChg>
        <pc:grpChg chg="del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27" creationId="{08DB1D7A-AA8B-4C4A-BC52-42AEDF78E191}"/>
          </ac:grpSpMkLst>
        </pc:grpChg>
        <pc:grpChg chg="add del mod">
          <ac:chgData name="Martin Kuhl" userId="8f3206b9-0ff9-4207-a920-945eade26ba9" providerId="ADAL" clId="{71B7B9F0-F833-4DAC-8362-BEA1449ACC9C}" dt="2022-03-23T15:29:27.343" v="140" actId="478"/>
          <ac:grpSpMkLst>
            <pc:docMk/>
            <pc:sldMk cId="351740163" sldId="604"/>
            <ac:grpSpMk id="32" creationId="{4D4EB4E1-97DF-44F0-B9EC-03E43FEE5F36}"/>
          </ac:grpSpMkLst>
        </pc:grpChg>
        <pc:grpChg chg="mod">
          <ac:chgData name="Martin Kuhl" userId="8f3206b9-0ff9-4207-a920-945eade26ba9" providerId="ADAL" clId="{71B7B9F0-F833-4DAC-8362-BEA1449ACC9C}" dt="2022-03-23T15:27:32.460" v="118"/>
          <ac:grpSpMkLst>
            <pc:docMk/>
            <pc:sldMk cId="351740163" sldId="604"/>
            <ac:grpSpMk id="34" creationId="{92F88814-2250-42FB-B8CD-B4D516AB9799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37" creationId="{3E747930-E66F-45DE-83A1-AA6C5B9BDF53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49" creationId="{6C5BA2BF-A938-45C7-A67D-8C7D5704863C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56" creationId="{304E7DAD-3F13-4464-AD61-20207EC436D2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6" creationId="{244F6069-984F-4983-B4DA-88383EF71BB0}"/>
          </ac:grpSpMkLst>
        </pc:grpChg>
        <pc:grpChg chg="add del mod">
          <ac:chgData name="Martin Kuhl" userId="8f3206b9-0ff9-4207-a920-945eade26ba9" providerId="ADAL" clId="{71B7B9F0-F833-4DAC-8362-BEA1449ACC9C}" dt="2022-03-23T15:30:23.257" v="146"/>
          <ac:grpSpMkLst>
            <pc:docMk/>
            <pc:sldMk cId="351740163" sldId="604"/>
            <ac:grpSpMk id="69" creationId="{2B7E3ACE-1E37-41A9-AE63-F180BC752DE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72" creationId="{245DD029-CD37-4567-BA78-A98E24B1039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84" creationId="{2C5D583F-6C4D-4502-B84C-EDD253CD6E7B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91" creationId="{2E63545E-C190-4033-A5BA-6A60D3245CF7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1" creationId="{77625291-6E9F-4668-867C-F531AB765A2C}"/>
          </ac:grpSpMkLst>
        </pc:grpChg>
        <pc:grpChg chg="add del mod">
          <ac:chgData name="Martin Kuhl" userId="8f3206b9-0ff9-4207-a920-945eade26ba9" providerId="ADAL" clId="{71B7B9F0-F833-4DAC-8362-BEA1449ACC9C}" dt="2022-03-23T15:30:46.283" v="148"/>
          <ac:grpSpMkLst>
            <pc:docMk/>
            <pc:sldMk cId="351740163" sldId="604"/>
            <ac:grpSpMk id="104" creationId="{47143239-7C6E-4A91-BA1D-EB02B74756C7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07" creationId="{C839263D-1C3F-43EA-9E13-BEA0BD959076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19" creationId="{3917CB82-F6FF-4578-A6F7-94AF076B2C05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26" creationId="{9AA830E7-E9E2-420E-8B33-1D53AEB642DF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6" creationId="{888573A7-9E68-4DBE-BEDF-89358C245309}"/>
          </ac:grpSpMkLst>
        </pc:grpChg>
        <pc:grpChg chg="add del mod">
          <ac:chgData name="Martin Kuhl" userId="8f3206b9-0ff9-4207-a920-945eade26ba9" providerId="ADAL" clId="{71B7B9F0-F833-4DAC-8362-BEA1449ACC9C}" dt="2022-03-23T15:30:49.622" v="152"/>
          <ac:grpSpMkLst>
            <pc:docMk/>
            <pc:sldMk cId="351740163" sldId="604"/>
            <ac:grpSpMk id="139" creationId="{AE12575F-4105-450F-8974-63A3D840DD2F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43" creationId="{3B7BACFB-D584-4AAC-B91A-D46E35953753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55" creationId="{3FFC5D19-D5AA-4039-9ED5-F95816FC1E6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62" creationId="{EB5935B0-29E0-472A-84DD-F37078E72B0C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2" creationId="{10C813F0-38C4-4B8C-A497-CA99D1F2F334}"/>
          </ac:grpSpMkLst>
        </pc:grpChg>
        <pc:grpChg chg="add del mod">
          <ac:chgData name="Martin Kuhl" userId="8f3206b9-0ff9-4207-a920-945eade26ba9" providerId="ADAL" clId="{71B7B9F0-F833-4DAC-8362-BEA1449ACC9C}" dt="2022-03-23T15:31:37.335" v="162"/>
          <ac:grpSpMkLst>
            <pc:docMk/>
            <pc:sldMk cId="351740163" sldId="604"/>
            <ac:grpSpMk id="175" creationId="{E8D93582-261A-44A1-AE8A-A0FAC2E4D634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78" creationId="{AE8E03A8-9E9C-4AB7-A521-251598776969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0" creationId="{B7FE0F39-13F3-41BC-BD05-148CC0E5CD47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197" creationId="{C8CD00B0-FEB8-439C-9045-4EF6B5EC63AF}"/>
          </ac:grpSpMkLst>
        </pc:grpChg>
        <pc:grpChg chg="add mod">
          <ac:chgData name="Martin Kuhl" userId="8f3206b9-0ff9-4207-a920-945eade26ba9" providerId="ADAL" clId="{71B7B9F0-F833-4DAC-8362-BEA1449ACC9C}" dt="2022-03-23T15:31:37.346" v="163"/>
          <ac:grpSpMkLst>
            <pc:docMk/>
            <pc:sldMk cId="351740163" sldId="604"/>
            <ac:grpSpMk id="207" creationId="{F958DFC5-0F9E-4DD9-A9C6-41CCA60CCEA0}"/>
          </ac:grpSpMkLst>
        </pc:grpChg>
        <pc:grpChg chg="add mod">
          <ac:chgData name="Martin Kuhl" userId="8f3206b9-0ff9-4207-a920-945eade26ba9" providerId="ADAL" clId="{71B7B9F0-F833-4DAC-8362-BEA1449ACC9C}" dt="2022-03-23T15:40:11.110" v="199" actId="1076"/>
          <ac:grpSpMkLst>
            <pc:docMk/>
            <pc:sldMk cId="351740163" sldId="604"/>
            <ac:grpSpMk id="210" creationId="{B4C2CA36-AC35-4D5F-830F-8906CB45BE4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16" creationId="{D5DA568D-E0A1-4CAF-83DB-96431FA050E1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8" creationId="{2DA8A04A-FB61-4B74-AAD9-83CE0CF1D27F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19" creationId="{E514A6A4-23D8-4EE9-8996-6663690F18F4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0" creationId="{A658E088-F192-497C-8348-43FD98A60169}"/>
          </ac:grpSpMkLst>
        </pc:grpChg>
        <pc:grpChg chg="mod">
          <ac:chgData name="Martin Kuhl" userId="8f3206b9-0ff9-4207-a920-945eade26ba9" providerId="ADAL" clId="{71B7B9F0-F833-4DAC-8362-BEA1449ACC9C}" dt="2022-03-23T15:36:35.042" v="166"/>
          <ac:grpSpMkLst>
            <pc:docMk/>
            <pc:sldMk cId="351740163" sldId="604"/>
            <ac:grpSpMk id="221" creationId="{A48B7CC8-F1B6-48B8-B836-3008988370C4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4" creationId="{85D11340-E402-4D6E-BA02-1CC66C8C8E3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38" creationId="{021C7C15-8CC8-4C2E-83EF-41EFFE3CBA8E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47" creationId="{5D258A58-4836-4EB0-BA09-AE38A5E0ED09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1" creationId="{94B3F954-2F63-47B1-AB70-EAFB0D9194F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58" creationId="{DB9914D3-111C-4C70-9ED7-AAD23DC2A51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0" creationId="{76046B63-F52A-4CDA-8965-C07D2ECF78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77" creationId="{B13B6B9F-D568-4371-80AA-56401A3565BF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2" creationId="{536E52CF-64CA-4BEC-9E4F-C54EEAF618AA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286" creationId="{22DF0F97-BAE7-456F-8678-3A65778888C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2" creationId="{3562CBC8-132E-463D-8B71-77458C5E44BC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06" creationId="{2FFFFC44-379F-450B-928D-C5438752673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10" creationId="{64857655-7221-4128-B8B3-C7C0745CB792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5" creationId="{C894BE9B-827D-4CEB-9A1E-6FB7098D4A81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29" creationId="{6351B65A-D185-4D3D-A1A0-27B3726CDD26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33" creationId="{8F027DC8-2D2E-4F4B-927D-A386CF08041D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2" creationId="{468EA038-299F-4DC9-A3DD-A0FA17AB3393}"/>
          </ac:grpSpMkLst>
        </pc:grpChg>
        <pc:grpChg chg="add del mod">
          <ac:chgData name="Martin Kuhl" userId="8f3206b9-0ff9-4207-a920-945eade26ba9" providerId="ADAL" clId="{71B7B9F0-F833-4DAC-8362-BEA1449ACC9C}" dt="2022-03-23T15:36:39.104" v="169"/>
          <ac:grpSpMkLst>
            <pc:docMk/>
            <pc:sldMk cId="351740163" sldId="604"/>
            <ac:grpSpMk id="349" creationId="{713B4F03-3F11-41D0-B18D-56471BBD5DFB}"/>
          </ac:grpSpMkLst>
        </pc:grpChg>
        <pc:grpChg chg="add del mod">
          <ac:chgData name="Martin Kuhl" userId="8f3206b9-0ff9-4207-a920-945eade26ba9" providerId="ADAL" clId="{71B7B9F0-F833-4DAC-8362-BEA1449ACC9C}" dt="2022-03-23T15:37:50.237" v="198" actId="478"/>
          <ac:grpSpMkLst>
            <pc:docMk/>
            <pc:sldMk cId="351740163" sldId="604"/>
            <ac:grpSpMk id="354" creationId="{C2AC27D1-4912-43E6-8B53-A4E9F610C0F1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6" creationId="{DD3C07F5-B323-45C6-9363-7139C55D520F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7" creationId="{EEDA48CC-970A-44D7-A601-567B7B4DEB6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8" creationId="{3D7AD46B-F2DD-44AE-B4E4-E869D39A5DC9}"/>
          </ac:grpSpMkLst>
        </pc:grpChg>
        <pc:grpChg chg="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59" creationId="{4CE58F48-CC04-44AA-BB4F-78937549965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1" creationId="{EFFAFFE9-C878-4179-A263-9B02A5219D0C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375" creationId="{78FBF6A2-F832-4956-A5E6-F73563EAB16A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4" creationId="{25DECDB6-C7D0-4CA7-9B65-112109451A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88" creationId="{DFB38F2B-CF6B-4DA2-B6E8-23B7DDC5C62C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395" creationId="{0EAE32DB-80B4-45BA-9756-11A6EBD6B6CF}"/>
          </ac:grpSpMkLst>
        </pc:grpChg>
        <pc:grpChg chg="add mod">
          <ac:chgData name="Martin Kuhl" userId="8f3206b9-0ff9-4207-a920-945eade26ba9" providerId="ADAL" clId="{71B7B9F0-F833-4DAC-8362-BEA1449ACC9C}" dt="2022-03-23T15:41:26.830" v="214" actId="1036"/>
          <ac:grpSpMkLst>
            <pc:docMk/>
            <pc:sldMk cId="351740163" sldId="604"/>
            <ac:grpSpMk id="407" creationId="{11523FD1-0C76-4C8E-B9EF-8C4F3E13435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4" creationId="{343CC27E-22CF-4B12-8E7E-D2E24B67DD7F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19" creationId="{9C5FB21C-9A2F-46C1-9322-E361D817F3E9}"/>
          </ac:grpSpMkLst>
        </pc:grpChg>
        <pc:grpChg chg="add mod">
          <ac:chgData name="Martin Kuhl" userId="8f3206b9-0ff9-4207-a920-945eade26ba9" providerId="ADAL" clId="{71B7B9F0-F833-4DAC-8362-BEA1449ACC9C}" dt="2022-03-23T16:13:07.093" v="1128" actId="1076"/>
          <ac:grpSpMkLst>
            <pc:docMk/>
            <pc:sldMk cId="351740163" sldId="604"/>
            <ac:grpSpMk id="423" creationId="{DEAAD6E7-3D50-49FB-BA98-D1F81869DF83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39" creationId="{718D2028-5683-4190-95E5-5DA397E31DDC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43" creationId="{E56884DE-3B8A-4677-A83A-D86F61C029F0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47" creationId="{FF3CF3C6-93E9-44D5-BF3E-980000978F17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2" creationId="{2B230BC5-04AF-44EB-8153-A5C4F75946F8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66" creationId="{C45836AB-E6CB-4AF1-9B28-F8D1C3088D9A}"/>
          </ac:grpSpMkLst>
        </pc:grpChg>
        <pc:grpChg chg="add mod">
          <ac:chgData name="Martin Kuhl" userId="8f3206b9-0ff9-4207-a920-945eade26ba9" providerId="ADAL" clId="{71B7B9F0-F833-4DAC-8362-BEA1449ACC9C}" dt="2022-03-23T15:37:17.758" v="177" actId="1076"/>
          <ac:grpSpMkLst>
            <pc:docMk/>
            <pc:sldMk cId="351740163" sldId="604"/>
            <ac:grpSpMk id="470" creationId="{2D2C5D22-EC8D-4FA8-9059-3B02185AD338}"/>
          </ac:grpSpMkLst>
        </pc:grpChg>
        <pc:grpChg chg="add mod">
          <ac:chgData name="Martin Kuhl" userId="8f3206b9-0ff9-4207-a920-945eade26ba9" providerId="ADAL" clId="{71B7B9F0-F833-4DAC-8362-BEA1449ACC9C}" dt="2022-03-23T15:36:42.533" v="171" actId="1076"/>
          <ac:grpSpMkLst>
            <pc:docMk/>
            <pc:sldMk cId="351740163" sldId="604"/>
            <ac:grpSpMk id="479" creationId="{7EA66EEB-0850-45EA-A2EF-CBF2DD38E694}"/>
          </ac:grpSpMkLst>
        </pc:grpChg>
        <pc:grpChg chg="add mod">
          <ac:chgData name="Martin Kuhl" userId="8f3206b9-0ff9-4207-a920-945eade26ba9" providerId="ADAL" clId="{71B7B9F0-F833-4DAC-8362-BEA1449ACC9C}" dt="2022-03-23T15:36:53.828" v="172" actId="1076"/>
          <ac:grpSpMkLst>
            <pc:docMk/>
            <pc:sldMk cId="351740163" sldId="604"/>
            <ac:grpSpMk id="486" creationId="{6C818408-F660-47F1-BA4C-11541E799CB1}"/>
          </ac:grpSpMkLst>
        </pc:grp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4" creationId="{8D5D2120-097D-4944-9333-47461D14963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8" creationId="{1354719A-99F3-4C56-9D2F-2BC89E76F728}"/>
          </ac:picMkLst>
        </pc:picChg>
        <pc:picChg chg="del">
          <ac:chgData name="Martin Kuhl" userId="8f3206b9-0ff9-4207-a920-945eade26ba9" providerId="ADAL" clId="{71B7B9F0-F833-4DAC-8362-BEA1449ACC9C}" dt="2022-03-23T15:27:42.316" v="120" actId="478"/>
          <ac:picMkLst>
            <pc:docMk/>
            <pc:sldMk cId="351740163" sldId="604"/>
            <ac:picMk id="19" creationId="{D6E5855B-22F5-4CED-843D-F8CF488EF4FF}"/>
          </ac:picMkLst>
        </pc:picChg>
        <pc:picChg chg="add del mod">
          <ac:chgData name="Martin Kuhl" userId="8f3206b9-0ff9-4207-a920-945eade26ba9" providerId="ADAL" clId="{71B7B9F0-F833-4DAC-8362-BEA1449ACC9C}" dt="2022-03-23T15:31:33.060" v="158"/>
          <ac:picMkLst>
            <pc:docMk/>
            <pc:sldMk cId="351740163" sldId="604"/>
            <ac:picMk id="24" creationId="{E95EDAFC-347F-443F-B3F2-E00596D37426}"/>
          </ac:picMkLst>
        </pc:picChg>
        <pc:picChg chg="del">
          <ac:chgData name="Martin Kuhl" userId="8f3206b9-0ff9-4207-a920-945eade26ba9" providerId="ADAL" clId="{71B7B9F0-F833-4DAC-8362-BEA1449ACC9C}" dt="2022-03-23T15:27:44.001" v="121" actId="478"/>
          <ac:picMkLst>
            <pc:docMk/>
            <pc:sldMk cId="351740163" sldId="604"/>
            <ac:picMk id="25" creationId="{67A78777-1CDC-46C6-936D-8657B5C204BA}"/>
          </ac:picMkLst>
        </pc:picChg>
        <pc:picChg chg="del">
          <ac:chgData name="Martin Kuhl" userId="8f3206b9-0ff9-4207-a920-945eade26ba9" providerId="ADAL" clId="{71B7B9F0-F833-4DAC-8362-BEA1449ACC9C}" dt="2022-03-23T15:29:27.343" v="140" actId="478"/>
          <ac:picMkLst>
            <pc:docMk/>
            <pc:sldMk cId="351740163" sldId="604"/>
            <ac:picMk id="26" creationId="{35321D70-F059-4F9D-B7D7-61D5F489022E}"/>
          </ac:picMkLst>
        </pc:picChg>
        <pc:picChg chg="mod">
          <ac:chgData name="Martin Kuhl" userId="8f3206b9-0ff9-4207-a920-945eade26ba9" providerId="ADAL" clId="{71B7B9F0-F833-4DAC-8362-BEA1449ACC9C}" dt="2022-03-23T15:27:38.479" v="119" actId="208"/>
          <ac:picMkLst>
            <pc:docMk/>
            <pc:sldMk cId="351740163" sldId="604"/>
            <ac:picMk id="33" creationId="{34DA5B7B-1211-4C53-959E-B6EF5ABF161B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1" creationId="{75E3B603-7D07-4BC0-98CE-B0F605815041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48" creationId="{D195164A-CF25-45E3-BB40-F0354B11512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4" creationId="{275A6C83-E642-4A47-AAA5-3033BC9063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55" creationId="{B2467AAD-C3A4-468C-B0CE-34756923D0E2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4" creationId="{FC021A3E-7680-4820-8447-BE94F763E555}"/>
          </ac:picMkLst>
        </pc:picChg>
        <pc:picChg chg="add del mod">
          <ac:chgData name="Martin Kuhl" userId="8f3206b9-0ff9-4207-a920-945eade26ba9" providerId="ADAL" clId="{71B7B9F0-F833-4DAC-8362-BEA1449ACC9C}" dt="2022-03-23T15:30:23.257" v="146"/>
          <ac:picMkLst>
            <pc:docMk/>
            <pc:sldMk cId="351740163" sldId="604"/>
            <ac:picMk id="65" creationId="{A2E56010-CA60-4A7C-AC67-07C7B077FD0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76" creationId="{8F881651-83E4-4C42-B1E3-77306397452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3" creationId="{8499F6D9-F665-46F4-83E6-047015DDC235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89" creationId="{43D2DC29-7944-442F-ACDB-2EAC2E382CB4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0" creationId="{6C09A99A-25F7-4020-B5EA-3EA0243BBDC6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99" creationId="{36DB6509-E05E-4304-944D-0A2369A08A1E}"/>
          </ac:picMkLst>
        </pc:picChg>
        <pc:picChg chg="add del mod">
          <ac:chgData name="Martin Kuhl" userId="8f3206b9-0ff9-4207-a920-945eade26ba9" providerId="ADAL" clId="{71B7B9F0-F833-4DAC-8362-BEA1449ACC9C}" dt="2022-03-23T15:30:46.283" v="148"/>
          <ac:picMkLst>
            <pc:docMk/>
            <pc:sldMk cId="351740163" sldId="604"/>
            <ac:picMk id="100" creationId="{61D9D48E-AC72-4202-B013-28A85D14B30D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1" creationId="{CF9EBAD8-F99B-482E-A844-FA86D8470D32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18" creationId="{24B0AA0C-E64C-4D6E-98CE-CE59DF6246EB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4" creationId="{6AC76F80-540A-44E3-8EB0-367CFFD0FE4E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25" creationId="{3C099B92-40A7-4773-9ED0-959111374CB4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4" creationId="{D805B530-0345-4C5E-A2FD-093C7CB3D065}"/>
          </ac:picMkLst>
        </pc:picChg>
        <pc:picChg chg="add del mod">
          <ac:chgData name="Martin Kuhl" userId="8f3206b9-0ff9-4207-a920-945eade26ba9" providerId="ADAL" clId="{71B7B9F0-F833-4DAC-8362-BEA1449ACC9C}" dt="2022-03-23T15:30:49.622" v="152"/>
          <ac:picMkLst>
            <pc:docMk/>
            <pc:sldMk cId="351740163" sldId="604"/>
            <ac:picMk id="135" creationId="{41001396-D14E-42B1-87C9-E10DE0E1CDA2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47" creationId="{6D7795CC-B325-474E-99CC-B7B176F7758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54" creationId="{B8AA0656-3B30-408E-BC0A-E4B3164863D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0" creationId="{56ADAAF2-4500-4073-88EB-13C1583F42ED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61" creationId="{9C90B6B3-A090-4934-AD6F-E3E1BB761C03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0" creationId="{F453E38C-4E38-4FE2-B500-4E46F63BF3D4}"/>
          </ac:picMkLst>
        </pc:picChg>
        <pc:picChg chg="add del mod">
          <ac:chgData name="Martin Kuhl" userId="8f3206b9-0ff9-4207-a920-945eade26ba9" providerId="ADAL" clId="{71B7B9F0-F833-4DAC-8362-BEA1449ACC9C}" dt="2022-03-23T15:31:37.335" v="162"/>
          <ac:picMkLst>
            <pc:docMk/>
            <pc:sldMk cId="351740163" sldId="604"/>
            <ac:picMk id="171" creationId="{5B70EFFD-2F55-451A-A1BB-E9D21C04342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2" creationId="{81E9C1F6-2A6B-4F29-989C-4BA60619FA6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89" creationId="{856D582B-2B6A-409E-86E9-FC76D3BC88AF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5" creationId="{5D120BFA-0A56-43E2-BDDF-F494F67113D8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196" creationId="{BABC54D6-282D-42A5-94B6-0E09004E429B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5" creationId="{8F1A8C43-060A-49B1-8919-D1257D1B760C}"/>
          </ac:picMkLst>
        </pc:picChg>
        <pc:picChg chg="add mod">
          <ac:chgData name="Martin Kuhl" userId="8f3206b9-0ff9-4207-a920-945eade26ba9" providerId="ADAL" clId="{71B7B9F0-F833-4DAC-8362-BEA1449ACC9C}" dt="2022-03-23T15:31:37.346" v="163"/>
          <ac:picMkLst>
            <pc:docMk/>
            <pc:sldMk cId="351740163" sldId="604"/>
            <ac:picMk id="206" creationId="{6070053F-38E0-4FE5-8131-029BB043CA3E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15" creationId="{ED629A4C-9ED4-46BA-906D-F370A08DB221}"/>
          </ac:picMkLst>
        </pc:picChg>
        <pc:picChg chg="mod">
          <ac:chgData name="Martin Kuhl" userId="8f3206b9-0ff9-4207-a920-945eade26ba9" providerId="ADAL" clId="{71B7B9F0-F833-4DAC-8362-BEA1449ACC9C}" dt="2022-03-23T15:36:35.042" v="166"/>
          <ac:picMkLst>
            <pc:docMk/>
            <pc:sldMk cId="351740163" sldId="604"/>
            <ac:picMk id="217" creationId="{EC3ED5DF-D451-4AE6-BC52-C2E5B3C07BA7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32" creationId="{CB78C841-0BDD-4101-9F9F-299E9315BD4C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45" creationId="{D8CA1D08-53CA-4A08-A93C-9FFD635BB8A5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50" creationId="{7896C55A-C477-4887-80DF-24D1E077BFD8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76" creationId="{F05880C3-2514-408A-8EE1-7FFF20385C32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1" creationId="{EE638A45-A5BC-478B-8DFE-1D9AB0095ABA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292" creationId="{14C4C3F7-CDD1-40F4-BE25-D1B3E69D43D1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0" creationId="{0194D7DD-E01B-47F3-822F-FB8B8B9C45E6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01" creationId="{9FEE6B82-BC62-49F0-8AF0-422269F379A9}"/>
          </ac:picMkLst>
        </pc:picChg>
        <pc:picChg chg="add del mod">
          <ac:chgData name="Martin Kuhl" userId="8f3206b9-0ff9-4207-a920-945eade26ba9" providerId="ADAL" clId="{71B7B9F0-F833-4DAC-8362-BEA1449ACC9C}" dt="2022-03-23T15:36:39.104" v="169"/>
          <ac:picMkLst>
            <pc:docMk/>
            <pc:sldMk cId="351740163" sldId="604"/>
            <ac:picMk id="318" creationId="{E9E98696-89D3-4AF6-95D9-BBCD46B3E2C0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353" creationId="{DC0A6669-DC40-47DA-89FF-2A7894279F24}"/>
          </ac:picMkLst>
        </pc:picChg>
        <pc:picChg chg="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55" creationId="{1DB5CFC0-E62B-4DFC-8DE3-B3DB7B1432E3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369" creationId="{A68BFA36-82A4-43AC-B08D-FA342EBBBC44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2" creationId="{4908FE34-24B5-4BFC-975D-946C053673F8}"/>
          </ac:picMkLst>
        </pc:picChg>
        <pc:picChg chg="add mod">
          <ac:chgData name="Martin Kuhl" userId="8f3206b9-0ff9-4207-a920-945eade26ba9" providerId="ADAL" clId="{71B7B9F0-F833-4DAC-8362-BEA1449ACC9C}" dt="2022-03-23T15:36:42.533" v="171" actId="1076"/>
          <ac:picMkLst>
            <pc:docMk/>
            <pc:sldMk cId="351740163" sldId="604"/>
            <ac:picMk id="387" creationId="{9A9B9D7F-1C9F-4489-8B90-A6699D9F43C5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13" creationId="{5E3FA711-4EA8-42F1-9427-6B0DF0E80F0A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8" creationId="{8E7CAF37-0279-4239-BA58-DBC7CA9A3016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29" creationId="{3DB24CF9-7EB0-4485-A28A-DAB219841DE7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7" creationId="{B58DD1B0-17FC-4B31-91F5-81C09F4A66C2}"/>
          </ac:picMkLst>
        </pc:picChg>
        <pc:picChg chg="add mod">
          <ac:chgData name="Martin Kuhl" userId="8f3206b9-0ff9-4207-a920-945eade26ba9" providerId="ADAL" clId="{71B7B9F0-F833-4DAC-8362-BEA1449ACC9C}" dt="2022-03-23T15:36:53.828" v="172" actId="1076"/>
          <ac:picMkLst>
            <pc:docMk/>
            <pc:sldMk cId="351740163" sldId="604"/>
            <ac:picMk id="438" creationId="{D6E486E2-CCBF-4C83-9664-EFCC82FC6685}"/>
          </ac:picMkLst>
        </pc:picChg>
        <pc:picChg chg="add mod">
          <ac:chgData name="Martin Kuhl" userId="8f3206b9-0ff9-4207-a920-945eade26ba9" providerId="ADAL" clId="{71B7B9F0-F833-4DAC-8362-BEA1449ACC9C}" dt="2022-03-23T15:37:17.758" v="177" actId="1076"/>
          <ac:picMkLst>
            <pc:docMk/>
            <pc:sldMk cId="351740163" sldId="604"/>
            <ac:picMk id="455" creationId="{8464EF26-5044-44EE-B4C5-B452947C2B15}"/>
          </ac:picMkLst>
        </pc:pic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9" creationId="{22B9133E-0B8A-4C06-9CF7-A18C026AB4CD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0" creationId="{23484AE7-E87D-4FF9-BB8C-F2AB078C6270}"/>
          </ac:cxnSpMkLst>
        </pc:cxnChg>
        <pc:cxnChg chg="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1" creationId="{926BDFE3-2417-4FB2-A526-52D782128323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2" creationId="{7F007548-CDBA-44F2-B505-50B42A44326E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4" creationId="{C45CB201-68E5-44E6-879E-27C49DABB264}"/>
          </ac:cxnSpMkLst>
        </pc:cxnChg>
        <pc:cxnChg chg="del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15" creationId="{66707B65-9E09-475E-B65D-CDA28FA7E538}"/>
          </ac:cxnSpMkLst>
        </pc:cxnChg>
        <pc:cxnChg chg="add del mod">
          <ac:chgData name="Martin Kuhl" userId="8f3206b9-0ff9-4207-a920-945eade26ba9" providerId="ADAL" clId="{71B7B9F0-F833-4DAC-8362-BEA1449ACC9C}" dt="2022-03-23T15:29:27.343" v="140" actId="478"/>
          <ac:cxnSpMkLst>
            <pc:docMk/>
            <pc:sldMk cId="351740163" sldId="604"/>
            <ac:cxnSpMk id="22" creationId="{3F057A08-F680-445A-A64C-CC609CFCEAB3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0" creationId="{AD172C60-CF21-4E16-8BD9-CA5EF24264C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3" creationId="{F8443365-6199-409A-B8AE-5108EC798878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4" creationId="{2CB6BD5F-0FA8-4890-BB25-4281FAB7F365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5" creationId="{E06FFB33-6BCB-4C34-A68C-FE1AC578B31B}"/>
          </ac:cxnSpMkLst>
        </pc:cxnChg>
        <pc:cxnChg chg="add del mod">
          <ac:chgData name="Martin Kuhl" userId="8f3206b9-0ff9-4207-a920-945eade26ba9" providerId="ADAL" clId="{71B7B9F0-F833-4DAC-8362-BEA1449ACC9C}" dt="2022-03-23T15:30:23.257" v="146"/>
          <ac:cxnSpMkLst>
            <pc:docMk/>
            <pc:sldMk cId="351740163" sldId="604"/>
            <ac:cxnSpMk id="46" creationId="{24CD9108-BA95-40C2-A661-1E57C86B70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7" creationId="{4E9045A9-97B0-4D97-9955-D44109E659F8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8" creationId="{2F6C391B-C841-4B71-A682-FED21F5FC9BC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59" creationId="{57C327E8-5D13-4A10-86E2-1C24509BFC00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0" creationId="{BB6B8C12-4674-4A5F-91CE-C29E9F79625A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1" creationId="{285576EB-2D51-4D4C-8653-D6BA336A017E}"/>
          </ac:cxnSpMkLst>
        </pc:cxnChg>
        <pc:cxnChg chg="mod">
          <ac:chgData name="Martin Kuhl" userId="8f3206b9-0ff9-4207-a920-945eade26ba9" providerId="ADAL" clId="{71B7B9F0-F833-4DAC-8362-BEA1449ACC9C}" dt="2022-03-23T15:29:46.482" v="145" actId="14100"/>
          <ac:cxnSpMkLst>
            <pc:docMk/>
            <pc:sldMk cId="351740163" sldId="604"/>
            <ac:cxnSpMk id="62" creationId="{21FEF2EF-E5AD-4E1D-9CCB-8230248C2A95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5" creationId="{DA64D879-9BB0-4570-B260-72A281F3C567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8" creationId="{3F82392B-45FA-4F0A-BE7F-BD6B0AACFA41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79" creationId="{A947AD61-106F-42AF-B22D-E3F043615AA4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0" creationId="{EAC6B3B4-C97A-4E1F-A530-030CA9FAEEFA}"/>
          </ac:cxnSpMkLst>
        </pc:cxnChg>
        <pc:cxnChg chg="add del mod">
          <ac:chgData name="Martin Kuhl" userId="8f3206b9-0ff9-4207-a920-945eade26ba9" providerId="ADAL" clId="{71B7B9F0-F833-4DAC-8362-BEA1449ACC9C}" dt="2022-03-23T15:30:46.283" v="148"/>
          <ac:cxnSpMkLst>
            <pc:docMk/>
            <pc:sldMk cId="351740163" sldId="604"/>
            <ac:cxnSpMk id="81" creationId="{356AD1BB-A138-4E6B-8F68-1F9B5F94A8C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2" creationId="{597D44C8-9C5F-499A-9176-42A916DA498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3" creationId="{71A5E58E-FD3C-4ECE-BB3E-D5B2F1EA1D53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4" creationId="{B5D1E610-3B2B-4DB5-8B7C-8515F0951B0B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5" creationId="{02EE5810-4851-4328-85D0-BD92E7896C0D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6" creationId="{7C71AFF9-F230-4133-AD29-D5C04D73D2F2}"/>
          </ac:cxnSpMkLst>
        </pc:cxnChg>
        <pc:cxnChg chg="mod">
          <ac:chgData name="Martin Kuhl" userId="8f3206b9-0ff9-4207-a920-945eade26ba9" providerId="ADAL" clId="{71B7B9F0-F833-4DAC-8362-BEA1449ACC9C}" dt="2022-03-23T15:30:31.125" v="147"/>
          <ac:cxnSpMkLst>
            <pc:docMk/>
            <pc:sldMk cId="351740163" sldId="604"/>
            <ac:cxnSpMk id="97" creationId="{ECC4FB71-9953-4ECD-96B0-CA5A50A81C98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0" creationId="{A31B1D78-3391-42C1-93F1-EE29D9E1025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3" creationId="{23F474D2-A984-4CE2-9C40-9C980C9BCB85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4" creationId="{B185C436-B508-49E7-A28B-D5BC4515682D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5" creationId="{73107183-E90C-4E1E-8B6A-9C50ACDCC47E}"/>
          </ac:cxnSpMkLst>
        </pc:cxnChg>
        <pc:cxnChg chg="add del mod">
          <ac:chgData name="Martin Kuhl" userId="8f3206b9-0ff9-4207-a920-945eade26ba9" providerId="ADAL" clId="{71B7B9F0-F833-4DAC-8362-BEA1449ACC9C}" dt="2022-03-23T15:30:49.622" v="152"/>
          <ac:cxnSpMkLst>
            <pc:docMk/>
            <pc:sldMk cId="351740163" sldId="604"/>
            <ac:cxnSpMk id="116" creationId="{D334B7B1-80B5-4A5B-B3F4-A09ED0DFFD82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7" creationId="{29FE69F8-0FFB-46EE-B7BE-2CAFF492ED2A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8" creationId="{595C4672-8F99-42AC-A3B2-C9BD5D3CB46C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29" creationId="{113771D8-63E6-4274-ACE8-426A6AC95FA8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0" creationId="{7E2118C3-DCA6-4854-819F-D0C59D41E20F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1" creationId="{387577C9-4838-43C5-8FC9-9DBF4FB01EF6}"/>
          </ac:cxnSpMkLst>
        </pc:cxnChg>
        <pc:cxnChg chg="mod">
          <ac:chgData name="Martin Kuhl" userId="8f3206b9-0ff9-4207-a920-945eade26ba9" providerId="ADAL" clId="{71B7B9F0-F833-4DAC-8362-BEA1449ACC9C}" dt="2022-03-23T15:30:47.179" v="149"/>
          <ac:cxnSpMkLst>
            <pc:docMk/>
            <pc:sldMk cId="351740163" sldId="604"/>
            <ac:cxnSpMk id="132" creationId="{C9B93935-1342-41DA-BD62-EC8A9FA984DF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6" creationId="{DFA0E213-C1A5-4907-8416-73C15E5753C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49" creationId="{39EA71A8-2539-4777-B387-110627AE82E4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0" creationId="{629B56D3-B66C-4BE8-800B-70ACDAC05DA0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1" creationId="{618AF13D-1EFC-433D-BA1D-C17EB25A650D}"/>
          </ac:cxnSpMkLst>
        </pc:cxnChg>
        <pc:cxnChg chg="add del mod">
          <ac:chgData name="Martin Kuhl" userId="8f3206b9-0ff9-4207-a920-945eade26ba9" providerId="ADAL" clId="{71B7B9F0-F833-4DAC-8362-BEA1449ACC9C}" dt="2022-03-23T15:31:37.335" v="162"/>
          <ac:cxnSpMkLst>
            <pc:docMk/>
            <pc:sldMk cId="351740163" sldId="604"/>
            <ac:cxnSpMk id="152" creationId="{E09A5EA3-A4B3-44DA-88BF-104C51FC1FD8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3" creationId="{9B8F2C6A-99FA-43FA-8296-6E8F06D23177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4" creationId="{95725D90-CE6C-43A0-BF4C-13ACEEB0AA24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5" creationId="{0DAFA7E8-BD2D-464B-B036-467C37E8706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6" creationId="{55276D3C-D51B-4E3C-89FA-72FF86F0C623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7" creationId="{CAF1370F-B1A1-43E3-9831-6D0815A9035A}"/>
          </ac:cxnSpMkLst>
        </pc:cxnChg>
        <pc:cxnChg chg="mod">
          <ac:chgData name="Martin Kuhl" userId="8f3206b9-0ff9-4207-a920-945eade26ba9" providerId="ADAL" clId="{71B7B9F0-F833-4DAC-8362-BEA1449ACC9C}" dt="2022-03-23T15:31:34.996" v="159"/>
          <ac:cxnSpMkLst>
            <pc:docMk/>
            <pc:sldMk cId="351740163" sldId="604"/>
            <ac:cxnSpMk id="168" creationId="{8035FEFE-EE8B-43BC-A2B1-4FD7C8D8EF79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1" creationId="{CD25644F-AD71-4C08-A550-E9B5B93696A4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4" creationId="{0410D83B-33E2-4760-B1C0-65EBE16DD8F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5" creationId="{95C15CBC-850F-4FD5-8D45-D58B9238C34C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6" creationId="{6A6B3BA4-E770-4B2A-A996-72CC2E39BF4B}"/>
          </ac:cxnSpMkLst>
        </pc:cxnChg>
        <pc:cxnChg chg="add 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87" creationId="{0BADFBE2-A2EC-4CDB-AF9C-3A2603383BB9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8" creationId="{25623949-3E91-4B8D-AA73-8F5D6B5EE014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199" creationId="{50B4F600-9A12-4395-B94B-00C680A50D7D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0" creationId="{32F85548-B8F6-4901-9058-48E5CFF713B3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1" creationId="{F5454E77-B251-44E8-A145-A9FF3CB79FFF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2" creationId="{5C7DC613-941D-466B-82EE-B3742C1CB141}"/>
          </ac:cxnSpMkLst>
        </pc:cxnChg>
        <pc:cxnChg chg="mod">
          <ac:chgData name="Martin Kuhl" userId="8f3206b9-0ff9-4207-a920-945eade26ba9" providerId="ADAL" clId="{71B7B9F0-F833-4DAC-8362-BEA1449ACC9C}" dt="2022-03-23T15:31:37.346" v="163"/>
          <ac:cxnSpMkLst>
            <pc:docMk/>
            <pc:sldMk cId="351740163" sldId="604"/>
            <ac:cxnSpMk id="203" creationId="{BE54D92D-E9D1-47AB-BE8C-50CECA9196C2}"/>
          </ac:cxnSpMkLst>
        </pc:cxnChg>
        <pc:cxnChg chg="add mod">
          <ac:chgData name="Martin Kuhl" userId="8f3206b9-0ff9-4207-a920-945eade26ba9" providerId="ADAL" clId="{71B7B9F0-F833-4DAC-8362-BEA1449ACC9C}" dt="2022-03-23T15:36:09.267" v="165" actId="1076"/>
          <ac:cxnSpMkLst>
            <pc:docMk/>
            <pc:sldMk cId="351740163" sldId="604"/>
            <ac:cxnSpMk id="213" creationId="{C54A6B0C-74B0-422B-A3C4-27CD4A91C21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3" creationId="{33A53F6A-DA24-4249-80DC-BE02806F2B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4" creationId="{AF0D3E13-7376-41BA-A7E3-99D1F929186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7" creationId="{BCF25983-E90A-4602-B6B8-E48A93AE822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28" creationId="{D851A7FF-E46B-42AB-B3FB-EDF2E2629A5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0" creationId="{0B969D37-0B31-4A17-9281-5BCF771298DA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1" creationId="{1ACAF42F-0735-4262-9AFF-96ED44377A7D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39" creationId="{EC78FD4A-57C5-4464-8BBA-E80035C412F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0" creationId="{02FADC7F-04EA-4620-A23C-0261652854C6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1" creationId="{B8EB06FF-5654-45BA-86A8-3B99F75360E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42" creationId="{F4ABB8DF-6C63-4DF9-833A-3EB94740CE71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3" creationId="{F21C6948-1302-4498-9CC9-03D03D85009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44" creationId="{586E6F64-C2E9-494C-9387-D3E28F3D5C98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2" creationId="{C8A5F783-B79B-442B-A2BA-5B3B172EED33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3" creationId="{E066DAF1-6515-4DF6-8E4A-C88497261F2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4" creationId="{A42E3C73-A352-4AC7-9F95-1C19F05DE6A5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55" creationId="{91FDFE0D-468A-4D49-B52D-F5CBDBC83CF7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74" creationId="{1DE3E146-94D3-4C0A-A254-E44F31C5D214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8" creationId="{46204ECE-4208-4781-B987-58E9D443CA5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279" creationId="{537386E5-0E58-4CF8-AA4A-00F21F953BC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3" creationId="{886E68E9-2EEE-4805-8C86-E5D2EF4120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4" creationId="{4A46B949-C20E-4249-AC87-94DE95AA22A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5" creationId="{7A56D410-8B54-40D5-821B-21E48AD252E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6" creationId="{726BDE85-3DDD-4DD5-A604-57554CFFCF34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7" creationId="{1E936C68-9252-4F03-908B-792C532B85BE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298" creationId="{6D8144F5-A831-48B6-B37C-5431A0326CAB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1" creationId="{320E5F69-1A40-4C91-A9EF-7EBB625C067D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2" creationId="{BA7D0583-A2DC-4A18-9F1A-B3211F6EF40F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3" creationId="{FB75647E-A253-44D3-81D5-30CE51C03B93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24" creationId="{01C2D551-8A67-40F1-9ACE-CF269CD4A7C2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3" creationId="{D2185797-7AC6-4F56-8640-710E2594B539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4" creationId="{6236E41F-A590-4B73-A389-8375888F619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5" creationId="{34E23A22-CE3C-4344-AA43-60295D628B3F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46" creationId="{794DBD24-6144-4877-ACC0-5B5D0204E848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7" creationId="{A259251E-B075-4069-83AA-B43BA4D55B60}"/>
          </ac:cxnSpMkLst>
        </pc:cxnChg>
        <pc:cxnChg chg="add del mod">
          <ac:chgData name="Martin Kuhl" userId="8f3206b9-0ff9-4207-a920-945eade26ba9" providerId="ADAL" clId="{71B7B9F0-F833-4DAC-8362-BEA1449ACC9C}" dt="2022-03-23T15:36:39.104" v="169"/>
          <ac:cxnSpMkLst>
            <pc:docMk/>
            <pc:sldMk cId="351740163" sldId="604"/>
            <ac:cxnSpMk id="348" creationId="{72A4F54C-549C-453D-B02C-7FF1BCB43911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0" creationId="{6A4D7DE5-4E0A-4FBB-A93B-2EE207D60BC0}"/>
          </ac:cxnSpMkLst>
        </pc:cxnChg>
        <pc:cxnChg chg="mod">
          <ac:chgData name="Martin Kuhl" userId="8f3206b9-0ff9-4207-a920-945eade26ba9" providerId="ADAL" clId="{71B7B9F0-F833-4DAC-8362-BEA1449ACC9C}" dt="2022-03-23T15:36:35.042" v="166"/>
          <ac:cxnSpMkLst>
            <pc:docMk/>
            <pc:sldMk cId="351740163" sldId="604"/>
            <ac:cxnSpMk id="351" creationId="{025483EF-1CA7-4680-9550-032450E21FB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1" creationId="{CE06833A-1747-46DC-806B-253DEE75186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2" creationId="{D81794FC-F158-43D0-9D1A-044DC849B818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4" creationId="{D9675859-4A51-4109-99DF-B80C3E89534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5" creationId="{2991F8E5-E79A-4440-A97C-9256AF81D2BA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7" creationId="{71A1B5FF-D063-4AFA-8718-89DF0CD8C75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68" creationId="{2B748923-FAE3-4AA0-AF3D-8203C02362E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6" creationId="{95EAABC1-A2D4-43B2-A63C-0C754CE7109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7" creationId="{7F1E29C9-946B-487B-9298-9AD08B70CCF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8" creationId="{E9377F1C-3949-4E41-9259-EB7555CD2B0D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79" creationId="{1FD548B3-4D1A-42DD-8A2F-A78097F414A5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380" creationId="{57815C0E-76FA-42A0-9700-64C5F72BB9EC}"/>
          </ac:cxnSpMkLst>
        </pc:cxnChg>
        <pc:cxnChg chg="add mod">
          <ac:chgData name="Martin Kuhl" userId="8f3206b9-0ff9-4207-a920-945eade26ba9" providerId="ADAL" clId="{71B7B9F0-F833-4DAC-8362-BEA1449ACC9C}" dt="2022-03-23T15:37:32.491" v="186" actId="1036"/>
          <ac:cxnSpMkLst>
            <pc:docMk/>
            <pc:sldMk cId="351740163" sldId="604"/>
            <ac:cxnSpMk id="381" creationId="{FE38E631-F560-40C2-9076-011636BAC74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89" creationId="{8F11FCC9-DACC-440C-9602-2BD59AFF7222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0" creationId="{E9B0A29A-E57C-48A4-AC40-9F98CBE1EE3E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1" creationId="{E2F62159-8702-4294-AF97-E47B942E25B7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392" creationId="{24E43407-F2E0-4B0C-84FD-E7369ED209A0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1" creationId="{F9CD49A4-DC91-43A6-9C55-106189D7DBEF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5" creationId="{F8A3BFD2-AE73-403D-AA7F-202EE0507F98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16" creationId="{78BAF9B0-D2AB-4C60-8910-FCC6CE9CA4DA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0" creationId="{3B209141-D6A5-4A8C-B873-E48797488686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1" creationId="{2CF035B8-A0A0-423D-B072-8D937FFF0CEB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2" creationId="{437EDC67-659B-4F17-97A1-6691091E4107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3" creationId="{7F8EC326-AA73-4B49-94A5-1371E45D6699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4" creationId="{6CF98B41-5D1D-455F-B428-EA3DCF76C09E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35" creationId="{72D8F274-AA68-43D9-AC07-0D89E4DE172E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8" creationId="{C32DB81E-E32F-4FC0-B474-D009E2CB4A4D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59" creationId="{7099336C-92D5-40F6-9D20-F3049272596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0" creationId="{8C39908C-2A7D-42D3-BF44-F97C65E99798}"/>
          </ac:cxnSpMkLst>
        </pc:cxnChg>
        <pc:cxnChg chg="add mod">
          <ac:chgData name="Martin Kuhl" userId="8f3206b9-0ff9-4207-a920-945eade26ba9" providerId="ADAL" clId="{71B7B9F0-F833-4DAC-8362-BEA1449ACC9C}" dt="2022-03-23T15:37:17.758" v="177" actId="1076"/>
          <ac:cxnSpMkLst>
            <pc:docMk/>
            <pc:sldMk cId="351740163" sldId="604"/>
            <ac:cxnSpMk id="461" creationId="{9815FAEE-233A-4C24-AC87-C9120B9243B9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0" creationId="{AF1E196E-2241-4B59-B47E-87BF44F88676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1" creationId="{410B837C-8F94-4D95-B00F-54EC8F8304A0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2" creationId="{E0BA7E20-21F3-4151-8E35-87C1D8905464}"/>
          </ac:cxnSpMkLst>
        </pc:cxnChg>
        <pc:cxnChg chg="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3" creationId="{67369704-C225-417E-AF70-21EF397BECF0}"/>
          </ac:cxnSpMkLst>
        </pc:cxnChg>
        <pc:cxnChg chg="add mod">
          <ac:chgData name="Martin Kuhl" userId="8f3206b9-0ff9-4207-a920-945eade26ba9" providerId="ADAL" clId="{71B7B9F0-F833-4DAC-8362-BEA1449ACC9C}" dt="2022-03-23T15:36:42.533" v="171" actId="1076"/>
          <ac:cxnSpMkLst>
            <pc:docMk/>
            <pc:sldMk cId="351740163" sldId="604"/>
            <ac:cxnSpMk id="484" creationId="{EEB95BF4-FF33-4132-8C69-EC07AE017362}"/>
          </ac:cxnSpMkLst>
        </pc:cxnChg>
        <pc:cxnChg chg="add 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5" creationId="{28CCAD3D-BAC7-439C-8B73-7EF06250B3E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7" creationId="{528E806A-37FD-4AD0-9DAC-1FC2CBBD86B7}"/>
          </ac:cxnSpMkLst>
        </pc:cxnChg>
        <pc:cxnChg chg="mod">
          <ac:chgData name="Martin Kuhl" userId="8f3206b9-0ff9-4207-a920-945eade26ba9" providerId="ADAL" clId="{71B7B9F0-F833-4DAC-8362-BEA1449ACC9C}" dt="2022-03-23T15:36:53.828" v="172" actId="1076"/>
          <ac:cxnSpMkLst>
            <pc:docMk/>
            <pc:sldMk cId="351740163" sldId="604"/>
            <ac:cxnSpMk id="488" creationId="{9CA934E9-6DB9-4CFF-9C2C-18184531E911}"/>
          </ac:cxnSpMkLst>
        </pc:cxnChg>
        <pc:cxnChg chg="add mod">
          <ac:chgData name="Martin Kuhl" userId="8f3206b9-0ff9-4207-a920-945eade26ba9" providerId="ADAL" clId="{71B7B9F0-F833-4DAC-8362-BEA1449ACC9C}" dt="2022-03-23T15:37:36.772" v="194" actId="1035"/>
          <ac:cxnSpMkLst>
            <pc:docMk/>
            <pc:sldMk cId="351740163" sldId="604"/>
            <ac:cxnSpMk id="489" creationId="{E4D23C51-24B6-432A-B20D-C4EE9AAA511F}"/>
          </ac:cxnSpMkLst>
        </pc:cxnChg>
        <pc:cxnChg chg="add mod">
          <ac:chgData name="Martin Kuhl" userId="8f3206b9-0ff9-4207-a920-945eade26ba9" providerId="ADAL" clId="{71B7B9F0-F833-4DAC-8362-BEA1449ACC9C}" dt="2022-03-23T15:37:46.255" v="196" actId="1076"/>
          <ac:cxnSpMkLst>
            <pc:docMk/>
            <pc:sldMk cId="351740163" sldId="604"/>
            <ac:cxnSpMk id="496" creationId="{E32F8D8B-0C57-4C64-A956-B79AF626CAA8}"/>
          </ac:cxnSpMkLst>
        </pc:cxnChg>
      </pc:sldChg>
      <pc:sldChg chg="del">
        <pc:chgData name="Martin Kuhl" userId="8f3206b9-0ff9-4207-a920-945eade26ba9" providerId="ADAL" clId="{71B7B9F0-F833-4DAC-8362-BEA1449ACC9C}" dt="2022-03-23T15:26:30.557" v="110" actId="47"/>
        <pc:sldMkLst>
          <pc:docMk/>
          <pc:sldMk cId="1910929469" sldId="606"/>
        </pc:sldMkLst>
      </pc:sldChg>
      <pc:sldChg chg="addSp modSp add del mod">
        <pc:chgData name="Martin Kuhl" userId="8f3206b9-0ff9-4207-a920-945eade26ba9" providerId="ADAL" clId="{71B7B9F0-F833-4DAC-8362-BEA1449ACC9C}" dt="2022-03-23T16:50:46.850" v="1736" actId="47"/>
        <pc:sldMkLst>
          <pc:docMk/>
          <pc:sldMk cId="4229902942" sldId="699"/>
        </pc:sldMkLst>
        <pc:spChg chg="mod">
          <ac:chgData name="Martin Kuhl" userId="8f3206b9-0ff9-4207-a920-945eade26ba9" providerId="ADAL" clId="{71B7B9F0-F833-4DAC-8362-BEA1449ACC9C}" dt="2022-03-23T15:28:49.203" v="139" actId="1076"/>
          <ac:spMkLst>
            <pc:docMk/>
            <pc:sldMk cId="4229902942" sldId="699"/>
            <ac:spMk id="150" creationId="{51CDA56C-F865-4730-978C-8CCB0BAF6A4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3" creationId="{2B619C86-0444-4254-80A7-91281B233FD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6" creationId="{BF3FE323-7C95-4AC6-AFF0-CC3A17EAE0C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09" creationId="{23F946FE-26F7-46E5-AEF2-6CDE58FABE9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1" creationId="{E6CC79A8-BDBB-4423-895A-C3295196E99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12" creationId="{C399051D-76A2-403F-9974-4B2AB572F2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1" creationId="{A35D737F-B08C-44BF-B73A-074BC5B5CC41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4" creationId="{16D7282F-5F43-414E-8FFB-63850BFCD20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28" creationId="{C1799490-8384-410C-99CC-86FF01F0016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2" creationId="{BDADEA08-1D09-4C91-B705-6F471657BFF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4" creationId="{A4C83C8B-E348-4CE5-9072-6DFE0C601B1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5" creationId="{57F9ACF9-E415-476A-87C5-99D649FBC07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36" creationId="{BDD00D6B-33DF-41DB-AA32-EBC18FCD506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5" creationId="{52AAF686-48CA-4F8B-BD5C-DFE89C8CE61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49" creationId="{A200678A-0717-4574-82FC-12C19FC248E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1" creationId="{2D67FA20-AC64-4284-BDEE-E86B20F502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2" creationId="{4B291DED-6995-4CC2-868B-D8AD55EF7DA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59" creationId="{0DDAA430-7099-4C60-9B48-A369EC63F64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0" creationId="{C72C43F3-6668-495E-B156-17F9B46AE71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4" creationId="{10B72558-F0D6-464F-92D7-29E8CCDA1C5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5" creationId="{F396DDD4-3A5C-4068-A330-B000E506D8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6" creationId="{87E29BE0-A9EF-4F44-ADFC-408FF60BAA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7" creationId="{21D4897D-EFC4-420C-8778-3A567DFBD0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8" creationId="{E9B8D940-BAA4-4591-9D73-A8EDAE8C5EB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69" creationId="{890C2CCE-C89D-4BAC-9A72-2FC412F5ABE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0" creationId="{56749738-E0F6-4231-94C0-F084D158E1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1" creationId="{EF6D44ED-2E53-49CA-8690-0CB80019535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2" creationId="{35168C64-1B63-4570-A8E0-9C91E584ED5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3" creationId="{A2E98CC7-04FB-4654-8259-433B4992B6C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4" creationId="{AFAE82C1-75A9-4767-9982-22D9AFDB356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6" creationId="{0AEA0715-07F7-4E6C-BB0E-694A533BA97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7" creationId="{70694EA1-A431-40B5-B31C-BCB7AEE5F62C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78" creationId="{B78CFB33-C5B1-4A09-988B-7834265D9790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3" creationId="{BF5CEF41-E2F0-4891-89DA-70F80914EB6E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6" creationId="{33D3AADE-4EC0-4333-A7B0-9C8BC07D1A8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7" creationId="{36D72703-3857-4C09-9B69-FE40FBA85CE9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8" creationId="{F96E888C-E65E-4C6D-9282-74D7E5BCEDE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89" creationId="{C8232688-DC3B-43D1-930E-6C9EAE39B93E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4" creationId="{6898226C-380A-455A-B091-9803B06F3FA4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5" creationId="{3DC065B4-1BD7-4143-8389-C1B34C0B3C14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7" creationId="{3B10AAF2-0E70-4A93-8DEE-FA1140E101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8" creationId="{2F2AF8C0-2E32-4187-AD0B-356AD00AF9F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299" creationId="{2193918A-57F4-4528-8BC9-533B10B52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1" creationId="{0ED697EB-1CAE-4FD5-8BC0-D432C1048FA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2" creationId="{359DEC8A-4C94-4B32-B12E-ED3CA6BAEED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3" creationId="{C4B4615A-4F03-4DB0-97F9-431F300B6EAD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04" creationId="{868DF56F-D4B7-41AA-9779-03BBF672CC47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3" creationId="{42E513FF-2552-4493-9B29-AC94D6E2E83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7" creationId="{06CE71F9-AB3E-4597-9089-2D2C9541277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8" creationId="{9437A2AE-AB01-45F5-B4F0-269C3E43992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19" creationId="{2ADE108C-384D-47FB-9FF2-9BE9296F7AA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1" creationId="{B5AB9330-CA84-4439-BE70-4D829A286E90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2" creationId="{8CA48058-01EC-4C3C-AD20-BEA69BDB98E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3" creationId="{64941B38-EC7B-4E2B-8451-E3A86C3FBFBF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5" creationId="{4A69422F-F4C3-4040-8626-8B16533271DA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6" creationId="{005B1B27-BC72-4C2C-AE8E-E397D1C023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7" creationId="{1AAAEFB9-5389-4C91-8F33-081359E1686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28" creationId="{A18400C8-004C-48EE-BC5D-F7038E22DC1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333" creationId="{0B450514-A928-4EA3-9699-3E3734703A5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2" creationId="{34C740B4-B5CD-4250-8229-DFF48605F83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3" creationId="{9204AE5D-5D2A-4C6C-9D6C-6DE81D3EFC9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5" creationId="{D041FA67-6D3A-47CE-874B-CA4F073E4FE6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56" creationId="{89F06B5F-7908-489C-95EC-99063FD293D8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2" creationId="{1B47D693-9618-4069-90D7-5744C67623B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3" creationId="{84255AE7-71C5-45A8-90B8-C13969DA5ED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4" creationId="{7C1EDF4B-5A70-414E-90E6-B36F044038E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6" creationId="{E1593DCD-573D-41A5-B022-20B6E7C2F71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7" creationId="{CC1BE5DC-BF2B-4ECF-9DF4-3547945F3516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68" creationId="{F4503E33-6A75-4DDA-A4CB-F4C33810733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0" creationId="{EBF00A31-E0DA-4BFD-95D1-B2CCBC32D07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1" creationId="{9CE3122E-74D1-452F-8B55-1FA923CA9713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2" creationId="{B1B87FC2-3007-441A-9B74-4CF27A082E15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3" creationId="{973CB35A-1FDD-4C1D-89A0-7E40A5CF4589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4" creationId="{C89AC4A7-BFF3-4E77-9C00-677AF786056C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5" creationId="{3606C4E0-F5B8-4C99-BE2B-298D5F750BBA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6" creationId="{6093383A-28A7-4089-A443-68988828F548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77" creationId="{A7FF3E0A-D25C-45CA-826F-F5C30C59CE71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85" creationId="{ACDF48D3-E7AB-4779-BA68-0DEDFFF8D32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5" creationId="{B478DF26-17C2-42F2-A36C-DCBB8FED4367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499" creationId="{FA24A686-EBD9-4C07-A15C-D6339B446E4D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0" creationId="{D0470519-AC6A-49FB-9529-B7E831F12E0B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2" creationId="{0AD8400F-AD60-4314-93E4-9A4725B92A12}"/>
          </ac:spMkLst>
        </pc:spChg>
        <pc:spChg chg="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3" creationId="{14D28992-E665-4E11-A2CA-BF55CEBDAB6B}"/>
          </ac:spMkLst>
        </pc:spChg>
        <pc:spChg chg="add mod">
          <ac:chgData name="Martin Kuhl" userId="8f3206b9-0ff9-4207-a920-945eade26ba9" providerId="ADAL" clId="{71B7B9F0-F833-4DAC-8362-BEA1449ACC9C}" dt="2022-03-23T15:22:01.198" v="2" actId="571"/>
          <ac:spMkLst>
            <pc:docMk/>
            <pc:sldMk cId="4229902942" sldId="699"/>
            <ac:spMk id="507" creationId="{560CDD66-DEBA-4EB4-87AB-4B6190FAA2CD}"/>
          </ac:spMkLst>
        </pc:s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0" creationId="{904B5B9C-20AF-421D-907F-5E51DFEC801E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4" creationId="{ED159476-DC61-4B88-A7E4-64456D865FC0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6" creationId="{17B5456F-9DA1-4173-9EF5-0E421BDCCDB7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8" creationId="{7B8D6028-D61E-4F5C-9E55-38A191D88A4A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19" creationId="{F87EF943-D150-43B1-82DC-B01CD4142A46}"/>
          </ac:grpSpMkLst>
        </pc:grpChg>
        <pc:grpChg chg="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20" creationId="{2A85E888-9518-4036-91CF-B29DD00D1F2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3" creationId="{CD9DE58A-D099-46D2-A5C8-3EF6F15C060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37" creationId="{52CE7907-92B2-48F0-8EDD-33435F9EA715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0" creationId="{2795549B-134D-4DCC-A6EC-AF235EEC00B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54" creationId="{308953D9-FA37-4328-AFAF-ABA42C1C6AC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61" creationId="{87343D99-A587-439A-878D-6078530FAF42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75" creationId="{FC23F87B-4321-4C76-848C-AEA7A51E052B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85" creationId="{8FBDFF17-8947-4FF1-9DE6-32CA572EEFD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1" creationId="{FC056AF7-9448-4D11-91F8-9DC5C7FCF9A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296" creationId="{AF785FFB-661B-4C35-BDCE-35C0ACF3B0F1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00" creationId="{00D2F48A-D617-420E-83CE-BC6302654D9F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16" creationId="{77252D5D-A165-4402-895B-D0EA394DD940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0" creationId="{4F3716AA-BED9-4B06-8700-C8AF03F28F9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324" creationId="{7A70B221-4A9F-4399-A11D-315151F93E6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1" creationId="{D160C5F8-A5E4-4AB4-8085-311E44F1098C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5" creationId="{0F5670DC-6E8B-4854-A8F9-CDB494042154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69" creationId="{F91EAA97-4502-4331-8B89-E3AAF390B8C3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78" creationId="{BD6F17CC-E6A0-4DB2-B87A-C93E0AEEB52A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88" creationId="{15B02E19-8679-4823-A0CA-FC15351E17D6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498" creationId="{FED7532E-8130-4E55-9419-3BC1C8AB7CD7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1" creationId="{930780E0-68DA-4813-BE3F-8C48FAAC7329}"/>
          </ac:grpSpMkLst>
        </pc:grpChg>
        <pc:grpChg chg="add mod">
          <ac:chgData name="Martin Kuhl" userId="8f3206b9-0ff9-4207-a920-945eade26ba9" providerId="ADAL" clId="{71B7B9F0-F833-4DAC-8362-BEA1449ACC9C}" dt="2022-03-23T15:22:01.198" v="2" actId="571"/>
          <ac:grpSpMkLst>
            <pc:docMk/>
            <pc:sldMk cId="4229902942" sldId="699"/>
            <ac:grpSpMk id="504" creationId="{F1BCEBFF-92DA-4617-A9E7-2CBFAEAFE6F5}"/>
          </ac:grpSpMkLst>
        </pc:grp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196" creationId="{4370783D-752E-463E-B60B-842E9939824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3" creationId="{582B3D59-1690-47C5-AD4D-9AB650EF18F8}"/>
          </ac:picMkLst>
        </pc:picChg>
        <pc:picChg chg="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15" creationId="{027F9410-BC08-4115-BEDD-E12D2EAA889E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31" creationId="{04E99152-4454-455B-9BE7-E55B90EF3D5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4" creationId="{0C225D40-E328-451D-9C55-7E2787D799EC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48" creationId="{68CA8064-739C-4F02-AA50-4B69815FB7A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53" creationId="{D9075022-C484-4717-95CD-A3F7DEB0F48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84" creationId="{2868B856-06DA-4B36-A86D-B1533F9FD71F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290" creationId="{281C2AC8-9F4B-47AB-8975-8BF50E1EB370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5" creationId="{AEA3E95D-13B8-42A5-8776-85E4ECF46CAA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06" creationId="{331A24C9-755E-47A0-9A0A-44B8DD6BC616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4" creationId="{73821908-AA0F-46BC-A2AD-069E27424C6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315" creationId="{8FD3FFBB-EF54-4748-9B23-7DC5985C9D87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54" creationId="{17F40C24-B236-48BB-B4D2-474417F1036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6" creationId="{66135093-2CBB-4AEA-852E-D16BAEA2E14B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87" creationId="{27811213-C035-4B7C-8CBF-39B351E9B579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6" creationId="{C48D7263-3B0E-418B-BEC3-E78E6289B318}"/>
          </ac:picMkLst>
        </pc:picChg>
        <pc:picChg chg="add mod">
          <ac:chgData name="Martin Kuhl" userId="8f3206b9-0ff9-4207-a920-945eade26ba9" providerId="ADAL" clId="{71B7B9F0-F833-4DAC-8362-BEA1449ACC9C}" dt="2022-03-23T15:22:01.198" v="2" actId="571"/>
          <ac:picMkLst>
            <pc:docMk/>
            <pc:sldMk cId="4229902942" sldId="699"/>
            <ac:picMk id="497" creationId="{E30632D5-C4DE-4D72-9052-7C52D592652B}"/>
          </ac:picMkLst>
        </pc:pic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07" creationId="{FE72967E-AEB1-4E71-B9D5-34703CFC337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2" creationId="{7132A40E-D8B5-4107-B244-3E6945B9744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3" creationId="{D44212C9-66CA-4115-A42D-0C0216276AC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6" creationId="{03F87529-5023-4CD6-B6CD-6B8292CD23C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7" creationId="{A6248480-5BED-4534-A33B-F06FA03E7DD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29" creationId="{B3531948-2782-4BBE-A9A3-0BF85CB321B3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0" creationId="{24FA8036-2D8F-403C-B038-54D8FF942C18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8" creationId="{079AF6ED-7C19-4119-B804-B4EAEEFEEED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39" creationId="{F522379C-A83F-4806-BF7B-D1C4DC84F2B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0" creationId="{D3D55B7B-2FC8-415D-9AFA-5F3DC447AFF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1" creationId="{A5E0C1D4-FB73-45A2-A16C-9C5E671D32C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2" creationId="{ED1A0E32-FB43-4D85-A96F-81D1298413B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3" creationId="{821DE170-A32B-4CF1-8BDB-689627E9481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6" creationId="{DF2EF5EF-EC6D-4635-A49B-424E4E98443A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47" creationId="{65B8496F-C425-4957-AE31-04B97D404D92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5" creationId="{1A980C0D-C874-49B6-8D67-56D6A298537D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6" creationId="{83147F28-65BD-4461-8547-B7C8AD82CA7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7" creationId="{64C06392-3699-4F0E-B924-B176609F6417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58" creationId="{6C3C78B6-350C-42AE-AD70-E70196B6078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79" creationId="{B094F83A-C32F-413D-B0D2-CCE99283E94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0" creationId="{B68235CB-20C3-4DE2-9ACD-73F2927569ED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1" creationId="{668FBB65-5824-48ED-BB32-C823C191380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82" creationId="{D74F193E-5F38-488A-8E05-8E74401D2865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2" creationId="{72DD9529-D2B5-48C8-AA97-604D7531DFA0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293" creationId="{4C65FEF2-7169-4F48-8D91-65F54E0D01B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7" creationId="{E0865022-C609-4C74-B786-9B0093BC503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8" creationId="{C2BF860E-76C1-4D70-A9D5-E27A486A6B4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09" creationId="{B4233E19-FC08-4796-B95C-68DE954D5EBE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0" creationId="{657EBA59-6BA9-458B-9428-26D7182EE291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1" creationId="{E74D0191-B159-4080-AA3C-FB70055D8E14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312" creationId="{2AA6F84A-A068-4588-878B-8AB47087BEB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7" creationId="{ACDA31E3-87BE-4B8C-8CBC-17FCD195EE8B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8" creationId="{691C2668-E217-42F9-89F0-67964FEF2C93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59" creationId="{5BEB50A5-3019-4E33-9AFB-92FE114B47C8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60" creationId="{776F3E6A-1B98-4D12-A455-B183A4D12BC6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79" creationId="{A3E4BB3A-303E-4852-80F9-D67DAD3DEC8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0" creationId="{472F4774-BCD3-4E96-811F-3A84D2311CEC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1" creationId="{97D21C53-04E9-4763-8DC3-E92E819A82A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2" creationId="{E3485734-BAD1-475B-B0EC-ED3C667B68AF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3" creationId="{CE80AD9E-F037-4414-B30E-2A68B28E12C7}"/>
          </ac:cxnSpMkLst>
        </pc:cxnChg>
        <pc:cxnChg chg="add 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4" creationId="{FC7578E3-D15E-4DA7-B8B0-6D434B2485E4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89" creationId="{A352CAB8-6238-4ACF-8F4F-7A8BBE12B83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0" creationId="{02F2EAD6-11AB-4E4D-8D32-1087D685285A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1" creationId="{71E7556A-09A0-43B8-8611-0346196A6A19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2" creationId="{821A8A14-3F2C-4A22-ADC8-7474250E9D0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3" creationId="{F3662CF9-0D2C-46D0-9169-2A9B8F29A36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494" creationId="{55926D8E-9A80-4528-BBA1-CCF18DC8BAAE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5" creationId="{AB1FE795-6126-4AAB-B588-5BECA0A4709F}"/>
          </ac:cxnSpMkLst>
        </pc:cxnChg>
        <pc:cxnChg chg="mod">
          <ac:chgData name="Martin Kuhl" userId="8f3206b9-0ff9-4207-a920-945eade26ba9" providerId="ADAL" clId="{71B7B9F0-F833-4DAC-8362-BEA1449ACC9C}" dt="2022-03-23T15:22:01.198" v="2" actId="571"/>
          <ac:cxnSpMkLst>
            <pc:docMk/>
            <pc:sldMk cId="4229902942" sldId="699"/>
            <ac:cxnSpMk id="506" creationId="{A76271EA-49D9-4C38-9712-56102662EB20}"/>
          </ac:cxnSpMkLst>
        </pc:cxnChg>
      </pc:sldChg>
      <pc:sldChg chg="delSp modSp add del mod">
        <pc:chgData name="Martin Kuhl" userId="8f3206b9-0ff9-4207-a920-945eade26ba9" providerId="ADAL" clId="{71B7B9F0-F833-4DAC-8362-BEA1449ACC9C}" dt="2022-03-23T16:50:50.566" v="1737" actId="47"/>
        <pc:sldMkLst>
          <pc:docMk/>
          <pc:sldMk cId="1576318154" sldId="700"/>
        </pc:sldMkLst>
        <pc:spChg chg="del">
          <ac:chgData name="Martin Kuhl" userId="8f3206b9-0ff9-4207-a920-945eade26ba9" providerId="ADAL" clId="{71B7B9F0-F833-4DAC-8362-BEA1449ACC9C}" dt="2022-03-23T15:25:29.352" v="106" actId="478"/>
          <ac:spMkLst>
            <pc:docMk/>
            <pc:sldMk cId="1576318154" sldId="700"/>
            <ac:spMk id="114" creationId="{398E1BD8-5289-4A2A-8A6A-395014780DCD}"/>
          </ac:spMkLst>
        </pc:spChg>
        <pc:spChg chg="mod">
          <ac:chgData name="Martin Kuhl" userId="8f3206b9-0ff9-4207-a920-945eade26ba9" providerId="ADAL" clId="{71B7B9F0-F833-4DAC-8362-BEA1449ACC9C}" dt="2022-03-23T15:25:40.240" v="108" actId="1076"/>
          <ac:spMkLst>
            <pc:docMk/>
            <pc:sldMk cId="1576318154" sldId="700"/>
            <ac:spMk id="252" creationId="{B27CAC5E-9746-4154-B304-933965545B6D}"/>
          </ac:spMkLst>
        </pc:spChg>
        <pc:picChg chg="mod">
          <ac:chgData name="Martin Kuhl" userId="8f3206b9-0ff9-4207-a920-945eade26ba9" providerId="ADAL" clId="{71B7B9F0-F833-4DAC-8362-BEA1449ACC9C}" dt="2022-03-23T15:25:34.566" v="107" actId="1076"/>
          <ac:picMkLst>
            <pc:docMk/>
            <pc:sldMk cId="1576318154" sldId="700"/>
            <ac:picMk id="4" creationId="{ED56F473-5C1D-454E-AF59-C1C94528439D}"/>
          </ac:picMkLst>
        </pc:picChg>
      </pc:sldChg>
      <pc:sldChg chg="add">
        <pc:chgData name="Martin Kuhl" userId="8f3206b9-0ff9-4207-a920-945eade26ba9" providerId="ADAL" clId="{71B7B9F0-F833-4DAC-8362-BEA1449ACC9C}" dt="2022-03-23T15:26:27.980" v="109"/>
        <pc:sldMkLst>
          <pc:docMk/>
          <pc:sldMk cId="4201342154" sldId="701"/>
        </pc:sldMkLst>
      </pc:sldChg>
      <pc:sldChg chg="addSp delSp modSp add mod ord">
        <pc:chgData name="Martin Kuhl" userId="8f3206b9-0ff9-4207-a920-945eade26ba9" providerId="ADAL" clId="{71B7B9F0-F833-4DAC-8362-BEA1449ACC9C}" dt="2022-03-23T17:00:17.706" v="1833" actId="20577"/>
        <pc:sldMkLst>
          <pc:docMk/>
          <pc:sldMk cId="3874061888" sldId="702"/>
        </pc:sldMkLst>
        <pc:spChg chg="add del">
          <ac:chgData name="Martin Kuhl" userId="8f3206b9-0ff9-4207-a920-945eade26ba9" providerId="ADAL" clId="{71B7B9F0-F833-4DAC-8362-BEA1449ACC9C}" dt="2022-03-23T15:47:39.466" v="284"/>
          <ac:spMkLst>
            <pc:docMk/>
            <pc:sldMk cId="3874061888" sldId="702"/>
            <ac:spMk id="2" creationId="{7AB44B2E-7F11-4B29-BB84-16D749CF4E06}"/>
          </ac:spMkLst>
        </pc:spChg>
        <pc:spChg chg="add del">
          <ac:chgData name="Martin Kuhl" userId="8f3206b9-0ff9-4207-a920-945eade26ba9" providerId="ADAL" clId="{71B7B9F0-F833-4DAC-8362-BEA1449ACC9C}" dt="2022-03-23T15:47:50.805" v="288"/>
          <ac:spMkLst>
            <pc:docMk/>
            <pc:sldMk cId="3874061888" sldId="702"/>
            <ac:spMk id="3" creationId="{89595878-F230-4A66-A39D-AC046CABB057}"/>
          </ac:spMkLst>
        </pc:spChg>
        <pc:spChg chg="add del mod">
          <ac:chgData name="Martin Kuhl" userId="8f3206b9-0ff9-4207-a920-945eade26ba9" providerId="ADAL" clId="{71B7B9F0-F833-4DAC-8362-BEA1449ACC9C}" dt="2022-03-23T15:47:50.345" v="287"/>
          <ac:spMkLst>
            <pc:docMk/>
            <pc:sldMk cId="3874061888" sldId="702"/>
            <ac:spMk id="4" creationId="{3DCAC066-7C8F-489F-B0E9-790A3239C5BA}"/>
          </ac:spMkLst>
        </pc:spChg>
        <pc:spChg chg="add del">
          <ac:chgData name="Martin Kuhl" userId="8f3206b9-0ff9-4207-a920-945eade26ba9" providerId="ADAL" clId="{71B7B9F0-F833-4DAC-8362-BEA1449ACC9C}" dt="2022-03-23T15:48:50.357" v="302" actId="478"/>
          <ac:spMkLst>
            <pc:docMk/>
            <pc:sldMk cId="3874061888" sldId="702"/>
            <ac:spMk id="5" creationId="{8E284D05-586E-451D-98F7-B3D83E2CC6A7}"/>
          </ac:spMkLst>
        </pc:spChg>
        <pc:spChg chg="add del mod">
          <ac:chgData name="Martin Kuhl" userId="8f3206b9-0ff9-4207-a920-945eade26ba9" providerId="ADAL" clId="{71B7B9F0-F833-4DAC-8362-BEA1449ACC9C}" dt="2022-03-23T15:48:44.805" v="299"/>
          <ac:spMkLst>
            <pc:docMk/>
            <pc:sldMk cId="3874061888" sldId="702"/>
            <ac:spMk id="6" creationId="{F9036ABB-EF75-4D3F-8461-D423C54948F2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1" creationId="{3195E567-70D9-4240-99E3-6CFCEB8B00CE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2" creationId="{92E50F73-547B-4F52-BF07-78E1E1600B0B}"/>
          </ac:spMkLst>
        </pc:spChg>
        <pc:spChg chg="mod">
          <ac:chgData name="Martin Kuhl" userId="8f3206b9-0ff9-4207-a920-945eade26ba9" providerId="ADAL" clId="{71B7B9F0-F833-4DAC-8362-BEA1449ACC9C}" dt="2022-03-23T15:44:15.504" v="224" actId="165"/>
          <ac:spMkLst>
            <pc:docMk/>
            <pc:sldMk cId="3874061888" sldId="702"/>
            <ac:spMk id="13" creationId="{7684129C-B5F6-4C52-B4C2-9DD36445061D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14" creationId="{B20F3A91-0419-431B-8062-4BFD42743ECA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35" creationId="{FED78EA8-5DBB-4753-ABE0-E5B72DD215C5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0" creationId="{1A7C7849-8676-402D-B610-69F9BEBD2AB7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57" creationId="{6CB6CF9E-4868-4CB2-802C-6786F0A924FC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1" creationId="{6DE508AF-3550-4D12-9AF6-D61F9BC80BB5}"/>
          </ac:spMkLst>
        </pc:spChg>
        <pc:spChg chg="mod">
          <ac:chgData name="Martin Kuhl" userId="8f3206b9-0ff9-4207-a920-945eade26ba9" providerId="ADAL" clId="{71B7B9F0-F833-4DAC-8362-BEA1449ACC9C}" dt="2022-03-23T17:00:17.706" v="1833" actId="20577"/>
          <ac:spMkLst>
            <pc:docMk/>
            <pc:sldMk cId="3874061888" sldId="702"/>
            <ac:spMk id="62" creationId="{E84F010D-BDB6-45A2-9807-18039217E8AB}"/>
          </ac:spMkLst>
        </pc:spChg>
        <pc:spChg chg="del">
          <ac:chgData name="Martin Kuhl" userId="8f3206b9-0ff9-4207-a920-945eade26ba9" providerId="ADAL" clId="{71B7B9F0-F833-4DAC-8362-BEA1449ACC9C}" dt="2022-03-23T15:44:00.011" v="220" actId="478"/>
          <ac:spMkLst>
            <pc:docMk/>
            <pc:sldMk cId="3874061888" sldId="702"/>
            <ac:spMk id="63" creationId="{C2EF578B-7BAE-4954-9FD8-92CB91E0C25D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69" creationId="{FE0192EA-133E-458E-9CFF-6D943D5730F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0" creationId="{0F5C9B97-B5A2-40B2-9F49-BBCD6C47122B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3" creationId="{D6CB7714-F3A1-4B97-B69D-64007E0D04CD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78" creationId="{109CB921-B6F5-437E-8A20-85FF402ABA5A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1" creationId="{EC102B0C-E34C-49B6-A062-0A3C5B74F565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2" creationId="{4FB86414-0FCE-4C96-B7EF-AF0FAC079E0F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3" creationId="{C33AAE80-DE18-4F27-B254-684FE91A4347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84" creationId="{56E4B61A-EF5B-422D-A224-BD70D607CEE8}"/>
          </ac:spMkLst>
        </pc:spChg>
        <pc:spChg chg="add 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4" creationId="{A64237E7-283C-49DA-97EE-85F6AAAC1DCB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8" creationId="{BFF5BE9F-4940-4489-8778-BBAFBC410BE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99" creationId="{E034F669-F91E-425F-8A6C-2F5F52498D03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1" creationId="{D636F498-0F09-431D-B5ED-A5E39B1B0B58}"/>
          </ac:spMkLst>
        </pc:spChg>
        <pc:spChg chg="mod">
          <ac:chgData name="Martin Kuhl" userId="8f3206b9-0ff9-4207-a920-945eade26ba9" providerId="ADAL" clId="{71B7B9F0-F833-4DAC-8362-BEA1449ACC9C}" dt="2022-03-23T15:44:04.882" v="222" actId="1076"/>
          <ac:spMkLst>
            <pc:docMk/>
            <pc:sldMk cId="3874061888" sldId="702"/>
            <ac:spMk id="102" creationId="{0C1716ED-A0BD-4593-848F-DE038F00825E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5" creationId="{5B317343-B94A-4704-A4DA-F795AF62E575}"/>
          </ac:spMkLst>
        </pc:spChg>
        <pc:spChg chg="mod">
          <ac:chgData name="Martin Kuhl" userId="8f3206b9-0ff9-4207-a920-945eade26ba9" providerId="ADAL" clId="{71B7B9F0-F833-4DAC-8362-BEA1449ACC9C}" dt="2022-03-23T15:45:11.692" v="243" actId="1582"/>
          <ac:spMkLst>
            <pc:docMk/>
            <pc:sldMk cId="3874061888" sldId="702"/>
            <ac:spMk id="106" creationId="{04820DCE-BC9A-401E-B318-FF0BC4ABBA2E}"/>
          </ac:spMkLst>
        </pc:spChg>
        <pc:spChg chg="mod">
          <ac:chgData name="Martin Kuhl" userId="8f3206b9-0ff9-4207-a920-945eade26ba9" providerId="ADAL" clId="{71B7B9F0-F833-4DAC-8362-BEA1449ACC9C}" dt="2022-03-23T15:45:18.125" v="250" actId="20577"/>
          <ac:spMkLst>
            <pc:docMk/>
            <pc:sldMk cId="3874061888" sldId="702"/>
            <ac:spMk id="226" creationId="{CC95497E-EAE9-449B-8523-60555BDD3E8D}"/>
          </ac:spMkLst>
        </pc:spChg>
        <pc:grpChg chg="del mod">
          <ac:chgData name="Martin Kuhl" userId="8f3206b9-0ff9-4207-a920-945eade26ba9" providerId="ADAL" clId="{71B7B9F0-F833-4DAC-8362-BEA1449ACC9C}" dt="2022-03-23T15:44:15.504" v="224" actId="165"/>
          <ac:grpSpMkLst>
            <pc:docMk/>
            <pc:sldMk cId="3874061888" sldId="702"/>
            <ac:grpSpMk id="8" creationId="{38928228-3AFC-4B7C-AB8D-53C786FB017D}"/>
          </ac:grpSpMkLst>
        </pc:grpChg>
        <pc:grpChg chg="del mod topLvl">
          <ac:chgData name="Martin Kuhl" userId="8f3206b9-0ff9-4207-a920-945eade26ba9" providerId="ADAL" clId="{71B7B9F0-F833-4DAC-8362-BEA1449ACC9C}" dt="2022-03-23T15:44:18.086" v="225" actId="478"/>
          <ac:grpSpMkLst>
            <pc:docMk/>
            <pc:sldMk cId="3874061888" sldId="702"/>
            <ac:grpSpMk id="10" creationId="{D2977973-7546-4082-BF21-16D7CF8991FB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24" creationId="{2CB1C177-2DCC-4A8B-A2D3-A5C92E0DD962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44" creationId="{ECB64F8B-773F-4CA7-B8CE-3918D8BBD747}"/>
          </ac:grpSpMkLst>
        </pc:grpChg>
        <pc:grpChg chg="del">
          <ac:chgData name="Martin Kuhl" userId="8f3206b9-0ff9-4207-a920-945eade26ba9" providerId="ADAL" clId="{71B7B9F0-F833-4DAC-8362-BEA1449ACC9C}" dt="2022-03-23T15:44:00.011" v="220" actId="478"/>
          <ac:grpSpMkLst>
            <pc:docMk/>
            <pc:sldMk cId="3874061888" sldId="702"/>
            <ac:grpSpMk id="51" creationId="{044AA21F-D363-48D2-9E6C-BADA9F05BF84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68" creationId="{548ECCA6-7CFA-4928-B5D9-3B8C16EB8C2F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0" creationId="{0FD6C8A3-9860-4DF2-A2F4-2F49DE6B0B32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87" creationId="{809759B3-A93A-4B51-A1CF-4C90E161AFE0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97" creationId="{7C7B8557-DBC7-474A-BC68-CA67DDAA957A}"/>
          </ac:grpSpMkLst>
        </pc:grpChg>
        <pc:grpChg chg="add mod">
          <ac:chgData name="Martin Kuhl" userId="8f3206b9-0ff9-4207-a920-945eade26ba9" providerId="ADAL" clId="{71B7B9F0-F833-4DAC-8362-BEA1449ACC9C}" dt="2022-03-23T15:44:04.882" v="222" actId="1076"/>
          <ac:grpSpMkLst>
            <pc:docMk/>
            <pc:sldMk cId="3874061888" sldId="702"/>
            <ac:grpSpMk id="100" creationId="{12B2491B-E417-4899-9A93-B825E15985D5}"/>
          </ac:grpSpMkLst>
        </pc:grpChg>
        <pc:grpChg chg="add del mod">
          <ac:chgData name="Martin Kuhl" userId="8f3206b9-0ff9-4207-a920-945eade26ba9" providerId="ADAL" clId="{71B7B9F0-F833-4DAC-8362-BEA1449ACC9C}" dt="2022-03-23T15:45:33.677" v="281" actId="1038"/>
          <ac:grpSpMkLst>
            <pc:docMk/>
            <pc:sldMk cId="3874061888" sldId="702"/>
            <ac:grpSpMk id="104" creationId="{0643A6E2-2DB4-4C60-B589-DCC5B9D07221}"/>
          </ac:grpSpMkLst>
        </pc:grpChg>
        <pc:picChg chg="mod topLvl">
          <ac:chgData name="Martin Kuhl" userId="8f3206b9-0ff9-4207-a920-945eade26ba9" providerId="ADAL" clId="{71B7B9F0-F833-4DAC-8362-BEA1449ACC9C}" dt="2022-03-23T15:45:33.677" v="281" actId="1038"/>
          <ac:picMkLst>
            <pc:docMk/>
            <pc:sldMk cId="3874061888" sldId="702"/>
            <ac:picMk id="9" creationId="{A07D6988-0656-4004-8E28-9F9D4C11BF8E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38" creationId="{00D5B63A-81A1-458D-ACCC-B849ADC3765C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0" creationId="{B1CB19B4-5672-47BF-B410-F40DAB5159F6}"/>
          </ac:picMkLst>
        </pc:picChg>
        <pc:picChg chg="del">
          <ac:chgData name="Martin Kuhl" userId="8f3206b9-0ff9-4207-a920-945eade26ba9" providerId="ADAL" clId="{71B7B9F0-F833-4DAC-8362-BEA1449ACC9C}" dt="2022-03-23T15:44:00.011" v="220" actId="478"/>
          <ac:picMkLst>
            <pc:docMk/>
            <pc:sldMk cId="3874061888" sldId="702"/>
            <ac:picMk id="64" creationId="{C22E5EB0-ECE4-4330-B2BD-B6B486209809}"/>
          </ac:picMkLst>
        </pc:picChg>
        <pc:picChg chg="add mod">
          <ac:chgData name="Martin Kuhl" userId="8f3206b9-0ff9-4207-a920-945eade26ba9" providerId="ADAL" clId="{71B7B9F0-F833-4DAC-8362-BEA1449ACC9C}" dt="2022-03-23T15:44:21.951" v="226" actId="1076"/>
          <ac:picMkLst>
            <pc:docMk/>
            <pc:sldMk cId="3874061888" sldId="702"/>
            <ac:picMk id="72" creationId="{BF30A4E0-B743-4403-A559-4E81EC5C4E36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79" creationId="{913D6F57-B0E1-41BA-9A9A-DFAB6E3655C3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5" creationId="{2744467C-0A2E-4882-84EF-5CA2C45E7A2B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86" creationId="{C76D5225-65BA-4625-99CF-20B827DA5321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5" creationId="{0B9C424A-68B5-4CCF-B5B1-522191DBDBFF}"/>
          </ac:picMkLst>
        </pc:picChg>
        <pc:picChg chg="add mod">
          <ac:chgData name="Martin Kuhl" userId="8f3206b9-0ff9-4207-a920-945eade26ba9" providerId="ADAL" clId="{71B7B9F0-F833-4DAC-8362-BEA1449ACC9C}" dt="2022-03-23T15:44:04.882" v="222" actId="1076"/>
          <ac:picMkLst>
            <pc:docMk/>
            <pc:sldMk cId="3874061888" sldId="702"/>
            <ac:picMk id="96" creationId="{D3AA602F-7087-4EDD-8B7D-0E4B99E8A26A}"/>
          </ac:picMkLst>
        </pc:pic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5" creationId="{3528A97A-C031-4D1F-B0F3-D7DF4D7331B6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6" creationId="{008E2AE7-4A3D-453C-BC8C-666C9B60597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17" creationId="{10977972-D266-4138-BC90-624CAE34D39F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23" creationId="{B9D01621-DEE8-4803-B96F-00E3944A60A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6" creationId="{5C94A324-2557-4A35-A62E-F658537B9304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37" creationId="{BE79AD02-D2E8-4D31-9B73-16EF2A4CDB5E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8" creationId="{4E4A54F8-6B0D-4C27-A3E3-AE294A137BD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59" creationId="{6C0086F5-EA4E-4FE4-B1E3-7ADED6FA6AA7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5" creationId="{2A256746-CD85-4593-A35D-F7A5457F401A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6" creationId="{3F3194B2-A137-4E59-B561-2482C3DF0260}"/>
          </ac:cxnSpMkLst>
        </pc:cxnChg>
        <pc:cxnChg chg="del">
          <ac:chgData name="Martin Kuhl" userId="8f3206b9-0ff9-4207-a920-945eade26ba9" providerId="ADAL" clId="{71B7B9F0-F833-4DAC-8362-BEA1449ACC9C}" dt="2022-03-23T15:44:00.011" v="220" actId="478"/>
          <ac:cxnSpMkLst>
            <pc:docMk/>
            <pc:sldMk cId="3874061888" sldId="702"/>
            <ac:cxnSpMk id="67" creationId="{E85DF3AF-D482-4177-9A4A-BDF3A2054803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1" creationId="{DB9111C0-EA6B-4FE9-92C5-4ED3D2351B6C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4" creationId="{C5F8ABF5-8525-4495-A0AD-CF6F899BF896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5" creationId="{C6D1FEDA-1E41-4310-B446-79155968559F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6" creationId="{BDCAD0D8-01C5-4A2E-AD04-515729445B55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77" creationId="{4574ABD7-5BBD-4946-BEDC-417F55E4EAE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8" creationId="{809DE230-26D1-4B94-A8D2-7A491EBBEAE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89" creationId="{EA735B88-EF06-4D84-BE1F-4A98F5CAC82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0" creationId="{4B4E403B-9304-4FAF-8624-F2343541033B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1" creationId="{9EC2FCCA-2299-4BF8-9547-0AF934D14876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2" creationId="{0F3A01DE-C119-44FD-B88D-DA0235C7AAA0}"/>
          </ac:cxnSpMkLst>
        </pc:cxnChg>
        <pc:cxnChg chg="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93" creationId="{181A9288-3762-4F00-AE88-7729F1C8AFF4}"/>
          </ac:cxnSpMkLst>
        </pc:cxnChg>
        <pc:cxnChg chg="add mod">
          <ac:chgData name="Martin Kuhl" userId="8f3206b9-0ff9-4207-a920-945eade26ba9" providerId="ADAL" clId="{71B7B9F0-F833-4DAC-8362-BEA1449ACC9C}" dt="2022-03-23T15:44:04.882" v="222" actId="1076"/>
          <ac:cxnSpMkLst>
            <pc:docMk/>
            <pc:sldMk cId="3874061888" sldId="702"/>
            <ac:cxnSpMk id="103" creationId="{7732F435-E26C-4A89-9421-76D04FA3E4D3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4-13T09:36:56.773" v="1837" actId="207"/>
        <pc:sldMkLst>
          <pc:docMk/>
          <pc:sldMk cId="3422306367" sldId="703"/>
        </pc:sldMkLst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5" creationId="{BBF34A88-67F8-48F2-BD8B-1D09D9617444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6" creationId="{F9782AB3-959E-488C-B472-AC7D449247F2}"/>
          </ac:spMkLst>
        </pc:spChg>
        <pc:spChg chg="mod">
          <ac:chgData name="Martin Kuhl" userId="8f3206b9-0ff9-4207-a920-945eade26ba9" providerId="ADAL" clId="{71B7B9F0-F833-4DAC-8362-BEA1449ACC9C}" dt="2022-03-23T16:13:34.283" v="1136" actId="1582"/>
          <ac:spMkLst>
            <pc:docMk/>
            <pc:sldMk cId="3422306367" sldId="703"/>
            <ac:spMk id="47" creationId="{928B5B79-17D4-48ED-9E90-CC1DBF98EB4F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48" creationId="{245A3ED3-D923-4D55-A320-4B699F03430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6" creationId="{2FB8DBAE-CC88-45FB-895F-65C14B7C3CD5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7" creationId="{08AD4E6E-4212-4F85-B94C-6DCD5829EB01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59" creationId="{024AC85A-9AC6-4373-8B43-861205B750E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0" creationId="{1169671A-2E67-40D8-ACA4-90208B823D5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1" creationId="{BB3C1D3D-A559-4B0B-B752-9730D13D0E54}"/>
          </ac:spMkLst>
        </pc:spChg>
        <pc:spChg chg="mod">
          <ac:chgData name="Martin Kuhl" userId="8f3206b9-0ff9-4207-a920-945eade26ba9" providerId="ADAL" clId="{71B7B9F0-F833-4DAC-8362-BEA1449ACC9C}" dt="2022-04-13T09:36:56.773" v="1837" actId="207"/>
          <ac:spMkLst>
            <pc:docMk/>
            <pc:sldMk cId="3422306367" sldId="703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4" creationId="{F7DA59A6-CE55-4575-90CE-BC0EC3FED2D9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5" creationId="{A0C1C3D8-0F5B-41AF-A8E3-4AAA33718B03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6" creationId="{65E02F0B-A999-47AB-851F-580E14A6017C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67" creationId="{1B174245-00B3-43F4-85F1-874BA035BB90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3" creationId="{D6CB7714-F3A1-4B97-B69D-64007E0D04CD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78" creationId="{109CB921-B6F5-437E-8A20-85FF402ABA5A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3" creationId="{C33AAE80-DE18-4F27-B254-684FE91A4347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84" creationId="{56E4B61A-EF5B-422D-A224-BD70D607CEE8}"/>
          </ac:spMkLst>
        </pc:spChg>
        <pc:spChg chg="del">
          <ac:chgData name="Martin Kuhl" userId="8f3206b9-0ff9-4207-a920-945eade26ba9" providerId="ADAL" clId="{71B7B9F0-F833-4DAC-8362-BEA1449ACC9C}" dt="2022-03-23T16:14:19.518" v="1145" actId="478"/>
          <ac:spMkLst>
            <pc:docMk/>
            <pc:sldMk cId="3422306367" sldId="703"/>
            <ac:spMk id="94" creationId="{A64237E7-283C-49DA-97EE-85F6AAAC1DCB}"/>
          </ac:spMkLst>
        </pc:spChg>
        <pc:spChg chg="add 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5" creationId="{117ADF74-A1E4-4988-9B55-1610C217122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19" creationId="{8451EF58-4889-4D8E-ADCF-D8F978BB4C4B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0" creationId="{3BAE3862-B107-4A63-BF95-8484AC69AB72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1" creationId="{1D6B1B81-3D48-4BEE-9531-7FF76D88D97C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3" creationId="{329458F2-89E1-4441-81D8-EDECCFCF6A1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4" creationId="{1CE084AF-D962-43BA-B129-5E4E8BBC95EE}"/>
          </ac:spMkLst>
        </pc:spChg>
        <pc:spChg chg="mod">
          <ac:chgData name="Martin Kuhl" userId="8f3206b9-0ff9-4207-a920-945eade26ba9" providerId="ADAL" clId="{71B7B9F0-F833-4DAC-8362-BEA1449ACC9C}" dt="2022-03-23T16:14:24.026" v="1147" actId="1076"/>
          <ac:spMkLst>
            <pc:docMk/>
            <pc:sldMk cId="3422306367" sldId="703"/>
            <ac:spMk id="125" creationId="{98D0472C-D6D6-4F13-9D22-48ED748F1E8B}"/>
          </ac:spMkLst>
        </pc:spChg>
        <pc:spChg chg="mod">
          <ac:chgData name="Martin Kuhl" userId="8f3206b9-0ff9-4207-a920-945eade26ba9" providerId="ADAL" clId="{71B7B9F0-F833-4DAC-8362-BEA1449ACC9C}" dt="2022-03-23T16:14:57.164" v="1157" actId="207"/>
          <ac:spMkLst>
            <pc:docMk/>
            <pc:sldMk cId="3422306367" sldId="703"/>
            <ac:spMk id="226" creationId="{CC95497E-EAE9-449B-8523-60555BDD3E8D}"/>
          </ac:spMkLst>
        </pc:spChg>
        <pc:grpChg chg="add mod">
          <ac:chgData name="Martin Kuhl" userId="8f3206b9-0ff9-4207-a920-945eade26ba9" providerId="ADAL" clId="{71B7B9F0-F833-4DAC-8362-BEA1449ACC9C}" dt="2022-03-23T16:14:50.717" v="1156" actId="1038"/>
          <ac:grpSpMkLst>
            <pc:docMk/>
            <pc:sldMk cId="3422306367" sldId="703"/>
            <ac:grpSpMk id="44" creationId="{202BCCBF-9C8A-4497-A28B-050E9853558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3" creationId="{4437A52F-0E46-4268-9684-63379BB8B453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58" creationId="{4C882514-3D0C-43EA-AF47-7A36ADB12635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63" creationId="{C4F299A4-9504-4F3D-A356-DD0E3BEC7776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68" creationId="{548ECCA6-7CFA-4928-B5D9-3B8C16EB8C2F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0" creationId="{0FD6C8A3-9860-4DF2-A2F4-2F49DE6B0B32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87" creationId="{809759B3-A93A-4B51-A1CF-4C90E161AFE0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97" creationId="{7C7B8557-DBC7-474A-BC68-CA67DDAA957A}"/>
          </ac:grpSpMkLst>
        </pc:grpChg>
        <pc:grpChg chg="del">
          <ac:chgData name="Martin Kuhl" userId="8f3206b9-0ff9-4207-a920-945eade26ba9" providerId="ADAL" clId="{71B7B9F0-F833-4DAC-8362-BEA1449ACC9C}" dt="2022-03-23T16:14:19.518" v="1145" actId="478"/>
          <ac:grpSpMkLst>
            <pc:docMk/>
            <pc:sldMk cId="3422306367" sldId="703"/>
            <ac:grpSpMk id="100" creationId="{12B2491B-E417-4899-9A93-B825E15985D5}"/>
          </ac:grpSpMkLst>
        </pc:grpChg>
        <pc:grpChg chg="del">
          <ac:chgData name="Martin Kuhl" userId="8f3206b9-0ff9-4207-a920-945eade26ba9" providerId="ADAL" clId="{71B7B9F0-F833-4DAC-8362-BEA1449ACC9C}" dt="2022-03-23T16:13:11.453" v="1129" actId="478"/>
          <ac:grpSpMkLst>
            <pc:docMk/>
            <pc:sldMk cId="3422306367" sldId="703"/>
            <ac:grpSpMk id="104" creationId="{0643A6E2-2DB4-4C60-B589-DCC5B9D07221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18" creationId="{EBF2C481-6ECD-4F5D-A724-2597CC0AEAF6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2" creationId="{93DB164A-94CF-48A9-BB9F-9369885F4E68}"/>
          </ac:grpSpMkLst>
        </pc:grpChg>
        <pc:grpChg chg="add mod">
          <ac:chgData name="Martin Kuhl" userId="8f3206b9-0ff9-4207-a920-945eade26ba9" providerId="ADAL" clId="{71B7B9F0-F833-4DAC-8362-BEA1449ACC9C}" dt="2022-03-23T16:14:24.026" v="1147" actId="1076"/>
          <ac:grpSpMkLst>
            <pc:docMk/>
            <pc:sldMk cId="3422306367" sldId="703"/>
            <ac:grpSpMk id="127" creationId="{D500029E-65BB-4BE5-8C5D-C71D9ED41B17}"/>
          </ac:grpSpMkLst>
        </pc:grpChg>
        <pc:picChg chg="mod">
          <ac:chgData name="Martin Kuhl" userId="8f3206b9-0ff9-4207-a920-945eade26ba9" providerId="ADAL" clId="{71B7B9F0-F833-4DAC-8362-BEA1449ACC9C}" dt="2022-03-23T16:14:50.717" v="1156" actId="1038"/>
          <ac:picMkLst>
            <pc:docMk/>
            <pc:sldMk cId="3422306367" sldId="703"/>
            <ac:picMk id="9" creationId="{A07D6988-0656-4004-8E28-9F9D4C11BF8E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49" creationId="{222C00FE-4798-4F7B-AFCA-912B08C67634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52" creationId="{885CAA6B-951B-432C-AA5A-B636095F2C52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2" creationId="{BF30A4E0-B743-4403-A559-4E81EC5C4E36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79" creationId="{913D6F57-B0E1-41BA-9A9A-DFAB6E3655C3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5" creationId="{2744467C-0A2E-4882-84EF-5CA2C45E7A2B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86" creationId="{C76D5225-65BA-4625-99CF-20B827DA5321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5" creationId="{0B9C424A-68B5-4CCF-B5B1-522191DBDBFF}"/>
          </ac:picMkLst>
        </pc:picChg>
        <pc:picChg chg="del">
          <ac:chgData name="Martin Kuhl" userId="8f3206b9-0ff9-4207-a920-945eade26ba9" providerId="ADAL" clId="{71B7B9F0-F833-4DAC-8362-BEA1449ACC9C}" dt="2022-03-23T16:14:19.518" v="1145" actId="478"/>
          <ac:picMkLst>
            <pc:docMk/>
            <pc:sldMk cId="3422306367" sldId="703"/>
            <ac:picMk id="96" creationId="{D3AA602F-7087-4EDD-8B7D-0E4B99E8A26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7" creationId="{2FAC61BE-BFC4-4434-BEE0-BEAA4A06E893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08" creationId="{790F8009-A4E9-4CE5-B238-B5BFBF4A2DC0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6" creationId="{A91CCEF3-043B-4CFB-A92A-A6C1EC4DD69A}"/>
          </ac:picMkLst>
        </pc:picChg>
        <pc:picChg chg="add mod">
          <ac:chgData name="Martin Kuhl" userId="8f3206b9-0ff9-4207-a920-945eade26ba9" providerId="ADAL" clId="{71B7B9F0-F833-4DAC-8362-BEA1449ACC9C}" dt="2022-03-23T16:14:24.026" v="1147" actId="1076"/>
          <ac:picMkLst>
            <pc:docMk/>
            <pc:sldMk cId="3422306367" sldId="703"/>
            <ac:picMk id="117" creationId="{0E471B1F-6470-4407-836B-C2654B91AC81}"/>
          </ac:picMkLst>
        </pc:pic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0" creationId="{A44BBB37-F635-4D8C-B847-463E92F4177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1" creationId="{A8E86155-6EF1-4B4A-AF86-A9C11AF2296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4" creationId="{010D5BA1-7FEA-49D1-9BA6-B580624A0FE0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55" creationId="{3F679E37-01A0-4F94-8547-74DE445EE0B2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1" creationId="{DB9111C0-EA6B-4FE9-92C5-4ED3D2351B6C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4" creationId="{C5F8ABF5-8525-4495-A0AD-CF6F899BF896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5" creationId="{C6D1FEDA-1E41-4310-B446-79155968559F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6" creationId="{BDCAD0D8-01C5-4A2E-AD04-515729445B55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77" creationId="{4574ABD7-5BBD-4946-BEDC-417F55E4EAE0}"/>
          </ac:cxnSpMkLst>
        </pc:cxnChg>
        <pc:cxnChg chg="del">
          <ac:chgData name="Martin Kuhl" userId="8f3206b9-0ff9-4207-a920-945eade26ba9" providerId="ADAL" clId="{71B7B9F0-F833-4DAC-8362-BEA1449ACC9C}" dt="2022-03-23T16:14:19.518" v="1145" actId="478"/>
          <ac:cxnSpMkLst>
            <pc:docMk/>
            <pc:sldMk cId="3422306367" sldId="703"/>
            <ac:cxnSpMk id="103" creationId="{7732F435-E26C-4A89-9421-76D04FA3E4D3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09" creationId="{17A95945-5C2C-41B6-BBB9-82572A8DBC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0" creationId="{282430A6-4D77-4CEC-AE77-C3A51C5F3DCF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1" creationId="{2D0F8B7A-9551-45F5-9A4D-B5D7C60DA99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2" creationId="{FE2E37F0-E6DE-4947-9935-FC5AB599FCE1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3" creationId="{1C1D6C99-97FA-4C8A-B11E-FD627B5F66C2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14" creationId="{A70A002E-EAF2-4AF5-B6A6-D3F738BA5568}"/>
          </ac:cxnSpMkLst>
        </pc:cxnChg>
        <pc:cxnChg chg="add 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6" creationId="{24F75266-5361-4CC9-90DB-631AA40D2F84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8" creationId="{6B819170-BFD4-43C7-8F40-D25A80A68856}"/>
          </ac:cxnSpMkLst>
        </pc:cxnChg>
        <pc:cxnChg chg="mod">
          <ac:chgData name="Martin Kuhl" userId="8f3206b9-0ff9-4207-a920-945eade26ba9" providerId="ADAL" clId="{71B7B9F0-F833-4DAC-8362-BEA1449ACC9C}" dt="2022-03-23T16:14:24.026" v="1147" actId="1076"/>
          <ac:cxnSpMkLst>
            <pc:docMk/>
            <pc:sldMk cId="3422306367" sldId="703"/>
            <ac:cxnSpMk id="129" creationId="{082AF51F-576E-481B-B7B1-1A33AA487971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3T16:47:02.104" v="1722" actId="20577"/>
        <pc:sldMkLst>
          <pc:docMk/>
          <pc:sldMk cId="1058538777" sldId="704"/>
        </pc:sldMkLst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7" creationId="{C5887B3C-D02D-45F2-95C6-A8EB84E54541}"/>
          </ac:spMkLst>
        </pc:spChg>
        <pc:spChg chg="mod">
          <ac:chgData name="Martin Kuhl" userId="8f3206b9-0ff9-4207-a920-945eade26ba9" providerId="ADAL" clId="{71B7B9F0-F833-4DAC-8362-BEA1449ACC9C}" dt="2022-03-23T16:38:51.522" v="1421"/>
          <ac:spMkLst>
            <pc:docMk/>
            <pc:sldMk cId="1058538777" sldId="704"/>
            <ac:spMk id="48" creationId="{6245F129-C11C-4E25-BD63-B709FEEE0F8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50" creationId="{1FC0B534-5AC1-402E-AB8D-B0FD7D3131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2" creationId="{26807564-D70F-4A39-B3D3-1E517EE8D0C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53" creationId="{F0520848-7DBD-486D-803E-0C2B4D28AF0C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0" creationId="{BAED7C1E-62FC-45B1-83F3-81EECF5062DA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61" creationId="{2ABACEB0-968F-4981-B9C0-E0954B2A4C97}"/>
          </ac:spMkLst>
        </pc:spChg>
        <pc:spChg chg="mod">
          <ac:chgData name="Martin Kuhl" userId="8f3206b9-0ff9-4207-a920-945eade26ba9" providerId="ADAL" clId="{71B7B9F0-F833-4DAC-8362-BEA1449ACC9C}" dt="2022-03-23T16:47:02.104" v="1722" actId="20577"/>
          <ac:spMkLst>
            <pc:docMk/>
            <pc:sldMk cId="1058538777" sldId="704"/>
            <ac:spMk id="62" creationId="{E84F010D-BDB6-45A2-9807-18039217E8A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4" creationId="{ABDEFF79-E4A8-4E44-A759-93CB7532604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5" creationId="{999F7FF4-64F8-4501-84BF-411290729F8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6" creationId="{69AB2499-2745-4877-A1D9-1BB5F29AC07C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67" creationId="{C4A16BBE-A7F4-40E0-8048-FB886919B0A9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69" creationId="{A44C9039-CE9C-41CC-87A9-0A073A2B1E7F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0" creationId="{8CBB85B2-CEED-4BDE-8C48-8ED1556C5B6D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2" creationId="{F5DE144E-964E-428A-9294-F83ED7D660A2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83" creationId="{D59AB8A8-CA80-4B6D-A2B3-F89E180E8D78}"/>
          </ac:spMkLst>
        </pc:spChg>
        <pc:spChg chg="del">
          <ac:chgData name="Martin Kuhl" userId="8f3206b9-0ff9-4207-a920-945eade26ba9" providerId="ADAL" clId="{71B7B9F0-F833-4DAC-8362-BEA1449ACC9C}" dt="2022-03-23T16:39:54.673" v="1433" actId="478"/>
          <ac:spMkLst>
            <pc:docMk/>
            <pc:sldMk cId="1058538777" sldId="704"/>
            <ac:spMk id="103" creationId="{F408F29A-F8E8-46F5-B3E1-1DE041EA89D5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5" creationId="{7D065B7A-B60F-455E-9629-A9CB4C02F2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6" creationId="{18405824-D587-472A-8E5C-CC4DFABE83AE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7" creationId="{81754CCC-4F34-4869-9434-C5CC28E7B751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8" creationId="{15965AD2-1828-404B-84F5-E39375A7B99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09" creationId="{7260068D-145F-42BF-8214-9EBB5C19386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0" creationId="{12E3B039-7F4C-4BDE-8661-2DBE18B978C8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1" creationId="{56D24691-9B62-4E67-962C-39A9CE58D4B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3" creationId="{7635CA99-933A-49E0-82D5-C1B65A8FC66D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4" creationId="{08EB344B-3231-4F52-9188-E74BE0EA5399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15" creationId="{5650A20E-018A-4E34-9C35-0A271D1BBA16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7" creationId="{EA3B1DB3-947B-488F-B65F-7C187E0C3D0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8" creationId="{F198252B-75B9-4625-A017-1DD09AF9FDF4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19" creationId="{6BF60FD0-336E-4E13-9F8E-7FF26FEF661B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0" creationId="{2402AD7D-F7F3-4133-B268-C5E63ADDFBD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1" creationId="{C3DEEB82-F8A4-44A7-917A-6ED2FDCAD92F}"/>
          </ac:spMkLst>
        </pc:spChg>
        <pc:spChg chg="mod">
          <ac:chgData name="Martin Kuhl" userId="8f3206b9-0ff9-4207-a920-945eade26ba9" providerId="ADAL" clId="{71B7B9F0-F833-4DAC-8362-BEA1449ACC9C}" dt="2022-03-23T16:40:05.003" v="1434"/>
          <ac:spMkLst>
            <pc:docMk/>
            <pc:sldMk cId="1058538777" sldId="704"/>
            <ac:spMk id="122" creationId="{4390935C-6670-4A7F-B047-B719DBDB23D2}"/>
          </ac:spMkLst>
        </pc:spChg>
        <pc:spChg chg="add mod">
          <ac:chgData name="Martin Kuhl" userId="8f3206b9-0ff9-4207-a920-945eade26ba9" providerId="ADAL" clId="{71B7B9F0-F833-4DAC-8362-BEA1449ACC9C}" dt="2022-03-23T16:40:08.088" v="1435" actId="1076"/>
          <ac:spMkLst>
            <pc:docMk/>
            <pc:sldMk cId="1058538777" sldId="704"/>
            <ac:spMk id="123" creationId="{3399C71C-6E79-45C0-B2CA-EA4D707B5D8A}"/>
          </ac:spMkLst>
        </pc:spChg>
        <pc:spChg chg="mod">
          <ac:chgData name="Martin Kuhl" userId="8f3206b9-0ff9-4207-a920-945eade26ba9" providerId="ADAL" clId="{71B7B9F0-F833-4DAC-8362-BEA1449ACC9C}" dt="2022-03-23T16:40:59.549" v="1437" actId="207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Martin Kuhl" userId="8f3206b9-0ff9-4207-a920-945eade26ba9" providerId="ADAL" clId="{71B7B9F0-F833-4DAC-8362-BEA1449ACC9C}" dt="2022-03-23T16:38:51.232" v="1420" actId="478"/>
          <ac:grpSpMkLst>
            <pc:docMk/>
            <pc:sldMk cId="1058538777" sldId="704"/>
            <ac:grpSpMk id="10" creationId="{D2977973-7546-4082-BF21-16D7CF8991FB}"/>
          </ac:grpSpMkLst>
        </pc:grpChg>
        <pc:grpChg chg="add mod">
          <ac:chgData name="Martin Kuhl" userId="8f3206b9-0ff9-4207-a920-945eade26ba9" providerId="ADAL" clId="{71B7B9F0-F833-4DAC-8362-BEA1449ACC9C}" dt="2022-03-23T16:39:07.319" v="1427" actId="1036"/>
          <ac:grpSpMkLst>
            <pc:docMk/>
            <pc:sldMk cId="1058538777" sldId="704"/>
            <ac:grpSpMk id="46" creationId="{C542731C-661B-40E5-8959-F7834963D09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1" creationId="{3944B7B7-1299-4FD3-A5E6-06E7E6852C7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55" creationId="{5548D6E8-8BF8-49E7-B81A-AB9C56D59C16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63" creationId="{AD178A79-DED5-4520-AF01-9B2AF8BC1D07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0" creationId="{BB838B33-82A8-4446-BE25-9D656BB65D8B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74" creationId="{C79E3C68-4F14-4640-AB09-C7FBB3716A6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88" creationId="{A4161644-C19E-4406-86C6-7B43FF120304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2" creationId="{0035433F-94F1-4C75-BCAF-C9877C559421}"/>
          </ac:grpSpMkLst>
        </pc:grpChg>
        <pc:grpChg chg="del">
          <ac:chgData name="Martin Kuhl" userId="8f3206b9-0ff9-4207-a920-945eade26ba9" providerId="ADAL" clId="{71B7B9F0-F833-4DAC-8362-BEA1449ACC9C}" dt="2022-03-23T16:39:54.673" v="1433" actId="478"/>
          <ac:grpSpMkLst>
            <pc:docMk/>
            <pc:sldMk cId="1058538777" sldId="704"/>
            <ac:grpSpMk id="96" creationId="{6E4D491B-B28A-4AE6-9662-994894325439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2" creationId="{ACC909D4-768F-4630-8D2C-AF6BF644B661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16" creationId="{9436D14D-CF93-40F9-9022-444D0298AEA4}"/>
          </ac:grpSpMkLst>
        </pc:grpChg>
        <pc:grpChg chg="add mod">
          <ac:chgData name="Martin Kuhl" userId="8f3206b9-0ff9-4207-a920-945eade26ba9" providerId="ADAL" clId="{71B7B9F0-F833-4DAC-8362-BEA1449ACC9C}" dt="2022-03-23T16:40:08.088" v="1435" actId="1076"/>
          <ac:grpSpMkLst>
            <pc:docMk/>
            <pc:sldMk cId="1058538777" sldId="704"/>
            <ac:grpSpMk id="124" creationId="{881623A0-1535-417B-BEE9-324050A1FEE1}"/>
          </ac:grpSpMkLst>
        </pc:grp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49" creationId="{33083F78-A4E8-4DBE-A8E0-60985BBF7DEC}"/>
          </ac:picMkLst>
        </pc:picChg>
        <pc:picChg chg="add mod">
          <ac:chgData name="Martin Kuhl" userId="8f3206b9-0ff9-4207-a920-945eade26ba9" providerId="ADAL" clId="{71B7B9F0-F833-4DAC-8362-BEA1449ACC9C}" dt="2022-03-23T16:40:08.088" v="1435" actId="1076"/>
          <ac:picMkLst>
            <pc:docMk/>
            <pc:sldMk cId="1058538777" sldId="704"/>
            <ac:picMk id="54" creationId="{AB492B61-99D8-4C2E-8BBA-7AD3A9874F11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68" creationId="{F0F62308-9E5E-465B-8E97-BF17919CB99E}"/>
          </ac:picMkLst>
        </pc:picChg>
        <pc:picChg chg="del">
          <ac:chgData name="Martin Kuhl" userId="8f3206b9-0ff9-4207-a920-945eade26ba9" providerId="ADAL" clId="{71B7B9F0-F833-4DAC-8362-BEA1449ACC9C}" dt="2022-03-23T16:39:54.673" v="1433" actId="478"/>
          <ac:picMkLst>
            <pc:docMk/>
            <pc:sldMk cId="1058538777" sldId="704"/>
            <ac:picMk id="81" creationId="{70BD769A-4BAC-4472-BDB9-421917DE2226}"/>
          </ac:picMkLst>
        </pc:pic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6" creationId="{6850C8D4-3E4D-40B7-A604-F45BA2265232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7" creationId="{28AF6E36-3D3C-45D6-BB7A-7AB1826B754A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8" creationId="{C0043D87-6945-4FE4-A911-375268F6AE9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59" creationId="{B93726BD-1E78-442F-9C84-031B4D30150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79" creationId="{B784D4A0-AEE7-445D-927B-752CC323769A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4" creationId="{920B6143-2FA0-49D8-A3E6-80D24CE1CB69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5" creationId="{5264268E-69BE-409C-A322-A2D82DABF6A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6" creationId="{4A094A73-AF34-4B9B-B007-7D2C8F4981B0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87" creationId="{3E03A974-FB9C-4C1B-B058-4D14B58A20B4}"/>
          </ac:cxnSpMkLst>
        </pc:cxnChg>
        <pc:cxnChg chg="del">
          <ac:chgData name="Martin Kuhl" userId="8f3206b9-0ff9-4207-a920-945eade26ba9" providerId="ADAL" clId="{71B7B9F0-F833-4DAC-8362-BEA1449ACC9C}" dt="2022-03-23T16:39:54.673" v="1433" actId="478"/>
          <ac:cxnSpMkLst>
            <pc:docMk/>
            <pc:sldMk cId="1058538777" sldId="704"/>
            <ac:cxnSpMk id="104" creationId="{24DFFAC7-9996-42CF-844C-4BBC54BB60F0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5" creationId="{36BC454A-EC01-436A-9C26-ABA47C9F6205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6" creationId="{018C7E43-621A-45D9-87B7-2797A55F95EF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7" creationId="{73B8DE43-A9DD-4787-9A86-C5D41C896777}"/>
          </ac:cxnSpMkLst>
        </pc:cxnChg>
        <pc:cxnChg chg="mod">
          <ac:chgData name="Martin Kuhl" userId="8f3206b9-0ff9-4207-a920-945eade26ba9" providerId="ADAL" clId="{71B7B9F0-F833-4DAC-8362-BEA1449ACC9C}" dt="2022-03-23T16:40:05.003" v="1434"/>
          <ac:cxnSpMkLst>
            <pc:docMk/>
            <pc:sldMk cId="1058538777" sldId="704"/>
            <ac:cxnSpMk id="128" creationId="{6B9748D0-30E8-41A9-8BCF-FD87BCF2EC78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29" creationId="{C141858B-816B-4DCF-9A66-20A5E8CB58F9}"/>
          </ac:cxnSpMkLst>
        </pc:cxnChg>
        <pc:cxnChg chg="add mod">
          <ac:chgData name="Martin Kuhl" userId="8f3206b9-0ff9-4207-a920-945eade26ba9" providerId="ADAL" clId="{71B7B9F0-F833-4DAC-8362-BEA1449ACC9C}" dt="2022-03-23T16:40:08.088" v="1435" actId="1076"/>
          <ac:cxnSpMkLst>
            <pc:docMk/>
            <pc:sldMk cId="1058538777" sldId="704"/>
            <ac:cxnSpMk id="130" creationId="{59373AF7-255E-4785-9136-72779A0205E9}"/>
          </ac:cxnSpMkLst>
        </pc:cxnChg>
      </pc:sldChg>
      <pc:sldChg chg="addSp delSp modSp add mod">
        <pc:chgData name="Martin Kuhl" userId="8f3206b9-0ff9-4207-a920-945eade26ba9" providerId="ADAL" clId="{71B7B9F0-F833-4DAC-8362-BEA1449ACC9C}" dt="2022-03-25T09:13:06.703" v="1836" actId="1076"/>
        <pc:sldMkLst>
          <pc:docMk/>
          <pc:sldMk cId="3798650387" sldId="705"/>
        </pc:sldMkLst>
        <pc:spChg chg="add del mod">
          <ac:chgData name="Martin Kuhl" userId="8f3206b9-0ff9-4207-a920-945eade26ba9" providerId="ADAL" clId="{71B7B9F0-F833-4DAC-8362-BEA1449ACC9C}" dt="2022-03-23T16:51:09.252" v="1740" actId="478"/>
          <ac:spMkLst>
            <pc:docMk/>
            <pc:sldMk cId="3798650387" sldId="705"/>
            <ac:spMk id="3" creationId="{1ED4CDFA-9A9F-42B8-99A9-9389C807C35B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7" creationId="{0CCFC5E9-E379-4024-8044-349FA766573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41" creationId="{6D6B4A4D-5C06-4C3F-A870-F3272AE634BA}"/>
          </ac:spMkLst>
        </pc:spChg>
        <pc:spChg chg="del">
          <ac:chgData name="Martin Kuhl" userId="8f3206b9-0ff9-4207-a920-945eade26ba9" providerId="ADAL" clId="{71B7B9F0-F833-4DAC-8362-BEA1449ACC9C}" dt="2022-03-23T16:49:49.409" v="1726" actId="478"/>
          <ac:spMkLst>
            <pc:docMk/>
            <pc:sldMk cId="3798650387" sldId="705"/>
            <ac:spMk id="144" creationId="{D4D3BF59-E66B-4B44-80D9-73D5D9340206}"/>
          </ac:spMkLst>
        </pc:spChg>
        <pc:spChg chg="del">
          <ac:chgData name="Martin Kuhl" userId="8f3206b9-0ff9-4207-a920-945eade26ba9" providerId="ADAL" clId="{71B7B9F0-F833-4DAC-8362-BEA1449ACC9C}" dt="2022-03-23T16:51:05.841" v="1739" actId="478"/>
          <ac:spMkLst>
            <pc:docMk/>
            <pc:sldMk cId="3798650387" sldId="705"/>
            <ac:spMk id="150" creationId="{51CDA56C-F865-4730-978C-8CCB0BAF6A4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01" creationId="{9631BAC2-69C3-4FB3-A6C3-35E0DF85BF76}"/>
          </ac:spMkLst>
        </pc:spChg>
        <pc:spChg chg="add mod">
          <ac:chgData name="Martin Kuhl" userId="8f3206b9-0ff9-4207-a920-945eade26ba9" providerId="ADAL" clId="{71B7B9F0-F833-4DAC-8362-BEA1449ACC9C}" dt="2022-03-23T16:50:32.668" v="1733" actId="1076"/>
          <ac:spMkLst>
            <pc:docMk/>
            <pc:sldMk cId="3798650387" sldId="705"/>
            <ac:spMk id="203" creationId="{9695BA51-0272-445D-9D4D-1B73BA42B582}"/>
          </ac:spMkLst>
        </pc:spChg>
        <pc:spChg chg="add mod">
          <ac:chgData name="Martin Kuhl" userId="8f3206b9-0ff9-4207-a920-945eade26ba9" providerId="ADAL" clId="{71B7B9F0-F833-4DAC-8362-BEA1449ACC9C}" dt="2022-03-23T16:50:42.920" v="1735" actId="1076"/>
          <ac:spMkLst>
            <pc:docMk/>
            <pc:sldMk cId="3798650387" sldId="705"/>
            <ac:spMk id="206" creationId="{AFEF585A-8926-4ED9-9A71-05EDB63816DF}"/>
          </ac:spMkLst>
        </pc:spChg>
        <pc:spChg chg="add mod">
          <ac:chgData name="Martin Kuhl" userId="8f3206b9-0ff9-4207-a920-945eade26ba9" providerId="ADAL" clId="{71B7B9F0-F833-4DAC-8362-BEA1449ACC9C}" dt="2022-03-23T16:51:09.675" v="1741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263" creationId="{08F6382F-747C-41FD-A7F5-DA9D6A65911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6" creationId="{B7654AC8-74B6-45E3-9945-B29EA4A734C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7" creationId="{B1AF0D3A-0D23-4B33-9162-EAA8A69559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8" creationId="{EA4BB191-8E40-445F-83B9-3B9FD1325EB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49" creationId="{9BBD04F2-B66A-4BE6-9162-A6D017B3F2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0" creationId="{512C4528-2753-4C02-911E-D8D20E5123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1" creationId="{4CDAA4B3-181F-4C91-AF9C-0689CA6C11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2" creationId="{5EF3D2FD-B080-4C26-8526-2DD26B2A874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3" creationId="{D7E53B14-75BA-4695-9BFA-04CF9921BDD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4" creationId="{4D7E3368-B042-4C4A-BC0F-A95E83F9814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5" creationId="{071F1620-5C3A-4FD7-BC3F-21564909528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6" creationId="{47645118-2ECC-42DE-B3F2-6C562B36DD2F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7" creationId="{766D2A86-F428-485C-8366-117FB403874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8" creationId="{656AFA8A-F3F0-4370-AC38-B79F10D0D8E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69" creationId="{E492F784-5A31-45C7-8422-2EA233D0AB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0" creationId="{8353490F-119D-48EB-9E05-51F3418A6A1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1" creationId="{CF34A1A8-D954-4D63-B0F7-578551E233AA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2" creationId="{1F10201E-7586-42D0-AAF1-D3298928433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3" creationId="{A0143B97-01FF-4EBA-BFA7-D30F7F21F52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4" creationId="{7F8A6F51-99F3-4313-BE5D-A9FF406656C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5" creationId="{77407A51-39AD-4CE5-BE5C-41FF492EE90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6" creationId="{EB367065-29B2-4FC4-AE44-77EDC39015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7" creationId="{E025A730-ADC9-4711-B856-3A87019B93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2" creationId="{76301ECA-69A7-425A-92C0-E8B121EE47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3" creationId="{6ADC5C85-C391-4124-BD5B-72BCE9437C3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4" creationId="{1DA04A9D-59A8-4102-8EF2-0AA3E4CB6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5" creationId="{E766BB00-6863-4987-A24C-CC902546AED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6" creationId="{87F8BE4E-23AC-4B91-A24C-415E9F061B3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7" creationId="{0302422D-48E0-46DC-B57A-41B9F0604A9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8" creationId="{E4085D65-F699-4503-9A37-B1F9E96ACE2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399" creationId="{C11BC8A4-5EA5-47A4-A015-AFE22938854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0" creationId="{5ADD4641-CB9F-4675-8EE6-A7CB41A6FCF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1" creationId="{3091596E-E96D-4A44-B868-2E835DE506F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2" creationId="{7836E3B6-AC5B-4D8F-ABFE-B8B5099CFFE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3" creationId="{B029D7DC-F65F-4E4D-9A34-AEACCA045EA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6" creationId="{84691BA3-AB95-4F40-B0DF-1458A27BC10C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7" creationId="{46D51540-1F1C-4842-A78D-E723255CB67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8" creationId="{AC2331FB-14F9-4C5B-99AC-47B16756F48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09" creationId="{D800DA9C-52F5-4A32-BF97-8687210963D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0" creationId="{35FE3FEF-30AC-4B29-9E3F-B1C7E8B98B7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1" creationId="{6D1526E7-05C8-4950-AB09-0A02B4B6231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2" creationId="{A647F984-D145-4328-959B-D6374CD68A9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3" creationId="{781331B5-8631-4432-BE8E-0184D9874D2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4" creationId="{FC748329-27CD-45A2-93BF-286845A8EF15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5" creationId="{BAF19EE8-303F-4510-A3A1-71F2B16AEB8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6" creationId="{0134BE24-D37B-4898-9313-EC3729FD7FF8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7" creationId="{8C7AB85C-51E7-4B84-BDBD-1B0807F6A7E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8" creationId="{93768359-3F03-402D-AB44-9117B3CE088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19" creationId="{9E0AFC16-7EAB-418C-A0BE-8F87B13AB942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0" creationId="{E5C132B9-A7EB-4E07-AD77-F808D29BA3C6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5" creationId="{C44B6C57-4082-4A6B-9ABA-C06BD7F839C3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26" creationId="{1E0DDA01-8B52-4DBD-A658-E142170AF04D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1" creationId="{E034704E-359D-4766-BB9C-D459C7B4FCE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2" creationId="{6E1DDB2C-5828-4F3C-8B23-55290478A679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3" creationId="{81599F2E-1034-4CE6-AC3E-A9CF7856DAE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8" creationId="{BF386743-82BE-4C93-8C7A-0EE7CA865BB7}"/>
          </ac:spMkLst>
        </pc:spChg>
        <pc:spChg chg="mod">
          <ac:chgData name="Martin Kuhl" userId="8f3206b9-0ff9-4207-a920-945eade26ba9" providerId="ADAL" clId="{71B7B9F0-F833-4DAC-8362-BEA1449ACC9C}" dt="2022-03-23T16:50:00.336" v="1728" actId="1076"/>
          <ac:spMkLst>
            <pc:docMk/>
            <pc:sldMk cId="3798650387" sldId="705"/>
            <ac:spMk id="449" creationId="{5987BF58-2AC8-4150-9589-8F87B6E411AE}"/>
          </ac:spMkLst>
        </pc:spChg>
        <pc:spChg chg="del">
          <ac:chgData name="Martin Kuhl" userId="8f3206b9-0ff9-4207-a920-945eade26ba9" providerId="ADAL" clId="{71B7B9F0-F833-4DAC-8362-BEA1449ACC9C}" dt="2022-03-23T16:49:46.279" v="1725" actId="478"/>
          <ac:spMkLst>
            <pc:docMk/>
            <pc:sldMk cId="3798650387" sldId="705"/>
            <ac:spMk id="450" creationId="{ABEBBD3F-8CA0-4390-882B-8335EEF0F4D3}"/>
          </ac:spMkLst>
        </pc:spChg>
        <pc:grpChg chg="del">
          <ac:chgData name="Martin Kuhl" userId="8f3206b9-0ff9-4207-a920-945eade26ba9" providerId="ADAL" clId="{71B7B9F0-F833-4DAC-8362-BEA1449ACC9C}" dt="2022-03-23T16:49:46.279" v="1725" actId="478"/>
          <ac:grpSpMkLst>
            <pc:docMk/>
            <pc:sldMk cId="3798650387" sldId="705"/>
            <ac:grpSpMk id="9" creationId="{04354F0D-8058-4DF5-A12E-32500D2068F9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1" creationId="{114AF22C-BD02-4BA5-9CB9-2F98B22B8E6B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3" creationId="{52F4E01B-5DF7-45C9-BBBD-AA17783CBDE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3" creationId="{6D844E9D-9DC1-4B76-9F8B-A257A6C35161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87" creationId="{1F0545B6-0F88-4DCE-882B-EBC26DBF9A2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5" creationId="{01CC6DA7-B5F6-41E2-91E2-E279C836526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197" creationId="{28D91ADD-10A4-4A28-B658-06C9D19EE98F}"/>
          </ac:grpSpMkLst>
        </pc:grpChg>
        <pc:grpChg chg="mod">
          <ac:chgData name="Martin Kuhl" userId="8f3206b9-0ff9-4207-a920-945eade26ba9" providerId="ADAL" clId="{71B7B9F0-F833-4DAC-8362-BEA1449ACC9C}" dt="2022-03-25T09:13:06.703" v="1836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25" creationId="{57274B9A-884D-4E7B-95C9-B24EB254309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262" creationId="{04AD064A-5287-4978-A3CE-212FC695063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0" creationId="{AA2ADC41-CAA6-4C05-ADE5-6D4BD8312924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Martin Kuhl" userId="8f3206b9-0ff9-4207-a920-945eade26ba9" providerId="ADAL" clId="{71B7B9F0-F833-4DAC-8362-BEA1449ACC9C}" dt="2022-03-23T16:50:00.336" v="1728" actId="1076"/>
          <ac:grpSpMkLst>
            <pc:docMk/>
            <pc:sldMk cId="3798650387" sldId="705"/>
            <ac:grpSpMk id="438" creationId="{AD4E27F0-25CE-41C6-8E63-55A2349EA3D6}"/>
          </ac:grpSpMkLst>
        </pc:grpChg>
        <pc:picChg chg="del">
          <ac:chgData name="Martin Kuhl" userId="8f3206b9-0ff9-4207-a920-945eade26ba9" providerId="ADAL" clId="{71B7B9F0-F833-4DAC-8362-BEA1449ACC9C}" dt="2022-03-23T16:49:52.137" v="1727" actId="478"/>
          <ac:picMkLst>
            <pc:docMk/>
            <pc:sldMk cId="3798650387" sldId="705"/>
            <ac:picMk id="137" creationId="{6B7FFE03-6B52-4B9C-B59F-4765A2A365D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0" creationId="{CF5CC70F-A297-4649-9D4E-3104A6632C0F}"/>
          </ac:picMkLst>
        </pc:picChg>
        <pc:picChg chg="add mod">
          <ac:chgData name="Martin Kuhl" userId="8f3206b9-0ff9-4207-a920-945eade26ba9" providerId="ADAL" clId="{71B7B9F0-F833-4DAC-8362-BEA1449ACC9C}" dt="2022-03-23T16:50:27.873" v="1732" actId="1076"/>
          <ac:picMkLst>
            <pc:docMk/>
            <pc:sldMk cId="3798650387" sldId="705"/>
            <ac:picMk id="196" creationId="{072D6548-8E87-48D2-A445-0C4C11E0F9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199" creationId="{AB9840AF-1E58-4DE4-A820-493D6E2127E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43" creationId="{8DB014AA-E880-449B-AC8B-94BEAE840919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389" creationId="{E4A5B7B5-6C65-44F5-AA39-C9D1780CB3F2}"/>
          </ac:picMkLst>
        </pc:picChg>
        <pc:picChg chg="mod">
          <ac:chgData name="Martin Kuhl" userId="8f3206b9-0ff9-4207-a920-945eade26ba9" providerId="ADAL" clId="{71B7B9F0-F833-4DAC-8362-BEA1449ACC9C}" dt="2022-03-23T16:50:00.336" v="1728" actId="1076"/>
          <ac:picMkLst>
            <pc:docMk/>
            <pc:sldMk cId="3798650387" sldId="705"/>
            <ac:picMk id="434" creationId="{D82E84BD-19DF-459C-9556-3EEC9CC4A178}"/>
          </ac:picMkLst>
        </pc:picChg>
        <pc:picChg chg="del">
          <ac:chgData name="Martin Kuhl" userId="8f3206b9-0ff9-4207-a920-945eade26ba9" providerId="ADAL" clId="{71B7B9F0-F833-4DAC-8362-BEA1449ACC9C}" dt="2022-03-23T16:49:46.279" v="1725" actId="478"/>
          <ac:picMkLst>
            <pc:docMk/>
            <pc:sldMk cId="3798650387" sldId="705"/>
            <ac:picMk id="451" creationId="{9457E4C0-44FE-4AF6-BB45-49612DF2D47A}"/>
          </ac:picMkLst>
        </pc:picChg>
        <pc:cxnChg chg="del">
          <ac:chgData name="Martin Kuhl" userId="8f3206b9-0ff9-4207-a920-945eade26ba9" providerId="ADAL" clId="{71B7B9F0-F833-4DAC-8362-BEA1449ACC9C}" dt="2022-03-23T16:49:52.137" v="1727" actId="478"/>
          <ac:cxnSpMkLst>
            <pc:docMk/>
            <pc:sldMk cId="3798650387" sldId="705"/>
            <ac:cxnSpMk id="161" creationId="{82022EDB-01C6-4BF1-A3C7-CFE977FCD3E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70" creationId="{8634DDC6-C4DC-4226-8222-9002D05B79B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1" creationId="{63395977-49E9-47E1-ACF9-4DD283273D3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2" creationId="{E2F788F9-AAB2-44E5-96A1-9087755F7586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2" creationId="{A3C227BC-B4BB-4D3F-AF0E-5ECDCF1731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4" creationId="{3DDD7E85-B4FB-47FF-B55B-45123220CD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5" creationId="{E3B5F7B3-7F85-4A47-9B42-B01420CD60E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5" creationId="{2AFCCCF2-E23C-475A-A1DE-83E55A63CDE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36" creationId="{D0DE0590-8F2D-4BD2-99C4-11ABD818D27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6" creationId="{03AB4FF5-E645-4730-A82C-D92E5C75BEDA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7" creationId="{5CA58231-C516-42C6-A810-FF734C1137B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8" creationId="{A03EBADB-FBAC-4D6C-B7AE-68C0216BDFAB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59" creationId="{5E52FC30-7CB2-4365-81F1-23C43CDB44A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4" creationId="{2F4BBD78-1003-4829-81DB-2D1652A4A9E5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05" creationId="{C03C83A4-767D-4EA5-B5DF-F04005916243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1" creationId="{BDF466F6-5E8F-4FB3-8977-6A9ACB99969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2" creationId="{87291D94-729C-42D8-AA76-725A6BD2BD8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3" creationId="{C0A5831B-09E5-4BFF-A2DC-6C75803902E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4" creationId="{56A23E7F-BADC-4EC9-BEF5-E82D986BA9D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7" creationId="{7A1A0815-8E2B-450A-8550-1500FCC876F7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8" creationId="{0A0512DE-C616-42FD-8B60-AF0DD310F18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29" creationId="{68FA56AB-81B8-4401-8ABE-E699648EC9D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30" creationId="{0DF5540B-9D4C-4EDA-A0F8-70CE81B7966D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Martin Kuhl" userId="8f3206b9-0ff9-4207-a920-945eade26ba9" providerId="ADAL" clId="{71B7B9F0-F833-4DAC-8362-BEA1449ACC9C}" dt="2022-03-23T16:50:00.336" v="1728" actId="1076"/>
          <ac:cxnSpMkLst>
            <pc:docMk/>
            <pc:sldMk cId="3798650387" sldId="705"/>
            <ac:cxnSpMk id="447" creationId="{23146C80-7005-43FC-A901-6698493A4D70}"/>
          </ac:cxnSpMkLst>
        </pc:cxnChg>
      </pc:sldChg>
    </pc:docChg>
  </pc:docChgLst>
  <pc:docChgLst>
    <pc:chgData name="Cristina Martins Rodrigues" userId="459032d2-6611-47f6-b546-c79c040e89ab" providerId="ADAL" clId="{D82C296C-4F5A-4080-B606-A8A2422A63ED}"/>
    <pc:docChg chg="undo custSel addSld delSld modSld">
      <pc:chgData name="Cristina Martins Rodrigues" userId="459032d2-6611-47f6-b546-c79c040e89ab" providerId="ADAL" clId="{D82C296C-4F5A-4080-B606-A8A2422A63ED}" dt="2022-05-30T09:52:12.156" v="197" actId="478"/>
      <pc:docMkLst>
        <pc:docMk/>
      </pc:docMkLst>
      <pc:sldChg chg="modSp mod">
        <pc:chgData name="Cristina Martins Rodrigues" userId="459032d2-6611-47f6-b546-c79c040e89ab" providerId="ADAL" clId="{D82C296C-4F5A-4080-B606-A8A2422A63ED}" dt="2022-05-30T09:33:29.595" v="2" actId="3626"/>
        <pc:sldMkLst>
          <pc:docMk/>
          <pc:sldMk cId="4129263147" sldId="595"/>
        </pc:sldMkLst>
        <pc:spChg chg="mod">
          <ac:chgData name="Cristina Martins Rodrigues" userId="459032d2-6611-47f6-b546-c79c040e89ab" providerId="ADAL" clId="{D82C296C-4F5A-4080-B606-A8A2422A63ED}" dt="2022-05-30T09:33:29.595" v="2" actId="3626"/>
          <ac:spMkLst>
            <pc:docMk/>
            <pc:sldMk cId="4129263147" sldId="595"/>
            <ac:spMk id="113" creationId="{502D0F36-92F7-4551-ACBA-3DEAFEDD23D7}"/>
          </ac:spMkLst>
        </pc:spChg>
      </pc:sldChg>
      <pc:sldChg chg="add del setBg">
        <pc:chgData name="Cristina Martins Rodrigues" userId="459032d2-6611-47f6-b546-c79c040e89ab" providerId="ADAL" clId="{D82C296C-4F5A-4080-B606-A8A2422A63ED}" dt="2022-05-30T09:33:46.053" v="4" actId="47"/>
        <pc:sldMkLst>
          <pc:docMk/>
          <pc:sldMk cId="1173679162" sldId="706"/>
        </pc:sldMkLst>
      </pc:sldChg>
      <pc:sldChg chg="add del setBg">
        <pc:chgData name="Cristina Martins Rodrigues" userId="459032d2-6611-47f6-b546-c79c040e89ab" providerId="ADAL" clId="{D82C296C-4F5A-4080-B606-A8A2422A63ED}" dt="2022-05-30T09:33:57.144" v="7" actId="47"/>
        <pc:sldMkLst>
          <pc:docMk/>
          <pc:sldMk cId="3991933678" sldId="706"/>
        </pc:sldMkLst>
      </pc:sldChg>
      <pc:sldChg chg="addSp delSp modSp add mod">
        <pc:chgData name="Cristina Martins Rodrigues" userId="459032d2-6611-47f6-b546-c79c040e89ab" providerId="ADAL" clId="{D82C296C-4F5A-4080-B606-A8A2422A63ED}" dt="2022-05-30T09:52:12.156" v="197" actId="478"/>
        <pc:sldMkLst>
          <pc:docMk/>
          <pc:sldMk cId="1270677907" sldId="707"/>
        </pc:sldMkLst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33" creationId="{2923F853-D82B-4D19-8B04-68A7086D5ED3}"/>
          </ac:spMkLst>
        </pc:spChg>
        <pc:spChg chg="add del mod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113" creationId="{502D0F36-92F7-4551-ACBA-3DEAFEDD23D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25" creationId="{77BB5121-E04A-4443-A7E1-D53C3211731C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38" creationId="{51D59EB6-A4A5-4275-B4B6-296807A78DA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45" creationId="{CC2680BA-EBE2-4B7B-B045-C937A06B7CC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3" creationId="{ED4D2704-F23D-4873-93C0-DABD8721B227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58" creationId="{2205429C-CE14-450B-9158-9C4E83BAC008}"/>
          </ac:spMkLst>
        </pc:spChg>
        <pc:spChg chg="mod">
          <ac:chgData name="Cristina Martins Rodrigues" userId="459032d2-6611-47f6-b546-c79c040e89ab" providerId="ADAL" clId="{D82C296C-4F5A-4080-B606-A8A2422A63ED}" dt="2022-05-30T09:51:15.368" v="194" actId="207"/>
          <ac:spMkLst>
            <pc:docMk/>
            <pc:sldMk cId="1270677907" sldId="707"/>
            <ac:spMk id="164" creationId="{2B0515F6-1FFA-4530-A4F6-7B2F2814B4FE}"/>
          </ac:spMkLst>
        </pc:spChg>
        <pc:spChg chg="add del">
          <ac:chgData name="Cristina Martins Rodrigues" userId="459032d2-6611-47f6-b546-c79c040e89ab" providerId="ADAL" clId="{D82C296C-4F5A-4080-B606-A8A2422A63ED}" dt="2022-05-30T09:51:05.786" v="193" actId="478"/>
          <ac:spMkLst>
            <pc:docMk/>
            <pc:sldMk cId="1270677907" sldId="707"/>
            <ac:spMk id="226" creationId="{CC95497E-EAE9-449B-8523-60555BDD3E8D}"/>
          </ac:spMkLst>
        </pc:spChg>
        <pc:grpChg chg="add del">
          <ac:chgData name="Cristina Martins Rodrigues" userId="459032d2-6611-47f6-b546-c79c040e89ab" providerId="ADAL" clId="{D82C296C-4F5A-4080-B606-A8A2422A63ED}" dt="2022-05-30T09:51:05.786" v="193" actId="478"/>
          <ac:grpSpMkLst>
            <pc:docMk/>
            <pc:sldMk cId="1270677907" sldId="707"/>
            <ac:grpSpMk id="117" creationId="{A3FA1FB3-1E32-446A-9927-3F13E0A8F322}"/>
          </ac:grpSpMkLst>
        </pc:grpChg>
        <pc:picChg chg="add del mod">
          <ac:chgData name="Cristina Martins Rodrigues" userId="459032d2-6611-47f6-b546-c79c040e89ab" providerId="ADAL" clId="{D82C296C-4F5A-4080-B606-A8A2422A63ED}" dt="2022-05-30T09:51:05.238" v="192"/>
          <ac:picMkLst>
            <pc:docMk/>
            <pc:sldMk cId="1270677907" sldId="707"/>
            <ac:picMk id="3" creationId="{6AB1F21B-8BC6-8BCA-93AD-6D07E1BF4B33}"/>
          </ac:picMkLst>
        </pc:picChg>
        <pc:picChg chg="add del mod">
          <ac:chgData name="Cristina Martins Rodrigues" userId="459032d2-6611-47f6-b546-c79c040e89ab" providerId="ADAL" clId="{D82C296C-4F5A-4080-B606-A8A2422A63ED}" dt="2022-05-30T09:51:04.781" v="191"/>
          <ac:picMkLst>
            <pc:docMk/>
            <pc:sldMk cId="1270677907" sldId="707"/>
            <ac:picMk id="5" creationId="{43845ABF-D4B4-F02F-E5A5-55EFF541E705}"/>
          </ac:picMkLst>
        </pc:picChg>
        <pc:picChg chg="add del mod">
          <ac:chgData name="Cristina Martins Rodrigues" userId="459032d2-6611-47f6-b546-c79c040e89ab" providerId="ADAL" clId="{D82C296C-4F5A-4080-B606-A8A2422A63ED}" dt="2022-05-30T09:52:12.156" v="197" actId="478"/>
          <ac:picMkLst>
            <pc:docMk/>
            <pc:sldMk cId="1270677907" sldId="707"/>
            <ac:picMk id="7" creationId="{A9088CB2-DFF6-6B54-16F8-825691D292E8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8" creationId="{7387E223-01E9-4458-AAB3-BF5958617C95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0" creationId="{72490E67-58C0-4768-801E-161AFADF8343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2" creationId="{4FA5E710-6B7E-43E4-ACB7-375F46066FB1}"/>
          </ac:picMkLst>
        </pc:picChg>
        <pc:picChg chg="add del">
          <ac:chgData name="Cristina Martins Rodrigues" userId="459032d2-6611-47f6-b546-c79c040e89ab" providerId="ADAL" clId="{D82C296C-4F5A-4080-B606-A8A2422A63ED}" dt="2022-05-30T09:51:05.786" v="193" actId="478"/>
          <ac:picMkLst>
            <pc:docMk/>
            <pc:sldMk cId="1270677907" sldId="707"/>
            <ac:picMk id="14" creationId="{044E06A8-9320-4F13-B459-D0E24B4D1A00}"/>
          </ac:picMkLst>
        </pc:pic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2" creationId="{8C2BF48E-0878-4A2F-A603-DD0F1FF45A27}"/>
          </ac:cxnSpMkLst>
        </pc:cxnChg>
        <pc:cxnChg chg="mod">
          <ac:chgData name="Cristina Martins Rodrigues" userId="459032d2-6611-47f6-b546-c79c040e89ab" providerId="ADAL" clId="{D82C296C-4F5A-4080-B606-A8A2422A63ED}" dt="2022-05-30T09:51:05.786" v="193" actId="478"/>
          <ac:cxnSpMkLst>
            <pc:docMk/>
            <pc:sldMk cId="1270677907" sldId="707"/>
            <ac:cxnSpMk id="146" creationId="{B70BB33E-E074-4DC6-BEB5-28784EE72154}"/>
          </ac:cxnSpMkLst>
        </pc:cxnChg>
      </pc:sldChg>
    </pc:docChg>
  </pc:docChgLst>
  <pc:docChgLst>
    <pc:chgData name="Cristina Martins Rodrigues" userId="459032d2-6611-47f6-b546-c79c040e89ab" providerId="ADAL" clId="{94BF3383-EF45-47B3-B657-868ABEEF8012}"/>
    <pc:docChg chg="custSel modSld">
      <pc:chgData name="Cristina Martins Rodrigues" userId="459032d2-6611-47f6-b546-c79c040e89ab" providerId="ADAL" clId="{94BF3383-EF45-47B3-B657-868ABEEF8012}" dt="2022-10-11T10:40:19.143" v="3" actId="478"/>
      <pc:docMkLst>
        <pc:docMk/>
      </pc:docMkLst>
      <pc:sldChg chg="delSp mod">
        <pc:chgData name="Cristina Martins Rodrigues" userId="459032d2-6611-47f6-b546-c79c040e89ab" providerId="ADAL" clId="{94BF3383-EF45-47B3-B657-868ABEEF8012}" dt="2022-10-11T10:40:19.143" v="3" actId="478"/>
        <pc:sldMkLst>
          <pc:docMk/>
          <pc:sldMk cId="1058538777" sldId="704"/>
        </pc:sldMkLst>
        <pc:spChg chg="del">
          <ac:chgData name="Cristina Martins Rodrigues" userId="459032d2-6611-47f6-b546-c79c040e89ab" providerId="ADAL" clId="{94BF3383-EF45-47B3-B657-868ABEEF8012}" dt="2022-10-11T10:40:19.143" v="3" actId="478"/>
          <ac:spMkLst>
            <pc:docMk/>
            <pc:sldMk cId="1058538777" sldId="704"/>
            <ac:spMk id="62" creationId="{E84F010D-BDB6-45A2-9807-18039217E8AB}"/>
          </ac:spMkLst>
        </pc:spChg>
        <pc:spChg chg="del">
          <ac:chgData name="Cristina Martins Rodrigues" userId="459032d2-6611-47f6-b546-c79c040e89ab" providerId="ADAL" clId="{94BF3383-EF45-47B3-B657-868ABEEF8012}" dt="2022-10-11T10:40:17.398" v="1" actId="478"/>
          <ac:spMkLst>
            <pc:docMk/>
            <pc:sldMk cId="1058538777" sldId="704"/>
            <ac:spMk id="226" creationId="{CC95497E-EAE9-449B-8523-60555BDD3E8D}"/>
          </ac:spMkLst>
        </pc:spChg>
        <pc:grpChg chg="del">
          <ac:chgData name="Cristina Martins Rodrigues" userId="459032d2-6611-47f6-b546-c79c040e89ab" providerId="ADAL" clId="{94BF3383-EF45-47B3-B657-868ABEEF8012}" dt="2022-10-11T10:40:18.030" v="2" actId="478"/>
          <ac:grpSpMkLst>
            <pc:docMk/>
            <pc:sldMk cId="1058538777" sldId="704"/>
            <ac:grpSpMk id="46" creationId="{C542731C-661B-40E5-8959-F7834963D096}"/>
          </ac:grpSpMkLst>
        </pc:grpChg>
        <pc:picChg chg="del">
          <ac:chgData name="Cristina Martins Rodrigues" userId="459032d2-6611-47f6-b546-c79c040e89ab" providerId="ADAL" clId="{94BF3383-EF45-47B3-B657-868ABEEF8012}" dt="2022-10-11T10:40:15.599" v="0" actId="478"/>
          <ac:picMkLst>
            <pc:docMk/>
            <pc:sldMk cId="1058538777" sldId="704"/>
            <ac:picMk id="9" creationId="{A07D6988-0656-4004-8E28-9F9D4C11BF8E}"/>
          </ac:picMkLst>
        </pc:picChg>
      </pc:sldChg>
    </pc:docChg>
  </pc:docChgLst>
  <pc:docChgLst>
    <pc:chgData name="Cristina Martins Rodrigues" userId="459032d2-6611-47f6-b546-c79c040e89ab" providerId="ADAL" clId="{9658B64D-1064-44A3-BE99-384599A47FAF}"/>
    <pc:docChg chg="undo custSel modSld">
      <pc:chgData name="Cristina Martins Rodrigues" userId="459032d2-6611-47f6-b546-c79c040e89ab" providerId="ADAL" clId="{9658B64D-1064-44A3-BE99-384599A47FAF}" dt="2022-03-25T10:16:37.806" v="827" actId="478"/>
      <pc:docMkLst>
        <pc:docMk/>
      </pc:docMkLst>
      <pc:sldChg chg="modSp mod">
        <pc:chgData name="Cristina Martins Rodrigues" userId="459032d2-6611-47f6-b546-c79c040e89ab" providerId="ADAL" clId="{9658B64D-1064-44A3-BE99-384599A47FAF}" dt="2022-03-24T20:30:51.592" v="1" actId="1076"/>
        <pc:sldMkLst>
          <pc:docMk/>
          <pc:sldMk cId="4213958768" sldId="602"/>
        </pc:sldMkLst>
        <pc:spChg chg="mod">
          <ac:chgData name="Cristina Martins Rodrigues" userId="459032d2-6611-47f6-b546-c79c040e89ab" providerId="ADAL" clId="{9658B64D-1064-44A3-BE99-384599A47FAF}" dt="2022-03-24T20:30:51.592" v="1" actId="1076"/>
          <ac:spMkLst>
            <pc:docMk/>
            <pc:sldMk cId="4213958768" sldId="602"/>
            <ac:spMk id="62" creationId="{E84F010D-BDB6-45A2-9807-18039217E8AB}"/>
          </ac:spMkLst>
        </pc:spChg>
      </pc:sldChg>
      <pc:sldChg chg="addSp delSp modSp mod">
        <pc:chgData name="Cristina Martins Rodrigues" userId="459032d2-6611-47f6-b546-c79c040e89ab" providerId="ADAL" clId="{9658B64D-1064-44A3-BE99-384599A47FAF}" dt="2022-03-25T10:16:37.806" v="827" actId="478"/>
        <pc:sldMkLst>
          <pc:docMk/>
          <pc:sldMk cId="3798650387" sldId="705"/>
        </pc:sldMkLst>
        <pc:spChg chg="add del mod ord">
          <ac:chgData name="Cristina Martins Rodrigues" userId="459032d2-6611-47f6-b546-c79c040e89ab" providerId="ADAL" clId="{9658B64D-1064-44A3-BE99-384599A47FAF}" dt="2022-03-25T10:03:45.675" v="372" actId="478"/>
          <ac:spMkLst>
            <pc:docMk/>
            <pc:sldMk cId="3798650387" sldId="705"/>
            <ac:spMk id="2" creationId="{A496D5B3-D854-4C4C-8167-0C801E8A5EF3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41" creationId="{6D6B4A4D-5C06-4C3F-A870-F3272AE634BA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2" creationId="{BCFDB4F5-2BD9-4B0E-B2A2-737160161BCF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68" creationId="{A6B66EA3-62EE-4649-878F-67030861F968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72" creationId="{832BC4FE-A77D-46B6-81D4-B513D1E99E2E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6" creationId="{440D38A9-D806-47B4-8161-1E78FCFE1E19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77" creationId="{4F1D2563-7FB2-4CAD-9909-B0E538A9852D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180" creationId="{CEB5FAA6-8335-4736-BC2A-31929C7AC7DF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5" creationId="{6BCDE5E3-37E9-4200-84F3-0B9CA721CBC3}"/>
          </ac:spMkLst>
        </pc:spChg>
        <pc:spChg chg="mod">
          <ac:chgData name="Cristina Martins Rodrigues" userId="459032d2-6611-47f6-b546-c79c040e89ab" providerId="ADAL" clId="{9658B64D-1064-44A3-BE99-384599A47FAF}" dt="2022-03-25T10:09:13.327" v="584" actId="1038"/>
          <ac:spMkLst>
            <pc:docMk/>
            <pc:sldMk cId="3798650387" sldId="705"/>
            <ac:spMk id="188" creationId="{99F8C23E-9CE0-44D8-BE2D-45C2BC451C9E}"/>
          </ac:spMkLst>
        </pc:spChg>
        <pc:spChg chg="mod">
          <ac:chgData name="Cristina Martins Rodrigues" userId="459032d2-6611-47f6-b546-c79c040e89ab" providerId="ADAL" clId="{9658B64D-1064-44A3-BE99-384599A47FAF}" dt="2022-03-25T09:58:16.596" v="292" actId="12788"/>
          <ac:spMkLst>
            <pc:docMk/>
            <pc:sldMk cId="3798650387" sldId="705"/>
            <ac:spMk id="189" creationId="{3B70CA06-946F-46E7-878D-F468F461F8E9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2" creationId="{0E928166-BFF6-44F2-8D7F-2D8FFCDB8D4F}"/>
          </ac:spMkLst>
        </pc:spChg>
        <pc:spChg chg="mod">
          <ac:chgData name="Cristina Martins Rodrigues" userId="459032d2-6611-47f6-b546-c79c040e89ab" providerId="ADAL" clId="{9658B64D-1064-44A3-BE99-384599A47FAF}" dt="2022-03-25T10:10:02.112" v="679" actId="1037"/>
          <ac:spMkLst>
            <pc:docMk/>
            <pc:sldMk cId="3798650387" sldId="705"/>
            <ac:spMk id="193" creationId="{31182534-63E7-4F4D-B126-ECDA2573F9A1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198" creationId="{AA08E253-B8F8-4301-A973-45BA5BBCC524}"/>
          </ac:spMkLst>
        </pc:spChg>
        <pc:spChg chg="mod">
          <ac:chgData name="Cristina Martins Rodrigues" userId="459032d2-6611-47f6-b546-c79c040e89ab" providerId="ADAL" clId="{9658B64D-1064-44A3-BE99-384599A47FAF}" dt="2022-03-25T10:07:22.040" v="513" actId="1038"/>
          <ac:spMkLst>
            <pc:docMk/>
            <pc:sldMk cId="3798650387" sldId="705"/>
            <ac:spMk id="200" creationId="{DAE673FE-7866-4351-93EF-1B187D150F63}"/>
          </ac:spMkLst>
        </pc:spChg>
        <pc:spChg chg="mod">
          <ac:chgData name="Cristina Martins Rodrigues" userId="459032d2-6611-47f6-b546-c79c040e89ab" providerId="ADAL" clId="{9658B64D-1064-44A3-BE99-384599A47FAF}" dt="2022-03-25T10:14:45.408" v="822" actId="1038"/>
          <ac:spMkLst>
            <pc:docMk/>
            <pc:sldMk cId="3798650387" sldId="705"/>
            <ac:spMk id="201" creationId="{9631BAC2-69C3-4FB3-A6C3-35E0DF85BF76}"/>
          </ac:spMkLst>
        </pc:spChg>
        <pc:spChg chg="del mod">
          <ac:chgData name="Cristina Martins Rodrigues" userId="459032d2-6611-47f6-b546-c79c040e89ab" providerId="ADAL" clId="{9658B64D-1064-44A3-BE99-384599A47FAF}" dt="2022-03-25T10:10:26.314" v="689" actId="478"/>
          <ac:spMkLst>
            <pc:docMk/>
            <pc:sldMk cId="3798650387" sldId="705"/>
            <ac:spMk id="207" creationId="{FA06092D-E0FE-463F-8261-0DED4AD53A62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0" creationId="{58E8E8D5-F851-4F83-A05A-0ED1CA2A464E}"/>
          </ac:spMkLst>
        </pc:spChg>
        <pc:spChg chg="mod">
          <ac:chgData name="Cristina Martins Rodrigues" userId="459032d2-6611-47f6-b546-c79c040e89ab" providerId="ADAL" clId="{9658B64D-1064-44A3-BE99-384599A47FAF}" dt="2022-03-25T09:46:53.206" v="65" actId="1037"/>
          <ac:spMkLst>
            <pc:docMk/>
            <pc:sldMk cId="3798650387" sldId="705"/>
            <ac:spMk id="212" creationId="{D18F80D6-7D5A-4428-9324-A8719739AF35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3" creationId="{AEE850AF-92B9-44B8-B76D-B6C98C5CBB41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4" creationId="{AFDCD3CF-312C-4A6A-A9C4-7273695703AB}"/>
          </ac:spMkLst>
        </pc:spChg>
        <pc:spChg chg="mod">
          <ac:chgData name="Cristina Martins Rodrigues" userId="459032d2-6611-47f6-b546-c79c040e89ab" providerId="ADAL" clId="{9658B64D-1064-44A3-BE99-384599A47FAF}" dt="2022-03-25T09:06:21.726" v="14"/>
          <ac:spMkLst>
            <pc:docMk/>
            <pc:sldMk cId="3798650387" sldId="705"/>
            <ac:spMk id="215" creationId="{786B87EA-CA7C-4EB5-AFB4-B49B63B82E6B}"/>
          </ac:spMkLst>
        </pc:spChg>
        <pc:spChg chg="del mod">
          <ac:chgData name="Cristina Martins Rodrigues" userId="459032d2-6611-47f6-b546-c79c040e89ab" providerId="ADAL" clId="{9658B64D-1064-44A3-BE99-384599A47FAF}" dt="2022-03-25T09:47:15.686" v="71" actId="478"/>
          <ac:spMkLst>
            <pc:docMk/>
            <pc:sldMk cId="3798650387" sldId="705"/>
            <ac:spMk id="218" creationId="{8C47B24E-3422-4A30-BCC6-D8E27AE9DC4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0" creationId="{6E7ADA92-1400-4828-A2A3-38D040541F7B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1" creationId="{B4A8F8C7-F5B4-4A52-88CE-CA07AF77DC6A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2" creationId="{B6136D51-79DF-4A26-AB1C-F782D1B06511}"/>
          </ac:spMkLst>
        </pc:spChg>
        <pc:spChg chg="mod">
          <ac:chgData name="Cristina Martins Rodrigues" userId="459032d2-6611-47f6-b546-c79c040e89ab" providerId="ADAL" clId="{9658B64D-1064-44A3-BE99-384599A47FAF}" dt="2022-03-25T09:47:06.285" v="66"/>
          <ac:spMkLst>
            <pc:docMk/>
            <pc:sldMk cId="3798650387" sldId="705"/>
            <ac:spMk id="223" creationId="{9981FCC9-BE08-41AA-BD61-BE7CEE2B7D9A}"/>
          </ac:spMkLst>
        </pc:spChg>
        <pc:spChg chg="mod">
          <ac:chgData name="Cristina Martins Rodrigues" userId="459032d2-6611-47f6-b546-c79c040e89ab" providerId="ADAL" clId="{9658B64D-1064-44A3-BE99-384599A47FAF}" dt="2022-03-25T10:11:34.197" v="704" actId="164"/>
          <ac:spMkLst>
            <pc:docMk/>
            <pc:sldMk cId="3798650387" sldId="705"/>
            <ac:spMk id="263" creationId="{08F6382F-747C-41FD-A7F5-DA9D6A65911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0" creationId="{BE5341EC-3DB9-439E-B5CE-F26AA4ADC3F4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1" creationId="{F3DD5F65-0AF0-4921-83B7-8DCD889DE2E0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3" creationId="{8E7B31D2-62AE-4795-962A-087F612BC967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4" creationId="{7481C6F0-ECD9-44D0-8DA8-1E5617B826AA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5" creationId="{1EDF4540-CF62-4197-A8EB-004FC87653D3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7" creationId="{8BAC6822-1362-4BEF-A402-6CD4D91FF00D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8" creationId="{6042C0EE-346A-4F72-9F5E-D449F854E396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79" creationId="{215BED64-0F0A-47CB-AFED-356788457B2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0" creationId="{58C2ABEE-7235-4006-B13C-8C4A5D26F34A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2" creationId="{7DF7AEF0-6CAA-410A-9322-5408DA2FAB54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3" creationId="{B3981F33-9586-4A03-B112-A490F0EF5451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4" creationId="{38B79D06-2DBF-4C64-93E3-3162B6A4DB8C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5" creationId="{4C96B723-A05A-4FE4-88CF-A1FF439CE04F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87" creationId="{52E1C492-DE83-47D7-99A3-003B97030E9C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0" creationId="{267E6353-A132-4EE9-A86D-7725CD26D0FB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1" creationId="{4BEA419D-9ECD-4A44-8A99-16057DFC3198}"/>
          </ac:spMkLst>
        </pc:spChg>
        <pc:spChg chg="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2" creationId="{E6A2F762-0181-49FC-A8A2-5E055E7BA773}"/>
          </ac:spMkLst>
        </pc:spChg>
        <pc:spChg chg="add mod">
          <ac:chgData name="Cristina Martins Rodrigues" userId="459032d2-6611-47f6-b546-c79c040e89ab" providerId="ADAL" clId="{9658B64D-1064-44A3-BE99-384599A47FAF}" dt="2022-03-25T10:06:59.692" v="502" actId="571"/>
          <ac:spMkLst>
            <pc:docMk/>
            <pc:sldMk cId="3798650387" sldId="705"/>
            <ac:spMk id="293" creationId="{C5EEBAFC-50C4-40F2-A75E-82FD42A35BDD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0" creationId="{6B3DDE23-0CC6-4926-B86A-B947CA0FCADB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1" creationId="{3088281F-FE86-44D1-85DF-BDA0CF92391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3" creationId="{31EB075F-16E7-4DDD-88A1-1A47B88FDC7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4" creationId="{8653BF25-F4A7-4E50-9D4A-8E89CFE25BEF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5" creationId="{01E0C546-C29E-4E2A-8F60-48E00C7E6D9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6" creationId="{1C8DF224-16AF-4D49-A3A0-E6D023882A9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7" creationId="{88D440E5-3A15-460C-8C80-D49436D86D4C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09" creationId="{D9ED905F-6978-4192-B83D-6EE5E5DF4E2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0" creationId="{44E5FB8A-A287-4612-9320-E3221C91E483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1" creationId="{E0E6346E-8801-4C94-A2DF-984E2F0859C5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2" creationId="{8BDD9DB2-C037-4ED8-A056-DABF715427C2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4" creationId="{743A036D-68C0-4ED5-B217-DBE8E7FD3D8A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7" creationId="{CB35BD4B-BD8D-4872-8160-66B9C4561797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8" creationId="{C32D36CC-E079-4F18-8CAD-AFB7F2C10118}"/>
          </ac:spMkLst>
        </pc:spChg>
        <pc:spChg chg="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19" creationId="{DBE546CB-A1D2-4C71-B321-8B4DE55EAB7A}"/>
          </ac:spMkLst>
        </pc:spChg>
        <pc:spChg chg="add mod">
          <ac:chgData name="Cristina Martins Rodrigues" userId="459032d2-6611-47f6-b546-c79c040e89ab" providerId="ADAL" clId="{9658B64D-1064-44A3-BE99-384599A47FAF}" dt="2022-03-25T10:07:08.058" v="504" actId="571"/>
          <ac:spMkLst>
            <pc:docMk/>
            <pc:sldMk cId="3798650387" sldId="705"/>
            <ac:spMk id="320" creationId="{EAAC327D-73A5-444F-B446-3E0A2E7497EF}"/>
          </ac:spMkLst>
        </pc:spChg>
        <pc:spChg chg="del">
          <ac:chgData name="Cristina Martins Rodrigues" userId="459032d2-6611-47f6-b546-c79c040e89ab" providerId="ADAL" clId="{9658B64D-1064-44A3-BE99-384599A47FAF}" dt="2022-03-25T10:11:59.583" v="747" actId="478"/>
          <ac:spMkLst>
            <pc:docMk/>
            <pc:sldMk cId="3798650387" sldId="705"/>
            <ac:spMk id="329" creationId="{1DD2F605-61AE-4E1A-A54D-8CFAAB0BCA53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37" creationId="{799BE33B-094E-4C87-967B-16D098846F24}"/>
          </ac:spMkLst>
        </pc:spChg>
        <pc:spChg chg="mod">
          <ac:chgData name="Cristina Martins Rodrigues" userId="459032d2-6611-47f6-b546-c79c040e89ab" providerId="ADAL" clId="{9658B64D-1064-44A3-BE99-384599A47FAF}" dt="2022-03-25T10:10:32.168" v="690" actId="12788"/>
          <ac:spMkLst>
            <pc:docMk/>
            <pc:sldMk cId="3798650387" sldId="705"/>
            <ac:spMk id="341" creationId="{63E2DAC8-CA07-449B-890D-181025C8BCB3}"/>
          </ac:spMkLst>
        </pc:spChg>
        <pc:spChg chg="mod">
          <ac:chgData name="Cristina Martins Rodrigues" userId="459032d2-6611-47f6-b546-c79c040e89ab" providerId="ADAL" clId="{9658B64D-1064-44A3-BE99-384599A47FAF}" dt="2022-03-25T10:10:07.557" v="685" actId="1037"/>
          <ac:spMkLst>
            <pc:docMk/>
            <pc:sldMk cId="3798650387" sldId="705"/>
            <ac:spMk id="378" creationId="{45FEBE12-F40E-4ADB-978E-774216198977}"/>
          </ac:spMkLst>
        </pc:spChg>
        <pc:spChg chg="mod">
          <ac:chgData name="Cristina Martins Rodrigues" userId="459032d2-6611-47f6-b546-c79c040e89ab" providerId="ADAL" clId="{9658B64D-1064-44A3-BE99-384599A47FAF}" dt="2022-03-25T10:10:21.952" v="686" actId="12788"/>
          <ac:spMkLst>
            <pc:docMk/>
            <pc:sldMk cId="3798650387" sldId="705"/>
            <ac:spMk id="387" creationId="{A29CAF29-148E-47DC-8DEE-D11CAA6946C4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39" creationId="{69E0DF3F-3DC9-4A16-89A2-BF1BC5A3D8B1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2" creationId="{6CB6E84B-EB7A-4B8F-86B5-F880A4EB0090}"/>
          </ac:spMkLst>
        </pc:spChg>
        <pc:spChg chg="mod">
          <ac:chgData name="Cristina Martins Rodrigues" userId="459032d2-6611-47f6-b546-c79c040e89ab" providerId="ADAL" clId="{9658B64D-1064-44A3-BE99-384599A47FAF}" dt="2022-03-25T09:51:08.941" v="115" actId="478"/>
          <ac:spMkLst>
            <pc:docMk/>
            <pc:sldMk cId="3798650387" sldId="705"/>
            <ac:spMk id="445" creationId="{7E81AC59-E327-445A-968E-2C16016A02FB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0" creationId="{C8914AFC-45BA-40E4-B334-77118C201C19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1" creationId="{AEBD739A-7C96-458D-9FCF-7848DA183701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2" creationId="{041B2FD7-9B00-49D8-A5AB-B93DC1EF4A8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3" creationId="{8DFD7010-6280-4096-B23E-54AFC0E06938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4" creationId="{CBE6D213-E104-44BF-ACCF-1F2299D25D5C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5" creationId="{EC0B3BE9-0188-45D1-BB87-C2D9B10BF816}"/>
          </ac:spMkLst>
        </pc:spChg>
        <pc:spChg chg="mod">
          <ac:chgData name="Cristina Martins Rodrigues" userId="459032d2-6611-47f6-b546-c79c040e89ab" providerId="ADAL" clId="{9658B64D-1064-44A3-BE99-384599A47FAF}" dt="2022-03-25T10:11:55.952" v="745"/>
          <ac:spMkLst>
            <pc:docMk/>
            <pc:sldMk cId="3798650387" sldId="705"/>
            <ac:spMk id="456" creationId="{9BB40EAC-3DFF-4992-96E1-48913B1EEA4B}"/>
          </ac:spMkLst>
        </pc:s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2" creationId="{73886735-1165-4C4A-857E-250B7DC159DB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51" creationId="{114AF22C-BD02-4BA5-9CB9-2F98B22B8E6B}"/>
          </ac:grpSpMkLst>
        </pc:grpChg>
        <pc:grpChg chg="del 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154" creationId="{0189DB97-5736-4621-AFCE-2716F8B7E498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63" creationId="{52F4E01B-5DF7-45C9-BBBD-AA17783CBDEA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64" creationId="{38329311-B521-43ED-B315-8E1C3227B421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73" creationId="{6D844E9D-9DC1-4B76-9F8B-A257A6C35161}"/>
          </ac:grpSpMkLst>
        </pc:grpChg>
        <pc:grpChg chg="add del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175" creationId="{29126C0A-6B52-4B77-A9A9-7A5132C90D7D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178" creationId="{9F907637-5AF1-4C36-B86D-7C9A291ED9C7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179" creationId="{48278E9E-E71E-4BC4-9532-D59F2CD66D92}"/>
          </ac:grpSpMkLst>
        </pc:grpChg>
        <pc:grpChg chg="mod">
          <ac:chgData name="Cristina Martins Rodrigues" userId="459032d2-6611-47f6-b546-c79c040e89ab" providerId="ADAL" clId="{9658B64D-1064-44A3-BE99-384599A47FAF}" dt="2022-03-25T10:09:13.327" v="584" actId="1038"/>
          <ac:grpSpMkLst>
            <pc:docMk/>
            <pc:sldMk cId="3798650387" sldId="705"/>
            <ac:grpSpMk id="187" creationId="{1F0545B6-0F88-4DCE-882B-EBC26DBF9A25}"/>
          </ac:grpSpMkLst>
        </pc:grpChg>
        <pc:grpChg chg="del">
          <ac:chgData name="Cristina Martins Rodrigues" userId="459032d2-6611-47f6-b546-c79c040e89ab" providerId="ADAL" clId="{9658B64D-1064-44A3-BE99-384599A47FAF}" dt="2022-03-25T10:02:08.209" v="324" actId="478"/>
          <ac:grpSpMkLst>
            <pc:docMk/>
            <pc:sldMk cId="3798650387" sldId="705"/>
            <ac:grpSpMk id="191" creationId="{22DEE7F1-30F6-410A-9346-F779DFC13BD7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194" creationId="{ACBF61F8-D4A5-4CC5-B6B5-C1A3060D987F}"/>
          </ac:grpSpMkLst>
        </pc:grpChg>
        <pc:grpChg chg="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195" creationId="{01CC6DA7-B5F6-41E2-91E2-E279C8365262}"/>
          </ac:grpSpMkLst>
        </pc:grpChg>
        <pc:grpChg chg="del">
          <ac:chgData name="Cristina Martins Rodrigues" userId="459032d2-6611-47f6-b546-c79c040e89ab" providerId="ADAL" clId="{9658B64D-1064-44A3-BE99-384599A47FAF}" dt="2022-03-25T10:12:00.472" v="748" actId="478"/>
          <ac:grpSpMkLst>
            <pc:docMk/>
            <pc:sldMk cId="3798650387" sldId="705"/>
            <ac:grpSpMk id="197" creationId="{28D91ADD-10A4-4A28-B658-06C9D19EE98F}"/>
          </ac:grpSpMkLst>
        </pc:grpChg>
        <pc:grpChg chg="add mod">
          <ac:chgData name="Cristina Martins Rodrigues" userId="459032d2-6611-47f6-b546-c79c040e89ab" providerId="ADAL" clId="{9658B64D-1064-44A3-BE99-384599A47FAF}" dt="2022-03-25T09:47:11.416" v="69" actId="1076"/>
          <ac:grpSpMkLst>
            <pc:docMk/>
            <pc:sldMk cId="3798650387" sldId="705"/>
            <ac:grpSpMk id="209" creationId="{ADBB3A01-14A5-4A33-8C83-33755499DAF7}"/>
          </ac:grpSpMkLst>
        </pc:grpChg>
        <pc:grpChg chg="mod">
          <ac:chgData name="Cristina Martins Rodrigues" userId="459032d2-6611-47f6-b546-c79c040e89ab" providerId="ADAL" clId="{9658B64D-1064-44A3-BE99-384599A47FAF}" dt="2022-03-25T09:06:21.726" v="14"/>
          <ac:grpSpMkLst>
            <pc:docMk/>
            <pc:sldMk cId="3798650387" sldId="705"/>
            <ac:grpSpMk id="211" creationId="{93ED72A3-D163-4649-8711-B5FB6CA0E134}"/>
          </ac:grpSpMkLst>
        </pc:grpChg>
        <pc:grpChg chg="add mod">
          <ac:chgData name="Cristina Martins Rodrigues" userId="459032d2-6611-47f6-b546-c79c040e89ab" providerId="ADAL" clId="{9658B64D-1064-44A3-BE99-384599A47FAF}" dt="2022-03-25T09:47:24.494" v="72" actId="1076"/>
          <ac:grpSpMkLst>
            <pc:docMk/>
            <pc:sldMk cId="3798650387" sldId="705"/>
            <ac:grpSpMk id="216" creationId="{8D16E9E4-8260-4389-BC65-BFE1003D9773}"/>
          </ac:grpSpMkLst>
        </pc:grpChg>
        <pc:grpChg chg="mod">
          <ac:chgData name="Cristina Martins Rodrigues" userId="459032d2-6611-47f6-b546-c79c040e89ab" providerId="ADAL" clId="{9658B64D-1064-44A3-BE99-384599A47FAF}" dt="2022-03-25T10:07:22.040" v="513" actId="1038"/>
          <ac:grpSpMkLst>
            <pc:docMk/>
            <pc:sldMk cId="3798650387" sldId="705"/>
            <ac:grpSpMk id="217" creationId="{A7309B96-3629-43F8-BDFC-AB65383DFDFE}"/>
          </ac:grpSpMkLst>
        </pc:grpChg>
        <pc:grpChg chg="mod">
          <ac:chgData name="Cristina Martins Rodrigues" userId="459032d2-6611-47f6-b546-c79c040e89ab" providerId="ADAL" clId="{9658B64D-1064-44A3-BE99-384599A47FAF}" dt="2022-03-25T09:47:06.285" v="66"/>
          <ac:grpSpMkLst>
            <pc:docMk/>
            <pc:sldMk cId="3798650387" sldId="705"/>
            <ac:grpSpMk id="219" creationId="{D8CED65E-23AB-476B-ABD5-F3A49BAE3BD2}"/>
          </ac:grpSpMkLst>
        </pc:grpChg>
        <pc:grpChg chg="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225" creationId="{57274B9A-884D-4E7B-95C9-B24EB2543094}"/>
          </ac:grpSpMkLst>
        </pc:grpChg>
        <pc:grpChg chg="add mod">
          <ac:chgData name="Cristina Martins Rodrigues" userId="459032d2-6611-47f6-b546-c79c040e89ab" providerId="ADAL" clId="{9658B64D-1064-44A3-BE99-384599A47FAF}" dt="2022-03-25T10:10:02.112" v="679" actId="1037"/>
          <ac:grpSpMkLst>
            <pc:docMk/>
            <pc:sldMk cId="3798650387" sldId="705"/>
            <ac:grpSpMk id="242" creationId="{ACAE0F2D-A944-49E2-A998-BC37882E6B8A}"/>
          </ac:grpSpMkLst>
        </pc:grpChg>
        <pc:grpChg chg="add mod">
          <ac:chgData name="Cristina Martins Rodrigues" userId="459032d2-6611-47f6-b546-c79c040e89ab" providerId="ADAL" clId="{9658B64D-1064-44A3-BE99-384599A47FAF}" dt="2022-03-25T10:07:28.311" v="515" actId="1038"/>
          <ac:grpSpMkLst>
            <pc:docMk/>
            <pc:sldMk cId="3798650387" sldId="705"/>
            <ac:grpSpMk id="247" creationId="{C49DF8DD-D537-4E7A-BAA5-09D368488F8F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2" creationId="{39DA7DB5-08A8-453A-B56C-149BCEFED029}"/>
          </ac:grpSpMkLst>
        </pc:grpChg>
        <pc:grpChg chg="add del mod">
          <ac:chgData name="Cristina Martins Rodrigues" userId="459032d2-6611-47f6-b546-c79c040e89ab" providerId="ADAL" clId="{9658B64D-1064-44A3-BE99-384599A47FAF}" dt="2022-03-25T10:04:30.834" v="380"/>
          <ac:grpSpMkLst>
            <pc:docMk/>
            <pc:sldMk cId="3798650387" sldId="705"/>
            <ac:grpSpMk id="257" creationId="{EC8AE4CE-43DE-4248-AD88-5573949204E1}"/>
          </ac:grpSpMkLst>
        </pc:grpChg>
        <pc:grpChg chg="mod">
          <ac:chgData name="Cristina Martins Rodrigues" userId="459032d2-6611-47f6-b546-c79c040e89ab" providerId="ADAL" clId="{9658B64D-1064-44A3-BE99-384599A47FAF}" dt="2022-03-25T10:11:34.197" v="704" actId="164"/>
          <ac:grpSpMkLst>
            <pc:docMk/>
            <pc:sldMk cId="3798650387" sldId="705"/>
            <ac:grpSpMk id="262" creationId="{04AD064A-5287-4978-A3CE-212FC6950632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2" creationId="{CFD43956-8854-46B2-B7F0-CE13ABF413C0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76" creationId="{A500CA9A-A03A-4367-8432-AD23F345C00A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1" creationId="{A13A41CA-65C0-45EC-8696-C3B727860235}"/>
          </ac:grpSpMkLst>
        </pc:grpChg>
        <pc:grpChg chg="add mod">
          <ac:chgData name="Cristina Martins Rodrigues" userId="459032d2-6611-47f6-b546-c79c040e89ab" providerId="ADAL" clId="{9658B64D-1064-44A3-BE99-384599A47FAF}" dt="2022-03-25T10:06:59.692" v="502" actId="571"/>
          <ac:grpSpMkLst>
            <pc:docMk/>
            <pc:sldMk cId="3798650387" sldId="705"/>
            <ac:grpSpMk id="289" creationId="{5A1766CD-8896-4E0F-88C5-420FF10C7DD9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2" creationId="{ABC1C388-F542-45F6-A0BB-FB5C68DEB201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08" creationId="{E4EBC343-9B07-4592-8802-9DE87D0F0CA8}"/>
          </ac:grpSpMkLst>
        </pc:grpChg>
        <pc:grpChg chg="add mod">
          <ac:chgData name="Cristina Martins Rodrigues" userId="459032d2-6611-47f6-b546-c79c040e89ab" providerId="ADAL" clId="{9658B64D-1064-44A3-BE99-384599A47FAF}" dt="2022-03-25T10:07:08.058" v="504" actId="571"/>
          <ac:grpSpMkLst>
            <pc:docMk/>
            <pc:sldMk cId="3798650387" sldId="705"/>
            <ac:grpSpMk id="316" creationId="{22DFCD69-63D2-4903-98EC-E37F15657E40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321" creationId="{42CF72BB-687E-453E-9E6B-9C3024AA6DAA}"/>
          </ac:grpSpMkLst>
        </pc:grpChg>
        <pc:grpChg chg="add mod">
          <ac:chgData name="Cristina Martins Rodrigues" userId="459032d2-6611-47f6-b546-c79c040e89ab" providerId="ADAL" clId="{9658B64D-1064-44A3-BE99-384599A47FAF}" dt="2022-03-25T10:14:45.408" v="822" actId="1038"/>
          <ac:grpSpMkLst>
            <pc:docMk/>
            <pc:sldMk cId="3798650387" sldId="705"/>
            <ac:grpSpMk id="328" creationId="{9BFD8B24-0AE3-48CD-B7FF-F6E40249FB2A}"/>
          </ac:grpSpMkLst>
        </pc:grpChg>
        <pc:grpChg chg="del">
          <ac:chgData name="Cristina Martins Rodrigues" userId="459032d2-6611-47f6-b546-c79c040e89ab" providerId="ADAL" clId="{9658B64D-1064-44A3-BE99-384599A47FAF}" dt="2022-03-25T10:12:04.584" v="750" actId="478"/>
          <ac:grpSpMkLst>
            <pc:docMk/>
            <pc:sldMk cId="3798650387" sldId="705"/>
            <ac:grpSpMk id="330" creationId="{01D7FBF7-C896-43DA-BD02-4BDFA8064C22}"/>
          </ac:grpSpMkLst>
        </pc:grpChg>
        <pc:grpChg chg="mod">
          <ac:chgData name="Cristina Martins Rodrigues" userId="459032d2-6611-47f6-b546-c79c040e89ab" providerId="ADAL" clId="{9658B64D-1064-44A3-BE99-384599A47FAF}" dt="2022-03-25T10:11:55.952" v="745"/>
          <ac:grpSpMkLst>
            <pc:docMk/>
            <pc:sldMk cId="3798650387" sldId="705"/>
            <ac:grpSpMk id="333" creationId="{5191DD98-9D6B-43FF-8DFE-FFD4E8D5CE64}"/>
          </ac:grpSpMkLst>
        </pc:grpChg>
        <pc:grpChg chg="del mod">
          <ac:chgData name="Cristina Martins Rodrigues" userId="459032d2-6611-47f6-b546-c79c040e89ab" providerId="ADAL" clId="{9658B64D-1064-44A3-BE99-384599A47FAF}" dt="2022-03-25T10:02:07.442" v="323" actId="478"/>
          <ac:grpSpMkLst>
            <pc:docMk/>
            <pc:sldMk cId="3798650387" sldId="705"/>
            <ac:grpSpMk id="334" creationId="{53429480-BE95-42A9-B294-6D381E3F830A}"/>
          </ac:grpSpMkLst>
        </pc:grpChg>
        <pc:grpChg chg="mod">
          <ac:chgData name="Cristina Martins Rodrigues" userId="459032d2-6611-47f6-b546-c79c040e89ab" providerId="ADAL" clId="{9658B64D-1064-44A3-BE99-384599A47FAF}" dt="2022-03-25T10:09:24.953" v="596" actId="1036"/>
          <ac:grpSpMkLst>
            <pc:docMk/>
            <pc:sldMk cId="3798650387" sldId="705"/>
            <ac:grpSpMk id="340" creationId="{792718C0-8153-487D-BF01-33E27FE70A10}"/>
          </ac:grpSpMkLst>
        </pc:grpChg>
        <pc:grpChg chg="mod">
          <ac:chgData name="Cristina Martins Rodrigues" userId="459032d2-6611-47f6-b546-c79c040e89ab" providerId="ADAL" clId="{9658B64D-1064-44A3-BE99-384599A47FAF}" dt="2022-03-25T10:09:09.021" v="580" actId="1038"/>
          <ac:grpSpMkLst>
            <pc:docMk/>
            <pc:sldMk cId="3798650387" sldId="705"/>
            <ac:grpSpMk id="344" creationId="{6E148076-C94A-424F-A890-1DE08CFF1583}"/>
          </ac:grpSpMkLst>
        </pc:grpChg>
        <pc:grpChg chg="mod">
          <ac:chgData name="Cristina Martins Rodrigues" userId="459032d2-6611-47f6-b546-c79c040e89ab" providerId="ADAL" clId="{9658B64D-1064-44A3-BE99-384599A47FAF}" dt="2022-03-25T10:10:32.168" v="690" actId="12788"/>
          <ac:grpSpMkLst>
            <pc:docMk/>
            <pc:sldMk cId="3798650387" sldId="705"/>
            <ac:grpSpMk id="345" creationId="{F6015494-B63F-4C8A-A15B-5964C7CBBACF}"/>
          </ac:grpSpMkLst>
        </pc:grpChg>
        <pc:grpChg chg="mod">
          <ac:chgData name="Cristina Martins Rodrigues" userId="459032d2-6611-47f6-b546-c79c040e89ab" providerId="ADAL" clId="{9658B64D-1064-44A3-BE99-384599A47FAF}" dt="2022-03-25T10:10:21.952" v="686" actId="12788"/>
          <ac:grpSpMkLst>
            <pc:docMk/>
            <pc:sldMk cId="3798650387" sldId="705"/>
            <ac:grpSpMk id="390" creationId="{AA2ADC41-CAA6-4C05-ADE5-6D4BD8312924}"/>
          </ac:grpSpMkLst>
        </pc:grpChg>
        <pc:grpChg chg="mod ord">
          <ac:chgData name="Cristina Martins Rodrigues" userId="459032d2-6611-47f6-b546-c79c040e89ab" providerId="ADAL" clId="{9658B64D-1064-44A3-BE99-384599A47FAF}" dt="2022-03-25T10:10:07.557" v="685" actId="1037"/>
          <ac:grpSpMkLst>
            <pc:docMk/>
            <pc:sldMk cId="3798650387" sldId="705"/>
            <ac:grpSpMk id="391" creationId="{ABD4FF97-7C11-4736-B911-67A4BC3768A2}"/>
          </ac:grpSpMkLst>
        </pc:grpChg>
        <pc:grpChg chg="mod">
          <ac:chgData name="Cristina Martins Rodrigues" userId="459032d2-6611-47f6-b546-c79c040e89ab" providerId="ADAL" clId="{9658B64D-1064-44A3-BE99-384599A47FAF}" dt="2022-03-25T09:58:16.596" v="292" actId="12788"/>
          <ac:grpSpMkLst>
            <pc:docMk/>
            <pc:sldMk cId="3798650387" sldId="705"/>
            <ac:grpSpMk id="435" creationId="{B38DDC26-97F8-4E18-93FD-80FB5C75CBD7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6" creationId="{B39B8325-DFF1-405F-8D0A-C7D4297A0065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7" creationId="{D5C18609-6C9D-414E-ABA1-1DC8828969AC}"/>
          </ac:grpSpMkLst>
        </pc:grpChg>
        <pc:grpChg chg="mod">
          <ac:chgData name="Cristina Martins Rodrigues" userId="459032d2-6611-47f6-b546-c79c040e89ab" providerId="ADAL" clId="{9658B64D-1064-44A3-BE99-384599A47FAF}" dt="2022-03-25T09:51:08.941" v="115" actId="478"/>
          <ac:grpSpMkLst>
            <pc:docMk/>
            <pc:sldMk cId="3798650387" sldId="705"/>
            <ac:grpSpMk id="438" creationId="{AD4E27F0-25CE-41C6-8E63-55A2349EA3D6}"/>
          </ac:grpSpMkLst>
        </pc:grpChg>
        <pc:grpChg chg="add mod">
          <ac:chgData name="Cristina Martins Rodrigues" userId="459032d2-6611-47f6-b546-c79c040e89ab" providerId="ADAL" clId="{9658B64D-1064-44A3-BE99-384599A47FAF}" dt="2022-03-25T10:14:34.948" v="818" actId="1038"/>
          <ac:grpSpMkLst>
            <pc:docMk/>
            <pc:sldMk cId="3798650387" sldId="705"/>
            <ac:grpSpMk id="457" creationId="{73FA4BE7-EC0F-452F-BBA9-AFE0B72A189F}"/>
          </ac:grpSpMkLst>
        </pc:grpChg>
        <pc:picChg chg="add del mod ord">
          <ac:chgData name="Cristina Martins Rodrigues" userId="459032d2-6611-47f6-b546-c79c040e89ab" providerId="ADAL" clId="{9658B64D-1064-44A3-BE99-384599A47FAF}" dt="2022-03-25T10:16:37.806" v="827" actId="478"/>
          <ac:picMkLst>
            <pc:docMk/>
            <pc:sldMk cId="3798650387" sldId="705"/>
            <ac:picMk id="4" creationId="{E4F9B552-33D7-4A3B-99A8-90E31FE4C572}"/>
          </ac:picMkLst>
        </pc:picChg>
        <pc:picChg chg="add mod ord">
          <ac:chgData name="Cristina Martins Rodrigues" userId="459032d2-6611-47f6-b546-c79c040e89ab" providerId="ADAL" clId="{9658B64D-1064-44A3-BE99-384599A47FAF}" dt="2022-03-25T10:09:09.021" v="580" actId="1038"/>
          <ac:picMkLst>
            <pc:docMk/>
            <pc:sldMk cId="3798650387" sldId="705"/>
            <ac:picMk id="5" creationId="{B0199139-142C-4F51-B02B-6F07ACF9B74D}"/>
          </ac:picMkLst>
        </pc:picChg>
        <pc:picChg chg="add del mod">
          <ac:chgData name="Cristina Martins Rodrigues" userId="459032d2-6611-47f6-b546-c79c040e89ab" providerId="ADAL" clId="{9658B64D-1064-44A3-BE99-384599A47FAF}" dt="2022-03-25T09:53:09.385" v="135" actId="478"/>
          <ac:picMkLst>
            <pc:docMk/>
            <pc:sldMk cId="3798650387" sldId="705"/>
            <ac:picMk id="7" creationId="{2A7E57F6-C6FA-4668-8D37-3BE80F28E017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9" creationId="{322EB226-BDDF-4171-AAB3-3B8DB58A8504}"/>
          </ac:picMkLst>
        </pc:picChg>
        <pc:picChg chg="mo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153" creationId="{5DDE989E-E87E-4E43-BDF5-8FDA992F3D14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59" creationId="{F00B87E3-E73A-473E-B6A8-C7E92675CA9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67" creationId="{93E990F5-482A-424C-B07B-17F74C849A3E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71" creationId="{66C89038-B2ED-49DF-9CA9-32CFA16E2F60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74" creationId="{5AB5C5F5-7451-4E21-A89C-3A2AFB2C58F3}"/>
          </ac:picMkLst>
        </pc:picChg>
        <pc:picChg chg="mo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186" creationId="{B4B22332-3445-415E-B657-B1A626AA3828}"/>
          </ac:picMkLst>
        </pc:picChg>
        <pc:picChg chg="mo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190" creationId="{CF5CC70F-A297-4649-9D4E-3104A6632C0F}"/>
          </ac:picMkLst>
        </pc:picChg>
        <pc:picChg chg="mo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199" creationId="{AB9840AF-1E58-4DE4-A820-493D6E2127E9}"/>
          </ac:picMkLst>
        </pc:picChg>
        <pc:picChg chg="add mod">
          <ac:chgData name="Cristina Martins Rodrigues" userId="459032d2-6611-47f6-b546-c79c040e89ab" providerId="ADAL" clId="{9658B64D-1064-44A3-BE99-384599A47FAF}" dt="2022-03-25T10:10:07.557" v="685" actId="1037"/>
          <ac:picMkLst>
            <pc:docMk/>
            <pc:sldMk cId="3798650387" sldId="705"/>
            <ac:picMk id="224" creationId="{D0535E1D-3593-4A84-B4AE-DD215568487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6" creationId="{70DF71B3-0343-4BD1-8835-2C3E56AAB411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7" creationId="{1D6F6989-1432-4354-A639-12820DAF2CDF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8" creationId="{21679494-3D52-4799-80A9-CD539CDE4E54}"/>
          </ac:picMkLst>
        </pc:picChg>
        <pc:picChg chg="add mod ord">
          <ac:chgData name="Cristina Martins Rodrigues" userId="459032d2-6611-47f6-b546-c79c040e89ab" providerId="ADAL" clId="{9658B64D-1064-44A3-BE99-384599A47FAF}" dt="2022-03-25T09:58:16.596" v="292" actId="12788"/>
          <ac:picMkLst>
            <pc:docMk/>
            <pc:sldMk cId="3798650387" sldId="705"/>
            <ac:picMk id="229" creationId="{4AA2C3B4-45AF-463D-9137-68D677BF39F5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0" creationId="{9850202E-29CF-4AC0-A838-3D4357A5DF27}"/>
          </ac:picMkLst>
        </pc:picChg>
        <pc:picChg chg="add del mod">
          <ac:chgData name="Cristina Martins Rodrigues" userId="459032d2-6611-47f6-b546-c79c040e89ab" providerId="ADAL" clId="{9658B64D-1064-44A3-BE99-384599A47FAF}" dt="2022-03-25T09:55:16.194" v="198" actId="478"/>
          <ac:picMkLst>
            <pc:docMk/>
            <pc:sldMk cId="3798650387" sldId="705"/>
            <ac:picMk id="231" creationId="{459586B7-D39A-4F56-8828-A84FFB3C228D}"/>
          </ac:picMkLst>
        </pc:picChg>
        <pc:picChg chg="add mod ord">
          <ac:chgData name="Cristina Martins Rodrigues" userId="459032d2-6611-47f6-b546-c79c040e89ab" providerId="ADAL" clId="{9658B64D-1064-44A3-BE99-384599A47FAF}" dt="2022-03-25T10:07:22.040" v="513" actId="1038"/>
          <ac:picMkLst>
            <pc:docMk/>
            <pc:sldMk cId="3798650387" sldId="705"/>
            <ac:picMk id="232" creationId="{1DF233FB-1E4B-4B2E-9280-FA01B9EFC428}"/>
          </ac:picMkLst>
        </pc:picChg>
        <pc:picChg chg="add mod ord">
          <ac:chgData name="Cristina Martins Rodrigues" userId="459032d2-6611-47f6-b546-c79c040e89ab" providerId="ADAL" clId="{9658B64D-1064-44A3-BE99-384599A47FAF}" dt="2022-03-25T10:10:02.112" v="679" actId="1037"/>
          <ac:picMkLst>
            <pc:docMk/>
            <pc:sldMk cId="3798650387" sldId="705"/>
            <ac:picMk id="233" creationId="{1E037367-584C-4334-809D-21769F9FD1BD}"/>
          </ac:picMkLst>
        </pc:picChg>
        <pc:picChg chg="add mod ord">
          <ac:chgData name="Cristina Martins Rodrigues" userId="459032d2-6611-47f6-b546-c79c040e89ab" providerId="ADAL" clId="{9658B64D-1064-44A3-BE99-384599A47FAF}" dt="2022-03-25T10:09:13.327" v="584" actId="1038"/>
          <ac:picMkLst>
            <pc:docMk/>
            <pc:sldMk cId="3798650387" sldId="705"/>
            <ac:picMk id="234" creationId="{BFB0192D-D7B6-43AF-A903-6BEE178DE1C4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5" creationId="{A24A6E27-1391-4C8A-82C2-68E2E7898E86}"/>
          </ac:picMkLst>
        </pc:picChg>
        <pc:picChg chg="add del mod">
          <ac:chgData name="Cristina Martins Rodrigues" userId="459032d2-6611-47f6-b546-c79c040e89ab" providerId="ADAL" clId="{9658B64D-1064-44A3-BE99-384599A47FAF}" dt="2022-03-25T09:56:34.297" v="255" actId="478"/>
          <ac:picMkLst>
            <pc:docMk/>
            <pc:sldMk cId="3798650387" sldId="705"/>
            <ac:picMk id="236" creationId="{2CA1AF20-6D71-4113-8F50-7406DBC699F6}"/>
          </ac:picMkLst>
        </pc:picChg>
        <pc:picChg chg="add mod or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237" creationId="{F9C0E132-B594-4750-8ED3-7E9EE8CD59A8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8" creationId="{628204DD-A9C7-4F35-926A-F45C3A99679C}"/>
          </ac:picMkLst>
        </pc:picChg>
        <pc:picChg chg="add mod or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239" creationId="{7490B1E9-231E-4D84-9C07-B28716B92D9D}"/>
          </ac:picMkLst>
        </pc:picChg>
        <pc:picChg chg="add del mod">
          <ac:chgData name="Cristina Martins Rodrigues" userId="459032d2-6611-47f6-b546-c79c040e89ab" providerId="ADAL" clId="{9658B64D-1064-44A3-BE99-384599A47FAF}" dt="2022-03-25T10:02:39.624" v="329" actId="478"/>
          <ac:picMkLst>
            <pc:docMk/>
            <pc:sldMk cId="3798650387" sldId="705"/>
            <ac:picMk id="240" creationId="{F1579F6F-DC16-4D1B-8E44-D649BC210CEB}"/>
          </ac:picMkLst>
        </pc:picChg>
        <pc:picChg chg="add del mod">
          <ac:chgData name="Cristina Martins Rodrigues" userId="459032d2-6611-47f6-b546-c79c040e89ab" providerId="ADAL" clId="{9658B64D-1064-44A3-BE99-384599A47FAF}" dt="2022-03-25T10:02:43.129" v="331" actId="478"/>
          <ac:picMkLst>
            <pc:docMk/>
            <pc:sldMk cId="3798650387" sldId="705"/>
            <ac:picMk id="241" creationId="{EB351AF2-6520-439E-B049-914CE3E6796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4" creationId="{683E02B1-7BD1-43B2-8F23-33419D22CD30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5" creationId="{A8AEA61D-4C1A-4E5C-A9DD-CB7FE32EA15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6" creationId="{0C8A25D7-E6EC-488D-8DCF-7E471C0D8DB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7" creationId="{0E6D371C-AF93-4815-ACB2-6665370DBB88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8" creationId="{7060B9B9-E5D0-4C22-BEAB-E98DE1EFF479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69" creationId="{B7995F3B-90BB-44DE-A89D-D65F45ABC8EA}"/>
          </ac:picMkLst>
        </pc:picChg>
        <pc:picChg chg="add mod">
          <ac:chgData name="Cristina Martins Rodrigues" userId="459032d2-6611-47f6-b546-c79c040e89ab" providerId="ADAL" clId="{9658B64D-1064-44A3-BE99-384599A47FAF}" dt="2022-03-25T10:06:59.692" v="502" actId="571"/>
          <ac:picMkLst>
            <pc:docMk/>
            <pc:sldMk cId="3798650387" sldId="705"/>
            <ac:picMk id="286" creationId="{0C41F679-574A-49F2-820A-6C037CF31415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4" creationId="{EB0D15E0-2C6D-487C-8AAA-496B1A3A279F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5" creationId="{9E249932-0651-4838-ACCE-62B60F80E6C3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6" creationId="{482B6A8B-3AFB-4B0B-A403-21A50CCB6CB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7" creationId="{30DC25CA-9F93-4308-B0FB-3258762195A9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8" creationId="{8FBD1F2F-D172-40E9-9BCE-3DB8A071844E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299" creationId="{2190EA1D-3AC8-4E55-B176-1BEB4708288D}"/>
          </ac:picMkLst>
        </pc:picChg>
        <pc:picChg chg="add mod">
          <ac:chgData name="Cristina Martins Rodrigues" userId="459032d2-6611-47f6-b546-c79c040e89ab" providerId="ADAL" clId="{9658B64D-1064-44A3-BE99-384599A47FAF}" dt="2022-03-25T10:07:08.058" v="504" actId="571"/>
          <ac:picMkLst>
            <pc:docMk/>
            <pc:sldMk cId="3798650387" sldId="705"/>
            <ac:picMk id="313" creationId="{B1B212A8-6C04-42C8-9181-5C7882A103E4}"/>
          </ac:picMkLst>
        </pc:picChg>
        <pc:picChg chg="add del mod">
          <ac:chgData name="Cristina Martins Rodrigues" userId="459032d2-6611-47f6-b546-c79c040e89ab" providerId="ADAL" clId="{9658B64D-1064-44A3-BE99-384599A47FAF}" dt="2022-03-25T09:49:41.260" v="94" actId="478"/>
          <ac:picMkLst>
            <pc:docMk/>
            <pc:sldMk cId="3798650387" sldId="705"/>
            <ac:picMk id="338" creationId="{76241C0A-17F7-41CC-9279-8250A77C2510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39" creationId="{5F2F4A49-D2FF-42BE-88CA-117FAD57FD87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2" creationId="{ED834210-2DA5-4B14-BAE3-7DB1C500618A}"/>
          </ac:picMkLst>
        </pc:picChg>
        <pc:picChg chg="mod">
          <ac:chgData name="Cristina Martins Rodrigues" userId="459032d2-6611-47f6-b546-c79c040e89ab" providerId="ADAL" clId="{9658B64D-1064-44A3-BE99-384599A47FAF}" dt="2022-03-25T10:10:32.168" v="690" actId="12788"/>
          <ac:picMkLst>
            <pc:docMk/>
            <pc:sldMk cId="3798650387" sldId="705"/>
            <ac:picMk id="343" creationId="{8DB014AA-E880-449B-AC8B-94BEAE840919}"/>
          </ac:picMkLst>
        </pc:picChg>
        <pc:picChg chg="del">
          <ac:chgData name="Cristina Martins Rodrigues" userId="459032d2-6611-47f6-b546-c79c040e89ab" providerId="ADAL" clId="{9658B64D-1064-44A3-BE99-384599A47FAF}" dt="2022-03-25T09:49:55.458" v="107" actId="478"/>
          <ac:picMkLst>
            <pc:docMk/>
            <pc:sldMk cId="3798650387" sldId="705"/>
            <ac:picMk id="379" creationId="{86CBC598-3334-45D6-8992-514FD9167037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0" creationId="{32A3D63E-C7CC-415B-9685-CEEAD8077CFF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8" creationId="{E2A7075C-2CF7-4FD1-972B-1AA8C4C2E286}"/>
          </ac:picMkLst>
        </pc:picChg>
        <pc:picChg chg="mod">
          <ac:chgData name="Cristina Martins Rodrigues" userId="459032d2-6611-47f6-b546-c79c040e89ab" providerId="ADAL" clId="{9658B64D-1064-44A3-BE99-384599A47FAF}" dt="2022-03-25T10:10:21.952" v="686" actId="12788"/>
          <ac:picMkLst>
            <pc:docMk/>
            <pc:sldMk cId="3798650387" sldId="705"/>
            <ac:picMk id="389" creationId="{E4A5B7B5-6C65-44F5-AA39-C9D1780CB3F2}"/>
          </ac:picMkLst>
        </pc:picChg>
        <pc:picChg chg="del">
          <ac:chgData name="Cristina Martins Rodrigues" userId="459032d2-6611-47f6-b546-c79c040e89ab" providerId="ADAL" clId="{9658B64D-1064-44A3-BE99-384599A47FAF}" dt="2022-03-25T09:51:08.941" v="115" actId="478"/>
          <ac:picMkLst>
            <pc:docMk/>
            <pc:sldMk cId="3798650387" sldId="705"/>
            <ac:picMk id="434" creationId="{D82E84BD-19DF-459C-9556-3EEC9CC4A178}"/>
          </ac:picMkLst>
        </pc:picChg>
        <pc:picChg chg="add del mod">
          <ac:chgData name="Cristina Martins Rodrigues" userId="459032d2-6611-47f6-b546-c79c040e89ab" providerId="ADAL" clId="{9658B64D-1064-44A3-BE99-384599A47FAF}" dt="2022-03-25T09:47:12.578" v="70" actId="478"/>
          <ac:picMkLst>
            <pc:docMk/>
            <pc:sldMk cId="3798650387" sldId="705"/>
            <ac:picMk id="1026" creationId="{1FFB9453-DF88-4080-8855-A92481B0536B}"/>
          </ac:picMkLst>
        </pc:picChg>
        <pc:picChg chg="add del mod">
          <ac:chgData name="Cristina Martins Rodrigues" userId="459032d2-6611-47f6-b546-c79c040e89ab" providerId="ADAL" clId="{9658B64D-1064-44A3-BE99-384599A47FAF}" dt="2022-03-25T08:02:04.919" v="10" actId="478"/>
          <ac:picMkLst>
            <pc:docMk/>
            <pc:sldMk cId="3798650387" sldId="705"/>
            <ac:picMk id="1026" creationId="{FE076D7F-F0BE-44A5-99E5-7C241A54296F}"/>
          </ac:picMkLst>
        </pc:picChg>
        <pc:cxnChg chg="add del mod">
          <ac:chgData name="Cristina Martins Rodrigues" userId="459032d2-6611-47f6-b546-c79c040e89ab" providerId="ADAL" clId="{9658B64D-1064-44A3-BE99-384599A47FAF}" dt="2022-03-25T10:09:41.743" v="656" actId="478"/>
          <ac:cxnSpMkLst>
            <pc:docMk/>
            <pc:sldMk cId="3798650387" sldId="705"/>
            <ac:cxnSpMk id="11" creationId="{364D1E82-9504-4427-BAD7-12BC0860A521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65" creationId="{649E0991-4896-4F8A-BC76-AC2576A87ED2}"/>
          </ac:cxnSpMkLst>
        </pc:cxnChg>
        <pc:cxnChg chg="mod">
          <ac:chgData name="Cristina Martins Rodrigues" userId="459032d2-6611-47f6-b546-c79c040e89ab" providerId="ADAL" clId="{9658B64D-1064-44A3-BE99-384599A47FAF}" dt="2022-03-25T10:09:36.362" v="652" actId="1038"/>
          <ac:cxnSpMkLst>
            <pc:docMk/>
            <pc:sldMk cId="3798650387" sldId="705"/>
            <ac:cxnSpMk id="166" creationId="{9CD7C780-1A61-4F7B-83E4-DE6231ED1DCB}"/>
          </ac:cxnSpMkLst>
        </pc:cxnChg>
        <pc:cxnChg chg="mod">
          <ac:chgData name="Cristina Martins Rodrigues" userId="459032d2-6611-47f6-b546-c79c040e89ab" providerId="ADAL" clId="{9658B64D-1064-44A3-BE99-384599A47FAF}" dt="2022-03-25T10:09:38.713" v="655" actId="1036"/>
          <ac:cxnSpMkLst>
            <pc:docMk/>
            <pc:sldMk cId="3798650387" sldId="705"/>
            <ac:cxnSpMk id="169" creationId="{20A43784-0657-4D36-8E18-ED8E020CB2C5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70" creationId="{8634DDC6-C4DC-4226-8222-9002D05B79B4}"/>
          </ac:cxnSpMkLst>
        </pc:cxnChg>
        <pc:cxnChg chg="del mod">
          <ac:chgData name="Cristina Martins Rodrigues" userId="459032d2-6611-47f6-b546-c79c040e89ab" providerId="ADAL" clId="{9658B64D-1064-44A3-BE99-384599A47FAF}" dt="2022-03-25T10:02:23.771" v="326" actId="478"/>
          <ac:cxnSpMkLst>
            <pc:docMk/>
            <pc:sldMk cId="3798650387" sldId="705"/>
            <ac:cxnSpMk id="181" creationId="{63395977-49E9-47E1-ACF9-4DD283273D3B}"/>
          </ac:cxnSpMkLst>
        </pc:cxnChg>
        <pc:cxnChg chg="del mod">
          <ac:chgData name="Cristina Martins Rodrigues" userId="459032d2-6611-47f6-b546-c79c040e89ab" providerId="ADAL" clId="{9658B64D-1064-44A3-BE99-384599A47FAF}" dt="2022-03-25T10:02:32.669" v="327" actId="478"/>
          <ac:cxnSpMkLst>
            <pc:docMk/>
            <pc:sldMk cId="3798650387" sldId="705"/>
            <ac:cxnSpMk id="182" creationId="{E2F788F9-AAB2-44E5-96A1-9087755F7586}"/>
          </ac:cxnSpMkLst>
        </pc:cxnChg>
        <pc:cxnChg chg="del">
          <ac:chgData name="Cristina Martins Rodrigues" userId="459032d2-6611-47f6-b546-c79c040e89ab" providerId="ADAL" clId="{9658B64D-1064-44A3-BE99-384599A47FAF}" dt="2022-03-25T10:02:09.022" v="325" actId="478"/>
          <ac:cxnSpMkLst>
            <pc:docMk/>
            <pc:sldMk cId="3798650387" sldId="705"/>
            <ac:cxnSpMk id="183" creationId="{89F25436-E9C5-46FC-8687-110CFE7F1647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184" creationId="{D2D017D7-B620-4E9C-B7BE-767B9B39BBAF}"/>
          </ac:cxnSpMkLst>
        </pc:cxnChg>
        <pc:cxnChg chg="mod">
          <ac:chgData name="Cristina Martins Rodrigues" userId="459032d2-6611-47f6-b546-c79c040e89ab" providerId="ADAL" clId="{9658B64D-1064-44A3-BE99-384599A47FAF}" dt="2022-03-25T10:07:22.040" v="513" actId="1038"/>
          <ac:cxnSpMkLst>
            <pc:docMk/>
            <pc:sldMk cId="3798650387" sldId="705"/>
            <ac:cxnSpMk id="202" creationId="{A3C227BC-B4BB-4D3F-AF0E-5ECDCF173179}"/>
          </ac:cxnSpMkLst>
        </pc:cxnChg>
        <pc:cxnChg chg="del">
          <ac:chgData name="Cristina Martins Rodrigues" userId="459032d2-6611-47f6-b546-c79c040e89ab" providerId="ADAL" clId="{9658B64D-1064-44A3-BE99-384599A47FAF}" dt="2022-03-25T10:10:56.848" v="698" actId="478"/>
          <ac:cxnSpMkLst>
            <pc:docMk/>
            <pc:sldMk cId="3798650387" sldId="705"/>
            <ac:cxnSpMk id="204" creationId="{3DDD7E85-B4FB-47FF-B55B-45123220CD18}"/>
          </ac:cxnSpMkLst>
        </pc:cxnChg>
        <pc:cxnChg chg="del">
          <ac:chgData name="Cristina Martins Rodrigues" userId="459032d2-6611-47f6-b546-c79c040e89ab" providerId="ADAL" clId="{9658B64D-1064-44A3-BE99-384599A47FAF}" dt="2022-03-25T10:10:54.502" v="696" actId="478"/>
          <ac:cxnSpMkLst>
            <pc:docMk/>
            <pc:sldMk cId="3798650387" sldId="705"/>
            <ac:cxnSpMk id="205" creationId="{E3B5F7B3-7F85-4A47-9B42-B01420CD60EE}"/>
          </ac:cxnSpMkLst>
        </pc:cxnChg>
        <pc:cxnChg chg="del">
          <ac:chgData name="Cristina Martins Rodrigues" userId="459032d2-6611-47f6-b546-c79c040e89ab" providerId="ADAL" clId="{9658B64D-1064-44A3-BE99-384599A47FAF}" dt="2022-03-25T10:10:55.656" v="697" actId="478"/>
          <ac:cxnSpMkLst>
            <pc:docMk/>
            <pc:sldMk cId="3798650387" sldId="705"/>
            <ac:cxnSpMk id="208" creationId="{1A881624-607B-49C3-8314-BF491AD54CF2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3" creationId="{F39977B9-1C81-4A47-BC02-97EE4B6FFC3F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4" creationId="{D7F79B77-D22A-4EF6-BEDB-C28436E5D9A8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5" creationId="{6DFA32E8-591D-49EB-8D7F-D08AAA772E17}"/>
          </ac:cxnSpMkLst>
        </pc:cxnChg>
        <pc:cxnChg chg="mod">
          <ac:chgData name="Cristina Martins Rodrigues" userId="459032d2-6611-47f6-b546-c79c040e89ab" providerId="ADAL" clId="{9658B64D-1064-44A3-BE99-384599A47FAF}" dt="2022-03-25T10:02:45.575" v="332"/>
          <ac:cxnSpMkLst>
            <pc:docMk/>
            <pc:sldMk cId="3798650387" sldId="705"/>
            <ac:cxnSpMk id="246" creationId="{45F653F6-979F-4E89-B257-4B0F238701F4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8" creationId="{6F4779BA-BBC7-4FCF-8402-1E4B0D1A0635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49" creationId="{55C23510-6DD4-4FCA-B2EA-1C7CF2910CFF}"/>
          </ac:cxnSpMkLst>
        </pc:cxnChg>
        <pc:cxnChg chg="mod">
          <ac:chgData name="Cristina Martins Rodrigues" userId="459032d2-6611-47f6-b546-c79c040e89ab" providerId="ADAL" clId="{9658B64D-1064-44A3-BE99-384599A47FAF}" dt="2022-03-25T10:08:59.371" v="561" actId="14100"/>
          <ac:cxnSpMkLst>
            <pc:docMk/>
            <pc:sldMk cId="3798650387" sldId="705"/>
            <ac:cxnSpMk id="250" creationId="{F59CA702-2291-44F3-9891-C8EE6188F00A}"/>
          </ac:cxnSpMkLst>
        </pc:cxnChg>
        <pc:cxnChg chg="mod">
          <ac:chgData name="Cristina Martins Rodrigues" userId="459032d2-6611-47f6-b546-c79c040e89ab" providerId="ADAL" clId="{9658B64D-1064-44A3-BE99-384599A47FAF}" dt="2022-03-25T10:02:57.547" v="336"/>
          <ac:cxnSpMkLst>
            <pc:docMk/>
            <pc:sldMk cId="3798650387" sldId="705"/>
            <ac:cxnSpMk id="251" creationId="{D804A886-962E-4E18-B699-E4EC6C1921A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3" creationId="{3C38A1A1-873E-4504-9AFD-44C1D7DBDA5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4" creationId="{BEF75CCE-B3E1-460F-9182-F558F66397DC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5" creationId="{1A2D60D3-BFD2-4793-8CBA-3544934CE42F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6" creationId="{A3B294C4-E05D-4DE5-ACD0-67870CEBFCC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8" creationId="{61005F64-8046-43EF-A1FC-63F786C1F55A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59" creationId="{A0945C34-D715-44C2-9212-A853F4AE813E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0" creationId="{4A4AEA0B-85D0-4798-B691-710D54A4E911}"/>
          </ac:cxnSpMkLst>
        </pc:cxnChg>
        <pc:cxnChg chg="mod">
          <ac:chgData name="Cristina Martins Rodrigues" userId="459032d2-6611-47f6-b546-c79c040e89ab" providerId="ADAL" clId="{9658B64D-1064-44A3-BE99-384599A47FAF}" dt="2022-03-25T10:04:12.109" v="375"/>
          <ac:cxnSpMkLst>
            <pc:docMk/>
            <pc:sldMk cId="3798650387" sldId="705"/>
            <ac:cxnSpMk id="261" creationId="{654D00BD-4CA1-46D3-A09B-EF96803847B0}"/>
          </ac:cxnSpMkLst>
        </pc:cxnChg>
        <pc:cxnChg chg="add mod">
          <ac:chgData name="Cristina Martins Rodrigues" userId="459032d2-6611-47f6-b546-c79c040e89ab" providerId="ADAL" clId="{9658B64D-1064-44A3-BE99-384599A47FAF}" dt="2022-03-25T10:06:59.692" v="502" actId="571"/>
          <ac:cxnSpMkLst>
            <pc:docMk/>
            <pc:sldMk cId="3798650387" sldId="705"/>
            <ac:cxnSpMk id="288" creationId="{64529365-44B8-4053-8CC4-32BC3299B671}"/>
          </ac:cxnSpMkLst>
        </pc:cxnChg>
        <pc:cxnChg chg="add mod">
          <ac:chgData name="Cristina Martins Rodrigues" userId="459032d2-6611-47f6-b546-c79c040e89ab" providerId="ADAL" clId="{9658B64D-1064-44A3-BE99-384599A47FAF}" dt="2022-03-25T10:07:08.058" v="504" actId="571"/>
          <ac:cxnSpMkLst>
            <pc:docMk/>
            <pc:sldMk cId="3798650387" sldId="705"/>
            <ac:cxnSpMk id="315" creationId="{C74F38EC-1960-4CB7-83A7-2EECD1125387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2" creationId="{59EB51EC-11F5-47C7-92D2-BBD514A3E73C}"/>
          </ac:cxnSpMkLst>
        </pc:cxnChg>
        <pc:cxnChg chg="mod">
          <ac:chgData name="Cristina Martins Rodrigues" userId="459032d2-6611-47f6-b546-c79c040e89ab" providerId="ADAL" clId="{9658B64D-1064-44A3-BE99-384599A47FAF}" dt="2022-03-25T10:13:30.380" v="816" actId="12789"/>
          <ac:cxnSpMkLst>
            <pc:docMk/>
            <pc:sldMk cId="3798650387" sldId="705"/>
            <ac:cxnSpMk id="323" creationId="{50321B26-A40C-4E71-82A7-B12E16993D86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4" creationId="{393FE0C4-FD2F-4B3A-9060-A808DB919435}"/>
          </ac:cxnSpMkLst>
        </pc:cxnChg>
        <pc:cxnChg chg="del mod">
          <ac:chgData name="Cristina Martins Rodrigues" userId="459032d2-6611-47f6-b546-c79c040e89ab" providerId="ADAL" clId="{9658B64D-1064-44A3-BE99-384599A47FAF}" dt="2022-03-25T10:10:48.110" v="693" actId="478"/>
          <ac:cxnSpMkLst>
            <pc:docMk/>
            <pc:sldMk cId="3798650387" sldId="705"/>
            <ac:cxnSpMk id="325" creationId="{83500F3D-260F-482F-B7A1-8EF05563B1F7}"/>
          </ac:cxnSpMkLst>
        </pc:cxnChg>
        <pc:cxnChg chg="del mod">
          <ac:chgData name="Cristina Martins Rodrigues" userId="459032d2-6611-47f6-b546-c79c040e89ab" providerId="ADAL" clId="{9658B64D-1064-44A3-BE99-384599A47FAF}" dt="2022-03-25T10:10:49.963" v="694" actId="478"/>
          <ac:cxnSpMkLst>
            <pc:docMk/>
            <pc:sldMk cId="3798650387" sldId="705"/>
            <ac:cxnSpMk id="326" creationId="{92AA9A40-1C67-4389-92C5-429E1AA9563F}"/>
          </ac:cxnSpMkLst>
        </pc:cxnChg>
        <pc:cxnChg chg="mod">
          <ac:chgData name="Cristina Martins Rodrigues" userId="459032d2-6611-47f6-b546-c79c040e89ab" providerId="ADAL" clId="{9658B64D-1064-44A3-BE99-384599A47FAF}" dt="2022-03-25T10:10:44.077" v="691"/>
          <ac:cxnSpMkLst>
            <pc:docMk/>
            <pc:sldMk cId="3798650387" sldId="705"/>
            <ac:cxnSpMk id="327" creationId="{D4A02C8B-D5F3-49FB-9931-24D2094F292B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1" creationId="{1DA3F126-257B-4BB3-BD77-4ACE6ADEBCE9}"/>
          </ac:cxnSpMkLst>
        </pc:cxnChg>
        <pc:cxnChg chg="mod">
          <ac:chgData name="Cristina Martins Rodrigues" userId="459032d2-6611-47f6-b546-c79c040e89ab" providerId="ADAL" clId="{9658B64D-1064-44A3-BE99-384599A47FAF}" dt="2022-03-25T09:58:16.596" v="292" actId="12788"/>
          <ac:cxnSpMkLst>
            <pc:docMk/>
            <pc:sldMk cId="3798650387" sldId="705"/>
            <ac:cxnSpMk id="332" creationId="{CACC45F2-03EF-4593-A3AC-1C59E7A1571D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0" creationId="{1FD8D14A-71CF-40A1-9AFF-1083E17DF0F9}"/>
          </ac:cxnSpMkLst>
        </pc:cxnChg>
        <pc:cxnChg chg="mod">
          <ac:chgData name="Cristina Martins Rodrigues" userId="459032d2-6611-47f6-b546-c79c040e89ab" providerId="ADAL" clId="{9658B64D-1064-44A3-BE99-384599A47FAF}" dt="2022-03-25T10:08:19.770" v="521" actId="14100"/>
          <ac:cxnSpMkLst>
            <pc:docMk/>
            <pc:sldMk cId="3798650387" sldId="705"/>
            <ac:cxnSpMk id="351" creationId="{36D5D386-662F-4D06-AD80-828FD7134D61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2" creationId="{A3D91225-5398-4FC6-84CE-8ED5A9BB5C98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3" creationId="{05F4F2C9-8923-477D-ABFC-0C4C013FB0EF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4" creationId="{D325B88F-C907-4D4B-8D60-8D461996B38D}"/>
          </ac:cxnSpMkLst>
        </pc:cxnChg>
        <pc:cxnChg chg="mod">
          <ac:chgData name="Cristina Martins Rodrigues" userId="459032d2-6611-47f6-b546-c79c040e89ab" providerId="ADAL" clId="{9658B64D-1064-44A3-BE99-384599A47FAF}" dt="2022-03-25T10:08:47.115" v="556" actId="1038"/>
          <ac:cxnSpMkLst>
            <pc:docMk/>
            <pc:sldMk cId="3798650387" sldId="705"/>
            <ac:cxnSpMk id="355" creationId="{82396B9D-A95C-4787-AA5B-DF634D091240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1" creationId="{3E9C2E1F-9CA3-473C-8FD3-08814BEDDA89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2" creationId="{1ABCC2B3-A10A-4360-AED2-7286323280B8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3" creationId="{B22D24C0-3174-4C02-A82B-93E2556EF511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4" creationId="{F76A8CC1-5A5C-4F5E-A64F-E1A5E09CA31D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5" creationId="{E63195F7-D04F-48C5-98F4-2F988333240C}"/>
          </ac:cxnSpMkLst>
        </pc:cxnChg>
        <pc:cxnChg chg="mod">
          <ac:chgData name="Cristina Martins Rodrigues" userId="459032d2-6611-47f6-b546-c79c040e89ab" providerId="ADAL" clId="{9658B64D-1064-44A3-BE99-384599A47FAF}" dt="2022-03-25T10:10:07.557" v="685" actId="1037"/>
          <ac:cxnSpMkLst>
            <pc:docMk/>
            <pc:sldMk cId="3798650387" sldId="705"/>
            <ac:cxnSpMk id="386" creationId="{00381DE3-4665-455A-AAE7-63CDBA487E82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0" creationId="{6DA54ACF-4742-42E2-A0AC-B78A0FFBEA6E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1" creationId="{E5849FAA-09D1-4B43-B5C1-B88A18905C24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3" creationId="{DED110FC-F5AF-4A93-B266-D21EE2467679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4" creationId="{A10BB312-E0A8-4C5F-907B-AAFEC4C8F540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6" creationId="{3DADA80B-E7A8-4072-B2C4-A507D672E918}"/>
          </ac:cxnSpMkLst>
        </pc:cxnChg>
        <pc:cxnChg chg="mod">
          <ac:chgData name="Cristina Martins Rodrigues" userId="459032d2-6611-47f6-b546-c79c040e89ab" providerId="ADAL" clId="{9658B64D-1064-44A3-BE99-384599A47FAF}" dt="2022-03-25T09:51:08.941" v="115" actId="478"/>
          <ac:cxnSpMkLst>
            <pc:docMk/>
            <pc:sldMk cId="3798650387" sldId="705"/>
            <ac:cxnSpMk id="447" creationId="{23146C80-7005-43FC-A901-6698493A4D70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8" creationId="{6BD25932-8840-4D94-A568-63D96BDACCA1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59" creationId="{5DECDF5A-54DF-480D-AB1D-68E198D461DE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0" creationId="{11D0A296-89E7-47C9-9CCE-ACE6B7C517E9}"/>
          </ac:cxnSpMkLst>
        </pc:cxnChg>
        <pc:cxnChg chg="mod">
          <ac:chgData name="Cristina Martins Rodrigues" userId="459032d2-6611-47f6-b546-c79c040e89ab" providerId="ADAL" clId="{9658B64D-1064-44A3-BE99-384599A47FAF}" dt="2022-03-25T10:12:06.280" v="751"/>
          <ac:cxnSpMkLst>
            <pc:docMk/>
            <pc:sldMk cId="3798650387" sldId="705"/>
            <ac:cxnSpMk id="461" creationId="{BF8A72AF-3B69-42AD-A3DC-5DCE1180EE4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5FE2F-D2C9-4B00-93B4-FD08F8F8BCCF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26999-DD60-4755-9044-30DFF7FB1F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41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7FE3E0-FDE9-4983-B2F6-D42FC4BF7641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7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7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3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3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C49183-374A-4E3A-92F0-B4EB9718F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514302-78A0-462C-8C97-DE14F6690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44F9B4-05EA-4765-BB99-3372CEEB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15B0-95A6-40F3-AC0D-A04C53DA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F61BA6-C4DD-43BE-B34F-6E8DF9A1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8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6D79E-7E11-4C74-8D96-86DC7B8B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88595F-159F-4F2F-89C0-3464AFF23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F2CA46-CC6C-45D3-B9B0-FEF16B27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A63B7-AE18-46CD-B08F-DC1F1DB6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DAAA8-6928-440F-81F6-9841833F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111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589A8-B4D4-459B-9A41-00BA136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6480E8-BE24-4B0C-B7A4-CC177105B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6CAB9E-A028-4C8F-8681-16601456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F71BC1-7815-4663-BF4B-0C1AAC85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38A71-0D0E-4D09-9198-6FBB9C53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96333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2CD4E-66CE-4BFC-9A02-4C6F512D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0404DA-8002-403E-AAAB-86DA036E2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810037-5DBB-4290-A4C7-7E7CD7C82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777DB-ED29-4099-8C21-7D46EF2F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A5B854-7AC1-4474-8282-012DE9A7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76CC2A-30CB-41C6-9543-1BFFE44D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58642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9D5AB-B6A3-4BE3-A644-DEC07135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2209C3-CD85-4DD4-AB81-9960D6A50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B2EE2E-361F-4DF3-A7F1-4BB9C9D47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B2011F-6C35-4769-99EC-2F82A0AB8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8A1E14-0B4A-4AF9-84F6-B6D1640C9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2254EE-3C16-428A-B6AA-7A3B3ED0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C8139F9-229E-4DB0-8514-A41D8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30CAFB4-62DB-4DE0-8D10-8CB64E2B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842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F2525-7CB6-4206-8741-D8206736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9EB570-20DB-43D6-8648-B652A0E84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F29F13-E28C-43B9-8B9E-571A58BCD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54D2DB-E228-44EF-98D4-51262249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9219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394F88-763D-4B86-949A-DD15EB1E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14BABAD-02B0-4480-8D83-AF794FF2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9A0B31-9A9B-40C0-ADC3-88350A0F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9848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08D44-FC5E-4130-8625-ABA0A5347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3B56F4-FCCB-46E6-9548-F6F356664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BFCBD-1A3B-443B-9EF7-C74BBA499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C56525-EE25-41E6-B041-9767D808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4550E-242F-42D5-91F2-809FFE6D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5D69D3-F784-419B-9C38-326AF741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30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8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76AC7A-2EB4-43AB-8763-E76CAF19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48CAAC-E189-4231-9987-9C11E02621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F7A35-F2D3-4E69-BCBE-780CAAF8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651C40-0345-4DA9-94AC-C65B911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37AF9-7CD4-4FEA-A75D-07D5A2FD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1B2B68D-8E03-4D26-9514-FEAD65A1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6007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6749E-64E3-4BD6-B548-966D6F1C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C1F406-C2D3-41D8-8ACE-C300B08E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0B8B-C86A-4759-A0CD-BCD3ABA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25F6DC-768B-46F3-A57D-9C1EFCD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75240-EE68-4F6E-B73A-388FC9B3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2689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1593C8-28C4-46F1-A809-974C384CD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DD7063-A467-4D8B-B604-268DE2024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A054EB-7ABA-4746-A3F7-1D6E7165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001DE-B4D9-446E-98A5-79C689BE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FBA020-D94D-4732-8391-CDD7A764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80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8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10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C11005-4493-4272-A043-EF71C8CE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CF86C6-AED8-4E76-8136-72B8CA57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20AAA2-7F5B-48DC-95A3-4BE0F2B5F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76138-7BD7-43B7-BF15-99E45D0CF840}" type="datetimeFigureOut">
              <a:rPr lang="de-DE" smtClean="0"/>
              <a:t>11.10.2022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910ECD-01B9-400A-BDAD-1739A1DE6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886405-80D0-4790-B1F7-1DD5AA530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29EA9-8DD1-4995-9A11-FB3ADA4C84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47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 descr="Folder">
            <a:extLst>
              <a:ext uri="{FF2B5EF4-FFF2-40B4-BE49-F238E27FC236}">
                <a16:creationId xmlns:a16="http://schemas.microsoft.com/office/drawing/2014/main" id="{33083F78-A4E8-4DBE-A8E0-60985BBF7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691" y="2770260"/>
            <a:ext cx="626802" cy="5448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FC0B534-5AC1-402E-AB8D-B0FD7D31316D}"/>
              </a:ext>
            </a:extLst>
          </p:cNvPr>
          <p:cNvSpPr txBox="1"/>
          <p:nvPr/>
        </p:nvSpPr>
        <p:spPr>
          <a:xfrm>
            <a:off x="1208076" y="3190281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runs</a:t>
            </a:r>
          </a:p>
        </p:txBody>
      </p:sp>
      <p:grpSp>
        <p:nvGrpSpPr>
          <p:cNvPr id="51" name="Graphic 11" descr="Gears">
            <a:extLst>
              <a:ext uri="{FF2B5EF4-FFF2-40B4-BE49-F238E27FC236}">
                <a16:creationId xmlns:a16="http://schemas.microsoft.com/office/drawing/2014/main" id="{3944B7B7-1299-4FD3-A5E6-06E7E6852C74}"/>
              </a:ext>
            </a:extLst>
          </p:cNvPr>
          <p:cNvGrpSpPr/>
          <p:nvPr/>
        </p:nvGrpSpPr>
        <p:grpSpPr>
          <a:xfrm rot="20446813" flipH="1">
            <a:off x="1325008" y="2950332"/>
            <a:ext cx="186318" cy="225468"/>
            <a:chOff x="5986457" y="5441275"/>
            <a:chExt cx="621029" cy="751522"/>
          </a:xfrm>
          <a:solidFill>
            <a:srgbClr val="A5A5A5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6807564-D70F-4A39-B3D3-1E517EE8D0CF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0520848-7DBD-486D-803E-0C2B4D28AF0C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4" name="Graphic 53" descr="Folder">
            <a:extLst>
              <a:ext uri="{FF2B5EF4-FFF2-40B4-BE49-F238E27FC236}">
                <a16:creationId xmlns:a16="http://schemas.microsoft.com/office/drawing/2014/main" id="{AB492B61-99D8-4C2E-8BBA-7AD3A9874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851" y="2873356"/>
            <a:ext cx="507603" cy="44124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548D6E8-8BF8-49E7-B81A-AB9C56D59C16}"/>
              </a:ext>
            </a:extLst>
          </p:cNvPr>
          <p:cNvGrpSpPr/>
          <p:nvPr/>
        </p:nvGrpSpPr>
        <p:grpSpPr>
          <a:xfrm>
            <a:off x="1752305" y="3085502"/>
            <a:ext cx="272772" cy="456368"/>
            <a:chOff x="2403969" y="3913966"/>
            <a:chExt cx="765531" cy="765893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850C8D4-3E4D-40B7-A604-F45BA2265232}"/>
                </a:ext>
              </a:extLst>
            </p:cNvPr>
            <p:cNvCxnSpPr>
              <a:cxnSpLocks/>
            </p:cNvCxnSpPr>
            <p:nvPr/>
          </p:nvCxnSpPr>
          <p:spPr>
            <a:xfrm>
              <a:off x="2403969" y="3913966"/>
              <a:ext cx="270372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8AF6E36-3D3C-45D6-BB7A-7AB1826B754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452808" y="4315633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043D87-6945-4FE4-A911-375268F6AE95}"/>
                </a:ext>
              </a:extLst>
            </p:cNvPr>
            <p:cNvCxnSpPr/>
            <p:nvPr/>
          </p:nvCxnSpPr>
          <p:spPr>
            <a:xfrm>
              <a:off x="2691705" y="4679859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93726BD-1E78-442F-9C84-031B4D301500}"/>
                </a:ext>
              </a:extLst>
            </p:cNvPr>
            <p:cNvCxnSpPr/>
            <p:nvPr/>
          </p:nvCxnSpPr>
          <p:spPr>
            <a:xfrm>
              <a:off x="2671997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AED7C1E-62FC-45B1-83F3-81EECF5062DA}"/>
              </a:ext>
            </a:extLst>
          </p:cNvPr>
          <p:cNvSpPr txBox="1"/>
          <p:nvPr/>
        </p:nvSpPr>
        <p:spPr>
          <a:xfrm>
            <a:off x="1990650" y="3243689"/>
            <a:ext cx="595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&lt;run1&gt;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BACEB0-968F-4981-B9C0-E0954B2A4C97}"/>
              </a:ext>
            </a:extLst>
          </p:cNvPr>
          <p:cNvSpPr txBox="1"/>
          <p:nvPr/>
        </p:nvSpPr>
        <p:spPr>
          <a:xfrm>
            <a:off x="2095727" y="3429000"/>
            <a:ext cx="2856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…</a:t>
            </a:r>
          </a:p>
        </p:txBody>
      </p:sp>
      <p:grpSp>
        <p:nvGrpSpPr>
          <p:cNvPr id="63" name="Graphic 13" descr="Lightbulb and gear">
            <a:extLst>
              <a:ext uri="{FF2B5EF4-FFF2-40B4-BE49-F238E27FC236}">
                <a16:creationId xmlns:a16="http://schemas.microsoft.com/office/drawing/2014/main" id="{AD178A79-DED5-4520-AF01-9B2AF8BC1D07}"/>
              </a:ext>
            </a:extLst>
          </p:cNvPr>
          <p:cNvGrpSpPr/>
          <p:nvPr/>
        </p:nvGrpSpPr>
        <p:grpSpPr>
          <a:xfrm>
            <a:off x="3061574" y="2904537"/>
            <a:ext cx="260140" cy="260140"/>
            <a:chOff x="7108755" y="5482149"/>
            <a:chExt cx="914400" cy="914400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BDEFF79-E4A8-4E44-A759-93CB7532604D}"/>
                </a:ext>
              </a:extLst>
            </p:cNvPr>
            <p:cNvSpPr/>
            <p:nvPr/>
          </p:nvSpPr>
          <p:spPr>
            <a:xfrm>
              <a:off x="7448225" y="5790568"/>
              <a:ext cx="218122" cy="216788"/>
            </a:xfrm>
            <a:custGeom>
              <a:avLst/>
              <a:gdLst>
                <a:gd name="connsiteX0" fmla="*/ 187547 w 218122"/>
                <a:gd name="connsiteY0" fmla="*/ 64675 h 216788"/>
                <a:gd name="connsiteX1" fmla="*/ 195644 w 218122"/>
                <a:gd name="connsiteY1" fmla="*/ 40672 h 216788"/>
                <a:gd name="connsiteX2" fmla="*/ 177355 w 218122"/>
                <a:gd name="connsiteY2" fmla="*/ 22384 h 216788"/>
                <a:gd name="connsiteX3" fmla="*/ 153353 w 218122"/>
                <a:gd name="connsiteY3" fmla="*/ 30480 h 216788"/>
                <a:gd name="connsiteX4" fmla="*/ 133541 w 218122"/>
                <a:gd name="connsiteY4" fmla="*/ 22384 h 216788"/>
                <a:gd name="connsiteX5" fmla="*/ 122301 w 218122"/>
                <a:gd name="connsiteY5" fmla="*/ 0 h 216788"/>
                <a:gd name="connsiteX6" fmla="*/ 96774 w 218122"/>
                <a:gd name="connsiteY6" fmla="*/ 0 h 216788"/>
                <a:gd name="connsiteX7" fmla="*/ 85439 w 218122"/>
                <a:gd name="connsiteY7" fmla="*/ 22479 h 216788"/>
                <a:gd name="connsiteX8" fmla="*/ 65532 w 218122"/>
                <a:gd name="connsiteY8" fmla="*/ 30575 h 216788"/>
                <a:gd name="connsiteX9" fmla="*/ 41529 w 218122"/>
                <a:gd name="connsiteY9" fmla="*/ 22479 h 216788"/>
                <a:gd name="connsiteX10" fmla="*/ 23241 w 218122"/>
                <a:gd name="connsiteY10" fmla="*/ 40767 h 216788"/>
                <a:gd name="connsiteX11" fmla="*/ 30861 w 218122"/>
                <a:gd name="connsiteY11" fmla="*/ 64770 h 216788"/>
                <a:gd name="connsiteX12" fmla="*/ 22479 w 218122"/>
                <a:gd name="connsiteY12" fmla="*/ 84582 h 216788"/>
                <a:gd name="connsiteX13" fmla="*/ 0 w 218122"/>
                <a:gd name="connsiteY13" fmla="*/ 95821 h 216788"/>
                <a:gd name="connsiteX14" fmla="*/ 0 w 218122"/>
                <a:gd name="connsiteY14" fmla="*/ 120968 h 216788"/>
                <a:gd name="connsiteX15" fmla="*/ 22479 w 218122"/>
                <a:gd name="connsiteY15" fmla="*/ 132302 h 216788"/>
                <a:gd name="connsiteX16" fmla="*/ 30575 w 218122"/>
                <a:gd name="connsiteY16" fmla="*/ 152114 h 216788"/>
                <a:gd name="connsiteX17" fmla="*/ 22479 w 218122"/>
                <a:gd name="connsiteY17" fmla="*/ 176117 h 216788"/>
                <a:gd name="connsiteX18" fmla="*/ 41529 w 218122"/>
                <a:gd name="connsiteY18" fmla="*/ 194405 h 216788"/>
                <a:gd name="connsiteX19" fmla="*/ 65532 w 218122"/>
                <a:gd name="connsiteY19" fmla="*/ 186214 h 216788"/>
                <a:gd name="connsiteX20" fmla="*/ 85344 w 218122"/>
                <a:gd name="connsiteY20" fmla="*/ 194405 h 216788"/>
                <a:gd name="connsiteX21" fmla="*/ 96583 w 218122"/>
                <a:gd name="connsiteY21" fmla="*/ 216789 h 216788"/>
                <a:gd name="connsiteX22" fmla="*/ 122111 w 218122"/>
                <a:gd name="connsiteY22" fmla="*/ 216789 h 216788"/>
                <a:gd name="connsiteX23" fmla="*/ 133445 w 218122"/>
                <a:gd name="connsiteY23" fmla="*/ 194786 h 216788"/>
                <a:gd name="connsiteX24" fmla="*/ 152972 w 218122"/>
                <a:gd name="connsiteY24" fmla="*/ 186880 h 216788"/>
                <a:gd name="connsiteX25" fmla="*/ 176879 w 218122"/>
                <a:gd name="connsiteY25" fmla="*/ 195072 h 216788"/>
                <a:gd name="connsiteX26" fmla="*/ 195167 w 218122"/>
                <a:gd name="connsiteY26" fmla="*/ 176689 h 216788"/>
                <a:gd name="connsiteX27" fmla="*/ 187071 w 218122"/>
                <a:gd name="connsiteY27" fmla="*/ 152781 h 216788"/>
                <a:gd name="connsiteX28" fmla="*/ 195739 w 218122"/>
                <a:gd name="connsiteY28" fmla="*/ 132874 h 216788"/>
                <a:gd name="connsiteX29" fmla="*/ 218123 w 218122"/>
                <a:gd name="connsiteY29" fmla="*/ 121634 h 216788"/>
                <a:gd name="connsiteX30" fmla="*/ 218123 w 218122"/>
                <a:gd name="connsiteY30" fmla="*/ 95821 h 216788"/>
                <a:gd name="connsiteX31" fmla="*/ 195644 w 218122"/>
                <a:gd name="connsiteY31" fmla="*/ 84487 h 216788"/>
                <a:gd name="connsiteX32" fmla="*/ 187547 w 218122"/>
                <a:gd name="connsiteY32" fmla="*/ 64675 h 216788"/>
                <a:gd name="connsiteX33" fmla="*/ 109442 w 218122"/>
                <a:gd name="connsiteY33" fmla="*/ 146875 h 216788"/>
                <a:gd name="connsiteX34" fmla="*/ 71342 w 218122"/>
                <a:gd name="connsiteY34" fmla="*/ 108775 h 216788"/>
                <a:gd name="connsiteX35" fmla="*/ 109442 w 218122"/>
                <a:gd name="connsiteY35" fmla="*/ 70675 h 216788"/>
                <a:gd name="connsiteX36" fmla="*/ 147542 w 218122"/>
                <a:gd name="connsiteY36" fmla="*/ 108775 h 216788"/>
                <a:gd name="connsiteX37" fmla="*/ 109442 w 218122"/>
                <a:gd name="connsiteY37" fmla="*/ 146875 h 21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8122" h="216788">
                  <a:moveTo>
                    <a:pt x="187547" y="64675"/>
                  </a:moveTo>
                  <a:lnTo>
                    <a:pt x="195644" y="40672"/>
                  </a:lnTo>
                  <a:lnTo>
                    <a:pt x="177355" y="22384"/>
                  </a:lnTo>
                  <a:lnTo>
                    <a:pt x="153353" y="30480"/>
                  </a:lnTo>
                  <a:cubicBezTo>
                    <a:pt x="147113" y="26964"/>
                    <a:pt x="140457" y="24244"/>
                    <a:pt x="133541" y="22384"/>
                  </a:cubicBezTo>
                  <a:lnTo>
                    <a:pt x="122301" y="0"/>
                  </a:lnTo>
                  <a:lnTo>
                    <a:pt x="96774" y="0"/>
                  </a:lnTo>
                  <a:lnTo>
                    <a:pt x="85439" y="22479"/>
                  </a:lnTo>
                  <a:cubicBezTo>
                    <a:pt x="78498" y="24356"/>
                    <a:pt x="71813" y="27075"/>
                    <a:pt x="65532" y="30575"/>
                  </a:cubicBezTo>
                  <a:lnTo>
                    <a:pt x="41529" y="22479"/>
                  </a:lnTo>
                  <a:lnTo>
                    <a:pt x="23241" y="40767"/>
                  </a:lnTo>
                  <a:lnTo>
                    <a:pt x="30861" y="64770"/>
                  </a:lnTo>
                  <a:cubicBezTo>
                    <a:pt x="27206" y="70976"/>
                    <a:pt x="24388" y="77637"/>
                    <a:pt x="22479" y="84582"/>
                  </a:cubicBezTo>
                  <a:lnTo>
                    <a:pt x="0" y="95821"/>
                  </a:lnTo>
                  <a:lnTo>
                    <a:pt x="0" y="120968"/>
                  </a:lnTo>
                  <a:lnTo>
                    <a:pt x="22479" y="132302"/>
                  </a:lnTo>
                  <a:cubicBezTo>
                    <a:pt x="24332" y="139221"/>
                    <a:pt x="27052" y="145878"/>
                    <a:pt x="30575" y="152114"/>
                  </a:cubicBezTo>
                  <a:lnTo>
                    <a:pt x="22479" y="176117"/>
                  </a:lnTo>
                  <a:lnTo>
                    <a:pt x="41529" y="194405"/>
                  </a:lnTo>
                  <a:lnTo>
                    <a:pt x="65532" y="186214"/>
                  </a:lnTo>
                  <a:cubicBezTo>
                    <a:pt x="71767" y="189763"/>
                    <a:pt x="78423" y="192515"/>
                    <a:pt x="85344" y="194405"/>
                  </a:cubicBezTo>
                  <a:lnTo>
                    <a:pt x="96583" y="216789"/>
                  </a:lnTo>
                  <a:lnTo>
                    <a:pt x="122111" y="216789"/>
                  </a:lnTo>
                  <a:lnTo>
                    <a:pt x="133445" y="194786"/>
                  </a:lnTo>
                  <a:cubicBezTo>
                    <a:pt x="140245" y="192937"/>
                    <a:pt x="146800" y="190283"/>
                    <a:pt x="152972" y="186880"/>
                  </a:cubicBezTo>
                  <a:lnTo>
                    <a:pt x="176879" y="195072"/>
                  </a:lnTo>
                  <a:lnTo>
                    <a:pt x="195167" y="176689"/>
                  </a:lnTo>
                  <a:lnTo>
                    <a:pt x="187071" y="152781"/>
                  </a:lnTo>
                  <a:cubicBezTo>
                    <a:pt x="190710" y="146497"/>
                    <a:pt x="193618" y="139818"/>
                    <a:pt x="195739" y="132874"/>
                  </a:cubicBezTo>
                  <a:lnTo>
                    <a:pt x="218123" y="121634"/>
                  </a:lnTo>
                  <a:lnTo>
                    <a:pt x="218123" y="95821"/>
                  </a:lnTo>
                  <a:lnTo>
                    <a:pt x="195644" y="84487"/>
                  </a:lnTo>
                  <a:cubicBezTo>
                    <a:pt x="193825" y="77556"/>
                    <a:pt x="191103" y="70896"/>
                    <a:pt x="187547" y="64675"/>
                  </a:cubicBezTo>
                  <a:close/>
                  <a:moveTo>
                    <a:pt x="109442" y="146875"/>
                  </a:moveTo>
                  <a:cubicBezTo>
                    <a:pt x="88401" y="146875"/>
                    <a:pt x="71342" y="129817"/>
                    <a:pt x="71342" y="108775"/>
                  </a:cubicBezTo>
                  <a:cubicBezTo>
                    <a:pt x="71342" y="87734"/>
                    <a:pt x="88401" y="70675"/>
                    <a:pt x="109442" y="70675"/>
                  </a:cubicBezTo>
                  <a:cubicBezTo>
                    <a:pt x="130356" y="70982"/>
                    <a:pt x="147236" y="87861"/>
                    <a:pt x="147542" y="108775"/>
                  </a:cubicBezTo>
                  <a:cubicBezTo>
                    <a:pt x="147542" y="129817"/>
                    <a:pt x="130484" y="146875"/>
                    <a:pt x="109442" y="1468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99F7FF4-64F8-4501-84BF-411290729F86}"/>
                </a:ext>
              </a:extLst>
            </p:cNvPr>
            <p:cNvSpPr/>
            <p:nvPr/>
          </p:nvSpPr>
          <p:spPr>
            <a:xfrm>
              <a:off x="7449652" y="6194523"/>
              <a:ext cx="215744" cy="54959"/>
            </a:xfrm>
            <a:custGeom>
              <a:avLst/>
              <a:gdLst>
                <a:gd name="connsiteX0" fmla="*/ 189835 w 215744"/>
                <a:gd name="connsiteY0" fmla="*/ 0 h 54959"/>
                <a:gd name="connsiteX1" fmla="*/ 25910 w 215744"/>
                <a:gd name="connsiteY1" fmla="*/ 0 h 54959"/>
                <a:gd name="connsiteX2" fmla="*/ 48 w 215744"/>
                <a:gd name="connsiteY2" fmla="*/ 29098 h 54959"/>
                <a:gd name="connsiteX3" fmla="*/ 25910 w 215744"/>
                <a:gd name="connsiteY3" fmla="*/ 54959 h 54959"/>
                <a:gd name="connsiteX4" fmla="*/ 189835 w 215744"/>
                <a:gd name="connsiteY4" fmla="*/ 54959 h 54959"/>
                <a:gd name="connsiteX5" fmla="*/ 215696 w 215744"/>
                <a:gd name="connsiteY5" fmla="*/ 25861 h 54959"/>
                <a:gd name="connsiteX6" fmla="*/ 189835 w 215744"/>
                <a:gd name="connsiteY6" fmla="*/ 0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744" h="54959">
                  <a:moveTo>
                    <a:pt x="189835" y="0"/>
                  </a:moveTo>
                  <a:lnTo>
                    <a:pt x="25910" y="0"/>
                  </a:lnTo>
                  <a:cubicBezTo>
                    <a:pt x="10734" y="894"/>
                    <a:pt x="-845" y="13922"/>
                    <a:pt x="48" y="29098"/>
                  </a:cubicBezTo>
                  <a:cubicBezTo>
                    <a:pt x="869" y="43027"/>
                    <a:pt x="11981" y="54139"/>
                    <a:pt x="25910" y="54959"/>
                  </a:cubicBezTo>
                  <a:lnTo>
                    <a:pt x="189835" y="54959"/>
                  </a:lnTo>
                  <a:cubicBezTo>
                    <a:pt x="205011" y="54065"/>
                    <a:pt x="216590" y="41037"/>
                    <a:pt x="215696" y="25861"/>
                  </a:cubicBezTo>
                  <a:cubicBezTo>
                    <a:pt x="214875" y="11932"/>
                    <a:pt x="203763" y="820"/>
                    <a:pt x="18983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9AB2499-2745-4877-A1D9-1BB5F29AC07C}"/>
                </a:ext>
              </a:extLst>
            </p:cNvPr>
            <p:cNvSpPr/>
            <p:nvPr/>
          </p:nvSpPr>
          <p:spPr>
            <a:xfrm>
              <a:off x="7498041" y="6287582"/>
              <a:ext cx="118967" cy="54959"/>
            </a:xfrm>
            <a:custGeom>
              <a:avLst/>
              <a:gdLst>
                <a:gd name="connsiteX0" fmla="*/ 59531 w 118967"/>
                <a:gd name="connsiteY0" fmla="*/ 54959 h 54959"/>
                <a:gd name="connsiteX1" fmla="*/ 118967 w 118967"/>
                <a:gd name="connsiteY1" fmla="*/ 0 h 54959"/>
                <a:gd name="connsiteX2" fmla="*/ 0 w 118967"/>
                <a:gd name="connsiteY2" fmla="*/ 0 h 54959"/>
                <a:gd name="connsiteX3" fmla="*/ 59531 w 118967"/>
                <a:gd name="connsiteY3" fmla="*/ 54959 h 5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67" h="54959">
                  <a:moveTo>
                    <a:pt x="59531" y="54959"/>
                  </a:moveTo>
                  <a:cubicBezTo>
                    <a:pt x="90631" y="54910"/>
                    <a:pt x="116487" y="31001"/>
                    <a:pt x="118967" y="0"/>
                  </a:cubicBezTo>
                  <a:lnTo>
                    <a:pt x="0" y="0"/>
                  </a:lnTo>
                  <a:cubicBezTo>
                    <a:pt x="2527" y="31016"/>
                    <a:pt x="28413" y="54914"/>
                    <a:pt x="59531" y="54959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4A16BBE-A7F4-40E0-8048-FB886919B0A9}"/>
                </a:ext>
              </a:extLst>
            </p:cNvPr>
            <p:cNvSpPr/>
            <p:nvPr/>
          </p:nvSpPr>
          <p:spPr>
            <a:xfrm>
              <a:off x="7319162" y="5662362"/>
              <a:ext cx="476249" cy="494061"/>
            </a:xfrm>
            <a:custGeom>
              <a:avLst/>
              <a:gdLst>
                <a:gd name="connsiteX0" fmla="*/ 476250 w 476249"/>
                <a:gd name="connsiteY0" fmla="*/ 243364 h 494061"/>
                <a:gd name="connsiteX1" fmla="*/ 476250 w 476249"/>
                <a:gd name="connsiteY1" fmla="*/ 235172 h 494061"/>
                <a:gd name="connsiteX2" fmla="*/ 238125 w 476249"/>
                <a:gd name="connsiteY2" fmla="*/ 0 h 494061"/>
                <a:gd name="connsiteX3" fmla="*/ 238125 w 476249"/>
                <a:gd name="connsiteY3" fmla="*/ 0 h 494061"/>
                <a:gd name="connsiteX4" fmla="*/ 0 w 476249"/>
                <a:gd name="connsiteY4" fmla="*/ 235172 h 494061"/>
                <a:gd name="connsiteX5" fmla="*/ 0 w 476249"/>
                <a:gd name="connsiteY5" fmla="*/ 243364 h 494061"/>
                <a:gd name="connsiteX6" fmla="*/ 16573 w 476249"/>
                <a:gd name="connsiteY6" fmla="*/ 325755 h 494061"/>
                <a:gd name="connsiteX7" fmla="*/ 57912 w 476249"/>
                <a:gd name="connsiteY7" fmla="*/ 393478 h 494061"/>
                <a:gd name="connsiteX8" fmla="*/ 113633 w 476249"/>
                <a:gd name="connsiteY8" fmla="*/ 483965 h 494061"/>
                <a:gd name="connsiteX9" fmla="*/ 130016 w 476249"/>
                <a:gd name="connsiteY9" fmla="*/ 494062 h 494061"/>
                <a:gd name="connsiteX10" fmla="*/ 346234 w 476249"/>
                <a:gd name="connsiteY10" fmla="*/ 494062 h 494061"/>
                <a:gd name="connsiteX11" fmla="*/ 362617 w 476249"/>
                <a:gd name="connsiteY11" fmla="*/ 483965 h 494061"/>
                <a:gd name="connsiteX12" fmla="*/ 418338 w 476249"/>
                <a:gd name="connsiteY12" fmla="*/ 393478 h 494061"/>
                <a:gd name="connsiteX13" fmla="*/ 459676 w 476249"/>
                <a:gd name="connsiteY13" fmla="*/ 325755 h 494061"/>
                <a:gd name="connsiteX14" fmla="*/ 476250 w 476249"/>
                <a:gd name="connsiteY14" fmla="*/ 243364 h 494061"/>
                <a:gd name="connsiteX15" fmla="*/ 421386 w 476249"/>
                <a:gd name="connsiteY15" fmla="*/ 242507 h 494061"/>
                <a:gd name="connsiteX16" fmla="*/ 408718 w 476249"/>
                <a:gd name="connsiteY16" fmla="*/ 306515 h 494061"/>
                <a:gd name="connsiteX17" fmla="*/ 377857 w 476249"/>
                <a:gd name="connsiteY17" fmla="*/ 356807 h 494061"/>
                <a:gd name="connsiteX18" fmla="*/ 323850 w 476249"/>
                <a:gd name="connsiteY18" fmla="*/ 438912 h 494061"/>
                <a:gd name="connsiteX19" fmla="*/ 152400 w 476249"/>
                <a:gd name="connsiteY19" fmla="*/ 438912 h 494061"/>
                <a:gd name="connsiteX20" fmla="*/ 98870 w 476249"/>
                <a:gd name="connsiteY20" fmla="*/ 356521 h 494061"/>
                <a:gd name="connsiteX21" fmla="*/ 68008 w 476249"/>
                <a:gd name="connsiteY21" fmla="*/ 306229 h 494061"/>
                <a:gd name="connsiteX22" fmla="*/ 54864 w 476249"/>
                <a:gd name="connsiteY22" fmla="*/ 242221 h 494061"/>
                <a:gd name="connsiteX23" fmla="*/ 54864 w 476249"/>
                <a:gd name="connsiteY23" fmla="*/ 235363 h 494061"/>
                <a:gd name="connsiteX24" fmla="*/ 237839 w 476249"/>
                <a:gd name="connsiteY24" fmla="*/ 54388 h 494061"/>
                <a:gd name="connsiteX25" fmla="*/ 237839 w 476249"/>
                <a:gd name="connsiteY25" fmla="*/ 54388 h 494061"/>
                <a:gd name="connsiteX26" fmla="*/ 420814 w 476249"/>
                <a:gd name="connsiteY26" fmla="*/ 235363 h 49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76249" h="494061">
                  <a:moveTo>
                    <a:pt x="476250" y="243364"/>
                  </a:moveTo>
                  <a:lnTo>
                    <a:pt x="476250" y="235172"/>
                  </a:lnTo>
                  <a:cubicBezTo>
                    <a:pt x="473823" y="105160"/>
                    <a:pt x="368157" y="804"/>
                    <a:pt x="238125" y="0"/>
                  </a:cubicBezTo>
                  <a:lnTo>
                    <a:pt x="238125" y="0"/>
                  </a:lnTo>
                  <a:cubicBezTo>
                    <a:pt x="108093" y="804"/>
                    <a:pt x="2427" y="105160"/>
                    <a:pt x="0" y="235172"/>
                  </a:cubicBezTo>
                  <a:lnTo>
                    <a:pt x="0" y="243364"/>
                  </a:lnTo>
                  <a:cubicBezTo>
                    <a:pt x="871" y="271562"/>
                    <a:pt x="6473" y="299414"/>
                    <a:pt x="16573" y="325755"/>
                  </a:cubicBezTo>
                  <a:cubicBezTo>
                    <a:pt x="26214" y="350609"/>
                    <a:pt x="40213" y="373543"/>
                    <a:pt x="57912" y="393478"/>
                  </a:cubicBezTo>
                  <a:cubicBezTo>
                    <a:pt x="79724" y="417195"/>
                    <a:pt x="103537" y="463391"/>
                    <a:pt x="113633" y="483965"/>
                  </a:cubicBezTo>
                  <a:cubicBezTo>
                    <a:pt x="116721" y="490180"/>
                    <a:pt x="123076" y="494096"/>
                    <a:pt x="130016" y="494062"/>
                  </a:cubicBezTo>
                  <a:lnTo>
                    <a:pt x="346234" y="494062"/>
                  </a:lnTo>
                  <a:cubicBezTo>
                    <a:pt x="353174" y="494096"/>
                    <a:pt x="359529" y="490180"/>
                    <a:pt x="362617" y="483965"/>
                  </a:cubicBezTo>
                  <a:cubicBezTo>
                    <a:pt x="372713" y="463391"/>
                    <a:pt x="396526" y="417290"/>
                    <a:pt x="418338" y="393478"/>
                  </a:cubicBezTo>
                  <a:cubicBezTo>
                    <a:pt x="436037" y="373543"/>
                    <a:pt x="450036" y="350609"/>
                    <a:pt x="459676" y="325755"/>
                  </a:cubicBezTo>
                  <a:cubicBezTo>
                    <a:pt x="469777" y="299414"/>
                    <a:pt x="475379" y="271562"/>
                    <a:pt x="476250" y="243364"/>
                  </a:cubicBezTo>
                  <a:close/>
                  <a:moveTo>
                    <a:pt x="421386" y="242507"/>
                  </a:moveTo>
                  <a:cubicBezTo>
                    <a:pt x="420709" y="264394"/>
                    <a:pt x="416429" y="286020"/>
                    <a:pt x="408718" y="306515"/>
                  </a:cubicBezTo>
                  <a:cubicBezTo>
                    <a:pt x="401485" y="324971"/>
                    <a:pt x="391037" y="341999"/>
                    <a:pt x="377857" y="356807"/>
                  </a:cubicBezTo>
                  <a:cubicBezTo>
                    <a:pt x="356714" y="381975"/>
                    <a:pt x="338588" y="409531"/>
                    <a:pt x="323850" y="438912"/>
                  </a:cubicBezTo>
                  <a:lnTo>
                    <a:pt x="152400" y="438912"/>
                  </a:lnTo>
                  <a:cubicBezTo>
                    <a:pt x="137831" y="409455"/>
                    <a:pt x="119864" y="381803"/>
                    <a:pt x="98870" y="356521"/>
                  </a:cubicBezTo>
                  <a:cubicBezTo>
                    <a:pt x="85690" y="341713"/>
                    <a:pt x="75241" y="324685"/>
                    <a:pt x="68008" y="306229"/>
                  </a:cubicBezTo>
                  <a:cubicBezTo>
                    <a:pt x="60135" y="285761"/>
                    <a:pt x="55694" y="264135"/>
                    <a:pt x="54864" y="242221"/>
                  </a:cubicBezTo>
                  <a:lnTo>
                    <a:pt x="54864" y="235363"/>
                  </a:lnTo>
                  <a:cubicBezTo>
                    <a:pt x="56570" y="135350"/>
                    <a:pt x="137813" y="54995"/>
                    <a:pt x="237839" y="54388"/>
                  </a:cubicBezTo>
                  <a:lnTo>
                    <a:pt x="237839" y="54388"/>
                  </a:lnTo>
                  <a:cubicBezTo>
                    <a:pt x="337865" y="54995"/>
                    <a:pt x="419109" y="135350"/>
                    <a:pt x="420814" y="235363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D065B7A-B60F-455E-9629-A9CB4C02F26B}"/>
                </a:ext>
              </a:extLst>
            </p:cNvPr>
            <p:cNvSpPr/>
            <p:nvPr/>
          </p:nvSpPr>
          <p:spPr>
            <a:xfrm>
              <a:off x="7540332" y="5520249"/>
              <a:ext cx="38100" cy="104775"/>
            </a:xfrm>
            <a:custGeom>
              <a:avLst/>
              <a:gdLst>
                <a:gd name="connsiteX0" fmla="*/ 19050 w 38100"/>
                <a:gd name="connsiteY0" fmla="*/ 104775 h 104775"/>
                <a:gd name="connsiteX1" fmla="*/ 38100 w 38100"/>
                <a:gd name="connsiteY1" fmla="*/ 85725 h 104775"/>
                <a:gd name="connsiteX2" fmla="*/ 38100 w 38100"/>
                <a:gd name="connsiteY2" fmla="*/ 19050 h 104775"/>
                <a:gd name="connsiteX3" fmla="*/ 19050 w 38100"/>
                <a:gd name="connsiteY3" fmla="*/ 0 h 104775"/>
                <a:gd name="connsiteX4" fmla="*/ 0 w 38100"/>
                <a:gd name="connsiteY4" fmla="*/ 19050 h 104775"/>
                <a:gd name="connsiteX5" fmla="*/ 0 w 38100"/>
                <a:gd name="connsiteY5" fmla="*/ 85725 h 104775"/>
                <a:gd name="connsiteX6" fmla="*/ 19050 w 38100"/>
                <a:gd name="connsiteY6" fmla="*/ 1047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104775">
                  <a:moveTo>
                    <a:pt x="19050" y="104775"/>
                  </a:moveTo>
                  <a:cubicBezTo>
                    <a:pt x="29571" y="104775"/>
                    <a:pt x="38100" y="96246"/>
                    <a:pt x="38100" y="85725"/>
                  </a:cubicBezTo>
                  <a:lnTo>
                    <a:pt x="38100" y="19050"/>
                  </a:lnTo>
                  <a:cubicBezTo>
                    <a:pt x="38100" y="8529"/>
                    <a:pt x="29571" y="0"/>
                    <a:pt x="19050" y="0"/>
                  </a:cubicBezTo>
                  <a:cubicBezTo>
                    <a:pt x="8529" y="0"/>
                    <a:pt x="0" y="8529"/>
                    <a:pt x="0" y="19050"/>
                  </a:cubicBezTo>
                  <a:lnTo>
                    <a:pt x="0" y="85725"/>
                  </a:lnTo>
                  <a:cubicBezTo>
                    <a:pt x="0" y="96246"/>
                    <a:pt x="8529" y="104775"/>
                    <a:pt x="19050" y="104775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8405824-D587-472A-8E5C-CC4DFABE83AE}"/>
                </a:ext>
              </a:extLst>
            </p:cNvPr>
            <p:cNvSpPr/>
            <p:nvPr/>
          </p:nvSpPr>
          <p:spPr>
            <a:xfrm>
              <a:off x="7281249" y="5629638"/>
              <a:ext cx="84504" cy="84649"/>
            </a:xfrm>
            <a:custGeom>
              <a:avLst/>
              <a:gdLst>
                <a:gd name="connsiteX0" fmla="*/ 52105 w 84504"/>
                <a:gd name="connsiteY0" fmla="*/ 79111 h 84649"/>
                <a:gd name="connsiteX1" fmla="*/ 78965 w 84504"/>
                <a:gd name="connsiteY1" fmla="*/ 79111 h 84649"/>
                <a:gd name="connsiteX2" fmla="*/ 78965 w 84504"/>
                <a:gd name="connsiteY2" fmla="*/ 52250 h 84649"/>
                <a:gd name="connsiteX3" fmla="*/ 31817 w 84504"/>
                <a:gd name="connsiteY3" fmla="*/ 4911 h 84649"/>
                <a:gd name="connsiteX4" fmla="*/ 4910 w 84504"/>
                <a:gd name="connsiteY4" fmla="*/ 6283 h 84649"/>
                <a:gd name="connsiteX5" fmla="*/ 4956 w 84504"/>
                <a:gd name="connsiteY5" fmla="*/ 31866 h 84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4504" h="84649">
                  <a:moveTo>
                    <a:pt x="52105" y="79111"/>
                  </a:moveTo>
                  <a:cubicBezTo>
                    <a:pt x="59535" y="86496"/>
                    <a:pt x="71535" y="86496"/>
                    <a:pt x="78965" y="79111"/>
                  </a:cubicBezTo>
                  <a:cubicBezTo>
                    <a:pt x="86351" y="71680"/>
                    <a:pt x="86351" y="59680"/>
                    <a:pt x="78965" y="52250"/>
                  </a:cubicBezTo>
                  <a:lnTo>
                    <a:pt x="31817" y="4911"/>
                  </a:lnTo>
                  <a:cubicBezTo>
                    <a:pt x="24008" y="-2140"/>
                    <a:pt x="11962" y="-1525"/>
                    <a:pt x="4910" y="6283"/>
                  </a:cubicBezTo>
                  <a:cubicBezTo>
                    <a:pt x="-1654" y="13555"/>
                    <a:pt x="-1634" y="24619"/>
                    <a:pt x="4956" y="31866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1754CCC-4F34-4869-9434-C5CC28E7B751}"/>
                </a:ext>
              </a:extLst>
            </p:cNvPr>
            <p:cNvSpPr/>
            <p:nvPr/>
          </p:nvSpPr>
          <p:spPr>
            <a:xfrm>
              <a:off x="7752820" y="5634580"/>
              <a:ext cx="83603" cy="83426"/>
            </a:xfrm>
            <a:custGeom>
              <a:avLst/>
              <a:gdLst>
                <a:gd name="connsiteX0" fmla="*/ 19446 w 83603"/>
                <a:gd name="connsiteY0" fmla="*/ 83407 h 83426"/>
                <a:gd name="connsiteX1" fmla="*/ 32971 w 83603"/>
                <a:gd name="connsiteY1" fmla="*/ 77787 h 83426"/>
                <a:gd name="connsiteX2" fmla="*/ 80025 w 83603"/>
                <a:gd name="connsiteY2" fmla="*/ 30162 h 83426"/>
                <a:gd name="connsiteX3" fmla="*/ 75664 w 83603"/>
                <a:gd name="connsiteY3" fmla="*/ 3577 h 83426"/>
                <a:gd name="connsiteX4" fmla="*/ 53164 w 83603"/>
                <a:gd name="connsiteY4" fmla="*/ 3778 h 83426"/>
                <a:gd name="connsiteX5" fmla="*/ 5539 w 83603"/>
                <a:gd name="connsiteY5" fmla="*/ 51403 h 83426"/>
                <a:gd name="connsiteX6" fmla="*/ 5539 w 83603"/>
                <a:gd name="connsiteY6" fmla="*/ 78264 h 83426"/>
                <a:gd name="connsiteX7" fmla="*/ 19446 w 83603"/>
                <a:gd name="connsiteY7" fmla="*/ 83407 h 83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3603" h="83426">
                  <a:moveTo>
                    <a:pt x="19446" y="83407"/>
                  </a:moveTo>
                  <a:cubicBezTo>
                    <a:pt x="24523" y="83411"/>
                    <a:pt x="29392" y="81388"/>
                    <a:pt x="32971" y="77787"/>
                  </a:cubicBezTo>
                  <a:lnTo>
                    <a:pt x="80025" y="30162"/>
                  </a:lnTo>
                  <a:cubicBezTo>
                    <a:pt x="86162" y="21617"/>
                    <a:pt x="84210" y="9714"/>
                    <a:pt x="75664" y="3577"/>
                  </a:cubicBezTo>
                  <a:cubicBezTo>
                    <a:pt x="68922" y="-1265"/>
                    <a:pt x="59819" y="-1184"/>
                    <a:pt x="53164" y="3778"/>
                  </a:cubicBezTo>
                  <a:lnTo>
                    <a:pt x="5539" y="51403"/>
                  </a:lnTo>
                  <a:cubicBezTo>
                    <a:pt x="-1846" y="58834"/>
                    <a:pt x="-1846" y="70833"/>
                    <a:pt x="5539" y="78264"/>
                  </a:cubicBezTo>
                  <a:cubicBezTo>
                    <a:pt x="9290" y="81786"/>
                    <a:pt x="14306" y="83641"/>
                    <a:pt x="19446" y="8340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5965AD2-1828-404B-84F5-E39375A7B994}"/>
                </a:ext>
              </a:extLst>
            </p:cNvPr>
            <p:cNvSpPr/>
            <p:nvPr/>
          </p:nvSpPr>
          <p:spPr>
            <a:xfrm>
              <a:off x="7177811" y="5877436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260068D-145F-42BF-8214-9EBB5C19386B}"/>
                </a:ext>
              </a:extLst>
            </p:cNvPr>
            <p:cNvSpPr/>
            <p:nvPr/>
          </p:nvSpPr>
          <p:spPr>
            <a:xfrm>
              <a:off x="7279546" y="6078976"/>
              <a:ext cx="85249" cy="85725"/>
            </a:xfrm>
            <a:custGeom>
              <a:avLst/>
              <a:gdLst>
                <a:gd name="connsiteX0" fmla="*/ 53808 w 85249"/>
                <a:gd name="connsiteY0" fmla="*/ 4581 h 85725"/>
                <a:gd name="connsiteX1" fmla="*/ 6659 w 85249"/>
                <a:gd name="connsiteY1" fmla="*/ 52206 h 85725"/>
                <a:gd name="connsiteX2" fmla="*/ 4581 w 85249"/>
                <a:gd name="connsiteY2" fmla="*/ 79066 h 85725"/>
                <a:gd name="connsiteX3" fmla="*/ 31442 w 85249"/>
                <a:gd name="connsiteY3" fmla="*/ 81144 h 85725"/>
                <a:gd name="connsiteX4" fmla="*/ 33520 w 85249"/>
                <a:gd name="connsiteY4" fmla="*/ 79066 h 85725"/>
                <a:gd name="connsiteX5" fmla="*/ 80669 w 85249"/>
                <a:gd name="connsiteY5" fmla="*/ 31441 h 85725"/>
                <a:gd name="connsiteX6" fmla="*/ 78590 w 85249"/>
                <a:gd name="connsiteY6" fmla="*/ 4581 h 85725"/>
                <a:gd name="connsiteX7" fmla="*/ 53808 w 85249"/>
                <a:gd name="connsiteY7" fmla="*/ 4581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49" h="85725">
                  <a:moveTo>
                    <a:pt x="53808" y="4581"/>
                  </a:moveTo>
                  <a:lnTo>
                    <a:pt x="6659" y="52206"/>
                  </a:lnTo>
                  <a:cubicBezTo>
                    <a:pt x="-1332" y="59049"/>
                    <a:pt x="-2263" y="71075"/>
                    <a:pt x="4581" y="79066"/>
                  </a:cubicBezTo>
                  <a:cubicBezTo>
                    <a:pt x="11425" y="87058"/>
                    <a:pt x="23451" y="87987"/>
                    <a:pt x="31442" y="81144"/>
                  </a:cubicBezTo>
                  <a:cubicBezTo>
                    <a:pt x="32187" y="80506"/>
                    <a:pt x="32882" y="79811"/>
                    <a:pt x="33520" y="79066"/>
                  </a:cubicBezTo>
                  <a:lnTo>
                    <a:pt x="80669" y="31441"/>
                  </a:lnTo>
                  <a:cubicBezTo>
                    <a:pt x="87512" y="23450"/>
                    <a:pt x="86582" y="11424"/>
                    <a:pt x="78590" y="4581"/>
                  </a:cubicBezTo>
                  <a:cubicBezTo>
                    <a:pt x="71459" y="-1527"/>
                    <a:pt x="60941" y="-1527"/>
                    <a:pt x="53808" y="4581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2E3B039-7F4C-4BDE-8661-2DBE18B978C8}"/>
                </a:ext>
              </a:extLst>
            </p:cNvPr>
            <p:cNvSpPr/>
            <p:nvPr/>
          </p:nvSpPr>
          <p:spPr>
            <a:xfrm>
              <a:off x="7752602" y="6073654"/>
              <a:ext cx="87546" cy="87626"/>
            </a:xfrm>
            <a:custGeom>
              <a:avLst/>
              <a:gdLst>
                <a:gd name="connsiteX0" fmla="*/ 33190 w 87546"/>
                <a:gd name="connsiteY0" fmla="*/ 6283 h 87626"/>
                <a:gd name="connsiteX1" fmla="*/ 6283 w 87546"/>
                <a:gd name="connsiteY1" fmla="*/ 4911 h 87626"/>
                <a:gd name="connsiteX2" fmla="*/ 4911 w 87546"/>
                <a:gd name="connsiteY2" fmla="*/ 31817 h 87626"/>
                <a:gd name="connsiteX3" fmla="*/ 6234 w 87546"/>
                <a:gd name="connsiteY3" fmla="*/ 33144 h 87626"/>
                <a:gd name="connsiteX4" fmla="*/ 53859 w 87546"/>
                <a:gd name="connsiteY4" fmla="*/ 80769 h 87626"/>
                <a:gd name="connsiteX5" fmla="*/ 80689 w 87546"/>
                <a:gd name="connsiteY5" fmla="*/ 83213 h 87626"/>
                <a:gd name="connsiteX6" fmla="*/ 83133 w 87546"/>
                <a:gd name="connsiteY6" fmla="*/ 56384 h 87626"/>
                <a:gd name="connsiteX7" fmla="*/ 80052 w 87546"/>
                <a:gd name="connsiteY7" fmla="*/ 53432 h 87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46" h="87626">
                  <a:moveTo>
                    <a:pt x="33190" y="6283"/>
                  </a:moveTo>
                  <a:cubicBezTo>
                    <a:pt x="26139" y="-1525"/>
                    <a:pt x="14093" y="-2140"/>
                    <a:pt x="6283" y="4911"/>
                  </a:cubicBezTo>
                  <a:cubicBezTo>
                    <a:pt x="-1525" y="11961"/>
                    <a:pt x="-2140" y="24007"/>
                    <a:pt x="4911" y="31817"/>
                  </a:cubicBezTo>
                  <a:cubicBezTo>
                    <a:pt x="5330" y="32280"/>
                    <a:pt x="5772" y="32724"/>
                    <a:pt x="6234" y="33144"/>
                  </a:cubicBezTo>
                  <a:lnTo>
                    <a:pt x="53859" y="80769"/>
                  </a:lnTo>
                  <a:cubicBezTo>
                    <a:pt x="60593" y="88853"/>
                    <a:pt x="72605" y="89947"/>
                    <a:pt x="80689" y="83213"/>
                  </a:cubicBezTo>
                  <a:cubicBezTo>
                    <a:pt x="88773" y="76480"/>
                    <a:pt x="89866" y="64468"/>
                    <a:pt x="83133" y="56384"/>
                  </a:cubicBezTo>
                  <a:cubicBezTo>
                    <a:pt x="82219" y="55288"/>
                    <a:pt x="81187" y="54298"/>
                    <a:pt x="80052" y="53432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6D24691-9B62-4E67-962C-39A9CE58D4BB}"/>
                </a:ext>
              </a:extLst>
            </p:cNvPr>
            <p:cNvSpPr/>
            <p:nvPr/>
          </p:nvSpPr>
          <p:spPr>
            <a:xfrm>
              <a:off x="7832655" y="5876769"/>
              <a:ext cx="104775" cy="38100"/>
            </a:xfrm>
            <a:custGeom>
              <a:avLst/>
              <a:gdLst>
                <a:gd name="connsiteX0" fmla="*/ 85725 w 104775"/>
                <a:gd name="connsiteY0" fmla="*/ 0 h 38100"/>
                <a:gd name="connsiteX1" fmla="*/ 19050 w 104775"/>
                <a:gd name="connsiteY1" fmla="*/ 0 h 38100"/>
                <a:gd name="connsiteX2" fmla="*/ 0 w 104775"/>
                <a:gd name="connsiteY2" fmla="*/ 19050 h 38100"/>
                <a:gd name="connsiteX3" fmla="*/ 19050 w 104775"/>
                <a:gd name="connsiteY3" fmla="*/ 38100 h 38100"/>
                <a:gd name="connsiteX4" fmla="*/ 85725 w 104775"/>
                <a:gd name="connsiteY4" fmla="*/ 38100 h 38100"/>
                <a:gd name="connsiteX5" fmla="*/ 104775 w 104775"/>
                <a:gd name="connsiteY5" fmla="*/ 19050 h 38100"/>
                <a:gd name="connsiteX6" fmla="*/ 85725 w 104775"/>
                <a:gd name="connsiteY6" fmla="*/ 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38100">
                  <a:moveTo>
                    <a:pt x="85725" y="0"/>
                  </a:moveTo>
                  <a:lnTo>
                    <a:pt x="19050" y="0"/>
                  </a:lnTo>
                  <a:cubicBezTo>
                    <a:pt x="8529" y="0"/>
                    <a:pt x="0" y="8529"/>
                    <a:pt x="0" y="19050"/>
                  </a:cubicBezTo>
                  <a:cubicBezTo>
                    <a:pt x="0" y="29571"/>
                    <a:pt x="8529" y="38100"/>
                    <a:pt x="19050" y="38100"/>
                  </a:cubicBezTo>
                  <a:lnTo>
                    <a:pt x="85725" y="38100"/>
                  </a:lnTo>
                  <a:cubicBezTo>
                    <a:pt x="96246" y="38100"/>
                    <a:pt x="104775" y="29571"/>
                    <a:pt x="104775" y="19050"/>
                  </a:cubicBezTo>
                  <a:cubicBezTo>
                    <a:pt x="104775" y="8529"/>
                    <a:pt x="96246" y="0"/>
                    <a:pt x="85725" y="0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2" name="Graphic 11" descr="Gears">
            <a:extLst>
              <a:ext uri="{FF2B5EF4-FFF2-40B4-BE49-F238E27FC236}">
                <a16:creationId xmlns:a16="http://schemas.microsoft.com/office/drawing/2014/main" id="{ACC909D4-768F-4630-8D2C-AF6BF644B661}"/>
              </a:ext>
            </a:extLst>
          </p:cNvPr>
          <p:cNvGrpSpPr/>
          <p:nvPr/>
        </p:nvGrpSpPr>
        <p:grpSpPr>
          <a:xfrm rot="20446813" flipH="1">
            <a:off x="2173518" y="3006025"/>
            <a:ext cx="173653" cy="210142"/>
            <a:chOff x="5986457" y="5441275"/>
            <a:chExt cx="621029" cy="751522"/>
          </a:xfrm>
          <a:solidFill>
            <a:srgbClr val="A5A5A5"/>
          </a:solidFill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635CA99-933A-49E0-82D5-C1B65A8FC66D}"/>
                </a:ext>
              </a:extLst>
            </p:cNvPr>
            <p:cNvSpPr/>
            <p:nvPr/>
          </p:nvSpPr>
          <p:spPr>
            <a:xfrm>
              <a:off x="6201723" y="5441275"/>
              <a:ext cx="405764" cy="404812"/>
            </a:xfrm>
            <a:custGeom>
              <a:avLst/>
              <a:gdLst>
                <a:gd name="connsiteX0" fmla="*/ 202883 w 405764"/>
                <a:gd name="connsiteY0" fmla="*/ 274320 h 404812"/>
                <a:gd name="connsiteX1" fmla="*/ 131445 w 405764"/>
                <a:gd name="connsiteY1" fmla="*/ 202883 h 404812"/>
                <a:gd name="connsiteX2" fmla="*/ 202883 w 405764"/>
                <a:gd name="connsiteY2" fmla="*/ 131445 h 404812"/>
                <a:gd name="connsiteX3" fmla="*/ 274320 w 405764"/>
                <a:gd name="connsiteY3" fmla="*/ 202883 h 404812"/>
                <a:gd name="connsiteX4" fmla="*/ 202883 w 405764"/>
                <a:gd name="connsiteY4" fmla="*/ 274320 h 404812"/>
                <a:gd name="connsiteX5" fmla="*/ 363855 w 405764"/>
                <a:gd name="connsiteY5" fmla="*/ 158115 h 404812"/>
                <a:gd name="connsiteX6" fmla="*/ 348615 w 405764"/>
                <a:gd name="connsiteY6" fmla="*/ 120968 h 404812"/>
                <a:gd name="connsiteX7" fmla="*/ 363855 w 405764"/>
                <a:gd name="connsiteY7" fmla="*/ 76200 h 404812"/>
                <a:gd name="connsiteX8" fmla="*/ 329565 w 405764"/>
                <a:gd name="connsiteY8" fmla="*/ 41910 h 404812"/>
                <a:gd name="connsiteX9" fmla="*/ 284798 w 405764"/>
                <a:gd name="connsiteY9" fmla="*/ 57150 h 404812"/>
                <a:gd name="connsiteX10" fmla="*/ 247650 w 405764"/>
                <a:gd name="connsiteY10" fmla="*/ 41910 h 404812"/>
                <a:gd name="connsiteX11" fmla="*/ 226695 w 405764"/>
                <a:gd name="connsiteY11" fmla="*/ 0 h 404812"/>
                <a:gd name="connsiteX12" fmla="*/ 179070 w 405764"/>
                <a:gd name="connsiteY12" fmla="*/ 0 h 404812"/>
                <a:gd name="connsiteX13" fmla="*/ 158115 w 405764"/>
                <a:gd name="connsiteY13" fmla="*/ 41910 h 404812"/>
                <a:gd name="connsiteX14" fmla="*/ 120968 w 405764"/>
                <a:gd name="connsiteY14" fmla="*/ 57150 h 404812"/>
                <a:gd name="connsiteX15" fmla="*/ 76200 w 405764"/>
                <a:gd name="connsiteY15" fmla="*/ 41910 h 404812"/>
                <a:gd name="connsiteX16" fmla="*/ 41910 w 405764"/>
                <a:gd name="connsiteY16" fmla="*/ 76200 h 404812"/>
                <a:gd name="connsiteX17" fmla="*/ 57150 w 405764"/>
                <a:gd name="connsiteY17" fmla="*/ 120968 h 404812"/>
                <a:gd name="connsiteX18" fmla="*/ 41910 w 405764"/>
                <a:gd name="connsiteY18" fmla="*/ 158115 h 404812"/>
                <a:gd name="connsiteX19" fmla="*/ 0 w 405764"/>
                <a:gd name="connsiteY19" fmla="*/ 179070 h 404812"/>
                <a:gd name="connsiteX20" fmla="*/ 0 w 405764"/>
                <a:gd name="connsiteY20" fmla="*/ 226695 h 404812"/>
                <a:gd name="connsiteX21" fmla="*/ 41910 w 405764"/>
                <a:gd name="connsiteY21" fmla="*/ 247650 h 404812"/>
                <a:gd name="connsiteX22" fmla="*/ 57150 w 405764"/>
                <a:gd name="connsiteY22" fmla="*/ 284798 h 404812"/>
                <a:gd name="connsiteX23" fmla="*/ 41910 w 405764"/>
                <a:gd name="connsiteY23" fmla="*/ 329565 h 404812"/>
                <a:gd name="connsiteX24" fmla="*/ 75248 w 405764"/>
                <a:gd name="connsiteY24" fmla="*/ 362903 h 404812"/>
                <a:gd name="connsiteX25" fmla="*/ 120015 w 405764"/>
                <a:gd name="connsiteY25" fmla="*/ 347663 h 404812"/>
                <a:gd name="connsiteX26" fmla="*/ 157163 w 405764"/>
                <a:gd name="connsiteY26" fmla="*/ 362903 h 404812"/>
                <a:gd name="connsiteX27" fmla="*/ 178118 w 405764"/>
                <a:gd name="connsiteY27" fmla="*/ 404813 h 404812"/>
                <a:gd name="connsiteX28" fmla="*/ 225743 w 405764"/>
                <a:gd name="connsiteY28" fmla="*/ 404813 h 404812"/>
                <a:gd name="connsiteX29" fmla="*/ 246698 w 405764"/>
                <a:gd name="connsiteY29" fmla="*/ 362903 h 404812"/>
                <a:gd name="connsiteX30" fmla="*/ 283845 w 405764"/>
                <a:gd name="connsiteY30" fmla="*/ 347663 h 404812"/>
                <a:gd name="connsiteX31" fmla="*/ 328613 w 405764"/>
                <a:gd name="connsiteY31" fmla="*/ 362903 h 404812"/>
                <a:gd name="connsiteX32" fmla="*/ 362903 w 405764"/>
                <a:gd name="connsiteY32" fmla="*/ 329565 h 404812"/>
                <a:gd name="connsiteX33" fmla="*/ 347663 w 405764"/>
                <a:gd name="connsiteY33" fmla="*/ 284798 h 404812"/>
                <a:gd name="connsiteX34" fmla="*/ 363855 w 405764"/>
                <a:gd name="connsiteY34" fmla="*/ 247650 h 404812"/>
                <a:gd name="connsiteX35" fmla="*/ 405765 w 405764"/>
                <a:gd name="connsiteY35" fmla="*/ 226695 h 404812"/>
                <a:gd name="connsiteX36" fmla="*/ 405765 w 405764"/>
                <a:gd name="connsiteY36" fmla="*/ 179070 h 404812"/>
                <a:gd name="connsiteX37" fmla="*/ 363855 w 405764"/>
                <a:gd name="connsiteY37" fmla="*/ 158115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05764" h="404812">
                  <a:moveTo>
                    <a:pt x="202883" y="274320"/>
                  </a:moveTo>
                  <a:cubicBezTo>
                    <a:pt x="162877" y="274320"/>
                    <a:pt x="131445" y="241935"/>
                    <a:pt x="131445" y="202883"/>
                  </a:cubicBezTo>
                  <a:cubicBezTo>
                    <a:pt x="131445" y="163830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3"/>
                  </a:cubicBezTo>
                  <a:cubicBezTo>
                    <a:pt x="274320" y="241935"/>
                    <a:pt x="241935" y="274320"/>
                    <a:pt x="202883" y="274320"/>
                  </a:cubicBezTo>
                  <a:close/>
                  <a:moveTo>
                    <a:pt x="363855" y="158115"/>
                  </a:moveTo>
                  <a:cubicBezTo>
                    <a:pt x="360045" y="144780"/>
                    <a:pt x="355283" y="132398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7" y="50483"/>
                    <a:pt x="260985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3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482" y="132398"/>
                    <a:pt x="45720" y="144780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720" y="260985"/>
                    <a:pt x="50482" y="273368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445" y="354330"/>
                    <a:pt x="143827" y="359093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60033" y="359093"/>
                    <a:pt x="272415" y="35433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lnTo>
                    <a:pt x="347663" y="284798"/>
                  </a:lnTo>
                  <a:cubicBezTo>
                    <a:pt x="354330" y="273368"/>
                    <a:pt x="360045" y="260033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8EB344B-3231-4F52-9188-E74BE0EA5399}"/>
                </a:ext>
              </a:extLst>
            </p:cNvPr>
            <p:cNvSpPr/>
            <p:nvPr/>
          </p:nvSpPr>
          <p:spPr>
            <a:xfrm>
              <a:off x="5986457" y="5787985"/>
              <a:ext cx="405765" cy="404812"/>
            </a:xfrm>
            <a:custGeom>
              <a:avLst/>
              <a:gdLst>
                <a:gd name="connsiteX0" fmla="*/ 202883 w 405765"/>
                <a:gd name="connsiteY0" fmla="*/ 274320 h 404812"/>
                <a:gd name="connsiteX1" fmla="*/ 131445 w 405765"/>
                <a:gd name="connsiteY1" fmla="*/ 202882 h 404812"/>
                <a:gd name="connsiteX2" fmla="*/ 202883 w 405765"/>
                <a:gd name="connsiteY2" fmla="*/ 131445 h 404812"/>
                <a:gd name="connsiteX3" fmla="*/ 274320 w 405765"/>
                <a:gd name="connsiteY3" fmla="*/ 202882 h 404812"/>
                <a:gd name="connsiteX4" fmla="*/ 202883 w 405765"/>
                <a:gd name="connsiteY4" fmla="*/ 274320 h 404812"/>
                <a:gd name="connsiteX5" fmla="*/ 202883 w 405765"/>
                <a:gd name="connsiteY5" fmla="*/ 274320 h 404812"/>
                <a:gd name="connsiteX6" fmla="*/ 348615 w 405765"/>
                <a:gd name="connsiteY6" fmla="*/ 120967 h 404812"/>
                <a:gd name="connsiteX7" fmla="*/ 363855 w 405765"/>
                <a:gd name="connsiteY7" fmla="*/ 76200 h 404812"/>
                <a:gd name="connsiteX8" fmla="*/ 329565 w 405765"/>
                <a:gd name="connsiteY8" fmla="*/ 41910 h 404812"/>
                <a:gd name="connsiteX9" fmla="*/ 284798 w 405765"/>
                <a:gd name="connsiteY9" fmla="*/ 57150 h 404812"/>
                <a:gd name="connsiteX10" fmla="*/ 247650 w 405765"/>
                <a:gd name="connsiteY10" fmla="*/ 41910 h 404812"/>
                <a:gd name="connsiteX11" fmla="*/ 226695 w 405765"/>
                <a:gd name="connsiteY11" fmla="*/ 0 h 404812"/>
                <a:gd name="connsiteX12" fmla="*/ 179070 w 405765"/>
                <a:gd name="connsiteY12" fmla="*/ 0 h 404812"/>
                <a:gd name="connsiteX13" fmla="*/ 158115 w 405765"/>
                <a:gd name="connsiteY13" fmla="*/ 41910 h 404812"/>
                <a:gd name="connsiteX14" fmla="*/ 120968 w 405765"/>
                <a:gd name="connsiteY14" fmla="*/ 57150 h 404812"/>
                <a:gd name="connsiteX15" fmla="*/ 76200 w 405765"/>
                <a:gd name="connsiteY15" fmla="*/ 41910 h 404812"/>
                <a:gd name="connsiteX16" fmla="*/ 42863 w 405765"/>
                <a:gd name="connsiteY16" fmla="*/ 75247 h 404812"/>
                <a:gd name="connsiteX17" fmla="*/ 57150 w 405765"/>
                <a:gd name="connsiteY17" fmla="*/ 120015 h 404812"/>
                <a:gd name="connsiteX18" fmla="*/ 41910 w 405765"/>
                <a:gd name="connsiteY18" fmla="*/ 157163 h 404812"/>
                <a:gd name="connsiteX19" fmla="*/ 0 w 405765"/>
                <a:gd name="connsiteY19" fmla="*/ 178117 h 404812"/>
                <a:gd name="connsiteX20" fmla="*/ 0 w 405765"/>
                <a:gd name="connsiteY20" fmla="*/ 225742 h 404812"/>
                <a:gd name="connsiteX21" fmla="*/ 41910 w 405765"/>
                <a:gd name="connsiteY21" fmla="*/ 246698 h 404812"/>
                <a:gd name="connsiteX22" fmla="*/ 57150 w 405765"/>
                <a:gd name="connsiteY22" fmla="*/ 283845 h 404812"/>
                <a:gd name="connsiteX23" fmla="*/ 42863 w 405765"/>
                <a:gd name="connsiteY23" fmla="*/ 328613 h 404812"/>
                <a:gd name="connsiteX24" fmla="*/ 76200 w 405765"/>
                <a:gd name="connsiteY24" fmla="*/ 361950 h 404812"/>
                <a:gd name="connsiteX25" fmla="*/ 120968 w 405765"/>
                <a:gd name="connsiteY25" fmla="*/ 347663 h 404812"/>
                <a:gd name="connsiteX26" fmla="*/ 158115 w 405765"/>
                <a:gd name="connsiteY26" fmla="*/ 362903 h 404812"/>
                <a:gd name="connsiteX27" fmla="*/ 179070 w 405765"/>
                <a:gd name="connsiteY27" fmla="*/ 404813 h 404812"/>
                <a:gd name="connsiteX28" fmla="*/ 226695 w 405765"/>
                <a:gd name="connsiteY28" fmla="*/ 404813 h 404812"/>
                <a:gd name="connsiteX29" fmla="*/ 247650 w 405765"/>
                <a:gd name="connsiteY29" fmla="*/ 362903 h 404812"/>
                <a:gd name="connsiteX30" fmla="*/ 284798 w 405765"/>
                <a:gd name="connsiteY30" fmla="*/ 347663 h 404812"/>
                <a:gd name="connsiteX31" fmla="*/ 329565 w 405765"/>
                <a:gd name="connsiteY31" fmla="*/ 362903 h 404812"/>
                <a:gd name="connsiteX32" fmla="*/ 362903 w 405765"/>
                <a:gd name="connsiteY32" fmla="*/ 328613 h 404812"/>
                <a:gd name="connsiteX33" fmla="*/ 348615 w 405765"/>
                <a:gd name="connsiteY33" fmla="*/ 284798 h 404812"/>
                <a:gd name="connsiteX34" fmla="*/ 363855 w 405765"/>
                <a:gd name="connsiteY34" fmla="*/ 247650 h 404812"/>
                <a:gd name="connsiteX35" fmla="*/ 405765 w 405765"/>
                <a:gd name="connsiteY35" fmla="*/ 226695 h 404812"/>
                <a:gd name="connsiteX36" fmla="*/ 405765 w 405765"/>
                <a:gd name="connsiteY36" fmla="*/ 179070 h 404812"/>
                <a:gd name="connsiteX37" fmla="*/ 363855 w 405765"/>
                <a:gd name="connsiteY37" fmla="*/ 158115 h 404812"/>
                <a:gd name="connsiteX38" fmla="*/ 348615 w 405765"/>
                <a:gd name="connsiteY38" fmla="*/ 120967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05765" h="404812">
                  <a:moveTo>
                    <a:pt x="202883" y="274320"/>
                  </a:moveTo>
                  <a:cubicBezTo>
                    <a:pt x="162878" y="274320"/>
                    <a:pt x="131445" y="241935"/>
                    <a:pt x="131445" y="202882"/>
                  </a:cubicBezTo>
                  <a:cubicBezTo>
                    <a:pt x="131445" y="162877"/>
                    <a:pt x="163830" y="131445"/>
                    <a:pt x="202883" y="131445"/>
                  </a:cubicBezTo>
                  <a:cubicBezTo>
                    <a:pt x="242888" y="131445"/>
                    <a:pt x="274320" y="163830"/>
                    <a:pt x="274320" y="202882"/>
                  </a:cubicBezTo>
                  <a:cubicBezTo>
                    <a:pt x="274320" y="241935"/>
                    <a:pt x="242888" y="274320"/>
                    <a:pt x="202883" y="274320"/>
                  </a:cubicBezTo>
                  <a:lnTo>
                    <a:pt x="202883" y="274320"/>
                  </a:lnTo>
                  <a:close/>
                  <a:moveTo>
                    <a:pt x="348615" y="120967"/>
                  </a:move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368" y="50482"/>
                    <a:pt x="260033" y="45720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4780" y="45720"/>
                    <a:pt x="132398" y="50482"/>
                    <a:pt x="120968" y="57150"/>
                  </a:cubicBezTo>
                  <a:lnTo>
                    <a:pt x="76200" y="41910"/>
                  </a:lnTo>
                  <a:lnTo>
                    <a:pt x="42863" y="75247"/>
                  </a:lnTo>
                  <a:lnTo>
                    <a:pt x="57150" y="120015"/>
                  </a:lnTo>
                  <a:cubicBezTo>
                    <a:pt x="50483" y="131445"/>
                    <a:pt x="45720" y="144780"/>
                    <a:pt x="41910" y="157163"/>
                  </a:cubicBezTo>
                  <a:lnTo>
                    <a:pt x="0" y="178117"/>
                  </a:lnTo>
                  <a:lnTo>
                    <a:pt x="0" y="225742"/>
                  </a:lnTo>
                  <a:lnTo>
                    <a:pt x="41910" y="246698"/>
                  </a:lnTo>
                  <a:cubicBezTo>
                    <a:pt x="45720" y="260032"/>
                    <a:pt x="50483" y="272415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398" y="354330"/>
                    <a:pt x="144780" y="359092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985" y="359092"/>
                    <a:pt x="273368" y="35433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83" y="273367"/>
                    <a:pt x="360045" y="260985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045" y="144780"/>
                    <a:pt x="355283" y="132397"/>
                    <a:pt x="348615" y="120967"/>
                  </a:cubicBezTo>
                  <a:close/>
                </a:path>
              </a:pathLst>
            </a:custGeom>
            <a:solidFill>
              <a:srgbClr val="A5A5A5"/>
            </a:solidFill>
            <a:ln w="19050" cap="rnd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5650A20E-018A-4E34-9C35-0A271D1BBA16}"/>
              </a:ext>
            </a:extLst>
          </p:cNvPr>
          <p:cNvSpPr txBox="1"/>
          <p:nvPr/>
        </p:nvSpPr>
        <p:spPr>
          <a:xfrm>
            <a:off x="2852651" y="3143407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data files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436D14D-CF93-40F9-9022-444D0298AEA4}"/>
              </a:ext>
            </a:extLst>
          </p:cNvPr>
          <p:cNvGrpSpPr/>
          <p:nvPr/>
        </p:nvGrpSpPr>
        <p:grpSpPr>
          <a:xfrm>
            <a:off x="3060282" y="3364401"/>
            <a:ext cx="75898" cy="228681"/>
            <a:chOff x="7751545" y="3445838"/>
            <a:chExt cx="631037" cy="190130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A3B1DB3-947B-488F-B65F-7C187E0C3D0B}"/>
                </a:ext>
              </a:extLst>
            </p:cNvPr>
            <p:cNvSpPr/>
            <p:nvPr/>
          </p:nvSpPr>
          <p:spPr>
            <a:xfrm rot="18869273">
              <a:off x="7771020" y="3655672"/>
              <a:ext cx="612276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198252B-75B9-4625-A017-1DD09AF9FDF4}"/>
                </a:ext>
              </a:extLst>
            </p:cNvPr>
            <p:cNvSpPr/>
            <p:nvPr/>
          </p:nvSpPr>
          <p:spPr>
            <a:xfrm rot="18869273">
              <a:off x="7749135" y="4266632"/>
              <a:ext cx="638009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BF60FD0-336E-4E13-9F8E-7FF26FEF661B}"/>
                </a:ext>
              </a:extLst>
            </p:cNvPr>
            <p:cNvSpPr/>
            <p:nvPr/>
          </p:nvSpPr>
          <p:spPr>
            <a:xfrm rot="18869273">
              <a:off x="7742444" y="4907238"/>
              <a:ext cx="635040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402AD7D-F7F3-4133-B268-C5E63ADDFBDF}"/>
                </a:ext>
              </a:extLst>
            </p:cNvPr>
            <p:cNvSpPr/>
            <p:nvPr/>
          </p:nvSpPr>
          <p:spPr>
            <a:xfrm rot="13469273">
              <a:off x="7783684" y="3957760"/>
              <a:ext cx="597384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3DEEB82-F8A4-44A7-917A-6ED2FDCAD92F}"/>
                </a:ext>
              </a:extLst>
            </p:cNvPr>
            <p:cNvSpPr/>
            <p:nvPr/>
          </p:nvSpPr>
          <p:spPr>
            <a:xfrm rot="13469273">
              <a:off x="7751545" y="4584585"/>
              <a:ext cx="631037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390935C-6670-4A7F-B047-B719DBDB23D2}"/>
                </a:ext>
              </a:extLst>
            </p:cNvPr>
            <p:cNvSpPr/>
            <p:nvPr/>
          </p:nvSpPr>
          <p:spPr>
            <a:xfrm rot="13469273">
              <a:off x="7779611" y="5154538"/>
              <a:ext cx="433389" cy="192608"/>
            </a:xfrm>
            <a:prstGeom prst="rect">
              <a:avLst/>
            </a:prstGeom>
            <a:solidFill>
              <a:srgbClr val="ED7D3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3399C71C-6E79-45C0-B2CA-EA4D707B5D8A}"/>
              </a:ext>
            </a:extLst>
          </p:cNvPr>
          <p:cNvSpPr txBox="1"/>
          <p:nvPr/>
        </p:nvSpPr>
        <p:spPr>
          <a:xfrm>
            <a:off x="3073368" y="3388699"/>
            <a:ext cx="4443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3A3838"/>
                </a:solidFill>
                <a:effectLst/>
                <a:uLnTx/>
                <a:uFillTx/>
              </a:rPr>
              <a:t>CWL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81623A0-1535-417B-BEE9-324050A1FEE1}"/>
              </a:ext>
            </a:extLst>
          </p:cNvPr>
          <p:cNvGrpSpPr/>
          <p:nvPr/>
        </p:nvGrpSpPr>
        <p:grpSpPr>
          <a:xfrm>
            <a:off x="2566840" y="3098760"/>
            <a:ext cx="421098" cy="398310"/>
            <a:chOff x="2196546" y="3913966"/>
            <a:chExt cx="988554" cy="668456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36BC454A-EC01-436A-9C26-ABA47C9F6205}"/>
                </a:ext>
              </a:extLst>
            </p:cNvPr>
            <p:cNvCxnSpPr/>
            <p:nvPr/>
          </p:nvCxnSpPr>
          <p:spPr>
            <a:xfrm>
              <a:off x="2196546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18C7E43-621A-45D9-87B7-2797A55F9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7306" y="4073080"/>
              <a:ext cx="0" cy="336189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3B8DE43-A9DD-4787-9A86-C5D41C896777}"/>
                </a:ext>
              </a:extLst>
            </p:cNvPr>
            <p:cNvCxnSpPr/>
            <p:nvPr/>
          </p:nvCxnSpPr>
          <p:spPr>
            <a:xfrm>
              <a:off x="2707306" y="4582422"/>
              <a:ext cx="477794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9748D0-30E8-41A9-8BCF-FD87BCF2EC78}"/>
                </a:ext>
              </a:extLst>
            </p:cNvPr>
            <p:cNvCxnSpPr/>
            <p:nvPr/>
          </p:nvCxnSpPr>
          <p:spPr>
            <a:xfrm>
              <a:off x="2671997" y="3913966"/>
              <a:ext cx="477795" cy="0"/>
            </a:xfrm>
            <a:prstGeom prst="line">
              <a:avLst/>
            </a:prstGeom>
            <a:noFill/>
            <a:ln w="38100" cap="rnd" cmpd="sng" algn="ctr">
              <a:solidFill>
                <a:srgbClr val="5B9BD5"/>
              </a:solidFill>
              <a:prstDash val="solid"/>
            </a:ln>
            <a:effectLst/>
          </p:spPr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141858B-816B-4DCF-9A66-20A5E8CB58F9}"/>
              </a:ext>
            </a:extLst>
          </p:cNvPr>
          <p:cNvCxnSpPr>
            <a:cxnSpLocks/>
          </p:cNvCxnSpPr>
          <p:nvPr/>
        </p:nvCxnSpPr>
        <p:spPr>
          <a:xfrm flipV="1">
            <a:off x="1407966" y="3429376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9373AF7-255E-4785-9136-72779A0205E9}"/>
              </a:ext>
            </a:extLst>
          </p:cNvPr>
          <p:cNvCxnSpPr>
            <a:cxnSpLocks/>
          </p:cNvCxnSpPr>
          <p:nvPr/>
        </p:nvCxnSpPr>
        <p:spPr>
          <a:xfrm flipV="1">
            <a:off x="1409591" y="2591609"/>
            <a:ext cx="0" cy="178651"/>
          </a:xfrm>
          <a:prstGeom prst="line">
            <a:avLst/>
          </a:prstGeom>
          <a:noFill/>
          <a:ln w="38100" cap="rnd" cmpd="sng" algn="ctr">
            <a:solidFill>
              <a:srgbClr val="5B9BD5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05853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EF90EB-8466-4DED-98E7-4D4D877D4299}">
  <ds:schemaRefs>
    <ds:schemaRef ds:uri="21db1a41-6048-41cc-aa9c-5fc692bf8cba"/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4D24DEF-C3C7-4502-9F67-EE16871BCE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E15221-40C8-4973-8FC4-91950C2EE13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1</cp:revision>
  <dcterms:created xsi:type="dcterms:W3CDTF">2021-06-25T08:06:05Z</dcterms:created>
  <dcterms:modified xsi:type="dcterms:W3CDTF">2022-10-11T10:40:28Z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