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59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4CE03A06-0164-4983-8087-7D65416F875C}"/>
    <pc:docChg chg="custSel modSld">
      <pc:chgData name="Cristina Martins Rodrigues" userId="459032d2-6611-47f6-b546-c79c040e89ab" providerId="ADAL" clId="{4CE03A06-0164-4983-8087-7D65416F875C}" dt="2022-10-11T10:44:53.747" v="3" actId="478"/>
      <pc:docMkLst>
        <pc:docMk/>
      </pc:docMkLst>
      <pc:sldChg chg="delSp mod">
        <pc:chgData name="Cristina Martins Rodrigues" userId="459032d2-6611-47f6-b546-c79c040e89ab" providerId="ADAL" clId="{4CE03A06-0164-4983-8087-7D65416F875C}" dt="2022-10-11T10:44:53.747" v="3" actId="478"/>
        <pc:sldMkLst>
          <pc:docMk/>
          <pc:sldMk cId="2514950452" sldId="597"/>
        </pc:sldMkLst>
        <pc:spChg chg="del">
          <ac:chgData name="Cristina Martins Rodrigues" userId="459032d2-6611-47f6-b546-c79c040e89ab" providerId="ADAL" clId="{4CE03A06-0164-4983-8087-7D65416F875C}" dt="2022-10-11T10:44:49.839" v="0" actId="478"/>
          <ac:spMkLst>
            <pc:docMk/>
            <pc:sldMk cId="2514950452" sldId="597"/>
            <ac:spMk id="5" creationId="{4C7A7AAB-9D49-40AE-A1BF-82599D6ADA67}"/>
          </ac:spMkLst>
        </pc:spChg>
        <pc:spChg chg="del">
          <ac:chgData name="Cristina Martins Rodrigues" userId="459032d2-6611-47f6-b546-c79c040e89ab" providerId="ADAL" clId="{4CE03A06-0164-4983-8087-7D65416F875C}" dt="2022-10-11T10:44:51.549" v="1" actId="478"/>
          <ac:spMkLst>
            <pc:docMk/>
            <pc:sldMk cId="2514950452" sldId="597"/>
            <ac:spMk id="7" creationId="{283B5EC2-B4B2-476E-99D4-F7FD1812E846}"/>
          </ac:spMkLst>
        </pc:spChg>
        <pc:spChg chg="del">
          <ac:chgData name="Cristina Martins Rodrigues" userId="459032d2-6611-47f6-b546-c79c040e89ab" providerId="ADAL" clId="{4CE03A06-0164-4983-8087-7D65416F875C}" dt="2022-10-11T10:44:52.600" v="2" actId="478"/>
          <ac:spMkLst>
            <pc:docMk/>
            <pc:sldMk cId="2514950452" sldId="597"/>
            <ac:spMk id="114" creationId="{398E1BD8-5289-4A2A-8A6A-395014780DCD}"/>
          </ac:spMkLst>
        </pc:spChg>
        <pc:spChg chg="del">
          <ac:chgData name="Cristina Martins Rodrigues" userId="459032d2-6611-47f6-b546-c79c040e89ab" providerId="ADAL" clId="{4CE03A06-0164-4983-8087-7D65416F875C}" dt="2022-10-11T10:44:53.747" v="3" actId="478"/>
          <ac:spMkLst>
            <pc:docMk/>
            <pc:sldMk cId="2514950452" sldId="597"/>
            <ac:spMk id="226" creationId="{CC95497E-EAE9-449B-8523-60555BDD3E8D}"/>
          </ac:spMkLst>
        </pc:sp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E3E0-FDE9-4983-B2F6-D42FC4BF76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64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C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7">
            <a:extLst>
              <a:ext uri="{FF2B5EF4-FFF2-40B4-BE49-F238E27FC236}">
                <a16:creationId xmlns:a16="http://schemas.microsoft.com/office/drawing/2014/main" id="{4FFC51EA-4905-412E-825A-74CC18B0336F}"/>
              </a:ext>
            </a:extLst>
          </p:cNvPr>
          <p:cNvGrpSpPr/>
          <p:nvPr/>
        </p:nvGrpSpPr>
        <p:grpSpPr>
          <a:xfrm>
            <a:off x="6970951" y="3109861"/>
            <a:ext cx="3740592" cy="2887255"/>
            <a:chOff x="3921062" y="1057255"/>
            <a:chExt cx="2972656" cy="2289023"/>
          </a:xfrm>
        </p:grpSpPr>
        <p:sp>
          <p:nvSpPr>
            <p:cNvPr id="11" name="Rectangle: Rounded Corners 65">
              <a:extLst>
                <a:ext uri="{FF2B5EF4-FFF2-40B4-BE49-F238E27FC236}">
                  <a16:creationId xmlns:a16="http://schemas.microsoft.com/office/drawing/2014/main" id="{26F9C9D1-EC3E-453B-817B-C60CE5333BE9}"/>
                </a:ext>
              </a:extLst>
            </p:cNvPr>
            <p:cNvSpPr/>
            <p:nvPr/>
          </p:nvSpPr>
          <p:spPr>
            <a:xfrm>
              <a:off x="3927696" y="1057255"/>
              <a:ext cx="2966022" cy="2289023"/>
            </a:xfrm>
            <a:prstGeom prst="roundRect">
              <a:avLst>
                <a:gd name="adj" fmla="val 668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229D2E8-8EFB-4DBE-BDB1-42E1A407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330" y="1174554"/>
              <a:ext cx="2693486" cy="1626203"/>
            </a:xfrm>
            <a:prstGeom prst="roundRect">
              <a:avLst>
                <a:gd name="adj" fmla="val 2267"/>
              </a:avLst>
            </a:prstGeom>
          </p:spPr>
        </p:pic>
        <p:sp>
          <p:nvSpPr>
            <p:cNvPr id="13" name="TextBox 66">
              <a:extLst>
                <a:ext uri="{FF2B5EF4-FFF2-40B4-BE49-F238E27FC236}">
                  <a16:creationId xmlns:a16="http://schemas.microsoft.com/office/drawing/2014/main" id="{FCCFB4F4-2DCA-4772-B135-418373CE5FF6}"/>
                </a:ext>
              </a:extLst>
            </p:cNvPr>
            <p:cNvSpPr txBox="1"/>
            <p:nvPr/>
          </p:nvSpPr>
          <p:spPr>
            <a:xfrm>
              <a:off x="3921062" y="2890512"/>
              <a:ext cx="2966021" cy="36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Excel + SWATE </a:t>
              </a:r>
              <a:r>
                <a:rPr lang="de-DE" sz="2400" err="1">
                  <a:solidFill>
                    <a:schemeClr val="bg1"/>
                  </a:solidFill>
                </a:rPr>
                <a:t>add-in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213">
            <a:extLst>
              <a:ext uri="{FF2B5EF4-FFF2-40B4-BE49-F238E27FC236}">
                <a16:creationId xmlns:a16="http://schemas.microsoft.com/office/drawing/2014/main" id="{E4DECBEF-9EFF-490F-AC8E-686F64FF1B20}"/>
              </a:ext>
            </a:extLst>
          </p:cNvPr>
          <p:cNvGrpSpPr>
            <a:grpSpLocks noChangeAspect="1"/>
          </p:cNvGrpSpPr>
          <p:nvPr/>
        </p:nvGrpSpPr>
        <p:grpSpPr>
          <a:xfrm>
            <a:off x="1560309" y="3203170"/>
            <a:ext cx="3150382" cy="2887256"/>
            <a:chOff x="868990" y="3395330"/>
            <a:chExt cx="920825" cy="843916"/>
          </a:xfrm>
        </p:grpSpPr>
        <p:sp>
          <p:nvSpPr>
            <p:cNvPr id="20" name="Graphic 42" descr="Folder with solid fill">
              <a:extLst>
                <a:ext uri="{FF2B5EF4-FFF2-40B4-BE49-F238E27FC236}">
                  <a16:creationId xmlns:a16="http://schemas.microsoft.com/office/drawing/2014/main" id="{5078EA1D-22D6-4B38-BCD9-CF10CF999044}"/>
                </a:ext>
              </a:extLst>
            </p:cNvPr>
            <p:cNvSpPr/>
            <p:nvPr/>
          </p:nvSpPr>
          <p:spPr>
            <a:xfrm>
              <a:off x="1015631" y="3552160"/>
              <a:ext cx="704850" cy="533400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1" name="Picture 215">
              <a:extLst>
                <a:ext uri="{FF2B5EF4-FFF2-40B4-BE49-F238E27FC236}">
                  <a16:creationId xmlns:a16="http://schemas.microsoft.com/office/drawing/2014/main" id="{7E9CF096-073E-4CBF-BC82-64F90D72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A5A5A5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03710" y="3778103"/>
              <a:ext cx="348774" cy="461143"/>
            </a:xfrm>
            <a:prstGeom prst="rect">
              <a:avLst/>
            </a:prstGeom>
          </p:spPr>
        </p:pic>
        <p:sp>
          <p:nvSpPr>
            <p:cNvPr id="22" name="Graphic 42" descr="Folder with solid fill">
              <a:extLst>
                <a:ext uri="{FF2B5EF4-FFF2-40B4-BE49-F238E27FC236}">
                  <a16:creationId xmlns:a16="http://schemas.microsoft.com/office/drawing/2014/main" id="{705F9F68-C450-4C6E-8FB6-4C8A8EE72538}"/>
                </a:ext>
              </a:extLst>
            </p:cNvPr>
            <p:cNvSpPr/>
            <p:nvPr/>
          </p:nvSpPr>
          <p:spPr>
            <a:xfrm>
              <a:off x="1196384" y="3601131"/>
              <a:ext cx="185849" cy="140642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grpSp>
          <p:nvGrpSpPr>
            <p:cNvPr id="23" name="Group 218">
              <a:extLst>
                <a:ext uri="{FF2B5EF4-FFF2-40B4-BE49-F238E27FC236}">
                  <a16:creationId xmlns:a16="http://schemas.microsoft.com/office/drawing/2014/main" id="{DA68A72E-157B-4A84-9DF1-E8B8092A8D58}"/>
                </a:ext>
              </a:extLst>
            </p:cNvPr>
            <p:cNvGrpSpPr/>
            <p:nvPr/>
          </p:nvGrpSpPr>
          <p:grpSpPr>
            <a:xfrm>
              <a:off x="868990" y="3730710"/>
              <a:ext cx="385652" cy="276878"/>
              <a:chOff x="2527669" y="2460551"/>
              <a:chExt cx="742950" cy="533400"/>
            </a:xfrm>
          </p:grpSpPr>
          <p:sp>
            <p:nvSpPr>
              <p:cNvPr id="26" name="Graphic 47" descr="Open folder with solid fill">
                <a:extLst>
                  <a:ext uri="{FF2B5EF4-FFF2-40B4-BE49-F238E27FC236}">
                    <a16:creationId xmlns:a16="http://schemas.microsoft.com/office/drawing/2014/main" id="{223060C4-4C47-41CB-A5C0-2725821CA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7669" y="2460551"/>
                <a:ext cx="666750" cy="504834"/>
              </a:xfrm>
              <a:custGeom>
                <a:avLst/>
                <a:gdLst>
                  <a:gd name="connsiteX0" fmla="*/ 189548 w 666750"/>
                  <a:gd name="connsiteY0" fmla="*/ 161925 h 504834"/>
                  <a:gd name="connsiteX1" fmla="*/ 666750 w 666750"/>
                  <a:gd name="connsiteY1" fmla="*/ 161925 h 504834"/>
                  <a:gd name="connsiteX2" fmla="*/ 666750 w 666750"/>
                  <a:gd name="connsiteY2" fmla="*/ 114300 h 504834"/>
                  <a:gd name="connsiteX3" fmla="*/ 628650 w 666750"/>
                  <a:gd name="connsiteY3" fmla="*/ 76200 h 504834"/>
                  <a:gd name="connsiteX4" fmla="*/ 342900 w 666750"/>
                  <a:gd name="connsiteY4" fmla="*/ 76200 h 504834"/>
                  <a:gd name="connsiteX5" fmla="*/ 238125 w 666750"/>
                  <a:gd name="connsiteY5" fmla="*/ 6668 h 504834"/>
                  <a:gd name="connsiteX6" fmla="*/ 217170 w 666750"/>
                  <a:gd name="connsiteY6" fmla="*/ 0 h 504834"/>
                  <a:gd name="connsiteX7" fmla="*/ 38100 w 666750"/>
                  <a:gd name="connsiteY7" fmla="*/ 0 h 504834"/>
                  <a:gd name="connsiteX8" fmla="*/ 0 w 666750"/>
                  <a:gd name="connsiteY8" fmla="*/ 38100 h 504834"/>
                  <a:gd name="connsiteX9" fmla="*/ 0 w 666750"/>
                  <a:gd name="connsiteY9" fmla="*/ 504825 h 504834"/>
                  <a:gd name="connsiteX10" fmla="*/ 122873 w 666750"/>
                  <a:gd name="connsiteY10" fmla="*/ 206693 h 504834"/>
                  <a:gd name="connsiteX11" fmla="*/ 189548 w 666750"/>
                  <a:gd name="connsiteY11" fmla="*/ 161925 h 50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6750" h="504834">
                    <a:moveTo>
                      <a:pt x="189548" y="161925"/>
                    </a:moveTo>
                    <a:lnTo>
                      <a:pt x="666750" y="161925"/>
                    </a:lnTo>
                    <a:lnTo>
                      <a:pt x="666750" y="114300"/>
                    </a:lnTo>
                    <a:cubicBezTo>
                      <a:pt x="666750" y="93345"/>
                      <a:pt x="649605" y="76200"/>
                      <a:pt x="628650" y="76200"/>
                    </a:cubicBezTo>
                    <a:lnTo>
                      <a:pt x="342900" y="76200"/>
                    </a:lnTo>
                    <a:lnTo>
                      <a:pt x="238125" y="6668"/>
                    </a:lnTo>
                    <a:cubicBezTo>
                      <a:pt x="231458" y="2857"/>
                      <a:pt x="224790" y="0"/>
                      <a:pt x="21717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504825"/>
                    </a:lnTo>
                    <a:cubicBezTo>
                      <a:pt x="0" y="506730"/>
                      <a:pt x="122873" y="206693"/>
                      <a:pt x="122873" y="206693"/>
                    </a:cubicBezTo>
                    <a:cubicBezTo>
                      <a:pt x="134303" y="180023"/>
                      <a:pt x="160020" y="161925"/>
                      <a:pt x="189548" y="161925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" name="Graphic 47" descr="Open folder with solid fill">
                <a:extLst>
                  <a:ext uri="{FF2B5EF4-FFF2-40B4-BE49-F238E27FC236}">
                    <a16:creationId xmlns:a16="http://schemas.microsoft.com/office/drawing/2014/main" id="{172FC87A-F218-4B6E-B2C0-01DE58850FA9}"/>
                  </a:ext>
                </a:extLst>
              </p:cNvPr>
              <p:cNvSpPr/>
              <p:nvPr/>
            </p:nvSpPr>
            <p:spPr>
              <a:xfrm>
                <a:off x="2556244" y="2660576"/>
                <a:ext cx="714375" cy="333375"/>
              </a:xfrm>
              <a:custGeom>
                <a:avLst/>
                <a:gdLst>
                  <a:gd name="connsiteX0" fmla="*/ 714375 w 714375"/>
                  <a:gd name="connsiteY0" fmla="*/ 38100 h 333375"/>
                  <a:gd name="connsiteX1" fmla="*/ 680085 w 714375"/>
                  <a:gd name="connsiteY1" fmla="*/ 0 h 333375"/>
                  <a:gd name="connsiteX2" fmla="*/ 160973 w 714375"/>
                  <a:gd name="connsiteY2" fmla="*/ 0 h 333375"/>
                  <a:gd name="connsiteX3" fmla="*/ 128588 w 714375"/>
                  <a:gd name="connsiteY3" fmla="*/ 20955 h 333375"/>
                  <a:gd name="connsiteX4" fmla="*/ 0 w 714375"/>
                  <a:gd name="connsiteY4" fmla="*/ 333375 h 333375"/>
                  <a:gd name="connsiteX5" fmla="*/ 581025 w 714375"/>
                  <a:gd name="connsiteY5" fmla="*/ 333375 h 333375"/>
                  <a:gd name="connsiteX6" fmla="*/ 710565 w 714375"/>
                  <a:gd name="connsiteY6" fmla="*/ 55245 h 333375"/>
                  <a:gd name="connsiteX7" fmla="*/ 714375 w 714375"/>
                  <a:gd name="connsiteY7" fmla="*/ 38100 h 333375"/>
                  <a:gd name="connsiteX8" fmla="*/ 714375 w 714375"/>
                  <a:gd name="connsiteY8" fmla="*/ 381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5" h="333375">
                    <a:moveTo>
                      <a:pt x="714375" y="38100"/>
                    </a:moveTo>
                    <a:cubicBezTo>
                      <a:pt x="714375" y="18098"/>
                      <a:pt x="700088" y="1905"/>
                      <a:pt x="680085" y="0"/>
                    </a:cubicBezTo>
                    <a:lnTo>
                      <a:pt x="160973" y="0"/>
                    </a:lnTo>
                    <a:cubicBezTo>
                      <a:pt x="146685" y="0"/>
                      <a:pt x="134303" y="8573"/>
                      <a:pt x="128588" y="20955"/>
                    </a:cubicBezTo>
                    <a:lnTo>
                      <a:pt x="0" y="333375"/>
                    </a:lnTo>
                    <a:lnTo>
                      <a:pt x="581025" y="333375"/>
                    </a:lnTo>
                    <a:lnTo>
                      <a:pt x="710565" y="55245"/>
                    </a:lnTo>
                    <a:cubicBezTo>
                      <a:pt x="713423" y="49530"/>
                      <a:pt x="714375" y="43815"/>
                      <a:pt x="714375" y="38100"/>
                    </a:cubicBezTo>
                    <a:lnTo>
                      <a:pt x="714375" y="38100"/>
                    </a:lnTo>
                    <a:close/>
                  </a:path>
                </a:pathLst>
              </a:custGeom>
              <a:noFill/>
              <a:ln w="28575" cap="rnd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Graphic 42" descr="Folder with solid fill">
              <a:extLst>
                <a:ext uri="{FF2B5EF4-FFF2-40B4-BE49-F238E27FC236}">
                  <a16:creationId xmlns:a16="http://schemas.microsoft.com/office/drawing/2014/main" id="{CEA64C68-8843-4686-AD0B-44E432B382CB}"/>
                </a:ext>
              </a:extLst>
            </p:cNvPr>
            <p:cNvSpPr/>
            <p:nvPr/>
          </p:nvSpPr>
          <p:spPr>
            <a:xfrm>
              <a:off x="1603966" y="3703912"/>
              <a:ext cx="185849" cy="140642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5" name="Graphic 42" descr="Folder with solid fill">
              <a:extLst>
                <a:ext uri="{FF2B5EF4-FFF2-40B4-BE49-F238E27FC236}">
                  <a16:creationId xmlns:a16="http://schemas.microsoft.com/office/drawing/2014/main" id="{FF980183-8F96-4FD0-A663-06F52E2C98E1}"/>
                </a:ext>
              </a:extLst>
            </p:cNvPr>
            <p:cNvSpPr/>
            <p:nvPr/>
          </p:nvSpPr>
          <p:spPr>
            <a:xfrm>
              <a:off x="1425205" y="3395330"/>
              <a:ext cx="234169" cy="177209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95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20BD-CEF7-4388-808D-FD952F28FF0F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