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60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633AD65B-FDA1-4D2F-8349-4B8CB3942235}"/>
    <pc:docChg chg="custSel modSld">
      <pc:chgData name="Cristina Martins Rodrigues" userId="459032d2-6611-47f6-b546-c79c040e89ab" providerId="ADAL" clId="{633AD65B-FDA1-4D2F-8349-4B8CB3942235}" dt="2022-10-11T10:40:52.894" v="3" actId="478"/>
      <pc:docMkLst>
        <pc:docMk/>
      </pc:docMkLst>
      <pc:sldChg chg="delSp mod">
        <pc:chgData name="Cristina Martins Rodrigues" userId="459032d2-6611-47f6-b546-c79c040e89ab" providerId="ADAL" clId="{633AD65B-FDA1-4D2F-8349-4B8CB3942235}" dt="2022-10-11T10:40:52.894" v="3" actId="478"/>
        <pc:sldMkLst>
          <pc:docMk/>
          <pc:sldMk cId="4213958768" sldId="602"/>
        </pc:sldMkLst>
        <pc:spChg chg="del">
          <ac:chgData name="Cristina Martins Rodrigues" userId="459032d2-6611-47f6-b546-c79c040e89ab" providerId="ADAL" clId="{633AD65B-FDA1-4D2F-8349-4B8CB3942235}" dt="2022-10-11T10:40:51.853" v="2" actId="478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Cristina Martins Rodrigues" userId="459032d2-6611-47f6-b546-c79c040e89ab" providerId="ADAL" clId="{633AD65B-FDA1-4D2F-8349-4B8CB3942235}" dt="2022-10-11T10:40:50.216" v="0" actId="478"/>
          <ac:spMkLst>
            <pc:docMk/>
            <pc:sldMk cId="4213958768" sldId="602"/>
            <ac:spMk id="226" creationId="{CC95497E-EAE9-449B-8523-60555BDD3E8D}"/>
          </ac:spMkLst>
        </pc:spChg>
        <pc:grpChg chg="del">
          <ac:chgData name="Cristina Martins Rodrigues" userId="459032d2-6611-47f6-b546-c79c040e89ab" providerId="ADAL" clId="{633AD65B-FDA1-4D2F-8349-4B8CB3942235}" dt="2022-10-11T10:40:52.894" v="3" actId="478"/>
          <ac:grpSpMkLst>
            <pc:docMk/>
            <pc:sldMk cId="4213958768" sldId="602"/>
            <ac:grpSpMk id="10" creationId="{D2977973-7546-4082-BF21-16D7CF8991FB}"/>
          </ac:grpSpMkLst>
        </pc:grpChg>
        <pc:picChg chg="del">
          <ac:chgData name="Cristina Martins Rodrigues" userId="459032d2-6611-47f6-b546-c79c040e89ab" providerId="ADAL" clId="{633AD65B-FDA1-4D2F-8349-4B8CB3942235}" dt="2022-10-11T10:40:51.143" v="1" actId="478"/>
          <ac:picMkLst>
            <pc:docMk/>
            <pc:sldMk cId="4213958768" sldId="602"/>
            <ac:picMk id="9" creationId="{A07D6988-0656-4004-8E28-9F9D4C11BF8E}"/>
          </ac:picMkLst>
        </pc:pic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7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raphic 67" descr="Folder">
            <a:extLst>
              <a:ext uri="{FF2B5EF4-FFF2-40B4-BE49-F238E27FC236}">
                <a16:creationId xmlns:a16="http://schemas.microsoft.com/office/drawing/2014/main" id="{F0F62308-9E5E-465B-8E97-BF17919CB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261" y="2668184"/>
            <a:ext cx="626802" cy="5448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44C9039-CE9C-41CC-87A9-0A073A2B1E7F}"/>
              </a:ext>
            </a:extLst>
          </p:cNvPr>
          <p:cNvSpPr txBox="1"/>
          <p:nvPr/>
        </p:nvSpPr>
        <p:spPr>
          <a:xfrm>
            <a:off x="1019928" y="3088205"/>
            <a:ext cx="777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workflows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B838B33-82A8-4446-BE25-9D656BB65D8B}"/>
              </a:ext>
            </a:extLst>
          </p:cNvPr>
          <p:cNvGrpSpPr/>
          <p:nvPr/>
        </p:nvGrpSpPr>
        <p:grpSpPr>
          <a:xfrm>
            <a:off x="1285186" y="2861883"/>
            <a:ext cx="253802" cy="193216"/>
            <a:chOff x="5857974" y="3824529"/>
            <a:chExt cx="1442884" cy="126365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927065-6422-4144-9084-AD45BBEA5B0E}"/>
                </a:ext>
              </a:extLst>
            </p:cNvPr>
            <p:cNvSpPr/>
            <p:nvPr/>
          </p:nvSpPr>
          <p:spPr>
            <a:xfrm>
              <a:off x="5857974" y="4256754"/>
              <a:ext cx="403385" cy="831425"/>
            </a:xfrm>
            <a:prstGeom prst="rect">
              <a:avLst/>
            </a:prstGeom>
            <a:solidFill>
              <a:srgbClr val="5B9BD5"/>
            </a:solidFill>
            <a:ln w="9525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452ACEE-3AD9-409C-9833-EF2C4972522E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9525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C44810-BA8B-4041-B748-424C71177427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9525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9E3C68-4F14-4640-AB09-C7FBB3716A61}"/>
              </a:ext>
            </a:extLst>
          </p:cNvPr>
          <p:cNvGrpSpPr/>
          <p:nvPr/>
        </p:nvGrpSpPr>
        <p:grpSpPr>
          <a:xfrm>
            <a:off x="1734184" y="2938939"/>
            <a:ext cx="290074" cy="456368"/>
            <a:chOff x="2196546" y="3913966"/>
            <a:chExt cx="972954" cy="76589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FEB1331-E1D4-4E7C-A6C4-FFD9BFC18E80}"/>
                </a:ext>
              </a:extLst>
            </p:cNvPr>
            <p:cNvCxnSpPr/>
            <p:nvPr/>
          </p:nvCxnSpPr>
          <p:spPr>
            <a:xfrm>
              <a:off x="2196546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7EEE38F-ABB0-4B48-A522-08ED2D625FE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52808" y="4315633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34E154-F210-4684-A73D-317A00A62B1C}"/>
                </a:ext>
              </a:extLst>
            </p:cNvPr>
            <p:cNvCxnSpPr/>
            <p:nvPr/>
          </p:nvCxnSpPr>
          <p:spPr>
            <a:xfrm>
              <a:off x="2691705" y="467985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1A0C507-246E-4B12-9D5C-5943D2022DA3}"/>
                </a:ext>
              </a:extLst>
            </p:cNvPr>
            <p:cNvCxnSpPr/>
            <p:nvPr/>
          </p:nvCxnSpPr>
          <p:spPr>
            <a:xfrm>
              <a:off x="2671997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784D4A0-AEE7-445D-927B-752CC323769A}"/>
              </a:ext>
            </a:extLst>
          </p:cNvPr>
          <p:cNvCxnSpPr>
            <a:cxnSpLocks/>
          </p:cNvCxnSpPr>
          <p:nvPr/>
        </p:nvCxnSpPr>
        <p:spPr>
          <a:xfrm flipV="1">
            <a:off x="1403752" y="3337001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BB85B2-CEED-4BDE-8C48-8ED1556C5B6D}"/>
              </a:ext>
            </a:extLst>
          </p:cNvPr>
          <p:cNvSpPr txBox="1"/>
          <p:nvPr/>
        </p:nvSpPr>
        <p:spPr>
          <a:xfrm>
            <a:off x="1866228" y="3096187"/>
            <a:ext cx="936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&lt;workflow1&gt;</a:t>
            </a:r>
          </a:p>
        </p:txBody>
      </p:sp>
      <p:pic>
        <p:nvPicPr>
          <p:cNvPr id="81" name="Graphic 80" descr="Folder">
            <a:extLst>
              <a:ext uri="{FF2B5EF4-FFF2-40B4-BE49-F238E27FC236}">
                <a16:creationId xmlns:a16="http://schemas.microsoft.com/office/drawing/2014/main" id="{70BD769A-4BAC-4472-BDB9-421917DE2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3490" y="2719749"/>
            <a:ext cx="507603" cy="44124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5DE144E-964E-428A-9294-F83ED7D660A2}"/>
              </a:ext>
            </a:extLst>
          </p:cNvPr>
          <p:cNvSpPr txBox="1"/>
          <p:nvPr/>
        </p:nvSpPr>
        <p:spPr>
          <a:xfrm>
            <a:off x="2110364" y="3305560"/>
            <a:ext cx="285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9AB8A8-CA80-4B6D-A2B3-F89E180E8D78}"/>
              </a:ext>
            </a:extLst>
          </p:cNvPr>
          <p:cNvSpPr txBox="1"/>
          <p:nvPr/>
        </p:nvSpPr>
        <p:spPr>
          <a:xfrm>
            <a:off x="3163384" y="2962882"/>
            <a:ext cx="114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script / code /  …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20B6143-2FA0-49D8-A3E6-80D24CE1CB69}"/>
              </a:ext>
            </a:extLst>
          </p:cNvPr>
          <p:cNvCxnSpPr>
            <a:cxnSpLocks/>
          </p:cNvCxnSpPr>
          <p:nvPr/>
        </p:nvCxnSpPr>
        <p:spPr>
          <a:xfrm>
            <a:off x="2632259" y="2957292"/>
            <a:ext cx="15999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64268E-69BE-409C-A322-A2D82DABF6A4}"/>
              </a:ext>
            </a:extLst>
          </p:cNvPr>
          <p:cNvCxnSpPr>
            <a:cxnSpLocks/>
          </p:cNvCxnSpPr>
          <p:nvPr/>
        </p:nvCxnSpPr>
        <p:spPr>
          <a:xfrm>
            <a:off x="2782017" y="2957085"/>
            <a:ext cx="244179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094A73-AF34-4B9B-B007-7D2C8F4981B0}"/>
              </a:ext>
            </a:extLst>
          </p:cNvPr>
          <p:cNvCxnSpPr>
            <a:cxnSpLocks/>
          </p:cNvCxnSpPr>
          <p:nvPr/>
        </p:nvCxnSpPr>
        <p:spPr>
          <a:xfrm flipV="1">
            <a:off x="2875241" y="3035927"/>
            <a:ext cx="294" cy="19090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03A974-FB9C-4C1B-B058-4D14B58A20B4}"/>
              </a:ext>
            </a:extLst>
          </p:cNvPr>
          <p:cNvCxnSpPr>
            <a:cxnSpLocks/>
          </p:cNvCxnSpPr>
          <p:nvPr/>
        </p:nvCxnSpPr>
        <p:spPr>
          <a:xfrm>
            <a:off x="2868822" y="3334047"/>
            <a:ext cx="244179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4161644-C19E-4406-86C6-7B43FF120304}"/>
              </a:ext>
            </a:extLst>
          </p:cNvPr>
          <p:cNvGrpSpPr/>
          <p:nvPr/>
        </p:nvGrpSpPr>
        <p:grpSpPr>
          <a:xfrm>
            <a:off x="2190769" y="2889531"/>
            <a:ext cx="180067" cy="141341"/>
            <a:chOff x="5901449" y="3824529"/>
            <a:chExt cx="1399409" cy="126365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A33FA11-81FF-456B-85B2-D4589B8B5B03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9525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10FD192-7493-48AA-928D-5A95C5D727AE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9525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8E83D2-0090-48F5-A4FE-5F38C46B6D3F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9525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035433F-94F1-4C75-BCAF-C9877C559421}"/>
              </a:ext>
            </a:extLst>
          </p:cNvPr>
          <p:cNvGrpSpPr/>
          <p:nvPr/>
        </p:nvGrpSpPr>
        <p:grpSpPr>
          <a:xfrm>
            <a:off x="3151938" y="2914564"/>
            <a:ext cx="225178" cy="98501"/>
            <a:chOff x="8150981" y="2614812"/>
            <a:chExt cx="473011" cy="238029"/>
          </a:xfrm>
          <a:solidFill>
            <a:srgbClr val="5B9BD5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5351D01-3BC7-4702-A517-AEC482F1870A}"/>
                </a:ext>
              </a:extLst>
            </p:cNvPr>
            <p:cNvSpPr/>
            <p:nvPr/>
          </p:nvSpPr>
          <p:spPr>
            <a:xfrm>
              <a:off x="8150981" y="2619960"/>
              <a:ext cx="135635" cy="217360"/>
            </a:xfrm>
            <a:custGeom>
              <a:avLst/>
              <a:gdLst>
                <a:gd name="connsiteX0" fmla="*/ 108776 w 135635"/>
                <a:gd name="connsiteY0" fmla="*/ 217361 h 217360"/>
                <a:gd name="connsiteX1" fmla="*/ 0 w 135635"/>
                <a:gd name="connsiteY1" fmla="*/ 108680 h 217360"/>
                <a:gd name="connsiteX2" fmla="*/ 108776 w 135635"/>
                <a:gd name="connsiteY2" fmla="*/ 0 h 217360"/>
                <a:gd name="connsiteX3" fmla="*/ 135636 w 135635"/>
                <a:gd name="connsiteY3" fmla="*/ 26860 h 217360"/>
                <a:gd name="connsiteX4" fmla="*/ 53912 w 135635"/>
                <a:gd name="connsiteY4" fmla="*/ 108680 h 217360"/>
                <a:gd name="connsiteX5" fmla="*/ 135636 w 135635"/>
                <a:gd name="connsiteY5" fmla="*/ 190500 h 217360"/>
                <a:gd name="connsiteX6" fmla="*/ 108776 w 135635"/>
                <a:gd name="connsiteY6" fmla="*/ 217361 h 2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5" h="21736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5397395-1F2B-4BF7-AA84-B1538FA32A0E}"/>
                </a:ext>
              </a:extLst>
            </p:cNvPr>
            <p:cNvSpPr/>
            <p:nvPr/>
          </p:nvSpPr>
          <p:spPr>
            <a:xfrm>
              <a:off x="8488356" y="2619960"/>
              <a:ext cx="135636" cy="217360"/>
            </a:xfrm>
            <a:custGeom>
              <a:avLst/>
              <a:gdLst>
                <a:gd name="connsiteX0" fmla="*/ 26860 w 135636"/>
                <a:gd name="connsiteY0" fmla="*/ 217361 h 217360"/>
                <a:gd name="connsiteX1" fmla="*/ 0 w 135636"/>
                <a:gd name="connsiteY1" fmla="*/ 190500 h 217360"/>
                <a:gd name="connsiteX2" fmla="*/ 81724 w 135636"/>
                <a:gd name="connsiteY2" fmla="*/ 108680 h 217360"/>
                <a:gd name="connsiteX3" fmla="*/ 0 w 135636"/>
                <a:gd name="connsiteY3" fmla="*/ 26860 h 217360"/>
                <a:gd name="connsiteX4" fmla="*/ 26860 w 135636"/>
                <a:gd name="connsiteY4" fmla="*/ 0 h 217360"/>
                <a:gd name="connsiteX5" fmla="*/ 135636 w 135636"/>
                <a:gd name="connsiteY5" fmla="*/ 108680 h 217360"/>
                <a:gd name="connsiteX6" fmla="*/ 26860 w 135636"/>
                <a:gd name="connsiteY6" fmla="*/ 217361 h 2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6" h="21736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C293DBF-8880-44FA-B7B9-4737138491A9}"/>
                </a:ext>
              </a:extLst>
            </p:cNvPr>
            <p:cNvSpPr/>
            <p:nvPr/>
          </p:nvSpPr>
          <p:spPr>
            <a:xfrm rot="17550601">
              <a:off x="8267830" y="2714777"/>
              <a:ext cx="238029" cy="38100"/>
            </a:xfrm>
            <a:custGeom>
              <a:avLst/>
              <a:gdLst>
                <a:gd name="connsiteX0" fmla="*/ 0 w 238029"/>
                <a:gd name="connsiteY0" fmla="*/ 0 h 38100"/>
                <a:gd name="connsiteX1" fmla="*/ 238030 w 238029"/>
                <a:gd name="connsiteY1" fmla="*/ 0 h 38100"/>
                <a:gd name="connsiteX2" fmla="*/ 238030 w 238029"/>
                <a:gd name="connsiteY2" fmla="*/ 38100 h 38100"/>
                <a:gd name="connsiteX3" fmla="*/ 0 w 238029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29" h="38100">
                  <a:moveTo>
                    <a:pt x="0" y="0"/>
                  </a:moveTo>
                  <a:lnTo>
                    <a:pt x="238030" y="0"/>
                  </a:lnTo>
                  <a:lnTo>
                    <a:pt x="23803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E4D491B-B28A-4AE6-9662-994894325439}"/>
              </a:ext>
            </a:extLst>
          </p:cNvPr>
          <p:cNvGrpSpPr/>
          <p:nvPr/>
        </p:nvGrpSpPr>
        <p:grpSpPr>
          <a:xfrm>
            <a:off x="3187030" y="3193936"/>
            <a:ext cx="75898" cy="228681"/>
            <a:chOff x="7751545" y="3445838"/>
            <a:chExt cx="631037" cy="190130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863857-8C3D-47F5-9F02-4D5A90AE3BE3}"/>
                </a:ext>
              </a:extLst>
            </p:cNvPr>
            <p:cNvSpPr/>
            <p:nvPr/>
          </p:nvSpPr>
          <p:spPr>
            <a:xfrm rot="18869273">
              <a:off x="7771020" y="3655672"/>
              <a:ext cx="612276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B86F71B-8F6D-4B4D-8BB8-C9D22A547B49}"/>
                </a:ext>
              </a:extLst>
            </p:cNvPr>
            <p:cNvSpPr/>
            <p:nvPr/>
          </p:nvSpPr>
          <p:spPr>
            <a:xfrm rot="18869273">
              <a:off x="7749135" y="4266632"/>
              <a:ext cx="638009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10F7917-48A8-4409-987C-0C8710D89162}"/>
                </a:ext>
              </a:extLst>
            </p:cNvPr>
            <p:cNvSpPr/>
            <p:nvPr/>
          </p:nvSpPr>
          <p:spPr>
            <a:xfrm rot="18869273">
              <a:off x="7742444" y="4907238"/>
              <a:ext cx="635040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3FA8378-F612-4537-B6D1-2CB5E1370252}"/>
                </a:ext>
              </a:extLst>
            </p:cNvPr>
            <p:cNvSpPr/>
            <p:nvPr/>
          </p:nvSpPr>
          <p:spPr>
            <a:xfrm rot="13469273">
              <a:off x="7783684" y="3957760"/>
              <a:ext cx="597384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B7D8A3A-10F8-4BEE-BBB6-11D9C41E93EC}"/>
                </a:ext>
              </a:extLst>
            </p:cNvPr>
            <p:cNvSpPr/>
            <p:nvPr/>
          </p:nvSpPr>
          <p:spPr>
            <a:xfrm rot="13469273">
              <a:off x="7751545" y="4584585"/>
              <a:ext cx="631037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A69377B-ACE4-42B4-8C20-5EE398AA601E}"/>
                </a:ext>
              </a:extLst>
            </p:cNvPr>
            <p:cNvSpPr/>
            <p:nvPr/>
          </p:nvSpPr>
          <p:spPr>
            <a:xfrm rot="13469273">
              <a:off x="7779611" y="5154538"/>
              <a:ext cx="433389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408F29A-F8E8-46F5-B3E1-1DE041EA89D5}"/>
              </a:ext>
            </a:extLst>
          </p:cNvPr>
          <p:cNvSpPr txBox="1"/>
          <p:nvPr/>
        </p:nvSpPr>
        <p:spPr>
          <a:xfrm>
            <a:off x="3197421" y="3206964"/>
            <a:ext cx="444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CWL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4DFFAC7-9996-42CF-844C-4BBC54BB60F0}"/>
              </a:ext>
            </a:extLst>
          </p:cNvPr>
          <p:cNvCxnSpPr>
            <a:cxnSpLocks/>
          </p:cNvCxnSpPr>
          <p:nvPr/>
        </p:nvCxnSpPr>
        <p:spPr>
          <a:xfrm flipV="1">
            <a:off x="1414009" y="2497554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21395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BD7110-28B6-4101-82E0-A87C7F1F1A3A}"/>
</file>

<file path=customXml/itemProps3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