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CAC"/>
    <a:srgbClr val="4FB3D9"/>
    <a:srgbClr val="2D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799D01B4-CFD5-435B-A370-93B9AD8CB259}"/>
    <pc:docChg chg="custSel modSld">
      <pc:chgData name="Cristina Martins Rodrigues" userId="459032d2-6611-47f6-b546-c79c040e89ab" providerId="ADAL" clId="{799D01B4-CFD5-435B-A370-93B9AD8CB259}" dt="2022-10-10T14:26:56.814" v="0" actId="478"/>
      <pc:docMkLst>
        <pc:docMk/>
      </pc:docMkLst>
      <pc:sldChg chg="delSp mod">
        <pc:chgData name="Cristina Martins Rodrigues" userId="459032d2-6611-47f6-b546-c79c040e89ab" providerId="ADAL" clId="{799D01B4-CFD5-435B-A370-93B9AD8CB259}" dt="2022-10-10T14:26:56.814" v="0" actId="478"/>
        <pc:sldMkLst>
          <pc:docMk/>
          <pc:sldMk cId="2395291857" sldId="256"/>
        </pc:sldMkLst>
        <pc:picChg chg="del">
          <ac:chgData name="Cristina Martins Rodrigues" userId="459032d2-6611-47f6-b546-c79c040e89ab" providerId="ADAL" clId="{799D01B4-CFD5-435B-A370-93B9AD8CB259}" dt="2022-10-10T14:26:56.814" v="0" actId="478"/>
          <ac:picMkLst>
            <pc:docMk/>
            <pc:sldMk cId="2395291857" sldId="256"/>
            <ac:picMk id="18" creationId="{C100E9EC-4ED2-4E90-8CFD-3E1C69C51F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AA9D2-0016-439E-B448-B95F2EA50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C4F854-2C89-4CB2-9E51-63D16866B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3DA04F-6937-479B-907A-91293B49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210-4B2A-423D-9E66-3C19B7B5C6F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F0211C-4ADD-42A3-90E5-29A9D888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448BA0-AA6F-4021-8AD2-9423B8D7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6D71-1C2E-429A-BD67-1034541A6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62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A7ECC-852E-4E13-91DB-BFDA1F33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FBE07A-BB0D-4F40-AF8D-1E8CAB771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A5416-D17D-41D1-ABE4-CA712A72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210-4B2A-423D-9E66-3C19B7B5C6F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D86913-4F2C-4102-B13A-15D0CD12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8DC004-A030-4340-BE65-EF5969A4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6D71-1C2E-429A-BD67-1034541A6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63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186402-34F7-44C7-97C2-1AAF43684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D7EFDC-08C4-47CE-8CAF-ADFD95CF2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64A1E4-4ADC-441F-9413-33D4C6BC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210-4B2A-423D-9E66-3C19B7B5C6F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C99C1E-DEDB-4CA5-BAC2-FB1D9941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F4936-4CFA-4FB4-B797-A42B2829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6D71-1C2E-429A-BD67-1034541A6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01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5C5B4-4197-4936-B404-E4C38F14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E41203-C04B-4F8D-B0BF-A15A50DB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B1625-12D7-412A-B70F-CD648593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210-4B2A-423D-9E66-3C19B7B5C6F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A6BC9-B21D-4C5D-83CB-E850C4E6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DD341-9D46-4C11-B69A-13519193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6D71-1C2E-429A-BD67-1034541A6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0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B3346-980C-4E75-A27F-CFF8DE91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CC1A2B-24D5-4F98-9C61-16E3AF5E5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5549EE-D121-4293-9C5C-0DB1DC96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210-4B2A-423D-9E66-3C19B7B5C6F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1FBA8-B287-4B3D-9FC2-5AAFD0B3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230292-9F51-4F4F-976E-019898B2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6D71-1C2E-429A-BD67-1034541A6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5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9944B-30C1-4249-85A4-F8E8B1AE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793EBA-BCFE-4BAA-817D-EB1D905B2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7002AC-1536-44CD-807D-B6FA33ED4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2EAF3-9A8F-439E-B0B6-E58436C7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210-4B2A-423D-9E66-3C19B7B5C6F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4F9C39-02AB-4C16-97DF-86949844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E6AC5E-30E8-4328-8395-2E84F901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6D71-1C2E-429A-BD67-1034541A6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30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A5573-A399-449F-A100-F7BDF582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CC77A1-E7F0-40F0-9D87-08005487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59A49D-66A8-4B49-AF08-B9E9356FF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1704B6-81A0-4FE4-ACE9-04CCD4BA3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EA1BE7-8ECA-402B-8BA4-F21371099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FF416D-B880-4D73-9828-576F5949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210-4B2A-423D-9E66-3C19B7B5C6F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BD211B-710C-4A9A-B957-67FC030C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FAA849-B218-4C46-A965-56BCC339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6D71-1C2E-429A-BD67-1034541A6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91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6256C-F540-4B30-8140-E04149EA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09A019-1075-4D9F-AF49-06608E1E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210-4B2A-423D-9E66-3C19B7B5C6F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7BDD90-9A55-46F0-BCF4-CEE4352D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9A46A8-2646-4728-B970-764C12E8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6D71-1C2E-429A-BD67-1034541A6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90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65C3C9-940D-4540-B9E6-C6B6ED08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210-4B2A-423D-9E66-3C19B7B5C6F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2A1FA9-D264-455E-8537-4BDC7161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C9A1F5-B2FA-4CE9-AADC-CE01ED6D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6D71-1C2E-429A-BD67-1034541A6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62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9CCA8-DA18-41DD-9526-39664C76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D3DA97-9322-4A0B-8D62-AB57E586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EC816-2FF9-43D0-A8BE-30C647148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8BDAA6-21D1-453D-B409-0ED13AE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210-4B2A-423D-9E66-3C19B7B5C6F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0A6512-0816-42B1-8A2B-DFE6EDCF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F8DD26-412B-496D-8D02-D0E5DD19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6D71-1C2E-429A-BD67-1034541A6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8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9CDD7-1C5B-4D1B-8DE2-593C8DF3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610B1C-C07C-4982-A6CE-C071EEBD7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C0FEEE-7DD6-4116-92A7-BFE34B1AC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480F8A-1CD9-489C-871D-F5BED5BF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6210-4B2A-423D-9E66-3C19B7B5C6F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88C1D-25CF-4911-86CD-AE22458A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648FCF-E80F-4159-BFB5-15F18D30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A6D71-1C2E-429A-BD67-1034541A6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46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93C506-B003-4307-8D15-BC5CA71A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9DAE5C-AC70-4D7E-AF61-CE14C4428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3D6F29-3048-4804-911E-DD118B7C2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6210-4B2A-423D-9E66-3C19B7B5C6FA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7AA138-548D-49D5-9296-F3904E3DA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C7877-6592-44FF-A7AC-F4FEB5C31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A6D71-1C2E-429A-BD67-1034541A62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39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73FE767D-6C64-4B2E-9BFB-F0D4B02E0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000" r="96778">
                        <a14:foregroundMark x1="3111" y1="39600" x2="3111" y2="39600"/>
                        <a14:foregroundMark x1="13778" y1="42600" x2="13778" y2="42600"/>
                        <a14:foregroundMark x1="30000" y1="41400" x2="30000" y2="41400"/>
                        <a14:foregroundMark x1="45000" y1="47400" x2="45000" y2="47400"/>
                        <a14:foregroundMark x1="76222" y1="41600" x2="76222" y2="41600"/>
                        <a14:foregroundMark x1="82111" y1="50800" x2="82111" y2="50800"/>
                        <a14:foregroundMark x1="96778" y1="46000" x2="96778" y2="46000"/>
                        <a14:foregroundMark x1="92778" y1="45000" x2="92778" y2="45000"/>
                        <a14:foregroundMark x1="59556" y1="41400" x2="59556" y2="41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175" y="2992453"/>
            <a:ext cx="3361495" cy="18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1FEF70F-E165-41B1-B4FB-5FB9AC0F9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739" y="2757352"/>
            <a:ext cx="4987093" cy="2337700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9AA3D481-7D5D-4F2E-93D9-17EC71061909}"/>
              </a:ext>
            </a:extLst>
          </p:cNvPr>
          <p:cNvSpPr/>
          <p:nvPr/>
        </p:nvSpPr>
        <p:spPr>
          <a:xfrm>
            <a:off x="5120433" y="3521602"/>
            <a:ext cx="1638962" cy="601642"/>
          </a:xfrm>
          <a:prstGeom prst="rightArrow">
            <a:avLst/>
          </a:prstGeom>
          <a:solidFill>
            <a:srgbClr val="ACACAC"/>
          </a:solidFill>
          <a:ln>
            <a:solidFill>
              <a:srgbClr val="ACA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A69547C-0A7C-4117-B452-1138096C9612}"/>
              </a:ext>
            </a:extLst>
          </p:cNvPr>
          <p:cNvGrpSpPr>
            <a:grpSpLocks noChangeAspect="1"/>
          </p:cNvGrpSpPr>
          <p:nvPr/>
        </p:nvGrpSpPr>
        <p:grpSpPr>
          <a:xfrm>
            <a:off x="5425867" y="2617013"/>
            <a:ext cx="965200" cy="935479"/>
            <a:chOff x="4703384" y="1659027"/>
            <a:chExt cx="3537565" cy="3428635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B28BD01-1BB1-4572-B007-32F24FD007FC}"/>
                </a:ext>
              </a:extLst>
            </p:cNvPr>
            <p:cNvGrpSpPr/>
            <p:nvPr/>
          </p:nvGrpSpPr>
          <p:grpSpPr>
            <a:xfrm>
              <a:off x="4703384" y="1659027"/>
              <a:ext cx="3534533" cy="3426989"/>
              <a:chOff x="4398584" y="1684427"/>
              <a:chExt cx="3534533" cy="3426989"/>
            </a:xfrm>
          </p:grpSpPr>
          <p:grpSp>
            <p:nvGrpSpPr>
              <p:cNvPr id="24" name="Group 117">
                <a:extLst>
                  <a:ext uri="{FF2B5EF4-FFF2-40B4-BE49-F238E27FC236}">
                    <a16:creationId xmlns:a16="http://schemas.microsoft.com/office/drawing/2014/main" id="{DE2536D5-6F78-499E-B14A-352166601787}"/>
                  </a:ext>
                </a:extLst>
              </p:cNvPr>
              <p:cNvGrpSpPr/>
              <p:nvPr/>
            </p:nvGrpSpPr>
            <p:grpSpPr>
              <a:xfrm>
                <a:off x="6285307" y="3978380"/>
                <a:ext cx="1226344" cy="1133036"/>
                <a:chOff x="5901449" y="3824529"/>
                <a:chExt cx="1367306" cy="1263650"/>
              </a:xfrm>
            </p:grpSpPr>
            <p:sp>
              <p:nvSpPr>
                <p:cNvPr id="45" name="Rectangle 140">
                  <a:extLst>
                    <a:ext uri="{FF2B5EF4-FFF2-40B4-BE49-F238E27FC236}">
                      <a16:creationId xmlns:a16="http://schemas.microsoft.com/office/drawing/2014/main" id="{7C719618-D7CE-4169-A4BD-D5593CF83889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46" name="Rectangle 141">
                  <a:extLst>
                    <a:ext uri="{FF2B5EF4-FFF2-40B4-BE49-F238E27FC236}">
                      <a16:creationId xmlns:a16="http://schemas.microsoft.com/office/drawing/2014/main" id="{A3BC505E-858A-4152-A502-F08E9BC27C08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47" name="Rectangle 142">
                  <a:extLst>
                    <a:ext uri="{FF2B5EF4-FFF2-40B4-BE49-F238E27FC236}">
                      <a16:creationId xmlns:a16="http://schemas.microsoft.com/office/drawing/2014/main" id="{D2B02CB9-0CFF-46DB-878D-CB8E79F5877E}"/>
                    </a:ext>
                  </a:extLst>
                </p:cNvPr>
                <p:cNvSpPr/>
                <p:nvPr/>
              </p:nvSpPr>
              <p:spPr>
                <a:xfrm>
                  <a:off x="6865367" y="3824529"/>
                  <a:ext cx="403388" cy="1263650"/>
                </a:xfrm>
                <a:prstGeom prst="rect">
                  <a:avLst/>
                </a:pr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5" name="Group 119">
                <a:extLst>
                  <a:ext uri="{FF2B5EF4-FFF2-40B4-BE49-F238E27FC236}">
                    <a16:creationId xmlns:a16="http://schemas.microsoft.com/office/drawing/2014/main" id="{244D981F-D41D-46E1-A03F-CD41BD508853}"/>
                  </a:ext>
                </a:extLst>
              </p:cNvPr>
              <p:cNvGrpSpPr/>
              <p:nvPr/>
            </p:nvGrpSpPr>
            <p:grpSpPr>
              <a:xfrm>
                <a:off x="5035017" y="2574482"/>
                <a:ext cx="2344641" cy="2152087"/>
                <a:chOff x="4507445" y="2258793"/>
                <a:chExt cx="2614146" cy="2400175"/>
              </a:xfrm>
            </p:grpSpPr>
            <p:sp>
              <p:nvSpPr>
                <p:cNvPr id="42" name="Arc 137">
                  <a:extLst>
                    <a:ext uri="{FF2B5EF4-FFF2-40B4-BE49-F238E27FC236}">
                      <a16:creationId xmlns:a16="http://schemas.microsoft.com/office/drawing/2014/main" id="{39E79F17-4457-45EF-88EA-0BCFD973564F}"/>
                    </a:ext>
                  </a:extLst>
                </p:cNvPr>
                <p:cNvSpPr/>
                <p:nvPr/>
              </p:nvSpPr>
              <p:spPr>
                <a:xfrm rot="9662448">
                  <a:off x="4507445" y="2258793"/>
                  <a:ext cx="2400175" cy="2400175"/>
                </a:xfrm>
                <a:prstGeom prst="arc">
                  <a:avLst>
                    <a:gd name="adj1" fmla="val 17354218"/>
                    <a:gd name="adj2" fmla="val 11583048"/>
                  </a:avLst>
                </a:prstGeom>
                <a:noFill/>
                <a:ln w="12700" cap="rnd" cmpd="sng" algn="ctr">
                  <a:solidFill>
                    <a:srgbClr val="0BB5DD">
                      <a:shade val="95000"/>
                      <a:satMod val="105000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cxnSp>
              <p:nvCxnSpPr>
                <p:cNvPr id="43" name="Straight Connector 138">
                  <a:extLst>
                    <a:ext uri="{FF2B5EF4-FFF2-40B4-BE49-F238E27FC236}">
                      <a16:creationId xmlns:a16="http://schemas.microsoft.com/office/drawing/2014/main" id="{37AFA6D8-904D-4BDC-B297-DC60612223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2021" y="3124454"/>
                  <a:ext cx="239570" cy="264759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0BB5DD">
                      <a:shade val="95000"/>
                      <a:satMod val="105000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4" name="Straight Connector 139">
                  <a:extLst>
                    <a:ext uri="{FF2B5EF4-FFF2-40B4-BE49-F238E27FC236}">
                      <a16:creationId xmlns:a16="http://schemas.microsoft.com/office/drawing/2014/main" id="{EFD89D5C-5A49-4363-B120-71558E98D7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6627478" y="3136291"/>
                  <a:ext cx="239569" cy="264759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0BB5DD">
                      <a:shade val="95000"/>
                      <a:satMod val="105000"/>
                    </a:srgbClr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6" name="Group 121">
                <a:extLst>
                  <a:ext uri="{FF2B5EF4-FFF2-40B4-BE49-F238E27FC236}">
                    <a16:creationId xmlns:a16="http://schemas.microsoft.com/office/drawing/2014/main" id="{FE82212B-C2C2-4AB5-9977-E69A54732272}"/>
                  </a:ext>
                </a:extLst>
              </p:cNvPr>
              <p:cNvGrpSpPr/>
              <p:nvPr/>
            </p:nvGrpSpPr>
            <p:grpSpPr>
              <a:xfrm>
                <a:off x="5553461" y="3110292"/>
                <a:ext cx="1078751" cy="1053465"/>
                <a:chOff x="3896723" y="1685569"/>
                <a:chExt cx="2702070" cy="2377086"/>
              </a:xfrm>
            </p:grpSpPr>
            <p:sp>
              <p:nvSpPr>
                <p:cNvPr id="40" name="Freeform: Shape 135">
                  <a:extLst>
                    <a:ext uri="{FF2B5EF4-FFF2-40B4-BE49-F238E27FC236}">
                      <a16:creationId xmlns:a16="http://schemas.microsoft.com/office/drawing/2014/main" id="{36AFC95E-AB28-4B54-8392-4A31F3D6114B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12700" cap="rnd" cmpd="sng" algn="ctr">
                  <a:solidFill>
                    <a:srgbClr val="2D3E50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1" name="Freeform: Shape 136">
                  <a:extLst>
                    <a:ext uri="{FF2B5EF4-FFF2-40B4-BE49-F238E27FC236}">
                      <a16:creationId xmlns:a16="http://schemas.microsoft.com/office/drawing/2014/main" id="{DF3FDD5A-A5D5-4319-8392-175CE0CA857D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12700" cap="rnd" cmpd="sng" algn="ctr">
                  <a:solidFill>
                    <a:srgbClr val="2D3E50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7" name="Group 122">
                <a:extLst>
                  <a:ext uri="{FF2B5EF4-FFF2-40B4-BE49-F238E27FC236}">
                    <a16:creationId xmlns:a16="http://schemas.microsoft.com/office/drawing/2014/main" id="{A7BC3BE2-B4F6-4340-865C-964924C2E41F}"/>
                  </a:ext>
                </a:extLst>
              </p:cNvPr>
              <p:cNvGrpSpPr/>
              <p:nvPr/>
            </p:nvGrpSpPr>
            <p:grpSpPr>
              <a:xfrm>
                <a:off x="4398584" y="2412369"/>
                <a:ext cx="1062788" cy="793271"/>
                <a:chOff x="3797857" y="2077992"/>
                <a:chExt cx="1184950" cy="884717"/>
              </a:xfrm>
            </p:grpSpPr>
            <p:sp>
              <p:nvSpPr>
                <p:cNvPr id="37" name="Rectangle 132">
                  <a:extLst>
                    <a:ext uri="{FF2B5EF4-FFF2-40B4-BE49-F238E27FC236}">
                      <a16:creationId xmlns:a16="http://schemas.microsoft.com/office/drawing/2014/main" id="{06B62B6A-027C-4536-980F-86B08C881903}"/>
                    </a:ext>
                  </a:extLst>
                </p:cNvPr>
                <p:cNvSpPr/>
                <p:nvPr/>
              </p:nvSpPr>
              <p:spPr>
                <a:xfrm>
                  <a:off x="3797857" y="2077992"/>
                  <a:ext cx="556260" cy="250900"/>
                </a:xfrm>
                <a:prstGeom prst="rect">
                  <a:avLst/>
                </a:pr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cxnSp>
              <p:nvCxnSpPr>
                <p:cNvPr id="38" name="Straight Connector 133">
                  <a:extLst>
                    <a:ext uri="{FF2B5EF4-FFF2-40B4-BE49-F238E27FC236}">
                      <a16:creationId xmlns:a16="http://schemas.microsoft.com/office/drawing/2014/main" id="{A23164A3-DB6B-4844-9E69-ED5FE2520103}"/>
                    </a:ext>
                  </a:extLst>
                </p:cNvPr>
                <p:cNvCxnSpPr>
                  <a:cxnSpLocks/>
                  <a:stCxn id="37" idx="3"/>
                </p:cNvCxnSpPr>
                <p:nvPr/>
              </p:nvCxnSpPr>
              <p:spPr>
                <a:xfrm>
                  <a:off x="4354117" y="2203442"/>
                  <a:ext cx="44196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>
                      <a:shade val="95000"/>
                      <a:satMod val="105000"/>
                    </a:srgbClr>
                  </a:solidFill>
                  <a:prstDash val="solid"/>
                  <a:miter/>
                </a:ln>
                <a:effectLst/>
              </p:spPr>
            </p:cxnSp>
            <p:cxnSp>
              <p:nvCxnSpPr>
                <p:cNvPr id="39" name="Straight Connector 134">
                  <a:extLst>
                    <a:ext uri="{FF2B5EF4-FFF2-40B4-BE49-F238E27FC236}">
                      <a16:creationId xmlns:a16="http://schemas.microsoft.com/office/drawing/2014/main" id="{5251C7F7-D200-463F-97A4-7D52BBA64D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077" y="2203442"/>
                  <a:ext cx="186730" cy="75926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>
                      <a:shade val="95000"/>
                      <a:satMod val="105000"/>
                    </a:srgbClr>
                  </a:solidFill>
                  <a:prstDash val="solid"/>
                  <a:miter/>
                </a:ln>
                <a:effectLst/>
              </p:spPr>
            </p:cxnSp>
          </p:grpSp>
          <p:grpSp>
            <p:nvGrpSpPr>
              <p:cNvPr id="28" name="Group 123">
                <a:extLst>
                  <a:ext uri="{FF2B5EF4-FFF2-40B4-BE49-F238E27FC236}">
                    <a16:creationId xmlns:a16="http://schemas.microsoft.com/office/drawing/2014/main" id="{8C110CF9-2170-46FB-8988-BCED1D1FFC94}"/>
                  </a:ext>
                </a:extLst>
              </p:cNvPr>
              <p:cNvGrpSpPr/>
              <p:nvPr/>
            </p:nvGrpSpPr>
            <p:grpSpPr>
              <a:xfrm>
                <a:off x="4765552" y="4127172"/>
                <a:ext cx="1022949" cy="793271"/>
                <a:chOff x="4207006" y="3990474"/>
                <a:chExt cx="1140532" cy="884717"/>
              </a:xfrm>
            </p:grpSpPr>
            <p:sp>
              <p:nvSpPr>
                <p:cNvPr id="34" name="Rectangle 129">
                  <a:extLst>
                    <a:ext uri="{FF2B5EF4-FFF2-40B4-BE49-F238E27FC236}">
                      <a16:creationId xmlns:a16="http://schemas.microsoft.com/office/drawing/2014/main" id="{73A5FA1E-9738-420C-BB67-25C607B38A9E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cxnSp>
              <p:nvCxnSpPr>
                <p:cNvPr id="35" name="Straight Connector 130">
                  <a:extLst>
                    <a:ext uri="{FF2B5EF4-FFF2-40B4-BE49-F238E27FC236}">
                      <a16:creationId xmlns:a16="http://schemas.microsoft.com/office/drawing/2014/main" id="{DB1F7510-E503-4A63-885E-166C8D3DDFED}"/>
                    </a:ext>
                  </a:extLst>
                </p:cNvPr>
                <p:cNvCxnSpPr>
                  <a:cxnSpLocks/>
                  <a:stCxn id="34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>
                      <a:shade val="95000"/>
                      <a:satMod val="105000"/>
                    </a:srgbClr>
                  </a:solidFill>
                  <a:prstDash val="solid"/>
                  <a:miter/>
                </a:ln>
                <a:effectLst/>
              </p:spPr>
            </p:cxnSp>
            <p:cxnSp>
              <p:nvCxnSpPr>
                <p:cNvPr id="36" name="Straight Connector 131">
                  <a:extLst>
                    <a:ext uri="{FF2B5EF4-FFF2-40B4-BE49-F238E27FC236}">
                      <a16:creationId xmlns:a16="http://schemas.microsoft.com/office/drawing/2014/main" id="{8E081164-B9F0-436E-BCCD-4E39B752B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>
                      <a:shade val="95000"/>
                      <a:satMod val="105000"/>
                    </a:srgbClr>
                  </a:solidFill>
                  <a:prstDash val="solid"/>
                  <a:miter/>
                </a:ln>
                <a:effectLst/>
              </p:spPr>
            </p:cxnSp>
          </p:grpSp>
          <p:grpSp>
            <p:nvGrpSpPr>
              <p:cNvPr id="29" name="Group 124">
                <a:extLst>
                  <a:ext uri="{FF2B5EF4-FFF2-40B4-BE49-F238E27FC236}">
                    <a16:creationId xmlns:a16="http://schemas.microsoft.com/office/drawing/2014/main" id="{ADE1514B-6FD0-47AD-B8A2-F458C7EF0022}"/>
                  </a:ext>
                </a:extLst>
              </p:cNvPr>
              <p:cNvGrpSpPr/>
              <p:nvPr/>
            </p:nvGrpSpPr>
            <p:grpSpPr>
              <a:xfrm>
                <a:off x="6432700" y="2847613"/>
                <a:ext cx="1500417" cy="503397"/>
                <a:chOff x="6065785" y="2563410"/>
                <a:chExt cx="1672882" cy="561427"/>
              </a:xfrm>
            </p:grpSpPr>
            <p:sp>
              <p:nvSpPr>
                <p:cNvPr id="31" name="Rectangle 126">
                  <a:extLst>
                    <a:ext uri="{FF2B5EF4-FFF2-40B4-BE49-F238E27FC236}">
                      <a16:creationId xmlns:a16="http://schemas.microsoft.com/office/drawing/2014/main" id="{6283003F-E48C-45BD-82F7-B5D57D53B7D8}"/>
                    </a:ext>
                  </a:extLst>
                </p:cNvPr>
                <p:cNvSpPr/>
                <p:nvPr/>
              </p:nvSpPr>
              <p:spPr>
                <a:xfrm>
                  <a:off x="7182407" y="2563410"/>
                  <a:ext cx="556260" cy="250900"/>
                </a:xfrm>
                <a:prstGeom prst="rect">
                  <a:avLst/>
                </a:pr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cxnSp>
              <p:nvCxnSpPr>
                <p:cNvPr id="32" name="Straight Connector 127">
                  <a:extLst>
                    <a:ext uri="{FF2B5EF4-FFF2-40B4-BE49-F238E27FC236}">
                      <a16:creationId xmlns:a16="http://schemas.microsoft.com/office/drawing/2014/main" id="{109AB2B8-097D-4853-AB10-EFDD9A838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4417" y="2688860"/>
                  <a:ext cx="290370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>
                      <a:shade val="95000"/>
                      <a:satMod val="105000"/>
                    </a:srgbClr>
                  </a:solidFill>
                  <a:prstDash val="solid"/>
                  <a:miter/>
                </a:ln>
                <a:effectLst/>
              </p:spPr>
            </p:cxnSp>
            <p:cxnSp>
              <p:nvCxnSpPr>
                <p:cNvPr id="33" name="Straight Connector 128">
                  <a:extLst>
                    <a:ext uri="{FF2B5EF4-FFF2-40B4-BE49-F238E27FC236}">
                      <a16:creationId xmlns:a16="http://schemas.microsoft.com/office/drawing/2014/main" id="{5892A55C-B66D-4517-916A-E7DA0C6271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5785" y="2688860"/>
                  <a:ext cx="818632" cy="435977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>
                      <a:shade val="95000"/>
                      <a:satMod val="105000"/>
                    </a:srgbClr>
                  </a:solidFill>
                  <a:prstDash val="solid"/>
                  <a:miter/>
                </a:ln>
                <a:effectLst/>
              </p:spPr>
            </p:cxnSp>
          </p:grpSp>
          <p:sp>
            <p:nvSpPr>
              <p:cNvPr id="30" name="Freeform: Shape 125" descr="Magnifying glass">
                <a:extLst>
                  <a:ext uri="{FF2B5EF4-FFF2-40B4-BE49-F238E27FC236}">
                    <a16:creationId xmlns:a16="http://schemas.microsoft.com/office/drawing/2014/main" id="{887842D3-6888-4E4D-8348-CDFEB815426A}"/>
                  </a:ext>
                </a:extLst>
              </p:cNvPr>
              <p:cNvSpPr/>
              <p:nvPr/>
            </p:nvSpPr>
            <p:spPr>
              <a:xfrm rot="15596802">
                <a:off x="6633585" y="1683672"/>
                <a:ext cx="1032529" cy="1034040"/>
              </a:xfrm>
              <a:custGeom>
                <a:avLst/>
                <a:gdLst>
                  <a:gd name="connsiteX0" fmla="*/ 1146867 w 1151556"/>
                  <a:gd name="connsiteY0" fmla="*/ 918023 h 1152898"/>
                  <a:gd name="connsiteX1" fmla="*/ 1072420 w 1151556"/>
                  <a:gd name="connsiteY1" fmla="*/ 1067135 h 1152898"/>
                  <a:gd name="connsiteX2" fmla="*/ 868216 w 1151556"/>
                  <a:gd name="connsiteY2" fmla="*/ 1152898 h 1152898"/>
                  <a:gd name="connsiteX3" fmla="*/ 664011 w 1151556"/>
                  <a:gd name="connsiteY3" fmla="*/ 1067134 h 1152898"/>
                  <a:gd name="connsiteX4" fmla="*/ 153498 w 1151556"/>
                  <a:gd name="connsiteY4" fmla="*/ 556621 h 1152898"/>
                  <a:gd name="connsiteX5" fmla="*/ 75902 w 1151556"/>
                  <a:gd name="connsiteY5" fmla="*/ 303408 h 1152898"/>
                  <a:gd name="connsiteX6" fmla="*/ 0 w 1151556"/>
                  <a:gd name="connsiteY6" fmla="*/ 227505 h 1152898"/>
                  <a:gd name="connsiteX7" fmla="*/ 31670 w 1151556"/>
                  <a:gd name="connsiteY7" fmla="*/ 203045 h 1152898"/>
                  <a:gd name="connsiteX8" fmla="*/ 143826 w 1151556"/>
                  <a:gd name="connsiteY8" fmla="*/ 97878 h 1152898"/>
                  <a:gd name="connsiteX9" fmla="*/ 229913 w 1151556"/>
                  <a:gd name="connsiteY9" fmla="*/ 0 h 1152898"/>
                  <a:gd name="connsiteX10" fmla="*/ 304612 w 1151556"/>
                  <a:gd name="connsiteY10" fmla="*/ 74699 h 1152898"/>
                  <a:gd name="connsiteX11" fmla="*/ 557825 w 1151556"/>
                  <a:gd name="connsiteY11" fmla="*/ 152294 h 1152898"/>
                  <a:gd name="connsiteX12" fmla="*/ 1068338 w 1151556"/>
                  <a:gd name="connsiteY12" fmla="*/ 662807 h 1152898"/>
                  <a:gd name="connsiteX13" fmla="*/ 1146867 w 1151556"/>
                  <a:gd name="connsiteY13" fmla="*/ 918023 h 115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51556" h="1152898">
                    <a:moveTo>
                      <a:pt x="1146867" y="918023"/>
                    </a:moveTo>
                    <a:cubicBezTo>
                      <a:pt x="1137127" y="972177"/>
                      <a:pt x="1112240" y="1024250"/>
                      <a:pt x="1072420" y="1067135"/>
                    </a:cubicBezTo>
                    <a:cubicBezTo>
                      <a:pt x="1015243" y="1124312"/>
                      <a:pt x="941729" y="1152898"/>
                      <a:pt x="868216" y="1152898"/>
                    </a:cubicBezTo>
                    <a:cubicBezTo>
                      <a:pt x="794702" y="1152898"/>
                      <a:pt x="721188" y="1124312"/>
                      <a:pt x="664011" y="1067134"/>
                    </a:cubicBezTo>
                    <a:lnTo>
                      <a:pt x="153498" y="556621"/>
                    </a:lnTo>
                    <a:cubicBezTo>
                      <a:pt x="84071" y="487194"/>
                      <a:pt x="59566" y="393258"/>
                      <a:pt x="75902" y="303408"/>
                    </a:cubicBezTo>
                    <a:lnTo>
                      <a:pt x="0" y="227505"/>
                    </a:lnTo>
                    <a:lnTo>
                      <a:pt x="31670" y="203045"/>
                    </a:lnTo>
                    <a:cubicBezTo>
                      <a:pt x="70660" y="169845"/>
                      <a:pt x="108097" y="134753"/>
                      <a:pt x="143826" y="97878"/>
                    </a:cubicBezTo>
                    <a:lnTo>
                      <a:pt x="229913" y="0"/>
                    </a:lnTo>
                    <a:lnTo>
                      <a:pt x="304612" y="74699"/>
                    </a:lnTo>
                    <a:cubicBezTo>
                      <a:pt x="394462" y="58362"/>
                      <a:pt x="488398" y="82867"/>
                      <a:pt x="557825" y="152294"/>
                    </a:cubicBezTo>
                    <a:lnTo>
                      <a:pt x="1068338" y="662807"/>
                    </a:lnTo>
                    <a:cubicBezTo>
                      <a:pt x="1137256" y="731728"/>
                      <a:pt x="1163100" y="827767"/>
                      <a:pt x="1146867" y="918023"/>
                    </a:cubicBezTo>
                    <a:close/>
                  </a:path>
                </a:pathLst>
              </a:custGeom>
              <a:noFill/>
              <a:ln w="12700" cap="rnd" cmpd="sng" algn="ctr">
                <a:solidFill>
                  <a:srgbClr val="0BB5DD">
                    <a:shade val="95000"/>
                    <a:satMod val="10500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 kern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  <p:grpSp>
          <p:nvGrpSpPr>
            <p:cNvPr id="48" name="Group 117">
              <a:extLst>
                <a:ext uri="{FF2B5EF4-FFF2-40B4-BE49-F238E27FC236}">
                  <a16:creationId xmlns:a16="http://schemas.microsoft.com/office/drawing/2014/main" id="{0FBE6F38-6EFE-4D7F-8EE4-7E962BB7C7BD}"/>
                </a:ext>
              </a:extLst>
            </p:cNvPr>
            <p:cNvGrpSpPr/>
            <p:nvPr/>
          </p:nvGrpSpPr>
          <p:grpSpPr>
            <a:xfrm>
              <a:off x="6593139" y="3954626"/>
              <a:ext cx="1226344" cy="1133036"/>
              <a:chOff x="5901449" y="3824529"/>
              <a:chExt cx="1367306" cy="1263650"/>
            </a:xfrm>
          </p:grpSpPr>
          <p:sp>
            <p:nvSpPr>
              <p:cNvPr id="49" name="Rectangle 140">
                <a:extLst>
                  <a:ext uri="{FF2B5EF4-FFF2-40B4-BE49-F238E27FC236}">
                    <a16:creationId xmlns:a16="http://schemas.microsoft.com/office/drawing/2014/main" id="{1B1797BE-F766-483E-B6AF-F69433396740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50" name="Rectangle 141">
                <a:extLst>
                  <a:ext uri="{FF2B5EF4-FFF2-40B4-BE49-F238E27FC236}">
                    <a16:creationId xmlns:a16="http://schemas.microsoft.com/office/drawing/2014/main" id="{9CF06F91-2BD7-4C54-BC99-2C863B260132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51" name="Rectangle 142">
                <a:extLst>
                  <a:ext uri="{FF2B5EF4-FFF2-40B4-BE49-F238E27FC236}">
                    <a16:creationId xmlns:a16="http://schemas.microsoft.com/office/drawing/2014/main" id="{BA172BF4-5F51-4FCF-91D4-BCD562A8B65F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52" name="Group 119">
              <a:extLst>
                <a:ext uri="{FF2B5EF4-FFF2-40B4-BE49-F238E27FC236}">
                  <a16:creationId xmlns:a16="http://schemas.microsoft.com/office/drawing/2014/main" id="{1FDB0F8D-81E2-4800-9635-C36B83D2A3F4}"/>
                </a:ext>
              </a:extLst>
            </p:cNvPr>
            <p:cNvGrpSpPr/>
            <p:nvPr/>
          </p:nvGrpSpPr>
          <p:grpSpPr>
            <a:xfrm>
              <a:off x="5342849" y="2550728"/>
              <a:ext cx="2344641" cy="2152087"/>
              <a:chOff x="4507445" y="2258793"/>
              <a:chExt cx="2614146" cy="2400175"/>
            </a:xfrm>
          </p:grpSpPr>
          <p:sp>
            <p:nvSpPr>
              <p:cNvPr id="53" name="Arc 137">
                <a:extLst>
                  <a:ext uri="{FF2B5EF4-FFF2-40B4-BE49-F238E27FC236}">
                    <a16:creationId xmlns:a16="http://schemas.microsoft.com/office/drawing/2014/main" id="{594566DA-D697-421E-89E6-FF699E206EF3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354218"/>
                  <a:gd name="adj2" fmla="val 11583048"/>
                </a:avLst>
              </a:prstGeom>
              <a:noFill/>
              <a:ln w="12700" cap="rnd" cmpd="sng" algn="ctr">
                <a:solidFill>
                  <a:srgbClr val="0BB5DD">
                    <a:shade val="95000"/>
                    <a:satMod val="10500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cxnSp>
            <p:nvCxnSpPr>
              <p:cNvPr id="54" name="Straight Connector 138">
                <a:extLst>
                  <a:ext uri="{FF2B5EF4-FFF2-40B4-BE49-F238E27FC236}">
                    <a16:creationId xmlns:a16="http://schemas.microsoft.com/office/drawing/2014/main" id="{77A1D0F2-3F09-4DBB-93F9-0F24D96317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2021" y="3124454"/>
                <a:ext cx="239570" cy="264759"/>
              </a:xfrm>
              <a:prstGeom prst="line">
                <a:avLst/>
              </a:prstGeom>
              <a:noFill/>
              <a:ln w="12700" cap="rnd" cmpd="sng" algn="ctr">
                <a:solidFill>
                  <a:srgbClr val="0BB5DD">
                    <a:shade val="95000"/>
                    <a:satMod val="10500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139">
                <a:extLst>
                  <a:ext uri="{FF2B5EF4-FFF2-40B4-BE49-F238E27FC236}">
                    <a16:creationId xmlns:a16="http://schemas.microsoft.com/office/drawing/2014/main" id="{02E587E3-E91F-4EDF-800E-98DF46BCC95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27478" y="3136291"/>
                <a:ext cx="239569" cy="264759"/>
              </a:xfrm>
              <a:prstGeom prst="line">
                <a:avLst/>
              </a:prstGeom>
              <a:noFill/>
              <a:ln w="12700" cap="rnd" cmpd="sng" algn="ctr">
                <a:solidFill>
                  <a:srgbClr val="0BB5DD">
                    <a:shade val="95000"/>
                    <a:satMod val="10500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6" name="Group 121">
              <a:extLst>
                <a:ext uri="{FF2B5EF4-FFF2-40B4-BE49-F238E27FC236}">
                  <a16:creationId xmlns:a16="http://schemas.microsoft.com/office/drawing/2014/main" id="{D9333448-68E3-4C7A-9E77-6E31D2DC57A2}"/>
                </a:ext>
              </a:extLst>
            </p:cNvPr>
            <p:cNvGrpSpPr/>
            <p:nvPr/>
          </p:nvGrpSpPr>
          <p:grpSpPr>
            <a:xfrm>
              <a:off x="5861293" y="3086538"/>
              <a:ext cx="1078751" cy="1053465"/>
              <a:chOff x="3896723" y="1685569"/>
              <a:chExt cx="2702070" cy="2377086"/>
            </a:xfrm>
          </p:grpSpPr>
          <p:sp>
            <p:nvSpPr>
              <p:cNvPr id="57" name="Freeform: Shape 135">
                <a:extLst>
                  <a:ext uri="{FF2B5EF4-FFF2-40B4-BE49-F238E27FC236}">
                    <a16:creationId xmlns:a16="http://schemas.microsoft.com/office/drawing/2014/main" id="{D3273111-19C0-430A-B504-C51627F63B1C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12700" cap="rnd" cmpd="sng" algn="ctr">
                <a:solidFill>
                  <a:srgbClr val="2D3E5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58" name="Freeform: Shape 136">
                <a:extLst>
                  <a:ext uri="{FF2B5EF4-FFF2-40B4-BE49-F238E27FC236}">
                    <a16:creationId xmlns:a16="http://schemas.microsoft.com/office/drawing/2014/main" id="{6D2D49DB-54DC-4243-A9B4-C57340651B0C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12700" cap="rnd" cmpd="sng" algn="ctr">
                <a:solidFill>
                  <a:srgbClr val="2D3E50"/>
                </a:solidFill>
                <a:prstDash val="solid"/>
                <a:miter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59" name="Group 122">
              <a:extLst>
                <a:ext uri="{FF2B5EF4-FFF2-40B4-BE49-F238E27FC236}">
                  <a16:creationId xmlns:a16="http://schemas.microsoft.com/office/drawing/2014/main" id="{038808C3-A3AC-4888-9277-91988B24C90E}"/>
                </a:ext>
              </a:extLst>
            </p:cNvPr>
            <p:cNvGrpSpPr/>
            <p:nvPr/>
          </p:nvGrpSpPr>
          <p:grpSpPr>
            <a:xfrm>
              <a:off x="4706416" y="2388615"/>
              <a:ext cx="1062788" cy="793271"/>
              <a:chOff x="3797857" y="2077992"/>
              <a:chExt cx="1184950" cy="884717"/>
            </a:xfrm>
          </p:grpSpPr>
          <p:sp>
            <p:nvSpPr>
              <p:cNvPr id="60" name="Rectangle 132">
                <a:extLst>
                  <a:ext uri="{FF2B5EF4-FFF2-40B4-BE49-F238E27FC236}">
                    <a16:creationId xmlns:a16="http://schemas.microsoft.com/office/drawing/2014/main" id="{914D2240-C412-4346-9FD9-31380AFF2BD5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cxnSp>
            <p:nvCxnSpPr>
              <p:cNvPr id="61" name="Straight Connector 133">
                <a:extLst>
                  <a:ext uri="{FF2B5EF4-FFF2-40B4-BE49-F238E27FC236}">
                    <a16:creationId xmlns:a16="http://schemas.microsoft.com/office/drawing/2014/main" id="{F0003189-6B9B-44F8-9C30-A48D01F2EF7D}"/>
                  </a:ext>
                </a:extLst>
              </p:cNvPr>
              <p:cNvCxnSpPr>
                <a:cxnSpLocks/>
                <a:stCxn id="60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62" name="Straight Connector 134">
                <a:extLst>
                  <a:ext uri="{FF2B5EF4-FFF2-40B4-BE49-F238E27FC236}">
                    <a16:creationId xmlns:a16="http://schemas.microsoft.com/office/drawing/2014/main" id="{0332F57B-9BB1-4636-A0CC-AED697643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63" name="Group 123">
              <a:extLst>
                <a:ext uri="{FF2B5EF4-FFF2-40B4-BE49-F238E27FC236}">
                  <a16:creationId xmlns:a16="http://schemas.microsoft.com/office/drawing/2014/main" id="{20860F2B-D7CA-4191-9399-6F6D661520F4}"/>
                </a:ext>
              </a:extLst>
            </p:cNvPr>
            <p:cNvGrpSpPr/>
            <p:nvPr/>
          </p:nvGrpSpPr>
          <p:grpSpPr>
            <a:xfrm>
              <a:off x="5073384" y="4103418"/>
              <a:ext cx="1022949" cy="793271"/>
              <a:chOff x="4207006" y="3990474"/>
              <a:chExt cx="1140532" cy="884717"/>
            </a:xfrm>
          </p:grpSpPr>
          <p:sp>
            <p:nvSpPr>
              <p:cNvPr id="64" name="Rectangle 129">
                <a:extLst>
                  <a:ext uri="{FF2B5EF4-FFF2-40B4-BE49-F238E27FC236}">
                    <a16:creationId xmlns:a16="http://schemas.microsoft.com/office/drawing/2014/main" id="{6B78E9F0-371F-4B90-B5EA-B59EE1050FEE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cxnSp>
            <p:nvCxnSpPr>
              <p:cNvPr id="65" name="Straight Connector 130">
                <a:extLst>
                  <a:ext uri="{FF2B5EF4-FFF2-40B4-BE49-F238E27FC236}">
                    <a16:creationId xmlns:a16="http://schemas.microsoft.com/office/drawing/2014/main" id="{0DC90BD0-08DD-40D4-ADC0-E5CF21D86F55}"/>
                  </a:ext>
                </a:extLst>
              </p:cNvPr>
              <p:cNvCxnSpPr>
                <a:cxnSpLocks/>
                <a:stCxn id="64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66" name="Straight Connector 131">
                <a:extLst>
                  <a:ext uri="{FF2B5EF4-FFF2-40B4-BE49-F238E27FC236}">
                    <a16:creationId xmlns:a16="http://schemas.microsoft.com/office/drawing/2014/main" id="{04DA90C2-FE50-4D7B-A766-546B2B34C0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67" name="Group 124">
              <a:extLst>
                <a:ext uri="{FF2B5EF4-FFF2-40B4-BE49-F238E27FC236}">
                  <a16:creationId xmlns:a16="http://schemas.microsoft.com/office/drawing/2014/main" id="{D664F6DE-68EE-4F7F-A831-2663B76EC3A9}"/>
                </a:ext>
              </a:extLst>
            </p:cNvPr>
            <p:cNvGrpSpPr/>
            <p:nvPr/>
          </p:nvGrpSpPr>
          <p:grpSpPr>
            <a:xfrm>
              <a:off x="6740532" y="2823859"/>
              <a:ext cx="1500417" cy="503397"/>
              <a:chOff x="6065785" y="2563410"/>
              <a:chExt cx="1672882" cy="561427"/>
            </a:xfrm>
          </p:grpSpPr>
          <p:sp>
            <p:nvSpPr>
              <p:cNvPr id="68" name="Rectangle 126">
                <a:extLst>
                  <a:ext uri="{FF2B5EF4-FFF2-40B4-BE49-F238E27FC236}">
                    <a16:creationId xmlns:a16="http://schemas.microsoft.com/office/drawing/2014/main" id="{74C68DEA-73F8-43E3-87D5-82D24FB536F2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cxnSp>
            <p:nvCxnSpPr>
              <p:cNvPr id="69" name="Straight Connector 127">
                <a:extLst>
                  <a:ext uri="{FF2B5EF4-FFF2-40B4-BE49-F238E27FC236}">
                    <a16:creationId xmlns:a16="http://schemas.microsoft.com/office/drawing/2014/main" id="{B177439E-5E35-4FD8-A7DA-4DCA1DDD0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70" name="Straight Connector 128">
                <a:extLst>
                  <a:ext uri="{FF2B5EF4-FFF2-40B4-BE49-F238E27FC236}">
                    <a16:creationId xmlns:a16="http://schemas.microsoft.com/office/drawing/2014/main" id="{EB28C064-3386-4B39-AB33-B13D556B8B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  <a:noFill/>
              <a:ln w="12700" cap="flat" cmpd="sng" algn="ctr">
                <a:solidFill>
                  <a:srgbClr val="0BB5DD">
                    <a:shade val="95000"/>
                    <a:satMod val="105000"/>
                  </a:srgbClr>
                </a:solidFill>
                <a:prstDash val="solid"/>
                <a:miter/>
              </a:ln>
              <a:effectLst/>
            </p:spPr>
          </p:cxnSp>
        </p:grpSp>
        <p:sp>
          <p:nvSpPr>
            <p:cNvPr id="71" name="Freeform: Shape 125" descr="Magnifying glass">
              <a:extLst>
                <a:ext uri="{FF2B5EF4-FFF2-40B4-BE49-F238E27FC236}">
                  <a16:creationId xmlns:a16="http://schemas.microsoft.com/office/drawing/2014/main" id="{D920838E-4AB6-44E2-8894-10693BD9F6B4}"/>
                </a:ext>
              </a:extLst>
            </p:cNvPr>
            <p:cNvSpPr/>
            <p:nvPr/>
          </p:nvSpPr>
          <p:spPr>
            <a:xfrm rot="15596802">
              <a:off x="6941417" y="1659918"/>
              <a:ext cx="1032529" cy="1034040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noFill/>
            <a:ln w="12700" cap="rnd" cmpd="sng" algn="ctr">
              <a:solidFill>
                <a:srgbClr val="0BB5DD">
                  <a:shade val="95000"/>
                  <a:satMod val="105000"/>
                </a:srgbClr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529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C983DF-273C-4FA0-9897-613D7B18C4DA}">
  <ds:schemaRefs>
    <ds:schemaRef ds:uri="http://schemas.microsoft.com/office/2006/metadata/properties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81FA29F6-9AFF-4184-81CA-F14258CEC1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575B88-862F-44C2-96F8-A57262F8D20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5</cp:revision>
  <dcterms:created xsi:type="dcterms:W3CDTF">2021-06-04T14:39:44Z</dcterms:created>
  <dcterms:modified xsi:type="dcterms:W3CDTF">2022-10-10T14:27:01Z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