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D9D9D9"/>
    <a:srgbClr val="ACA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C44A4C60-94E6-40FF-80EE-72A9952F6AFF}"/>
    <pc:docChg chg="custSel modSld">
      <pc:chgData name="Cristina Martins Rodrigues" userId="459032d2-6611-47f6-b546-c79c040e89ab" providerId="ADAL" clId="{C44A4C60-94E6-40FF-80EE-72A9952F6AFF}" dt="2022-10-10T14:22:02.185" v="3" actId="478"/>
      <pc:docMkLst>
        <pc:docMk/>
      </pc:docMkLst>
      <pc:sldChg chg="delSp mod">
        <pc:chgData name="Cristina Martins Rodrigues" userId="459032d2-6611-47f6-b546-c79c040e89ab" providerId="ADAL" clId="{C44A4C60-94E6-40FF-80EE-72A9952F6AFF}" dt="2022-10-10T14:22:02.185" v="3" actId="478"/>
        <pc:sldMkLst>
          <pc:docMk/>
          <pc:sldMk cId="1960825467" sldId="264"/>
        </pc:sldMkLst>
        <pc:spChg chg="del">
          <ac:chgData name="Cristina Martins Rodrigues" userId="459032d2-6611-47f6-b546-c79c040e89ab" providerId="ADAL" clId="{C44A4C60-94E6-40FF-80EE-72A9952F6AFF}" dt="2022-10-10T14:21:59.764" v="0" actId="478"/>
          <ac:spMkLst>
            <pc:docMk/>
            <pc:sldMk cId="1960825467" sldId="264"/>
            <ac:spMk id="184" creationId="{89FA305E-9998-476A-9E6B-FE098BD732D2}"/>
          </ac:spMkLst>
        </pc:spChg>
        <pc:spChg chg="del">
          <ac:chgData name="Cristina Martins Rodrigues" userId="459032d2-6611-47f6-b546-c79c040e89ab" providerId="ADAL" clId="{C44A4C60-94E6-40FF-80EE-72A9952F6AFF}" dt="2022-10-10T14:22:01.631" v="2" actId="478"/>
          <ac:spMkLst>
            <pc:docMk/>
            <pc:sldMk cId="1960825467" sldId="264"/>
            <ac:spMk id="185" creationId="{1C3835B3-1E67-4086-AC24-2C0A069C9ED4}"/>
          </ac:spMkLst>
        </pc:spChg>
        <pc:grpChg chg="del">
          <ac:chgData name="Cristina Martins Rodrigues" userId="459032d2-6611-47f6-b546-c79c040e89ab" providerId="ADAL" clId="{C44A4C60-94E6-40FF-80EE-72A9952F6AFF}" dt="2022-10-10T14:22:02.185" v="3" actId="478"/>
          <ac:grpSpMkLst>
            <pc:docMk/>
            <pc:sldMk cId="1960825467" sldId="264"/>
            <ac:grpSpMk id="186" creationId="{E92DA313-3AD6-4C37-A48B-29D312A114DA}"/>
          </ac:grpSpMkLst>
        </pc:grpChg>
        <pc:grpChg chg="del">
          <ac:chgData name="Cristina Martins Rodrigues" userId="459032d2-6611-47f6-b546-c79c040e89ab" providerId="ADAL" clId="{C44A4C60-94E6-40FF-80EE-72A9952F6AFF}" dt="2022-10-10T14:22:00.460" v="1" actId="478"/>
          <ac:grpSpMkLst>
            <pc:docMk/>
            <pc:sldMk cId="1960825467" sldId="264"/>
            <ac:grpSpMk id="189" creationId="{0F0B270C-C63F-4978-B708-8EE44696BE0B}"/>
          </ac:grpSpMkLst>
        </pc:grpChg>
      </pc:sldChg>
    </pc:docChg>
  </pc:docChgLst>
  <pc:docChgLst>
    <pc:chgData name="Cristina MartinsRodrigues" userId="78c086b1-f7ce-4395-995d-5f6a928ce23d" providerId="ADAL" clId="{8BFA1536-ECC7-4956-BA27-BC6206310526}"/>
    <pc:docChg chg="delSld modSld">
      <pc:chgData name="Cristina MartinsRodrigues" userId="78c086b1-f7ce-4395-995d-5f6a928ce23d" providerId="ADAL" clId="{8BFA1536-ECC7-4956-BA27-BC6206310526}" dt="2021-03-24T17:06:04.544" v="10" actId="113"/>
      <pc:docMkLst>
        <pc:docMk/>
      </pc:docMkLst>
      <pc:sldChg chg="addSp delSp modSp mod">
        <pc:chgData name="Cristina MartinsRodrigues" userId="78c086b1-f7ce-4395-995d-5f6a928ce23d" providerId="ADAL" clId="{8BFA1536-ECC7-4956-BA27-BC6206310526}" dt="2021-03-24T17:06:04.544" v="10" actId="113"/>
        <pc:sldMkLst>
          <pc:docMk/>
          <pc:sldMk cId="2322175727" sldId="257"/>
        </pc:sldMkLst>
        <pc:spChg chg="add del mod">
          <ac:chgData name="Cristina MartinsRodrigues" userId="78c086b1-f7ce-4395-995d-5f6a928ce23d" providerId="ADAL" clId="{8BFA1536-ECC7-4956-BA27-BC6206310526}" dt="2021-03-24T16:57:09.258" v="4"/>
          <ac:spMkLst>
            <pc:docMk/>
            <pc:sldMk cId="2322175727" sldId="257"/>
            <ac:spMk id="39" creationId="{1C16944B-BDA2-4855-BCCF-C96E0DA0023F}"/>
          </ac:spMkLst>
        </pc:spChg>
        <pc:spChg chg="add del mod">
          <ac:chgData name="Cristina MartinsRodrigues" userId="78c086b1-f7ce-4395-995d-5f6a928ce23d" providerId="ADAL" clId="{8BFA1536-ECC7-4956-BA27-BC6206310526}" dt="2021-03-24T16:57:09.258" v="4"/>
          <ac:spMkLst>
            <pc:docMk/>
            <pc:sldMk cId="2322175727" sldId="257"/>
            <ac:spMk id="40" creationId="{0595084F-C1C0-4715-A8CF-D26352F9F4A3}"/>
          </ac:spMkLst>
        </pc:spChg>
        <pc:spChg chg="mod">
          <ac:chgData name="Cristina MartinsRodrigues" userId="78c086b1-f7ce-4395-995d-5f6a928ce23d" providerId="ADAL" clId="{8BFA1536-ECC7-4956-BA27-BC6206310526}" dt="2021-03-24T17:06:04.544" v="10" actId="113"/>
          <ac:spMkLst>
            <pc:docMk/>
            <pc:sldMk cId="2322175727" sldId="257"/>
            <ac:spMk id="81" creationId="{D19A13E4-391C-4D93-83A3-51B6C2803CB4}"/>
          </ac:spMkLst>
        </pc:spChg>
        <pc:spChg chg="mod">
          <ac:chgData name="Cristina MartinsRodrigues" userId="78c086b1-f7ce-4395-995d-5f6a928ce23d" providerId="ADAL" clId="{8BFA1536-ECC7-4956-BA27-BC6206310526}" dt="2021-03-24T17:06:04.544" v="10" actId="113"/>
          <ac:spMkLst>
            <pc:docMk/>
            <pc:sldMk cId="2322175727" sldId="257"/>
            <ac:spMk id="83" creationId="{2C88ED62-069E-4D4B-8DEE-44AEC5D1A72F}"/>
          </ac:spMkLst>
        </pc:spChg>
        <pc:spChg chg="mod">
          <ac:chgData name="Cristina MartinsRodrigues" userId="78c086b1-f7ce-4395-995d-5f6a928ce23d" providerId="ADAL" clId="{8BFA1536-ECC7-4956-BA27-BC6206310526}" dt="2021-03-24T17:03:09.068" v="7" actId="164"/>
          <ac:spMkLst>
            <pc:docMk/>
            <pc:sldMk cId="2322175727" sldId="257"/>
            <ac:spMk id="84" creationId="{85BC9C64-D99B-4794-9D7F-333DAEE19837}"/>
          </ac:spMkLst>
        </pc:spChg>
        <pc:spChg chg="mod">
          <ac:chgData name="Cristina MartinsRodrigues" userId="78c086b1-f7ce-4395-995d-5f6a928ce23d" providerId="ADAL" clId="{8BFA1536-ECC7-4956-BA27-BC6206310526}" dt="2021-03-24T17:03:09.068" v="7" actId="164"/>
          <ac:spMkLst>
            <pc:docMk/>
            <pc:sldMk cId="2322175727" sldId="257"/>
            <ac:spMk id="119" creationId="{213842DE-1552-4159-A877-1817CACEDA73}"/>
          </ac:spMkLst>
        </pc:spChg>
        <pc:grpChg chg="add mod">
          <ac:chgData name="Cristina MartinsRodrigues" userId="78c086b1-f7ce-4395-995d-5f6a928ce23d" providerId="ADAL" clId="{8BFA1536-ECC7-4956-BA27-BC6206310526}" dt="2021-03-24T17:03:09.068" v="7" actId="164"/>
          <ac:grpSpMkLst>
            <pc:docMk/>
            <pc:sldMk cId="2322175727" sldId="257"/>
            <ac:grpSpMk id="2" creationId="{FF3741AB-F5D7-499C-B195-855A8C91B862}"/>
          </ac:grpSpMkLst>
        </pc:grpChg>
        <pc:grpChg chg="mod">
          <ac:chgData name="Cristina MartinsRodrigues" userId="78c086b1-f7ce-4395-995d-5f6a928ce23d" providerId="ADAL" clId="{8BFA1536-ECC7-4956-BA27-BC6206310526}" dt="2021-03-24T17:03:09.068" v="7" actId="164"/>
          <ac:grpSpMkLst>
            <pc:docMk/>
            <pc:sldMk cId="2322175727" sldId="257"/>
            <ac:grpSpMk id="79" creationId="{915C8FA3-4047-4F1D-BA5D-87C030748C4B}"/>
          </ac:grpSpMkLst>
        </pc:grpChg>
        <pc:grpChg chg="mod">
          <ac:chgData name="Cristina MartinsRodrigues" userId="78c086b1-f7ce-4395-995d-5f6a928ce23d" providerId="ADAL" clId="{8BFA1536-ECC7-4956-BA27-BC6206310526}" dt="2021-03-24T17:03:09.068" v="7" actId="164"/>
          <ac:grpSpMkLst>
            <pc:docMk/>
            <pc:sldMk cId="2322175727" sldId="257"/>
            <ac:grpSpMk id="80" creationId="{6D4D51B8-5BCF-494E-9FDA-E27A7ACBFBB3}"/>
          </ac:grpSpMkLst>
        </pc:grpChg>
      </pc:sldChg>
      <pc:sldChg chg="addSp modSp mod">
        <pc:chgData name="Cristina MartinsRodrigues" userId="78c086b1-f7ce-4395-995d-5f6a928ce23d" providerId="ADAL" clId="{8BFA1536-ECC7-4956-BA27-BC6206310526}" dt="2021-03-24T17:05:20.646" v="9" actId="113"/>
        <pc:sldMkLst>
          <pc:docMk/>
          <pc:sldMk cId="817317644" sldId="260"/>
        </pc:sldMkLst>
        <pc:spChg chg="mod">
          <ac:chgData name="Cristina MartinsRodrigues" userId="78c086b1-f7ce-4395-995d-5f6a928ce23d" providerId="ADAL" clId="{8BFA1536-ECC7-4956-BA27-BC6206310526}" dt="2021-03-24T17:05:20.646" v="9" actId="113"/>
          <ac:spMkLst>
            <pc:docMk/>
            <pc:sldMk cId="817317644" sldId="260"/>
            <ac:spMk id="198" creationId="{DAFC7398-7AF0-4B25-8834-1F7BCA730FC1}"/>
          </ac:spMkLst>
        </pc:spChg>
        <pc:spChg chg="mod">
          <ac:chgData name="Cristina MartinsRodrigues" userId="78c086b1-f7ce-4395-995d-5f6a928ce23d" providerId="ADAL" clId="{8BFA1536-ECC7-4956-BA27-BC6206310526}" dt="2021-03-24T17:05:20.646" v="9" actId="113"/>
          <ac:spMkLst>
            <pc:docMk/>
            <pc:sldMk cId="817317644" sldId="260"/>
            <ac:spMk id="199" creationId="{CF0CC997-10F2-4C83-B10E-3E932C5254D4}"/>
          </ac:spMkLst>
        </pc:spChg>
        <pc:spChg chg="mod">
          <ac:chgData name="Cristina MartinsRodrigues" userId="78c086b1-f7ce-4395-995d-5f6a928ce23d" providerId="ADAL" clId="{8BFA1536-ECC7-4956-BA27-BC6206310526}" dt="2021-03-24T17:05:10.154" v="8" actId="1582"/>
          <ac:spMkLst>
            <pc:docMk/>
            <pc:sldMk cId="817317644" sldId="260"/>
            <ac:spMk id="201" creationId="{DD3790B6-971F-478E-922A-D568C50D4254}"/>
          </ac:spMkLst>
        </pc:spChg>
        <pc:spChg chg="mod">
          <ac:chgData name="Cristina MartinsRodrigues" userId="78c086b1-f7ce-4395-995d-5f6a928ce23d" providerId="ADAL" clId="{8BFA1536-ECC7-4956-BA27-BC6206310526}" dt="2021-03-24T17:05:10.154" v="8" actId="1582"/>
          <ac:spMkLst>
            <pc:docMk/>
            <pc:sldMk cId="817317644" sldId="260"/>
            <ac:spMk id="204" creationId="{9FC09E32-3AF0-494F-A462-74F7F1BE9873}"/>
          </ac:spMkLst>
        </pc:spChg>
        <pc:grpChg chg="add mod">
          <ac:chgData name="Cristina MartinsRodrigues" userId="78c086b1-f7ce-4395-995d-5f6a928ce23d" providerId="ADAL" clId="{8BFA1536-ECC7-4956-BA27-BC6206310526}" dt="2021-03-24T17:01:42.856" v="6" actId="164"/>
          <ac:grpSpMkLst>
            <pc:docMk/>
            <pc:sldMk cId="817317644" sldId="260"/>
            <ac:grpSpMk id="2" creationId="{3EEF6F70-BF5D-45B4-802D-D6A896E563E8}"/>
          </ac:grpSpMkLst>
        </pc:grpChg>
        <pc:grpChg chg="mod">
          <ac:chgData name="Cristina MartinsRodrigues" userId="78c086b1-f7ce-4395-995d-5f6a928ce23d" providerId="ADAL" clId="{8BFA1536-ECC7-4956-BA27-BC6206310526}" dt="2021-03-24T17:01:42.856" v="6" actId="164"/>
          <ac:grpSpMkLst>
            <pc:docMk/>
            <pc:sldMk cId="817317644" sldId="260"/>
            <ac:grpSpMk id="133" creationId="{8993E541-FFA5-48F6-8E06-4B9FAA4CA686}"/>
          </ac:grpSpMkLst>
        </pc:grpChg>
      </pc:sldChg>
      <pc:sldChg chg="del">
        <pc:chgData name="Cristina MartinsRodrigues" userId="78c086b1-f7ce-4395-995d-5f6a928ce23d" providerId="ADAL" clId="{8BFA1536-ECC7-4956-BA27-BC6206310526}" dt="2021-03-24T17:00:39.099" v="5" actId="47"/>
        <pc:sldMkLst>
          <pc:docMk/>
          <pc:sldMk cId="3655883889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6ED53-FF66-4BA1-90F9-6A1FDEF3A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639AFA-6BE9-441F-80BB-CAD90C06B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CD868-0EA5-410F-8287-DC2F0ED8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48FD35-4EAA-4E98-9F3E-DE212935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E2BB24-8D5E-409F-8CEC-C0627D08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192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819E1-F1BD-4764-B796-F66AD3BC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EC4BBD7-586A-47EB-8FC2-ACF227783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5D9FD6-668D-4A0F-8DEE-04642AF9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C1C63-349E-495C-8848-B2FBD6A1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0D664A-1705-4E41-A0F4-1E5114E7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8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1B1CF6-DF5C-4CD2-860F-20901B343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9C3466-6998-4CC9-882A-7E6430C1E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2E0C5-0266-475A-913B-94975F99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EB5BAB-B1F6-4984-A352-2560917C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A351E8-1B36-47FA-9176-DC9896D8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1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D5FDD-A46F-4C8C-A2DA-E6C84BF1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6957A-62FE-4FEA-B211-F044A04E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C5913E-5FF7-4035-B4DF-FDD6E277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26DCFF-AB9F-4E66-A6CA-60555A55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1EC1EF-117E-4870-A998-20544620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77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E7DD4-9890-4DC9-B99C-EAF40D56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0D312D-336F-4BF6-908A-6988E5762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A83445-53FD-4946-A1C7-C3C72BBC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654F5-25A3-409F-A14E-51032979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0961C-91D3-4E04-B5E7-3A8EAA78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23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5109B-3F1E-4407-9A24-95E66F37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1C6760-FD38-416B-8615-F36BA3ECD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3E3C81-3055-4AB8-B9D5-E49F40DD1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291C06-E90A-4834-A8A9-D3FFE791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D5B116-F243-4F4F-A04E-F6D8E99B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8FB9D0-53CF-4001-9E50-77EEA2F4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81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DFB7D-BF42-4045-B56B-C2F9B9C8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2DEB0D-C3B4-48C6-825A-3973CBDE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3B2C17-C39C-408A-936D-BAB1616C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3ED765-D84C-4F6A-ACC7-71A57ED61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25C419-A310-44C6-9AB6-641BB5AF8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ECAEEB-351C-42C2-88F1-D77AA9C5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D22DCF-8738-45FA-A8A1-86606DBC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8E4618-1E04-4F32-B890-9DBFFED4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289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118BB-2CEE-4A1F-A276-3001AC546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58D916-A97F-4D2B-9F70-DEE17264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1112CD-3FFB-476E-A455-E24681EB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F3F23C-4131-462D-B87B-A6E0348A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68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E6D00E0-671E-4EDF-B1D8-B293CF95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5C7F76-00C5-4C88-8A18-D97929F19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722839-6DF0-4E25-BD1C-AA669F55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09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D405C-40C5-42F4-A2A2-AB663956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DDF74C-0623-44D1-A3F1-6B640BCFB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3E6307-525D-45C9-A0C8-36437C36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C01D2F-9FAD-4B4D-94F6-A93F0415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ADD3EC-84A1-4309-A965-49128228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EE79B8-176F-4048-87BF-890124EB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6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2E028-0CCE-4B80-BFA5-15524E19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0F5F9E-62C4-4137-AEDF-1BFC44FA0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566BD-DEB3-45CD-A708-40D69CDC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DB2BF3-9106-4621-90A0-7CD1C2E0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399257-002C-4546-BE6B-5EC1AD03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0B2C99-813E-475F-ADC4-6EC02D8D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32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DB42B1-C940-4245-962E-0D272734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15D329-20E9-4F8D-9462-6021550B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6FB0D4-17E7-4D85-AE21-8DE180644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B93A-0B1A-4AC6-95A3-FBB7BE01C7B8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C83420-6DCF-4F5F-874F-1742720E5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7A2C7-B02D-4B4D-9D54-0D67B59E4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A6BA-D642-4FF9-9E67-7F44A20EC2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5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E2369A60-85A3-4A03-9E56-6D5A2A8F3FE4}"/>
              </a:ext>
            </a:extLst>
          </p:cNvPr>
          <p:cNvGrpSpPr/>
          <p:nvPr/>
        </p:nvGrpSpPr>
        <p:grpSpPr>
          <a:xfrm>
            <a:off x="1041797" y="937756"/>
            <a:ext cx="10108406" cy="4640317"/>
            <a:chOff x="1041797" y="937756"/>
            <a:chExt cx="10108406" cy="4640317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CDEBB4D4-68A8-4667-B4D7-3FCADF8E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7136" y="2936698"/>
              <a:ext cx="5267401" cy="1554615"/>
            </a:xfrm>
            <a:prstGeom prst="rect">
              <a:avLst/>
            </a:prstGeom>
          </p:spPr>
        </p:pic>
        <p:grpSp>
          <p:nvGrpSpPr>
            <p:cNvPr id="211" name="Gruppieren 210">
              <a:extLst>
                <a:ext uri="{FF2B5EF4-FFF2-40B4-BE49-F238E27FC236}">
                  <a16:creationId xmlns:a16="http://schemas.microsoft.com/office/drawing/2014/main" id="{D180A2F6-3E43-4999-84C8-2CC115F72831}"/>
                </a:ext>
              </a:extLst>
            </p:cNvPr>
            <p:cNvGrpSpPr/>
            <p:nvPr/>
          </p:nvGrpSpPr>
          <p:grpSpPr>
            <a:xfrm>
              <a:off x="1041797" y="937756"/>
              <a:ext cx="10108406" cy="4640317"/>
              <a:chOff x="1093107" y="944062"/>
              <a:chExt cx="10108406" cy="4640317"/>
            </a:xfrm>
          </p:grpSpPr>
          <p:grpSp>
            <p:nvGrpSpPr>
              <p:cNvPr id="201" name="Gruppieren 200">
                <a:extLst>
                  <a:ext uri="{FF2B5EF4-FFF2-40B4-BE49-F238E27FC236}">
                    <a16:creationId xmlns:a16="http://schemas.microsoft.com/office/drawing/2014/main" id="{6EC8E0CC-A58A-44EB-86AC-BF82C8D5F62C}"/>
                  </a:ext>
                </a:extLst>
              </p:cNvPr>
              <p:cNvGrpSpPr/>
              <p:nvPr/>
            </p:nvGrpSpPr>
            <p:grpSpPr>
              <a:xfrm>
                <a:off x="3276843" y="2050429"/>
                <a:ext cx="4655980" cy="2972902"/>
                <a:chOff x="2648214" y="600029"/>
                <a:chExt cx="4902451" cy="3342353"/>
              </a:xfrm>
            </p:grpSpPr>
            <p:sp>
              <p:nvSpPr>
                <p:cNvPr id="198" name="Arc 22">
                  <a:extLst>
                    <a:ext uri="{FF2B5EF4-FFF2-40B4-BE49-F238E27FC236}">
                      <a16:creationId xmlns:a16="http://schemas.microsoft.com/office/drawing/2014/main" id="{69D277EF-5FB3-4264-881C-3E336BB5C501}"/>
                    </a:ext>
                  </a:extLst>
                </p:cNvPr>
                <p:cNvSpPr/>
                <p:nvPr/>
              </p:nvSpPr>
              <p:spPr>
                <a:xfrm rot="3115766">
                  <a:off x="3367807" y="1536328"/>
                  <a:ext cx="2046481" cy="1918022"/>
                </a:xfrm>
                <a:prstGeom prst="arc">
                  <a:avLst/>
                </a:prstGeom>
                <a:ln w="38100" cap="rnd">
                  <a:solidFill>
                    <a:srgbClr val="ACACA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Arc 23">
                  <a:extLst>
                    <a:ext uri="{FF2B5EF4-FFF2-40B4-BE49-F238E27FC236}">
                      <a16:creationId xmlns:a16="http://schemas.microsoft.com/office/drawing/2014/main" id="{A1BB456B-E227-4437-81BB-D3948629F20D}"/>
                    </a:ext>
                  </a:extLst>
                </p:cNvPr>
                <p:cNvSpPr/>
                <p:nvPr/>
              </p:nvSpPr>
              <p:spPr>
                <a:xfrm rot="18484234" flipH="1">
                  <a:off x="5568413" y="1445414"/>
                  <a:ext cx="2046481" cy="1918022"/>
                </a:xfrm>
                <a:prstGeom prst="arc">
                  <a:avLst/>
                </a:prstGeom>
                <a:ln w="38100" cap="rnd">
                  <a:solidFill>
                    <a:srgbClr val="ACACA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Arc 24">
                  <a:extLst>
                    <a:ext uri="{FF2B5EF4-FFF2-40B4-BE49-F238E27FC236}">
                      <a16:creationId xmlns:a16="http://schemas.microsoft.com/office/drawing/2014/main" id="{E5CEAEA0-9C98-40F6-9FF1-55E117EEBA42}"/>
                    </a:ext>
                  </a:extLst>
                </p:cNvPr>
                <p:cNvSpPr/>
                <p:nvPr/>
              </p:nvSpPr>
              <p:spPr>
                <a:xfrm rot="3115766">
                  <a:off x="2370448" y="877795"/>
                  <a:ext cx="3342353" cy="2786821"/>
                </a:xfrm>
                <a:prstGeom prst="arc">
                  <a:avLst/>
                </a:prstGeom>
                <a:ln w="38100" cap="rnd">
                  <a:solidFill>
                    <a:srgbClr val="ACACA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29">
                <a:extLst>
                  <a:ext uri="{FF2B5EF4-FFF2-40B4-BE49-F238E27FC236}">
                    <a16:creationId xmlns:a16="http://schemas.microsoft.com/office/drawing/2014/main" id="{407DF18D-4D47-4EE8-9900-07493223A1FD}"/>
                  </a:ext>
                </a:extLst>
              </p:cNvPr>
              <p:cNvGrpSpPr/>
              <p:nvPr/>
            </p:nvGrpSpPr>
            <p:grpSpPr>
              <a:xfrm rot="20743483">
                <a:off x="1093107" y="4074603"/>
                <a:ext cx="1545553" cy="1509776"/>
                <a:chOff x="3896723" y="1685569"/>
                <a:chExt cx="2702070" cy="2377086"/>
              </a:xfrm>
            </p:grpSpPr>
            <p:sp>
              <p:nvSpPr>
                <p:cNvPr id="124" name="Freeform: Shape 130">
                  <a:extLst>
                    <a:ext uri="{FF2B5EF4-FFF2-40B4-BE49-F238E27FC236}">
                      <a16:creationId xmlns:a16="http://schemas.microsoft.com/office/drawing/2014/main" id="{B7CA496D-E84D-4E53-841E-7F7586FB35EB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solidFill>
                  <a:srgbClr val="0BB5DD">
                    <a:lumMod val="20000"/>
                    <a:lumOff val="80000"/>
                  </a:srgbClr>
                </a:solidFill>
                <a:ln w="7620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Freeform: Shape 131">
                  <a:extLst>
                    <a:ext uri="{FF2B5EF4-FFF2-40B4-BE49-F238E27FC236}">
                      <a16:creationId xmlns:a16="http://schemas.microsoft.com/office/drawing/2014/main" id="{1B1AC125-E0CE-42C3-8488-51622B22E18C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noFill/>
                <a:ln w="7620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5" name="Gruppieren 204">
                <a:extLst>
                  <a:ext uri="{FF2B5EF4-FFF2-40B4-BE49-F238E27FC236}">
                    <a16:creationId xmlns:a16="http://schemas.microsoft.com/office/drawing/2014/main" id="{4FCD59D7-59B2-4809-A3DF-8160C0C9BA6C}"/>
                  </a:ext>
                </a:extLst>
              </p:cNvPr>
              <p:cNvGrpSpPr/>
              <p:nvPr/>
            </p:nvGrpSpPr>
            <p:grpSpPr>
              <a:xfrm>
                <a:off x="8164684" y="2710395"/>
                <a:ext cx="1728385" cy="387693"/>
                <a:chOff x="7214413" y="1462452"/>
                <a:chExt cx="1728385" cy="387693"/>
              </a:xfrm>
            </p:grpSpPr>
            <p:cxnSp>
              <p:nvCxnSpPr>
                <p:cNvPr id="106" name="Gerade Verbindung 19">
                  <a:extLst>
                    <a:ext uri="{FF2B5EF4-FFF2-40B4-BE49-F238E27FC236}">
                      <a16:creationId xmlns:a16="http://schemas.microsoft.com/office/drawing/2014/main" id="{7F54C42C-B59B-4939-9959-5BCCFB129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14413" y="1462452"/>
                  <a:ext cx="1728385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  <p:cxnSp>
              <p:nvCxnSpPr>
                <p:cNvPr id="107" name="Gerade Verbindung 19">
                  <a:extLst>
                    <a:ext uri="{FF2B5EF4-FFF2-40B4-BE49-F238E27FC236}">
                      <a16:creationId xmlns:a16="http://schemas.microsoft.com/office/drawing/2014/main" id="{DCC2A7DA-E340-42F4-9F4A-3AF32B253A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28324" y="1474031"/>
                  <a:ext cx="0" cy="37611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</p:grpSp>
          <p:grpSp>
            <p:nvGrpSpPr>
              <p:cNvPr id="207" name="Gruppieren 206">
                <a:extLst>
                  <a:ext uri="{FF2B5EF4-FFF2-40B4-BE49-F238E27FC236}">
                    <a16:creationId xmlns:a16="http://schemas.microsoft.com/office/drawing/2014/main" id="{B1C09703-77BA-4271-8714-D58B5E879C3E}"/>
                  </a:ext>
                </a:extLst>
              </p:cNvPr>
              <p:cNvGrpSpPr/>
              <p:nvPr/>
            </p:nvGrpSpPr>
            <p:grpSpPr>
              <a:xfrm>
                <a:off x="4705958" y="2099192"/>
                <a:ext cx="628615" cy="498700"/>
                <a:chOff x="4118118" y="1007521"/>
                <a:chExt cx="628615" cy="498700"/>
              </a:xfrm>
            </p:grpSpPr>
            <p:cxnSp>
              <p:nvCxnSpPr>
                <p:cNvPr id="109" name="Gerade Verbindung 19">
                  <a:extLst>
                    <a:ext uri="{FF2B5EF4-FFF2-40B4-BE49-F238E27FC236}">
                      <a16:creationId xmlns:a16="http://schemas.microsoft.com/office/drawing/2014/main" id="{63A75E62-DEF4-43A6-B46C-43C6C1F4A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6733" y="1007521"/>
                  <a:ext cx="0" cy="49870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  <p:cxnSp>
              <p:nvCxnSpPr>
                <p:cNvPr id="110" name="Gerade Verbindung 19">
                  <a:extLst>
                    <a:ext uri="{FF2B5EF4-FFF2-40B4-BE49-F238E27FC236}">
                      <a16:creationId xmlns:a16="http://schemas.microsoft.com/office/drawing/2014/main" id="{E12FFBE5-50BF-4D02-85EC-70CDA9781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8118" y="1007521"/>
                  <a:ext cx="628615" cy="11407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</p:grpSp>
          <p:grpSp>
            <p:nvGrpSpPr>
              <p:cNvPr id="206" name="Gruppieren 205">
                <a:extLst>
                  <a:ext uri="{FF2B5EF4-FFF2-40B4-BE49-F238E27FC236}">
                    <a16:creationId xmlns:a16="http://schemas.microsoft.com/office/drawing/2014/main" id="{7BA77AF4-9758-47AC-A07C-2ED159C37A92}"/>
                  </a:ext>
                </a:extLst>
              </p:cNvPr>
              <p:cNvGrpSpPr/>
              <p:nvPr/>
            </p:nvGrpSpPr>
            <p:grpSpPr>
              <a:xfrm>
                <a:off x="2699186" y="3911677"/>
                <a:ext cx="1002433" cy="428818"/>
                <a:chOff x="2126425" y="2792679"/>
                <a:chExt cx="1002433" cy="428818"/>
              </a:xfrm>
            </p:grpSpPr>
            <p:cxnSp>
              <p:nvCxnSpPr>
                <p:cNvPr id="104" name="Gerade Verbindung 19">
                  <a:extLst>
                    <a:ext uri="{FF2B5EF4-FFF2-40B4-BE49-F238E27FC236}">
                      <a16:creationId xmlns:a16="http://schemas.microsoft.com/office/drawing/2014/main" id="{9CC572B7-DB77-4C64-91EA-04C60299CE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515128" y="2792679"/>
                  <a:ext cx="613730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  <p:cxnSp>
              <p:nvCxnSpPr>
                <p:cNvPr id="105" name="Gerade Verbindung 19">
                  <a:extLst>
                    <a:ext uri="{FF2B5EF4-FFF2-40B4-BE49-F238E27FC236}">
                      <a16:creationId xmlns:a16="http://schemas.microsoft.com/office/drawing/2014/main" id="{040183B4-460B-4CBE-910C-74238D6019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5128" y="2792679"/>
                  <a:ext cx="0" cy="42881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  <p:cxnSp>
              <p:nvCxnSpPr>
                <p:cNvPr id="111" name="Gerade Verbindung 19">
                  <a:extLst>
                    <a:ext uri="{FF2B5EF4-FFF2-40B4-BE49-F238E27FC236}">
                      <a16:creationId xmlns:a16="http://schemas.microsoft.com/office/drawing/2014/main" id="{0859D48E-AA13-47C3-A57F-A26F6350B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6425" y="3221073"/>
                  <a:ext cx="388703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0BB5DD"/>
                  </a:solidFill>
                  <a:prstDash val="dash"/>
                  <a:miter lim="800000"/>
                  <a:tailEnd type="oval"/>
                </a:ln>
                <a:effectLst/>
              </p:spPr>
            </p:cxnSp>
          </p:grpSp>
          <p:grpSp>
            <p:nvGrpSpPr>
              <p:cNvPr id="102" name="Group 189">
                <a:extLst>
                  <a:ext uri="{FF2B5EF4-FFF2-40B4-BE49-F238E27FC236}">
                    <a16:creationId xmlns:a16="http://schemas.microsoft.com/office/drawing/2014/main" id="{9659981F-5254-42D2-B434-FDF2160F0E6F}"/>
                  </a:ext>
                </a:extLst>
              </p:cNvPr>
              <p:cNvGrpSpPr/>
              <p:nvPr/>
            </p:nvGrpSpPr>
            <p:grpSpPr>
              <a:xfrm rot="17856064" flipH="1">
                <a:off x="3015894" y="879879"/>
                <a:ext cx="1848309" cy="1976676"/>
                <a:chOff x="942875" y="4388405"/>
                <a:chExt cx="1762855" cy="1952394"/>
              </a:xfrm>
            </p:grpSpPr>
            <p:grpSp>
              <p:nvGrpSpPr>
                <p:cNvPr id="126" name="Group 190">
                  <a:extLst>
                    <a:ext uri="{FF2B5EF4-FFF2-40B4-BE49-F238E27FC236}">
                      <a16:creationId xmlns:a16="http://schemas.microsoft.com/office/drawing/2014/main" id="{6F88F3D0-ACFD-44E3-9AB5-92AE317DECB2}"/>
                    </a:ext>
                  </a:extLst>
                </p:cNvPr>
                <p:cNvGrpSpPr/>
                <p:nvPr/>
              </p:nvGrpSpPr>
              <p:grpSpPr>
                <a:xfrm>
                  <a:off x="983711" y="4444810"/>
                  <a:ext cx="1699493" cy="1850982"/>
                  <a:chOff x="9318664" y="2806748"/>
                  <a:chExt cx="1797801" cy="1958053"/>
                </a:xfrm>
              </p:grpSpPr>
              <p:cxnSp>
                <p:nvCxnSpPr>
                  <p:cNvPr id="155" name="Straight Connector 219">
                    <a:extLst>
                      <a:ext uri="{FF2B5EF4-FFF2-40B4-BE49-F238E27FC236}">
                        <a16:creationId xmlns:a16="http://schemas.microsoft.com/office/drawing/2014/main" id="{83829231-E890-48BF-916B-C8E90C3FE0DD}"/>
                      </a:ext>
                    </a:extLst>
                  </p:cNvPr>
                  <p:cNvCxnSpPr>
                    <a:cxnSpLocks/>
                    <a:stCxn id="140" idx="2"/>
                  </p:cNvCxnSpPr>
                  <p:nvPr/>
                </p:nvCxnSpPr>
                <p:spPr>
                  <a:xfrm>
                    <a:off x="10397591" y="2806748"/>
                    <a:ext cx="360491" cy="11944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56" name="Straight Connector 220">
                    <a:extLst>
                      <a:ext uri="{FF2B5EF4-FFF2-40B4-BE49-F238E27FC236}">
                        <a16:creationId xmlns:a16="http://schemas.microsoft.com/office/drawing/2014/main" id="{5F2E8CC3-BD24-45EA-929A-9FA15529F5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758084" y="2857033"/>
                    <a:ext cx="358381" cy="69161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57" name="Straight Connector 221">
                    <a:extLst>
                      <a:ext uri="{FF2B5EF4-FFF2-40B4-BE49-F238E27FC236}">
                        <a16:creationId xmlns:a16="http://schemas.microsoft.com/office/drawing/2014/main" id="{8EB2C9E8-9BFD-4918-85F9-DECB4AD224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343115" y="2932161"/>
                    <a:ext cx="383532" cy="69481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58" name="Straight Connector 222">
                    <a:extLst>
                      <a:ext uri="{FF2B5EF4-FFF2-40B4-BE49-F238E27FC236}">
                        <a16:creationId xmlns:a16="http://schemas.microsoft.com/office/drawing/2014/main" id="{0241C432-2C3D-4412-99FD-01D3C6D679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330220" y="2992279"/>
                    <a:ext cx="178923" cy="21390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59" name="Straight Connector 223">
                    <a:extLst>
                      <a:ext uri="{FF2B5EF4-FFF2-40B4-BE49-F238E27FC236}">
                        <a16:creationId xmlns:a16="http://schemas.microsoft.com/office/drawing/2014/main" id="{540BEE87-CD9D-41F9-9789-5910D5593F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626278" y="2924099"/>
                    <a:ext cx="138650" cy="57133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0" name="Straight Connector 224">
                    <a:extLst>
                      <a:ext uri="{FF2B5EF4-FFF2-40B4-BE49-F238E27FC236}">
                        <a16:creationId xmlns:a16="http://schemas.microsoft.com/office/drawing/2014/main" id="{4FDDE9B8-4056-4D85-8626-73B7F181D6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619105" y="3308972"/>
                    <a:ext cx="444638" cy="186461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1" name="Straight Connector 225">
                    <a:extLst>
                      <a:ext uri="{FF2B5EF4-FFF2-40B4-BE49-F238E27FC236}">
                        <a16:creationId xmlns:a16="http://schemas.microsoft.com/office/drawing/2014/main" id="{FA3CD67A-B463-4BF5-8F2E-F101C1BEDB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762538" y="2921708"/>
                    <a:ext cx="301207" cy="39682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2" name="Straight Connector 226">
                    <a:extLst>
                      <a:ext uri="{FF2B5EF4-FFF2-40B4-BE49-F238E27FC236}">
                        <a16:creationId xmlns:a16="http://schemas.microsoft.com/office/drawing/2014/main" id="{635F3F87-0BED-4C30-963A-2A1A07840F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499163" y="3193859"/>
                    <a:ext cx="124726" cy="308746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3" name="Straight Connector 227">
                    <a:extLst>
                      <a:ext uri="{FF2B5EF4-FFF2-40B4-BE49-F238E27FC236}">
                        <a16:creationId xmlns:a16="http://schemas.microsoft.com/office/drawing/2014/main" id="{8DC1EE4C-8278-4FCB-914D-8FFBB11C5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17011" y="3489041"/>
                    <a:ext cx="116841" cy="231101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4" name="Straight Connector 228">
                    <a:extLst>
                      <a:ext uri="{FF2B5EF4-FFF2-40B4-BE49-F238E27FC236}">
                        <a16:creationId xmlns:a16="http://schemas.microsoft.com/office/drawing/2014/main" id="{554A8BF1-3CAE-4A2C-88A9-09FFBAA409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19107" y="3500213"/>
                    <a:ext cx="255786" cy="4542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5" name="Straight Connector 229">
                    <a:extLst>
                      <a:ext uri="{FF2B5EF4-FFF2-40B4-BE49-F238E27FC236}">
                        <a16:creationId xmlns:a16="http://schemas.microsoft.com/office/drawing/2014/main" id="{23EDB6C3-C58F-4307-B0DE-517FBF55B6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093192" y="3497825"/>
                    <a:ext cx="530697" cy="176898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6" name="Straight Connector 230">
                    <a:extLst>
                      <a:ext uri="{FF2B5EF4-FFF2-40B4-BE49-F238E27FC236}">
                        <a16:creationId xmlns:a16="http://schemas.microsoft.com/office/drawing/2014/main" id="{19A8CC55-6D13-4297-895C-8AD45031E8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42209" y="3508541"/>
                    <a:ext cx="188641" cy="48651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7" name="Straight Connector 231">
                    <a:extLst>
                      <a:ext uri="{FF2B5EF4-FFF2-40B4-BE49-F238E27FC236}">
                        <a16:creationId xmlns:a16="http://schemas.microsoft.com/office/drawing/2014/main" id="{F9821F5E-DB7D-4306-9047-72BA692CE6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112317" y="3691456"/>
                    <a:ext cx="332283" cy="310768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8" name="Straight Connector 232">
                    <a:extLst>
                      <a:ext uri="{FF2B5EF4-FFF2-40B4-BE49-F238E27FC236}">
                        <a16:creationId xmlns:a16="http://schemas.microsoft.com/office/drawing/2014/main" id="{5A937C2D-0DE1-4D9C-A4C0-F7DC91E271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922024" y="3369777"/>
                    <a:ext cx="166388" cy="30733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69" name="Straight Connector 233">
                    <a:extLst>
                      <a:ext uri="{FF2B5EF4-FFF2-40B4-BE49-F238E27FC236}">
                        <a16:creationId xmlns:a16="http://schemas.microsoft.com/office/drawing/2014/main" id="{297D239F-6BE7-4CE0-A373-A8A6C88BFA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18664" y="3619740"/>
                    <a:ext cx="272520" cy="136259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0" name="Straight Connector 234">
                    <a:extLst>
                      <a:ext uri="{FF2B5EF4-FFF2-40B4-BE49-F238E27FC236}">
                        <a16:creationId xmlns:a16="http://schemas.microsoft.com/office/drawing/2014/main" id="{6A8C708F-0418-405D-BABF-91CBC9E97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610307" y="4081111"/>
                    <a:ext cx="285521" cy="204452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1" name="Straight Connector 235">
                    <a:extLst>
                      <a:ext uri="{FF2B5EF4-FFF2-40B4-BE49-F238E27FC236}">
                        <a16:creationId xmlns:a16="http://schemas.microsoft.com/office/drawing/2014/main" id="{74DD72DA-C990-4B9E-B818-4277C4230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91182" y="3569539"/>
                    <a:ext cx="200804" cy="18646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2" name="Straight Connector 236">
                    <a:extLst>
                      <a:ext uri="{FF2B5EF4-FFF2-40B4-BE49-F238E27FC236}">
                        <a16:creationId xmlns:a16="http://schemas.microsoft.com/office/drawing/2014/main" id="{4551A04A-0874-4934-B750-9D2E839C98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617258" y="3677112"/>
                    <a:ext cx="475932" cy="40399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3" name="Straight Connector 237">
                    <a:extLst>
                      <a:ext uri="{FF2B5EF4-FFF2-40B4-BE49-F238E27FC236}">
                        <a16:creationId xmlns:a16="http://schemas.microsoft.com/office/drawing/2014/main" id="{674351E5-0BB4-4FF1-A2B0-5AC6923A7B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588790" y="3674722"/>
                    <a:ext cx="516352" cy="7888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4" name="Straight Connector 238">
                    <a:extLst>
                      <a:ext uri="{FF2B5EF4-FFF2-40B4-BE49-F238E27FC236}">
                        <a16:creationId xmlns:a16="http://schemas.microsoft.com/office/drawing/2014/main" id="{DB00D99E-4975-4C3E-AFAB-60FADDBF1E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796764" y="3569540"/>
                    <a:ext cx="279909" cy="10279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5" name="Straight Connector 239">
                    <a:extLst>
                      <a:ext uri="{FF2B5EF4-FFF2-40B4-BE49-F238E27FC236}">
                        <a16:creationId xmlns:a16="http://schemas.microsoft.com/office/drawing/2014/main" id="{71D7C700-8608-48C8-A714-CC331B114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424757" y="3993703"/>
                    <a:ext cx="230204" cy="27387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6" name="Straight Connector 240">
                    <a:extLst>
                      <a:ext uri="{FF2B5EF4-FFF2-40B4-BE49-F238E27FC236}">
                        <a16:creationId xmlns:a16="http://schemas.microsoft.com/office/drawing/2014/main" id="{CB3A7EBF-17A2-4BC2-B053-9552400245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623557" y="4242355"/>
                    <a:ext cx="74433" cy="29534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7" name="Straight Connector 241">
                    <a:extLst>
                      <a:ext uri="{FF2B5EF4-FFF2-40B4-BE49-F238E27FC236}">
                        <a16:creationId xmlns:a16="http://schemas.microsoft.com/office/drawing/2014/main" id="{3D4F214D-8FFD-4B22-9026-0C91EE50D3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695593" y="4222152"/>
                    <a:ext cx="179289" cy="310767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8" name="Straight Connector 242">
                    <a:extLst>
                      <a:ext uri="{FF2B5EF4-FFF2-40B4-BE49-F238E27FC236}">
                        <a16:creationId xmlns:a16="http://schemas.microsoft.com/office/drawing/2014/main" id="{495887FA-365D-4162-9D57-86CFA23815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444589" y="3990269"/>
                    <a:ext cx="277299" cy="19124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79" name="Straight Connector 243">
                    <a:extLst>
                      <a:ext uri="{FF2B5EF4-FFF2-40B4-BE49-F238E27FC236}">
                        <a16:creationId xmlns:a16="http://schemas.microsoft.com/office/drawing/2014/main" id="{709B358B-3562-41C1-870F-D94F549919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371403" y="4267568"/>
                    <a:ext cx="254869" cy="101618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80" name="Straight Connector 244">
                    <a:extLst>
                      <a:ext uri="{FF2B5EF4-FFF2-40B4-BE49-F238E27FC236}">
                        <a16:creationId xmlns:a16="http://schemas.microsoft.com/office/drawing/2014/main" id="{5DF863CD-7B4E-48CB-91C8-6F5ACE049D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669301" y="4532920"/>
                    <a:ext cx="28686" cy="231881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81" name="Straight Connector 245">
                    <a:extLst>
                      <a:ext uri="{FF2B5EF4-FFF2-40B4-BE49-F238E27FC236}">
                        <a16:creationId xmlns:a16="http://schemas.microsoft.com/office/drawing/2014/main" id="{492306B7-65F4-4AB7-A9A3-7B5C58BF8A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647791" y="3991359"/>
                    <a:ext cx="67013" cy="23557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182" name="Straight Connector 246">
                    <a:extLst>
                      <a:ext uri="{FF2B5EF4-FFF2-40B4-BE49-F238E27FC236}">
                        <a16:creationId xmlns:a16="http://schemas.microsoft.com/office/drawing/2014/main" id="{A7DDFA59-EF21-46AA-B272-CED442579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14755" y="4009390"/>
                    <a:ext cx="155383" cy="21753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A5A5A5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127" name="Oval 191">
                  <a:extLst>
                    <a:ext uri="{FF2B5EF4-FFF2-40B4-BE49-F238E27FC236}">
                      <a16:creationId xmlns:a16="http://schemas.microsoft.com/office/drawing/2014/main" id="{6AFB1B43-4B21-4998-BF85-7BFA6E09A91B}"/>
                    </a:ext>
                  </a:extLst>
                </p:cNvPr>
                <p:cNvSpPr/>
                <p:nvPr/>
              </p:nvSpPr>
              <p:spPr>
                <a:xfrm>
                  <a:off x="1623677" y="5174835"/>
                  <a:ext cx="190908" cy="190908"/>
                </a:xfrm>
                <a:custGeom>
                  <a:avLst/>
                  <a:gdLst>
                    <a:gd name="connsiteX0" fmla="*/ 0 w 190908"/>
                    <a:gd name="connsiteY0" fmla="*/ 95454 h 190908"/>
                    <a:gd name="connsiteX1" fmla="*/ 95454 w 190908"/>
                    <a:gd name="connsiteY1" fmla="*/ 0 h 190908"/>
                    <a:gd name="connsiteX2" fmla="*/ 190908 w 190908"/>
                    <a:gd name="connsiteY2" fmla="*/ 95454 h 190908"/>
                    <a:gd name="connsiteX3" fmla="*/ 95454 w 190908"/>
                    <a:gd name="connsiteY3" fmla="*/ 190908 h 190908"/>
                    <a:gd name="connsiteX4" fmla="*/ 0 w 190908"/>
                    <a:gd name="connsiteY4" fmla="*/ 95454 h 190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908" h="190908" fill="none" extrusionOk="0">
                      <a:moveTo>
                        <a:pt x="0" y="95454"/>
                      </a:moveTo>
                      <a:cubicBezTo>
                        <a:pt x="7793" y="40847"/>
                        <a:pt x="39352" y="2592"/>
                        <a:pt x="95454" y="0"/>
                      </a:cubicBezTo>
                      <a:cubicBezTo>
                        <a:pt x="154819" y="1014"/>
                        <a:pt x="196783" y="42721"/>
                        <a:pt x="190908" y="95454"/>
                      </a:cubicBezTo>
                      <a:cubicBezTo>
                        <a:pt x="194783" y="141613"/>
                        <a:pt x="160300" y="181083"/>
                        <a:pt x="95454" y="190908"/>
                      </a:cubicBezTo>
                      <a:cubicBezTo>
                        <a:pt x="48437" y="202375"/>
                        <a:pt x="-7035" y="135364"/>
                        <a:pt x="0" y="95454"/>
                      </a:cubicBezTo>
                      <a:close/>
                    </a:path>
                    <a:path w="190908" h="190908" stroke="0" extrusionOk="0">
                      <a:moveTo>
                        <a:pt x="0" y="95454"/>
                      </a:moveTo>
                      <a:cubicBezTo>
                        <a:pt x="-15758" y="43692"/>
                        <a:pt x="43055" y="11797"/>
                        <a:pt x="95454" y="0"/>
                      </a:cubicBezTo>
                      <a:cubicBezTo>
                        <a:pt x="155704" y="-11697"/>
                        <a:pt x="191052" y="48459"/>
                        <a:pt x="190908" y="95454"/>
                      </a:cubicBezTo>
                      <a:cubicBezTo>
                        <a:pt x="203311" y="146661"/>
                        <a:pt x="148222" y="193615"/>
                        <a:pt x="95454" y="190908"/>
                      </a:cubicBezTo>
                      <a:cubicBezTo>
                        <a:pt x="50245" y="185979"/>
                        <a:pt x="-1238" y="158571"/>
                        <a:pt x="0" y="95454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518458205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8" name="Oval 192">
                  <a:extLst>
                    <a:ext uri="{FF2B5EF4-FFF2-40B4-BE49-F238E27FC236}">
                      <a16:creationId xmlns:a16="http://schemas.microsoft.com/office/drawing/2014/main" id="{DF6701EC-D467-4C10-A50F-EADA88E4B684}"/>
                    </a:ext>
                  </a:extLst>
                </p:cNvPr>
                <p:cNvSpPr/>
                <p:nvPr/>
              </p:nvSpPr>
              <p:spPr>
                <a:xfrm>
                  <a:off x="2217250" y="5998870"/>
                  <a:ext cx="136289" cy="136289"/>
                </a:xfrm>
                <a:custGeom>
                  <a:avLst/>
                  <a:gdLst>
                    <a:gd name="connsiteX0" fmla="*/ 0 w 136289"/>
                    <a:gd name="connsiteY0" fmla="*/ 68145 h 136289"/>
                    <a:gd name="connsiteX1" fmla="*/ 68145 w 136289"/>
                    <a:gd name="connsiteY1" fmla="*/ 0 h 136289"/>
                    <a:gd name="connsiteX2" fmla="*/ 136290 w 136289"/>
                    <a:gd name="connsiteY2" fmla="*/ 68145 h 136289"/>
                    <a:gd name="connsiteX3" fmla="*/ 68145 w 136289"/>
                    <a:gd name="connsiteY3" fmla="*/ 136290 h 136289"/>
                    <a:gd name="connsiteX4" fmla="*/ 0 w 136289"/>
                    <a:gd name="connsiteY4" fmla="*/ 68145 h 136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89" h="136289" fill="none" extrusionOk="0">
                      <a:moveTo>
                        <a:pt x="0" y="68145"/>
                      </a:moveTo>
                      <a:cubicBezTo>
                        <a:pt x="-6922" y="33711"/>
                        <a:pt x="30773" y="9238"/>
                        <a:pt x="68145" y="0"/>
                      </a:cubicBezTo>
                      <a:cubicBezTo>
                        <a:pt x="107351" y="-607"/>
                        <a:pt x="134348" y="37669"/>
                        <a:pt x="136290" y="68145"/>
                      </a:cubicBezTo>
                      <a:cubicBezTo>
                        <a:pt x="134127" y="105276"/>
                        <a:pt x="111173" y="144336"/>
                        <a:pt x="68145" y="136290"/>
                      </a:cubicBezTo>
                      <a:cubicBezTo>
                        <a:pt x="28925" y="129581"/>
                        <a:pt x="494" y="108657"/>
                        <a:pt x="0" y="68145"/>
                      </a:cubicBezTo>
                      <a:close/>
                    </a:path>
                    <a:path w="136289" h="136289" stroke="0" extrusionOk="0">
                      <a:moveTo>
                        <a:pt x="0" y="68145"/>
                      </a:moveTo>
                      <a:cubicBezTo>
                        <a:pt x="-10206" y="26259"/>
                        <a:pt x="35270" y="4776"/>
                        <a:pt x="68145" y="0"/>
                      </a:cubicBezTo>
                      <a:cubicBezTo>
                        <a:pt x="110242" y="2318"/>
                        <a:pt x="140321" y="33657"/>
                        <a:pt x="136290" y="68145"/>
                      </a:cubicBezTo>
                      <a:cubicBezTo>
                        <a:pt x="139906" y="105082"/>
                        <a:pt x="106649" y="139705"/>
                        <a:pt x="68145" y="136290"/>
                      </a:cubicBezTo>
                      <a:cubicBezTo>
                        <a:pt x="27332" y="140020"/>
                        <a:pt x="1702" y="108855"/>
                        <a:pt x="0" y="6814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981531932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9" name="Oval 193">
                  <a:extLst>
                    <a:ext uri="{FF2B5EF4-FFF2-40B4-BE49-F238E27FC236}">
                      <a16:creationId xmlns:a16="http://schemas.microsoft.com/office/drawing/2014/main" id="{59BE214E-34D7-4492-B5B1-E5B04C8CC2EE}"/>
                    </a:ext>
                  </a:extLst>
                </p:cNvPr>
                <p:cNvSpPr/>
                <p:nvPr/>
              </p:nvSpPr>
              <p:spPr>
                <a:xfrm>
                  <a:off x="1496537" y="5809376"/>
                  <a:ext cx="85771" cy="85771"/>
                </a:xfrm>
                <a:custGeom>
                  <a:avLst/>
                  <a:gdLst>
                    <a:gd name="connsiteX0" fmla="*/ 0 w 85771"/>
                    <a:gd name="connsiteY0" fmla="*/ 42886 h 85771"/>
                    <a:gd name="connsiteX1" fmla="*/ 42886 w 85771"/>
                    <a:gd name="connsiteY1" fmla="*/ 0 h 85771"/>
                    <a:gd name="connsiteX2" fmla="*/ 85772 w 85771"/>
                    <a:gd name="connsiteY2" fmla="*/ 42886 h 85771"/>
                    <a:gd name="connsiteX3" fmla="*/ 42886 w 85771"/>
                    <a:gd name="connsiteY3" fmla="*/ 85772 h 85771"/>
                    <a:gd name="connsiteX4" fmla="*/ 0 w 85771"/>
                    <a:gd name="connsiteY4" fmla="*/ 42886 h 8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71" h="85771" fill="none" extrusionOk="0">
                      <a:moveTo>
                        <a:pt x="0" y="42886"/>
                      </a:moveTo>
                      <a:cubicBezTo>
                        <a:pt x="-3385" y="19278"/>
                        <a:pt x="18029" y="404"/>
                        <a:pt x="42886" y="0"/>
                      </a:cubicBezTo>
                      <a:cubicBezTo>
                        <a:pt x="63608" y="1646"/>
                        <a:pt x="81133" y="15403"/>
                        <a:pt x="85772" y="42886"/>
                      </a:cubicBezTo>
                      <a:cubicBezTo>
                        <a:pt x="84640" y="65985"/>
                        <a:pt x="60577" y="87777"/>
                        <a:pt x="42886" y="85772"/>
                      </a:cubicBezTo>
                      <a:cubicBezTo>
                        <a:pt x="22614" y="87238"/>
                        <a:pt x="-671" y="66542"/>
                        <a:pt x="0" y="42886"/>
                      </a:cubicBezTo>
                      <a:close/>
                    </a:path>
                    <a:path w="85771" h="85771" stroke="0" extrusionOk="0">
                      <a:moveTo>
                        <a:pt x="0" y="42886"/>
                      </a:moveTo>
                      <a:cubicBezTo>
                        <a:pt x="3342" y="17133"/>
                        <a:pt x="22462" y="668"/>
                        <a:pt x="42886" y="0"/>
                      </a:cubicBezTo>
                      <a:cubicBezTo>
                        <a:pt x="71518" y="1338"/>
                        <a:pt x="84499" y="17000"/>
                        <a:pt x="85772" y="42886"/>
                      </a:cubicBezTo>
                      <a:cubicBezTo>
                        <a:pt x="85771" y="64687"/>
                        <a:pt x="66620" y="87032"/>
                        <a:pt x="42886" y="85772"/>
                      </a:cubicBezTo>
                      <a:cubicBezTo>
                        <a:pt x="16694" y="85801"/>
                        <a:pt x="-5039" y="68914"/>
                        <a:pt x="0" y="4288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1246872922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0" name="Oval 194">
                  <a:extLst>
                    <a:ext uri="{FF2B5EF4-FFF2-40B4-BE49-F238E27FC236}">
                      <a16:creationId xmlns:a16="http://schemas.microsoft.com/office/drawing/2014/main" id="{7D4193B0-5E4E-4CED-91D2-BB9CB556CA2D}"/>
                    </a:ext>
                  </a:extLst>
                </p:cNvPr>
                <p:cNvSpPr/>
                <p:nvPr/>
              </p:nvSpPr>
              <p:spPr>
                <a:xfrm>
                  <a:off x="942875" y="5168891"/>
                  <a:ext cx="85771" cy="85771"/>
                </a:xfrm>
                <a:custGeom>
                  <a:avLst/>
                  <a:gdLst>
                    <a:gd name="connsiteX0" fmla="*/ 0 w 85771"/>
                    <a:gd name="connsiteY0" fmla="*/ 42886 h 85771"/>
                    <a:gd name="connsiteX1" fmla="*/ 42886 w 85771"/>
                    <a:gd name="connsiteY1" fmla="*/ 0 h 85771"/>
                    <a:gd name="connsiteX2" fmla="*/ 85772 w 85771"/>
                    <a:gd name="connsiteY2" fmla="*/ 42886 h 85771"/>
                    <a:gd name="connsiteX3" fmla="*/ 42886 w 85771"/>
                    <a:gd name="connsiteY3" fmla="*/ 85772 h 85771"/>
                    <a:gd name="connsiteX4" fmla="*/ 0 w 85771"/>
                    <a:gd name="connsiteY4" fmla="*/ 42886 h 8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71" h="85771" fill="none" extrusionOk="0">
                      <a:moveTo>
                        <a:pt x="0" y="42886"/>
                      </a:moveTo>
                      <a:cubicBezTo>
                        <a:pt x="-470" y="12495"/>
                        <a:pt x="20004" y="-1634"/>
                        <a:pt x="42886" y="0"/>
                      </a:cubicBezTo>
                      <a:cubicBezTo>
                        <a:pt x="61944" y="-1326"/>
                        <a:pt x="84594" y="19775"/>
                        <a:pt x="85772" y="42886"/>
                      </a:cubicBezTo>
                      <a:cubicBezTo>
                        <a:pt x="87863" y="71194"/>
                        <a:pt x="66086" y="86128"/>
                        <a:pt x="42886" y="85772"/>
                      </a:cubicBezTo>
                      <a:cubicBezTo>
                        <a:pt x="18013" y="90252"/>
                        <a:pt x="5083" y="65358"/>
                        <a:pt x="0" y="42886"/>
                      </a:cubicBezTo>
                      <a:close/>
                    </a:path>
                    <a:path w="85771" h="85771" stroke="0" extrusionOk="0">
                      <a:moveTo>
                        <a:pt x="0" y="42886"/>
                      </a:moveTo>
                      <a:cubicBezTo>
                        <a:pt x="-6580" y="20717"/>
                        <a:pt x="20307" y="2278"/>
                        <a:pt x="42886" y="0"/>
                      </a:cubicBezTo>
                      <a:cubicBezTo>
                        <a:pt x="67019" y="1296"/>
                        <a:pt x="83919" y="17128"/>
                        <a:pt x="85772" y="42886"/>
                      </a:cubicBezTo>
                      <a:cubicBezTo>
                        <a:pt x="83576" y="65227"/>
                        <a:pt x="64880" y="90552"/>
                        <a:pt x="42886" y="85772"/>
                      </a:cubicBezTo>
                      <a:cubicBezTo>
                        <a:pt x="23720" y="82710"/>
                        <a:pt x="931" y="70487"/>
                        <a:pt x="0" y="4288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1908558150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Oval 195">
                  <a:extLst>
                    <a:ext uri="{FF2B5EF4-FFF2-40B4-BE49-F238E27FC236}">
                      <a16:creationId xmlns:a16="http://schemas.microsoft.com/office/drawing/2014/main" id="{636AC1C0-26AD-48B6-BE44-01610DDBF98B}"/>
                    </a:ext>
                  </a:extLst>
                </p:cNvPr>
                <p:cNvSpPr/>
                <p:nvPr/>
              </p:nvSpPr>
              <p:spPr>
                <a:xfrm>
                  <a:off x="1522786" y="4954252"/>
                  <a:ext cx="85771" cy="85771"/>
                </a:xfrm>
                <a:custGeom>
                  <a:avLst/>
                  <a:gdLst>
                    <a:gd name="connsiteX0" fmla="*/ 0 w 85771"/>
                    <a:gd name="connsiteY0" fmla="*/ 42886 h 85771"/>
                    <a:gd name="connsiteX1" fmla="*/ 42886 w 85771"/>
                    <a:gd name="connsiteY1" fmla="*/ 0 h 85771"/>
                    <a:gd name="connsiteX2" fmla="*/ 85772 w 85771"/>
                    <a:gd name="connsiteY2" fmla="*/ 42886 h 85771"/>
                    <a:gd name="connsiteX3" fmla="*/ 42886 w 85771"/>
                    <a:gd name="connsiteY3" fmla="*/ 85772 h 85771"/>
                    <a:gd name="connsiteX4" fmla="*/ 0 w 85771"/>
                    <a:gd name="connsiteY4" fmla="*/ 42886 h 8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71" h="85771" fill="none" extrusionOk="0">
                      <a:moveTo>
                        <a:pt x="0" y="42886"/>
                      </a:moveTo>
                      <a:cubicBezTo>
                        <a:pt x="-5467" y="14833"/>
                        <a:pt x="17398" y="6023"/>
                        <a:pt x="42886" y="0"/>
                      </a:cubicBezTo>
                      <a:cubicBezTo>
                        <a:pt x="69965" y="-4108"/>
                        <a:pt x="89232" y="15015"/>
                        <a:pt x="85772" y="42886"/>
                      </a:cubicBezTo>
                      <a:cubicBezTo>
                        <a:pt x="88809" y="66846"/>
                        <a:pt x="63887" y="91468"/>
                        <a:pt x="42886" y="85772"/>
                      </a:cubicBezTo>
                      <a:cubicBezTo>
                        <a:pt x="12658" y="86142"/>
                        <a:pt x="-455" y="65208"/>
                        <a:pt x="0" y="42886"/>
                      </a:cubicBezTo>
                      <a:close/>
                    </a:path>
                    <a:path w="85771" h="85771" stroke="0" extrusionOk="0">
                      <a:moveTo>
                        <a:pt x="0" y="42886"/>
                      </a:moveTo>
                      <a:cubicBezTo>
                        <a:pt x="4773" y="14723"/>
                        <a:pt x="16237" y="3328"/>
                        <a:pt x="42886" y="0"/>
                      </a:cubicBezTo>
                      <a:cubicBezTo>
                        <a:pt x="68990" y="1541"/>
                        <a:pt x="85005" y="19352"/>
                        <a:pt x="85772" y="42886"/>
                      </a:cubicBezTo>
                      <a:cubicBezTo>
                        <a:pt x="86939" y="61829"/>
                        <a:pt x="68202" y="85375"/>
                        <a:pt x="42886" y="85772"/>
                      </a:cubicBezTo>
                      <a:cubicBezTo>
                        <a:pt x="18413" y="87762"/>
                        <a:pt x="1268" y="66783"/>
                        <a:pt x="0" y="4288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29056673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Oval 196">
                  <a:extLst>
                    <a:ext uri="{FF2B5EF4-FFF2-40B4-BE49-F238E27FC236}">
                      <a16:creationId xmlns:a16="http://schemas.microsoft.com/office/drawing/2014/main" id="{0B73C372-FF07-4672-A7C1-E006788FC9E9}"/>
                    </a:ext>
                  </a:extLst>
                </p:cNvPr>
                <p:cNvSpPr/>
                <p:nvPr/>
              </p:nvSpPr>
              <p:spPr>
                <a:xfrm>
                  <a:off x="1394131" y="5126006"/>
                  <a:ext cx="85771" cy="85771"/>
                </a:xfrm>
                <a:custGeom>
                  <a:avLst/>
                  <a:gdLst>
                    <a:gd name="connsiteX0" fmla="*/ 0 w 85771"/>
                    <a:gd name="connsiteY0" fmla="*/ 42886 h 85771"/>
                    <a:gd name="connsiteX1" fmla="*/ 42886 w 85771"/>
                    <a:gd name="connsiteY1" fmla="*/ 0 h 85771"/>
                    <a:gd name="connsiteX2" fmla="*/ 85772 w 85771"/>
                    <a:gd name="connsiteY2" fmla="*/ 42886 h 85771"/>
                    <a:gd name="connsiteX3" fmla="*/ 42886 w 85771"/>
                    <a:gd name="connsiteY3" fmla="*/ 85772 h 85771"/>
                    <a:gd name="connsiteX4" fmla="*/ 0 w 85771"/>
                    <a:gd name="connsiteY4" fmla="*/ 42886 h 8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71" h="85771" fill="none" extrusionOk="0">
                      <a:moveTo>
                        <a:pt x="0" y="42886"/>
                      </a:moveTo>
                      <a:cubicBezTo>
                        <a:pt x="-1160" y="19237"/>
                        <a:pt x="12371" y="-1271"/>
                        <a:pt x="42886" y="0"/>
                      </a:cubicBezTo>
                      <a:cubicBezTo>
                        <a:pt x="65883" y="-5848"/>
                        <a:pt x="81291" y="21785"/>
                        <a:pt x="85772" y="42886"/>
                      </a:cubicBezTo>
                      <a:cubicBezTo>
                        <a:pt x="86215" y="61922"/>
                        <a:pt x="62951" y="79759"/>
                        <a:pt x="42886" y="85772"/>
                      </a:cubicBezTo>
                      <a:cubicBezTo>
                        <a:pt x="15889" y="81478"/>
                        <a:pt x="5319" y="68479"/>
                        <a:pt x="0" y="42886"/>
                      </a:cubicBezTo>
                      <a:close/>
                    </a:path>
                    <a:path w="85771" h="85771" stroke="0" extrusionOk="0">
                      <a:moveTo>
                        <a:pt x="0" y="42886"/>
                      </a:moveTo>
                      <a:cubicBezTo>
                        <a:pt x="-581" y="19188"/>
                        <a:pt x="21135" y="-2846"/>
                        <a:pt x="42886" y="0"/>
                      </a:cubicBezTo>
                      <a:cubicBezTo>
                        <a:pt x="60013" y="655"/>
                        <a:pt x="85387" y="12748"/>
                        <a:pt x="85772" y="42886"/>
                      </a:cubicBezTo>
                      <a:cubicBezTo>
                        <a:pt x="82897" y="65292"/>
                        <a:pt x="69265" y="80873"/>
                        <a:pt x="42886" y="85772"/>
                      </a:cubicBezTo>
                      <a:cubicBezTo>
                        <a:pt x="21130" y="83280"/>
                        <a:pt x="-2007" y="66555"/>
                        <a:pt x="0" y="4288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592161021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Oval 197">
                  <a:extLst>
                    <a:ext uri="{FF2B5EF4-FFF2-40B4-BE49-F238E27FC236}">
                      <a16:creationId xmlns:a16="http://schemas.microsoft.com/office/drawing/2014/main" id="{FF73C63C-2BA6-4A41-A6AE-14B812308BDC}"/>
                    </a:ext>
                  </a:extLst>
                </p:cNvPr>
                <p:cNvSpPr/>
                <p:nvPr/>
              </p:nvSpPr>
              <p:spPr>
                <a:xfrm>
                  <a:off x="1214999" y="5603505"/>
                  <a:ext cx="85771" cy="85771"/>
                </a:xfrm>
                <a:custGeom>
                  <a:avLst/>
                  <a:gdLst>
                    <a:gd name="connsiteX0" fmla="*/ 0 w 85771"/>
                    <a:gd name="connsiteY0" fmla="*/ 42886 h 85771"/>
                    <a:gd name="connsiteX1" fmla="*/ 42886 w 85771"/>
                    <a:gd name="connsiteY1" fmla="*/ 0 h 85771"/>
                    <a:gd name="connsiteX2" fmla="*/ 85772 w 85771"/>
                    <a:gd name="connsiteY2" fmla="*/ 42886 h 85771"/>
                    <a:gd name="connsiteX3" fmla="*/ 42886 w 85771"/>
                    <a:gd name="connsiteY3" fmla="*/ 85772 h 85771"/>
                    <a:gd name="connsiteX4" fmla="*/ 0 w 85771"/>
                    <a:gd name="connsiteY4" fmla="*/ 42886 h 8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71" h="85771" fill="none" extrusionOk="0">
                      <a:moveTo>
                        <a:pt x="0" y="42886"/>
                      </a:moveTo>
                      <a:cubicBezTo>
                        <a:pt x="-2518" y="14317"/>
                        <a:pt x="20416" y="1656"/>
                        <a:pt x="42886" y="0"/>
                      </a:cubicBezTo>
                      <a:cubicBezTo>
                        <a:pt x="66437" y="-1722"/>
                        <a:pt x="85574" y="25081"/>
                        <a:pt x="85772" y="42886"/>
                      </a:cubicBezTo>
                      <a:cubicBezTo>
                        <a:pt x="90277" y="65483"/>
                        <a:pt x="65650" y="92104"/>
                        <a:pt x="42886" y="85772"/>
                      </a:cubicBezTo>
                      <a:cubicBezTo>
                        <a:pt x="17145" y="84913"/>
                        <a:pt x="-1601" y="61133"/>
                        <a:pt x="0" y="42886"/>
                      </a:cubicBezTo>
                      <a:close/>
                    </a:path>
                    <a:path w="85771" h="85771" stroke="0" extrusionOk="0">
                      <a:moveTo>
                        <a:pt x="0" y="42886"/>
                      </a:moveTo>
                      <a:cubicBezTo>
                        <a:pt x="2712" y="17767"/>
                        <a:pt x="20439" y="-2665"/>
                        <a:pt x="42886" y="0"/>
                      </a:cubicBezTo>
                      <a:cubicBezTo>
                        <a:pt x="63125" y="-3636"/>
                        <a:pt x="83948" y="20785"/>
                        <a:pt x="85772" y="42886"/>
                      </a:cubicBezTo>
                      <a:cubicBezTo>
                        <a:pt x="90709" y="68573"/>
                        <a:pt x="63730" y="87894"/>
                        <a:pt x="42886" y="85772"/>
                      </a:cubicBezTo>
                      <a:cubicBezTo>
                        <a:pt x="19758" y="85088"/>
                        <a:pt x="-3041" y="64650"/>
                        <a:pt x="0" y="4288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52492731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Oval 198">
                  <a:extLst>
                    <a:ext uri="{FF2B5EF4-FFF2-40B4-BE49-F238E27FC236}">
                      <a16:creationId xmlns:a16="http://schemas.microsoft.com/office/drawing/2014/main" id="{478539BA-7EF2-4E22-87BE-9DA9BFCE499C}"/>
                    </a:ext>
                  </a:extLst>
                </p:cNvPr>
                <p:cNvSpPr/>
                <p:nvPr/>
              </p:nvSpPr>
              <p:spPr>
                <a:xfrm>
                  <a:off x="1942040" y="5878999"/>
                  <a:ext cx="85771" cy="85771"/>
                </a:xfrm>
                <a:custGeom>
                  <a:avLst/>
                  <a:gdLst>
                    <a:gd name="connsiteX0" fmla="*/ 0 w 85771"/>
                    <a:gd name="connsiteY0" fmla="*/ 42886 h 85771"/>
                    <a:gd name="connsiteX1" fmla="*/ 42886 w 85771"/>
                    <a:gd name="connsiteY1" fmla="*/ 0 h 85771"/>
                    <a:gd name="connsiteX2" fmla="*/ 85772 w 85771"/>
                    <a:gd name="connsiteY2" fmla="*/ 42886 h 85771"/>
                    <a:gd name="connsiteX3" fmla="*/ 42886 w 85771"/>
                    <a:gd name="connsiteY3" fmla="*/ 85772 h 85771"/>
                    <a:gd name="connsiteX4" fmla="*/ 0 w 85771"/>
                    <a:gd name="connsiteY4" fmla="*/ 42886 h 8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71" h="85771" fill="none" extrusionOk="0">
                      <a:moveTo>
                        <a:pt x="0" y="42886"/>
                      </a:moveTo>
                      <a:cubicBezTo>
                        <a:pt x="-2095" y="18640"/>
                        <a:pt x="17758" y="821"/>
                        <a:pt x="42886" y="0"/>
                      </a:cubicBezTo>
                      <a:cubicBezTo>
                        <a:pt x="65720" y="57"/>
                        <a:pt x="91699" y="19119"/>
                        <a:pt x="85772" y="42886"/>
                      </a:cubicBezTo>
                      <a:cubicBezTo>
                        <a:pt x="86740" y="65787"/>
                        <a:pt x="64998" y="81840"/>
                        <a:pt x="42886" y="85772"/>
                      </a:cubicBezTo>
                      <a:cubicBezTo>
                        <a:pt x="15366" y="88364"/>
                        <a:pt x="5737" y="66876"/>
                        <a:pt x="0" y="42886"/>
                      </a:cubicBezTo>
                      <a:close/>
                    </a:path>
                    <a:path w="85771" h="85771" stroke="0" extrusionOk="0">
                      <a:moveTo>
                        <a:pt x="0" y="42886"/>
                      </a:moveTo>
                      <a:cubicBezTo>
                        <a:pt x="2864" y="13356"/>
                        <a:pt x="22530" y="-5335"/>
                        <a:pt x="42886" y="0"/>
                      </a:cubicBezTo>
                      <a:cubicBezTo>
                        <a:pt x="70151" y="-900"/>
                        <a:pt x="87571" y="16054"/>
                        <a:pt x="85772" y="42886"/>
                      </a:cubicBezTo>
                      <a:cubicBezTo>
                        <a:pt x="86454" y="66318"/>
                        <a:pt x="61326" y="82051"/>
                        <a:pt x="42886" y="85772"/>
                      </a:cubicBezTo>
                      <a:cubicBezTo>
                        <a:pt x="19622" y="90864"/>
                        <a:pt x="1900" y="64722"/>
                        <a:pt x="0" y="4288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1224586510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5" name="Oval 199">
                  <a:extLst>
                    <a:ext uri="{FF2B5EF4-FFF2-40B4-BE49-F238E27FC236}">
                      <a16:creationId xmlns:a16="http://schemas.microsoft.com/office/drawing/2014/main" id="{CD9F9937-681A-4FB0-ABD2-7EDA7ED5F1B3}"/>
                    </a:ext>
                  </a:extLst>
                </p:cNvPr>
                <p:cNvSpPr/>
                <p:nvPr/>
              </p:nvSpPr>
              <p:spPr>
                <a:xfrm>
                  <a:off x="2260135" y="5537070"/>
                  <a:ext cx="85771" cy="85771"/>
                </a:xfrm>
                <a:custGeom>
                  <a:avLst/>
                  <a:gdLst>
                    <a:gd name="connsiteX0" fmla="*/ 0 w 85771"/>
                    <a:gd name="connsiteY0" fmla="*/ 42886 h 85771"/>
                    <a:gd name="connsiteX1" fmla="*/ 42886 w 85771"/>
                    <a:gd name="connsiteY1" fmla="*/ 0 h 85771"/>
                    <a:gd name="connsiteX2" fmla="*/ 85772 w 85771"/>
                    <a:gd name="connsiteY2" fmla="*/ 42886 h 85771"/>
                    <a:gd name="connsiteX3" fmla="*/ 42886 w 85771"/>
                    <a:gd name="connsiteY3" fmla="*/ 85772 h 85771"/>
                    <a:gd name="connsiteX4" fmla="*/ 0 w 85771"/>
                    <a:gd name="connsiteY4" fmla="*/ 42886 h 8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71" h="85771" fill="none" extrusionOk="0">
                      <a:moveTo>
                        <a:pt x="0" y="42886"/>
                      </a:moveTo>
                      <a:cubicBezTo>
                        <a:pt x="-5616" y="21611"/>
                        <a:pt x="23694" y="-173"/>
                        <a:pt x="42886" y="0"/>
                      </a:cubicBezTo>
                      <a:cubicBezTo>
                        <a:pt x="67036" y="-553"/>
                        <a:pt x="85457" y="18378"/>
                        <a:pt x="85772" y="42886"/>
                      </a:cubicBezTo>
                      <a:cubicBezTo>
                        <a:pt x="81624" y="68335"/>
                        <a:pt x="69380" y="86138"/>
                        <a:pt x="42886" y="85772"/>
                      </a:cubicBezTo>
                      <a:cubicBezTo>
                        <a:pt x="24026" y="89777"/>
                        <a:pt x="-2122" y="67911"/>
                        <a:pt x="0" y="42886"/>
                      </a:cubicBezTo>
                      <a:close/>
                    </a:path>
                    <a:path w="85771" h="85771" stroke="0" extrusionOk="0">
                      <a:moveTo>
                        <a:pt x="0" y="42886"/>
                      </a:moveTo>
                      <a:cubicBezTo>
                        <a:pt x="3765" y="19781"/>
                        <a:pt x="24916" y="2096"/>
                        <a:pt x="42886" y="0"/>
                      </a:cubicBezTo>
                      <a:cubicBezTo>
                        <a:pt x="68361" y="-5143"/>
                        <a:pt x="86967" y="17900"/>
                        <a:pt x="85772" y="42886"/>
                      </a:cubicBezTo>
                      <a:cubicBezTo>
                        <a:pt x="91547" y="65742"/>
                        <a:pt x="67886" y="83366"/>
                        <a:pt x="42886" y="85772"/>
                      </a:cubicBezTo>
                      <a:cubicBezTo>
                        <a:pt x="23062" y="85896"/>
                        <a:pt x="-3872" y="71960"/>
                        <a:pt x="0" y="4288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2288451905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6" name="Oval 200">
                  <a:extLst>
                    <a:ext uri="{FF2B5EF4-FFF2-40B4-BE49-F238E27FC236}">
                      <a16:creationId xmlns:a16="http://schemas.microsoft.com/office/drawing/2014/main" id="{BA293475-4E1F-41F6-BCB2-75161AA088E9}"/>
                    </a:ext>
                  </a:extLst>
                </p:cNvPr>
                <p:cNvSpPr/>
                <p:nvPr/>
              </p:nvSpPr>
              <p:spPr>
                <a:xfrm>
                  <a:off x="2411997" y="5739921"/>
                  <a:ext cx="85771" cy="85771"/>
                </a:xfrm>
                <a:custGeom>
                  <a:avLst/>
                  <a:gdLst>
                    <a:gd name="connsiteX0" fmla="*/ 0 w 85771"/>
                    <a:gd name="connsiteY0" fmla="*/ 42886 h 85771"/>
                    <a:gd name="connsiteX1" fmla="*/ 42886 w 85771"/>
                    <a:gd name="connsiteY1" fmla="*/ 0 h 85771"/>
                    <a:gd name="connsiteX2" fmla="*/ 85772 w 85771"/>
                    <a:gd name="connsiteY2" fmla="*/ 42886 h 85771"/>
                    <a:gd name="connsiteX3" fmla="*/ 42886 w 85771"/>
                    <a:gd name="connsiteY3" fmla="*/ 85772 h 85771"/>
                    <a:gd name="connsiteX4" fmla="*/ 0 w 85771"/>
                    <a:gd name="connsiteY4" fmla="*/ 42886 h 8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71" h="85771" fill="none" extrusionOk="0">
                      <a:moveTo>
                        <a:pt x="0" y="42886"/>
                      </a:moveTo>
                      <a:cubicBezTo>
                        <a:pt x="-4356" y="18340"/>
                        <a:pt x="20714" y="111"/>
                        <a:pt x="42886" y="0"/>
                      </a:cubicBezTo>
                      <a:cubicBezTo>
                        <a:pt x="68864" y="-6648"/>
                        <a:pt x="80995" y="20250"/>
                        <a:pt x="85772" y="42886"/>
                      </a:cubicBezTo>
                      <a:cubicBezTo>
                        <a:pt x="86549" y="63155"/>
                        <a:pt x="67862" y="86587"/>
                        <a:pt x="42886" y="85772"/>
                      </a:cubicBezTo>
                      <a:cubicBezTo>
                        <a:pt x="21962" y="87073"/>
                        <a:pt x="-3052" y="65847"/>
                        <a:pt x="0" y="42886"/>
                      </a:cubicBezTo>
                      <a:close/>
                    </a:path>
                    <a:path w="85771" h="85771" stroke="0" extrusionOk="0">
                      <a:moveTo>
                        <a:pt x="0" y="42886"/>
                      </a:moveTo>
                      <a:cubicBezTo>
                        <a:pt x="576" y="18623"/>
                        <a:pt x="22125" y="-1782"/>
                        <a:pt x="42886" y="0"/>
                      </a:cubicBezTo>
                      <a:cubicBezTo>
                        <a:pt x="69999" y="-1364"/>
                        <a:pt x="85168" y="18130"/>
                        <a:pt x="85772" y="42886"/>
                      </a:cubicBezTo>
                      <a:cubicBezTo>
                        <a:pt x="87201" y="63405"/>
                        <a:pt x="65684" y="85373"/>
                        <a:pt x="42886" y="85772"/>
                      </a:cubicBezTo>
                      <a:cubicBezTo>
                        <a:pt x="19532" y="88259"/>
                        <a:pt x="6281" y="66180"/>
                        <a:pt x="0" y="4288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3670702682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Oval 201">
                  <a:extLst>
                    <a:ext uri="{FF2B5EF4-FFF2-40B4-BE49-F238E27FC236}">
                      <a16:creationId xmlns:a16="http://schemas.microsoft.com/office/drawing/2014/main" id="{240C3D73-C244-4D58-826A-093DDADF3B69}"/>
                    </a:ext>
                  </a:extLst>
                </p:cNvPr>
                <p:cNvSpPr/>
                <p:nvPr/>
              </p:nvSpPr>
              <p:spPr>
                <a:xfrm>
                  <a:off x="2065989" y="4780627"/>
                  <a:ext cx="85771" cy="85771"/>
                </a:xfrm>
                <a:custGeom>
                  <a:avLst/>
                  <a:gdLst>
                    <a:gd name="connsiteX0" fmla="*/ 0 w 85771"/>
                    <a:gd name="connsiteY0" fmla="*/ 42886 h 85771"/>
                    <a:gd name="connsiteX1" fmla="*/ 42886 w 85771"/>
                    <a:gd name="connsiteY1" fmla="*/ 0 h 85771"/>
                    <a:gd name="connsiteX2" fmla="*/ 85772 w 85771"/>
                    <a:gd name="connsiteY2" fmla="*/ 42886 h 85771"/>
                    <a:gd name="connsiteX3" fmla="*/ 42886 w 85771"/>
                    <a:gd name="connsiteY3" fmla="*/ 85772 h 85771"/>
                    <a:gd name="connsiteX4" fmla="*/ 0 w 85771"/>
                    <a:gd name="connsiteY4" fmla="*/ 42886 h 8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71" h="85771" fill="none" extrusionOk="0">
                      <a:moveTo>
                        <a:pt x="0" y="42886"/>
                      </a:moveTo>
                      <a:cubicBezTo>
                        <a:pt x="218" y="24537"/>
                        <a:pt x="23008" y="-564"/>
                        <a:pt x="42886" y="0"/>
                      </a:cubicBezTo>
                      <a:cubicBezTo>
                        <a:pt x="71775" y="2105"/>
                        <a:pt x="85256" y="16255"/>
                        <a:pt x="85772" y="42886"/>
                      </a:cubicBezTo>
                      <a:cubicBezTo>
                        <a:pt x="86015" y="67218"/>
                        <a:pt x="64237" y="88873"/>
                        <a:pt x="42886" y="85772"/>
                      </a:cubicBezTo>
                      <a:cubicBezTo>
                        <a:pt x="17989" y="83949"/>
                        <a:pt x="1615" y="67478"/>
                        <a:pt x="0" y="42886"/>
                      </a:cubicBezTo>
                      <a:close/>
                    </a:path>
                    <a:path w="85771" h="85771" stroke="0" extrusionOk="0">
                      <a:moveTo>
                        <a:pt x="0" y="42886"/>
                      </a:moveTo>
                      <a:cubicBezTo>
                        <a:pt x="1510" y="17954"/>
                        <a:pt x="15921" y="-1511"/>
                        <a:pt x="42886" y="0"/>
                      </a:cubicBezTo>
                      <a:cubicBezTo>
                        <a:pt x="68640" y="2005"/>
                        <a:pt x="89844" y="14865"/>
                        <a:pt x="85772" y="42886"/>
                      </a:cubicBezTo>
                      <a:cubicBezTo>
                        <a:pt x="83782" y="65374"/>
                        <a:pt x="64490" y="85278"/>
                        <a:pt x="42886" y="85772"/>
                      </a:cubicBezTo>
                      <a:cubicBezTo>
                        <a:pt x="21179" y="91658"/>
                        <a:pt x="-523" y="67237"/>
                        <a:pt x="0" y="4288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1448800671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Oval 202">
                  <a:extLst>
                    <a:ext uri="{FF2B5EF4-FFF2-40B4-BE49-F238E27FC236}">
                      <a16:creationId xmlns:a16="http://schemas.microsoft.com/office/drawing/2014/main" id="{832CD820-7710-4714-8CDB-37E4F7C83D8D}"/>
                    </a:ext>
                  </a:extLst>
                </p:cNvPr>
                <p:cNvSpPr/>
                <p:nvPr/>
              </p:nvSpPr>
              <p:spPr>
                <a:xfrm>
                  <a:off x="2575566" y="4866398"/>
                  <a:ext cx="112809" cy="112809"/>
                </a:xfrm>
                <a:custGeom>
                  <a:avLst/>
                  <a:gdLst>
                    <a:gd name="connsiteX0" fmla="*/ 0 w 112809"/>
                    <a:gd name="connsiteY0" fmla="*/ 56405 h 112809"/>
                    <a:gd name="connsiteX1" fmla="*/ 56405 w 112809"/>
                    <a:gd name="connsiteY1" fmla="*/ 0 h 112809"/>
                    <a:gd name="connsiteX2" fmla="*/ 112810 w 112809"/>
                    <a:gd name="connsiteY2" fmla="*/ 56405 h 112809"/>
                    <a:gd name="connsiteX3" fmla="*/ 56405 w 112809"/>
                    <a:gd name="connsiteY3" fmla="*/ 112810 h 112809"/>
                    <a:gd name="connsiteX4" fmla="*/ 0 w 112809"/>
                    <a:gd name="connsiteY4" fmla="*/ 56405 h 112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809" h="112809" fill="none" extrusionOk="0">
                      <a:moveTo>
                        <a:pt x="0" y="56405"/>
                      </a:moveTo>
                      <a:cubicBezTo>
                        <a:pt x="-7343" y="24139"/>
                        <a:pt x="23238" y="4409"/>
                        <a:pt x="56405" y="0"/>
                      </a:cubicBezTo>
                      <a:cubicBezTo>
                        <a:pt x="86799" y="1845"/>
                        <a:pt x="112743" y="30250"/>
                        <a:pt x="112810" y="56405"/>
                      </a:cubicBezTo>
                      <a:cubicBezTo>
                        <a:pt x="110755" y="86006"/>
                        <a:pt x="92292" y="112782"/>
                        <a:pt x="56405" y="112810"/>
                      </a:cubicBezTo>
                      <a:cubicBezTo>
                        <a:pt x="30538" y="118346"/>
                        <a:pt x="-1820" y="88818"/>
                        <a:pt x="0" y="56405"/>
                      </a:cubicBezTo>
                      <a:close/>
                    </a:path>
                    <a:path w="112809" h="112809" stroke="0" extrusionOk="0">
                      <a:moveTo>
                        <a:pt x="0" y="56405"/>
                      </a:moveTo>
                      <a:cubicBezTo>
                        <a:pt x="-5856" y="28700"/>
                        <a:pt x="22993" y="-317"/>
                        <a:pt x="56405" y="0"/>
                      </a:cubicBezTo>
                      <a:cubicBezTo>
                        <a:pt x="86836" y="2461"/>
                        <a:pt x="110457" y="25354"/>
                        <a:pt x="112810" y="56405"/>
                      </a:cubicBezTo>
                      <a:cubicBezTo>
                        <a:pt x="108437" y="88546"/>
                        <a:pt x="89971" y="117833"/>
                        <a:pt x="56405" y="112810"/>
                      </a:cubicBezTo>
                      <a:cubicBezTo>
                        <a:pt x="24204" y="107785"/>
                        <a:pt x="440" y="85739"/>
                        <a:pt x="0" y="5640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324256372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Oval 203">
                  <a:extLst>
                    <a:ext uri="{FF2B5EF4-FFF2-40B4-BE49-F238E27FC236}">
                      <a16:creationId xmlns:a16="http://schemas.microsoft.com/office/drawing/2014/main" id="{3ABB9AB8-3B40-49AF-A7A3-8AD5B21DE87A}"/>
                    </a:ext>
                  </a:extLst>
                </p:cNvPr>
                <p:cNvSpPr/>
                <p:nvPr/>
              </p:nvSpPr>
              <p:spPr>
                <a:xfrm>
                  <a:off x="1991098" y="5503929"/>
                  <a:ext cx="112809" cy="112809"/>
                </a:xfrm>
                <a:custGeom>
                  <a:avLst/>
                  <a:gdLst>
                    <a:gd name="connsiteX0" fmla="*/ 0 w 112809"/>
                    <a:gd name="connsiteY0" fmla="*/ 56405 h 112809"/>
                    <a:gd name="connsiteX1" fmla="*/ 56405 w 112809"/>
                    <a:gd name="connsiteY1" fmla="*/ 0 h 112809"/>
                    <a:gd name="connsiteX2" fmla="*/ 112810 w 112809"/>
                    <a:gd name="connsiteY2" fmla="*/ 56405 h 112809"/>
                    <a:gd name="connsiteX3" fmla="*/ 56405 w 112809"/>
                    <a:gd name="connsiteY3" fmla="*/ 112810 h 112809"/>
                    <a:gd name="connsiteX4" fmla="*/ 0 w 112809"/>
                    <a:gd name="connsiteY4" fmla="*/ 56405 h 112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809" h="112809" fill="none" extrusionOk="0">
                      <a:moveTo>
                        <a:pt x="0" y="56405"/>
                      </a:moveTo>
                      <a:cubicBezTo>
                        <a:pt x="6045" y="25814"/>
                        <a:pt x="25780" y="-2227"/>
                        <a:pt x="56405" y="0"/>
                      </a:cubicBezTo>
                      <a:cubicBezTo>
                        <a:pt x="96463" y="-2488"/>
                        <a:pt x="117358" y="26953"/>
                        <a:pt x="112810" y="56405"/>
                      </a:cubicBezTo>
                      <a:cubicBezTo>
                        <a:pt x="116886" y="81130"/>
                        <a:pt x="89812" y="106075"/>
                        <a:pt x="56405" y="112810"/>
                      </a:cubicBezTo>
                      <a:cubicBezTo>
                        <a:pt x="23153" y="110745"/>
                        <a:pt x="424" y="89828"/>
                        <a:pt x="0" y="56405"/>
                      </a:cubicBezTo>
                      <a:close/>
                    </a:path>
                    <a:path w="112809" h="112809" stroke="0" extrusionOk="0">
                      <a:moveTo>
                        <a:pt x="0" y="56405"/>
                      </a:moveTo>
                      <a:cubicBezTo>
                        <a:pt x="8385" y="26445"/>
                        <a:pt x="21504" y="8532"/>
                        <a:pt x="56405" y="0"/>
                      </a:cubicBezTo>
                      <a:cubicBezTo>
                        <a:pt x="87534" y="869"/>
                        <a:pt x="109448" y="19400"/>
                        <a:pt x="112810" y="56405"/>
                      </a:cubicBezTo>
                      <a:cubicBezTo>
                        <a:pt x="115541" y="92148"/>
                        <a:pt x="94649" y="110895"/>
                        <a:pt x="56405" y="112810"/>
                      </a:cubicBezTo>
                      <a:cubicBezTo>
                        <a:pt x="29323" y="120109"/>
                        <a:pt x="1595" y="84053"/>
                        <a:pt x="0" y="5640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1696330310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0" name="Oval 204">
                  <a:extLst>
                    <a:ext uri="{FF2B5EF4-FFF2-40B4-BE49-F238E27FC236}">
                      <a16:creationId xmlns:a16="http://schemas.microsoft.com/office/drawing/2014/main" id="{39EC60B2-F989-4957-8400-EAA3FEA9D562}"/>
                    </a:ext>
                  </a:extLst>
                </p:cNvPr>
                <p:cNvSpPr/>
                <p:nvPr/>
              </p:nvSpPr>
              <p:spPr>
                <a:xfrm>
                  <a:off x="2003640" y="4388405"/>
                  <a:ext cx="112809" cy="112809"/>
                </a:xfrm>
                <a:custGeom>
                  <a:avLst/>
                  <a:gdLst>
                    <a:gd name="connsiteX0" fmla="*/ 0 w 112809"/>
                    <a:gd name="connsiteY0" fmla="*/ 56405 h 112809"/>
                    <a:gd name="connsiteX1" fmla="*/ 56405 w 112809"/>
                    <a:gd name="connsiteY1" fmla="*/ 0 h 112809"/>
                    <a:gd name="connsiteX2" fmla="*/ 112810 w 112809"/>
                    <a:gd name="connsiteY2" fmla="*/ 56405 h 112809"/>
                    <a:gd name="connsiteX3" fmla="*/ 56405 w 112809"/>
                    <a:gd name="connsiteY3" fmla="*/ 112810 h 112809"/>
                    <a:gd name="connsiteX4" fmla="*/ 0 w 112809"/>
                    <a:gd name="connsiteY4" fmla="*/ 56405 h 112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809" h="112809" fill="none" extrusionOk="0">
                      <a:moveTo>
                        <a:pt x="0" y="56405"/>
                      </a:moveTo>
                      <a:cubicBezTo>
                        <a:pt x="5132" y="31908"/>
                        <a:pt x="32079" y="-2364"/>
                        <a:pt x="56405" y="0"/>
                      </a:cubicBezTo>
                      <a:cubicBezTo>
                        <a:pt x="90509" y="-5599"/>
                        <a:pt x="119916" y="30654"/>
                        <a:pt x="112810" y="56405"/>
                      </a:cubicBezTo>
                      <a:cubicBezTo>
                        <a:pt x="119741" y="87578"/>
                        <a:pt x="88637" y="115870"/>
                        <a:pt x="56405" y="112810"/>
                      </a:cubicBezTo>
                      <a:cubicBezTo>
                        <a:pt x="31828" y="111357"/>
                        <a:pt x="-6210" y="83913"/>
                        <a:pt x="0" y="56405"/>
                      </a:cubicBezTo>
                      <a:close/>
                    </a:path>
                    <a:path w="112809" h="112809" stroke="0" extrusionOk="0">
                      <a:moveTo>
                        <a:pt x="0" y="56405"/>
                      </a:moveTo>
                      <a:cubicBezTo>
                        <a:pt x="-3158" y="26208"/>
                        <a:pt x="18252" y="-4041"/>
                        <a:pt x="56405" y="0"/>
                      </a:cubicBezTo>
                      <a:cubicBezTo>
                        <a:pt x="84076" y="-2928"/>
                        <a:pt x="116244" y="17699"/>
                        <a:pt x="112810" y="56405"/>
                      </a:cubicBezTo>
                      <a:cubicBezTo>
                        <a:pt x="114919" y="96507"/>
                        <a:pt x="90247" y="112018"/>
                        <a:pt x="56405" y="112810"/>
                      </a:cubicBezTo>
                      <a:cubicBezTo>
                        <a:pt x="21561" y="107502"/>
                        <a:pt x="3368" y="90692"/>
                        <a:pt x="0" y="56405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3161292245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Oval 205">
                  <a:extLst>
                    <a:ext uri="{FF2B5EF4-FFF2-40B4-BE49-F238E27FC236}">
                      <a16:creationId xmlns:a16="http://schemas.microsoft.com/office/drawing/2014/main" id="{3A75D620-F345-4954-89B5-1B65E0507B76}"/>
                    </a:ext>
                  </a:extLst>
                </p:cNvPr>
                <p:cNvSpPr/>
                <p:nvPr/>
              </p:nvSpPr>
              <p:spPr>
                <a:xfrm>
                  <a:off x="2644987" y="4459723"/>
                  <a:ext cx="60743" cy="60743"/>
                </a:xfrm>
                <a:custGeom>
                  <a:avLst/>
                  <a:gdLst>
                    <a:gd name="connsiteX0" fmla="*/ 0 w 60743"/>
                    <a:gd name="connsiteY0" fmla="*/ 30372 h 60743"/>
                    <a:gd name="connsiteX1" fmla="*/ 30372 w 60743"/>
                    <a:gd name="connsiteY1" fmla="*/ 0 h 60743"/>
                    <a:gd name="connsiteX2" fmla="*/ 60744 w 60743"/>
                    <a:gd name="connsiteY2" fmla="*/ 30372 h 60743"/>
                    <a:gd name="connsiteX3" fmla="*/ 30372 w 60743"/>
                    <a:gd name="connsiteY3" fmla="*/ 60744 h 60743"/>
                    <a:gd name="connsiteX4" fmla="*/ 0 w 60743"/>
                    <a:gd name="connsiteY4" fmla="*/ 30372 h 60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43" h="60743" fill="none" extrusionOk="0">
                      <a:moveTo>
                        <a:pt x="0" y="30372"/>
                      </a:moveTo>
                      <a:cubicBezTo>
                        <a:pt x="3404" y="12155"/>
                        <a:pt x="11317" y="-2286"/>
                        <a:pt x="30372" y="0"/>
                      </a:cubicBezTo>
                      <a:cubicBezTo>
                        <a:pt x="48881" y="2869"/>
                        <a:pt x="63982" y="17111"/>
                        <a:pt x="60744" y="30372"/>
                      </a:cubicBezTo>
                      <a:cubicBezTo>
                        <a:pt x="61475" y="47055"/>
                        <a:pt x="47959" y="63462"/>
                        <a:pt x="30372" y="60744"/>
                      </a:cubicBezTo>
                      <a:cubicBezTo>
                        <a:pt x="14907" y="62250"/>
                        <a:pt x="2360" y="45855"/>
                        <a:pt x="0" y="30372"/>
                      </a:cubicBezTo>
                      <a:close/>
                    </a:path>
                    <a:path w="60743" h="60743" stroke="0" extrusionOk="0">
                      <a:moveTo>
                        <a:pt x="0" y="30372"/>
                      </a:moveTo>
                      <a:cubicBezTo>
                        <a:pt x="-566" y="17310"/>
                        <a:pt x="13510" y="-4569"/>
                        <a:pt x="30372" y="0"/>
                      </a:cubicBezTo>
                      <a:cubicBezTo>
                        <a:pt x="47968" y="-354"/>
                        <a:pt x="60773" y="16498"/>
                        <a:pt x="60744" y="30372"/>
                      </a:cubicBezTo>
                      <a:cubicBezTo>
                        <a:pt x="62231" y="46200"/>
                        <a:pt x="52053" y="59958"/>
                        <a:pt x="30372" y="60744"/>
                      </a:cubicBezTo>
                      <a:cubicBezTo>
                        <a:pt x="13308" y="64779"/>
                        <a:pt x="-3456" y="49562"/>
                        <a:pt x="0" y="3037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166177536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Oval 206">
                  <a:extLst>
                    <a:ext uri="{FF2B5EF4-FFF2-40B4-BE49-F238E27FC236}">
                      <a16:creationId xmlns:a16="http://schemas.microsoft.com/office/drawing/2014/main" id="{32156B31-321D-482A-9674-94F4557542DA}"/>
                    </a:ext>
                  </a:extLst>
                </p:cNvPr>
                <p:cNvSpPr/>
                <p:nvPr/>
              </p:nvSpPr>
              <p:spPr>
                <a:xfrm>
                  <a:off x="2424510" y="5111222"/>
                  <a:ext cx="60743" cy="60743"/>
                </a:xfrm>
                <a:custGeom>
                  <a:avLst/>
                  <a:gdLst>
                    <a:gd name="connsiteX0" fmla="*/ 0 w 60743"/>
                    <a:gd name="connsiteY0" fmla="*/ 30372 h 60743"/>
                    <a:gd name="connsiteX1" fmla="*/ 30372 w 60743"/>
                    <a:gd name="connsiteY1" fmla="*/ 0 h 60743"/>
                    <a:gd name="connsiteX2" fmla="*/ 60744 w 60743"/>
                    <a:gd name="connsiteY2" fmla="*/ 30372 h 60743"/>
                    <a:gd name="connsiteX3" fmla="*/ 30372 w 60743"/>
                    <a:gd name="connsiteY3" fmla="*/ 60744 h 60743"/>
                    <a:gd name="connsiteX4" fmla="*/ 0 w 60743"/>
                    <a:gd name="connsiteY4" fmla="*/ 30372 h 60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43" h="60743" fill="none" extrusionOk="0">
                      <a:moveTo>
                        <a:pt x="0" y="30372"/>
                      </a:moveTo>
                      <a:cubicBezTo>
                        <a:pt x="1861" y="12274"/>
                        <a:pt x="15177" y="-310"/>
                        <a:pt x="30372" y="0"/>
                      </a:cubicBezTo>
                      <a:cubicBezTo>
                        <a:pt x="45244" y="-2752"/>
                        <a:pt x="60898" y="14231"/>
                        <a:pt x="60744" y="30372"/>
                      </a:cubicBezTo>
                      <a:cubicBezTo>
                        <a:pt x="60899" y="47846"/>
                        <a:pt x="47378" y="61088"/>
                        <a:pt x="30372" y="60744"/>
                      </a:cubicBezTo>
                      <a:cubicBezTo>
                        <a:pt x="10311" y="60721"/>
                        <a:pt x="652" y="46994"/>
                        <a:pt x="0" y="30372"/>
                      </a:cubicBezTo>
                      <a:close/>
                    </a:path>
                    <a:path w="60743" h="60743" stroke="0" extrusionOk="0">
                      <a:moveTo>
                        <a:pt x="0" y="30372"/>
                      </a:moveTo>
                      <a:cubicBezTo>
                        <a:pt x="-898" y="14806"/>
                        <a:pt x="15777" y="1313"/>
                        <a:pt x="30372" y="0"/>
                      </a:cubicBezTo>
                      <a:cubicBezTo>
                        <a:pt x="47490" y="1280"/>
                        <a:pt x="64371" y="10627"/>
                        <a:pt x="60744" y="30372"/>
                      </a:cubicBezTo>
                      <a:cubicBezTo>
                        <a:pt x="62726" y="47504"/>
                        <a:pt x="44453" y="63356"/>
                        <a:pt x="30372" y="60744"/>
                      </a:cubicBezTo>
                      <a:cubicBezTo>
                        <a:pt x="11371" y="60384"/>
                        <a:pt x="1910" y="48452"/>
                        <a:pt x="0" y="3037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2806388773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Oval 207">
                  <a:extLst>
                    <a:ext uri="{FF2B5EF4-FFF2-40B4-BE49-F238E27FC236}">
                      <a16:creationId xmlns:a16="http://schemas.microsoft.com/office/drawing/2014/main" id="{82C9D84A-84FD-4678-9B07-746E7834D4EE}"/>
                    </a:ext>
                  </a:extLst>
                </p:cNvPr>
                <p:cNvSpPr/>
                <p:nvPr/>
              </p:nvSpPr>
              <p:spPr>
                <a:xfrm>
                  <a:off x="2292796" y="5283323"/>
                  <a:ext cx="60743" cy="60743"/>
                </a:xfrm>
                <a:custGeom>
                  <a:avLst/>
                  <a:gdLst>
                    <a:gd name="connsiteX0" fmla="*/ 0 w 60743"/>
                    <a:gd name="connsiteY0" fmla="*/ 30372 h 60743"/>
                    <a:gd name="connsiteX1" fmla="*/ 30372 w 60743"/>
                    <a:gd name="connsiteY1" fmla="*/ 0 h 60743"/>
                    <a:gd name="connsiteX2" fmla="*/ 60744 w 60743"/>
                    <a:gd name="connsiteY2" fmla="*/ 30372 h 60743"/>
                    <a:gd name="connsiteX3" fmla="*/ 30372 w 60743"/>
                    <a:gd name="connsiteY3" fmla="*/ 60744 h 60743"/>
                    <a:gd name="connsiteX4" fmla="*/ 0 w 60743"/>
                    <a:gd name="connsiteY4" fmla="*/ 30372 h 607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743" h="60743" fill="none" extrusionOk="0">
                      <a:moveTo>
                        <a:pt x="0" y="30372"/>
                      </a:moveTo>
                      <a:cubicBezTo>
                        <a:pt x="649" y="12038"/>
                        <a:pt x="9537" y="-1887"/>
                        <a:pt x="30372" y="0"/>
                      </a:cubicBezTo>
                      <a:cubicBezTo>
                        <a:pt x="45234" y="-1736"/>
                        <a:pt x="61348" y="13416"/>
                        <a:pt x="60744" y="30372"/>
                      </a:cubicBezTo>
                      <a:cubicBezTo>
                        <a:pt x="59849" y="49383"/>
                        <a:pt x="47008" y="59105"/>
                        <a:pt x="30372" y="60744"/>
                      </a:cubicBezTo>
                      <a:cubicBezTo>
                        <a:pt x="12731" y="61961"/>
                        <a:pt x="-1354" y="50367"/>
                        <a:pt x="0" y="30372"/>
                      </a:cubicBezTo>
                      <a:close/>
                    </a:path>
                    <a:path w="60743" h="60743" stroke="0" extrusionOk="0">
                      <a:moveTo>
                        <a:pt x="0" y="30372"/>
                      </a:moveTo>
                      <a:cubicBezTo>
                        <a:pt x="-1266" y="11940"/>
                        <a:pt x="13805" y="-869"/>
                        <a:pt x="30372" y="0"/>
                      </a:cubicBezTo>
                      <a:cubicBezTo>
                        <a:pt x="46705" y="180"/>
                        <a:pt x="61089" y="13222"/>
                        <a:pt x="60744" y="30372"/>
                      </a:cubicBezTo>
                      <a:cubicBezTo>
                        <a:pt x="61639" y="45760"/>
                        <a:pt x="50993" y="57814"/>
                        <a:pt x="30372" y="60744"/>
                      </a:cubicBezTo>
                      <a:cubicBezTo>
                        <a:pt x="11104" y="58076"/>
                        <a:pt x="2861" y="46817"/>
                        <a:pt x="0" y="30372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1533587693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44" name="Straight Connector 208">
                  <a:extLst>
                    <a:ext uri="{FF2B5EF4-FFF2-40B4-BE49-F238E27FC236}">
                      <a16:creationId xmlns:a16="http://schemas.microsoft.com/office/drawing/2014/main" id="{19B4A9D3-1A02-42D0-B69F-839C9AD3B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36808" y="5339895"/>
                  <a:ext cx="20338" cy="307333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A5A5A5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45" name="Oval 209">
                  <a:extLst>
                    <a:ext uri="{FF2B5EF4-FFF2-40B4-BE49-F238E27FC236}">
                      <a16:creationId xmlns:a16="http://schemas.microsoft.com/office/drawing/2014/main" id="{07521480-435B-429D-8EA4-476A2E50B296}"/>
                    </a:ext>
                  </a:extLst>
                </p:cNvPr>
                <p:cNvSpPr/>
                <p:nvPr/>
              </p:nvSpPr>
              <p:spPr>
                <a:xfrm>
                  <a:off x="2257077" y="5539188"/>
                  <a:ext cx="86440" cy="86440"/>
                </a:xfrm>
                <a:custGeom>
                  <a:avLst/>
                  <a:gdLst>
                    <a:gd name="connsiteX0" fmla="*/ 0 w 86440"/>
                    <a:gd name="connsiteY0" fmla="*/ 43220 h 86440"/>
                    <a:gd name="connsiteX1" fmla="*/ 43220 w 86440"/>
                    <a:gd name="connsiteY1" fmla="*/ 0 h 86440"/>
                    <a:gd name="connsiteX2" fmla="*/ 86440 w 86440"/>
                    <a:gd name="connsiteY2" fmla="*/ 43220 h 86440"/>
                    <a:gd name="connsiteX3" fmla="*/ 43220 w 86440"/>
                    <a:gd name="connsiteY3" fmla="*/ 86440 h 86440"/>
                    <a:gd name="connsiteX4" fmla="*/ 0 w 86440"/>
                    <a:gd name="connsiteY4" fmla="*/ 43220 h 86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40" h="86440" fill="none" extrusionOk="0">
                      <a:moveTo>
                        <a:pt x="0" y="43220"/>
                      </a:moveTo>
                      <a:cubicBezTo>
                        <a:pt x="-4595" y="17727"/>
                        <a:pt x="22991" y="-2304"/>
                        <a:pt x="43220" y="0"/>
                      </a:cubicBezTo>
                      <a:cubicBezTo>
                        <a:pt x="66038" y="-1881"/>
                        <a:pt x="82649" y="20311"/>
                        <a:pt x="86440" y="43220"/>
                      </a:cubicBezTo>
                      <a:cubicBezTo>
                        <a:pt x="83721" y="72570"/>
                        <a:pt x="63492" y="83382"/>
                        <a:pt x="43220" y="86440"/>
                      </a:cubicBezTo>
                      <a:cubicBezTo>
                        <a:pt x="20003" y="87099"/>
                        <a:pt x="-721" y="67224"/>
                        <a:pt x="0" y="43220"/>
                      </a:cubicBezTo>
                      <a:close/>
                    </a:path>
                    <a:path w="86440" h="86440" stroke="0" extrusionOk="0">
                      <a:moveTo>
                        <a:pt x="0" y="43220"/>
                      </a:moveTo>
                      <a:cubicBezTo>
                        <a:pt x="-515" y="18897"/>
                        <a:pt x="17979" y="3426"/>
                        <a:pt x="43220" y="0"/>
                      </a:cubicBezTo>
                      <a:cubicBezTo>
                        <a:pt x="67461" y="-2899"/>
                        <a:pt x="85563" y="19404"/>
                        <a:pt x="86440" y="43220"/>
                      </a:cubicBezTo>
                      <a:cubicBezTo>
                        <a:pt x="88451" y="66146"/>
                        <a:pt x="62262" y="85472"/>
                        <a:pt x="43220" y="86440"/>
                      </a:cubicBezTo>
                      <a:cubicBezTo>
                        <a:pt x="13479" y="88140"/>
                        <a:pt x="-1575" y="66889"/>
                        <a:pt x="0" y="4322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2484064806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6" name="Oval 210">
                  <a:extLst>
                    <a:ext uri="{FF2B5EF4-FFF2-40B4-BE49-F238E27FC236}">
                      <a16:creationId xmlns:a16="http://schemas.microsoft.com/office/drawing/2014/main" id="{E49AB500-5D57-4AF3-A5D3-799D909FA5F2}"/>
                    </a:ext>
                  </a:extLst>
                </p:cNvPr>
                <p:cNvSpPr/>
                <p:nvPr/>
              </p:nvSpPr>
              <p:spPr>
                <a:xfrm>
                  <a:off x="2408350" y="5741252"/>
                  <a:ext cx="86440" cy="86440"/>
                </a:xfrm>
                <a:custGeom>
                  <a:avLst/>
                  <a:gdLst>
                    <a:gd name="connsiteX0" fmla="*/ 0 w 86440"/>
                    <a:gd name="connsiteY0" fmla="*/ 43220 h 86440"/>
                    <a:gd name="connsiteX1" fmla="*/ 43220 w 86440"/>
                    <a:gd name="connsiteY1" fmla="*/ 0 h 86440"/>
                    <a:gd name="connsiteX2" fmla="*/ 86440 w 86440"/>
                    <a:gd name="connsiteY2" fmla="*/ 43220 h 86440"/>
                    <a:gd name="connsiteX3" fmla="*/ 43220 w 86440"/>
                    <a:gd name="connsiteY3" fmla="*/ 86440 h 86440"/>
                    <a:gd name="connsiteX4" fmla="*/ 0 w 86440"/>
                    <a:gd name="connsiteY4" fmla="*/ 43220 h 86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40" h="86440" fill="none" extrusionOk="0">
                      <a:moveTo>
                        <a:pt x="0" y="43220"/>
                      </a:moveTo>
                      <a:cubicBezTo>
                        <a:pt x="6065" y="21764"/>
                        <a:pt x="17190" y="-2368"/>
                        <a:pt x="43220" y="0"/>
                      </a:cubicBezTo>
                      <a:cubicBezTo>
                        <a:pt x="62737" y="852"/>
                        <a:pt x="84573" y="23637"/>
                        <a:pt x="86440" y="43220"/>
                      </a:cubicBezTo>
                      <a:cubicBezTo>
                        <a:pt x="88381" y="62033"/>
                        <a:pt x="66214" y="85885"/>
                        <a:pt x="43220" y="86440"/>
                      </a:cubicBezTo>
                      <a:cubicBezTo>
                        <a:pt x="20762" y="84190"/>
                        <a:pt x="-416" y="64803"/>
                        <a:pt x="0" y="43220"/>
                      </a:cubicBezTo>
                      <a:close/>
                    </a:path>
                    <a:path w="86440" h="86440" stroke="0" extrusionOk="0">
                      <a:moveTo>
                        <a:pt x="0" y="43220"/>
                      </a:moveTo>
                      <a:cubicBezTo>
                        <a:pt x="-4905" y="15820"/>
                        <a:pt x="13161" y="1180"/>
                        <a:pt x="43220" y="0"/>
                      </a:cubicBezTo>
                      <a:cubicBezTo>
                        <a:pt x="64101" y="609"/>
                        <a:pt x="84299" y="21209"/>
                        <a:pt x="86440" y="43220"/>
                      </a:cubicBezTo>
                      <a:cubicBezTo>
                        <a:pt x="89796" y="72506"/>
                        <a:pt x="66186" y="85174"/>
                        <a:pt x="43220" y="86440"/>
                      </a:cubicBezTo>
                      <a:cubicBezTo>
                        <a:pt x="19004" y="81875"/>
                        <a:pt x="-2124" y="66769"/>
                        <a:pt x="0" y="4322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3542532869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Oval 211">
                  <a:extLst>
                    <a:ext uri="{FF2B5EF4-FFF2-40B4-BE49-F238E27FC236}">
                      <a16:creationId xmlns:a16="http://schemas.microsoft.com/office/drawing/2014/main" id="{B8387E63-1EE0-430F-B26B-DB92F3911699}"/>
                    </a:ext>
                  </a:extLst>
                </p:cNvPr>
                <p:cNvSpPr/>
                <p:nvPr/>
              </p:nvSpPr>
              <p:spPr>
                <a:xfrm>
                  <a:off x="2289611" y="5286424"/>
                  <a:ext cx="86440" cy="86440"/>
                </a:xfrm>
                <a:custGeom>
                  <a:avLst/>
                  <a:gdLst>
                    <a:gd name="connsiteX0" fmla="*/ 0 w 86440"/>
                    <a:gd name="connsiteY0" fmla="*/ 43220 h 86440"/>
                    <a:gd name="connsiteX1" fmla="*/ 43220 w 86440"/>
                    <a:gd name="connsiteY1" fmla="*/ 0 h 86440"/>
                    <a:gd name="connsiteX2" fmla="*/ 86440 w 86440"/>
                    <a:gd name="connsiteY2" fmla="*/ 43220 h 86440"/>
                    <a:gd name="connsiteX3" fmla="*/ 43220 w 86440"/>
                    <a:gd name="connsiteY3" fmla="*/ 86440 h 86440"/>
                    <a:gd name="connsiteX4" fmla="*/ 0 w 86440"/>
                    <a:gd name="connsiteY4" fmla="*/ 43220 h 86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40" h="86440" fill="none" extrusionOk="0">
                      <a:moveTo>
                        <a:pt x="0" y="43220"/>
                      </a:moveTo>
                      <a:cubicBezTo>
                        <a:pt x="1156" y="19113"/>
                        <a:pt x="22556" y="2206"/>
                        <a:pt x="43220" y="0"/>
                      </a:cubicBezTo>
                      <a:cubicBezTo>
                        <a:pt x="72925" y="2862"/>
                        <a:pt x="83741" y="23182"/>
                        <a:pt x="86440" y="43220"/>
                      </a:cubicBezTo>
                      <a:cubicBezTo>
                        <a:pt x="89300" y="68351"/>
                        <a:pt x="64684" y="80052"/>
                        <a:pt x="43220" y="86440"/>
                      </a:cubicBezTo>
                      <a:cubicBezTo>
                        <a:pt x="25326" y="89164"/>
                        <a:pt x="2285" y="64717"/>
                        <a:pt x="0" y="43220"/>
                      </a:cubicBezTo>
                      <a:close/>
                    </a:path>
                    <a:path w="86440" h="86440" stroke="0" extrusionOk="0">
                      <a:moveTo>
                        <a:pt x="0" y="43220"/>
                      </a:moveTo>
                      <a:cubicBezTo>
                        <a:pt x="-885" y="20759"/>
                        <a:pt x="20552" y="2770"/>
                        <a:pt x="43220" y="0"/>
                      </a:cubicBezTo>
                      <a:cubicBezTo>
                        <a:pt x="67916" y="-1759"/>
                        <a:pt x="87082" y="19520"/>
                        <a:pt x="86440" y="43220"/>
                      </a:cubicBezTo>
                      <a:cubicBezTo>
                        <a:pt x="85188" y="66601"/>
                        <a:pt x="62443" y="88685"/>
                        <a:pt x="43220" y="86440"/>
                      </a:cubicBezTo>
                      <a:cubicBezTo>
                        <a:pt x="18895" y="82757"/>
                        <a:pt x="-3801" y="62181"/>
                        <a:pt x="0" y="4322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4162867422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8" name="Oval 212">
                  <a:extLst>
                    <a:ext uri="{FF2B5EF4-FFF2-40B4-BE49-F238E27FC236}">
                      <a16:creationId xmlns:a16="http://schemas.microsoft.com/office/drawing/2014/main" id="{3B313B55-F12A-49FE-9BF4-5535086787F1}"/>
                    </a:ext>
                  </a:extLst>
                </p:cNvPr>
                <p:cNvSpPr/>
                <p:nvPr/>
              </p:nvSpPr>
              <p:spPr>
                <a:xfrm>
                  <a:off x="2151759" y="5742710"/>
                  <a:ext cx="136289" cy="136289"/>
                </a:xfrm>
                <a:custGeom>
                  <a:avLst/>
                  <a:gdLst>
                    <a:gd name="connsiteX0" fmla="*/ 0 w 136289"/>
                    <a:gd name="connsiteY0" fmla="*/ 68145 h 136289"/>
                    <a:gd name="connsiteX1" fmla="*/ 68145 w 136289"/>
                    <a:gd name="connsiteY1" fmla="*/ 0 h 136289"/>
                    <a:gd name="connsiteX2" fmla="*/ 136290 w 136289"/>
                    <a:gd name="connsiteY2" fmla="*/ 68145 h 136289"/>
                    <a:gd name="connsiteX3" fmla="*/ 68145 w 136289"/>
                    <a:gd name="connsiteY3" fmla="*/ 136290 h 136289"/>
                    <a:gd name="connsiteX4" fmla="*/ 0 w 136289"/>
                    <a:gd name="connsiteY4" fmla="*/ 68145 h 136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89" h="136289" fill="none" extrusionOk="0">
                      <a:moveTo>
                        <a:pt x="0" y="68145"/>
                      </a:moveTo>
                      <a:cubicBezTo>
                        <a:pt x="-7308" y="28788"/>
                        <a:pt x="27010" y="-9122"/>
                        <a:pt x="68145" y="0"/>
                      </a:cubicBezTo>
                      <a:cubicBezTo>
                        <a:pt x="112782" y="-1730"/>
                        <a:pt x="135899" y="25936"/>
                        <a:pt x="136290" y="68145"/>
                      </a:cubicBezTo>
                      <a:cubicBezTo>
                        <a:pt x="140073" y="100887"/>
                        <a:pt x="100990" y="134176"/>
                        <a:pt x="68145" y="136290"/>
                      </a:cubicBezTo>
                      <a:cubicBezTo>
                        <a:pt x="29051" y="139029"/>
                        <a:pt x="4181" y="114858"/>
                        <a:pt x="0" y="68145"/>
                      </a:cubicBezTo>
                      <a:close/>
                    </a:path>
                    <a:path w="136289" h="136289" stroke="0" extrusionOk="0">
                      <a:moveTo>
                        <a:pt x="0" y="68145"/>
                      </a:moveTo>
                      <a:cubicBezTo>
                        <a:pt x="-953" y="27915"/>
                        <a:pt x="29485" y="1914"/>
                        <a:pt x="68145" y="0"/>
                      </a:cubicBezTo>
                      <a:cubicBezTo>
                        <a:pt x="104985" y="-261"/>
                        <a:pt x="137460" y="39360"/>
                        <a:pt x="136290" y="68145"/>
                      </a:cubicBezTo>
                      <a:cubicBezTo>
                        <a:pt x="126665" y="106686"/>
                        <a:pt x="100112" y="135808"/>
                        <a:pt x="68145" y="136290"/>
                      </a:cubicBezTo>
                      <a:cubicBezTo>
                        <a:pt x="22673" y="134245"/>
                        <a:pt x="-3130" y="96956"/>
                        <a:pt x="0" y="68145"/>
                      </a:cubicBezTo>
                      <a:close/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3809797136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Oval 213">
                  <a:extLst>
                    <a:ext uri="{FF2B5EF4-FFF2-40B4-BE49-F238E27FC236}">
                      <a16:creationId xmlns:a16="http://schemas.microsoft.com/office/drawing/2014/main" id="{794FB262-2737-45ED-9153-A508200D1A73}"/>
                    </a:ext>
                  </a:extLst>
                </p:cNvPr>
                <p:cNvSpPr/>
                <p:nvPr/>
              </p:nvSpPr>
              <p:spPr>
                <a:xfrm>
                  <a:off x="2217250" y="6255028"/>
                  <a:ext cx="85771" cy="85771"/>
                </a:xfrm>
                <a:custGeom>
                  <a:avLst/>
                  <a:gdLst>
                    <a:gd name="connsiteX0" fmla="*/ 0 w 85771"/>
                    <a:gd name="connsiteY0" fmla="*/ 42886 h 85771"/>
                    <a:gd name="connsiteX1" fmla="*/ 42886 w 85771"/>
                    <a:gd name="connsiteY1" fmla="*/ 0 h 85771"/>
                    <a:gd name="connsiteX2" fmla="*/ 85772 w 85771"/>
                    <a:gd name="connsiteY2" fmla="*/ 42886 h 85771"/>
                    <a:gd name="connsiteX3" fmla="*/ 42886 w 85771"/>
                    <a:gd name="connsiteY3" fmla="*/ 85772 h 85771"/>
                    <a:gd name="connsiteX4" fmla="*/ 0 w 85771"/>
                    <a:gd name="connsiteY4" fmla="*/ 42886 h 8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71" h="85771" fill="none" extrusionOk="0">
                      <a:moveTo>
                        <a:pt x="0" y="42886"/>
                      </a:moveTo>
                      <a:cubicBezTo>
                        <a:pt x="-4888" y="16667"/>
                        <a:pt x="23830" y="407"/>
                        <a:pt x="42886" y="0"/>
                      </a:cubicBezTo>
                      <a:cubicBezTo>
                        <a:pt x="67792" y="1287"/>
                        <a:pt x="83283" y="23711"/>
                        <a:pt x="85772" y="42886"/>
                      </a:cubicBezTo>
                      <a:cubicBezTo>
                        <a:pt x="86918" y="66020"/>
                        <a:pt x="65254" y="90698"/>
                        <a:pt x="42886" y="85772"/>
                      </a:cubicBezTo>
                      <a:cubicBezTo>
                        <a:pt x="18206" y="85768"/>
                        <a:pt x="-5184" y="64791"/>
                        <a:pt x="0" y="42886"/>
                      </a:cubicBezTo>
                      <a:close/>
                    </a:path>
                    <a:path w="85771" h="85771" stroke="0" extrusionOk="0">
                      <a:moveTo>
                        <a:pt x="0" y="42886"/>
                      </a:moveTo>
                      <a:cubicBezTo>
                        <a:pt x="-5447" y="16364"/>
                        <a:pt x="18138" y="326"/>
                        <a:pt x="42886" y="0"/>
                      </a:cubicBezTo>
                      <a:cubicBezTo>
                        <a:pt x="69355" y="4103"/>
                        <a:pt x="80588" y="16241"/>
                        <a:pt x="85772" y="42886"/>
                      </a:cubicBezTo>
                      <a:cubicBezTo>
                        <a:pt x="83402" y="61136"/>
                        <a:pt x="65898" y="82921"/>
                        <a:pt x="42886" y="85772"/>
                      </a:cubicBezTo>
                      <a:cubicBezTo>
                        <a:pt x="16988" y="82421"/>
                        <a:pt x="2236" y="62904"/>
                        <a:pt x="0" y="42886"/>
                      </a:cubicBezTo>
                      <a:close/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51637728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0" name="Oval 214">
                  <a:extLst>
                    <a:ext uri="{FF2B5EF4-FFF2-40B4-BE49-F238E27FC236}">
                      <a16:creationId xmlns:a16="http://schemas.microsoft.com/office/drawing/2014/main" id="{797BB554-E2B4-40B5-A350-99430A7826F7}"/>
                    </a:ext>
                  </a:extLst>
                </p:cNvPr>
                <p:cNvSpPr/>
                <p:nvPr/>
              </p:nvSpPr>
              <p:spPr>
                <a:xfrm>
                  <a:off x="2279039" y="4488598"/>
                  <a:ext cx="136289" cy="136289"/>
                </a:xfrm>
                <a:custGeom>
                  <a:avLst/>
                  <a:gdLst>
                    <a:gd name="connsiteX0" fmla="*/ 0 w 136289"/>
                    <a:gd name="connsiteY0" fmla="*/ 68145 h 136289"/>
                    <a:gd name="connsiteX1" fmla="*/ 68145 w 136289"/>
                    <a:gd name="connsiteY1" fmla="*/ 0 h 136289"/>
                    <a:gd name="connsiteX2" fmla="*/ 136290 w 136289"/>
                    <a:gd name="connsiteY2" fmla="*/ 68145 h 136289"/>
                    <a:gd name="connsiteX3" fmla="*/ 68145 w 136289"/>
                    <a:gd name="connsiteY3" fmla="*/ 136290 h 136289"/>
                    <a:gd name="connsiteX4" fmla="*/ 0 w 136289"/>
                    <a:gd name="connsiteY4" fmla="*/ 68145 h 136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289" h="136289" fill="none" extrusionOk="0">
                      <a:moveTo>
                        <a:pt x="0" y="68145"/>
                      </a:moveTo>
                      <a:cubicBezTo>
                        <a:pt x="2748" y="31993"/>
                        <a:pt x="30013" y="-1077"/>
                        <a:pt x="68145" y="0"/>
                      </a:cubicBezTo>
                      <a:cubicBezTo>
                        <a:pt x="95636" y="-974"/>
                        <a:pt x="141150" y="23507"/>
                        <a:pt x="136290" y="68145"/>
                      </a:cubicBezTo>
                      <a:cubicBezTo>
                        <a:pt x="146606" y="106377"/>
                        <a:pt x="99695" y="143039"/>
                        <a:pt x="68145" y="136290"/>
                      </a:cubicBezTo>
                      <a:cubicBezTo>
                        <a:pt x="26713" y="136342"/>
                        <a:pt x="3694" y="112685"/>
                        <a:pt x="0" y="68145"/>
                      </a:cubicBezTo>
                      <a:close/>
                    </a:path>
                    <a:path w="136289" h="136289" stroke="0" extrusionOk="0">
                      <a:moveTo>
                        <a:pt x="0" y="68145"/>
                      </a:moveTo>
                      <a:cubicBezTo>
                        <a:pt x="8594" y="26829"/>
                        <a:pt x="26221" y="-6261"/>
                        <a:pt x="68145" y="0"/>
                      </a:cubicBezTo>
                      <a:cubicBezTo>
                        <a:pt x="105724" y="9936"/>
                        <a:pt x="134221" y="22235"/>
                        <a:pt x="136290" y="68145"/>
                      </a:cubicBezTo>
                      <a:cubicBezTo>
                        <a:pt x="135031" y="97406"/>
                        <a:pt x="102980" y="129128"/>
                        <a:pt x="68145" y="136290"/>
                      </a:cubicBezTo>
                      <a:cubicBezTo>
                        <a:pt x="29223" y="142694"/>
                        <a:pt x="1195" y="102766"/>
                        <a:pt x="0" y="68145"/>
                      </a:cubicBezTo>
                      <a:close/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3148617238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1" name="Oval 215">
                  <a:extLst>
                    <a:ext uri="{FF2B5EF4-FFF2-40B4-BE49-F238E27FC236}">
                      <a16:creationId xmlns:a16="http://schemas.microsoft.com/office/drawing/2014/main" id="{9AE83A43-856D-4FA1-A627-C07D0BD66815}"/>
                    </a:ext>
                  </a:extLst>
                </p:cNvPr>
                <p:cNvSpPr/>
                <p:nvPr/>
              </p:nvSpPr>
              <p:spPr>
                <a:xfrm>
                  <a:off x="1865383" y="4538785"/>
                  <a:ext cx="168371" cy="168371"/>
                </a:xfrm>
                <a:custGeom>
                  <a:avLst/>
                  <a:gdLst>
                    <a:gd name="connsiteX0" fmla="*/ 0 w 168371"/>
                    <a:gd name="connsiteY0" fmla="*/ 84186 h 168371"/>
                    <a:gd name="connsiteX1" fmla="*/ 84186 w 168371"/>
                    <a:gd name="connsiteY1" fmla="*/ 0 h 168371"/>
                    <a:gd name="connsiteX2" fmla="*/ 168372 w 168371"/>
                    <a:gd name="connsiteY2" fmla="*/ 84186 h 168371"/>
                    <a:gd name="connsiteX3" fmla="*/ 84186 w 168371"/>
                    <a:gd name="connsiteY3" fmla="*/ 168372 h 168371"/>
                    <a:gd name="connsiteX4" fmla="*/ 0 w 168371"/>
                    <a:gd name="connsiteY4" fmla="*/ 84186 h 168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8371" h="168371" fill="none" extrusionOk="0">
                      <a:moveTo>
                        <a:pt x="0" y="84186"/>
                      </a:moveTo>
                      <a:cubicBezTo>
                        <a:pt x="-3397" y="36618"/>
                        <a:pt x="45306" y="-10309"/>
                        <a:pt x="84186" y="0"/>
                      </a:cubicBezTo>
                      <a:cubicBezTo>
                        <a:pt x="129015" y="-235"/>
                        <a:pt x="179814" y="38029"/>
                        <a:pt x="168372" y="84186"/>
                      </a:cubicBezTo>
                      <a:cubicBezTo>
                        <a:pt x="173414" y="140878"/>
                        <a:pt x="124591" y="173169"/>
                        <a:pt x="84186" y="168372"/>
                      </a:cubicBezTo>
                      <a:cubicBezTo>
                        <a:pt x="27269" y="166595"/>
                        <a:pt x="6905" y="137126"/>
                        <a:pt x="0" y="84186"/>
                      </a:cubicBezTo>
                      <a:close/>
                    </a:path>
                    <a:path w="168371" h="168371" stroke="0" extrusionOk="0">
                      <a:moveTo>
                        <a:pt x="0" y="84186"/>
                      </a:moveTo>
                      <a:cubicBezTo>
                        <a:pt x="3570" y="36772"/>
                        <a:pt x="31202" y="1048"/>
                        <a:pt x="84186" y="0"/>
                      </a:cubicBezTo>
                      <a:cubicBezTo>
                        <a:pt x="136615" y="-9101"/>
                        <a:pt x="170983" y="42755"/>
                        <a:pt x="168372" y="84186"/>
                      </a:cubicBezTo>
                      <a:cubicBezTo>
                        <a:pt x="165906" y="130100"/>
                        <a:pt x="134169" y="169749"/>
                        <a:pt x="84186" y="168372"/>
                      </a:cubicBezTo>
                      <a:cubicBezTo>
                        <a:pt x="44112" y="171257"/>
                        <a:pt x="-3758" y="120316"/>
                        <a:pt x="0" y="84186"/>
                      </a:cubicBezTo>
                      <a:close/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3316807913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2" name="Oval 216">
                  <a:extLst>
                    <a:ext uri="{FF2B5EF4-FFF2-40B4-BE49-F238E27FC236}">
                      <a16:creationId xmlns:a16="http://schemas.microsoft.com/office/drawing/2014/main" id="{1CBC5757-8536-4033-9DFC-92DDE5FEB02B}"/>
                    </a:ext>
                  </a:extLst>
                </p:cNvPr>
                <p:cNvSpPr/>
                <p:nvPr/>
              </p:nvSpPr>
              <p:spPr>
                <a:xfrm>
                  <a:off x="2160846" y="5038251"/>
                  <a:ext cx="112809" cy="112809"/>
                </a:xfrm>
                <a:custGeom>
                  <a:avLst/>
                  <a:gdLst>
                    <a:gd name="connsiteX0" fmla="*/ 0 w 112809"/>
                    <a:gd name="connsiteY0" fmla="*/ 56405 h 112809"/>
                    <a:gd name="connsiteX1" fmla="*/ 56405 w 112809"/>
                    <a:gd name="connsiteY1" fmla="*/ 0 h 112809"/>
                    <a:gd name="connsiteX2" fmla="*/ 112810 w 112809"/>
                    <a:gd name="connsiteY2" fmla="*/ 56405 h 112809"/>
                    <a:gd name="connsiteX3" fmla="*/ 56405 w 112809"/>
                    <a:gd name="connsiteY3" fmla="*/ 112810 h 112809"/>
                    <a:gd name="connsiteX4" fmla="*/ 0 w 112809"/>
                    <a:gd name="connsiteY4" fmla="*/ 56405 h 112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809" h="112809" fill="none" extrusionOk="0">
                      <a:moveTo>
                        <a:pt x="0" y="56405"/>
                      </a:moveTo>
                      <a:cubicBezTo>
                        <a:pt x="7195" y="21889"/>
                        <a:pt x="23340" y="-2020"/>
                        <a:pt x="56405" y="0"/>
                      </a:cubicBezTo>
                      <a:cubicBezTo>
                        <a:pt x="85790" y="894"/>
                        <a:pt x="106565" y="28275"/>
                        <a:pt x="112810" y="56405"/>
                      </a:cubicBezTo>
                      <a:cubicBezTo>
                        <a:pt x="116227" y="89511"/>
                        <a:pt x="93337" y="113787"/>
                        <a:pt x="56405" y="112810"/>
                      </a:cubicBezTo>
                      <a:cubicBezTo>
                        <a:pt x="19791" y="108085"/>
                        <a:pt x="2506" y="84129"/>
                        <a:pt x="0" y="56405"/>
                      </a:cubicBezTo>
                      <a:close/>
                    </a:path>
                    <a:path w="112809" h="112809" stroke="0" extrusionOk="0">
                      <a:moveTo>
                        <a:pt x="0" y="56405"/>
                      </a:moveTo>
                      <a:cubicBezTo>
                        <a:pt x="2389" y="26815"/>
                        <a:pt x="27370" y="-5831"/>
                        <a:pt x="56405" y="0"/>
                      </a:cubicBezTo>
                      <a:cubicBezTo>
                        <a:pt x="85267" y="2066"/>
                        <a:pt x="111941" y="19730"/>
                        <a:pt x="112810" y="56405"/>
                      </a:cubicBezTo>
                      <a:cubicBezTo>
                        <a:pt x="115101" y="86470"/>
                        <a:pt x="95283" y="117849"/>
                        <a:pt x="56405" y="112810"/>
                      </a:cubicBezTo>
                      <a:cubicBezTo>
                        <a:pt x="24975" y="115798"/>
                        <a:pt x="-1153" y="81374"/>
                        <a:pt x="0" y="56405"/>
                      </a:cubicBezTo>
                      <a:close/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1977605508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3" name="Oval 217">
                  <a:extLst>
                    <a:ext uri="{FF2B5EF4-FFF2-40B4-BE49-F238E27FC236}">
                      <a16:creationId xmlns:a16="http://schemas.microsoft.com/office/drawing/2014/main" id="{B40CECF4-D01F-46C1-906E-390157F3EB10}"/>
                    </a:ext>
                  </a:extLst>
                </p:cNvPr>
                <p:cNvSpPr/>
                <p:nvPr/>
              </p:nvSpPr>
              <p:spPr>
                <a:xfrm>
                  <a:off x="1197169" y="5294377"/>
                  <a:ext cx="85771" cy="85771"/>
                </a:xfrm>
                <a:custGeom>
                  <a:avLst/>
                  <a:gdLst>
                    <a:gd name="connsiteX0" fmla="*/ 0 w 85771"/>
                    <a:gd name="connsiteY0" fmla="*/ 42886 h 85771"/>
                    <a:gd name="connsiteX1" fmla="*/ 42886 w 85771"/>
                    <a:gd name="connsiteY1" fmla="*/ 0 h 85771"/>
                    <a:gd name="connsiteX2" fmla="*/ 85772 w 85771"/>
                    <a:gd name="connsiteY2" fmla="*/ 42886 h 85771"/>
                    <a:gd name="connsiteX3" fmla="*/ 42886 w 85771"/>
                    <a:gd name="connsiteY3" fmla="*/ 85772 h 85771"/>
                    <a:gd name="connsiteX4" fmla="*/ 0 w 85771"/>
                    <a:gd name="connsiteY4" fmla="*/ 42886 h 85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771" h="85771" fill="none" extrusionOk="0">
                      <a:moveTo>
                        <a:pt x="0" y="42886"/>
                      </a:moveTo>
                      <a:cubicBezTo>
                        <a:pt x="1546" y="19363"/>
                        <a:pt x="16259" y="-930"/>
                        <a:pt x="42886" y="0"/>
                      </a:cubicBezTo>
                      <a:cubicBezTo>
                        <a:pt x="71249" y="-4777"/>
                        <a:pt x="83114" y="21078"/>
                        <a:pt x="85772" y="42886"/>
                      </a:cubicBezTo>
                      <a:cubicBezTo>
                        <a:pt x="79622" y="65792"/>
                        <a:pt x="64339" y="86375"/>
                        <a:pt x="42886" y="85772"/>
                      </a:cubicBezTo>
                      <a:cubicBezTo>
                        <a:pt x="22399" y="87416"/>
                        <a:pt x="2721" y="68334"/>
                        <a:pt x="0" y="42886"/>
                      </a:cubicBezTo>
                      <a:close/>
                    </a:path>
                    <a:path w="85771" h="85771" stroke="0" extrusionOk="0">
                      <a:moveTo>
                        <a:pt x="0" y="42886"/>
                      </a:moveTo>
                      <a:cubicBezTo>
                        <a:pt x="-3878" y="19954"/>
                        <a:pt x="21118" y="3239"/>
                        <a:pt x="42886" y="0"/>
                      </a:cubicBezTo>
                      <a:cubicBezTo>
                        <a:pt x="65126" y="4762"/>
                        <a:pt x="83058" y="21041"/>
                        <a:pt x="85772" y="42886"/>
                      </a:cubicBezTo>
                      <a:cubicBezTo>
                        <a:pt x="82238" y="66246"/>
                        <a:pt x="66798" y="83539"/>
                        <a:pt x="42886" y="85772"/>
                      </a:cubicBezTo>
                      <a:cubicBezTo>
                        <a:pt x="19531" y="83937"/>
                        <a:pt x="-583" y="65453"/>
                        <a:pt x="0" y="42886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2675281817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4" name="Oval 218">
                  <a:extLst>
                    <a:ext uri="{FF2B5EF4-FFF2-40B4-BE49-F238E27FC236}">
                      <a16:creationId xmlns:a16="http://schemas.microsoft.com/office/drawing/2014/main" id="{95320E6C-F0F1-450D-926F-FE1AA8E6E3F9}"/>
                    </a:ext>
                  </a:extLst>
                </p:cNvPr>
                <p:cNvSpPr/>
                <p:nvPr/>
              </p:nvSpPr>
              <p:spPr>
                <a:xfrm>
                  <a:off x="1215994" y="5605365"/>
                  <a:ext cx="86440" cy="86440"/>
                </a:xfrm>
                <a:custGeom>
                  <a:avLst/>
                  <a:gdLst>
                    <a:gd name="connsiteX0" fmla="*/ 0 w 86440"/>
                    <a:gd name="connsiteY0" fmla="*/ 43220 h 86440"/>
                    <a:gd name="connsiteX1" fmla="*/ 43220 w 86440"/>
                    <a:gd name="connsiteY1" fmla="*/ 0 h 86440"/>
                    <a:gd name="connsiteX2" fmla="*/ 86440 w 86440"/>
                    <a:gd name="connsiteY2" fmla="*/ 43220 h 86440"/>
                    <a:gd name="connsiteX3" fmla="*/ 43220 w 86440"/>
                    <a:gd name="connsiteY3" fmla="*/ 86440 h 86440"/>
                    <a:gd name="connsiteX4" fmla="*/ 0 w 86440"/>
                    <a:gd name="connsiteY4" fmla="*/ 43220 h 86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440" h="86440" fill="none" extrusionOk="0">
                      <a:moveTo>
                        <a:pt x="0" y="43220"/>
                      </a:moveTo>
                      <a:cubicBezTo>
                        <a:pt x="1924" y="17084"/>
                        <a:pt x="19403" y="541"/>
                        <a:pt x="43220" y="0"/>
                      </a:cubicBezTo>
                      <a:cubicBezTo>
                        <a:pt x="64666" y="853"/>
                        <a:pt x="85481" y="13984"/>
                        <a:pt x="86440" y="43220"/>
                      </a:cubicBezTo>
                      <a:cubicBezTo>
                        <a:pt x="83813" y="62005"/>
                        <a:pt x="71751" y="86747"/>
                        <a:pt x="43220" y="86440"/>
                      </a:cubicBezTo>
                      <a:cubicBezTo>
                        <a:pt x="14730" y="86653"/>
                        <a:pt x="-1127" y="67872"/>
                        <a:pt x="0" y="43220"/>
                      </a:cubicBezTo>
                      <a:close/>
                    </a:path>
                    <a:path w="86440" h="86440" stroke="0" extrusionOk="0">
                      <a:moveTo>
                        <a:pt x="0" y="43220"/>
                      </a:moveTo>
                      <a:cubicBezTo>
                        <a:pt x="1159" y="20565"/>
                        <a:pt x="18848" y="-3244"/>
                        <a:pt x="43220" y="0"/>
                      </a:cubicBezTo>
                      <a:cubicBezTo>
                        <a:pt x="61828" y="1202"/>
                        <a:pt x="85210" y="17550"/>
                        <a:pt x="86440" y="43220"/>
                      </a:cubicBezTo>
                      <a:cubicBezTo>
                        <a:pt x="87360" y="64949"/>
                        <a:pt x="69528" y="81099"/>
                        <a:pt x="43220" y="86440"/>
                      </a:cubicBezTo>
                      <a:cubicBezTo>
                        <a:pt x="25145" y="82690"/>
                        <a:pt x="-1315" y="69748"/>
                        <a:pt x="0" y="43220"/>
                      </a:cubicBezTo>
                      <a:close/>
                    </a:path>
                  </a:pathLst>
                </a:custGeom>
                <a:solidFill>
                  <a:srgbClr val="A5A5A5"/>
                </a:solidFill>
                <a:ln w="12700" cap="flat" cmpd="sng" algn="ctr">
                  <a:solidFill>
                    <a:srgbClr val="A5A5A5">
                      <a:shade val="50000"/>
                    </a:srgbClr>
                  </a:solidFill>
                  <a:prstDash val="solid"/>
                  <a:miter lim="800000"/>
                  <a:extLst>
                    <a:ext uri="{C807C97D-BFC1-408E-A445-0C87EB9F89A2}">
                      <ask:lineSketchStyleProps xmlns:ask="http://schemas.microsoft.com/office/drawing/2018/sketchyshapes" sd="4260977590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2" name="Group 188">
                <a:extLst>
                  <a:ext uri="{FF2B5EF4-FFF2-40B4-BE49-F238E27FC236}">
                    <a16:creationId xmlns:a16="http://schemas.microsoft.com/office/drawing/2014/main" id="{07473FE3-AD78-4072-91DD-0696ABC0AED1}"/>
                  </a:ext>
                </a:extLst>
              </p:cNvPr>
              <p:cNvGrpSpPr/>
              <p:nvPr/>
            </p:nvGrpSpPr>
            <p:grpSpPr>
              <a:xfrm>
                <a:off x="3503221" y="2141331"/>
                <a:ext cx="656352" cy="628185"/>
                <a:chOff x="1000161" y="3593758"/>
                <a:chExt cx="1367306" cy="1263650"/>
              </a:xfrm>
            </p:grpSpPr>
            <p:sp>
              <p:nvSpPr>
                <p:cNvPr id="117" name="Rectangle 183">
                  <a:extLst>
                    <a:ext uri="{FF2B5EF4-FFF2-40B4-BE49-F238E27FC236}">
                      <a16:creationId xmlns:a16="http://schemas.microsoft.com/office/drawing/2014/main" id="{D4B4CF2A-C6D3-4FA6-AC0C-369815A757C6}"/>
                    </a:ext>
                  </a:extLst>
                </p:cNvPr>
                <p:cNvSpPr/>
                <p:nvPr/>
              </p:nvSpPr>
              <p:spPr>
                <a:xfrm>
                  <a:off x="1000161" y="4025982"/>
                  <a:ext cx="403388" cy="831426"/>
                </a:xfrm>
                <a:prstGeom prst="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85">
                  <a:extLst>
                    <a:ext uri="{FF2B5EF4-FFF2-40B4-BE49-F238E27FC236}">
                      <a16:creationId xmlns:a16="http://schemas.microsoft.com/office/drawing/2014/main" id="{4AF6F1EA-33C1-450B-BA92-F9E657CCA4E8}"/>
                    </a:ext>
                  </a:extLst>
                </p:cNvPr>
                <p:cNvSpPr/>
                <p:nvPr/>
              </p:nvSpPr>
              <p:spPr>
                <a:xfrm>
                  <a:off x="1485295" y="3810081"/>
                  <a:ext cx="403388" cy="1047327"/>
                </a:xfrm>
                <a:prstGeom prst="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87">
                  <a:extLst>
                    <a:ext uri="{FF2B5EF4-FFF2-40B4-BE49-F238E27FC236}">
                      <a16:creationId xmlns:a16="http://schemas.microsoft.com/office/drawing/2014/main" id="{B7C7F0D3-7891-4021-885A-F65699E71828}"/>
                    </a:ext>
                  </a:extLst>
                </p:cNvPr>
                <p:cNvSpPr/>
                <p:nvPr/>
              </p:nvSpPr>
              <p:spPr>
                <a:xfrm>
                  <a:off x="1964079" y="3593758"/>
                  <a:ext cx="403388" cy="1263650"/>
                </a:xfrm>
                <a:prstGeom prst="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4" name="Gruppieren 203">
                <a:extLst>
                  <a:ext uri="{FF2B5EF4-FFF2-40B4-BE49-F238E27FC236}">
                    <a16:creationId xmlns:a16="http://schemas.microsoft.com/office/drawing/2014/main" id="{8C66705C-6344-4E61-B9E2-C15C4F6E8060}"/>
                  </a:ext>
                </a:extLst>
              </p:cNvPr>
              <p:cNvGrpSpPr/>
              <p:nvPr/>
            </p:nvGrpSpPr>
            <p:grpSpPr>
              <a:xfrm>
                <a:off x="9176395" y="2484065"/>
                <a:ext cx="2025118" cy="2228403"/>
                <a:chOff x="8979225" y="878062"/>
                <a:chExt cx="2025118" cy="2228403"/>
              </a:xfrm>
            </p:grpSpPr>
            <p:grpSp>
              <p:nvGrpSpPr>
                <p:cNvPr id="108" name="Group 162">
                  <a:extLst>
                    <a:ext uri="{FF2B5EF4-FFF2-40B4-BE49-F238E27FC236}">
                      <a16:creationId xmlns:a16="http://schemas.microsoft.com/office/drawing/2014/main" id="{BDB60834-C67C-46EB-AF0D-1D9B6D3EF742}"/>
                    </a:ext>
                  </a:extLst>
                </p:cNvPr>
                <p:cNvGrpSpPr/>
                <p:nvPr/>
              </p:nvGrpSpPr>
              <p:grpSpPr>
                <a:xfrm>
                  <a:off x="8979225" y="878062"/>
                  <a:ext cx="1766346" cy="2042317"/>
                  <a:chOff x="9112049" y="1192447"/>
                  <a:chExt cx="2934370" cy="3392832"/>
                </a:xfrm>
              </p:grpSpPr>
              <p:sp>
                <p:nvSpPr>
                  <p:cNvPr id="120" name="Arc 158">
                    <a:extLst>
                      <a:ext uri="{FF2B5EF4-FFF2-40B4-BE49-F238E27FC236}">
                        <a16:creationId xmlns:a16="http://schemas.microsoft.com/office/drawing/2014/main" id="{C1C5E886-5D58-4293-887E-30BEAE5912E1}"/>
                      </a:ext>
                    </a:extLst>
                  </p:cNvPr>
                  <p:cNvSpPr/>
                  <p:nvPr/>
                </p:nvSpPr>
                <p:spPr>
                  <a:xfrm rot="9662448">
                    <a:off x="9112049" y="2185104"/>
                    <a:ext cx="2400175" cy="2400175"/>
                  </a:xfrm>
                  <a:prstGeom prst="arc">
                    <a:avLst>
                      <a:gd name="adj1" fmla="val 17277820"/>
                      <a:gd name="adj2" fmla="val 12136397"/>
                    </a:avLst>
                  </a:prstGeom>
                  <a:noFill/>
                  <a:ln w="7620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121" name="Straight Connector 159">
                    <a:extLst>
                      <a:ext uri="{FF2B5EF4-FFF2-40B4-BE49-F238E27FC236}">
                        <a16:creationId xmlns:a16="http://schemas.microsoft.com/office/drawing/2014/main" id="{01567690-F8C0-41A2-94D5-B12E3FC555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491402" y="3250052"/>
                    <a:ext cx="239570" cy="264759"/>
                  </a:xfrm>
                  <a:prstGeom prst="line">
                    <a:avLst/>
                  </a:prstGeom>
                  <a:noFill/>
                  <a:ln w="7620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122" name="Straight Connector 160">
                    <a:extLst>
                      <a:ext uri="{FF2B5EF4-FFF2-40B4-BE49-F238E27FC236}">
                        <a16:creationId xmlns:a16="http://schemas.microsoft.com/office/drawing/2014/main" id="{9CF83E37-36FC-465B-BF3D-41182635B1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11236856" y="3261889"/>
                    <a:ext cx="239570" cy="264759"/>
                  </a:xfrm>
                  <a:prstGeom prst="line">
                    <a:avLst/>
                  </a:prstGeom>
                  <a:noFill/>
                  <a:ln w="7620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123" name="Freeform: Shape 161" descr="Magnifying glass">
                    <a:extLst>
                      <a:ext uri="{FF2B5EF4-FFF2-40B4-BE49-F238E27FC236}">
                        <a16:creationId xmlns:a16="http://schemas.microsoft.com/office/drawing/2014/main" id="{C7D49715-0D72-4531-91CE-4D3AD1C87B50}"/>
                      </a:ext>
                    </a:extLst>
                  </p:cNvPr>
                  <p:cNvSpPr/>
                  <p:nvPr/>
                </p:nvSpPr>
                <p:spPr>
                  <a:xfrm rot="15596802">
                    <a:off x="10894192" y="1191776"/>
                    <a:ext cx="1151556" cy="1152898"/>
                  </a:xfrm>
                  <a:custGeom>
                    <a:avLst/>
                    <a:gdLst>
                      <a:gd name="connsiteX0" fmla="*/ 1146867 w 1151556"/>
                      <a:gd name="connsiteY0" fmla="*/ 918023 h 1152898"/>
                      <a:gd name="connsiteX1" fmla="*/ 1072420 w 1151556"/>
                      <a:gd name="connsiteY1" fmla="*/ 1067135 h 1152898"/>
                      <a:gd name="connsiteX2" fmla="*/ 868216 w 1151556"/>
                      <a:gd name="connsiteY2" fmla="*/ 1152898 h 1152898"/>
                      <a:gd name="connsiteX3" fmla="*/ 664011 w 1151556"/>
                      <a:gd name="connsiteY3" fmla="*/ 1067134 h 1152898"/>
                      <a:gd name="connsiteX4" fmla="*/ 153498 w 1151556"/>
                      <a:gd name="connsiteY4" fmla="*/ 556621 h 1152898"/>
                      <a:gd name="connsiteX5" fmla="*/ 75902 w 1151556"/>
                      <a:gd name="connsiteY5" fmla="*/ 303408 h 1152898"/>
                      <a:gd name="connsiteX6" fmla="*/ 0 w 1151556"/>
                      <a:gd name="connsiteY6" fmla="*/ 227505 h 1152898"/>
                      <a:gd name="connsiteX7" fmla="*/ 31670 w 1151556"/>
                      <a:gd name="connsiteY7" fmla="*/ 203045 h 1152898"/>
                      <a:gd name="connsiteX8" fmla="*/ 143826 w 1151556"/>
                      <a:gd name="connsiteY8" fmla="*/ 97878 h 1152898"/>
                      <a:gd name="connsiteX9" fmla="*/ 229913 w 1151556"/>
                      <a:gd name="connsiteY9" fmla="*/ 0 h 1152898"/>
                      <a:gd name="connsiteX10" fmla="*/ 304612 w 1151556"/>
                      <a:gd name="connsiteY10" fmla="*/ 74699 h 1152898"/>
                      <a:gd name="connsiteX11" fmla="*/ 557825 w 1151556"/>
                      <a:gd name="connsiteY11" fmla="*/ 152294 h 1152898"/>
                      <a:gd name="connsiteX12" fmla="*/ 1068338 w 1151556"/>
                      <a:gd name="connsiteY12" fmla="*/ 662807 h 1152898"/>
                      <a:gd name="connsiteX13" fmla="*/ 1146867 w 1151556"/>
                      <a:gd name="connsiteY13" fmla="*/ 918023 h 1152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51556" h="1152898">
                        <a:moveTo>
                          <a:pt x="1146867" y="918023"/>
                        </a:moveTo>
                        <a:cubicBezTo>
                          <a:pt x="1137127" y="972177"/>
                          <a:pt x="1112240" y="1024250"/>
                          <a:pt x="1072420" y="1067135"/>
                        </a:cubicBezTo>
                        <a:cubicBezTo>
                          <a:pt x="1015243" y="1124312"/>
                          <a:pt x="941729" y="1152898"/>
                          <a:pt x="868216" y="1152898"/>
                        </a:cubicBezTo>
                        <a:cubicBezTo>
                          <a:pt x="794702" y="1152898"/>
                          <a:pt x="721188" y="1124312"/>
                          <a:pt x="664011" y="1067134"/>
                        </a:cubicBezTo>
                        <a:lnTo>
                          <a:pt x="153498" y="556621"/>
                        </a:lnTo>
                        <a:cubicBezTo>
                          <a:pt x="84071" y="487194"/>
                          <a:pt x="59566" y="393258"/>
                          <a:pt x="75902" y="303408"/>
                        </a:cubicBezTo>
                        <a:lnTo>
                          <a:pt x="0" y="227505"/>
                        </a:lnTo>
                        <a:lnTo>
                          <a:pt x="31670" y="203045"/>
                        </a:lnTo>
                        <a:cubicBezTo>
                          <a:pt x="70660" y="169845"/>
                          <a:pt x="108097" y="134753"/>
                          <a:pt x="143826" y="97878"/>
                        </a:cubicBezTo>
                        <a:lnTo>
                          <a:pt x="229913" y="0"/>
                        </a:lnTo>
                        <a:lnTo>
                          <a:pt x="304612" y="74699"/>
                        </a:lnTo>
                        <a:cubicBezTo>
                          <a:pt x="394462" y="58362"/>
                          <a:pt x="488398" y="82867"/>
                          <a:pt x="557825" y="152294"/>
                        </a:cubicBezTo>
                        <a:lnTo>
                          <a:pt x="1068338" y="662807"/>
                        </a:lnTo>
                        <a:cubicBezTo>
                          <a:pt x="1137256" y="731728"/>
                          <a:pt x="1163100" y="827767"/>
                          <a:pt x="1146867" y="918023"/>
                        </a:cubicBezTo>
                        <a:close/>
                      </a:path>
                    </a:pathLst>
                  </a:custGeom>
                  <a:noFill/>
                  <a:ln w="7620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13" name="Group 249">
                  <a:extLst>
                    <a:ext uri="{FF2B5EF4-FFF2-40B4-BE49-F238E27FC236}">
                      <a16:creationId xmlns:a16="http://schemas.microsoft.com/office/drawing/2014/main" id="{B06E8942-B778-4F6E-B238-FB5848A1272A}"/>
                    </a:ext>
                  </a:extLst>
                </p:cNvPr>
                <p:cNvGrpSpPr/>
                <p:nvPr/>
              </p:nvGrpSpPr>
              <p:grpSpPr>
                <a:xfrm flipH="1">
                  <a:off x="9792811" y="2289622"/>
                  <a:ext cx="1211532" cy="816843"/>
                  <a:chOff x="6588827" y="562265"/>
                  <a:chExt cx="1727860" cy="1164963"/>
                </a:xfrm>
                <a:solidFill>
                  <a:srgbClr val="0BB5DD"/>
                </a:solidFill>
              </p:grpSpPr>
              <p:pic>
                <p:nvPicPr>
                  <p:cNvPr id="114" name="Graphic 250" descr="User">
                    <a:extLst>
                      <a:ext uri="{FF2B5EF4-FFF2-40B4-BE49-F238E27FC236}">
                        <a16:creationId xmlns:a16="http://schemas.microsoft.com/office/drawing/2014/main" id="{686646D0-95BB-40F9-A237-DA365D49D2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02287" y="56226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5" name="Graphic 251" descr="Scientist">
                    <a:extLst>
                      <a:ext uri="{FF2B5EF4-FFF2-40B4-BE49-F238E27FC236}">
                        <a16:creationId xmlns:a16="http://schemas.microsoft.com/office/drawing/2014/main" id="{5DA8C05A-AF7C-438A-AFCD-2E63DA176F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88827" y="563853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6" name="Graphic 252" descr="User">
                    <a:extLst>
                      <a:ext uri="{FF2B5EF4-FFF2-40B4-BE49-F238E27FC236}">
                        <a16:creationId xmlns:a16="http://schemas.microsoft.com/office/drawing/2014/main" id="{B4DFD727-66B8-4664-B9FF-D0554E9288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11009" y="726047"/>
                    <a:ext cx="1001181" cy="1001181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196082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39101A-75DF-4198-BBE0-5EA8783D8C36}"/>
</file>

<file path=customXml/itemProps2.xml><?xml version="1.0" encoding="utf-8"?>
<ds:datastoreItem xmlns:ds="http://schemas.openxmlformats.org/officeDocument/2006/customXml" ds:itemID="{13EF19D8-69C8-4CA9-B3A0-CC07A56BF2C8}">
  <ds:schemaRefs>
    <ds:schemaRef ds:uri="http://schemas.microsoft.com/office/2006/metadata/properties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7AFC0E3D-9DB2-4842-AFC5-756A416A54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Hallo 2 Shadows Into Light Two </dc:title>
  <dc:creator>Cristina MartinsRodrigues</dc:creator>
  <cp:lastModifiedBy>Cristina Martins Rodrigues</cp:lastModifiedBy>
  <cp:revision>1</cp:revision>
  <dcterms:created xsi:type="dcterms:W3CDTF">2021-03-24T10:14:09Z</dcterms:created>
  <dcterms:modified xsi:type="dcterms:W3CDTF">2022-10-10T14:22:08Z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