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9D9D9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A1536-ECC7-4956-BA27-BC6206310526}" v="4" dt="2021-03-24T17:03:09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79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16" Type="http://schemas.openxmlformats.org/officeDocument/2006/relationships/customXml" Target="../customXml/item1.xml"/><Relationship Id="rId17" Type="http://schemas.openxmlformats.org/officeDocument/2006/relationships/customXml" Target="../customXml/item2.xml"/><Relationship Id="rId18" Type="http://schemas.openxmlformats.org/officeDocument/2006/relationships/customXml" Target="../customXml/item3.xml"/><Relationship Id="rId5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8BFA1536-ECC7-4956-BA27-BC6206310526}"/>
    <pc:docChg chg="delSld modSld">
      <pc:chgData name="Cristina MartinsRodrigues" userId="78c086b1-f7ce-4395-995d-5f6a928ce23d" providerId="ADAL" clId="{8BFA1536-ECC7-4956-BA27-BC6206310526}" dt="2021-03-24T17:06:04.544" v="10" actId="113"/>
      <pc:docMkLst>
        <pc:docMk/>
      </pc:docMkLst>
      <pc:sldChg chg="addSp delSp modSp mod">
        <pc:chgData name="Cristina MartinsRodrigues" userId="78c086b1-f7ce-4395-995d-5f6a928ce23d" providerId="ADAL" clId="{8BFA1536-ECC7-4956-BA27-BC6206310526}" dt="2021-03-24T17:06:04.544" v="10" actId="113"/>
        <pc:sldMkLst>
          <pc:docMk/>
          <pc:sldMk cId="2322175727" sldId="257"/>
        </pc:sldMkLst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39" creationId="{1C16944B-BDA2-4855-BCCF-C96E0DA0023F}"/>
          </ac:spMkLst>
        </pc:spChg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40" creationId="{0595084F-C1C0-4715-A8CF-D26352F9F4A3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1" creationId="{D19A13E4-391C-4D93-83A3-51B6C2803CB4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3" creationId="{2C88ED62-069E-4D4B-8DEE-44AEC5D1A72F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84" creationId="{85BC9C64-D99B-4794-9D7F-333DAEE19837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119" creationId="{213842DE-1552-4159-A877-1817CACEDA73}"/>
          </ac:spMkLst>
        </pc:spChg>
        <pc:grpChg chg="add 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2" creationId="{FF3741AB-F5D7-499C-B195-855A8C91B862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79" creationId="{915C8FA3-4047-4F1D-BA5D-87C030748C4B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80" creationId="{6D4D51B8-5BCF-494E-9FDA-E27A7ACBFBB3}"/>
          </ac:grpSpMkLst>
        </pc:grpChg>
      </pc:sldChg>
      <pc:sldChg chg="addSp modSp mod">
        <pc:chgData name="Cristina MartinsRodrigues" userId="78c086b1-f7ce-4395-995d-5f6a928ce23d" providerId="ADAL" clId="{8BFA1536-ECC7-4956-BA27-BC6206310526}" dt="2021-03-24T17:05:20.646" v="9" actId="113"/>
        <pc:sldMkLst>
          <pc:docMk/>
          <pc:sldMk cId="817317644" sldId="260"/>
        </pc:sldMkLst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8" creationId="{DAFC7398-7AF0-4B25-8834-1F7BCA730FC1}"/>
          </ac:spMkLst>
        </pc:spChg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9" creationId="{CF0CC997-10F2-4C83-B10E-3E932C5254D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1" creationId="{DD3790B6-971F-478E-922A-D568C50D425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4" creationId="{9FC09E32-3AF0-494F-A462-74F7F1BE9873}"/>
          </ac:spMkLst>
        </pc:spChg>
        <pc:grpChg chg="add 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2" creationId="{3EEF6F70-BF5D-45B4-802D-D6A896E563E8}"/>
          </ac:grpSpMkLst>
        </pc:grpChg>
        <pc:grpChg chg="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133" creationId="{8993E541-FFA5-48F6-8E06-4B9FAA4CA686}"/>
          </ac:grpSpMkLst>
        </pc:grpChg>
      </pc:sldChg>
      <pc:sldChg chg="del">
        <pc:chgData name="Cristina MartinsRodrigues" userId="78c086b1-f7ce-4395-995d-5f6a928ce23d" providerId="ADAL" clId="{8BFA1536-ECC7-4956-BA27-BC6206310526}" dt="2021-03-24T17:00:39.099" v="5" actId="47"/>
        <pc:sldMkLst>
          <pc:docMk/>
          <pc:sldMk cId="3655883889" sldId="263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6ED53-FF66-4BA1-90F9-6A1FDEF3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39AFA-6BE9-441F-80BB-CAD90C06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CD868-0EA5-410F-8287-DC2F0ED8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8FD35-4EAA-4E98-9F3E-DE21293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2BB24-8D5E-409F-8CEC-C0627D08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819E1-F1BD-4764-B796-F66AD3B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C4BBD7-586A-47EB-8FC2-ACF22778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D9FD6-668D-4A0F-8DEE-04642AF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C1C63-349E-495C-8848-B2FBD6A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D664A-1705-4E41-A0F4-1E5114E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8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1B1CF6-DF5C-4CD2-860F-20901B34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9C3466-6998-4CC9-882A-7E6430C1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E0C5-0266-475A-913B-94975F99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B5BAB-B1F6-4984-A352-256091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351E8-1B36-47FA-9176-DC9896D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D5FDD-A46F-4C8C-A2DA-E6C84BF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6957A-62FE-4FEA-B211-F044A04E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5913E-5FF7-4035-B4DF-FDD6E277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6DCFF-AB9F-4E66-A6CA-60555A5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EC1EF-117E-4870-A998-20544620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E7DD4-9890-4DC9-B99C-EAF40D56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D312D-336F-4BF6-908A-6988E576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83445-53FD-4946-A1C7-C3C72BB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654F5-25A3-409F-A14E-5103297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0961C-91D3-4E04-B5E7-3A8EAA78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5109B-3F1E-4407-9A24-95E66F37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C6760-FD38-416B-8615-F36BA3EC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E3C81-3055-4AB8-B9D5-E49F40DD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291C06-E90A-4834-A8A9-D3FFE79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5B116-F243-4F4F-A04E-F6D8E99B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8FB9D0-53CF-4001-9E50-77EEA2F4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DFB7D-BF42-4045-B56B-C2F9B9C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DEB0D-C3B4-48C6-825A-3973CBDE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B2C17-C39C-408A-936D-BAB1616C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3ED765-D84C-4F6A-ACC7-71A57ED6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25C419-A310-44C6-9AB6-641BB5AF8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ECAEEB-351C-42C2-88F1-D77AA9C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22DCF-8738-45FA-A8A1-86606DB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8E4618-1E04-4F32-B890-9DBFFED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18BB-2CEE-4A1F-A276-3001AC54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58D916-A97F-4D2B-9F70-DEE17264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112CD-3FFB-476E-A455-E24681EB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3F23C-4131-462D-B87B-A6E0348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6D00E0-671E-4EDF-B1D8-B293CF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C7F76-00C5-4C88-8A18-D97929F1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722839-6DF0-4E25-BD1C-AA669F5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D405C-40C5-42F4-A2A2-AB66395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DF74C-0623-44D1-A3F1-6B640BCF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3E6307-525D-45C9-A0C8-36437C36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01D2F-9FAD-4B4D-94F6-A93F041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DD3EC-84A1-4309-A965-4912822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EE79B8-176F-4048-87BF-890124EB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2E028-0CCE-4B80-BFA5-15524E19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0F5F9E-62C4-4137-AEDF-1BFC44FA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566BD-DEB3-45CD-A708-40D69CDC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DB2BF3-9106-4621-90A0-7CD1C2E0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99257-002C-4546-BE6B-5EC1AD0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B2C99-813E-475F-ADC4-6EC02D8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24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B42B1-C940-4245-962E-0D27273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5D329-20E9-4F8D-9462-6021550B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FB0D4-17E7-4D85-AE21-8DE18064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83420-6DCF-4F5F-874F-1742720E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7A2C7-B02D-4B4D-9D54-0D67B59E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F3741AB-F5D7-499C-B195-855A8C91B862}"/>
              </a:ext>
            </a:extLst>
          </p:cNvPr>
          <p:cNvGrpSpPr/>
          <p:nvPr/>
        </p:nvGrpSpPr>
        <p:grpSpPr>
          <a:xfrm>
            <a:off x="1397383" y="1324579"/>
            <a:ext cx="4472437" cy="4342722"/>
            <a:chOff x="1397383" y="1324579"/>
            <a:chExt cx="4472437" cy="4342722"/>
          </a:xfrm>
        </p:grpSpPr>
        <p:grpSp>
          <p:nvGrpSpPr>
            <p:cNvPr id="79" name="Content Placeholder 12" descr="Document">
              <a:extLst>
                <a:ext uri="{FF2B5EF4-FFF2-40B4-BE49-F238E27FC236}">
                  <a16:creationId xmlns:a16="http://schemas.microsoft.com/office/drawing/2014/main" id="{915C8FA3-4047-4F1D-BA5D-87C030748C4B}"/>
                </a:ext>
              </a:extLst>
            </p:cNvPr>
            <p:cNvGrpSpPr/>
            <p:nvPr/>
          </p:nvGrpSpPr>
          <p:grpSpPr>
            <a:xfrm rot="20935488">
              <a:off x="2091539" y="1731697"/>
              <a:ext cx="1170894" cy="1561190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09" name="Freeform: Shape 45">
                <a:extLst>
                  <a:ext uri="{FF2B5EF4-FFF2-40B4-BE49-F238E27FC236}">
                    <a16:creationId xmlns:a16="http://schemas.microsoft.com/office/drawing/2014/main" id="{8AA04B39-5F5B-42E5-982F-58D39E78671F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6">
                <a:extLst>
                  <a:ext uri="{FF2B5EF4-FFF2-40B4-BE49-F238E27FC236}">
                    <a16:creationId xmlns:a16="http://schemas.microsoft.com/office/drawing/2014/main" id="{F88DF68E-5EEB-45D9-95D8-9D4411ACF636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47">
                <a:extLst>
                  <a:ext uri="{FF2B5EF4-FFF2-40B4-BE49-F238E27FC236}">
                    <a16:creationId xmlns:a16="http://schemas.microsoft.com/office/drawing/2014/main" id="{B233CA23-BA64-4C1F-8016-D57520756D80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48">
                <a:extLst>
                  <a:ext uri="{FF2B5EF4-FFF2-40B4-BE49-F238E27FC236}">
                    <a16:creationId xmlns:a16="http://schemas.microsoft.com/office/drawing/2014/main" id="{D18AEE41-ABDF-4CDB-9300-AFB2DE59AC57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50">
                <a:extLst>
                  <a:ext uri="{FF2B5EF4-FFF2-40B4-BE49-F238E27FC236}">
                    <a16:creationId xmlns:a16="http://schemas.microsoft.com/office/drawing/2014/main" id="{2E668C23-A341-495A-A8AC-0063428E452F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51">
                <a:extLst>
                  <a:ext uri="{FF2B5EF4-FFF2-40B4-BE49-F238E27FC236}">
                    <a16:creationId xmlns:a16="http://schemas.microsoft.com/office/drawing/2014/main" id="{9BA380FC-8A97-4EAF-B073-CE3BFD4F246C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52">
                <a:extLst>
                  <a:ext uri="{FF2B5EF4-FFF2-40B4-BE49-F238E27FC236}">
                    <a16:creationId xmlns:a16="http://schemas.microsoft.com/office/drawing/2014/main" id="{0A4A1207-7445-4571-92E2-74460E2C54A1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17">
              <a:extLst>
                <a:ext uri="{FF2B5EF4-FFF2-40B4-BE49-F238E27FC236}">
                  <a16:creationId xmlns:a16="http://schemas.microsoft.com/office/drawing/2014/main" id="{D19A13E4-391C-4D93-83A3-51B6C2803CB4}"/>
                </a:ext>
              </a:extLst>
            </p:cNvPr>
            <p:cNvSpPr txBox="1"/>
            <p:nvPr/>
          </p:nvSpPr>
          <p:spPr>
            <a:xfrm>
              <a:off x="1397383" y="1324579"/>
              <a:ext cx="2559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classical publication</a:t>
              </a:r>
            </a:p>
          </p:txBody>
        </p:sp>
        <p:grpSp>
          <p:nvGrpSpPr>
            <p:cNvPr id="80" name="Group 16">
              <a:extLst>
                <a:ext uri="{FF2B5EF4-FFF2-40B4-BE49-F238E27FC236}">
                  <a16:creationId xmlns:a16="http://schemas.microsoft.com/office/drawing/2014/main" id="{6D4D51B8-5BCF-494E-9FDA-E27A7ACBFBB3}"/>
                </a:ext>
              </a:extLst>
            </p:cNvPr>
            <p:cNvGrpSpPr/>
            <p:nvPr/>
          </p:nvGrpSpPr>
          <p:grpSpPr>
            <a:xfrm>
              <a:off x="3612966" y="3010416"/>
              <a:ext cx="2256854" cy="2188837"/>
              <a:chOff x="3797857" y="1266136"/>
              <a:chExt cx="3940810" cy="3822043"/>
            </a:xfrm>
          </p:grpSpPr>
          <p:grpSp>
            <p:nvGrpSpPr>
              <p:cNvPr id="85" name="Group 21">
                <a:extLst>
                  <a:ext uri="{FF2B5EF4-FFF2-40B4-BE49-F238E27FC236}">
                    <a16:creationId xmlns:a16="http://schemas.microsoft.com/office/drawing/2014/main" id="{E3D9484C-D078-4898-8156-4C0C92C61230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106" name="Rectangle 42">
                  <a:extLst>
                    <a:ext uri="{FF2B5EF4-FFF2-40B4-BE49-F238E27FC236}">
                      <a16:creationId xmlns:a16="http://schemas.microsoft.com/office/drawing/2014/main" id="{1C458FBA-6216-416E-BE24-6EF73C847FED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43">
                  <a:extLst>
                    <a:ext uri="{FF2B5EF4-FFF2-40B4-BE49-F238E27FC236}">
                      <a16:creationId xmlns:a16="http://schemas.microsoft.com/office/drawing/2014/main" id="{4A125127-8F01-4A3E-976B-F085790AC578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44">
                  <a:extLst>
                    <a:ext uri="{FF2B5EF4-FFF2-40B4-BE49-F238E27FC236}">
                      <a16:creationId xmlns:a16="http://schemas.microsoft.com/office/drawing/2014/main" id="{DA1F1767-175B-4DEB-A807-A114BF1225FC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" name="Group 22">
                <a:extLst>
                  <a:ext uri="{FF2B5EF4-FFF2-40B4-BE49-F238E27FC236}">
                    <a16:creationId xmlns:a16="http://schemas.microsoft.com/office/drawing/2014/main" id="{D84531E1-A708-454F-A62E-12B10A53DA93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103" name="Arc 39">
                  <a:extLst>
                    <a:ext uri="{FF2B5EF4-FFF2-40B4-BE49-F238E27FC236}">
                      <a16:creationId xmlns:a16="http://schemas.microsoft.com/office/drawing/2014/main" id="{725D3004-9ACB-4576-A566-D04996748B5F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noFill/>
                <a:ln w="76200" cap="rnd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4" name="Straight Connector 40">
                  <a:extLst>
                    <a:ext uri="{FF2B5EF4-FFF2-40B4-BE49-F238E27FC236}">
                      <a16:creationId xmlns:a16="http://schemas.microsoft.com/office/drawing/2014/main" id="{60A13340-F5F7-42C1-9B5A-A45DDE977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noFill/>
                <a:ln w="76200" cap="rnd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Straight Connector 41">
                  <a:extLst>
                    <a:ext uri="{FF2B5EF4-FFF2-40B4-BE49-F238E27FC236}">
                      <a16:creationId xmlns:a16="http://schemas.microsoft.com/office/drawing/2014/main" id="{E4FFD207-976F-43D3-A188-174303D2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noFill/>
                <a:ln w="76200" cap="rnd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87" name="Group 23">
                <a:extLst>
                  <a:ext uri="{FF2B5EF4-FFF2-40B4-BE49-F238E27FC236}">
                    <a16:creationId xmlns:a16="http://schemas.microsoft.com/office/drawing/2014/main" id="{8E7CB39A-D620-4353-969A-BFE08BA74CAC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101" name="Freeform: Shape 37">
                  <a:extLst>
                    <a:ext uri="{FF2B5EF4-FFF2-40B4-BE49-F238E27FC236}">
                      <a16:creationId xmlns:a16="http://schemas.microsoft.com/office/drawing/2014/main" id="{2B4777EA-D9F6-4BE9-8959-C1411A2D4DAF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38100" cap="rnd" cmpd="sng" algn="ctr">
                  <a:solidFill>
                    <a:srgbClr val="595959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38">
                  <a:extLst>
                    <a:ext uri="{FF2B5EF4-FFF2-40B4-BE49-F238E27FC236}">
                      <a16:creationId xmlns:a16="http://schemas.microsoft.com/office/drawing/2014/main" id="{BA5E4226-ABE1-4CA3-9AE6-0B291D46B060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rgbClr val="595959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8" name="Group 24">
                <a:extLst>
                  <a:ext uri="{FF2B5EF4-FFF2-40B4-BE49-F238E27FC236}">
                    <a16:creationId xmlns:a16="http://schemas.microsoft.com/office/drawing/2014/main" id="{352624BA-F261-40A0-8CDF-8B57AA29C74A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3F44493A-56BB-4F1A-917D-702DEE012E74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" name="Straight Connector 35">
                  <a:extLst>
                    <a:ext uri="{FF2B5EF4-FFF2-40B4-BE49-F238E27FC236}">
                      <a16:creationId xmlns:a16="http://schemas.microsoft.com/office/drawing/2014/main" id="{7D86C206-243B-4F7F-ACB3-D90CF9005C82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36">
                  <a:extLst>
                    <a:ext uri="{FF2B5EF4-FFF2-40B4-BE49-F238E27FC236}">
                      <a16:creationId xmlns:a16="http://schemas.microsoft.com/office/drawing/2014/main" id="{93E55B1D-1A2F-48B6-9CB5-D658D59F9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9" name="Group 25">
                <a:extLst>
                  <a:ext uri="{FF2B5EF4-FFF2-40B4-BE49-F238E27FC236}">
                    <a16:creationId xmlns:a16="http://schemas.microsoft.com/office/drawing/2014/main" id="{BEB467BF-FD6A-42DC-AD81-0F3D6C0E6663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95" name="Rectangle 31">
                  <a:extLst>
                    <a:ext uri="{FF2B5EF4-FFF2-40B4-BE49-F238E27FC236}">
                      <a16:creationId xmlns:a16="http://schemas.microsoft.com/office/drawing/2014/main" id="{5D069FBD-434B-4BE9-8685-F3B6E78F29DA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" name="Straight Connector 32">
                  <a:extLst>
                    <a:ext uri="{FF2B5EF4-FFF2-40B4-BE49-F238E27FC236}">
                      <a16:creationId xmlns:a16="http://schemas.microsoft.com/office/drawing/2014/main" id="{074866CE-EEFB-48AF-AFFF-8FC7FD7DA420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33">
                  <a:extLst>
                    <a:ext uri="{FF2B5EF4-FFF2-40B4-BE49-F238E27FC236}">
                      <a16:creationId xmlns:a16="http://schemas.microsoft.com/office/drawing/2014/main" id="{A856ECB3-5146-40B1-B942-84A02AA8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0" name="Group 26">
                <a:extLst>
                  <a:ext uri="{FF2B5EF4-FFF2-40B4-BE49-F238E27FC236}">
                    <a16:creationId xmlns:a16="http://schemas.microsoft.com/office/drawing/2014/main" id="{62BB6719-A6B3-4516-A77A-46CD02B29823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92" name="Rectangle 28">
                  <a:extLst>
                    <a:ext uri="{FF2B5EF4-FFF2-40B4-BE49-F238E27FC236}">
                      <a16:creationId xmlns:a16="http://schemas.microsoft.com/office/drawing/2014/main" id="{53375DF1-F1A5-453B-9D33-5790459ED954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29">
                  <a:extLst>
                    <a:ext uri="{FF2B5EF4-FFF2-40B4-BE49-F238E27FC236}">
                      <a16:creationId xmlns:a16="http://schemas.microsoft.com/office/drawing/2014/main" id="{02C31C2C-56BA-4E89-A422-7D98B5A9A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30">
                  <a:extLst>
                    <a:ext uri="{FF2B5EF4-FFF2-40B4-BE49-F238E27FC236}">
                      <a16:creationId xmlns:a16="http://schemas.microsoft.com/office/drawing/2014/main" id="{A1B7B941-24F4-4DCD-9123-08B8780C9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1" name="Freeform: Shape 27" descr="Magnifying glass">
                <a:extLst>
                  <a:ext uri="{FF2B5EF4-FFF2-40B4-BE49-F238E27FC236}">
                    <a16:creationId xmlns:a16="http://schemas.microsoft.com/office/drawing/2014/main" id="{478CAC8C-B697-4A6C-ACD5-76E6EEC94929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76200" cap="rnd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20">
              <a:extLst>
                <a:ext uri="{FF2B5EF4-FFF2-40B4-BE49-F238E27FC236}">
                  <a16:creationId xmlns:a16="http://schemas.microsoft.com/office/drawing/2014/main" id="{2C88ED62-069E-4D4B-8DEE-44AEC5D1A72F}"/>
                </a:ext>
              </a:extLst>
            </p:cNvPr>
            <p:cNvSpPr txBox="1"/>
            <p:nvPr/>
          </p:nvSpPr>
          <p:spPr>
            <a:xfrm>
              <a:off x="3695126" y="5267191"/>
              <a:ext cx="20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ARC publication</a:t>
              </a:r>
            </a:p>
          </p:txBody>
        </p:sp>
        <p:sp>
          <p:nvSpPr>
            <p:cNvPr id="84" name="Arc 53">
              <a:extLst>
                <a:ext uri="{FF2B5EF4-FFF2-40B4-BE49-F238E27FC236}">
                  <a16:creationId xmlns:a16="http://schemas.microsoft.com/office/drawing/2014/main" id="{85BC9C64-D99B-4794-9D7F-333DAEE19837}"/>
                </a:ext>
              </a:extLst>
            </p:cNvPr>
            <p:cNvSpPr/>
            <p:nvPr/>
          </p:nvSpPr>
          <p:spPr>
            <a:xfrm rot="21432523">
              <a:off x="2250802" y="1832574"/>
              <a:ext cx="2880000" cy="2880000"/>
            </a:xfrm>
            <a:prstGeom prst="arc">
              <a:avLst>
                <a:gd name="adj1" fmla="val 16089376"/>
                <a:gd name="adj2" fmla="val 20770273"/>
              </a:avLst>
            </a:prstGeom>
            <a:noFill/>
            <a:ln w="28575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53">
              <a:extLst>
                <a:ext uri="{FF2B5EF4-FFF2-40B4-BE49-F238E27FC236}">
                  <a16:creationId xmlns:a16="http://schemas.microsoft.com/office/drawing/2014/main" id="{213842DE-1552-4159-A877-1817CACEDA73}"/>
                </a:ext>
              </a:extLst>
            </p:cNvPr>
            <p:cNvSpPr/>
            <p:nvPr/>
          </p:nvSpPr>
          <p:spPr>
            <a:xfrm rot="10632523">
              <a:off x="2250048" y="1820497"/>
              <a:ext cx="2880000" cy="2880000"/>
            </a:xfrm>
            <a:prstGeom prst="arc">
              <a:avLst>
                <a:gd name="adj1" fmla="val 16089376"/>
                <a:gd name="adj2" fmla="val 20770273"/>
              </a:avLst>
            </a:prstGeom>
            <a:noFill/>
            <a:ln w="28575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1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745CF833-0326-4602-AA7A-4CB58F3A063A}"/>
</file>

<file path=customXml/itemProps2.xml><?xml version="1.0" encoding="utf-8"?>
<ds:datastoreItem xmlns:ds="http://schemas.openxmlformats.org/officeDocument/2006/customXml" ds:itemID="{7AFC0E3D-9DB2-4842-AFC5-756A416A54DF}"/>
</file>

<file path=customXml/itemProps3.xml><?xml version="1.0" encoding="utf-8"?>
<ds:datastoreItem xmlns:ds="http://schemas.openxmlformats.org/officeDocument/2006/customXml" ds:itemID="{13EF19D8-69C8-4CA9-B3A0-CC07A56BF2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Gulim</vt:lpstr>
      <vt:lpstr>New Tegomin</vt:lpstr>
      <vt:lpstr>Arial</vt:lpstr>
      <vt:lpstr>Calibri</vt:lpstr>
      <vt:lpstr>Calibri Light</vt:lpstr>
      <vt:lpstr>Comic Sans MS</vt:lpstr>
      <vt:lpstr>Shadows Into Light</vt:lpstr>
      <vt:lpstr>Shadows Into Light Two</vt:lpstr>
      <vt:lpstr>Tahoma</vt:lpstr>
      <vt:lpstr>Office</vt:lpstr>
      <vt:lpstr>Hallo 2 Shadows Into Light Two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2 Shadows Into Light Two </dc:title>
  <dc:creator>Cristina MartinsRodrigues</dc:creator>
  <cp:lastModifiedBy>Cristina MartinsRodrigues</cp:lastModifiedBy>
  <cp:revision>1</cp:revision>
  <dcterms:created xsi:type="dcterms:W3CDTF">2021-03-24T10:14:09Z</dcterms:created>
  <dcterms:modified xsi:type="dcterms:W3CDTF">2021-03-24T17:06:11Z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