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10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D9D9D9"/>
    <a:srgbClr val="AC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A1536-ECC7-4956-BA27-BC6206310526}" v="4" dt="2021-03-24T17:03:09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79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6/11/relationships/changesInfo" Target="changesInfos/changesInfo1.xml"/><Relationship Id="rId15" Type="http://schemas.microsoft.com/office/2015/10/relationships/revisionInfo" Target="revisionInfo.xml"/><Relationship Id="rId16" Type="http://schemas.openxmlformats.org/officeDocument/2006/relationships/customXml" Target="../customXml/item1.xml"/><Relationship Id="rId17" Type="http://schemas.openxmlformats.org/officeDocument/2006/relationships/customXml" Target="../customXml/item2.xml"/><Relationship Id="rId18" Type="http://schemas.openxmlformats.org/officeDocument/2006/relationships/customXml" Target="../customXml/item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Rodrigues" userId="78c086b1-f7ce-4395-995d-5f6a928ce23d" providerId="ADAL" clId="{8BFA1536-ECC7-4956-BA27-BC6206310526}"/>
    <pc:docChg chg="delSld modSld">
      <pc:chgData name="Cristina MartinsRodrigues" userId="78c086b1-f7ce-4395-995d-5f6a928ce23d" providerId="ADAL" clId="{8BFA1536-ECC7-4956-BA27-BC6206310526}" dt="2021-03-24T17:06:04.544" v="10" actId="113"/>
      <pc:docMkLst>
        <pc:docMk/>
      </pc:docMkLst>
      <pc:sldChg chg="addSp delSp modSp mod">
        <pc:chgData name="Cristina MartinsRodrigues" userId="78c086b1-f7ce-4395-995d-5f6a928ce23d" providerId="ADAL" clId="{8BFA1536-ECC7-4956-BA27-BC6206310526}" dt="2021-03-24T17:06:04.544" v="10" actId="113"/>
        <pc:sldMkLst>
          <pc:docMk/>
          <pc:sldMk cId="2322175727" sldId="257"/>
        </pc:sldMkLst>
        <pc:spChg chg="add del mod">
          <ac:chgData name="Cristina MartinsRodrigues" userId="78c086b1-f7ce-4395-995d-5f6a928ce23d" providerId="ADAL" clId="{8BFA1536-ECC7-4956-BA27-BC6206310526}" dt="2021-03-24T16:57:09.258" v="4"/>
          <ac:spMkLst>
            <pc:docMk/>
            <pc:sldMk cId="2322175727" sldId="257"/>
            <ac:spMk id="39" creationId="{1C16944B-BDA2-4855-BCCF-C96E0DA0023F}"/>
          </ac:spMkLst>
        </pc:spChg>
        <pc:spChg chg="add del mod">
          <ac:chgData name="Cristina MartinsRodrigues" userId="78c086b1-f7ce-4395-995d-5f6a928ce23d" providerId="ADAL" clId="{8BFA1536-ECC7-4956-BA27-BC6206310526}" dt="2021-03-24T16:57:09.258" v="4"/>
          <ac:spMkLst>
            <pc:docMk/>
            <pc:sldMk cId="2322175727" sldId="257"/>
            <ac:spMk id="40" creationId="{0595084F-C1C0-4715-A8CF-D26352F9F4A3}"/>
          </ac:spMkLst>
        </pc:spChg>
        <pc:spChg chg="mod">
          <ac:chgData name="Cristina MartinsRodrigues" userId="78c086b1-f7ce-4395-995d-5f6a928ce23d" providerId="ADAL" clId="{8BFA1536-ECC7-4956-BA27-BC6206310526}" dt="2021-03-24T17:06:04.544" v="10" actId="113"/>
          <ac:spMkLst>
            <pc:docMk/>
            <pc:sldMk cId="2322175727" sldId="257"/>
            <ac:spMk id="81" creationId="{D19A13E4-391C-4D93-83A3-51B6C2803CB4}"/>
          </ac:spMkLst>
        </pc:spChg>
        <pc:spChg chg="mod">
          <ac:chgData name="Cristina MartinsRodrigues" userId="78c086b1-f7ce-4395-995d-5f6a928ce23d" providerId="ADAL" clId="{8BFA1536-ECC7-4956-BA27-BC6206310526}" dt="2021-03-24T17:06:04.544" v="10" actId="113"/>
          <ac:spMkLst>
            <pc:docMk/>
            <pc:sldMk cId="2322175727" sldId="257"/>
            <ac:spMk id="83" creationId="{2C88ED62-069E-4D4B-8DEE-44AEC5D1A72F}"/>
          </ac:spMkLst>
        </pc:spChg>
        <pc:spChg chg="mod">
          <ac:chgData name="Cristina MartinsRodrigues" userId="78c086b1-f7ce-4395-995d-5f6a928ce23d" providerId="ADAL" clId="{8BFA1536-ECC7-4956-BA27-BC6206310526}" dt="2021-03-24T17:03:09.068" v="7" actId="164"/>
          <ac:spMkLst>
            <pc:docMk/>
            <pc:sldMk cId="2322175727" sldId="257"/>
            <ac:spMk id="84" creationId="{85BC9C64-D99B-4794-9D7F-333DAEE19837}"/>
          </ac:spMkLst>
        </pc:spChg>
        <pc:spChg chg="mod">
          <ac:chgData name="Cristina MartinsRodrigues" userId="78c086b1-f7ce-4395-995d-5f6a928ce23d" providerId="ADAL" clId="{8BFA1536-ECC7-4956-BA27-BC6206310526}" dt="2021-03-24T17:03:09.068" v="7" actId="164"/>
          <ac:spMkLst>
            <pc:docMk/>
            <pc:sldMk cId="2322175727" sldId="257"/>
            <ac:spMk id="119" creationId="{213842DE-1552-4159-A877-1817CACEDA73}"/>
          </ac:spMkLst>
        </pc:spChg>
        <pc:grpChg chg="add mod">
          <ac:chgData name="Cristina MartinsRodrigues" userId="78c086b1-f7ce-4395-995d-5f6a928ce23d" providerId="ADAL" clId="{8BFA1536-ECC7-4956-BA27-BC6206310526}" dt="2021-03-24T17:03:09.068" v="7" actId="164"/>
          <ac:grpSpMkLst>
            <pc:docMk/>
            <pc:sldMk cId="2322175727" sldId="257"/>
            <ac:grpSpMk id="2" creationId="{FF3741AB-F5D7-499C-B195-855A8C91B862}"/>
          </ac:grpSpMkLst>
        </pc:grpChg>
        <pc:grpChg chg="mod">
          <ac:chgData name="Cristina MartinsRodrigues" userId="78c086b1-f7ce-4395-995d-5f6a928ce23d" providerId="ADAL" clId="{8BFA1536-ECC7-4956-BA27-BC6206310526}" dt="2021-03-24T17:03:09.068" v="7" actId="164"/>
          <ac:grpSpMkLst>
            <pc:docMk/>
            <pc:sldMk cId="2322175727" sldId="257"/>
            <ac:grpSpMk id="79" creationId="{915C8FA3-4047-4F1D-BA5D-87C030748C4B}"/>
          </ac:grpSpMkLst>
        </pc:grpChg>
        <pc:grpChg chg="mod">
          <ac:chgData name="Cristina MartinsRodrigues" userId="78c086b1-f7ce-4395-995d-5f6a928ce23d" providerId="ADAL" clId="{8BFA1536-ECC7-4956-BA27-BC6206310526}" dt="2021-03-24T17:03:09.068" v="7" actId="164"/>
          <ac:grpSpMkLst>
            <pc:docMk/>
            <pc:sldMk cId="2322175727" sldId="257"/>
            <ac:grpSpMk id="80" creationId="{6D4D51B8-5BCF-494E-9FDA-E27A7ACBFBB3}"/>
          </ac:grpSpMkLst>
        </pc:grpChg>
      </pc:sldChg>
      <pc:sldChg chg="addSp modSp mod">
        <pc:chgData name="Cristina MartinsRodrigues" userId="78c086b1-f7ce-4395-995d-5f6a928ce23d" providerId="ADAL" clId="{8BFA1536-ECC7-4956-BA27-BC6206310526}" dt="2021-03-24T17:05:20.646" v="9" actId="113"/>
        <pc:sldMkLst>
          <pc:docMk/>
          <pc:sldMk cId="817317644" sldId="260"/>
        </pc:sldMkLst>
        <pc:spChg chg="mod">
          <ac:chgData name="Cristina MartinsRodrigues" userId="78c086b1-f7ce-4395-995d-5f6a928ce23d" providerId="ADAL" clId="{8BFA1536-ECC7-4956-BA27-BC6206310526}" dt="2021-03-24T17:05:20.646" v="9" actId="113"/>
          <ac:spMkLst>
            <pc:docMk/>
            <pc:sldMk cId="817317644" sldId="260"/>
            <ac:spMk id="198" creationId="{DAFC7398-7AF0-4B25-8834-1F7BCA730FC1}"/>
          </ac:spMkLst>
        </pc:spChg>
        <pc:spChg chg="mod">
          <ac:chgData name="Cristina MartinsRodrigues" userId="78c086b1-f7ce-4395-995d-5f6a928ce23d" providerId="ADAL" clId="{8BFA1536-ECC7-4956-BA27-BC6206310526}" dt="2021-03-24T17:05:20.646" v="9" actId="113"/>
          <ac:spMkLst>
            <pc:docMk/>
            <pc:sldMk cId="817317644" sldId="260"/>
            <ac:spMk id="199" creationId="{CF0CC997-10F2-4C83-B10E-3E932C5254D4}"/>
          </ac:spMkLst>
        </pc:spChg>
        <pc:spChg chg="mod">
          <ac:chgData name="Cristina MartinsRodrigues" userId="78c086b1-f7ce-4395-995d-5f6a928ce23d" providerId="ADAL" clId="{8BFA1536-ECC7-4956-BA27-BC6206310526}" dt="2021-03-24T17:05:10.154" v="8" actId="1582"/>
          <ac:spMkLst>
            <pc:docMk/>
            <pc:sldMk cId="817317644" sldId="260"/>
            <ac:spMk id="201" creationId="{DD3790B6-971F-478E-922A-D568C50D4254}"/>
          </ac:spMkLst>
        </pc:spChg>
        <pc:spChg chg="mod">
          <ac:chgData name="Cristina MartinsRodrigues" userId="78c086b1-f7ce-4395-995d-5f6a928ce23d" providerId="ADAL" clId="{8BFA1536-ECC7-4956-BA27-BC6206310526}" dt="2021-03-24T17:05:10.154" v="8" actId="1582"/>
          <ac:spMkLst>
            <pc:docMk/>
            <pc:sldMk cId="817317644" sldId="260"/>
            <ac:spMk id="204" creationId="{9FC09E32-3AF0-494F-A462-74F7F1BE9873}"/>
          </ac:spMkLst>
        </pc:spChg>
        <pc:grpChg chg="add mod">
          <ac:chgData name="Cristina MartinsRodrigues" userId="78c086b1-f7ce-4395-995d-5f6a928ce23d" providerId="ADAL" clId="{8BFA1536-ECC7-4956-BA27-BC6206310526}" dt="2021-03-24T17:01:42.856" v="6" actId="164"/>
          <ac:grpSpMkLst>
            <pc:docMk/>
            <pc:sldMk cId="817317644" sldId="260"/>
            <ac:grpSpMk id="2" creationId="{3EEF6F70-BF5D-45B4-802D-D6A896E563E8}"/>
          </ac:grpSpMkLst>
        </pc:grpChg>
        <pc:grpChg chg="mod">
          <ac:chgData name="Cristina MartinsRodrigues" userId="78c086b1-f7ce-4395-995d-5f6a928ce23d" providerId="ADAL" clId="{8BFA1536-ECC7-4956-BA27-BC6206310526}" dt="2021-03-24T17:01:42.856" v="6" actId="164"/>
          <ac:grpSpMkLst>
            <pc:docMk/>
            <pc:sldMk cId="817317644" sldId="260"/>
            <ac:grpSpMk id="133" creationId="{8993E541-FFA5-48F6-8E06-4B9FAA4CA686}"/>
          </ac:grpSpMkLst>
        </pc:grpChg>
      </pc:sldChg>
      <pc:sldChg chg="del">
        <pc:chgData name="Cristina MartinsRodrigues" userId="78c086b1-f7ce-4395-995d-5f6a928ce23d" providerId="ADAL" clId="{8BFA1536-ECC7-4956-BA27-BC6206310526}" dt="2021-03-24T17:00:39.099" v="5" actId="47"/>
        <pc:sldMkLst>
          <pc:docMk/>
          <pc:sldMk cId="3655883889" sldId="263"/>
        </pc:sldMkLst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6ED53-FF66-4BA1-90F9-6A1FDEF3A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639AFA-6BE9-441F-80BB-CAD90C06B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CD868-0EA5-410F-8287-DC2F0ED8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8FD35-4EAA-4E98-9F3E-DE212935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2BB24-8D5E-409F-8CEC-C0627D08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92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819E1-F1BD-4764-B796-F66AD3BC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C4BBD7-586A-47EB-8FC2-ACF227783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5D9FD6-668D-4A0F-8DEE-04642AF9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6C1C63-349E-495C-8848-B2FBD6A1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0D664A-1705-4E41-A0F4-1E5114E7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82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1B1CF6-DF5C-4CD2-860F-20901B343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9C3466-6998-4CC9-882A-7E6430C1E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2E0C5-0266-475A-913B-94975F99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EB5BAB-B1F6-4984-A352-2560917C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A351E8-1B36-47FA-9176-DC9896D8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31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D5FDD-A46F-4C8C-A2DA-E6C84BF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6957A-62FE-4FEA-B211-F044A04E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C5913E-5FF7-4035-B4DF-FDD6E277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26DCFF-AB9F-4E66-A6CA-60555A55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EC1EF-117E-4870-A998-20544620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7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E7DD4-9890-4DC9-B99C-EAF40D56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0D312D-336F-4BF6-908A-6988E576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83445-53FD-4946-A1C7-C3C72BBC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E654F5-25A3-409F-A14E-51032979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0961C-91D3-4E04-B5E7-3A8EAA78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23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5109B-3F1E-4407-9A24-95E66F37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C6760-FD38-416B-8615-F36BA3EC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3E3C81-3055-4AB8-B9D5-E49F40DD1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291C06-E90A-4834-A8A9-D3FFE791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D5B116-F243-4F4F-A04E-F6D8E99B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8FB9D0-53CF-4001-9E50-77EEA2F4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81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DFB7D-BF42-4045-B56B-C2F9B9C8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2DEB0D-C3B4-48C6-825A-3973CBDEF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3B2C17-C39C-408A-936D-BAB1616C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3ED765-D84C-4F6A-ACC7-71A57ED61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25C419-A310-44C6-9AB6-641BB5AF8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ECAEEB-351C-42C2-88F1-D77AA9C5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D22DCF-8738-45FA-A8A1-86606DBC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8E4618-1E04-4F32-B890-9DBFFED4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89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118BB-2CEE-4A1F-A276-3001AC54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58D916-A97F-4D2B-9F70-DEE17264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1112CD-3FFB-476E-A455-E24681EB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F3F23C-4131-462D-B87B-A6E0348A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68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6D00E0-671E-4EDF-B1D8-B293CF95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5C7F76-00C5-4C88-8A18-D97929F1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722839-6DF0-4E25-BD1C-AA669F55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09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D405C-40C5-42F4-A2A2-AB663956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DDF74C-0623-44D1-A3F1-6B640BCF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3E6307-525D-45C9-A0C8-36437C363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C01D2F-9FAD-4B4D-94F6-A93F0415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ADD3EC-84A1-4309-A965-49128228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EE79B8-176F-4048-87BF-890124EB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2E028-0CCE-4B80-BFA5-15524E19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0F5F9E-62C4-4137-AEDF-1BFC44FA0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8566BD-DEB3-45CD-A708-40D69CDCA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DB2BF3-9106-4621-90A0-7CD1C2E0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399257-002C-4546-BE6B-5EC1AD03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0B2C99-813E-475F-ADC4-6EC02D8D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324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DB42B1-C940-4245-962E-0D272734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15D329-20E9-4F8D-9462-6021550B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6FB0D4-17E7-4D85-AE21-8DE180644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B93A-0B1A-4AC6-95A3-FBB7BE01C7B8}" type="datetimeFigureOut">
              <a:rPr lang="de-DE" smtClean="0"/>
              <a:t>24.03.2021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C83420-6DCF-4F5F-874F-1742720E5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7A2C7-B02D-4B4D-9D54-0D67B59E4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svg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EEF6F70-BF5D-45B4-802D-D6A896E563E8}"/>
              </a:ext>
            </a:extLst>
          </p:cNvPr>
          <p:cNvGrpSpPr/>
          <p:nvPr/>
        </p:nvGrpSpPr>
        <p:grpSpPr>
          <a:xfrm>
            <a:off x="1604964" y="887841"/>
            <a:ext cx="5960554" cy="4205557"/>
            <a:chOff x="1604964" y="887841"/>
            <a:chExt cx="5960554" cy="4205557"/>
          </a:xfrm>
        </p:grpSpPr>
        <p:grpSp>
          <p:nvGrpSpPr>
            <p:cNvPr id="133" name="Group 44">
              <a:extLst>
                <a:ext uri="{FF2B5EF4-FFF2-40B4-BE49-F238E27FC236}">
                  <a16:creationId xmlns:a16="http://schemas.microsoft.com/office/drawing/2014/main" id="{8993E541-FFA5-48F6-8E06-4B9FAA4CA686}"/>
                </a:ext>
              </a:extLst>
            </p:cNvPr>
            <p:cNvGrpSpPr/>
            <p:nvPr/>
          </p:nvGrpSpPr>
          <p:grpSpPr>
            <a:xfrm>
              <a:off x="2154142" y="1247633"/>
              <a:ext cx="4279232" cy="3423010"/>
              <a:chOff x="2565186" y="968108"/>
              <a:chExt cx="4279232" cy="3423010"/>
            </a:xfrm>
          </p:grpSpPr>
          <p:sp>
            <p:nvSpPr>
              <p:cNvPr id="134" name="Oval 45">
                <a:extLst>
                  <a:ext uri="{FF2B5EF4-FFF2-40B4-BE49-F238E27FC236}">
                    <a16:creationId xmlns:a16="http://schemas.microsoft.com/office/drawing/2014/main" id="{1D2EA67C-499C-4891-80D7-9BE4FCE01E6C}"/>
                  </a:ext>
                </a:extLst>
              </p:cNvPr>
              <p:cNvSpPr/>
              <p:nvPr/>
            </p:nvSpPr>
            <p:spPr>
              <a:xfrm>
                <a:off x="3132353" y="1221237"/>
                <a:ext cx="3169881" cy="3169881"/>
              </a:xfrm>
              <a:prstGeom prst="ellipse">
                <a:avLst/>
              </a:prstGeom>
              <a:solidFill>
                <a:srgbClr val="1FC2A7">
                  <a:alpha val="50000"/>
                </a:srgb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5" name="Group 46">
                <a:extLst>
                  <a:ext uri="{FF2B5EF4-FFF2-40B4-BE49-F238E27FC236}">
                    <a16:creationId xmlns:a16="http://schemas.microsoft.com/office/drawing/2014/main" id="{1BD504FC-DD28-4233-9CB4-C6541F22C7FD}"/>
                  </a:ext>
                </a:extLst>
              </p:cNvPr>
              <p:cNvGrpSpPr/>
              <p:nvPr/>
            </p:nvGrpSpPr>
            <p:grpSpPr>
              <a:xfrm>
                <a:off x="3293696" y="968108"/>
                <a:ext cx="1156410" cy="1156410"/>
                <a:chOff x="3302605" y="3088690"/>
                <a:chExt cx="1236184" cy="1236184"/>
              </a:xfrm>
            </p:grpSpPr>
            <p:sp>
              <p:nvSpPr>
                <p:cNvPr id="187" name="Oval 127">
                  <a:extLst>
                    <a:ext uri="{FF2B5EF4-FFF2-40B4-BE49-F238E27FC236}">
                      <a16:creationId xmlns:a16="http://schemas.microsoft.com/office/drawing/2014/main" id="{D9A931BA-1F59-43F8-8BE5-269F0D274317}"/>
                    </a:ext>
                  </a:extLst>
                </p:cNvPr>
                <p:cNvSpPr/>
                <p:nvPr/>
              </p:nvSpPr>
              <p:spPr>
                <a:xfrm>
                  <a:off x="3302605" y="3088690"/>
                  <a:ext cx="1236184" cy="1236184"/>
                </a:xfrm>
                <a:prstGeom prst="ellipse">
                  <a:avLst/>
                </a:prstGeom>
                <a:solidFill>
                  <a:srgbClr val="0BB5DD">
                    <a:lumMod val="20000"/>
                    <a:lumOff val="80000"/>
                  </a:srgbClr>
                </a:solidFill>
                <a:ln w="1254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188" name="Group 128">
                  <a:extLst>
                    <a:ext uri="{FF2B5EF4-FFF2-40B4-BE49-F238E27FC236}">
                      <a16:creationId xmlns:a16="http://schemas.microsoft.com/office/drawing/2014/main" id="{D02080AB-352E-4FA2-9768-B445037F54C0}"/>
                    </a:ext>
                  </a:extLst>
                </p:cNvPr>
                <p:cNvGrpSpPr/>
                <p:nvPr/>
              </p:nvGrpSpPr>
              <p:grpSpPr>
                <a:xfrm>
                  <a:off x="3516011" y="3199471"/>
                  <a:ext cx="792927" cy="1027600"/>
                  <a:chOff x="1100974" y="4568037"/>
                  <a:chExt cx="1060541" cy="1374417"/>
                </a:xfrm>
              </p:grpSpPr>
              <p:sp>
                <p:nvSpPr>
                  <p:cNvPr id="189" name="Freeform: Shape 129">
                    <a:extLst>
                      <a:ext uri="{FF2B5EF4-FFF2-40B4-BE49-F238E27FC236}">
                        <a16:creationId xmlns:a16="http://schemas.microsoft.com/office/drawing/2014/main" id="{E5937413-EAFB-4C4B-A51E-6E5A3B71336F}"/>
                      </a:ext>
                    </a:extLst>
                  </p:cNvPr>
                  <p:cNvSpPr/>
                  <p:nvPr/>
                </p:nvSpPr>
                <p:spPr>
                  <a:xfrm>
                    <a:off x="1100974" y="5184571"/>
                    <a:ext cx="1060541" cy="757883"/>
                  </a:xfrm>
                  <a:custGeom>
                    <a:avLst/>
                    <a:gdLst>
                      <a:gd name="connsiteX0" fmla="*/ 318821 w 1049154"/>
                      <a:gd name="connsiteY0" fmla="*/ 11323 h 758051"/>
                      <a:gd name="connsiteX1" fmla="*/ 264052 w 1049154"/>
                      <a:gd name="connsiteY1" fmla="*/ 18467 h 758051"/>
                      <a:gd name="connsiteX2" fmla="*/ 114033 w 1049154"/>
                      <a:gd name="connsiteY2" fmla="*/ 180392 h 758051"/>
                      <a:gd name="connsiteX3" fmla="*/ 11639 w 1049154"/>
                      <a:gd name="connsiteY3" fmla="*/ 385180 h 758051"/>
                      <a:gd name="connsiteX4" fmla="*/ 11639 w 1049154"/>
                      <a:gd name="connsiteY4" fmla="*/ 458998 h 758051"/>
                      <a:gd name="connsiteX5" fmla="*/ 94983 w 1049154"/>
                      <a:gd name="connsiteY5" fmla="*/ 556630 h 758051"/>
                      <a:gd name="connsiteX6" fmla="*/ 318821 w 1049154"/>
                      <a:gd name="connsiteY6" fmla="*/ 668548 h 758051"/>
                      <a:gd name="connsiteX7" fmla="*/ 485508 w 1049154"/>
                      <a:gd name="connsiteY7" fmla="*/ 754273 h 758051"/>
                      <a:gd name="connsiteX8" fmla="*/ 621239 w 1049154"/>
                      <a:gd name="connsiteY8" fmla="*/ 728080 h 758051"/>
                      <a:gd name="connsiteX9" fmla="*/ 859364 w 1049154"/>
                      <a:gd name="connsiteY9" fmla="*/ 597111 h 758051"/>
                      <a:gd name="connsiteX10" fmla="*/ 1028433 w 1049154"/>
                      <a:gd name="connsiteY10" fmla="*/ 497098 h 758051"/>
                      <a:gd name="connsiteX11" fmla="*/ 1042721 w 1049154"/>
                      <a:gd name="connsiteY11" fmla="*/ 439948 h 758051"/>
                      <a:gd name="connsiteX12" fmla="*/ 995096 w 1049154"/>
                      <a:gd name="connsiteY12" fmla="*/ 278023 h 758051"/>
                      <a:gd name="connsiteX13" fmla="*/ 821264 w 1049154"/>
                      <a:gd name="connsiteY13" fmla="*/ 63711 h 758051"/>
                      <a:gd name="connsiteX14" fmla="*/ 723633 w 1049154"/>
                      <a:gd name="connsiteY14" fmla="*/ 8942 h 758051"/>
                      <a:gd name="connsiteX15" fmla="*/ 656958 w 1049154"/>
                      <a:gd name="connsiteY15" fmla="*/ 151817 h 758051"/>
                      <a:gd name="connsiteX16" fmla="*/ 547421 w 1049154"/>
                      <a:gd name="connsiteY16" fmla="*/ 385180 h 758051"/>
                      <a:gd name="connsiteX17" fmla="*/ 518846 w 1049154"/>
                      <a:gd name="connsiteY17" fmla="*/ 420898 h 758051"/>
                      <a:gd name="connsiteX18" fmla="*/ 421214 w 1049154"/>
                      <a:gd name="connsiteY18" fmla="*/ 258973 h 758051"/>
                      <a:gd name="connsiteX19" fmla="*/ 347396 w 1049154"/>
                      <a:gd name="connsiteY19" fmla="*/ 87523 h 758051"/>
                      <a:gd name="connsiteX20" fmla="*/ 318821 w 1049154"/>
                      <a:gd name="connsiteY20" fmla="*/ 11323 h 758051"/>
                      <a:gd name="connsiteX0" fmla="*/ 318821 w 1052210"/>
                      <a:gd name="connsiteY0" fmla="*/ 11323 h 758051"/>
                      <a:gd name="connsiteX1" fmla="*/ 264052 w 1052210"/>
                      <a:gd name="connsiteY1" fmla="*/ 18467 h 758051"/>
                      <a:gd name="connsiteX2" fmla="*/ 114033 w 1052210"/>
                      <a:gd name="connsiteY2" fmla="*/ 180392 h 758051"/>
                      <a:gd name="connsiteX3" fmla="*/ 11639 w 1052210"/>
                      <a:gd name="connsiteY3" fmla="*/ 385180 h 758051"/>
                      <a:gd name="connsiteX4" fmla="*/ 11639 w 1052210"/>
                      <a:gd name="connsiteY4" fmla="*/ 458998 h 758051"/>
                      <a:gd name="connsiteX5" fmla="*/ 94983 w 1052210"/>
                      <a:gd name="connsiteY5" fmla="*/ 556630 h 758051"/>
                      <a:gd name="connsiteX6" fmla="*/ 318821 w 1052210"/>
                      <a:gd name="connsiteY6" fmla="*/ 668548 h 758051"/>
                      <a:gd name="connsiteX7" fmla="*/ 485508 w 1052210"/>
                      <a:gd name="connsiteY7" fmla="*/ 754273 h 758051"/>
                      <a:gd name="connsiteX8" fmla="*/ 621239 w 1052210"/>
                      <a:gd name="connsiteY8" fmla="*/ 728080 h 758051"/>
                      <a:gd name="connsiteX9" fmla="*/ 859364 w 1052210"/>
                      <a:gd name="connsiteY9" fmla="*/ 597111 h 758051"/>
                      <a:gd name="connsiteX10" fmla="*/ 1028433 w 1052210"/>
                      <a:gd name="connsiteY10" fmla="*/ 497098 h 758051"/>
                      <a:gd name="connsiteX11" fmla="*/ 1047484 w 1052210"/>
                      <a:gd name="connsiteY11" fmla="*/ 416136 h 758051"/>
                      <a:gd name="connsiteX12" fmla="*/ 995096 w 1052210"/>
                      <a:gd name="connsiteY12" fmla="*/ 278023 h 758051"/>
                      <a:gd name="connsiteX13" fmla="*/ 821264 w 1052210"/>
                      <a:gd name="connsiteY13" fmla="*/ 63711 h 758051"/>
                      <a:gd name="connsiteX14" fmla="*/ 723633 w 1052210"/>
                      <a:gd name="connsiteY14" fmla="*/ 8942 h 758051"/>
                      <a:gd name="connsiteX15" fmla="*/ 656958 w 1052210"/>
                      <a:gd name="connsiteY15" fmla="*/ 151817 h 758051"/>
                      <a:gd name="connsiteX16" fmla="*/ 547421 w 1052210"/>
                      <a:gd name="connsiteY16" fmla="*/ 385180 h 758051"/>
                      <a:gd name="connsiteX17" fmla="*/ 518846 w 1052210"/>
                      <a:gd name="connsiteY17" fmla="*/ 420898 h 758051"/>
                      <a:gd name="connsiteX18" fmla="*/ 421214 w 1052210"/>
                      <a:gd name="connsiteY18" fmla="*/ 258973 h 758051"/>
                      <a:gd name="connsiteX19" fmla="*/ 347396 w 1052210"/>
                      <a:gd name="connsiteY19" fmla="*/ 87523 h 758051"/>
                      <a:gd name="connsiteX20" fmla="*/ 318821 w 1052210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21585 w 1054949"/>
                      <a:gd name="connsiteY17" fmla="*/ 420898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21585 w 1054949"/>
                      <a:gd name="connsiteY17" fmla="*/ 420898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04917 w 1054949"/>
                      <a:gd name="connsiteY17" fmla="*/ 406611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7883"/>
                      <a:gd name="connsiteX1" fmla="*/ 266791 w 1054949"/>
                      <a:gd name="connsiteY1" fmla="*/ 18467 h 757883"/>
                      <a:gd name="connsiteX2" fmla="*/ 116772 w 1054949"/>
                      <a:gd name="connsiteY2" fmla="*/ 180392 h 757883"/>
                      <a:gd name="connsiteX3" fmla="*/ 14378 w 1054949"/>
                      <a:gd name="connsiteY3" fmla="*/ 385180 h 757883"/>
                      <a:gd name="connsiteX4" fmla="*/ 9616 w 1054949"/>
                      <a:gd name="connsiteY4" fmla="*/ 482810 h 757883"/>
                      <a:gd name="connsiteX5" fmla="*/ 97722 w 1054949"/>
                      <a:gd name="connsiteY5" fmla="*/ 556630 h 757883"/>
                      <a:gd name="connsiteX6" fmla="*/ 319179 w 1054949"/>
                      <a:gd name="connsiteY6" fmla="*/ 670929 h 757883"/>
                      <a:gd name="connsiteX7" fmla="*/ 488247 w 1054949"/>
                      <a:gd name="connsiteY7" fmla="*/ 754273 h 757883"/>
                      <a:gd name="connsiteX8" fmla="*/ 623978 w 1054949"/>
                      <a:gd name="connsiteY8" fmla="*/ 728080 h 757883"/>
                      <a:gd name="connsiteX9" fmla="*/ 862103 w 1054949"/>
                      <a:gd name="connsiteY9" fmla="*/ 597111 h 757883"/>
                      <a:gd name="connsiteX10" fmla="*/ 1031172 w 1054949"/>
                      <a:gd name="connsiteY10" fmla="*/ 497098 h 757883"/>
                      <a:gd name="connsiteX11" fmla="*/ 1050223 w 1054949"/>
                      <a:gd name="connsiteY11" fmla="*/ 416136 h 757883"/>
                      <a:gd name="connsiteX12" fmla="*/ 997835 w 1054949"/>
                      <a:gd name="connsiteY12" fmla="*/ 278023 h 757883"/>
                      <a:gd name="connsiteX13" fmla="*/ 824003 w 1054949"/>
                      <a:gd name="connsiteY13" fmla="*/ 63711 h 757883"/>
                      <a:gd name="connsiteX14" fmla="*/ 726372 w 1054949"/>
                      <a:gd name="connsiteY14" fmla="*/ 8942 h 757883"/>
                      <a:gd name="connsiteX15" fmla="*/ 659697 w 1054949"/>
                      <a:gd name="connsiteY15" fmla="*/ 151817 h 757883"/>
                      <a:gd name="connsiteX16" fmla="*/ 550160 w 1054949"/>
                      <a:gd name="connsiteY16" fmla="*/ 385180 h 757883"/>
                      <a:gd name="connsiteX17" fmla="*/ 504917 w 1054949"/>
                      <a:gd name="connsiteY17" fmla="*/ 406611 h 757883"/>
                      <a:gd name="connsiteX18" fmla="*/ 423953 w 1054949"/>
                      <a:gd name="connsiteY18" fmla="*/ 258973 h 757883"/>
                      <a:gd name="connsiteX19" fmla="*/ 350135 w 1054949"/>
                      <a:gd name="connsiteY19" fmla="*/ 87523 h 757883"/>
                      <a:gd name="connsiteX20" fmla="*/ 321560 w 1054949"/>
                      <a:gd name="connsiteY20" fmla="*/ 11323 h 757883"/>
                      <a:gd name="connsiteX0" fmla="*/ 321560 w 1058425"/>
                      <a:gd name="connsiteY0" fmla="*/ 11323 h 757883"/>
                      <a:gd name="connsiteX1" fmla="*/ 266791 w 1058425"/>
                      <a:gd name="connsiteY1" fmla="*/ 18467 h 757883"/>
                      <a:gd name="connsiteX2" fmla="*/ 116772 w 1058425"/>
                      <a:gd name="connsiteY2" fmla="*/ 180392 h 757883"/>
                      <a:gd name="connsiteX3" fmla="*/ 14378 w 1058425"/>
                      <a:gd name="connsiteY3" fmla="*/ 385180 h 757883"/>
                      <a:gd name="connsiteX4" fmla="*/ 9616 w 1058425"/>
                      <a:gd name="connsiteY4" fmla="*/ 482810 h 757883"/>
                      <a:gd name="connsiteX5" fmla="*/ 97722 w 1058425"/>
                      <a:gd name="connsiteY5" fmla="*/ 556630 h 757883"/>
                      <a:gd name="connsiteX6" fmla="*/ 319179 w 1058425"/>
                      <a:gd name="connsiteY6" fmla="*/ 670929 h 757883"/>
                      <a:gd name="connsiteX7" fmla="*/ 488247 w 1058425"/>
                      <a:gd name="connsiteY7" fmla="*/ 754273 h 757883"/>
                      <a:gd name="connsiteX8" fmla="*/ 623978 w 1058425"/>
                      <a:gd name="connsiteY8" fmla="*/ 728080 h 757883"/>
                      <a:gd name="connsiteX9" fmla="*/ 862103 w 1058425"/>
                      <a:gd name="connsiteY9" fmla="*/ 597111 h 757883"/>
                      <a:gd name="connsiteX10" fmla="*/ 1031172 w 1058425"/>
                      <a:gd name="connsiteY10" fmla="*/ 497098 h 757883"/>
                      <a:gd name="connsiteX11" fmla="*/ 1054985 w 1058425"/>
                      <a:gd name="connsiteY11" fmla="*/ 406611 h 757883"/>
                      <a:gd name="connsiteX12" fmla="*/ 997835 w 1058425"/>
                      <a:gd name="connsiteY12" fmla="*/ 278023 h 757883"/>
                      <a:gd name="connsiteX13" fmla="*/ 824003 w 1058425"/>
                      <a:gd name="connsiteY13" fmla="*/ 63711 h 757883"/>
                      <a:gd name="connsiteX14" fmla="*/ 726372 w 1058425"/>
                      <a:gd name="connsiteY14" fmla="*/ 8942 h 757883"/>
                      <a:gd name="connsiteX15" fmla="*/ 659697 w 1058425"/>
                      <a:gd name="connsiteY15" fmla="*/ 151817 h 757883"/>
                      <a:gd name="connsiteX16" fmla="*/ 550160 w 1058425"/>
                      <a:gd name="connsiteY16" fmla="*/ 385180 h 757883"/>
                      <a:gd name="connsiteX17" fmla="*/ 504917 w 1058425"/>
                      <a:gd name="connsiteY17" fmla="*/ 406611 h 757883"/>
                      <a:gd name="connsiteX18" fmla="*/ 423953 w 1058425"/>
                      <a:gd name="connsiteY18" fmla="*/ 258973 h 757883"/>
                      <a:gd name="connsiteX19" fmla="*/ 350135 w 1058425"/>
                      <a:gd name="connsiteY19" fmla="*/ 87523 h 757883"/>
                      <a:gd name="connsiteX20" fmla="*/ 321560 w 1058425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85180 h 757883"/>
                      <a:gd name="connsiteX17" fmla="*/ 504917 w 1060541"/>
                      <a:gd name="connsiteY17" fmla="*/ 406611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85180 h 757883"/>
                      <a:gd name="connsiteX17" fmla="*/ 507298 w 1060541"/>
                      <a:gd name="connsiteY17" fmla="*/ 394705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73274 h 757883"/>
                      <a:gd name="connsiteX17" fmla="*/ 507298 w 1060541"/>
                      <a:gd name="connsiteY17" fmla="*/ 394705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60541" h="757883">
                        <a:moveTo>
                          <a:pt x="321560" y="11323"/>
                        </a:moveTo>
                        <a:cubicBezTo>
                          <a:pt x="307669" y="-186"/>
                          <a:pt x="300922" y="-9711"/>
                          <a:pt x="266791" y="18467"/>
                        </a:cubicBezTo>
                        <a:cubicBezTo>
                          <a:pt x="232660" y="46645"/>
                          <a:pt x="158841" y="119273"/>
                          <a:pt x="116772" y="180392"/>
                        </a:cubicBezTo>
                        <a:cubicBezTo>
                          <a:pt x="74703" y="241511"/>
                          <a:pt x="32237" y="334777"/>
                          <a:pt x="14378" y="385180"/>
                        </a:cubicBezTo>
                        <a:cubicBezTo>
                          <a:pt x="-3481" y="435583"/>
                          <a:pt x="-4275" y="454235"/>
                          <a:pt x="9616" y="482810"/>
                        </a:cubicBezTo>
                        <a:cubicBezTo>
                          <a:pt x="23507" y="511385"/>
                          <a:pt x="46128" y="525277"/>
                          <a:pt x="97722" y="556630"/>
                        </a:cubicBezTo>
                        <a:cubicBezTo>
                          <a:pt x="149316" y="587983"/>
                          <a:pt x="319179" y="670929"/>
                          <a:pt x="319179" y="670929"/>
                        </a:cubicBezTo>
                        <a:cubicBezTo>
                          <a:pt x="384266" y="703869"/>
                          <a:pt x="437447" y="744748"/>
                          <a:pt x="488247" y="754273"/>
                        </a:cubicBezTo>
                        <a:cubicBezTo>
                          <a:pt x="539047" y="763798"/>
                          <a:pt x="561669" y="754274"/>
                          <a:pt x="623978" y="728080"/>
                        </a:cubicBezTo>
                        <a:cubicBezTo>
                          <a:pt x="686287" y="701886"/>
                          <a:pt x="794237" y="635608"/>
                          <a:pt x="862103" y="597111"/>
                        </a:cubicBezTo>
                        <a:cubicBezTo>
                          <a:pt x="929969" y="558614"/>
                          <a:pt x="999025" y="528848"/>
                          <a:pt x="1031172" y="497098"/>
                        </a:cubicBezTo>
                        <a:cubicBezTo>
                          <a:pt x="1063319" y="465348"/>
                          <a:pt x="1065304" y="443123"/>
                          <a:pt x="1054985" y="406611"/>
                        </a:cubicBezTo>
                        <a:cubicBezTo>
                          <a:pt x="1044666" y="370099"/>
                          <a:pt x="1036332" y="335173"/>
                          <a:pt x="997835" y="278023"/>
                        </a:cubicBezTo>
                        <a:cubicBezTo>
                          <a:pt x="959338" y="220873"/>
                          <a:pt x="869247" y="108558"/>
                          <a:pt x="824003" y="63711"/>
                        </a:cubicBezTo>
                        <a:cubicBezTo>
                          <a:pt x="778759" y="18864"/>
                          <a:pt x="753756" y="-5742"/>
                          <a:pt x="726372" y="8942"/>
                        </a:cubicBezTo>
                        <a:cubicBezTo>
                          <a:pt x="698988" y="23626"/>
                          <a:pt x="689066" y="91095"/>
                          <a:pt x="659697" y="151817"/>
                        </a:cubicBezTo>
                        <a:cubicBezTo>
                          <a:pt x="630328" y="212539"/>
                          <a:pt x="575560" y="332793"/>
                          <a:pt x="550160" y="373274"/>
                        </a:cubicBezTo>
                        <a:cubicBezTo>
                          <a:pt x="524760" y="413755"/>
                          <a:pt x="528333" y="413755"/>
                          <a:pt x="507298" y="394705"/>
                        </a:cubicBezTo>
                        <a:cubicBezTo>
                          <a:pt x="486264" y="375655"/>
                          <a:pt x="452528" y="314536"/>
                          <a:pt x="423953" y="258973"/>
                        </a:cubicBezTo>
                        <a:cubicBezTo>
                          <a:pt x="395378" y="203411"/>
                          <a:pt x="364819" y="129592"/>
                          <a:pt x="350135" y="87523"/>
                        </a:cubicBezTo>
                        <a:cubicBezTo>
                          <a:pt x="335451" y="45454"/>
                          <a:pt x="335451" y="22832"/>
                          <a:pt x="321560" y="11323"/>
                        </a:cubicBezTo>
                        <a:close/>
                      </a:path>
                    </a:pathLst>
                  </a:custGeom>
                  <a:solidFill>
                    <a:srgbClr val="0BB5DD"/>
                  </a:solidFill>
                  <a:ln w="127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0" name="Oval 130">
                    <a:extLst>
                      <a:ext uri="{FF2B5EF4-FFF2-40B4-BE49-F238E27FC236}">
                        <a16:creationId xmlns:a16="http://schemas.microsoft.com/office/drawing/2014/main" id="{35FE2BC3-7C2C-499D-9E91-83A57F97FAE9}"/>
                      </a:ext>
                    </a:extLst>
                  </p:cNvPr>
                  <p:cNvSpPr/>
                  <p:nvPr/>
                </p:nvSpPr>
                <p:spPr>
                  <a:xfrm>
                    <a:off x="1334427" y="4568037"/>
                    <a:ext cx="573881" cy="573881"/>
                  </a:xfrm>
                  <a:prstGeom prst="ellipse">
                    <a:avLst/>
                  </a:prstGeom>
                  <a:solidFill>
                    <a:srgbClr val="0BB5DD"/>
                  </a:solidFill>
                  <a:ln w="127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91" name="Graphic 131" descr="Glasses">
                    <a:extLst>
                      <a:ext uri="{FF2B5EF4-FFF2-40B4-BE49-F238E27FC236}">
                        <a16:creationId xmlns:a16="http://schemas.microsoft.com/office/drawing/2014/main" id="{7112DA9D-7A54-4CC0-9283-827233B0600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10611" y="4577346"/>
                    <a:ext cx="619127" cy="573881"/>
                  </a:xfrm>
                  <a:prstGeom prst="rect">
                    <a:avLst/>
                  </a:prstGeom>
                </p:spPr>
              </p:pic>
              <p:grpSp>
                <p:nvGrpSpPr>
                  <p:cNvPr id="192" name="Group 132">
                    <a:extLst>
                      <a:ext uri="{FF2B5EF4-FFF2-40B4-BE49-F238E27FC236}">
                        <a16:creationId xmlns:a16="http://schemas.microsoft.com/office/drawing/2014/main" id="{6C44C3A8-AC65-4042-B001-05CE0B80D53C}"/>
                      </a:ext>
                    </a:extLst>
                  </p:cNvPr>
                  <p:cNvGrpSpPr/>
                  <p:nvPr/>
                </p:nvGrpSpPr>
                <p:grpSpPr>
                  <a:xfrm>
                    <a:off x="1552002" y="5184571"/>
                    <a:ext cx="123376" cy="425053"/>
                    <a:chOff x="5180644" y="5807424"/>
                    <a:chExt cx="124070" cy="338013"/>
                  </a:xfrm>
                  <a:solidFill>
                    <a:srgbClr val="0BB5DD"/>
                  </a:solidFill>
                </p:grpSpPr>
                <p:sp>
                  <p:nvSpPr>
                    <p:cNvPr id="196" name="Freeform: Shape 136">
                      <a:extLst>
                        <a:ext uri="{FF2B5EF4-FFF2-40B4-BE49-F238E27FC236}">
                          <a16:creationId xmlns:a16="http://schemas.microsoft.com/office/drawing/2014/main" id="{8E9B2A48-91C9-48A1-A8AF-789ABB287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644" y="5807424"/>
                      <a:ext cx="121689" cy="52931"/>
                    </a:xfrm>
                    <a:custGeom>
                      <a:avLst/>
                      <a:gdLst>
                        <a:gd name="connsiteX0" fmla="*/ 103428 w 121689"/>
                        <a:gd name="connsiteY0" fmla="*/ 54437 h 52930"/>
                        <a:gd name="connsiteX1" fmla="*/ 123709 w 121689"/>
                        <a:gd name="connsiteY1" fmla="*/ 1506 h 52930"/>
                        <a:gd name="connsiteX2" fmla="*/ 2020 w 121689"/>
                        <a:gd name="connsiteY2" fmla="*/ 1506 h 52930"/>
                        <a:gd name="connsiteX3" fmla="*/ 22302 w 121689"/>
                        <a:gd name="connsiteY3" fmla="*/ 54437 h 529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1689" h="52930">
                          <a:moveTo>
                            <a:pt x="103428" y="54437"/>
                          </a:moveTo>
                          <a:lnTo>
                            <a:pt x="123709" y="1506"/>
                          </a:lnTo>
                          <a:lnTo>
                            <a:pt x="2020" y="1506"/>
                          </a:lnTo>
                          <a:lnTo>
                            <a:pt x="22302" y="54437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7" name="Freeform: Shape 137">
                      <a:extLst>
                        <a:ext uri="{FF2B5EF4-FFF2-40B4-BE49-F238E27FC236}">
                          <a16:creationId xmlns:a16="http://schemas.microsoft.com/office/drawing/2014/main" id="{66081190-E9F1-4C7B-A6C1-945F443DF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3025" y="5880783"/>
                      <a:ext cx="121689" cy="264654"/>
                    </a:xfrm>
                    <a:custGeom>
                      <a:avLst/>
                      <a:gdLst>
                        <a:gd name="connsiteX0" fmla="*/ 62865 w 121689"/>
                        <a:gd name="connsiteY0" fmla="*/ 148956 h 264653"/>
                        <a:gd name="connsiteX1" fmla="*/ 62865 w 121689"/>
                        <a:gd name="connsiteY1" fmla="*/ 133833 h 264653"/>
                        <a:gd name="connsiteX2" fmla="*/ 115597 w 121689"/>
                        <a:gd name="connsiteY2" fmla="*/ 133833 h 264653"/>
                        <a:gd name="connsiteX3" fmla="*/ 103428 w 121689"/>
                        <a:gd name="connsiteY3" fmla="*/ 1506 h 264653"/>
                        <a:gd name="connsiteX4" fmla="*/ 22302 w 121689"/>
                        <a:gd name="connsiteY4" fmla="*/ 1506 h 264653"/>
                        <a:gd name="connsiteX5" fmla="*/ 2020 w 121689"/>
                        <a:gd name="connsiteY5" fmla="*/ 220791 h 264653"/>
                        <a:gd name="connsiteX6" fmla="*/ 62865 w 121689"/>
                        <a:gd name="connsiteY6" fmla="*/ 266160 h 264653"/>
                        <a:gd name="connsiteX7" fmla="*/ 123709 w 121689"/>
                        <a:gd name="connsiteY7" fmla="*/ 220791 h 264653"/>
                        <a:gd name="connsiteX8" fmla="*/ 117118 w 121689"/>
                        <a:gd name="connsiteY8" fmla="*/ 148956 h 264653"/>
                        <a:gd name="connsiteX0" fmla="*/ 115098 w 121689"/>
                        <a:gd name="connsiteY0" fmla="*/ 147450 h 264654"/>
                        <a:gd name="connsiteX1" fmla="*/ 60845 w 121689"/>
                        <a:gd name="connsiteY1" fmla="*/ 132327 h 264654"/>
                        <a:gd name="connsiteX2" fmla="*/ 113577 w 121689"/>
                        <a:gd name="connsiteY2" fmla="*/ 132327 h 264654"/>
                        <a:gd name="connsiteX3" fmla="*/ 101408 w 121689"/>
                        <a:gd name="connsiteY3" fmla="*/ 0 h 264654"/>
                        <a:gd name="connsiteX4" fmla="*/ 20282 w 121689"/>
                        <a:gd name="connsiteY4" fmla="*/ 0 h 264654"/>
                        <a:gd name="connsiteX5" fmla="*/ 0 w 121689"/>
                        <a:gd name="connsiteY5" fmla="*/ 219285 h 264654"/>
                        <a:gd name="connsiteX6" fmla="*/ 60845 w 121689"/>
                        <a:gd name="connsiteY6" fmla="*/ 264654 h 264654"/>
                        <a:gd name="connsiteX7" fmla="*/ 121689 w 121689"/>
                        <a:gd name="connsiteY7" fmla="*/ 219285 h 264654"/>
                        <a:gd name="connsiteX8" fmla="*/ 115098 w 121689"/>
                        <a:gd name="connsiteY8" fmla="*/ 147450 h 264654"/>
                        <a:gd name="connsiteX0" fmla="*/ 115098 w 121689"/>
                        <a:gd name="connsiteY0" fmla="*/ 147450 h 264654"/>
                        <a:gd name="connsiteX1" fmla="*/ 113577 w 121689"/>
                        <a:gd name="connsiteY1" fmla="*/ 132327 h 264654"/>
                        <a:gd name="connsiteX2" fmla="*/ 101408 w 121689"/>
                        <a:gd name="connsiteY2" fmla="*/ 0 h 264654"/>
                        <a:gd name="connsiteX3" fmla="*/ 20282 w 121689"/>
                        <a:gd name="connsiteY3" fmla="*/ 0 h 264654"/>
                        <a:gd name="connsiteX4" fmla="*/ 0 w 121689"/>
                        <a:gd name="connsiteY4" fmla="*/ 219285 h 264654"/>
                        <a:gd name="connsiteX5" fmla="*/ 60845 w 121689"/>
                        <a:gd name="connsiteY5" fmla="*/ 264654 h 264654"/>
                        <a:gd name="connsiteX6" fmla="*/ 121689 w 121689"/>
                        <a:gd name="connsiteY6" fmla="*/ 219285 h 264654"/>
                        <a:gd name="connsiteX7" fmla="*/ 115098 w 121689"/>
                        <a:gd name="connsiteY7" fmla="*/ 147450 h 264654"/>
                        <a:gd name="connsiteX0" fmla="*/ 121689 w 121689"/>
                        <a:gd name="connsiteY0" fmla="*/ 219285 h 264654"/>
                        <a:gd name="connsiteX1" fmla="*/ 113577 w 121689"/>
                        <a:gd name="connsiteY1" fmla="*/ 132327 h 264654"/>
                        <a:gd name="connsiteX2" fmla="*/ 101408 w 121689"/>
                        <a:gd name="connsiteY2" fmla="*/ 0 h 264654"/>
                        <a:gd name="connsiteX3" fmla="*/ 20282 w 121689"/>
                        <a:gd name="connsiteY3" fmla="*/ 0 h 264654"/>
                        <a:gd name="connsiteX4" fmla="*/ 0 w 121689"/>
                        <a:gd name="connsiteY4" fmla="*/ 219285 h 264654"/>
                        <a:gd name="connsiteX5" fmla="*/ 60845 w 121689"/>
                        <a:gd name="connsiteY5" fmla="*/ 264654 h 264654"/>
                        <a:gd name="connsiteX6" fmla="*/ 121689 w 121689"/>
                        <a:gd name="connsiteY6" fmla="*/ 219285 h 264654"/>
                        <a:gd name="connsiteX0" fmla="*/ 121689 w 121689"/>
                        <a:gd name="connsiteY0" fmla="*/ 219285 h 264654"/>
                        <a:gd name="connsiteX1" fmla="*/ 101408 w 121689"/>
                        <a:gd name="connsiteY1" fmla="*/ 0 h 264654"/>
                        <a:gd name="connsiteX2" fmla="*/ 20282 w 121689"/>
                        <a:gd name="connsiteY2" fmla="*/ 0 h 264654"/>
                        <a:gd name="connsiteX3" fmla="*/ 0 w 121689"/>
                        <a:gd name="connsiteY3" fmla="*/ 219285 h 264654"/>
                        <a:gd name="connsiteX4" fmla="*/ 60845 w 121689"/>
                        <a:gd name="connsiteY4" fmla="*/ 264654 h 264654"/>
                        <a:gd name="connsiteX5" fmla="*/ 121689 w 121689"/>
                        <a:gd name="connsiteY5" fmla="*/ 219285 h 264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1689" h="264654">
                          <a:moveTo>
                            <a:pt x="121689" y="219285"/>
                          </a:moveTo>
                          <a:lnTo>
                            <a:pt x="101408" y="0"/>
                          </a:lnTo>
                          <a:lnTo>
                            <a:pt x="20282" y="0"/>
                          </a:lnTo>
                          <a:lnTo>
                            <a:pt x="0" y="219285"/>
                          </a:lnTo>
                          <a:lnTo>
                            <a:pt x="60845" y="264654"/>
                          </a:lnTo>
                          <a:lnTo>
                            <a:pt x="121689" y="219285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93" name="Straight Connector 133">
                    <a:extLst>
                      <a:ext uri="{FF2B5EF4-FFF2-40B4-BE49-F238E27FC236}">
                        <a16:creationId xmlns:a16="http://schemas.microsoft.com/office/drawing/2014/main" id="{07CF1FF2-0919-49DF-B2E7-710D472B603D}"/>
                      </a:ext>
                    </a:extLst>
                  </p:cNvPr>
                  <p:cNvCxnSpPr/>
                  <p:nvPr/>
                </p:nvCxnSpPr>
                <p:spPr>
                  <a:xfrm>
                    <a:off x="1859757" y="5443221"/>
                    <a:ext cx="0" cy="145256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rgbClr val="0BB5DD">
                        <a:lumMod val="75000"/>
                      </a:srgbClr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94" name="Straight Connector 134">
                    <a:extLst>
                      <a:ext uri="{FF2B5EF4-FFF2-40B4-BE49-F238E27FC236}">
                        <a16:creationId xmlns:a16="http://schemas.microsoft.com/office/drawing/2014/main" id="{FC451480-A231-415C-BEF6-EBC300F21CD4}"/>
                      </a:ext>
                    </a:extLst>
                  </p:cNvPr>
                  <p:cNvCxnSpPr/>
                  <p:nvPr/>
                </p:nvCxnSpPr>
                <p:spPr>
                  <a:xfrm>
                    <a:off x="1903546" y="5461987"/>
                    <a:ext cx="0" cy="145256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rgbClr val="0BB5DD">
                        <a:lumMod val="75000"/>
                      </a:srgbClr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95" name="Freeform: Shape 135">
                    <a:extLst>
                      <a:ext uri="{FF2B5EF4-FFF2-40B4-BE49-F238E27FC236}">
                        <a16:creationId xmlns:a16="http://schemas.microsoft.com/office/drawing/2014/main" id="{DF8E190E-7B07-41F4-B7A5-ABCA6896CA4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00372" y="5499160"/>
                    <a:ext cx="181849" cy="140442"/>
                  </a:xfrm>
                  <a:custGeom>
                    <a:avLst/>
                    <a:gdLst>
                      <a:gd name="connsiteX0" fmla="*/ 213770 w 509364"/>
                      <a:gd name="connsiteY0" fmla="*/ 0 h 386625"/>
                      <a:gd name="connsiteX1" fmla="*/ 295594 w 509364"/>
                      <a:gd name="connsiteY1" fmla="*/ 0 h 386625"/>
                      <a:gd name="connsiteX2" fmla="*/ 509364 w 509364"/>
                      <a:gd name="connsiteY2" fmla="*/ 213770 h 386625"/>
                      <a:gd name="connsiteX3" fmla="*/ 509364 w 509364"/>
                      <a:gd name="connsiteY3" fmla="*/ 386625 h 386625"/>
                      <a:gd name="connsiteX4" fmla="*/ 0 w 509364"/>
                      <a:gd name="connsiteY4" fmla="*/ 386625 h 386625"/>
                      <a:gd name="connsiteX5" fmla="*/ 0 w 509364"/>
                      <a:gd name="connsiteY5" fmla="*/ 213770 h 386625"/>
                      <a:gd name="connsiteX6" fmla="*/ 213770 w 509364"/>
                      <a:gd name="connsiteY6" fmla="*/ 0 h 386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9364" h="386625">
                        <a:moveTo>
                          <a:pt x="213770" y="0"/>
                        </a:moveTo>
                        <a:lnTo>
                          <a:pt x="295594" y="0"/>
                        </a:lnTo>
                        <a:cubicBezTo>
                          <a:pt x="413656" y="0"/>
                          <a:pt x="509364" y="95708"/>
                          <a:pt x="509364" y="213770"/>
                        </a:cubicBezTo>
                        <a:lnTo>
                          <a:pt x="509364" y="386625"/>
                        </a:lnTo>
                        <a:lnTo>
                          <a:pt x="0" y="386625"/>
                        </a:lnTo>
                        <a:lnTo>
                          <a:pt x="0" y="213770"/>
                        </a:lnTo>
                        <a:cubicBezTo>
                          <a:pt x="0" y="95708"/>
                          <a:pt x="95708" y="0"/>
                          <a:pt x="213770" y="0"/>
                        </a:cubicBezTo>
                        <a:close/>
                      </a:path>
                    </a:pathLst>
                  </a:custGeom>
                  <a:solidFill>
                    <a:srgbClr val="0BB5DD"/>
                  </a:solidFill>
                  <a:ln w="127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6" name="Group 47">
                <a:extLst>
                  <a:ext uri="{FF2B5EF4-FFF2-40B4-BE49-F238E27FC236}">
                    <a16:creationId xmlns:a16="http://schemas.microsoft.com/office/drawing/2014/main" id="{662597E0-01E7-496A-AA6D-CFC4D8B96C21}"/>
                  </a:ext>
                </a:extLst>
              </p:cNvPr>
              <p:cNvGrpSpPr/>
              <p:nvPr/>
            </p:nvGrpSpPr>
            <p:grpSpPr>
              <a:xfrm>
                <a:off x="3420961" y="2963008"/>
                <a:ext cx="3423457" cy="1047172"/>
                <a:chOff x="3420961" y="2963008"/>
                <a:chExt cx="3423457" cy="1047172"/>
              </a:xfrm>
            </p:grpSpPr>
            <p:sp>
              <p:nvSpPr>
                <p:cNvPr id="179" name="Rectangle: Rounded Corners 119">
                  <a:extLst>
                    <a:ext uri="{FF2B5EF4-FFF2-40B4-BE49-F238E27FC236}">
                      <a16:creationId xmlns:a16="http://schemas.microsoft.com/office/drawing/2014/main" id="{C5E7B61C-B6A3-446A-8075-68E8EB32C8BE}"/>
                    </a:ext>
                  </a:extLst>
                </p:cNvPr>
                <p:cNvSpPr/>
                <p:nvPr/>
              </p:nvSpPr>
              <p:spPr>
                <a:xfrm>
                  <a:off x="3420961" y="2963008"/>
                  <a:ext cx="3423457" cy="615461"/>
                </a:xfrm>
                <a:prstGeom prst="roundRect">
                  <a:avLst>
                    <a:gd name="adj" fmla="val 33322"/>
                  </a:avLst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20">
                  <a:extLst>
                    <a:ext uri="{FF2B5EF4-FFF2-40B4-BE49-F238E27FC236}">
                      <a16:creationId xmlns:a16="http://schemas.microsoft.com/office/drawing/2014/main" id="{27728A00-6ABE-45E0-97D3-82AF82B6E3AB}"/>
                    </a:ext>
                  </a:extLst>
                </p:cNvPr>
                <p:cNvSpPr/>
                <p:nvPr/>
              </p:nvSpPr>
              <p:spPr>
                <a:xfrm>
                  <a:off x="3687578" y="3095781"/>
                  <a:ext cx="359595" cy="35959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Oval 121">
                  <a:extLst>
                    <a:ext uri="{FF2B5EF4-FFF2-40B4-BE49-F238E27FC236}">
                      <a16:creationId xmlns:a16="http://schemas.microsoft.com/office/drawing/2014/main" id="{1166BA8B-598C-45CA-9041-9FD39240FB11}"/>
                    </a:ext>
                  </a:extLst>
                </p:cNvPr>
                <p:cNvSpPr/>
                <p:nvPr/>
              </p:nvSpPr>
              <p:spPr>
                <a:xfrm>
                  <a:off x="4323555" y="3095781"/>
                  <a:ext cx="359595" cy="35959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22">
                  <a:extLst>
                    <a:ext uri="{FF2B5EF4-FFF2-40B4-BE49-F238E27FC236}">
                      <a16:creationId xmlns:a16="http://schemas.microsoft.com/office/drawing/2014/main" id="{F20F9601-AC02-4FDE-AC1B-06B2F6AB7EE6}"/>
                    </a:ext>
                  </a:extLst>
                </p:cNvPr>
                <p:cNvSpPr/>
                <p:nvPr/>
              </p:nvSpPr>
              <p:spPr>
                <a:xfrm>
                  <a:off x="4959532" y="3095781"/>
                  <a:ext cx="359595" cy="35959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Oval 123">
                  <a:extLst>
                    <a:ext uri="{FF2B5EF4-FFF2-40B4-BE49-F238E27FC236}">
                      <a16:creationId xmlns:a16="http://schemas.microsoft.com/office/drawing/2014/main" id="{FD02B49E-AA2C-4185-806C-EBEFCD067814}"/>
                    </a:ext>
                  </a:extLst>
                </p:cNvPr>
                <p:cNvSpPr/>
                <p:nvPr/>
              </p:nvSpPr>
              <p:spPr>
                <a:xfrm>
                  <a:off x="5595509" y="3095781"/>
                  <a:ext cx="359595" cy="35959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Rectangle 124">
                  <a:extLst>
                    <a:ext uri="{FF2B5EF4-FFF2-40B4-BE49-F238E27FC236}">
                      <a16:creationId xmlns:a16="http://schemas.microsoft.com/office/drawing/2014/main" id="{CC666734-92E2-4AFC-8017-83E8F6CD6859}"/>
                    </a:ext>
                  </a:extLst>
                </p:cNvPr>
                <p:cNvSpPr/>
                <p:nvPr/>
              </p:nvSpPr>
              <p:spPr>
                <a:xfrm>
                  <a:off x="3760931" y="3578469"/>
                  <a:ext cx="211015" cy="430823"/>
                </a:xfrm>
                <a:prstGeom prst="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Oval 125">
                  <a:extLst>
                    <a:ext uri="{FF2B5EF4-FFF2-40B4-BE49-F238E27FC236}">
                      <a16:creationId xmlns:a16="http://schemas.microsoft.com/office/drawing/2014/main" id="{E4434044-3EA1-49AB-AD29-17DF78226CE4}"/>
                    </a:ext>
                  </a:extLst>
                </p:cNvPr>
                <p:cNvSpPr/>
                <p:nvPr/>
              </p:nvSpPr>
              <p:spPr>
                <a:xfrm>
                  <a:off x="6241405" y="3095781"/>
                  <a:ext cx="359595" cy="35959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Rectangle 126">
                  <a:extLst>
                    <a:ext uri="{FF2B5EF4-FFF2-40B4-BE49-F238E27FC236}">
                      <a16:creationId xmlns:a16="http://schemas.microsoft.com/office/drawing/2014/main" id="{BF67CCD1-56DE-471B-8668-52ABCAD9472F}"/>
                    </a:ext>
                  </a:extLst>
                </p:cNvPr>
                <p:cNvSpPr/>
                <p:nvPr/>
              </p:nvSpPr>
              <p:spPr>
                <a:xfrm>
                  <a:off x="6241491" y="3579357"/>
                  <a:ext cx="211015" cy="430823"/>
                </a:xfrm>
                <a:prstGeom prst="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7" name="Group 48">
                <a:extLst>
                  <a:ext uri="{FF2B5EF4-FFF2-40B4-BE49-F238E27FC236}">
                    <a16:creationId xmlns:a16="http://schemas.microsoft.com/office/drawing/2014/main" id="{D1F415AA-D1EF-4CED-AD7A-DF71C2338CAB}"/>
                  </a:ext>
                </a:extLst>
              </p:cNvPr>
              <p:cNvGrpSpPr/>
              <p:nvPr/>
            </p:nvGrpSpPr>
            <p:grpSpPr>
              <a:xfrm>
                <a:off x="5522667" y="1866060"/>
                <a:ext cx="996555" cy="966521"/>
                <a:chOff x="3797857" y="1266136"/>
                <a:chExt cx="3940810" cy="3822043"/>
              </a:xfrm>
            </p:grpSpPr>
            <p:grpSp>
              <p:nvGrpSpPr>
                <p:cNvPr id="155" name="Group 95">
                  <a:extLst>
                    <a:ext uri="{FF2B5EF4-FFF2-40B4-BE49-F238E27FC236}">
                      <a16:creationId xmlns:a16="http://schemas.microsoft.com/office/drawing/2014/main" id="{0E50446F-43C1-4DFA-A12A-CF5FC9C1920B}"/>
                    </a:ext>
                  </a:extLst>
                </p:cNvPr>
                <p:cNvGrpSpPr/>
                <p:nvPr/>
              </p:nvGrpSpPr>
              <p:grpSpPr>
                <a:xfrm>
                  <a:off x="5901449" y="3824529"/>
                  <a:ext cx="1367306" cy="1263650"/>
                  <a:chOff x="5901449" y="3824529"/>
                  <a:chExt cx="1367306" cy="1263650"/>
                </a:xfrm>
              </p:grpSpPr>
              <p:sp>
                <p:nvSpPr>
                  <p:cNvPr id="176" name="Rectangle 116">
                    <a:extLst>
                      <a:ext uri="{FF2B5EF4-FFF2-40B4-BE49-F238E27FC236}">
                        <a16:creationId xmlns:a16="http://schemas.microsoft.com/office/drawing/2014/main" id="{CF17D0A2-972E-4B08-A146-EB86E62C80CC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solidFill>
                    <a:srgbClr val="0BB5DD"/>
                  </a:solidFill>
                  <a:ln w="190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7" name="Rectangle 117">
                    <a:extLst>
                      <a:ext uri="{FF2B5EF4-FFF2-40B4-BE49-F238E27FC236}">
                        <a16:creationId xmlns:a16="http://schemas.microsoft.com/office/drawing/2014/main" id="{9584D3BB-5E5F-4002-B11F-CC6B84D9FC42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solidFill>
                    <a:srgbClr val="0BB5DD"/>
                  </a:solidFill>
                  <a:ln w="190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8" name="Rectangle 118">
                    <a:extLst>
                      <a:ext uri="{FF2B5EF4-FFF2-40B4-BE49-F238E27FC236}">
                        <a16:creationId xmlns:a16="http://schemas.microsoft.com/office/drawing/2014/main" id="{D48CBE57-D867-4F96-A340-338E9157C9C8}"/>
                      </a:ext>
                    </a:extLst>
                  </p:cNvPr>
                  <p:cNvSpPr/>
                  <p:nvPr/>
                </p:nvSpPr>
                <p:spPr>
                  <a:xfrm>
                    <a:off x="6865367" y="3824529"/>
                    <a:ext cx="403388" cy="1263650"/>
                  </a:xfrm>
                  <a:prstGeom prst="rect">
                    <a:avLst/>
                  </a:prstGeom>
                  <a:solidFill>
                    <a:srgbClr val="0BB5DD"/>
                  </a:solidFill>
                  <a:ln w="190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6" name="Group 96">
                  <a:extLst>
                    <a:ext uri="{FF2B5EF4-FFF2-40B4-BE49-F238E27FC236}">
                      <a16:creationId xmlns:a16="http://schemas.microsoft.com/office/drawing/2014/main" id="{74C4CC9C-A3DE-40BA-B5C6-9A3FA4D95260}"/>
                    </a:ext>
                  </a:extLst>
                </p:cNvPr>
                <p:cNvGrpSpPr/>
                <p:nvPr/>
              </p:nvGrpSpPr>
              <p:grpSpPr>
                <a:xfrm>
                  <a:off x="4507445" y="2258793"/>
                  <a:ext cx="2618923" cy="2400175"/>
                  <a:chOff x="4507445" y="2258793"/>
                  <a:chExt cx="2618923" cy="2400175"/>
                </a:xfrm>
              </p:grpSpPr>
              <p:sp>
                <p:nvSpPr>
                  <p:cNvPr id="173" name="Arc 113">
                    <a:extLst>
                      <a:ext uri="{FF2B5EF4-FFF2-40B4-BE49-F238E27FC236}">
                        <a16:creationId xmlns:a16="http://schemas.microsoft.com/office/drawing/2014/main" id="{2CA48C5C-7B16-4A1C-B3FC-86C30C2297B0}"/>
                      </a:ext>
                    </a:extLst>
                  </p:cNvPr>
                  <p:cNvSpPr/>
                  <p:nvPr/>
                </p:nvSpPr>
                <p:spPr>
                  <a:xfrm rot="9662448">
                    <a:off x="4507445" y="2258793"/>
                    <a:ext cx="2400175" cy="2400175"/>
                  </a:xfrm>
                  <a:prstGeom prst="arc">
                    <a:avLst>
                      <a:gd name="adj1" fmla="val 17277820"/>
                      <a:gd name="adj2" fmla="val 12136397"/>
                    </a:avLst>
                  </a:prstGeom>
                  <a:noFill/>
                  <a:ln w="19050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74" name="Straight Connector 114">
                    <a:extLst>
                      <a:ext uri="{FF2B5EF4-FFF2-40B4-BE49-F238E27FC236}">
                        <a16:creationId xmlns:a16="http://schemas.microsoft.com/office/drawing/2014/main" id="{00A87AAB-BE06-423D-B76A-C889DF8CE1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86798" y="3323741"/>
                    <a:ext cx="239570" cy="264759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75" name="Straight Connector 115">
                    <a:extLst>
                      <a:ext uri="{FF2B5EF4-FFF2-40B4-BE49-F238E27FC236}">
                        <a16:creationId xmlns:a16="http://schemas.microsoft.com/office/drawing/2014/main" id="{F4791747-96C8-443D-88D1-8A2AD0FB55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6632252" y="3335578"/>
                    <a:ext cx="239570" cy="264759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157" name="Group 97">
                  <a:extLst>
                    <a:ext uri="{FF2B5EF4-FFF2-40B4-BE49-F238E27FC236}">
                      <a16:creationId xmlns:a16="http://schemas.microsoft.com/office/drawing/2014/main" id="{F8355A5F-8517-412E-A2C4-A89D7978A54E}"/>
                    </a:ext>
                  </a:extLst>
                </p:cNvPr>
                <p:cNvGrpSpPr/>
                <p:nvPr/>
              </p:nvGrpSpPr>
              <p:grpSpPr>
                <a:xfrm>
                  <a:off x="5085481" y="2856370"/>
                  <a:ext cx="1202748" cy="1174906"/>
                  <a:chOff x="3896723" y="1685569"/>
                  <a:chExt cx="2702070" cy="2377086"/>
                </a:xfrm>
              </p:grpSpPr>
              <p:sp>
                <p:nvSpPr>
                  <p:cNvPr id="171" name="Freeform: Shape 111">
                    <a:extLst>
                      <a:ext uri="{FF2B5EF4-FFF2-40B4-BE49-F238E27FC236}">
                        <a16:creationId xmlns:a16="http://schemas.microsoft.com/office/drawing/2014/main" id="{A85399B0-8D65-4BEB-9CC4-0CE6EAC22E99}"/>
                      </a:ext>
                    </a:extLst>
                  </p:cNvPr>
                  <p:cNvSpPr/>
                  <p:nvPr/>
                </p:nvSpPr>
                <p:spPr>
                  <a:xfrm>
                    <a:off x="4065951" y="1685569"/>
                    <a:ext cx="2532842" cy="2060093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noFill/>
                  <a:ln w="19050" cap="rnd" cmpd="sng" algn="ctr">
                    <a:solidFill>
                      <a:srgbClr val="2D3E5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2" name="Freeform: Shape 112">
                    <a:extLst>
                      <a:ext uri="{FF2B5EF4-FFF2-40B4-BE49-F238E27FC236}">
                        <a16:creationId xmlns:a16="http://schemas.microsoft.com/office/drawing/2014/main" id="{F4A1CCC2-85FF-452A-97F8-ECBB4875EEAA}"/>
                      </a:ext>
                    </a:extLst>
                  </p:cNvPr>
                  <p:cNvSpPr/>
                  <p:nvPr/>
                </p:nvSpPr>
                <p:spPr>
                  <a:xfrm>
                    <a:off x="3896723" y="2885365"/>
                    <a:ext cx="1234440" cy="1177290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noFill/>
                  <a:ln w="19050" cap="rnd" cmpd="sng" algn="ctr">
                    <a:solidFill>
                      <a:srgbClr val="2D3E5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8" name="Group 98">
                  <a:extLst>
                    <a:ext uri="{FF2B5EF4-FFF2-40B4-BE49-F238E27FC236}">
                      <a16:creationId xmlns:a16="http://schemas.microsoft.com/office/drawing/2014/main" id="{44D06DD5-7CE5-40F4-9517-DBBE7785BE5E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168" name="Rectangle 108">
                    <a:extLst>
                      <a:ext uri="{FF2B5EF4-FFF2-40B4-BE49-F238E27FC236}">
                        <a16:creationId xmlns:a16="http://schemas.microsoft.com/office/drawing/2014/main" id="{0468C8B3-1B87-4275-8696-06D4537001DC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0BB5DD"/>
                  </a:solidFill>
                  <a:ln w="190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69" name="Straight Connector 109">
                    <a:extLst>
                      <a:ext uri="{FF2B5EF4-FFF2-40B4-BE49-F238E27FC236}">
                        <a16:creationId xmlns:a16="http://schemas.microsoft.com/office/drawing/2014/main" id="{02856F04-4D70-4BE3-9F98-3CDCE08B2B9A}"/>
                      </a:ext>
                    </a:extLst>
                  </p:cNvPr>
                  <p:cNvCxnSpPr>
                    <a:cxnSpLocks/>
                    <a:stCxn id="168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0" name="Straight Connector 110">
                    <a:extLst>
                      <a:ext uri="{FF2B5EF4-FFF2-40B4-BE49-F238E27FC236}">
                        <a16:creationId xmlns:a16="http://schemas.microsoft.com/office/drawing/2014/main" id="{E66F4133-78B1-443A-8A7A-659B6A339C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159" name="Group 99">
                  <a:extLst>
                    <a:ext uri="{FF2B5EF4-FFF2-40B4-BE49-F238E27FC236}">
                      <a16:creationId xmlns:a16="http://schemas.microsoft.com/office/drawing/2014/main" id="{A4836746-D6A7-4A72-B381-00654345AC23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165" name="Rectangle 105">
                    <a:extLst>
                      <a:ext uri="{FF2B5EF4-FFF2-40B4-BE49-F238E27FC236}">
                        <a16:creationId xmlns:a16="http://schemas.microsoft.com/office/drawing/2014/main" id="{6E064659-71D2-41E7-8EFE-660AADFD0B7B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0BB5DD"/>
                  </a:solidFill>
                  <a:ln w="190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66" name="Straight Connector 106">
                    <a:extLst>
                      <a:ext uri="{FF2B5EF4-FFF2-40B4-BE49-F238E27FC236}">
                        <a16:creationId xmlns:a16="http://schemas.microsoft.com/office/drawing/2014/main" id="{5EA125C4-1A47-4F52-B4AC-5AF7A1959091}"/>
                      </a:ext>
                    </a:extLst>
                  </p:cNvPr>
                  <p:cNvCxnSpPr>
                    <a:cxnSpLocks/>
                    <a:stCxn id="165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7" name="Straight Connector 107">
                    <a:extLst>
                      <a:ext uri="{FF2B5EF4-FFF2-40B4-BE49-F238E27FC236}">
                        <a16:creationId xmlns:a16="http://schemas.microsoft.com/office/drawing/2014/main" id="{727D43D7-2EF8-494D-BA65-B56CC11900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160" name="Group 100">
                  <a:extLst>
                    <a:ext uri="{FF2B5EF4-FFF2-40B4-BE49-F238E27FC236}">
                      <a16:creationId xmlns:a16="http://schemas.microsoft.com/office/drawing/2014/main" id="{F86386AF-7480-4C98-8264-669CD1A06885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162" name="Rectangle 102">
                    <a:extLst>
                      <a:ext uri="{FF2B5EF4-FFF2-40B4-BE49-F238E27FC236}">
                        <a16:creationId xmlns:a16="http://schemas.microsoft.com/office/drawing/2014/main" id="{6D370215-9744-47FF-8492-6E37049599BB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0BB5DD"/>
                  </a:solidFill>
                  <a:ln w="190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63" name="Straight Connector 103">
                    <a:extLst>
                      <a:ext uri="{FF2B5EF4-FFF2-40B4-BE49-F238E27FC236}">
                        <a16:creationId xmlns:a16="http://schemas.microsoft.com/office/drawing/2014/main" id="{686AA431-E983-438F-BB72-4D92DDE08D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4" name="Straight Connector 104">
                    <a:extLst>
                      <a:ext uri="{FF2B5EF4-FFF2-40B4-BE49-F238E27FC236}">
                        <a16:creationId xmlns:a16="http://schemas.microsoft.com/office/drawing/2014/main" id="{86188AA2-F3FC-4274-AF6B-9331C13526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161" name="Freeform: Shape 101" descr="Magnifying glass">
                  <a:extLst>
                    <a:ext uri="{FF2B5EF4-FFF2-40B4-BE49-F238E27FC236}">
                      <a16:creationId xmlns:a16="http://schemas.microsoft.com/office/drawing/2014/main" id="{32CF8A5C-6FA5-43A9-A8FE-87390271EE26}"/>
                    </a:ext>
                  </a:extLst>
                </p:cNvPr>
                <p:cNvSpPr/>
                <p:nvPr/>
              </p:nvSpPr>
              <p:spPr>
                <a:xfrm rot="15596802">
                  <a:off x="6289588" y="1265465"/>
                  <a:ext cx="1151556" cy="1152898"/>
                </a:xfrm>
                <a:custGeom>
                  <a:avLst/>
                  <a:gdLst>
                    <a:gd name="connsiteX0" fmla="*/ 1146867 w 1151556"/>
                    <a:gd name="connsiteY0" fmla="*/ 918023 h 1152898"/>
                    <a:gd name="connsiteX1" fmla="*/ 1072420 w 1151556"/>
                    <a:gd name="connsiteY1" fmla="*/ 1067135 h 1152898"/>
                    <a:gd name="connsiteX2" fmla="*/ 868216 w 1151556"/>
                    <a:gd name="connsiteY2" fmla="*/ 1152898 h 1152898"/>
                    <a:gd name="connsiteX3" fmla="*/ 664011 w 1151556"/>
                    <a:gd name="connsiteY3" fmla="*/ 1067134 h 1152898"/>
                    <a:gd name="connsiteX4" fmla="*/ 153498 w 1151556"/>
                    <a:gd name="connsiteY4" fmla="*/ 556621 h 1152898"/>
                    <a:gd name="connsiteX5" fmla="*/ 75902 w 1151556"/>
                    <a:gd name="connsiteY5" fmla="*/ 303408 h 1152898"/>
                    <a:gd name="connsiteX6" fmla="*/ 0 w 1151556"/>
                    <a:gd name="connsiteY6" fmla="*/ 227505 h 1152898"/>
                    <a:gd name="connsiteX7" fmla="*/ 31670 w 1151556"/>
                    <a:gd name="connsiteY7" fmla="*/ 203045 h 1152898"/>
                    <a:gd name="connsiteX8" fmla="*/ 143826 w 1151556"/>
                    <a:gd name="connsiteY8" fmla="*/ 97878 h 1152898"/>
                    <a:gd name="connsiteX9" fmla="*/ 229913 w 1151556"/>
                    <a:gd name="connsiteY9" fmla="*/ 0 h 1152898"/>
                    <a:gd name="connsiteX10" fmla="*/ 304612 w 1151556"/>
                    <a:gd name="connsiteY10" fmla="*/ 74699 h 1152898"/>
                    <a:gd name="connsiteX11" fmla="*/ 557825 w 1151556"/>
                    <a:gd name="connsiteY11" fmla="*/ 152294 h 1152898"/>
                    <a:gd name="connsiteX12" fmla="*/ 1068338 w 1151556"/>
                    <a:gd name="connsiteY12" fmla="*/ 662807 h 1152898"/>
                    <a:gd name="connsiteX13" fmla="*/ 1146867 w 1151556"/>
                    <a:gd name="connsiteY13" fmla="*/ 918023 h 1152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51556" h="1152898">
                      <a:moveTo>
                        <a:pt x="1146867" y="918023"/>
                      </a:moveTo>
                      <a:cubicBezTo>
                        <a:pt x="1137127" y="972177"/>
                        <a:pt x="1112240" y="1024250"/>
                        <a:pt x="1072420" y="1067135"/>
                      </a:cubicBezTo>
                      <a:cubicBezTo>
                        <a:pt x="1015243" y="1124312"/>
                        <a:pt x="941729" y="1152898"/>
                        <a:pt x="868216" y="1152898"/>
                      </a:cubicBezTo>
                      <a:cubicBezTo>
                        <a:pt x="794702" y="1152898"/>
                        <a:pt x="721188" y="1124312"/>
                        <a:pt x="664011" y="1067134"/>
                      </a:cubicBezTo>
                      <a:lnTo>
                        <a:pt x="153498" y="556621"/>
                      </a:lnTo>
                      <a:cubicBezTo>
                        <a:pt x="84071" y="487194"/>
                        <a:pt x="59566" y="393258"/>
                        <a:pt x="75902" y="303408"/>
                      </a:cubicBezTo>
                      <a:lnTo>
                        <a:pt x="0" y="227505"/>
                      </a:lnTo>
                      <a:lnTo>
                        <a:pt x="31670" y="203045"/>
                      </a:lnTo>
                      <a:cubicBezTo>
                        <a:pt x="70660" y="169845"/>
                        <a:pt x="108097" y="134753"/>
                        <a:pt x="143826" y="97878"/>
                      </a:cubicBezTo>
                      <a:lnTo>
                        <a:pt x="229913" y="0"/>
                      </a:lnTo>
                      <a:lnTo>
                        <a:pt x="304612" y="74699"/>
                      </a:lnTo>
                      <a:cubicBezTo>
                        <a:pt x="394462" y="58362"/>
                        <a:pt x="488398" y="82867"/>
                        <a:pt x="557825" y="152294"/>
                      </a:cubicBezTo>
                      <a:lnTo>
                        <a:pt x="1068338" y="662807"/>
                      </a:lnTo>
                      <a:cubicBezTo>
                        <a:pt x="1137256" y="731728"/>
                        <a:pt x="1163100" y="827767"/>
                        <a:pt x="1146867" y="918023"/>
                      </a:cubicBezTo>
                      <a:close/>
                    </a:path>
                  </a:pathLst>
                </a:custGeom>
                <a:noFill/>
                <a:ln w="19050" cap="rnd" cmpd="sng" algn="ctr">
                  <a:solidFill>
                    <a:srgbClr val="0BB5D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8" name="Group 49">
                <a:extLst>
                  <a:ext uri="{FF2B5EF4-FFF2-40B4-BE49-F238E27FC236}">
                    <a16:creationId xmlns:a16="http://schemas.microsoft.com/office/drawing/2014/main" id="{7A3D0064-E0FC-48A2-9FB3-30A2BFADF4EB}"/>
                  </a:ext>
                </a:extLst>
              </p:cNvPr>
              <p:cNvGrpSpPr/>
              <p:nvPr/>
            </p:nvGrpSpPr>
            <p:grpSpPr>
              <a:xfrm>
                <a:off x="2565186" y="2272777"/>
                <a:ext cx="304152" cy="297111"/>
                <a:chOff x="3896723" y="1685569"/>
                <a:chExt cx="2702070" cy="2377086"/>
              </a:xfrm>
            </p:grpSpPr>
            <p:sp>
              <p:nvSpPr>
                <p:cNvPr id="153" name="Freeform: Shape 93">
                  <a:extLst>
                    <a:ext uri="{FF2B5EF4-FFF2-40B4-BE49-F238E27FC236}">
                      <a16:creationId xmlns:a16="http://schemas.microsoft.com/office/drawing/2014/main" id="{72A05597-84C2-43DB-BA5B-59CE4991F876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19050" cap="rnd" cmpd="sng" algn="ctr">
                  <a:solidFill>
                    <a:srgbClr val="2D3E5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: Shape 94">
                  <a:extLst>
                    <a:ext uri="{FF2B5EF4-FFF2-40B4-BE49-F238E27FC236}">
                      <a16:creationId xmlns:a16="http://schemas.microsoft.com/office/drawing/2014/main" id="{EFB33D96-42E3-48F6-8FA6-D6E680002C97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19050" cap="rnd" cmpd="sng" algn="ctr">
                  <a:solidFill>
                    <a:srgbClr val="2D3E5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9" name="Group 50">
                <a:extLst>
                  <a:ext uri="{FF2B5EF4-FFF2-40B4-BE49-F238E27FC236}">
                    <a16:creationId xmlns:a16="http://schemas.microsoft.com/office/drawing/2014/main" id="{38B8F6FD-65D2-4309-B4A6-CD721A96C772}"/>
                  </a:ext>
                </a:extLst>
              </p:cNvPr>
              <p:cNvGrpSpPr/>
              <p:nvPr/>
            </p:nvGrpSpPr>
            <p:grpSpPr>
              <a:xfrm>
                <a:off x="3898933" y="2262477"/>
                <a:ext cx="774257" cy="564381"/>
                <a:chOff x="4207006" y="2856370"/>
                <a:chExt cx="3061749" cy="2231809"/>
              </a:xfrm>
            </p:grpSpPr>
            <p:grpSp>
              <p:nvGrpSpPr>
                <p:cNvPr id="142" name="Group 53">
                  <a:extLst>
                    <a:ext uri="{FF2B5EF4-FFF2-40B4-BE49-F238E27FC236}">
                      <a16:creationId xmlns:a16="http://schemas.microsoft.com/office/drawing/2014/main" id="{7F4E45B3-C497-4DDE-9679-756A999787C3}"/>
                    </a:ext>
                  </a:extLst>
                </p:cNvPr>
                <p:cNvGrpSpPr/>
                <p:nvPr/>
              </p:nvGrpSpPr>
              <p:grpSpPr>
                <a:xfrm>
                  <a:off x="5901449" y="3824529"/>
                  <a:ext cx="1367306" cy="1263650"/>
                  <a:chOff x="5901449" y="3824529"/>
                  <a:chExt cx="1367306" cy="1263650"/>
                </a:xfrm>
              </p:grpSpPr>
              <p:sp>
                <p:nvSpPr>
                  <p:cNvPr id="150" name="Rectangle 90">
                    <a:extLst>
                      <a:ext uri="{FF2B5EF4-FFF2-40B4-BE49-F238E27FC236}">
                        <a16:creationId xmlns:a16="http://schemas.microsoft.com/office/drawing/2014/main" id="{9DD27C66-706F-4F5F-A248-9BF10C6367D1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solidFill>
                    <a:srgbClr val="0BB5DD"/>
                  </a:solidFill>
                  <a:ln w="190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" name="Rectangle 91">
                    <a:extLst>
                      <a:ext uri="{FF2B5EF4-FFF2-40B4-BE49-F238E27FC236}">
                        <a16:creationId xmlns:a16="http://schemas.microsoft.com/office/drawing/2014/main" id="{369C2644-B042-49F2-8FD5-90DB588D75F2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solidFill>
                    <a:srgbClr val="0BB5DD"/>
                  </a:solidFill>
                  <a:ln w="190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" name="Rectangle 92">
                    <a:extLst>
                      <a:ext uri="{FF2B5EF4-FFF2-40B4-BE49-F238E27FC236}">
                        <a16:creationId xmlns:a16="http://schemas.microsoft.com/office/drawing/2014/main" id="{27E61527-42C4-4423-B509-E0065C400E1B}"/>
                      </a:ext>
                    </a:extLst>
                  </p:cNvPr>
                  <p:cNvSpPr/>
                  <p:nvPr/>
                </p:nvSpPr>
                <p:spPr>
                  <a:xfrm>
                    <a:off x="6865367" y="3824529"/>
                    <a:ext cx="403388" cy="1263650"/>
                  </a:xfrm>
                  <a:prstGeom prst="rect">
                    <a:avLst/>
                  </a:prstGeom>
                  <a:solidFill>
                    <a:srgbClr val="0BB5DD"/>
                  </a:solidFill>
                  <a:ln w="190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3" name="Group 80">
                  <a:extLst>
                    <a:ext uri="{FF2B5EF4-FFF2-40B4-BE49-F238E27FC236}">
                      <a16:creationId xmlns:a16="http://schemas.microsoft.com/office/drawing/2014/main" id="{C9F85E09-2112-485A-B309-170D22276CDE}"/>
                    </a:ext>
                  </a:extLst>
                </p:cNvPr>
                <p:cNvGrpSpPr/>
                <p:nvPr/>
              </p:nvGrpSpPr>
              <p:grpSpPr>
                <a:xfrm>
                  <a:off x="5085481" y="2856370"/>
                  <a:ext cx="1202748" cy="1174906"/>
                  <a:chOff x="3896723" y="1685569"/>
                  <a:chExt cx="2702070" cy="2377086"/>
                </a:xfrm>
              </p:grpSpPr>
              <p:sp>
                <p:nvSpPr>
                  <p:cNvPr id="148" name="Freeform: Shape 87">
                    <a:extLst>
                      <a:ext uri="{FF2B5EF4-FFF2-40B4-BE49-F238E27FC236}">
                        <a16:creationId xmlns:a16="http://schemas.microsoft.com/office/drawing/2014/main" id="{920F9F23-EAB2-42FF-8739-FD738520E98A}"/>
                      </a:ext>
                    </a:extLst>
                  </p:cNvPr>
                  <p:cNvSpPr/>
                  <p:nvPr/>
                </p:nvSpPr>
                <p:spPr>
                  <a:xfrm>
                    <a:off x="4065951" y="1685569"/>
                    <a:ext cx="2532842" cy="2060093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noFill/>
                  <a:ln w="19050" cap="rnd" cmpd="sng" algn="ctr">
                    <a:solidFill>
                      <a:srgbClr val="2D3E5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9" name="Freeform: Shape 89">
                    <a:extLst>
                      <a:ext uri="{FF2B5EF4-FFF2-40B4-BE49-F238E27FC236}">
                        <a16:creationId xmlns:a16="http://schemas.microsoft.com/office/drawing/2014/main" id="{93FDFB1C-232F-4C85-ADEC-BE7F900A6DE8}"/>
                      </a:ext>
                    </a:extLst>
                  </p:cNvPr>
                  <p:cNvSpPr/>
                  <p:nvPr/>
                </p:nvSpPr>
                <p:spPr>
                  <a:xfrm>
                    <a:off x="3896723" y="2885365"/>
                    <a:ext cx="1234440" cy="1177290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noFill/>
                  <a:ln w="19050" cap="rnd" cmpd="sng" algn="ctr">
                    <a:solidFill>
                      <a:srgbClr val="2D3E5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44546A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44" name="Group 81">
                  <a:extLst>
                    <a:ext uri="{FF2B5EF4-FFF2-40B4-BE49-F238E27FC236}">
                      <a16:creationId xmlns:a16="http://schemas.microsoft.com/office/drawing/2014/main" id="{66FAD463-97DA-41F4-B1E6-C9DB75D38605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145" name="Rectangle 82">
                    <a:extLst>
                      <a:ext uri="{FF2B5EF4-FFF2-40B4-BE49-F238E27FC236}">
                        <a16:creationId xmlns:a16="http://schemas.microsoft.com/office/drawing/2014/main" id="{D121999E-A9C7-47A1-B5A9-0DA12679968A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0BB5DD"/>
                  </a:solidFill>
                  <a:ln w="190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46" name="Straight Connector 83">
                    <a:extLst>
                      <a:ext uri="{FF2B5EF4-FFF2-40B4-BE49-F238E27FC236}">
                        <a16:creationId xmlns:a16="http://schemas.microsoft.com/office/drawing/2014/main" id="{D93060FF-EF25-4EFC-9E23-66A9737B93AE}"/>
                      </a:ext>
                    </a:extLst>
                  </p:cNvPr>
                  <p:cNvCxnSpPr>
                    <a:cxnSpLocks/>
                    <a:stCxn id="145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47" name="Straight Connector 85">
                    <a:extLst>
                      <a:ext uri="{FF2B5EF4-FFF2-40B4-BE49-F238E27FC236}">
                        <a16:creationId xmlns:a16="http://schemas.microsoft.com/office/drawing/2014/main" id="{5AD92BC8-2FBB-443D-A2A7-44BF19789E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  <p:sp>
            <p:nvSpPr>
              <p:cNvPr id="140" name="Arrow: Right 51">
                <a:extLst>
                  <a:ext uri="{FF2B5EF4-FFF2-40B4-BE49-F238E27FC236}">
                    <a16:creationId xmlns:a16="http://schemas.microsoft.com/office/drawing/2014/main" id="{9662945D-E602-4088-96B1-2C825E53988D}"/>
                  </a:ext>
                </a:extLst>
              </p:cNvPr>
              <p:cNvSpPr/>
              <p:nvPr/>
            </p:nvSpPr>
            <p:spPr>
              <a:xfrm>
                <a:off x="3359334" y="2358141"/>
                <a:ext cx="236329" cy="147148"/>
              </a:xfrm>
              <a:prstGeom prst="rightArrow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Arrow: Right 52">
                <a:extLst>
                  <a:ext uri="{FF2B5EF4-FFF2-40B4-BE49-F238E27FC236}">
                    <a16:creationId xmlns:a16="http://schemas.microsoft.com/office/drawing/2014/main" id="{22B4B366-0CB8-49F3-A719-CBBA046754A4}"/>
                  </a:ext>
                </a:extLst>
              </p:cNvPr>
              <p:cNvSpPr/>
              <p:nvPr/>
            </p:nvSpPr>
            <p:spPr>
              <a:xfrm>
                <a:off x="5005277" y="2383289"/>
                <a:ext cx="236329" cy="147148"/>
              </a:xfrm>
              <a:prstGeom prst="rightArrow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8" name="TextBox 17">
              <a:extLst>
                <a:ext uri="{FF2B5EF4-FFF2-40B4-BE49-F238E27FC236}">
                  <a16:creationId xmlns:a16="http://schemas.microsoft.com/office/drawing/2014/main" id="{DAFC7398-7AF0-4B25-8834-1F7BCA730FC1}"/>
                </a:ext>
              </a:extLst>
            </p:cNvPr>
            <p:cNvSpPr txBox="1"/>
            <p:nvPr/>
          </p:nvSpPr>
          <p:spPr>
            <a:xfrm>
              <a:off x="4539548" y="1444648"/>
              <a:ext cx="3025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rgbClr val="44546A"/>
                  </a:solidFill>
                  <a:latin typeface="Shadows Into Light Two" panose="02000506000000020004" pitchFamily="2" charset="0"/>
                </a:rPr>
                <a:t>o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Shadows Into Light Two" panose="02000506000000020004" pitchFamily="2" charset="0"/>
                </a:rPr>
                <a:t>n-site personnel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Shadows Into Light Two" panose="02000506000000020004" pitchFamily="2" charset="0"/>
                </a:rPr>
                <a:t>assistance</a:t>
              </a:r>
            </a:p>
          </p:txBody>
        </p:sp>
        <p:sp>
          <p:nvSpPr>
            <p:cNvPr id="199" name="TextBox 20">
              <a:extLst>
                <a:ext uri="{FF2B5EF4-FFF2-40B4-BE49-F238E27FC236}">
                  <a16:creationId xmlns:a16="http://schemas.microsoft.com/office/drawing/2014/main" id="{CF0CC997-10F2-4C83-B10E-3E932C5254D4}"/>
                </a:ext>
              </a:extLst>
            </p:cNvPr>
            <p:cNvSpPr txBox="1"/>
            <p:nvPr/>
          </p:nvSpPr>
          <p:spPr>
            <a:xfrm>
              <a:off x="1604964" y="4447067"/>
              <a:ext cx="2092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rgbClr val="44546A"/>
                  </a:solidFill>
                  <a:latin typeface="Shadows Into Light Two" panose="02000506000000020004" pitchFamily="2" charset="0"/>
                </a:rPr>
                <a:t>t</a:t>
              </a:r>
              <a:r>
                <a:rPr kumimoji="0" lang="en-US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Shadows Into Light Two" panose="02000506000000020004" pitchFamily="2" charset="0"/>
                </a:rPr>
                <a:t>echnical</a:t>
              </a:r>
              <a:r>
                <a:rPr kumimoji="0" 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Shadows Into Light Two" panose="02000506000000020004" pitchFamily="2" charset="0"/>
                </a:rPr>
                <a:t>-digital assistance</a:t>
              </a:r>
            </a:p>
          </p:txBody>
        </p:sp>
        <p:sp>
          <p:nvSpPr>
            <p:cNvPr id="201" name="Arc 53">
              <a:extLst>
                <a:ext uri="{FF2B5EF4-FFF2-40B4-BE49-F238E27FC236}">
                  <a16:creationId xmlns:a16="http://schemas.microsoft.com/office/drawing/2014/main" id="{DD3790B6-971F-478E-922A-D568C50D4254}"/>
                </a:ext>
              </a:extLst>
            </p:cNvPr>
            <p:cNvSpPr/>
            <p:nvPr/>
          </p:nvSpPr>
          <p:spPr>
            <a:xfrm rot="13726198" flipV="1">
              <a:off x="3250457" y="887841"/>
              <a:ext cx="3171600" cy="3171600"/>
            </a:xfrm>
            <a:prstGeom prst="arc">
              <a:avLst>
                <a:gd name="adj1" fmla="val 16089376"/>
                <a:gd name="adj2" fmla="val 2117"/>
              </a:avLst>
            </a:prstGeom>
            <a:noFill/>
            <a:ln w="28575" cap="flat" cmpd="sng" algn="ctr">
              <a:solidFill>
                <a:srgbClr val="44546A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Arc 53">
              <a:extLst>
                <a:ext uri="{FF2B5EF4-FFF2-40B4-BE49-F238E27FC236}">
                  <a16:creationId xmlns:a16="http://schemas.microsoft.com/office/drawing/2014/main" id="{9FC09E32-3AF0-494F-A462-74F7F1BE9873}"/>
                </a:ext>
              </a:extLst>
            </p:cNvPr>
            <p:cNvSpPr/>
            <p:nvPr/>
          </p:nvSpPr>
          <p:spPr>
            <a:xfrm rot="11459433" flipH="1">
              <a:off x="1930598" y="1685851"/>
              <a:ext cx="3171600" cy="3171600"/>
            </a:xfrm>
            <a:prstGeom prst="arc">
              <a:avLst>
                <a:gd name="adj1" fmla="val 16089376"/>
                <a:gd name="adj2" fmla="val 2117"/>
              </a:avLst>
            </a:prstGeom>
            <a:noFill/>
            <a:ln w="28575" cap="flat" cmpd="sng" algn="ctr">
              <a:solidFill>
                <a:srgbClr val="44546A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31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4E9DAAC2-77CF-406D-A5DE-E0D7F05D8524}"/>
</file>

<file path=customXml/itemProps2.xml><?xml version="1.0" encoding="utf-8"?>
<ds:datastoreItem xmlns:ds="http://schemas.openxmlformats.org/officeDocument/2006/customXml" ds:itemID="{7AFC0E3D-9DB2-4842-AFC5-756A416A54DF}"/>
</file>

<file path=customXml/itemProps3.xml><?xml version="1.0" encoding="utf-8"?>
<ds:datastoreItem xmlns:ds="http://schemas.openxmlformats.org/officeDocument/2006/customXml" ds:itemID="{13EF19D8-69C8-4CA9-B3A0-CC07A56BF2C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Gulim</vt:lpstr>
      <vt:lpstr>New Tegomin</vt:lpstr>
      <vt:lpstr>Arial</vt:lpstr>
      <vt:lpstr>Calibri</vt:lpstr>
      <vt:lpstr>Calibri Light</vt:lpstr>
      <vt:lpstr>Comic Sans MS</vt:lpstr>
      <vt:lpstr>Shadows Into Light</vt:lpstr>
      <vt:lpstr>Shadows Into Light Two</vt:lpstr>
      <vt:lpstr>Tahoma</vt:lpstr>
      <vt:lpstr>Office</vt:lpstr>
      <vt:lpstr>Hallo 2 Shadows Into Light Two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 2 Shadows Into Light Two </dc:title>
  <dc:creator>Cristina MartinsRodrigues</dc:creator>
  <cp:lastModifiedBy>Cristina MartinsRodrigues</cp:lastModifiedBy>
  <cp:revision>1</cp:revision>
  <dcterms:created xsi:type="dcterms:W3CDTF">2021-03-24T10:14:09Z</dcterms:created>
  <dcterms:modified xsi:type="dcterms:W3CDTF">2021-03-24T17:06:11Z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