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0C17B-C971-45C5-B8A1-E07376C043F4}" v="7" dt="2022-10-10T13:12:45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Cristina Martins Rodrigues" userId="459032d2-6611-47f6-b546-c79c040e89ab" providerId="ADAL" clId="{F0A0C17B-C971-45C5-B8A1-E07376C043F4}"/>
    <pc:docChg chg="custSel modSld">
      <pc:chgData name="Cristina Martins Rodrigues" userId="459032d2-6611-47f6-b546-c79c040e89ab" providerId="ADAL" clId="{F0A0C17B-C971-45C5-B8A1-E07376C043F4}" dt="2022-10-10T13:13:02.794" v="25" actId="12789"/>
      <pc:docMkLst>
        <pc:docMk/>
      </pc:docMkLst>
      <pc:sldChg chg="addSp delSp modSp mod">
        <pc:chgData name="Cristina Martins Rodrigues" userId="459032d2-6611-47f6-b546-c79c040e89ab" providerId="ADAL" clId="{F0A0C17B-C971-45C5-B8A1-E07376C043F4}" dt="2022-10-10T13:13:02.794" v="25" actId="12789"/>
        <pc:sldMkLst>
          <pc:docMk/>
          <pc:sldMk cId="2212530618" sldId="533"/>
        </pc:sldMkLst>
        <pc:spChg chg="del">
          <ac:chgData name="Cristina Martins Rodrigues" userId="459032d2-6611-47f6-b546-c79c040e89ab" providerId="ADAL" clId="{F0A0C17B-C971-45C5-B8A1-E07376C043F4}" dt="2022-10-10T13:10:39.830" v="1" actId="478"/>
          <ac:spMkLst>
            <pc:docMk/>
            <pc:sldMk cId="2212530618" sldId="533"/>
            <ac:spMk id="2" creationId="{50231580-D34F-45C4-944F-8403505827D8}"/>
          </ac:spMkLst>
        </pc:spChg>
        <pc:spChg chg="add del mod">
          <ac:chgData name="Cristina Martins Rodrigues" userId="459032d2-6611-47f6-b546-c79c040e89ab" providerId="ADAL" clId="{F0A0C17B-C971-45C5-B8A1-E07376C043F4}" dt="2022-10-10T13:10:40.585" v="2" actId="478"/>
          <ac:spMkLst>
            <pc:docMk/>
            <pc:sldMk cId="2212530618" sldId="533"/>
            <ac:spMk id="5" creationId="{F228E754-4E53-8C44-0412-F4E86E2F4EED}"/>
          </ac:spMkLst>
        </pc:spChg>
        <pc:spChg chg="mod">
          <ac:chgData name="Cristina Martins Rodrigues" userId="459032d2-6611-47f6-b546-c79c040e89ab" providerId="ADAL" clId="{F0A0C17B-C971-45C5-B8A1-E07376C043F4}" dt="2022-10-10T13:12:57.370" v="23" actId="12789"/>
          <ac:spMkLst>
            <pc:docMk/>
            <pc:sldMk cId="2212530618" sldId="533"/>
            <ac:spMk id="6" creationId="{6DFF5FC7-E3F1-4FF7-95A2-D2A1CB7A4CA3}"/>
          </ac:spMkLst>
        </pc:spChg>
        <pc:spChg chg="mod">
          <ac:chgData name="Cristina Martins Rodrigues" userId="459032d2-6611-47f6-b546-c79c040e89ab" providerId="ADAL" clId="{F0A0C17B-C971-45C5-B8A1-E07376C043F4}" dt="2022-10-10T13:12:57.370" v="23" actId="12789"/>
          <ac:spMkLst>
            <pc:docMk/>
            <pc:sldMk cId="2212530618" sldId="533"/>
            <ac:spMk id="7" creationId="{5B422543-25E6-4170-8F91-90AE4795E40A}"/>
          </ac:spMkLst>
        </pc:spChg>
        <pc:spChg chg="add mod">
          <ac:chgData name="Cristina Martins Rodrigues" userId="459032d2-6611-47f6-b546-c79c040e89ab" providerId="ADAL" clId="{F0A0C17B-C971-45C5-B8A1-E07376C043F4}" dt="2022-10-10T13:11:34.426" v="8" actId="207"/>
          <ac:spMkLst>
            <pc:docMk/>
            <pc:sldMk cId="2212530618" sldId="533"/>
            <ac:spMk id="9" creationId="{C4ABDD03-F5BA-3D1E-2B60-FB8811699245}"/>
          </ac:spMkLst>
        </pc:spChg>
        <pc:spChg chg="add mod">
          <ac:chgData name="Cristina Martins Rodrigues" userId="459032d2-6611-47f6-b546-c79c040e89ab" providerId="ADAL" clId="{F0A0C17B-C971-45C5-B8A1-E07376C043F4}" dt="2022-10-10T13:11:39.745" v="10" actId="1076"/>
          <ac:spMkLst>
            <pc:docMk/>
            <pc:sldMk cId="2212530618" sldId="533"/>
            <ac:spMk id="10" creationId="{9F926633-97D8-B5A2-CEA1-3CF6B42FA5D4}"/>
          </ac:spMkLst>
        </pc:spChg>
        <pc:spChg chg="add mod">
          <ac:chgData name="Cristina Martins Rodrigues" userId="459032d2-6611-47f6-b546-c79c040e89ab" providerId="ADAL" clId="{F0A0C17B-C971-45C5-B8A1-E07376C043F4}" dt="2022-10-10T13:11:43.283" v="12" actId="1076"/>
          <ac:spMkLst>
            <pc:docMk/>
            <pc:sldMk cId="2212530618" sldId="533"/>
            <ac:spMk id="11" creationId="{1BC2D741-4117-62CF-3C59-896B512FA468}"/>
          </ac:spMkLst>
        </pc:spChg>
        <pc:spChg chg="add mod">
          <ac:chgData name="Cristina Martins Rodrigues" userId="459032d2-6611-47f6-b546-c79c040e89ab" providerId="ADAL" clId="{F0A0C17B-C971-45C5-B8A1-E07376C043F4}" dt="2022-10-10T13:11:47.723" v="14" actId="1076"/>
          <ac:spMkLst>
            <pc:docMk/>
            <pc:sldMk cId="2212530618" sldId="533"/>
            <ac:spMk id="12" creationId="{8C14C6A5-B673-F1E4-063C-EC555EDC3A78}"/>
          </ac:spMkLst>
        </pc:spChg>
        <pc:spChg chg="add mod">
          <ac:chgData name="Cristina Martins Rodrigues" userId="459032d2-6611-47f6-b546-c79c040e89ab" providerId="ADAL" clId="{F0A0C17B-C971-45C5-B8A1-E07376C043F4}" dt="2022-10-10T13:11:51.463" v="16" actId="1076"/>
          <ac:spMkLst>
            <pc:docMk/>
            <pc:sldMk cId="2212530618" sldId="533"/>
            <ac:spMk id="13" creationId="{7BC54752-F10A-9652-9B40-CDFBAADF3DC0}"/>
          </ac:spMkLst>
        </pc:spChg>
        <pc:spChg chg="mod">
          <ac:chgData name="Cristina Martins Rodrigues" userId="459032d2-6611-47f6-b546-c79c040e89ab" providerId="ADAL" clId="{F0A0C17B-C971-45C5-B8A1-E07376C043F4}" dt="2022-10-10T13:12:45.391" v="21" actId="165"/>
          <ac:spMkLst>
            <pc:docMk/>
            <pc:sldMk cId="2212530618" sldId="533"/>
            <ac:spMk id="69" creationId="{03FF983C-C739-4688-B9FB-DE549D160E90}"/>
          </ac:spMkLst>
        </pc:spChg>
        <pc:spChg chg="mod">
          <ac:chgData name="Cristina Martins Rodrigues" userId="459032d2-6611-47f6-b546-c79c040e89ab" providerId="ADAL" clId="{F0A0C17B-C971-45C5-B8A1-E07376C043F4}" dt="2022-10-10T13:12:45.391" v="21" actId="165"/>
          <ac:spMkLst>
            <pc:docMk/>
            <pc:sldMk cId="2212530618" sldId="533"/>
            <ac:spMk id="70" creationId="{A48A3D83-0C94-4A50-997E-2E3D24C013A4}"/>
          </ac:spMkLst>
        </pc:spChg>
        <pc:spChg chg="mod">
          <ac:chgData name="Cristina Martins Rodrigues" userId="459032d2-6611-47f6-b546-c79c040e89ab" providerId="ADAL" clId="{F0A0C17B-C971-45C5-B8A1-E07376C043F4}" dt="2022-10-10T13:12:45.391" v="21" actId="165"/>
          <ac:spMkLst>
            <pc:docMk/>
            <pc:sldMk cId="2212530618" sldId="533"/>
            <ac:spMk id="71" creationId="{CA8D8D8E-A19D-4D44-B5CF-7C50E77265A5}"/>
          </ac:spMkLst>
        </pc:spChg>
        <pc:spChg chg="mod">
          <ac:chgData name="Cristina Martins Rodrigues" userId="459032d2-6611-47f6-b546-c79c040e89ab" providerId="ADAL" clId="{F0A0C17B-C971-45C5-B8A1-E07376C043F4}" dt="2022-10-10T13:12:45.391" v="21" actId="165"/>
          <ac:spMkLst>
            <pc:docMk/>
            <pc:sldMk cId="2212530618" sldId="533"/>
            <ac:spMk id="72" creationId="{D774613F-F110-4B82-AE73-01E600FF9772}"/>
          </ac:spMkLst>
        </pc:spChg>
        <pc:spChg chg="mod">
          <ac:chgData name="Cristina Martins Rodrigues" userId="459032d2-6611-47f6-b546-c79c040e89ab" providerId="ADAL" clId="{F0A0C17B-C971-45C5-B8A1-E07376C043F4}" dt="2022-10-10T13:12:45.391" v="21" actId="165"/>
          <ac:spMkLst>
            <pc:docMk/>
            <pc:sldMk cId="2212530618" sldId="533"/>
            <ac:spMk id="73" creationId="{CE82B5FB-9081-4CA1-8A31-B36D16510F05}"/>
          </ac:spMkLst>
        </pc:spChg>
        <pc:spChg chg="mod">
          <ac:chgData name="Cristina Martins Rodrigues" userId="459032d2-6611-47f6-b546-c79c040e89ab" providerId="ADAL" clId="{F0A0C17B-C971-45C5-B8A1-E07376C043F4}" dt="2022-10-10T13:12:45.391" v="21" actId="165"/>
          <ac:spMkLst>
            <pc:docMk/>
            <pc:sldMk cId="2212530618" sldId="533"/>
            <ac:spMk id="74" creationId="{0942E28A-B8B3-4C9C-BF7D-B0B074C846C1}"/>
          </ac:spMkLst>
        </pc:spChg>
        <pc:spChg chg="del">
          <ac:chgData name="Cristina Martins Rodrigues" userId="459032d2-6611-47f6-b546-c79c040e89ab" providerId="ADAL" clId="{F0A0C17B-C971-45C5-B8A1-E07376C043F4}" dt="2022-10-10T13:10:38.346" v="0" actId="478"/>
          <ac:spMkLst>
            <pc:docMk/>
            <pc:sldMk cId="2212530618" sldId="533"/>
            <ac:spMk id="77" creationId="{009F02BD-24BF-427B-9DC2-182881D51771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88" creationId="{1F46136A-9E5C-410D-9631-5A001C0A7BAF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89" creationId="{3CA8AD75-3A2F-485F-91BE-F6A2D576AA8D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90" creationId="{CD369089-B4C3-4343-84B1-D745AC074612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91" creationId="{3FFB3025-1730-47C2-A47E-43F4F1D91D5A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92" creationId="{FEB5607D-3DC5-406C-971B-A0C5467F07F5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94" creationId="{08CB5936-E852-4458-B2B1-05EC18AFEFA3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95" creationId="{19C8D544-B121-4139-AFEA-1927EF9CC7D6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96" creationId="{6A983123-A704-473D-9A0D-9B017DDF2A49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97" creationId="{51996070-6A29-49E6-8763-3B9D9A8F0ED2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99" creationId="{479CA70D-C754-4548-8ECA-6A9C20B270D6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0" creationId="{65FE8339-E407-44BC-994E-C8D1B413F649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1" creationId="{EFCBB5DF-76E0-4A62-840C-0F9B21F7AFDC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2" creationId="{2B5D961F-9832-4DDE-BD0C-44A219DE0427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3" creationId="{0D7D8111-D1A1-4C7A-B032-FAC444656F27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4" creationId="{12D65D58-5028-44BD-9768-90904CD30C01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5" creationId="{B4F4397B-BFB9-42FA-B659-206E40D69B7B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6" creationId="{7AD7272F-7E5D-4DCA-BC92-23788E5021F1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7" creationId="{1AA1A189-7FD1-4701-A731-21B5B0E6374E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8" creationId="{AC322F20-F493-4DCC-8B6C-32704F073FB8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09" creationId="{66318EE0-CFE7-4AC1-92EC-CEE9541607EA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10" creationId="{575FADBC-0B13-4C74-AF0B-3F270FCC817F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11" creationId="{2372654F-00E9-4DE8-A48E-FD38EA3078A2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12" creationId="{A4E98012-B87B-4474-A469-3CB0EF9778F6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13" creationId="{95AF6A4D-E119-4453-B86B-CF0C3F366FF2}"/>
          </ac:spMkLst>
        </pc:spChg>
        <pc:spChg chg="mod ord topLvl">
          <ac:chgData name="Cristina Martins Rodrigues" userId="459032d2-6611-47f6-b546-c79c040e89ab" providerId="ADAL" clId="{F0A0C17B-C971-45C5-B8A1-E07376C043F4}" dt="2022-10-10T13:12:09.797" v="18" actId="166"/>
          <ac:spMkLst>
            <pc:docMk/>
            <pc:sldMk cId="2212530618" sldId="533"/>
            <ac:spMk id="114" creationId="{CB38D727-0EEB-4EB8-B655-61F4A2245E9A}"/>
          </ac:spMkLst>
        </pc:spChg>
        <pc:spChg chg="mod ord topLvl">
          <ac:chgData name="Cristina Martins Rodrigues" userId="459032d2-6611-47f6-b546-c79c040e89ab" providerId="ADAL" clId="{F0A0C17B-C971-45C5-B8A1-E07376C043F4}" dt="2022-10-10T13:12:09.797" v="18" actId="166"/>
          <ac:spMkLst>
            <pc:docMk/>
            <pc:sldMk cId="2212530618" sldId="533"/>
            <ac:spMk id="115" creationId="{BB526E3C-9700-4394-8AC7-77B15B7DD166}"/>
          </ac:spMkLst>
        </pc:spChg>
        <pc:spChg chg="mod ord topLvl">
          <ac:chgData name="Cristina Martins Rodrigues" userId="459032d2-6611-47f6-b546-c79c040e89ab" providerId="ADAL" clId="{F0A0C17B-C971-45C5-B8A1-E07376C043F4}" dt="2022-10-10T13:12:09.797" v="18" actId="166"/>
          <ac:spMkLst>
            <pc:docMk/>
            <pc:sldMk cId="2212530618" sldId="533"/>
            <ac:spMk id="116" creationId="{679809CF-DB4F-4C2F-BA3C-4E01CE8469FB}"/>
          </ac:spMkLst>
        </pc:spChg>
        <pc:spChg chg="mod ord topLvl">
          <ac:chgData name="Cristina Martins Rodrigues" userId="459032d2-6611-47f6-b546-c79c040e89ab" providerId="ADAL" clId="{F0A0C17B-C971-45C5-B8A1-E07376C043F4}" dt="2022-10-10T13:12:09.797" v="18" actId="166"/>
          <ac:spMkLst>
            <pc:docMk/>
            <pc:sldMk cId="2212530618" sldId="533"/>
            <ac:spMk id="117" creationId="{B769A7E5-9F93-4D1A-BB1F-1165833F0DC2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18" creationId="{211C0109-1689-4B59-BEAD-A9B7DC61AB64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19" creationId="{7C0FEF75-5DB5-480A-81D1-333F6498A256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0" creationId="{9D1D8A25-A402-4612-ABB4-10BD0429E0D9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1" creationId="{EDCF2A86-01D1-4486-BDCF-927BDA9485E6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2" creationId="{3E12A4E4-3F12-40B2-9CEB-D229F3F8DBA2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3" creationId="{3502FDD0-B1E6-426B-8450-DDF9A2B4B63A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4" creationId="{B45FE07A-2EAC-434D-BDE9-AFC3678360DD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5" creationId="{6B37966D-9A58-4FE1-930C-D3690C81D2DD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6" creationId="{DF1FD1CC-9BB3-4D74-B28F-8D8F104C3C9D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7" creationId="{004AC625-A5E9-4809-A144-97EC8A66A98D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8" creationId="{EA2E8FBF-7D12-47B8-BC85-D523F1D3E178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29" creationId="{1FF59488-D370-44C8-AD32-D77B6CF87D4F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30" creationId="{BF987D4A-151C-413A-8834-BCF5E0297140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31" creationId="{04F4EF23-00B9-4C76-BE87-03F77D20261D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32" creationId="{6FB97471-C948-41F0-B92A-17AE1ECF5BD9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33" creationId="{9C4DEE88-9CDA-419D-ABB1-42CC77537DAE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34" creationId="{FAD6A2EF-E746-475C-B90E-94880D75D81A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35" creationId="{380D7358-B619-407C-89E1-8A4AF2BC0A26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36" creationId="{A77B5B42-2157-4E43-857C-8C20C9792171}"/>
          </ac:spMkLst>
        </pc:spChg>
        <pc:spChg chg="mod topLvl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37" creationId="{D1950027-102F-4B3D-85D1-C384D592F290}"/>
          </ac:spMkLst>
        </pc:spChg>
        <pc:spChg chg="mod ord topLvl">
          <ac:chgData name="Cristina Martins Rodrigues" userId="459032d2-6611-47f6-b546-c79c040e89ab" providerId="ADAL" clId="{F0A0C17B-C971-45C5-B8A1-E07376C043F4}" dt="2022-10-10T13:12:09.797" v="18" actId="166"/>
          <ac:spMkLst>
            <pc:docMk/>
            <pc:sldMk cId="2212530618" sldId="533"/>
            <ac:spMk id="138" creationId="{5EC5DAAC-04D3-486F-ACBD-43B890F78523}"/>
          </ac:spMkLst>
        </pc:spChg>
        <pc:spChg chg="mod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40" creationId="{0BF973D1-0A27-4B58-83C3-A0BE5F8C5F4F}"/>
          </ac:spMkLst>
        </pc:spChg>
        <pc:spChg chg="mod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41" creationId="{3CBC4B52-0A43-4D2D-9D8D-708A4D697D48}"/>
          </ac:spMkLst>
        </pc:spChg>
        <pc:spChg chg="mod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42" creationId="{37F7653D-5C0F-4FB5-880C-D60F4A6EA456}"/>
          </ac:spMkLst>
        </pc:spChg>
        <pc:spChg chg="mod">
          <ac:chgData name="Cristina Martins Rodrigues" userId="459032d2-6611-47f6-b546-c79c040e89ab" providerId="ADAL" clId="{F0A0C17B-C971-45C5-B8A1-E07376C043F4}" dt="2022-10-10T13:12:00.698" v="17" actId="165"/>
          <ac:spMkLst>
            <pc:docMk/>
            <pc:sldMk cId="2212530618" sldId="533"/>
            <ac:spMk id="143" creationId="{66E8647C-8723-46FC-BC6B-DB08B4327C18}"/>
          </ac:spMkLst>
        </pc:spChg>
        <pc:grpChg chg="del">
          <ac:chgData name="Cristina Martins Rodrigues" userId="459032d2-6611-47f6-b546-c79c040e89ab" providerId="ADAL" clId="{F0A0C17B-C971-45C5-B8A1-E07376C043F4}" dt="2022-10-10T13:12:45.391" v="21" actId="165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Cristina Martins Rodrigues" userId="459032d2-6611-47f6-b546-c79c040e89ab" providerId="ADAL" clId="{F0A0C17B-C971-45C5-B8A1-E07376C043F4}" dt="2022-10-10T13:12:45.391" v="21" actId="165"/>
          <ac:grpSpMkLst>
            <pc:docMk/>
            <pc:sldMk cId="2212530618" sldId="533"/>
            <ac:grpSpMk id="8" creationId="{F7314719-584D-4F5F-BFCB-370C1DD4EC13}"/>
          </ac:grpSpMkLst>
        </pc:grpChg>
        <pc:grpChg chg="mod">
          <ac:chgData name="Cristina Martins Rodrigues" userId="459032d2-6611-47f6-b546-c79c040e89ab" providerId="ADAL" clId="{F0A0C17B-C971-45C5-B8A1-E07376C043F4}" dt="2022-10-10T13:12:45.391" v="21" actId="165"/>
          <ac:grpSpMkLst>
            <pc:docMk/>
            <pc:sldMk cId="2212530618" sldId="533"/>
            <ac:grpSpMk id="65" creationId="{E5257820-B6FA-4091-8D1D-A6051E66FF73}"/>
          </ac:grpSpMkLst>
        </pc:grpChg>
        <pc:grpChg chg="mod">
          <ac:chgData name="Cristina Martins Rodrigues" userId="459032d2-6611-47f6-b546-c79c040e89ab" providerId="ADAL" clId="{F0A0C17B-C971-45C5-B8A1-E07376C043F4}" dt="2022-10-10T13:12:45.391" v="21" actId="165"/>
          <ac:grpSpMkLst>
            <pc:docMk/>
            <pc:sldMk cId="2212530618" sldId="533"/>
            <ac:grpSpMk id="67" creationId="{4F843BFD-330D-4EB9-B0F5-32796C1F09BB}"/>
          </ac:grpSpMkLst>
        </pc:grpChg>
        <pc:grpChg chg="mod">
          <ac:chgData name="Cristina Martins Rodrigues" userId="459032d2-6611-47f6-b546-c79c040e89ab" providerId="ADAL" clId="{F0A0C17B-C971-45C5-B8A1-E07376C043F4}" dt="2022-10-10T13:12:45.391" v="21" actId="165"/>
          <ac:grpSpMkLst>
            <pc:docMk/>
            <pc:sldMk cId="2212530618" sldId="533"/>
            <ac:grpSpMk id="68" creationId="{EE76A74C-D69A-4184-9163-6080E4DBF0B5}"/>
          </ac:grpSpMkLst>
        </pc:grpChg>
        <pc:grpChg chg="mod topLvl">
          <ac:chgData name="Cristina Martins Rodrigues" userId="459032d2-6611-47f6-b546-c79c040e89ab" providerId="ADAL" clId="{F0A0C17B-C971-45C5-B8A1-E07376C043F4}" dt="2022-10-10T13:13:02.794" v="25" actId="12789"/>
          <ac:grpSpMkLst>
            <pc:docMk/>
            <pc:sldMk cId="2212530618" sldId="533"/>
            <ac:grpSpMk id="75" creationId="{0EE60F15-7BAE-4965-B37B-B85B48DF8913}"/>
          </ac:grpSpMkLst>
        </pc:grpChg>
        <pc:grpChg chg="del">
          <ac:chgData name="Cristina Martins Rodrigues" userId="459032d2-6611-47f6-b546-c79c040e89ab" providerId="ADAL" clId="{F0A0C17B-C971-45C5-B8A1-E07376C043F4}" dt="2022-10-10T13:12:00.698" v="17" actId="165"/>
          <ac:grpSpMkLst>
            <pc:docMk/>
            <pc:sldMk cId="2212530618" sldId="533"/>
            <ac:grpSpMk id="87" creationId="{1305231A-5888-4EBF-B1E5-6F37E38B42DA}"/>
          </ac:grpSpMkLst>
        </pc:grpChg>
        <pc:grpChg chg="mod topLvl">
          <ac:chgData name="Cristina Martins Rodrigues" userId="459032d2-6611-47f6-b546-c79c040e89ab" providerId="ADAL" clId="{F0A0C17B-C971-45C5-B8A1-E07376C043F4}" dt="2022-10-10T13:12:00.698" v="17" actId="165"/>
          <ac:grpSpMkLst>
            <pc:docMk/>
            <pc:sldMk cId="2212530618" sldId="533"/>
            <ac:grpSpMk id="93" creationId="{36009745-54D1-4CB6-A959-3861167F22B9}"/>
          </ac:grpSpMkLst>
        </pc:grpChg>
        <pc:grpChg chg="mod topLvl">
          <ac:chgData name="Cristina Martins Rodrigues" userId="459032d2-6611-47f6-b546-c79c040e89ab" providerId="ADAL" clId="{F0A0C17B-C971-45C5-B8A1-E07376C043F4}" dt="2022-10-10T13:12:00.698" v="17" actId="165"/>
          <ac:grpSpMkLst>
            <pc:docMk/>
            <pc:sldMk cId="2212530618" sldId="533"/>
            <ac:grpSpMk id="98" creationId="{45A4CC56-B6B1-4E83-A74A-0D3FFB30F25D}"/>
          </ac:grpSpMkLst>
        </pc:grpChg>
        <pc:picChg chg="mod">
          <ac:chgData name="Cristina Martins Rodrigues" userId="459032d2-6611-47f6-b546-c79c040e89ab" providerId="ADAL" clId="{F0A0C17B-C971-45C5-B8A1-E07376C043F4}" dt="2022-10-10T13:12:45.391" v="21" actId="165"/>
          <ac:picMkLst>
            <pc:docMk/>
            <pc:sldMk cId="2212530618" sldId="533"/>
            <ac:picMk id="66" creationId="{18F17030-F6B1-4AA6-AAE7-57E483FFE77B}"/>
          </ac:picMkLst>
        </pc:picChg>
        <pc:picChg chg="mod topLvl">
          <ac:chgData name="Cristina Martins Rodrigues" userId="459032d2-6611-47f6-b546-c79c040e89ab" providerId="ADAL" clId="{F0A0C17B-C971-45C5-B8A1-E07376C043F4}" dt="2022-10-10T13:13:02.794" v="25" actId="12789"/>
          <ac:picMkLst>
            <pc:docMk/>
            <pc:sldMk cId="2212530618" sldId="533"/>
            <ac:picMk id="81" creationId="{27BE3D3F-72CB-4001-933B-FC03815E3539}"/>
          </ac:picMkLst>
        </pc:picChg>
        <pc:cxnChg chg="mod">
          <ac:chgData name="Cristina Martins Rodrigues" userId="459032d2-6611-47f6-b546-c79c040e89ab" providerId="ADAL" clId="{F0A0C17B-C971-45C5-B8A1-E07376C043F4}" dt="2022-10-10T13:12:25.738" v="20" actId="14100"/>
          <ac:cxnSpMkLst>
            <pc:docMk/>
            <pc:sldMk cId="2212530618" sldId="533"/>
            <ac:cxnSpMk id="85" creationId="{5C2B0603-8AAA-4AC6-A2B5-3B7F834E494E}"/>
          </ac:cxnSpMkLst>
        </pc:cxnChg>
        <pc:cxnChg chg="mod">
          <ac:chgData name="Cristina Martins Rodrigues" userId="459032d2-6611-47f6-b546-c79c040e89ab" providerId="ADAL" clId="{F0A0C17B-C971-45C5-B8A1-E07376C043F4}" dt="2022-10-10T13:12:20.533" v="19" actId="14100"/>
          <ac:cxnSpMkLst>
            <pc:docMk/>
            <pc:sldMk cId="2212530618" sldId="533"/>
            <ac:cxnSpMk id="144" creationId="{752B0A19-C0E4-4A80-8D0C-C2BB6EA3506D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A close up of a plant&#10;&#10;Description automatically generated">
            <a:extLst>
              <a:ext uri="{FF2B5EF4-FFF2-40B4-BE49-F238E27FC236}">
                <a16:creationId xmlns:a16="http://schemas.microsoft.com/office/drawing/2014/main" id="{27BE3D3F-72CB-4001-933B-FC03815E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56" y="1436230"/>
            <a:ext cx="3733284" cy="3733284"/>
          </a:xfrm>
          <a:prstGeom prst="roundRect">
            <a:avLst>
              <a:gd name="adj" fmla="val 2254"/>
            </a:avLst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EE60F15-7BAE-4965-B37B-B85B48DF8913}"/>
              </a:ext>
            </a:extLst>
          </p:cNvPr>
          <p:cNvGrpSpPr/>
          <p:nvPr/>
        </p:nvGrpSpPr>
        <p:grpSpPr>
          <a:xfrm>
            <a:off x="4179431" y="1719105"/>
            <a:ext cx="3167535" cy="3167534"/>
            <a:chOff x="4700426" y="2879793"/>
            <a:chExt cx="2022994" cy="20229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FF5FC7-E3F1-4FF7-95A2-D2A1CB7A4CA3}"/>
                </a:ext>
              </a:extLst>
            </p:cNvPr>
            <p:cNvSpPr/>
            <p:nvPr/>
          </p:nvSpPr>
          <p:spPr>
            <a:xfrm>
              <a:off x="4700426" y="2879793"/>
              <a:ext cx="2022994" cy="20229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422543-25E6-4170-8F91-90AE4795E40A}"/>
                </a:ext>
              </a:extLst>
            </p:cNvPr>
            <p:cNvSpPr/>
            <p:nvPr/>
          </p:nvSpPr>
          <p:spPr>
            <a:xfrm>
              <a:off x="4700426" y="2879793"/>
              <a:ext cx="2022994" cy="202299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314719-584D-4F5F-BFCB-370C1DD4EC13}"/>
                </a:ext>
              </a:extLst>
            </p:cNvPr>
            <p:cNvGrpSpPr/>
            <p:nvPr/>
          </p:nvGrpSpPr>
          <p:grpSpPr>
            <a:xfrm>
              <a:off x="5140470" y="3300102"/>
              <a:ext cx="1209804" cy="1259556"/>
              <a:chOff x="1301098" y="3060976"/>
              <a:chExt cx="1209804" cy="125955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5257820-B6FA-4091-8D1D-A6051E66FF73}"/>
                  </a:ext>
                </a:extLst>
              </p:cNvPr>
              <p:cNvGrpSpPr/>
              <p:nvPr/>
            </p:nvGrpSpPr>
            <p:grpSpPr>
              <a:xfrm>
                <a:off x="2142177" y="3060976"/>
                <a:ext cx="368725" cy="384348"/>
                <a:chOff x="1767503" y="3625512"/>
                <a:chExt cx="636738" cy="663716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E82B5FB-9081-4CA1-8A31-B36D16510F05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0942E28A-B8B3-4C9C-BF7D-B0B074C846C1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66" name="Graphic 65" descr="Scientist">
                <a:extLst>
                  <a:ext uri="{FF2B5EF4-FFF2-40B4-BE49-F238E27FC236}">
                    <a16:creationId xmlns:a16="http://schemas.microsoft.com/office/drawing/2014/main" id="{18F17030-F6B1-4AA6-AAE7-57E483FFE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465014" y="3227410"/>
                <a:ext cx="784830" cy="784830"/>
              </a:xfrm>
              <a:prstGeom prst="rect">
                <a:avLst/>
              </a:prstGeom>
            </p:spPr>
          </p:pic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F843BFD-330D-4EB9-B0F5-32796C1F09BB}"/>
                  </a:ext>
                </a:extLst>
              </p:cNvPr>
              <p:cNvGrpSpPr/>
              <p:nvPr/>
            </p:nvGrpSpPr>
            <p:grpSpPr>
              <a:xfrm>
                <a:off x="1301098" y="3469703"/>
                <a:ext cx="295786" cy="252874"/>
                <a:chOff x="1767503" y="3625512"/>
                <a:chExt cx="636738" cy="663716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CA8D8D8E-A19D-4D44-B5CF-7C50E77265A5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774613F-F110-4B82-AE73-01E600FF9772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E76A74C-D69A-4184-9163-6080E4DBF0B5}"/>
                  </a:ext>
                </a:extLst>
              </p:cNvPr>
              <p:cNvGrpSpPr/>
              <p:nvPr/>
            </p:nvGrpSpPr>
            <p:grpSpPr>
              <a:xfrm>
                <a:off x="1709536" y="4067658"/>
                <a:ext cx="295786" cy="252874"/>
                <a:chOff x="1767503" y="3625512"/>
                <a:chExt cx="636738" cy="663716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3FF983C-C739-4688-B9FB-DE549D160E90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A48A3D83-0C94-4A50-997E-2E3D24C013A4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0724EC-D05A-4628-99F1-34EAC992A52F}"/>
              </a:ext>
            </a:extLst>
          </p:cNvPr>
          <p:cNvGrpSpPr/>
          <p:nvPr/>
        </p:nvGrpSpPr>
        <p:grpSpPr>
          <a:xfrm>
            <a:off x="1769748" y="2500200"/>
            <a:ext cx="1202748" cy="1174906"/>
            <a:chOff x="3896723" y="1685569"/>
            <a:chExt cx="2702070" cy="237708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BF39F22-6E9F-4972-A96E-F79C845A6AAE}"/>
                </a:ext>
              </a:extLst>
            </p:cNvPr>
            <p:cNvSpPr/>
            <p:nvPr/>
          </p:nvSpPr>
          <p:spPr>
            <a:xfrm>
              <a:off x="4065951" y="1685569"/>
              <a:ext cx="2532842" cy="2060093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76200" cap="rnd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2A9B78-9F4B-4A02-A0C8-007775B60D5D}"/>
                </a:ext>
              </a:extLst>
            </p:cNvPr>
            <p:cNvSpPr/>
            <p:nvPr/>
          </p:nvSpPr>
          <p:spPr>
            <a:xfrm>
              <a:off x="3896723" y="2885365"/>
              <a:ext cx="1234440" cy="11772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76200" cap="rnd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5" name="Gerade Verbindung 19">
            <a:extLst>
              <a:ext uri="{FF2B5EF4-FFF2-40B4-BE49-F238E27FC236}">
                <a16:creationId xmlns:a16="http://schemas.microsoft.com/office/drawing/2014/main" id="{5C2B0603-8AAA-4AC6-A2B5-3B7F834E494E}"/>
              </a:ext>
            </a:extLst>
          </p:cNvPr>
          <p:cNvCxnSpPr>
            <a:cxnSpLocks/>
          </p:cNvCxnSpPr>
          <p:nvPr/>
        </p:nvCxnSpPr>
        <p:spPr>
          <a:xfrm flipH="1">
            <a:off x="2608406" y="2943872"/>
            <a:ext cx="2083604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667">
            <a:extLst>
              <a:ext uri="{FF2B5EF4-FFF2-40B4-BE49-F238E27FC236}">
                <a16:creationId xmlns:a16="http://schemas.microsoft.com/office/drawing/2014/main" id="{1F46136A-9E5C-410D-9631-5A001C0A7BAF}"/>
              </a:ext>
            </a:extLst>
          </p:cNvPr>
          <p:cNvSpPr/>
          <p:nvPr/>
        </p:nvSpPr>
        <p:spPr>
          <a:xfrm>
            <a:off x="10172266" y="1708469"/>
            <a:ext cx="191072" cy="541017"/>
          </a:xfrm>
          <a:custGeom>
            <a:avLst/>
            <a:gdLst>
              <a:gd name="connsiteX0" fmla="*/ 202504 w 251741"/>
              <a:gd name="connsiteY0" fmla="*/ 0 h 777156"/>
              <a:gd name="connsiteX1" fmla="*/ 251741 w 251741"/>
              <a:gd name="connsiteY1" fmla="*/ 49238 h 777156"/>
              <a:gd name="connsiteX2" fmla="*/ 227122 w 251741"/>
              <a:gd name="connsiteY2" fmla="*/ 49238 h 777156"/>
              <a:gd name="connsiteX3" fmla="*/ 227122 w 251741"/>
              <a:gd name="connsiteY3" fmla="*/ 344316 h 777156"/>
              <a:gd name="connsiteX4" fmla="*/ 230064 w 251741"/>
              <a:gd name="connsiteY4" fmla="*/ 347258 h 777156"/>
              <a:gd name="connsiteX5" fmla="*/ 51038 w 251741"/>
              <a:gd name="connsiteY5" fmla="*/ 526284 h 777156"/>
              <a:gd name="connsiteX6" fmla="*/ 51038 w 251741"/>
              <a:gd name="connsiteY6" fmla="*/ 777156 h 777156"/>
              <a:gd name="connsiteX7" fmla="*/ 0 w 251741"/>
              <a:gd name="connsiteY7" fmla="*/ 777156 h 777156"/>
              <a:gd name="connsiteX8" fmla="*/ 0 w 251741"/>
              <a:gd name="connsiteY8" fmla="*/ 502836 h 777156"/>
              <a:gd name="connsiteX9" fmla="*/ 2307 w 251741"/>
              <a:gd name="connsiteY9" fmla="*/ 502836 h 777156"/>
              <a:gd name="connsiteX10" fmla="*/ 177885 w 251741"/>
              <a:gd name="connsiteY10" fmla="*/ 327258 h 777156"/>
              <a:gd name="connsiteX11" fmla="*/ 177885 w 251741"/>
              <a:gd name="connsiteY11" fmla="*/ 49238 h 777156"/>
              <a:gd name="connsiteX12" fmla="*/ 153266 w 251741"/>
              <a:gd name="connsiteY12" fmla="*/ 49238 h 77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741" h="777156">
                <a:moveTo>
                  <a:pt x="202504" y="0"/>
                </a:moveTo>
                <a:lnTo>
                  <a:pt x="251741" y="49238"/>
                </a:lnTo>
                <a:lnTo>
                  <a:pt x="227122" y="49238"/>
                </a:lnTo>
                <a:lnTo>
                  <a:pt x="227122" y="344316"/>
                </a:lnTo>
                <a:lnTo>
                  <a:pt x="230064" y="347258"/>
                </a:lnTo>
                <a:lnTo>
                  <a:pt x="51038" y="526284"/>
                </a:lnTo>
                <a:lnTo>
                  <a:pt x="51038" y="777156"/>
                </a:lnTo>
                <a:lnTo>
                  <a:pt x="0" y="777156"/>
                </a:lnTo>
                <a:lnTo>
                  <a:pt x="0" y="502836"/>
                </a:lnTo>
                <a:lnTo>
                  <a:pt x="2307" y="502836"/>
                </a:lnTo>
                <a:lnTo>
                  <a:pt x="177885" y="327258"/>
                </a:lnTo>
                <a:lnTo>
                  <a:pt x="177885" y="49238"/>
                </a:lnTo>
                <a:lnTo>
                  <a:pt x="153266" y="49238"/>
                </a:lnTo>
                <a:close/>
              </a:path>
            </a:pathLst>
          </a:custGeom>
          <a:solidFill>
            <a:srgbClr val="FFEA93"/>
          </a:solidFill>
          <a:ln w="12700" cap="flat" cmpd="sng" algn="ctr">
            <a:solidFill>
              <a:srgbClr val="FFEA93">
                <a:shade val="50000"/>
              </a:srgbClr>
            </a:solidFill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Rectangle 19">
            <a:extLst>
              <a:ext uri="{FF2B5EF4-FFF2-40B4-BE49-F238E27FC236}">
                <a16:creationId xmlns:a16="http://schemas.microsoft.com/office/drawing/2014/main" id="{3CA8AD75-3A2F-485F-91BE-F6A2D576AA8D}"/>
              </a:ext>
            </a:extLst>
          </p:cNvPr>
          <p:cNvSpPr/>
          <p:nvPr/>
        </p:nvSpPr>
        <p:spPr>
          <a:xfrm>
            <a:off x="8854584" y="2140733"/>
            <a:ext cx="1889135" cy="548069"/>
          </a:xfrm>
          <a:custGeom>
            <a:avLst/>
            <a:gdLst>
              <a:gd name="connsiteX0" fmla="*/ 0 w 1562271"/>
              <a:gd name="connsiteY0" fmla="*/ 0 h 793437"/>
              <a:gd name="connsiteX1" fmla="*/ 1562271 w 1562271"/>
              <a:gd name="connsiteY1" fmla="*/ 0 h 793437"/>
              <a:gd name="connsiteX2" fmla="*/ 1562271 w 1562271"/>
              <a:gd name="connsiteY2" fmla="*/ 793437 h 793437"/>
              <a:gd name="connsiteX3" fmla="*/ 0 w 1562271"/>
              <a:gd name="connsiteY3" fmla="*/ 793437 h 793437"/>
              <a:gd name="connsiteX4" fmla="*/ 0 w 1562271"/>
              <a:gd name="connsiteY4" fmla="*/ 0 h 793437"/>
              <a:gd name="connsiteX0" fmla="*/ 0 w 2488972"/>
              <a:gd name="connsiteY0" fmla="*/ 0 h 793437"/>
              <a:gd name="connsiteX1" fmla="*/ 2488972 w 2488972"/>
              <a:gd name="connsiteY1" fmla="*/ 6151 h 793437"/>
              <a:gd name="connsiteX2" fmla="*/ 1562271 w 2488972"/>
              <a:gd name="connsiteY2" fmla="*/ 793437 h 793437"/>
              <a:gd name="connsiteX3" fmla="*/ 0 w 2488972"/>
              <a:gd name="connsiteY3" fmla="*/ 793437 h 793437"/>
              <a:gd name="connsiteX4" fmla="*/ 0 w 2488972"/>
              <a:gd name="connsiteY4" fmla="*/ 0 h 793437"/>
              <a:gd name="connsiteX0" fmla="*/ 934902 w 2488972"/>
              <a:gd name="connsiteY0" fmla="*/ 82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34902 w 2488972"/>
              <a:gd name="connsiteY4" fmla="*/ 8200 h 787286"/>
              <a:gd name="connsiteX0" fmla="*/ 889798 w 2488972"/>
              <a:gd name="connsiteY0" fmla="*/ 0 h 838542"/>
              <a:gd name="connsiteX1" fmla="*/ 2488972 w 2488972"/>
              <a:gd name="connsiteY1" fmla="*/ 51256 h 838542"/>
              <a:gd name="connsiteX2" fmla="*/ 1562271 w 2488972"/>
              <a:gd name="connsiteY2" fmla="*/ 838542 h 838542"/>
              <a:gd name="connsiteX3" fmla="*/ 0 w 2488972"/>
              <a:gd name="connsiteY3" fmla="*/ 838542 h 838542"/>
              <a:gd name="connsiteX4" fmla="*/ 889798 w 2488972"/>
              <a:gd name="connsiteY4" fmla="*/ 0 h 838542"/>
              <a:gd name="connsiteX0" fmla="*/ 895948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895948 w 2488972"/>
              <a:gd name="connsiteY4" fmla="*/ 4100 h 787286"/>
              <a:gd name="connsiteX0" fmla="*/ 900710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0710 w 2488972"/>
              <a:gd name="connsiteY4" fmla="*/ 4100 h 787286"/>
              <a:gd name="connsiteX0" fmla="*/ 905472 w 2488972"/>
              <a:gd name="connsiteY0" fmla="*/ 2512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5472 w 2488972"/>
              <a:gd name="connsiteY4" fmla="*/ 2512 h 78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972" h="787286">
                <a:moveTo>
                  <a:pt x="905472" y="2512"/>
                </a:moveTo>
                <a:lnTo>
                  <a:pt x="2488972" y="0"/>
                </a:lnTo>
                <a:lnTo>
                  <a:pt x="1562271" y="787286"/>
                </a:lnTo>
                <a:lnTo>
                  <a:pt x="0" y="787286"/>
                </a:lnTo>
                <a:lnTo>
                  <a:pt x="905472" y="2512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D369089-B4C3-4343-84B1-D745AC074612}"/>
              </a:ext>
            </a:extLst>
          </p:cNvPr>
          <p:cNvSpPr/>
          <p:nvPr/>
        </p:nvSpPr>
        <p:spPr>
          <a:xfrm>
            <a:off x="9651940" y="2419462"/>
            <a:ext cx="141740" cy="130002"/>
          </a:xfrm>
          <a:prstGeom prst="ellipse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100" kern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FB3025-1730-47C2-A47E-43F4F1D91D5A}"/>
              </a:ext>
            </a:extLst>
          </p:cNvPr>
          <p:cNvSpPr/>
          <p:nvPr/>
        </p:nvSpPr>
        <p:spPr>
          <a:xfrm>
            <a:off x="10007576" y="2497618"/>
            <a:ext cx="141740" cy="130002"/>
          </a:xfrm>
          <a:prstGeom prst="ellipse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100" kern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EB5607D-3DC5-406C-971B-A0C5467F07F5}"/>
              </a:ext>
            </a:extLst>
          </p:cNvPr>
          <p:cNvSpPr/>
          <p:nvPr/>
        </p:nvSpPr>
        <p:spPr>
          <a:xfrm>
            <a:off x="10108165" y="2413196"/>
            <a:ext cx="107720" cy="98800"/>
          </a:xfrm>
          <a:prstGeom prst="ellipse">
            <a:avLst/>
          </a:prstGeom>
          <a:solidFill>
            <a:srgbClr val="FFEA93"/>
          </a:solidFill>
          <a:ln w="12700" cap="flat" cmpd="sng" algn="ctr">
            <a:solidFill>
              <a:srgbClr val="FFEA9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000" kern="0">
                <a:solidFill>
                  <a:srgbClr val="FFFFFF"/>
                </a:solidFill>
                <a:latin typeface="Calibri"/>
              </a:rPr>
              <a:t>P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6009745-54D1-4CB6-A959-3861167F22B9}"/>
              </a:ext>
            </a:extLst>
          </p:cNvPr>
          <p:cNvGrpSpPr/>
          <p:nvPr/>
        </p:nvGrpSpPr>
        <p:grpSpPr>
          <a:xfrm>
            <a:off x="10014838" y="2085566"/>
            <a:ext cx="230422" cy="220650"/>
            <a:chOff x="4562225" y="2727374"/>
            <a:chExt cx="303586" cy="3169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7F7653D-5C0F-4FB5-880C-D60F4A6EA456}"/>
                </a:ext>
              </a:extLst>
            </p:cNvPr>
            <p:cNvSpPr/>
            <p:nvPr/>
          </p:nvSpPr>
          <p:spPr>
            <a:xfrm>
              <a:off x="4681743" y="2860265"/>
              <a:ext cx="184068" cy="184068"/>
            </a:xfrm>
            <a:prstGeom prst="rect">
              <a:avLst/>
            </a:prstGeom>
            <a:solidFill>
              <a:srgbClr val="D6E4BC"/>
            </a:solidFill>
            <a:ln w="12700" cap="flat" cmpd="sng" algn="ctr">
              <a:solidFill>
                <a:srgbClr val="D6E4B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latin typeface="Calibri"/>
                </a:rPr>
                <a:t>B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6E8647C-8723-46FC-BC6B-DB08B4327C18}"/>
                </a:ext>
              </a:extLst>
            </p:cNvPr>
            <p:cNvSpPr/>
            <p:nvPr/>
          </p:nvSpPr>
          <p:spPr>
            <a:xfrm>
              <a:off x="4562225" y="2727374"/>
              <a:ext cx="186745" cy="186745"/>
            </a:xfrm>
            <a:prstGeom prst="ellipse">
              <a:avLst/>
            </a:prstGeom>
            <a:solidFill>
              <a:srgbClr val="D6E4BC"/>
            </a:solidFill>
            <a:ln w="12700" cap="flat" cmpd="sng" algn="ctr">
              <a:solidFill>
                <a:srgbClr val="D6E4B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latin typeface="Calibri"/>
                </a:rPr>
                <a:t>C</a:t>
              </a: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08CB5936-E852-4458-B2B1-05EC18AFEFA3}"/>
              </a:ext>
            </a:extLst>
          </p:cNvPr>
          <p:cNvSpPr/>
          <p:nvPr/>
        </p:nvSpPr>
        <p:spPr>
          <a:xfrm>
            <a:off x="9595651" y="2198341"/>
            <a:ext cx="59426" cy="54505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C8D544-B121-4139-AFEA-1927EF9CC7D6}"/>
              </a:ext>
            </a:extLst>
          </p:cNvPr>
          <p:cNvSpPr/>
          <p:nvPr/>
        </p:nvSpPr>
        <p:spPr>
          <a:xfrm>
            <a:off x="9793680" y="2522212"/>
            <a:ext cx="59426" cy="5450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Up Arrow 669">
            <a:extLst>
              <a:ext uri="{FF2B5EF4-FFF2-40B4-BE49-F238E27FC236}">
                <a16:creationId xmlns:a16="http://schemas.microsoft.com/office/drawing/2014/main" id="{6A983123-A704-473D-9A0D-9B017DDF2A49}"/>
              </a:ext>
            </a:extLst>
          </p:cNvPr>
          <p:cNvSpPr/>
          <p:nvPr/>
        </p:nvSpPr>
        <p:spPr>
          <a:xfrm>
            <a:off x="9587992" y="1612438"/>
            <a:ext cx="74743" cy="572903"/>
          </a:xfrm>
          <a:prstGeom prst="up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Rectangle 19">
            <a:extLst>
              <a:ext uri="{FF2B5EF4-FFF2-40B4-BE49-F238E27FC236}">
                <a16:creationId xmlns:a16="http://schemas.microsoft.com/office/drawing/2014/main" id="{51996070-6A29-49E6-8763-3B9D9A8F0ED2}"/>
              </a:ext>
            </a:extLst>
          </p:cNvPr>
          <p:cNvSpPr/>
          <p:nvPr/>
        </p:nvSpPr>
        <p:spPr>
          <a:xfrm>
            <a:off x="8854584" y="2769169"/>
            <a:ext cx="1889135" cy="548069"/>
          </a:xfrm>
          <a:custGeom>
            <a:avLst/>
            <a:gdLst>
              <a:gd name="connsiteX0" fmla="*/ 0 w 1562271"/>
              <a:gd name="connsiteY0" fmla="*/ 0 h 793437"/>
              <a:gd name="connsiteX1" fmla="*/ 1562271 w 1562271"/>
              <a:gd name="connsiteY1" fmla="*/ 0 h 793437"/>
              <a:gd name="connsiteX2" fmla="*/ 1562271 w 1562271"/>
              <a:gd name="connsiteY2" fmla="*/ 793437 h 793437"/>
              <a:gd name="connsiteX3" fmla="*/ 0 w 1562271"/>
              <a:gd name="connsiteY3" fmla="*/ 793437 h 793437"/>
              <a:gd name="connsiteX4" fmla="*/ 0 w 1562271"/>
              <a:gd name="connsiteY4" fmla="*/ 0 h 793437"/>
              <a:gd name="connsiteX0" fmla="*/ 0 w 2488972"/>
              <a:gd name="connsiteY0" fmla="*/ 0 h 793437"/>
              <a:gd name="connsiteX1" fmla="*/ 2488972 w 2488972"/>
              <a:gd name="connsiteY1" fmla="*/ 6151 h 793437"/>
              <a:gd name="connsiteX2" fmla="*/ 1562271 w 2488972"/>
              <a:gd name="connsiteY2" fmla="*/ 793437 h 793437"/>
              <a:gd name="connsiteX3" fmla="*/ 0 w 2488972"/>
              <a:gd name="connsiteY3" fmla="*/ 793437 h 793437"/>
              <a:gd name="connsiteX4" fmla="*/ 0 w 2488972"/>
              <a:gd name="connsiteY4" fmla="*/ 0 h 793437"/>
              <a:gd name="connsiteX0" fmla="*/ 934902 w 2488972"/>
              <a:gd name="connsiteY0" fmla="*/ 82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34902 w 2488972"/>
              <a:gd name="connsiteY4" fmla="*/ 8200 h 787286"/>
              <a:gd name="connsiteX0" fmla="*/ 889798 w 2488972"/>
              <a:gd name="connsiteY0" fmla="*/ 0 h 838542"/>
              <a:gd name="connsiteX1" fmla="*/ 2488972 w 2488972"/>
              <a:gd name="connsiteY1" fmla="*/ 51256 h 838542"/>
              <a:gd name="connsiteX2" fmla="*/ 1562271 w 2488972"/>
              <a:gd name="connsiteY2" fmla="*/ 838542 h 838542"/>
              <a:gd name="connsiteX3" fmla="*/ 0 w 2488972"/>
              <a:gd name="connsiteY3" fmla="*/ 838542 h 838542"/>
              <a:gd name="connsiteX4" fmla="*/ 889798 w 2488972"/>
              <a:gd name="connsiteY4" fmla="*/ 0 h 838542"/>
              <a:gd name="connsiteX0" fmla="*/ 895948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895948 w 2488972"/>
              <a:gd name="connsiteY4" fmla="*/ 4100 h 787286"/>
              <a:gd name="connsiteX0" fmla="*/ 900710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0710 w 2488972"/>
              <a:gd name="connsiteY4" fmla="*/ 4100 h 787286"/>
              <a:gd name="connsiteX0" fmla="*/ 905472 w 2488972"/>
              <a:gd name="connsiteY0" fmla="*/ 2512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5472 w 2488972"/>
              <a:gd name="connsiteY4" fmla="*/ 2512 h 78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972" h="787286">
                <a:moveTo>
                  <a:pt x="905472" y="2512"/>
                </a:moveTo>
                <a:lnTo>
                  <a:pt x="2488972" y="0"/>
                </a:lnTo>
                <a:lnTo>
                  <a:pt x="1562271" y="787286"/>
                </a:lnTo>
                <a:lnTo>
                  <a:pt x="0" y="787286"/>
                </a:lnTo>
                <a:lnTo>
                  <a:pt x="905472" y="2512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5A4CC56-B6B1-4E83-A74A-0D3FFB30F25D}"/>
              </a:ext>
            </a:extLst>
          </p:cNvPr>
          <p:cNvGrpSpPr/>
          <p:nvPr/>
        </p:nvGrpSpPr>
        <p:grpSpPr>
          <a:xfrm>
            <a:off x="10001457" y="2733097"/>
            <a:ext cx="230422" cy="220650"/>
            <a:chOff x="4562225" y="2727374"/>
            <a:chExt cx="303586" cy="31695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BF973D1-0A27-4B58-83C3-A0BE5F8C5F4F}"/>
                </a:ext>
              </a:extLst>
            </p:cNvPr>
            <p:cNvSpPr/>
            <p:nvPr/>
          </p:nvSpPr>
          <p:spPr>
            <a:xfrm>
              <a:off x="4681743" y="2860265"/>
              <a:ext cx="184068" cy="184068"/>
            </a:xfrm>
            <a:prstGeom prst="rect">
              <a:avLst/>
            </a:prstGeom>
            <a:solidFill>
              <a:srgbClr val="D6E4BC"/>
            </a:solidFill>
            <a:ln w="12700" cap="flat" cmpd="sng" algn="ctr">
              <a:solidFill>
                <a:srgbClr val="D6E4B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latin typeface="Calibri"/>
                </a:rPr>
                <a:t>B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CBC4B52-0A43-4D2D-9D8D-708A4D697D48}"/>
                </a:ext>
              </a:extLst>
            </p:cNvPr>
            <p:cNvSpPr/>
            <p:nvPr/>
          </p:nvSpPr>
          <p:spPr>
            <a:xfrm>
              <a:off x="4562225" y="2727374"/>
              <a:ext cx="186745" cy="186745"/>
            </a:xfrm>
            <a:prstGeom prst="ellipse">
              <a:avLst/>
            </a:prstGeom>
            <a:solidFill>
              <a:srgbClr val="D6E4BC"/>
            </a:solidFill>
            <a:ln w="12700" cap="flat" cmpd="sng" algn="ctr">
              <a:solidFill>
                <a:srgbClr val="D6E4B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latin typeface="Calibri"/>
                </a:rPr>
                <a:t>C</a:t>
              </a: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479CA70D-C754-4548-8ECA-6A9C20B270D6}"/>
              </a:ext>
            </a:extLst>
          </p:cNvPr>
          <p:cNvSpPr/>
          <p:nvPr/>
        </p:nvSpPr>
        <p:spPr>
          <a:xfrm>
            <a:off x="9595651" y="2825609"/>
            <a:ext cx="59426" cy="54505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5FE8339-E407-44BC-994E-C8D1B413F649}"/>
              </a:ext>
            </a:extLst>
          </p:cNvPr>
          <p:cNvSpPr/>
          <p:nvPr/>
        </p:nvSpPr>
        <p:spPr>
          <a:xfrm>
            <a:off x="9793680" y="3149479"/>
            <a:ext cx="59426" cy="5450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FCBB5DF-76E0-4A62-840C-0F9B21F7AFDC}"/>
              </a:ext>
            </a:extLst>
          </p:cNvPr>
          <p:cNvSpPr/>
          <p:nvPr/>
        </p:nvSpPr>
        <p:spPr>
          <a:xfrm>
            <a:off x="10027493" y="2912446"/>
            <a:ext cx="59426" cy="54505"/>
          </a:xfrm>
          <a:prstGeom prst="ellipse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2B5D961F-9832-4DDE-BD0C-44A219DE0427}"/>
              </a:ext>
            </a:extLst>
          </p:cNvPr>
          <p:cNvSpPr/>
          <p:nvPr/>
        </p:nvSpPr>
        <p:spPr>
          <a:xfrm>
            <a:off x="8854584" y="4026039"/>
            <a:ext cx="1889135" cy="548069"/>
          </a:xfrm>
          <a:custGeom>
            <a:avLst/>
            <a:gdLst>
              <a:gd name="connsiteX0" fmla="*/ 0 w 1562271"/>
              <a:gd name="connsiteY0" fmla="*/ 0 h 793437"/>
              <a:gd name="connsiteX1" fmla="*/ 1562271 w 1562271"/>
              <a:gd name="connsiteY1" fmla="*/ 0 h 793437"/>
              <a:gd name="connsiteX2" fmla="*/ 1562271 w 1562271"/>
              <a:gd name="connsiteY2" fmla="*/ 793437 h 793437"/>
              <a:gd name="connsiteX3" fmla="*/ 0 w 1562271"/>
              <a:gd name="connsiteY3" fmla="*/ 793437 h 793437"/>
              <a:gd name="connsiteX4" fmla="*/ 0 w 1562271"/>
              <a:gd name="connsiteY4" fmla="*/ 0 h 793437"/>
              <a:gd name="connsiteX0" fmla="*/ 0 w 2488972"/>
              <a:gd name="connsiteY0" fmla="*/ 0 h 793437"/>
              <a:gd name="connsiteX1" fmla="*/ 2488972 w 2488972"/>
              <a:gd name="connsiteY1" fmla="*/ 6151 h 793437"/>
              <a:gd name="connsiteX2" fmla="*/ 1562271 w 2488972"/>
              <a:gd name="connsiteY2" fmla="*/ 793437 h 793437"/>
              <a:gd name="connsiteX3" fmla="*/ 0 w 2488972"/>
              <a:gd name="connsiteY3" fmla="*/ 793437 h 793437"/>
              <a:gd name="connsiteX4" fmla="*/ 0 w 2488972"/>
              <a:gd name="connsiteY4" fmla="*/ 0 h 793437"/>
              <a:gd name="connsiteX0" fmla="*/ 934902 w 2488972"/>
              <a:gd name="connsiteY0" fmla="*/ 82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34902 w 2488972"/>
              <a:gd name="connsiteY4" fmla="*/ 8200 h 787286"/>
              <a:gd name="connsiteX0" fmla="*/ 889798 w 2488972"/>
              <a:gd name="connsiteY0" fmla="*/ 0 h 838542"/>
              <a:gd name="connsiteX1" fmla="*/ 2488972 w 2488972"/>
              <a:gd name="connsiteY1" fmla="*/ 51256 h 838542"/>
              <a:gd name="connsiteX2" fmla="*/ 1562271 w 2488972"/>
              <a:gd name="connsiteY2" fmla="*/ 838542 h 838542"/>
              <a:gd name="connsiteX3" fmla="*/ 0 w 2488972"/>
              <a:gd name="connsiteY3" fmla="*/ 838542 h 838542"/>
              <a:gd name="connsiteX4" fmla="*/ 889798 w 2488972"/>
              <a:gd name="connsiteY4" fmla="*/ 0 h 838542"/>
              <a:gd name="connsiteX0" fmla="*/ 895948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895948 w 2488972"/>
              <a:gd name="connsiteY4" fmla="*/ 4100 h 787286"/>
              <a:gd name="connsiteX0" fmla="*/ 900710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0710 w 2488972"/>
              <a:gd name="connsiteY4" fmla="*/ 4100 h 787286"/>
              <a:gd name="connsiteX0" fmla="*/ 905472 w 2488972"/>
              <a:gd name="connsiteY0" fmla="*/ 2512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5472 w 2488972"/>
              <a:gd name="connsiteY4" fmla="*/ 2512 h 78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972" h="787286">
                <a:moveTo>
                  <a:pt x="905472" y="2512"/>
                </a:moveTo>
                <a:lnTo>
                  <a:pt x="2488972" y="0"/>
                </a:lnTo>
                <a:lnTo>
                  <a:pt x="1562271" y="787286"/>
                </a:lnTo>
                <a:lnTo>
                  <a:pt x="0" y="787286"/>
                </a:lnTo>
                <a:lnTo>
                  <a:pt x="905472" y="2512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D7D8111-D1A1-4C7A-B032-FAC444656F27}"/>
              </a:ext>
            </a:extLst>
          </p:cNvPr>
          <p:cNvSpPr/>
          <p:nvPr/>
        </p:nvSpPr>
        <p:spPr>
          <a:xfrm>
            <a:off x="9595651" y="4089856"/>
            <a:ext cx="59426" cy="54505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2D65D58-5028-44BD-9768-90904CD30C01}"/>
              </a:ext>
            </a:extLst>
          </p:cNvPr>
          <p:cNvSpPr/>
          <p:nvPr/>
        </p:nvSpPr>
        <p:spPr>
          <a:xfrm>
            <a:off x="9797052" y="4367418"/>
            <a:ext cx="59426" cy="5450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4F4397B-BFB9-42FA-B659-206E40D69B7B}"/>
              </a:ext>
            </a:extLst>
          </p:cNvPr>
          <p:cNvSpPr/>
          <p:nvPr/>
        </p:nvSpPr>
        <p:spPr>
          <a:xfrm>
            <a:off x="10032745" y="4153978"/>
            <a:ext cx="59426" cy="54505"/>
          </a:xfrm>
          <a:prstGeom prst="ellipse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AD7272F-7E5D-4DCA-BC92-23788E5021F1}"/>
              </a:ext>
            </a:extLst>
          </p:cNvPr>
          <p:cNvSpPr/>
          <p:nvPr/>
        </p:nvSpPr>
        <p:spPr>
          <a:xfrm>
            <a:off x="10307619" y="4171899"/>
            <a:ext cx="59426" cy="54505"/>
          </a:xfrm>
          <a:prstGeom prst="ellipse">
            <a:avLst/>
          </a:prstGeom>
          <a:solidFill>
            <a:srgbClr val="FFEA93"/>
          </a:solidFill>
          <a:ln w="12700" cap="flat" cmpd="sng" algn="ctr">
            <a:solidFill>
              <a:srgbClr val="FFEA9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1AA1A189-7FD1-4701-A731-21B5B0E6374E}"/>
              </a:ext>
            </a:extLst>
          </p:cNvPr>
          <p:cNvSpPr/>
          <p:nvPr/>
        </p:nvSpPr>
        <p:spPr>
          <a:xfrm>
            <a:off x="8854584" y="3401737"/>
            <a:ext cx="1889135" cy="548069"/>
          </a:xfrm>
          <a:custGeom>
            <a:avLst/>
            <a:gdLst>
              <a:gd name="connsiteX0" fmla="*/ 0 w 1562271"/>
              <a:gd name="connsiteY0" fmla="*/ 0 h 793437"/>
              <a:gd name="connsiteX1" fmla="*/ 1562271 w 1562271"/>
              <a:gd name="connsiteY1" fmla="*/ 0 h 793437"/>
              <a:gd name="connsiteX2" fmla="*/ 1562271 w 1562271"/>
              <a:gd name="connsiteY2" fmla="*/ 793437 h 793437"/>
              <a:gd name="connsiteX3" fmla="*/ 0 w 1562271"/>
              <a:gd name="connsiteY3" fmla="*/ 793437 h 793437"/>
              <a:gd name="connsiteX4" fmla="*/ 0 w 1562271"/>
              <a:gd name="connsiteY4" fmla="*/ 0 h 793437"/>
              <a:gd name="connsiteX0" fmla="*/ 0 w 2488972"/>
              <a:gd name="connsiteY0" fmla="*/ 0 h 793437"/>
              <a:gd name="connsiteX1" fmla="*/ 2488972 w 2488972"/>
              <a:gd name="connsiteY1" fmla="*/ 6151 h 793437"/>
              <a:gd name="connsiteX2" fmla="*/ 1562271 w 2488972"/>
              <a:gd name="connsiteY2" fmla="*/ 793437 h 793437"/>
              <a:gd name="connsiteX3" fmla="*/ 0 w 2488972"/>
              <a:gd name="connsiteY3" fmla="*/ 793437 h 793437"/>
              <a:gd name="connsiteX4" fmla="*/ 0 w 2488972"/>
              <a:gd name="connsiteY4" fmla="*/ 0 h 793437"/>
              <a:gd name="connsiteX0" fmla="*/ 934902 w 2488972"/>
              <a:gd name="connsiteY0" fmla="*/ 82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34902 w 2488972"/>
              <a:gd name="connsiteY4" fmla="*/ 8200 h 787286"/>
              <a:gd name="connsiteX0" fmla="*/ 889798 w 2488972"/>
              <a:gd name="connsiteY0" fmla="*/ 0 h 838542"/>
              <a:gd name="connsiteX1" fmla="*/ 2488972 w 2488972"/>
              <a:gd name="connsiteY1" fmla="*/ 51256 h 838542"/>
              <a:gd name="connsiteX2" fmla="*/ 1562271 w 2488972"/>
              <a:gd name="connsiteY2" fmla="*/ 838542 h 838542"/>
              <a:gd name="connsiteX3" fmla="*/ 0 w 2488972"/>
              <a:gd name="connsiteY3" fmla="*/ 838542 h 838542"/>
              <a:gd name="connsiteX4" fmla="*/ 889798 w 2488972"/>
              <a:gd name="connsiteY4" fmla="*/ 0 h 838542"/>
              <a:gd name="connsiteX0" fmla="*/ 895948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895948 w 2488972"/>
              <a:gd name="connsiteY4" fmla="*/ 4100 h 787286"/>
              <a:gd name="connsiteX0" fmla="*/ 900710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0710 w 2488972"/>
              <a:gd name="connsiteY4" fmla="*/ 4100 h 787286"/>
              <a:gd name="connsiteX0" fmla="*/ 905472 w 2488972"/>
              <a:gd name="connsiteY0" fmla="*/ 2512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5472 w 2488972"/>
              <a:gd name="connsiteY4" fmla="*/ 2512 h 78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972" h="787286">
                <a:moveTo>
                  <a:pt x="905472" y="2512"/>
                </a:moveTo>
                <a:lnTo>
                  <a:pt x="2488972" y="0"/>
                </a:lnTo>
                <a:lnTo>
                  <a:pt x="1562271" y="787286"/>
                </a:lnTo>
                <a:lnTo>
                  <a:pt x="0" y="787286"/>
                </a:lnTo>
                <a:lnTo>
                  <a:pt x="905472" y="2512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322F20-F493-4DCC-8B6C-32704F073FB8}"/>
              </a:ext>
            </a:extLst>
          </p:cNvPr>
          <p:cNvSpPr/>
          <p:nvPr/>
        </p:nvSpPr>
        <p:spPr>
          <a:xfrm>
            <a:off x="10295384" y="3227151"/>
            <a:ext cx="139708" cy="128139"/>
          </a:xfrm>
          <a:prstGeom prst="rect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100" kern="0">
                <a:solidFill>
                  <a:srgbClr val="FFFFFF"/>
                </a:solidFill>
                <a:latin typeface="Calibri"/>
              </a:rPr>
              <a:t>B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6318EE0-CFE7-4AC1-92EC-CEE9541607EA}"/>
              </a:ext>
            </a:extLst>
          </p:cNvPr>
          <p:cNvSpPr/>
          <p:nvPr/>
        </p:nvSpPr>
        <p:spPr>
          <a:xfrm>
            <a:off x="10145014" y="3248511"/>
            <a:ext cx="141740" cy="130002"/>
          </a:xfrm>
          <a:prstGeom prst="ellipse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100" kern="0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75FADBC-0B13-4C74-AF0B-3F270FCC817F}"/>
              </a:ext>
            </a:extLst>
          </p:cNvPr>
          <p:cNvSpPr/>
          <p:nvPr/>
        </p:nvSpPr>
        <p:spPr>
          <a:xfrm>
            <a:off x="9595651" y="3457105"/>
            <a:ext cx="59426" cy="54505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72654F-00E9-4DE8-A48E-FD38EA3078A2}"/>
              </a:ext>
            </a:extLst>
          </p:cNvPr>
          <p:cNvSpPr/>
          <p:nvPr/>
        </p:nvSpPr>
        <p:spPr>
          <a:xfrm>
            <a:off x="9797429" y="3780976"/>
            <a:ext cx="59426" cy="5450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4E98012-B87B-4474-A469-3CB0EF9778F6}"/>
              </a:ext>
            </a:extLst>
          </p:cNvPr>
          <p:cNvSpPr/>
          <p:nvPr/>
        </p:nvSpPr>
        <p:spPr>
          <a:xfrm>
            <a:off x="10034352" y="3560524"/>
            <a:ext cx="51355" cy="47494"/>
          </a:xfrm>
          <a:prstGeom prst="ellipse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5AF6A4D-E119-4453-B86B-CF0C3F366FF2}"/>
              </a:ext>
            </a:extLst>
          </p:cNvPr>
          <p:cNvSpPr/>
          <p:nvPr/>
        </p:nvSpPr>
        <p:spPr>
          <a:xfrm>
            <a:off x="10303912" y="3553512"/>
            <a:ext cx="59426" cy="54505"/>
          </a:xfrm>
          <a:prstGeom prst="ellipse">
            <a:avLst/>
          </a:prstGeom>
          <a:solidFill>
            <a:srgbClr val="FFEA93"/>
          </a:solidFill>
          <a:ln w="12700" cap="flat" cmpd="sng" algn="ctr">
            <a:solidFill>
              <a:srgbClr val="FFEA9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11C0109-1689-4B59-BEAD-A9B7DC61AB64}"/>
              </a:ext>
            </a:extLst>
          </p:cNvPr>
          <p:cNvSpPr/>
          <p:nvPr/>
        </p:nvSpPr>
        <p:spPr>
          <a:xfrm>
            <a:off x="10019408" y="1646975"/>
            <a:ext cx="51355" cy="47494"/>
          </a:xfrm>
          <a:prstGeom prst="ellipse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C0FEF75-5DB5-480A-81D1-333F6498A256}"/>
              </a:ext>
            </a:extLst>
          </p:cNvPr>
          <p:cNvSpPr/>
          <p:nvPr/>
        </p:nvSpPr>
        <p:spPr>
          <a:xfrm>
            <a:off x="10294389" y="1638307"/>
            <a:ext cx="59426" cy="54505"/>
          </a:xfrm>
          <a:prstGeom prst="ellipse">
            <a:avLst/>
          </a:prstGeom>
          <a:solidFill>
            <a:srgbClr val="FFEA93"/>
          </a:solidFill>
          <a:ln w="12700" cap="flat" cmpd="sng" algn="ctr">
            <a:solidFill>
              <a:srgbClr val="FFEA9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D1D8A25-A402-4612-ABB4-10BD0429E0D9}"/>
              </a:ext>
            </a:extLst>
          </p:cNvPr>
          <p:cNvSpPr/>
          <p:nvPr/>
        </p:nvSpPr>
        <p:spPr>
          <a:xfrm>
            <a:off x="9595651" y="1538067"/>
            <a:ext cx="59426" cy="54505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DCF2A86-01D1-4486-BDCF-927BDA9485E6}"/>
              </a:ext>
            </a:extLst>
          </p:cNvPr>
          <p:cNvSpPr/>
          <p:nvPr/>
        </p:nvSpPr>
        <p:spPr>
          <a:xfrm>
            <a:off x="9795263" y="1861937"/>
            <a:ext cx="59426" cy="5450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Rectangle 19">
            <a:extLst>
              <a:ext uri="{FF2B5EF4-FFF2-40B4-BE49-F238E27FC236}">
                <a16:creationId xmlns:a16="http://schemas.microsoft.com/office/drawing/2014/main" id="{3E12A4E4-3F12-40B2-9CEB-D229F3F8DBA2}"/>
              </a:ext>
            </a:extLst>
          </p:cNvPr>
          <p:cNvSpPr/>
          <p:nvPr/>
        </p:nvSpPr>
        <p:spPr>
          <a:xfrm>
            <a:off x="8854584" y="1510125"/>
            <a:ext cx="1889135" cy="548069"/>
          </a:xfrm>
          <a:custGeom>
            <a:avLst/>
            <a:gdLst>
              <a:gd name="connsiteX0" fmla="*/ 0 w 1562271"/>
              <a:gd name="connsiteY0" fmla="*/ 0 h 793437"/>
              <a:gd name="connsiteX1" fmla="*/ 1562271 w 1562271"/>
              <a:gd name="connsiteY1" fmla="*/ 0 h 793437"/>
              <a:gd name="connsiteX2" fmla="*/ 1562271 w 1562271"/>
              <a:gd name="connsiteY2" fmla="*/ 793437 h 793437"/>
              <a:gd name="connsiteX3" fmla="*/ 0 w 1562271"/>
              <a:gd name="connsiteY3" fmla="*/ 793437 h 793437"/>
              <a:gd name="connsiteX4" fmla="*/ 0 w 1562271"/>
              <a:gd name="connsiteY4" fmla="*/ 0 h 793437"/>
              <a:gd name="connsiteX0" fmla="*/ 0 w 2488972"/>
              <a:gd name="connsiteY0" fmla="*/ 0 h 793437"/>
              <a:gd name="connsiteX1" fmla="*/ 2488972 w 2488972"/>
              <a:gd name="connsiteY1" fmla="*/ 6151 h 793437"/>
              <a:gd name="connsiteX2" fmla="*/ 1562271 w 2488972"/>
              <a:gd name="connsiteY2" fmla="*/ 793437 h 793437"/>
              <a:gd name="connsiteX3" fmla="*/ 0 w 2488972"/>
              <a:gd name="connsiteY3" fmla="*/ 793437 h 793437"/>
              <a:gd name="connsiteX4" fmla="*/ 0 w 2488972"/>
              <a:gd name="connsiteY4" fmla="*/ 0 h 793437"/>
              <a:gd name="connsiteX0" fmla="*/ 934902 w 2488972"/>
              <a:gd name="connsiteY0" fmla="*/ 82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34902 w 2488972"/>
              <a:gd name="connsiteY4" fmla="*/ 8200 h 787286"/>
              <a:gd name="connsiteX0" fmla="*/ 889798 w 2488972"/>
              <a:gd name="connsiteY0" fmla="*/ 0 h 838542"/>
              <a:gd name="connsiteX1" fmla="*/ 2488972 w 2488972"/>
              <a:gd name="connsiteY1" fmla="*/ 51256 h 838542"/>
              <a:gd name="connsiteX2" fmla="*/ 1562271 w 2488972"/>
              <a:gd name="connsiteY2" fmla="*/ 838542 h 838542"/>
              <a:gd name="connsiteX3" fmla="*/ 0 w 2488972"/>
              <a:gd name="connsiteY3" fmla="*/ 838542 h 838542"/>
              <a:gd name="connsiteX4" fmla="*/ 889798 w 2488972"/>
              <a:gd name="connsiteY4" fmla="*/ 0 h 838542"/>
              <a:gd name="connsiteX0" fmla="*/ 895948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895948 w 2488972"/>
              <a:gd name="connsiteY4" fmla="*/ 4100 h 787286"/>
              <a:gd name="connsiteX0" fmla="*/ 900710 w 2488972"/>
              <a:gd name="connsiteY0" fmla="*/ 4100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0710 w 2488972"/>
              <a:gd name="connsiteY4" fmla="*/ 4100 h 787286"/>
              <a:gd name="connsiteX0" fmla="*/ 905472 w 2488972"/>
              <a:gd name="connsiteY0" fmla="*/ 2512 h 787286"/>
              <a:gd name="connsiteX1" fmla="*/ 2488972 w 2488972"/>
              <a:gd name="connsiteY1" fmla="*/ 0 h 787286"/>
              <a:gd name="connsiteX2" fmla="*/ 1562271 w 2488972"/>
              <a:gd name="connsiteY2" fmla="*/ 787286 h 787286"/>
              <a:gd name="connsiteX3" fmla="*/ 0 w 2488972"/>
              <a:gd name="connsiteY3" fmla="*/ 787286 h 787286"/>
              <a:gd name="connsiteX4" fmla="*/ 905472 w 2488972"/>
              <a:gd name="connsiteY4" fmla="*/ 2512 h 78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972" h="787286">
                <a:moveTo>
                  <a:pt x="905472" y="2512"/>
                </a:moveTo>
                <a:lnTo>
                  <a:pt x="2488972" y="0"/>
                </a:lnTo>
                <a:lnTo>
                  <a:pt x="1562271" y="787286"/>
                </a:lnTo>
                <a:lnTo>
                  <a:pt x="0" y="787286"/>
                </a:lnTo>
                <a:lnTo>
                  <a:pt x="905472" y="2512"/>
                </a:lnTo>
                <a:close/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Up-Down Arrow 678">
            <a:extLst>
              <a:ext uri="{FF2B5EF4-FFF2-40B4-BE49-F238E27FC236}">
                <a16:creationId xmlns:a16="http://schemas.microsoft.com/office/drawing/2014/main" id="{3502FDD0-B1E6-426B-8450-DDF9A2B4B63A}"/>
              </a:ext>
            </a:extLst>
          </p:cNvPr>
          <p:cNvSpPr/>
          <p:nvPr/>
        </p:nvSpPr>
        <p:spPr>
          <a:xfrm>
            <a:off x="9784494" y="2601492"/>
            <a:ext cx="78021" cy="523649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Up-Down Arrow 679">
            <a:extLst>
              <a:ext uri="{FF2B5EF4-FFF2-40B4-BE49-F238E27FC236}">
                <a16:creationId xmlns:a16="http://schemas.microsoft.com/office/drawing/2014/main" id="{B45FE07A-2EAC-434D-BDE9-AFC3678360DD}"/>
              </a:ext>
            </a:extLst>
          </p:cNvPr>
          <p:cNvSpPr/>
          <p:nvPr/>
        </p:nvSpPr>
        <p:spPr>
          <a:xfrm>
            <a:off x="10007686" y="1709410"/>
            <a:ext cx="78021" cy="370048"/>
          </a:xfrm>
          <a:prstGeom prst="upDownArrow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Up-Down Arrow 680">
            <a:extLst>
              <a:ext uri="{FF2B5EF4-FFF2-40B4-BE49-F238E27FC236}">
                <a16:creationId xmlns:a16="http://schemas.microsoft.com/office/drawing/2014/main" id="{6B37966D-9A58-4FE1-930C-D3690C81D2DD}"/>
              </a:ext>
            </a:extLst>
          </p:cNvPr>
          <p:cNvSpPr/>
          <p:nvPr/>
        </p:nvSpPr>
        <p:spPr>
          <a:xfrm>
            <a:off x="10019103" y="2982566"/>
            <a:ext cx="78021" cy="559613"/>
          </a:xfrm>
          <a:prstGeom prst="upDownArrow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Up Arrow 681">
            <a:extLst>
              <a:ext uri="{FF2B5EF4-FFF2-40B4-BE49-F238E27FC236}">
                <a16:creationId xmlns:a16="http://schemas.microsoft.com/office/drawing/2014/main" id="{DF1FD1CC-9BB3-4D74-B28F-8D8F104C3C9D}"/>
              </a:ext>
            </a:extLst>
          </p:cNvPr>
          <p:cNvSpPr/>
          <p:nvPr/>
        </p:nvSpPr>
        <p:spPr>
          <a:xfrm>
            <a:off x="9787482" y="3234669"/>
            <a:ext cx="74743" cy="519678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Up Arrow 682">
            <a:extLst>
              <a:ext uri="{FF2B5EF4-FFF2-40B4-BE49-F238E27FC236}">
                <a16:creationId xmlns:a16="http://schemas.microsoft.com/office/drawing/2014/main" id="{004AC625-A5E9-4809-A144-97EC8A66A98D}"/>
              </a:ext>
            </a:extLst>
          </p:cNvPr>
          <p:cNvSpPr/>
          <p:nvPr/>
        </p:nvSpPr>
        <p:spPr>
          <a:xfrm>
            <a:off x="10297785" y="3632083"/>
            <a:ext cx="74743" cy="521897"/>
          </a:xfrm>
          <a:prstGeom prst="upArrow">
            <a:avLst/>
          </a:prstGeom>
          <a:solidFill>
            <a:srgbClr val="FFEA93"/>
          </a:solidFill>
          <a:ln w="12700" cap="flat" cmpd="sng" algn="ctr">
            <a:solidFill>
              <a:srgbClr val="FFEA9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Up Arrow 683">
            <a:extLst>
              <a:ext uri="{FF2B5EF4-FFF2-40B4-BE49-F238E27FC236}">
                <a16:creationId xmlns:a16="http://schemas.microsoft.com/office/drawing/2014/main" id="{EA2E8FBF-7D12-47B8-BC85-D523F1D3E178}"/>
              </a:ext>
            </a:extLst>
          </p:cNvPr>
          <p:cNvSpPr/>
          <p:nvPr/>
        </p:nvSpPr>
        <p:spPr>
          <a:xfrm>
            <a:off x="9786841" y="1951202"/>
            <a:ext cx="74743" cy="552506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FF59488-D370-44C8-AD32-D77B6CF87D4F}"/>
              </a:ext>
            </a:extLst>
          </p:cNvPr>
          <p:cNvSpPr/>
          <p:nvPr/>
        </p:nvSpPr>
        <p:spPr>
          <a:xfrm>
            <a:off x="9605930" y="2703706"/>
            <a:ext cx="38868" cy="107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F987D4A-151C-413A-8834-BCF5E0297140}"/>
              </a:ext>
            </a:extLst>
          </p:cNvPr>
          <p:cNvSpPr/>
          <p:nvPr/>
        </p:nvSpPr>
        <p:spPr>
          <a:xfrm>
            <a:off x="9605930" y="3335348"/>
            <a:ext cx="38868" cy="107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4F4EF23-00B9-4C76-BE87-03F77D20261D}"/>
              </a:ext>
            </a:extLst>
          </p:cNvPr>
          <p:cNvSpPr/>
          <p:nvPr/>
        </p:nvSpPr>
        <p:spPr>
          <a:xfrm>
            <a:off x="9605930" y="3964065"/>
            <a:ext cx="38868" cy="107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FB97471-C948-41F0-B92A-17AE1ECF5BD9}"/>
              </a:ext>
            </a:extLst>
          </p:cNvPr>
          <p:cNvSpPr/>
          <p:nvPr/>
        </p:nvSpPr>
        <p:spPr>
          <a:xfrm>
            <a:off x="9806413" y="3963865"/>
            <a:ext cx="39513" cy="3823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Up Arrow 688">
            <a:extLst>
              <a:ext uri="{FF2B5EF4-FFF2-40B4-BE49-F238E27FC236}">
                <a16:creationId xmlns:a16="http://schemas.microsoft.com/office/drawing/2014/main" id="{9C4DEE88-9CDA-419D-ABB1-42CC77537DAE}"/>
              </a:ext>
            </a:extLst>
          </p:cNvPr>
          <p:cNvSpPr/>
          <p:nvPr/>
        </p:nvSpPr>
        <p:spPr>
          <a:xfrm>
            <a:off x="10024657" y="3627652"/>
            <a:ext cx="74743" cy="511282"/>
          </a:xfrm>
          <a:prstGeom prst="upArrow">
            <a:avLst/>
          </a:prstGeom>
          <a:solidFill>
            <a:srgbClr val="D6E4BC"/>
          </a:solidFill>
          <a:ln w="12700" cap="flat" cmpd="sng" algn="ctr">
            <a:solidFill>
              <a:srgbClr val="D6E4B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FAD6A2EF-E746-475C-B90E-94880D75D81A}"/>
              </a:ext>
            </a:extLst>
          </p:cNvPr>
          <p:cNvSpPr/>
          <p:nvPr/>
        </p:nvSpPr>
        <p:spPr>
          <a:xfrm rot="19302520">
            <a:off x="9673100" y="2416299"/>
            <a:ext cx="371866" cy="341072"/>
          </a:xfrm>
          <a:prstGeom prst="arc">
            <a:avLst>
              <a:gd name="adj1" fmla="val 17210391"/>
              <a:gd name="adj2" fmla="val 533231"/>
            </a:avLst>
          </a:prstGeom>
          <a:noFill/>
          <a:ln w="12700" cap="flat" cmpd="sng" algn="ctr">
            <a:solidFill>
              <a:srgbClr val="D6E4BC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AFAFAF"/>
              </a:solidFill>
              <a:latin typeface="Calibri"/>
            </a:endParaRPr>
          </a:p>
        </p:txBody>
      </p:sp>
      <p:sp>
        <p:nvSpPr>
          <p:cNvPr id="135" name="Arc 134">
            <a:extLst>
              <a:ext uri="{FF2B5EF4-FFF2-40B4-BE49-F238E27FC236}">
                <a16:creationId xmlns:a16="http://schemas.microsoft.com/office/drawing/2014/main" id="{380D7358-B619-407C-89E1-8A4AF2BC0A26}"/>
              </a:ext>
            </a:extLst>
          </p:cNvPr>
          <p:cNvSpPr/>
          <p:nvPr/>
        </p:nvSpPr>
        <p:spPr>
          <a:xfrm rot="7697480" flipH="1">
            <a:off x="10046914" y="2815940"/>
            <a:ext cx="513997" cy="560404"/>
          </a:xfrm>
          <a:prstGeom prst="arc">
            <a:avLst>
              <a:gd name="adj1" fmla="val 15359124"/>
              <a:gd name="adj2" fmla="val 2274423"/>
            </a:avLst>
          </a:prstGeom>
          <a:noFill/>
          <a:ln w="12700" cap="flat" cmpd="sng" algn="ctr">
            <a:solidFill>
              <a:srgbClr val="D6E4BC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AFAFAF"/>
              </a:solidFill>
              <a:latin typeface="Calibri"/>
            </a:endParaRP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A77B5B42-2157-4E43-857C-8C20C9792171}"/>
              </a:ext>
            </a:extLst>
          </p:cNvPr>
          <p:cNvSpPr/>
          <p:nvPr/>
        </p:nvSpPr>
        <p:spPr>
          <a:xfrm rot="19909197" flipH="1">
            <a:off x="9934250" y="2134150"/>
            <a:ext cx="371866" cy="341072"/>
          </a:xfrm>
          <a:prstGeom prst="arc">
            <a:avLst>
              <a:gd name="adj1" fmla="val 17210391"/>
              <a:gd name="adj2" fmla="val 533231"/>
            </a:avLst>
          </a:prstGeom>
          <a:noFill/>
          <a:ln w="12700" cap="flat" cmpd="sng" algn="ctr">
            <a:solidFill>
              <a:srgbClr val="D6E4BC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AFAFAF"/>
              </a:solidFill>
              <a:latin typeface="Calibri"/>
            </a:endParaRPr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D1950027-102F-4B3D-85D1-C384D592F290}"/>
              </a:ext>
            </a:extLst>
          </p:cNvPr>
          <p:cNvSpPr/>
          <p:nvPr/>
        </p:nvSpPr>
        <p:spPr>
          <a:xfrm rot="14400000" flipH="1">
            <a:off x="10212393" y="3315603"/>
            <a:ext cx="176853" cy="192821"/>
          </a:xfrm>
          <a:prstGeom prst="arc">
            <a:avLst>
              <a:gd name="adj1" fmla="val 15018650"/>
              <a:gd name="adj2" fmla="val 3933382"/>
            </a:avLst>
          </a:prstGeom>
          <a:noFill/>
          <a:ln w="12700" cap="flat" cmpd="sng" algn="ctr">
            <a:solidFill>
              <a:srgbClr val="D6E4BC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rgbClr val="AFAFAF"/>
              </a:solidFill>
              <a:latin typeface="Calibri"/>
            </a:endParaRPr>
          </a:p>
        </p:txBody>
      </p:sp>
      <p:cxnSp>
        <p:nvCxnSpPr>
          <p:cNvPr id="144" name="Gerade Verbindung 19">
            <a:extLst>
              <a:ext uri="{FF2B5EF4-FFF2-40B4-BE49-F238E27FC236}">
                <a16:creationId xmlns:a16="http://schemas.microsoft.com/office/drawing/2014/main" id="{752B0A19-C0E4-4A80-8D0C-C2BB6EA3506D}"/>
              </a:ext>
            </a:extLst>
          </p:cNvPr>
          <p:cNvCxnSpPr>
            <a:cxnSpLocks/>
          </p:cNvCxnSpPr>
          <p:nvPr/>
        </p:nvCxnSpPr>
        <p:spPr>
          <a:xfrm>
            <a:off x="6816835" y="3937547"/>
            <a:ext cx="191759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C4ABDD03-F5BA-3D1E-2B60-FB8811699245}"/>
              </a:ext>
            </a:extLst>
          </p:cNvPr>
          <p:cNvSpPr/>
          <p:nvPr/>
        </p:nvSpPr>
        <p:spPr>
          <a:xfrm>
            <a:off x="8906381" y="1871339"/>
            <a:ext cx="209938" cy="107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F926633-97D8-B5A2-CEA1-3CF6B42FA5D4}"/>
              </a:ext>
            </a:extLst>
          </p:cNvPr>
          <p:cNvSpPr/>
          <p:nvPr/>
        </p:nvSpPr>
        <p:spPr>
          <a:xfrm>
            <a:off x="8944391" y="2475223"/>
            <a:ext cx="209938" cy="107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BC2D741-4117-62CF-3C59-896B512FA468}"/>
              </a:ext>
            </a:extLst>
          </p:cNvPr>
          <p:cNvSpPr/>
          <p:nvPr/>
        </p:nvSpPr>
        <p:spPr>
          <a:xfrm>
            <a:off x="8917568" y="3124092"/>
            <a:ext cx="209938" cy="107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14C6A5-B673-F1E4-063C-EC555EDC3A78}"/>
              </a:ext>
            </a:extLst>
          </p:cNvPr>
          <p:cNvSpPr/>
          <p:nvPr/>
        </p:nvSpPr>
        <p:spPr>
          <a:xfrm>
            <a:off x="8917568" y="3734023"/>
            <a:ext cx="209938" cy="107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54752-F10A-9652-9B40-CDFBAADF3DC0}"/>
              </a:ext>
            </a:extLst>
          </p:cNvPr>
          <p:cNvSpPr/>
          <p:nvPr/>
        </p:nvSpPr>
        <p:spPr>
          <a:xfrm>
            <a:off x="8946735" y="4369807"/>
            <a:ext cx="209938" cy="107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38D727-0EEB-4EB8-B655-61F4A2245E9A}"/>
              </a:ext>
            </a:extLst>
          </p:cNvPr>
          <p:cNvSpPr txBox="1"/>
          <p:nvPr/>
        </p:nvSpPr>
        <p:spPr>
          <a:xfrm>
            <a:off x="8476803" y="4277092"/>
            <a:ext cx="867979" cy="38335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>
                <a:solidFill>
                  <a:srgbClr val="AFAFAF">
                    <a:lumMod val="75000"/>
                  </a:srgbClr>
                </a:solidFill>
              </a:rPr>
              <a:t>genome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526E3C-9700-4394-8AC7-77B15B7DD166}"/>
              </a:ext>
            </a:extLst>
          </p:cNvPr>
          <p:cNvSpPr txBox="1"/>
          <p:nvPr/>
        </p:nvSpPr>
        <p:spPr>
          <a:xfrm>
            <a:off x="8476803" y="3655594"/>
            <a:ext cx="1335753" cy="38335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>
                <a:solidFill>
                  <a:srgbClr val="AFAFAF">
                    <a:lumMod val="75000"/>
                  </a:srgbClr>
                </a:solidFill>
              </a:rPr>
              <a:t>transcriptome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79809CF-DB4F-4C2F-BA3C-4E01CE8469FB}"/>
              </a:ext>
            </a:extLst>
          </p:cNvPr>
          <p:cNvSpPr txBox="1"/>
          <p:nvPr/>
        </p:nvSpPr>
        <p:spPr>
          <a:xfrm>
            <a:off x="8476803" y="3026460"/>
            <a:ext cx="1009910" cy="38335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>
                <a:solidFill>
                  <a:srgbClr val="AFAFAF">
                    <a:lumMod val="75000"/>
                  </a:srgbClr>
                </a:solidFill>
              </a:rPr>
              <a:t>proteome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769A7E5-9F93-4D1A-BB1F-1165833F0DC2}"/>
              </a:ext>
            </a:extLst>
          </p:cNvPr>
          <p:cNvSpPr txBox="1"/>
          <p:nvPr/>
        </p:nvSpPr>
        <p:spPr>
          <a:xfrm>
            <a:off x="8476805" y="2394822"/>
            <a:ext cx="98189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>
                <a:solidFill>
                  <a:srgbClr val="AFAFAF">
                    <a:lumMod val="75000"/>
                  </a:srgbClr>
                </a:solidFill>
              </a:rPr>
              <a:t>metabolome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C5DAAC-04D3-486F-ACBD-43B890F78523}"/>
              </a:ext>
            </a:extLst>
          </p:cNvPr>
          <p:cNvSpPr txBox="1"/>
          <p:nvPr/>
        </p:nvSpPr>
        <p:spPr>
          <a:xfrm>
            <a:off x="8476803" y="1774695"/>
            <a:ext cx="977926" cy="38335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rgbClr val="AFAFAF">
                    <a:lumMod val="75000"/>
                  </a:srgbClr>
                </a:solidFill>
              </a:rPr>
              <a:t>phenome</a:t>
            </a:r>
          </a:p>
        </p:txBody>
      </p:sp>
    </p:spTree>
    <p:extLst>
      <p:ext uri="{BB962C8B-B14F-4D97-AF65-F5344CB8AC3E}">
        <p14:creationId xmlns:p14="http://schemas.microsoft.com/office/powerpoint/2010/main" val="221253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7781AD80-7E0E-4409-BD38-18B1035615CB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schemas.microsoft.com/office/infopath/2007/PartnerControls"/>
    <ds:schemaRef ds:uri="http://www.w3.org/2000/xmlns/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</cp:revision>
  <dcterms:created xsi:type="dcterms:W3CDTF">2020-06-29T09:54:11Z</dcterms:created>
  <dcterms:modified xsi:type="dcterms:W3CDTF">2022-10-10T13:13:05Z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lpwstr>53900.0000000000</vt:lpwstr>
  </property>
  <property fmtid="{D5CDD505-2E9C-101B-9397-08002B2CF9AE}" pid="4" name="xd_Signature">
    <vt:lpwstr/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