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697E"/>
    <a:srgbClr val="FFFFFF"/>
    <a:srgbClr val="000000"/>
    <a:srgbClr val="0BB5DD"/>
    <a:srgbClr val="A0E9FA"/>
    <a:srgbClr val="AFABAB"/>
    <a:srgbClr val="B4CE82"/>
    <a:srgbClr val="E6F9FE"/>
    <a:srgbClr val="1FC2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CECA9-9F0B-44A2-A870-CEC05E5BEBB8}" v="1" dt="2022-10-10T13:43:31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Cristina Martins Rodrigues" userId="459032d2-6611-47f6-b546-c79c040e89ab" providerId="ADAL" clId="{4F2CECA9-9F0B-44A2-A870-CEC05E5BEBB8}"/>
    <pc:docChg chg="custSel modSld">
      <pc:chgData name="Cristina Martins Rodrigues" userId="459032d2-6611-47f6-b546-c79c040e89ab" providerId="ADAL" clId="{4F2CECA9-9F0B-44A2-A870-CEC05E5BEBB8}" dt="2022-10-10T13:43:32.710" v="1" actId="478"/>
      <pc:docMkLst>
        <pc:docMk/>
      </pc:docMkLst>
      <pc:sldChg chg="addSp delSp modSp mod">
        <pc:chgData name="Cristina Martins Rodrigues" userId="459032d2-6611-47f6-b546-c79c040e89ab" providerId="ADAL" clId="{4F2CECA9-9F0B-44A2-A870-CEC05E5BEBB8}" dt="2022-10-10T13:43:32.710" v="1" actId="478"/>
        <pc:sldMkLst>
          <pc:docMk/>
          <pc:sldMk cId="140433555" sldId="492"/>
        </pc:sldMkLst>
        <pc:spChg chg="del">
          <ac:chgData name="Cristina Martins Rodrigues" userId="459032d2-6611-47f6-b546-c79c040e89ab" providerId="ADAL" clId="{4F2CECA9-9F0B-44A2-A870-CEC05E5BEBB8}" dt="2022-10-10T13:43:28.233" v="0" actId="478"/>
          <ac:spMkLst>
            <pc:docMk/>
            <pc:sldMk cId="140433555" sldId="492"/>
            <ac:spMk id="3" creationId="{05B3F69F-DAA2-4E8C-A407-31F8C9754F4C}"/>
          </ac:spMkLst>
        </pc:spChg>
        <pc:spChg chg="add del mod">
          <ac:chgData name="Cristina Martins Rodrigues" userId="459032d2-6611-47f6-b546-c79c040e89ab" providerId="ADAL" clId="{4F2CECA9-9F0B-44A2-A870-CEC05E5BEBB8}" dt="2022-10-10T13:43:32.710" v="1" actId="478"/>
          <ac:spMkLst>
            <pc:docMk/>
            <pc:sldMk cId="140433555" sldId="492"/>
            <ac:spMk id="10" creationId="{9326E346-8B60-3FB0-8080-1A27FEA1C73B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0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Timo Mühlhaus" userId="1b6b3aba618dadac" providerId="LiveId" clId="{07FB4929-9D0D-49DC-9F90-449C3095C51A}"/>
    <pc:docChg chg="custSel addSld modSld">
      <pc:chgData name="Timo Mühlhaus" userId="1b6b3aba618dadac" providerId="LiveId" clId="{07FB4929-9D0D-49DC-9F90-449C3095C51A}" dt="2021-10-11T14:43:23.340" v="47" actId="478"/>
      <pc:docMkLst>
        <pc:docMk/>
      </pc:docMkLst>
      <pc:sldChg chg="delSp modSp">
        <pc:chgData name="Timo Mühlhaus" userId="1b6b3aba618dadac" providerId="LiveId" clId="{07FB4929-9D0D-49DC-9F90-449C3095C51A}" dt="2021-10-11T14:43:01.793" v="39" actId="165"/>
        <pc:sldMkLst>
          <pc:docMk/>
          <pc:sldMk cId="2212530618" sldId="533"/>
        </pc:sldMkLst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6" creationId="{6DFF5FC7-E3F1-4FF7-95A2-D2A1CB7A4CA3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" creationId="{5B422543-25E6-4170-8F91-90AE4795E40A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69" creationId="{03FF983C-C739-4688-B9FB-DE549D160E90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0" creationId="{A48A3D83-0C94-4A50-997E-2E3D24C013A4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1" creationId="{CA8D8D8E-A19D-4D44-B5CF-7C50E77265A5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2" creationId="{D774613F-F110-4B82-AE73-01E600FF9772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3" creationId="{CE82B5FB-9081-4CA1-8A31-B36D16510F05}"/>
          </ac:spMkLst>
        </pc:spChg>
        <pc:spChg chg="mod">
          <ac:chgData name="Timo Mühlhaus" userId="1b6b3aba618dadac" providerId="LiveId" clId="{07FB4929-9D0D-49DC-9F90-449C3095C51A}" dt="2021-10-11T14:43:01.793" v="39" actId="165"/>
          <ac:spMkLst>
            <pc:docMk/>
            <pc:sldMk cId="2212530618" sldId="533"/>
            <ac:spMk id="74" creationId="{0942E28A-B8B3-4C9C-BF7D-B0B074C846C1}"/>
          </ac:spMkLst>
        </pc:spChg>
        <pc:grpChg chg="del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8" creationId="{F7314719-584D-4F5F-BFCB-370C1DD4EC13}"/>
          </ac:grpSpMkLst>
        </pc:grpChg>
        <pc:grpChg chg="mod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65" creationId="{E5257820-B6FA-4091-8D1D-A6051E66FF73}"/>
          </ac:grpSpMkLst>
        </pc:grpChg>
        <pc:grpChg chg="mod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67" creationId="{4F843BFD-330D-4EB9-B0F5-32796C1F09BB}"/>
          </ac:grpSpMkLst>
        </pc:grpChg>
        <pc:grpChg chg="mod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68" creationId="{EE76A74C-D69A-4184-9163-6080E4DBF0B5}"/>
          </ac:grpSpMkLst>
        </pc:grpChg>
        <pc:grpChg chg="mod topLvl">
          <ac:chgData name="Timo Mühlhaus" userId="1b6b3aba618dadac" providerId="LiveId" clId="{07FB4929-9D0D-49DC-9F90-449C3095C51A}" dt="2021-10-11T14:43:01.793" v="39" actId="165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07FB4929-9D0D-49DC-9F90-449C3095C51A}" dt="2021-10-11T14:43:01.793" v="39" actId="165"/>
          <ac:picMkLst>
            <pc:docMk/>
            <pc:sldMk cId="2212530618" sldId="533"/>
            <ac:picMk id="66" creationId="{18F17030-F6B1-4AA6-AAE7-57E483FFE77B}"/>
          </ac:picMkLst>
        </pc:picChg>
        <pc:picChg chg="mod topLvl">
          <ac:chgData name="Timo Mühlhaus" userId="1b6b3aba618dadac" providerId="LiveId" clId="{07FB4929-9D0D-49DC-9F90-449C3095C51A}" dt="2021-10-11T14:43:01.793" v="39" actId="165"/>
          <ac:picMkLst>
            <pc:docMk/>
            <pc:sldMk cId="2212530618" sldId="533"/>
            <ac:picMk id="81" creationId="{27BE3D3F-72CB-4001-933B-FC03815E3539}"/>
          </ac:picMkLst>
        </pc:picChg>
      </pc:sldChg>
      <pc:sldChg chg="addSp delSp modSp new mod">
        <pc:chgData name="Timo Mühlhaus" userId="1b6b3aba618dadac" providerId="LiveId" clId="{07FB4929-9D0D-49DC-9F90-449C3095C51A}" dt="2021-10-11T14:43:23.340" v="47" actId="478"/>
        <pc:sldMkLst>
          <pc:docMk/>
          <pc:sldMk cId="3750717071" sldId="615"/>
        </pc:sldMkLst>
        <pc:spChg chg="del">
          <ac:chgData name="Timo Mühlhaus" userId="1b6b3aba618dadac" providerId="LiveId" clId="{07FB4929-9D0D-49DC-9F90-449C3095C51A}" dt="2021-10-11T14:39:33.660" v="1" actId="478"/>
          <ac:spMkLst>
            <pc:docMk/>
            <pc:sldMk cId="3750717071" sldId="615"/>
            <ac:spMk id="2" creationId="{8894A8B9-F022-4988-9C3B-5761C53B78AE}"/>
          </ac:spMkLst>
        </pc:spChg>
        <pc:spChg chg="del">
          <ac:chgData name="Timo Mühlhaus" userId="1b6b3aba618dadac" providerId="LiveId" clId="{07FB4929-9D0D-49DC-9F90-449C3095C51A}" dt="2021-10-11T14:39:33.660" v="1" actId="478"/>
          <ac:spMkLst>
            <pc:docMk/>
            <pc:sldMk cId="3750717071" sldId="615"/>
            <ac:spMk id="3" creationId="{F07284DF-5B96-4CF8-93FA-68E978CF118A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5" creationId="{49251BA2-34A9-460E-B91A-FF33D81C60F4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6" creationId="{5180F0AF-BEB5-4765-B355-6D446B29C0C9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7" creationId="{5A7D572F-558A-402D-A3DB-81F6C7A9AC76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8" creationId="{3E78B4CC-7041-4E8B-A772-3770157697B2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9" creationId="{BA953A29-147E-446A-BBAC-07AD85F064BD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0" creationId="{3E94F872-503A-4A47-9CB0-0F2EA029C6A0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1" creationId="{1D3B02A2-E32E-4BB6-A36E-48652619BE57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4" creationId="{FD752971-2EF7-40AD-BA7A-35F4E0D750B5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5" creationId="{0FC7D7A1-BF67-4D9B-AF9B-D6AF431C2503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6" creationId="{A6DAAF4D-12A0-42BC-8C59-37499925A946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7" creationId="{570C8959-1EB9-448E-9F6C-177A4F58B8F6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8" creationId="{F299C2D1-280D-4141-BA15-2A7376159ED8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19" creationId="{B9CB744D-620D-4070-80AF-60027E39072C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0" creationId="{9171CC24-3303-4B66-B9AC-75222A0F8455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1" creationId="{9104C55B-9D51-4E10-93C8-F116CD46E00D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2" creationId="{4FC9EA19-C27E-4039-96A6-671538F272F4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3" creationId="{D99F0E9C-CAB0-4C66-AADA-36E3391B7B75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4" creationId="{E23FA007-6D1E-4E72-9233-B52644D2142B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5" creationId="{805081FB-65AE-49DF-BA7B-68953F69F4A2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6" creationId="{2D8ABED7-497A-416C-A85E-4055CFF60023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7" creationId="{2789D6CB-9C8C-4638-A062-17E7A0FEE801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8" creationId="{A5067550-6576-4731-BEF8-2D961020C6F0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29" creationId="{5CD394D0-1928-493E-B483-E6F076DF24D3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0" creationId="{9AB41E03-09B8-420F-8FAE-B3424432F1CF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2" creationId="{5EA48DBE-16E3-4C20-AF8C-5D189F90281D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3" creationId="{4E50E5B5-9105-4185-B82D-8156DAAC5F86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4" creationId="{F9C32D2A-BB2C-402D-8EAA-99A6A4833D92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5" creationId="{81178CB8-FAB3-4A1D-B513-FB1DC8919B3D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6" creationId="{05BB7A3E-6F32-49DF-A07F-50639C518533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7" creationId="{B711F419-EEB1-479F-8E5A-5E682D63C11E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8" creationId="{665DB00A-4402-4A75-B768-8393AF2D3365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39" creationId="{CB01E776-D178-49CA-91BF-8EF4F4CF72B7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40" creationId="{DD213E8D-50DB-4AA1-BBB6-C07C1893F6F7}"/>
          </ac:spMkLst>
        </pc:spChg>
        <pc:spChg chg="mod">
          <ac:chgData name="Timo Mühlhaus" userId="1b6b3aba618dadac" providerId="LiveId" clId="{07FB4929-9D0D-49DC-9F90-449C3095C51A}" dt="2021-10-11T14:39:38.921" v="2"/>
          <ac:spMkLst>
            <pc:docMk/>
            <pc:sldMk cId="3750717071" sldId="615"/>
            <ac:spMk id="41" creationId="{F8F2EB7D-9DE5-4990-8D31-878E653CFADB}"/>
          </ac:spMkLst>
        </pc:spChg>
        <pc:spChg chg="add del mod">
          <ac:chgData name="Timo Mühlhaus" userId="1b6b3aba618dadac" providerId="LiveId" clId="{07FB4929-9D0D-49DC-9F90-449C3095C51A}" dt="2021-10-11T14:40:58.834" v="12"/>
          <ac:spMkLst>
            <pc:docMk/>
            <pc:sldMk cId="3750717071" sldId="615"/>
            <ac:spMk id="70" creationId="{675ED044-71F3-4136-A34F-1946B0539EC8}"/>
          </ac:spMkLst>
        </pc:spChg>
        <pc:spChg chg="add del ord">
          <ac:chgData name="Timo Mühlhaus" userId="1b6b3aba618dadac" providerId="LiveId" clId="{07FB4929-9D0D-49DC-9F90-449C3095C51A}" dt="2021-10-11T14:40:58.834" v="12"/>
          <ac:spMkLst>
            <pc:docMk/>
            <pc:sldMk cId="3750717071" sldId="615"/>
            <ac:spMk id="71" creationId="{667480E9-A942-4705-AFCB-0CC1B3EB115F}"/>
          </ac:spMkLst>
        </pc:spChg>
        <pc:spChg chg="mod">
          <ac:chgData name="Timo Mühlhaus" userId="1b6b3aba618dadac" providerId="LiveId" clId="{07FB4929-9D0D-49DC-9F90-449C3095C51A}" dt="2021-10-11T14:40:49.822" v="9"/>
          <ac:spMkLst>
            <pc:docMk/>
            <pc:sldMk cId="3750717071" sldId="615"/>
            <ac:spMk id="72" creationId="{325E59F9-5610-4901-8AD3-270AA0F27418}"/>
          </ac:spMkLst>
        </pc:spChg>
        <pc:spChg chg="add mod ord">
          <ac:chgData name="Timo Mühlhaus" userId="1b6b3aba618dadac" providerId="LiveId" clId="{07FB4929-9D0D-49DC-9F90-449C3095C51A}" dt="2021-10-11T14:42:29.215" v="37" actId="692"/>
          <ac:spMkLst>
            <pc:docMk/>
            <pc:sldMk cId="3750717071" sldId="615"/>
            <ac:spMk id="73" creationId="{6CFF9FD0-4B86-4C83-8CB1-E6538A71C4AD}"/>
          </ac:spMkLst>
        </pc:spChg>
        <pc:spChg chg="mod ord">
          <ac:chgData name="Timo Mühlhaus" userId="1b6b3aba618dadac" providerId="LiveId" clId="{07FB4929-9D0D-49DC-9F90-449C3095C51A}" dt="2021-10-11T14:41:46.372" v="17" actId="207"/>
          <ac:spMkLst>
            <pc:docMk/>
            <pc:sldMk cId="3750717071" sldId="615"/>
            <ac:spMk id="74" creationId="{494AF600-F7BC-49E3-95FD-710E70300577}"/>
          </ac:spMkLst>
        </pc:spChg>
        <pc:spChg chg="del mod">
          <ac:chgData name="Timo Mühlhaus" userId="1b6b3aba618dadac" providerId="LiveId" clId="{07FB4929-9D0D-49DC-9F90-449C3095C51A}" dt="2021-10-11T14:43:11.566" v="42" actId="478"/>
          <ac:spMkLst>
            <pc:docMk/>
            <pc:sldMk cId="3750717071" sldId="615"/>
            <ac:spMk id="78" creationId="{E115F770-B76B-45D9-88FD-17A017EC65D8}"/>
          </ac:spMkLst>
        </pc:spChg>
        <pc:spChg chg="del mod topLvl">
          <ac:chgData name="Timo Mühlhaus" userId="1b6b3aba618dadac" providerId="LiveId" clId="{07FB4929-9D0D-49DC-9F90-449C3095C51A}" dt="2021-10-11T14:43:15.144" v="44" actId="478"/>
          <ac:spMkLst>
            <pc:docMk/>
            <pc:sldMk cId="3750717071" sldId="615"/>
            <ac:spMk id="79" creationId="{BEB02463-58A1-42D9-8C97-11C3DFDAC58D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5" creationId="{8412D180-92D9-4DE6-BF5D-36CE39BC02D3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6" creationId="{DC0996D8-2E7B-4B0C-8D50-A300ABEE4432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7" creationId="{48C3BF34-6299-4601-BA23-51EA7C27ABB6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8" creationId="{9ED925EB-B522-47B4-AD66-F4924C296B58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89" creationId="{7627F3C8-E3D3-4024-A758-13B4B6AC5AB4}"/>
          </ac:spMkLst>
        </pc:spChg>
        <pc:spChg chg="mod">
          <ac:chgData name="Timo Mühlhaus" userId="1b6b3aba618dadac" providerId="LiveId" clId="{07FB4929-9D0D-49DC-9F90-449C3095C51A}" dt="2021-10-11T14:43:08.841" v="40"/>
          <ac:spMkLst>
            <pc:docMk/>
            <pc:sldMk cId="3750717071" sldId="615"/>
            <ac:spMk id="90" creationId="{B0E3D75D-8F2E-4987-BF1C-C95D9B6A7ED7}"/>
          </ac:spMkLst>
        </pc:spChg>
        <pc:grpChg chg="add mod">
          <ac:chgData name="Timo Mühlhaus" userId="1b6b3aba618dadac" providerId="LiveId" clId="{07FB4929-9D0D-49DC-9F90-449C3095C51A}" dt="2021-10-11T14:39:43.117" v="3" actId="1076"/>
          <ac:grpSpMkLst>
            <pc:docMk/>
            <pc:sldMk cId="3750717071" sldId="615"/>
            <ac:grpSpMk id="4" creationId="{9BBDB0AB-EDE9-4C26-9BA0-CE83043925E2}"/>
          </ac:grpSpMkLst>
        </pc:grpChg>
        <pc:grpChg chg="add mod">
          <ac:chgData name="Timo Mühlhaus" userId="1b6b3aba618dadac" providerId="LiveId" clId="{07FB4929-9D0D-49DC-9F90-449C3095C51A}" dt="2021-10-11T14:39:43.117" v="3" actId="1076"/>
          <ac:grpSpMkLst>
            <pc:docMk/>
            <pc:sldMk cId="3750717071" sldId="615"/>
            <ac:grpSpMk id="12" creationId="{F3E6BCF5-A29C-45BA-B83C-86BCB9E69D8C}"/>
          </ac:grpSpMkLst>
        </pc:grpChg>
        <pc:grpChg chg="mod">
          <ac:chgData name="Timo Mühlhaus" userId="1b6b3aba618dadac" providerId="LiveId" clId="{07FB4929-9D0D-49DC-9F90-449C3095C51A}" dt="2021-10-11T14:39:38.921" v="2"/>
          <ac:grpSpMkLst>
            <pc:docMk/>
            <pc:sldMk cId="3750717071" sldId="615"/>
            <ac:grpSpMk id="13" creationId="{0C2678A5-BFFB-49CD-A445-E44CC9C27A6B}"/>
          </ac:grpSpMkLst>
        </pc:grpChg>
        <pc:grpChg chg="add del mod">
          <ac:chgData name="Timo Mühlhaus" userId="1b6b3aba618dadac" providerId="LiveId" clId="{07FB4929-9D0D-49DC-9F90-449C3095C51A}" dt="2021-10-11T14:43:15.144" v="44" actId="478"/>
          <ac:grpSpMkLst>
            <pc:docMk/>
            <pc:sldMk cId="3750717071" sldId="615"/>
            <ac:grpSpMk id="77" creationId="{FA0C4824-6231-4E18-AE0D-64DF7226BF66}"/>
          </ac:grpSpMkLst>
        </pc:grpChg>
        <pc:grpChg chg="del mod topLvl">
          <ac:chgData name="Timo Mühlhaus" userId="1b6b3aba618dadac" providerId="LiveId" clId="{07FB4929-9D0D-49DC-9F90-449C3095C51A}" dt="2021-10-11T14:43:23.340" v="47" actId="478"/>
          <ac:grpSpMkLst>
            <pc:docMk/>
            <pc:sldMk cId="3750717071" sldId="615"/>
            <ac:grpSpMk id="80" creationId="{C3FABD12-5DC6-4207-BFAE-6AF010A0FCE5}"/>
          </ac:grpSpMkLst>
        </pc:grpChg>
        <pc:grpChg chg="mod">
          <ac:chgData name="Timo Mühlhaus" userId="1b6b3aba618dadac" providerId="LiveId" clId="{07FB4929-9D0D-49DC-9F90-449C3095C51A}" dt="2021-10-11T14:43:08.841" v="40"/>
          <ac:grpSpMkLst>
            <pc:docMk/>
            <pc:sldMk cId="3750717071" sldId="615"/>
            <ac:grpSpMk id="81" creationId="{99DF018A-7504-49CE-A96B-F8B3BE2223EB}"/>
          </ac:grpSpMkLst>
        </pc:grpChg>
        <pc:grpChg chg="mod">
          <ac:chgData name="Timo Mühlhaus" userId="1b6b3aba618dadac" providerId="LiveId" clId="{07FB4929-9D0D-49DC-9F90-449C3095C51A}" dt="2021-10-11T14:43:08.841" v="40"/>
          <ac:grpSpMkLst>
            <pc:docMk/>
            <pc:sldMk cId="3750717071" sldId="615"/>
            <ac:grpSpMk id="83" creationId="{49667385-B908-40BD-8076-80221FD9EB4E}"/>
          </ac:grpSpMkLst>
        </pc:grpChg>
        <pc:grpChg chg="mod">
          <ac:chgData name="Timo Mühlhaus" userId="1b6b3aba618dadac" providerId="LiveId" clId="{07FB4929-9D0D-49DC-9F90-449C3095C51A}" dt="2021-10-11T14:43:08.841" v="40"/>
          <ac:grpSpMkLst>
            <pc:docMk/>
            <pc:sldMk cId="3750717071" sldId="615"/>
            <ac:grpSpMk id="84" creationId="{B3BA68DE-8A26-49DF-987B-C5B57EC8BE89}"/>
          </ac:grpSpMkLst>
        </pc:grpChg>
        <pc:picChg chg="add del mod">
          <ac:chgData name="Timo Mühlhaus" userId="1b6b3aba618dadac" providerId="LiveId" clId="{07FB4929-9D0D-49DC-9F90-449C3095C51A}" dt="2021-10-11T14:42:32.431" v="38" actId="478"/>
          <ac:picMkLst>
            <pc:docMk/>
            <pc:sldMk cId="3750717071" sldId="615"/>
            <ac:picMk id="76" creationId="{2A46A536-96CB-4224-948A-C9B69FED53F0}"/>
          </ac:picMkLst>
        </pc:picChg>
        <pc:picChg chg="mod">
          <ac:chgData name="Timo Mühlhaus" userId="1b6b3aba618dadac" providerId="LiveId" clId="{07FB4929-9D0D-49DC-9F90-449C3095C51A}" dt="2021-10-11T14:43:08.841" v="40"/>
          <ac:picMkLst>
            <pc:docMk/>
            <pc:sldMk cId="3750717071" sldId="615"/>
            <ac:picMk id="82" creationId="{408B890C-4181-4860-AA8E-4D135D70C059}"/>
          </ac:picMkLst>
        </pc:pic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31" creationId="{32EFCEA9-BC89-453B-846A-7A5906C25FA0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2" creationId="{4A19FC0B-CE1C-49F5-8115-39867B1F026D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3" creationId="{02DE3634-FA73-4387-8970-8986434EC488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4" creationId="{B3664BF6-CE92-4838-AF2A-FDFA386BB0B2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5" creationId="{DBB34683-5A1C-47FE-BBF1-CAA16FF7955A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6" creationId="{97A36C9A-E2D8-42EC-AD3A-BF617439E9E3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7" creationId="{E7E4433C-819C-45AA-BF4B-BEED745D0551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8" creationId="{9E3858B4-D7D6-4E56-997C-DD6143F3CFD3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49" creationId="{D921982B-3935-4DD1-83B5-F22A2FB0D551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0" creationId="{AB72CF85-1B1B-48F4-B536-C77AF18D4022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1" creationId="{05E5B9EF-1BBC-4D92-8973-AC38F5FBD983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2" creationId="{F204C537-0E72-4681-BA54-AFE9C59EC8E7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3" creationId="{809586BE-B330-4912-98C8-F071C0410D90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4" creationId="{A4A929B1-4F13-4BD8-8561-7BE8DB2F0F95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5" creationId="{24B7A08B-8D95-49E6-B948-C6053F121C32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6" creationId="{C8A0A2D7-48BF-4B67-B7BD-888E3C540A48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7" creationId="{7AA08BC2-55DC-4BC3-82F8-C8B42734E9D1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8" creationId="{6819DC04-08A8-4F07-B515-A6AD04B9B55B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59" creationId="{7173E366-823D-4BD5-93C5-B78B20E4610C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0" creationId="{0EFB4D94-7839-4419-96D7-2BB92E5DAD5A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1" creationId="{B86FD4E2-F9A8-4A9C-BB92-CC69E0F178A9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2" creationId="{D9F5AC94-FD13-4931-B5A4-0C7203EE810C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3" creationId="{AC8CD37D-DF79-42DE-83AE-7CCD2B077B71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4" creationId="{EF117D44-4F98-4773-BC7B-9A13D4586B7B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5" creationId="{CE701A03-B988-451A-BEB9-6C913A4CCBFC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6" creationId="{9C389043-1F73-425B-86E1-B3F4EC844E35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7" creationId="{176E2402-5931-4788-A91A-2CCD39B1D896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8" creationId="{782F014D-16D6-4285-B6C3-E85C575B9B0A}"/>
          </ac:cxnSpMkLst>
        </pc:cxnChg>
        <pc:cxnChg chg="mod">
          <ac:chgData name="Timo Mühlhaus" userId="1b6b3aba618dadac" providerId="LiveId" clId="{07FB4929-9D0D-49DC-9F90-449C3095C51A}" dt="2021-10-11T14:39:38.921" v="2"/>
          <ac:cxnSpMkLst>
            <pc:docMk/>
            <pc:sldMk cId="3750717071" sldId="615"/>
            <ac:cxnSpMk id="69" creationId="{97218F7C-0329-4149-9216-B7350D4115A4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Timo Mühlhaus" userId="1b6b3aba618dadac" providerId="LiveId" clId="{B8546F60-6C36-4876-83BF-A0A24D04D2D8}"/>
    <pc:docChg chg="modSld">
      <pc:chgData name="Timo Mühlhaus" userId="1b6b3aba618dadac" providerId="LiveId" clId="{B8546F60-6C36-4876-83BF-A0A24D04D2D8}" dt="2021-06-03T13:30:10.259" v="2" actId="165"/>
      <pc:docMkLst>
        <pc:docMk/>
      </pc:docMkLst>
      <pc:sldChg chg="addSp modSp">
        <pc:chgData name="Timo Mühlhaus" userId="1b6b3aba618dadac" providerId="LiveId" clId="{B8546F60-6C36-4876-83BF-A0A24D04D2D8}" dt="2021-05-26T07:48:43.739" v="1" actId="164"/>
        <pc:sldMkLst>
          <pc:docMk/>
          <pc:sldMk cId="2226398919" sldId="517"/>
        </pc:sldMkLst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23" creationId="{1BDF1349-D25C-4D47-9A36-D77CAB0539EE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28" creationId="{CA5E2811-6AEC-4613-B8A7-2E66B0CE822E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50" creationId="{FF267573-65CE-40BB-ACB5-02770DA65F3D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98" creationId="{684786DC-EAA1-4214-AD0C-97903EF0EB51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16" creationId="{5550FDBA-EB34-4E11-B15B-6FDA582E567B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B8546F60-6C36-4876-83BF-A0A24D04D2D8}" dt="2021-05-26T07:48:43.739" v="1" actId="164"/>
          <ac:spMkLst>
            <pc:docMk/>
            <pc:sldMk cId="2226398919" sldId="517"/>
            <ac:spMk id="166" creationId="{98A836E0-9D01-4FD2-B919-54022ECDF439}"/>
          </ac:spMkLst>
        </pc:spChg>
        <pc:grpChg chg="add 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3" creationId="{93A7EEF3-CF02-459E-BD5C-B678E8C08020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39" creationId="{8B083A7E-C067-4697-851B-BE93B59AFF9B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52" creationId="{72FF7CA0-867A-4B54-AAC4-D8E19EF43DBE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91" creationId="{3BD643EA-F512-43B6-B47B-38E0202F99B5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57" creationId="{0E3D5993-E428-45E7-AFD2-4FD4438FD2F8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B8546F60-6C36-4876-83BF-A0A24D04D2D8}" dt="2021-05-26T07:48:43.739" v="1" actId="164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84" creationId="{BF2432EE-A1BF-49DC-8A0F-AA21E10C31FC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00" creationId="{27671DB8-C33E-41BA-B436-9B40B46ED87A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05" creationId="{B9537ABF-1D6A-4144-A0A4-2A392C464F07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44" creationId="{6C5EC6BA-B27D-4E55-93B8-D293BC51AFD7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65" creationId="{27C6403E-2777-4AB0-9EC4-720D5CA1CC6F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208" creationId="{3ADE53A4-960C-49B2-B02B-0A20EFEA188C}"/>
          </ac:picMkLst>
        </pc:picChg>
        <pc:picChg chg="mod">
          <ac:chgData name="Timo Mühlhaus" userId="1b6b3aba618dadac" providerId="LiveId" clId="{B8546F60-6C36-4876-83BF-A0A24D04D2D8}" dt="2021-05-26T07:48:43.739" v="1" actId="164"/>
          <ac:picMkLst>
            <pc:docMk/>
            <pc:sldMk cId="2226398919" sldId="517"/>
            <ac:picMk id="225" creationId="{19C75848-071B-4C92-9390-428865D04DD3}"/>
          </ac:picMkLst>
        </pc:pic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0" creationId="{7500841D-3B91-4ED3-808C-F82750C85D3E}"/>
          </ac:cxnSpMkLst>
        </pc:cxn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B8546F60-6C36-4876-83BF-A0A24D04D2D8}" dt="2021-05-26T07:48:43.739" v="1" actId="164"/>
          <ac:cxnSpMkLst>
            <pc:docMk/>
            <pc:sldMk cId="2226398919" sldId="517"/>
            <ac:cxnSpMk id="167" creationId="{4682A115-C0A0-4019-9B00-0A2DCAD636EA}"/>
          </ac:cxnSpMkLst>
        </pc:cxnChg>
      </pc:sldChg>
      <pc:sldChg chg="delSp modSp">
        <pc:chgData name="Timo Mühlhaus" userId="1b6b3aba618dadac" providerId="LiveId" clId="{B8546F60-6C36-4876-83BF-A0A24D04D2D8}" dt="2021-06-03T13:30:10.259" v="2" actId="165"/>
        <pc:sldMkLst>
          <pc:docMk/>
          <pc:sldMk cId="2036752745" sldId="530"/>
        </pc:sldMkLst>
        <pc:spChg chg="mod topLvl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5" creationId="{2DCF9050-3C9E-414D-A84D-C13E29855B26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6" creationId="{297D2D0D-C69F-4BA0-8B0F-3FEA765F44EC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9" creationId="{EEF1903D-750A-435B-9FFF-30AC391D1AF4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32" creationId="{99AB4264-F038-4BC7-A023-E6847ABFC28D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64" creationId="{D327695C-C986-47D2-B0AE-ACE69FC5AFBC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69" creationId="{D60FD2E2-6D27-480B-A2CD-0A0D3FB50D61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70" creationId="{044F0C55-9132-4078-850E-85BA751056A8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71" creationId="{50F9A4A0-6CF5-48DC-B4B7-125E80CE2E95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75" creationId="{B047539B-DCB3-49BD-AE1E-4C30F61EC6B0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85" creationId="{9B55E499-AB47-417E-A9E1-7F465379C67F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89" creationId="{1411DF9A-4235-4D87-90B1-85522AF1A17F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92" creationId="{BE27AF36-1520-4CD5-A28F-41E58C3450D9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96" creationId="{2D15D9E1-569E-41D5-9D45-A9FFAFC4417F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199" creationId="{EE579898-46F0-40BC-B1E8-87380EE6A4B4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205" creationId="{661CAE9E-C533-416D-B67F-D011BDB18805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239" creationId="{61996A98-8322-43E2-9C2A-495F5171BE1F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243" creationId="{F2E305F5-264B-4B0F-844B-BA1C18FFBE66}"/>
          </ac:spMkLst>
        </pc:spChg>
        <pc:spChg chg="mod">
          <ac:chgData name="Timo Mühlhaus" userId="1b6b3aba618dadac" providerId="LiveId" clId="{B8546F60-6C36-4876-83BF-A0A24D04D2D8}" dt="2021-06-03T13:30:10.259" v="2" actId="165"/>
          <ac:spMkLst>
            <pc:docMk/>
            <pc:sldMk cId="2036752745" sldId="530"/>
            <ac:spMk id="244" creationId="{6A07C684-AE25-4B55-BD26-130361010509}"/>
          </ac:spMkLst>
        </pc:s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7" creationId="{3221BE55-66C4-4967-9A35-EE4522465D11}"/>
          </ac:grpSpMkLst>
        </pc:gr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8" creationId="{12CCEEF5-8598-49E5-AFF5-64235DA78F56}"/>
          </ac:grpSpMkLst>
        </pc:gr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5" creationId="{69E6F30D-412C-459E-8750-871E84137F59}"/>
          </ac:grpSpMkLst>
        </pc:grpChg>
        <pc:grpChg chg="de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6" creationId="{DC80C8E6-E9E7-4CE7-9CCC-4C69DFDFD230}"/>
          </ac:grpSpMkLst>
        </pc:grpChg>
        <pc:grpChg chg="mod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03" creationId="{2CD30776-CF10-41E7-9609-0AA3AAF6BE17}"/>
          </ac:grpSpMkLst>
        </pc:gr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55" creationId="{473A1968-ECEA-4537-91F0-2DB09A5482A1}"/>
          </ac:grpSpMkLst>
        </pc:grpChg>
        <pc:grpChg chg="mod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188" creationId="{D7736B1D-2D13-467A-ACC9-3BD3D4545593}"/>
          </ac:grpSpMkLst>
        </pc:grpChg>
        <pc:grpChg chg="mod topLvl">
          <ac:chgData name="Timo Mühlhaus" userId="1b6b3aba618dadac" providerId="LiveId" clId="{B8546F60-6C36-4876-83BF-A0A24D04D2D8}" dt="2021-06-03T13:30:10.259" v="2" actId="165"/>
          <ac:grpSpMkLst>
            <pc:docMk/>
            <pc:sldMk cId="2036752745" sldId="530"/>
            <ac:grpSpMk id="242" creationId="{C15CAFB8-CB96-4F68-8E29-9B69BE4BBAA1}"/>
          </ac:grpSpMkLst>
        </pc:grpChg>
        <pc:picChg chg="mod topLvl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1" creationId="{65B7A901-63B8-4B15-B311-29B6FB7B6FF1}"/>
          </ac:picMkLst>
        </pc:picChg>
        <pc:picChg chg="mod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04" creationId="{5B6E4351-D01C-4B14-865B-84D63C79637A}"/>
          </ac:picMkLst>
        </pc:picChg>
        <pc:picChg chg="mod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06" creationId="{6B51A187-6C1A-4563-B93F-0DC1DA0B35B3}"/>
          </ac:picMkLst>
        </pc:picChg>
        <pc:picChg chg="mod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07" creationId="{9383EBF7-4B0C-470E-B1B2-C4B567EBCAC0}"/>
          </ac:picMkLst>
        </pc:picChg>
        <pc:picChg chg="mod">
          <ac:chgData name="Timo Mühlhaus" userId="1b6b3aba618dadac" providerId="LiveId" clId="{B8546F60-6C36-4876-83BF-A0A24D04D2D8}" dt="2021-06-03T13:30:10.259" v="2" actId="165"/>
          <ac:picMkLst>
            <pc:docMk/>
            <pc:sldMk cId="2036752745" sldId="530"/>
            <ac:picMk id="108" creationId="{3B5BAF1F-10BD-4639-972D-CAB33C27EB0B}"/>
          </ac:picMkLst>
        </pc:pic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86" creationId="{E52CCD6B-A23E-4848-BDD2-1B5811C1091A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87" creationId="{F0313C2A-3427-4028-AFC3-73749E69A9CF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0" creationId="{DD955495-56AC-4AC9-9E24-6E9CB7BA1BC2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1" creationId="{16D7AB0D-7B70-495B-ABA8-3DDC53AE90A4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3" creationId="{AF608FCB-EA8F-4DD8-83F5-267CDD53D941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5" creationId="{768E8D6E-8F13-4111-8EB2-2787E8A07AC0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7" creationId="{C6290E74-F6CE-46B1-9675-0327D4311D01}"/>
          </ac:cxnSpMkLst>
        </pc:cxnChg>
        <pc:cxnChg chg="mod">
          <ac:chgData name="Timo Mühlhaus" userId="1b6b3aba618dadac" providerId="LiveId" clId="{B8546F60-6C36-4876-83BF-A0A24D04D2D8}" dt="2021-06-03T13:30:10.259" v="2" actId="165"/>
          <ac:cxnSpMkLst>
            <pc:docMk/>
            <pc:sldMk cId="2036752745" sldId="530"/>
            <ac:cxnSpMk id="198" creationId="{D24EDFAD-5249-4EA5-86A3-C48B757F2D3A}"/>
          </ac:cxnSpMkLst>
        </pc:cxnChg>
      </pc:sldChg>
      <pc:sldChg chg="delSp modSp">
        <pc:chgData name="Timo Mühlhaus" userId="1b6b3aba618dadac" providerId="LiveId" clId="{B8546F60-6C36-4876-83BF-A0A24D04D2D8}" dt="2021-04-23T10:02:46.608" v="0" actId="165"/>
        <pc:sldMkLst>
          <pc:docMk/>
          <pc:sldMk cId="3322981495" sldId="544"/>
        </pc:sldMkLst>
        <pc:grpChg chg="del">
          <ac:chgData name="Timo Mühlhaus" userId="1b6b3aba618dadac" providerId="LiveId" clId="{B8546F60-6C36-4876-83BF-A0A24D04D2D8}" dt="2021-04-23T10:02:46.608" v="0" actId="165"/>
          <ac:grpSpMkLst>
            <pc:docMk/>
            <pc:sldMk cId="3322981495" sldId="544"/>
            <ac:grpSpMk id="26" creationId="{C6262468-0428-41FB-8559-5647ED1643C2}"/>
          </ac:grpSpMkLst>
        </pc:grpChg>
        <pc:picChg chg="mod topLvl">
          <ac:chgData name="Timo Mühlhaus" userId="1b6b3aba618dadac" providerId="LiveId" clId="{B8546F60-6C36-4876-83BF-A0A24D04D2D8}" dt="2021-04-23T10:02:46.608" v="0" actId="165"/>
          <ac:picMkLst>
            <pc:docMk/>
            <pc:sldMk cId="3322981495" sldId="544"/>
            <ac:picMk id="41" creationId="{D4A58C9E-1502-46EA-A871-BEF6FF47B1A8}"/>
          </ac:picMkLst>
        </pc:picChg>
        <pc:picChg chg="mod topLvl">
          <ac:chgData name="Timo Mühlhaus" userId="1b6b3aba618dadac" providerId="LiveId" clId="{B8546F60-6C36-4876-83BF-A0A24D04D2D8}" dt="2021-04-23T10:02:46.608" v="0" actId="165"/>
          <ac:picMkLst>
            <pc:docMk/>
            <pc:sldMk cId="3322981495" sldId="544"/>
            <ac:picMk id="42" creationId="{1F0C0134-0E95-44F7-BF67-48BEA00B3263}"/>
          </ac:picMkLst>
        </pc:picChg>
        <pc:picChg chg="mod topLvl">
          <ac:chgData name="Timo Mühlhaus" userId="1b6b3aba618dadac" providerId="LiveId" clId="{B8546F60-6C36-4876-83BF-A0A24D04D2D8}" dt="2021-04-23T10:02:46.608" v="0" actId="165"/>
          <ac:picMkLst>
            <pc:docMk/>
            <pc:sldMk cId="3322981495" sldId="544"/>
            <ac:picMk id="43" creationId="{AA207AFA-7B51-49BE-BF7B-7425C18708AB}"/>
          </ac:picMkLst>
        </pc:pic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0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0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0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0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0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0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taPLANT" type="tx">
  <p:cSld name="DataPLA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6482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838080" y="9360"/>
            <a:ext cx="10515240" cy="6144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94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023DE37-336A-44B5-BF9F-E7E4772A6D14}"/>
              </a:ext>
            </a:extLst>
          </p:cNvPr>
          <p:cNvGrpSpPr/>
          <p:nvPr/>
        </p:nvGrpSpPr>
        <p:grpSpPr>
          <a:xfrm>
            <a:off x="1541702" y="1411551"/>
            <a:ext cx="3940810" cy="3822043"/>
            <a:chOff x="3797857" y="1266136"/>
            <a:chExt cx="3940810" cy="382204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42B766F-6F66-4DC8-9704-D15780F4685A}"/>
                </a:ext>
              </a:extLst>
            </p:cNvPr>
            <p:cNvGrpSpPr/>
            <p:nvPr/>
          </p:nvGrpSpPr>
          <p:grpSpPr>
            <a:xfrm>
              <a:off x="3797857" y="2077992"/>
              <a:ext cx="1184950" cy="884717"/>
              <a:chOff x="3797857" y="2077992"/>
              <a:chExt cx="1184950" cy="88471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899DD07-92CC-4683-8D76-7BCC482AFAB2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C158B39A-396C-4F0D-B6B1-93E68F77D0FA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FE100A3-75A7-4FC5-9BA8-87E908195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077" y="2203442"/>
                <a:ext cx="186730" cy="7592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19AF432-9F7D-447F-9344-54606967DA5B}"/>
                </a:ext>
              </a:extLst>
            </p:cNvPr>
            <p:cNvGrpSpPr/>
            <p:nvPr/>
          </p:nvGrpSpPr>
          <p:grpSpPr>
            <a:xfrm>
              <a:off x="4207006" y="3990474"/>
              <a:ext cx="1140532" cy="884717"/>
              <a:chOff x="4207006" y="3990474"/>
              <a:chExt cx="1140532" cy="884717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4F7F469-3EE2-42D9-B14C-0F5BDF759891}"/>
                  </a:ext>
                </a:extLst>
              </p:cNvPr>
              <p:cNvSpPr/>
              <p:nvPr/>
            </p:nvSpPr>
            <p:spPr>
              <a:xfrm>
                <a:off x="4207006" y="4624291"/>
                <a:ext cx="556260" cy="250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8303697-3D4F-4EB2-A834-EEAFF626C852}"/>
                  </a:ext>
                </a:extLst>
              </p:cNvPr>
              <p:cNvCxnSpPr>
                <a:cxnSpLocks/>
                <a:stCxn id="31" idx="3"/>
              </p:cNvCxnSpPr>
              <p:nvPr/>
            </p:nvCxnSpPr>
            <p:spPr>
              <a:xfrm>
                <a:off x="4763266" y="4749741"/>
                <a:ext cx="3975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6089B5A-88B4-4FB1-83BE-12CA6BA93F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0808" y="3990474"/>
                <a:ext cx="186730" cy="7592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9A12EA3-E223-4195-8C4F-BBEB6DF0DF27}"/>
                </a:ext>
              </a:extLst>
            </p:cNvPr>
            <p:cNvGrpSpPr/>
            <p:nvPr/>
          </p:nvGrpSpPr>
          <p:grpSpPr>
            <a:xfrm>
              <a:off x="6065785" y="2563410"/>
              <a:ext cx="1672882" cy="561427"/>
              <a:chOff x="6065785" y="2563410"/>
              <a:chExt cx="1672882" cy="561427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44A0B64-3BE5-4B20-A243-BD77E44CC904}"/>
                  </a:ext>
                </a:extLst>
              </p:cNvPr>
              <p:cNvSpPr/>
              <p:nvPr/>
            </p:nvSpPr>
            <p:spPr>
              <a:xfrm>
                <a:off x="7182407" y="2563410"/>
                <a:ext cx="556260" cy="250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1C07D10-4FB5-4A41-AADA-DE1C8AE48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417" y="2688860"/>
                <a:ext cx="2903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5988E5F-F826-4850-AD7A-87D5A2FD7D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5785" y="2688860"/>
                <a:ext cx="818632" cy="435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2F890B4-62A3-4DFC-81A0-399E92A54235}"/>
                </a:ext>
              </a:extLst>
            </p:cNvPr>
            <p:cNvGrpSpPr/>
            <p:nvPr/>
          </p:nvGrpSpPr>
          <p:grpSpPr>
            <a:xfrm>
              <a:off x="5901449" y="3824529"/>
              <a:ext cx="1367306" cy="1263650"/>
              <a:chOff x="5901449" y="3824529"/>
              <a:chExt cx="1367306" cy="1263650"/>
            </a:xfrm>
            <a:solidFill>
              <a:schemeClr val="accent1">
                <a:alpha val="5000"/>
              </a:schemeClr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2573E5-334B-47CF-BE52-128231D7C53E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082915D-7C49-4D2F-A27C-22405E2DB3DF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A9CC78B-110A-4ECA-9FC3-C0B802DC3C4A}"/>
                  </a:ext>
                </a:extLst>
              </p:cNvPr>
              <p:cNvSpPr/>
              <p:nvPr/>
            </p:nvSpPr>
            <p:spPr>
              <a:xfrm>
                <a:off x="6865367" y="3824529"/>
                <a:ext cx="403388" cy="12636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5B06822-E975-48A9-81AF-AF7D760089A7}"/>
                </a:ext>
              </a:extLst>
            </p:cNvPr>
            <p:cNvGrpSpPr/>
            <p:nvPr/>
          </p:nvGrpSpPr>
          <p:grpSpPr>
            <a:xfrm>
              <a:off x="4507445" y="2258793"/>
              <a:ext cx="2618923" cy="2400175"/>
              <a:chOff x="4507445" y="2258793"/>
              <a:chExt cx="2618923" cy="2400175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6847238C-9AAD-4AE0-BDCE-9825504A98E2}"/>
                  </a:ext>
                </a:extLst>
              </p:cNvPr>
              <p:cNvSpPr/>
              <p:nvPr/>
            </p:nvSpPr>
            <p:spPr>
              <a:xfrm rot="9662448">
                <a:off x="4507445" y="2258793"/>
                <a:ext cx="2400175" cy="2400175"/>
              </a:xfrm>
              <a:prstGeom prst="arc">
                <a:avLst>
                  <a:gd name="adj1" fmla="val 17277820"/>
                  <a:gd name="adj2" fmla="val 12136397"/>
                </a:avLst>
              </a:prstGeom>
              <a:ln w="76200" cap="rnd">
                <a:solidFill>
                  <a:srgbClr val="0BB5DD">
                    <a:alpha val="5098"/>
                  </a:srgb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4E6A737-EC05-4291-9737-46F7A6B34B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6798" y="3323741"/>
                <a:ext cx="239570" cy="264759"/>
              </a:xfrm>
              <a:prstGeom prst="line">
                <a:avLst/>
              </a:prstGeom>
              <a:ln w="76200" cap="rnd">
                <a:solidFill>
                  <a:srgbClr val="0BB5DD">
                    <a:alpha val="5098"/>
                  </a:srgb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089E56D-FB93-4496-97A3-5BFF33CF4A7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32252" y="3335578"/>
                <a:ext cx="239570" cy="264759"/>
              </a:xfrm>
              <a:prstGeom prst="line">
                <a:avLst/>
              </a:prstGeom>
              <a:ln w="76200" cap="rnd">
                <a:solidFill>
                  <a:srgbClr val="0BB5DD">
                    <a:alpha val="5098"/>
                  </a:srgb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2847956-58CD-479B-8301-670821F1AD95}"/>
                </a:ext>
              </a:extLst>
            </p:cNvPr>
            <p:cNvGrpSpPr/>
            <p:nvPr/>
          </p:nvGrpSpPr>
          <p:grpSpPr>
            <a:xfrm>
              <a:off x="5085481" y="2856370"/>
              <a:ext cx="1202748" cy="1174906"/>
              <a:chOff x="3896723" y="1685569"/>
              <a:chExt cx="2702070" cy="2377086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2B46372-1815-4F98-B14A-373E83F386A7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ln w="76200" cap="rnd">
                <a:solidFill>
                  <a:srgbClr val="0BB5DD">
                    <a:alpha val="5098"/>
                  </a:srgb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687023F-78AA-4C4B-8F9F-AC6238B36D46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ln w="76200" cap="rnd">
                <a:solidFill>
                  <a:srgbClr val="0BB5DD">
                    <a:alpha val="5098"/>
                  </a:srgb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Freeform: Shape 24" descr="Magnifying glass">
              <a:extLst>
                <a:ext uri="{FF2B5EF4-FFF2-40B4-BE49-F238E27FC236}">
                  <a16:creationId xmlns:a16="http://schemas.microsoft.com/office/drawing/2014/main" id="{AF5FA625-9AF2-49F8-BEEC-BA618A1B44B4}"/>
                </a:ext>
              </a:extLst>
            </p:cNvPr>
            <p:cNvSpPr/>
            <p:nvPr/>
          </p:nvSpPr>
          <p:spPr>
            <a:xfrm rot="15596802">
              <a:off x="6289588" y="1265465"/>
              <a:ext cx="1151556" cy="1152898"/>
            </a:xfrm>
            <a:custGeom>
              <a:avLst/>
              <a:gdLst>
                <a:gd name="connsiteX0" fmla="*/ 1146867 w 1151556"/>
                <a:gd name="connsiteY0" fmla="*/ 918023 h 1152898"/>
                <a:gd name="connsiteX1" fmla="*/ 1072420 w 1151556"/>
                <a:gd name="connsiteY1" fmla="*/ 1067135 h 1152898"/>
                <a:gd name="connsiteX2" fmla="*/ 868216 w 1151556"/>
                <a:gd name="connsiteY2" fmla="*/ 1152898 h 1152898"/>
                <a:gd name="connsiteX3" fmla="*/ 664011 w 1151556"/>
                <a:gd name="connsiteY3" fmla="*/ 1067134 h 1152898"/>
                <a:gd name="connsiteX4" fmla="*/ 153498 w 1151556"/>
                <a:gd name="connsiteY4" fmla="*/ 556621 h 1152898"/>
                <a:gd name="connsiteX5" fmla="*/ 75902 w 1151556"/>
                <a:gd name="connsiteY5" fmla="*/ 303408 h 1152898"/>
                <a:gd name="connsiteX6" fmla="*/ 0 w 1151556"/>
                <a:gd name="connsiteY6" fmla="*/ 227505 h 1152898"/>
                <a:gd name="connsiteX7" fmla="*/ 31670 w 1151556"/>
                <a:gd name="connsiteY7" fmla="*/ 203045 h 1152898"/>
                <a:gd name="connsiteX8" fmla="*/ 143826 w 1151556"/>
                <a:gd name="connsiteY8" fmla="*/ 97878 h 1152898"/>
                <a:gd name="connsiteX9" fmla="*/ 229913 w 1151556"/>
                <a:gd name="connsiteY9" fmla="*/ 0 h 1152898"/>
                <a:gd name="connsiteX10" fmla="*/ 304612 w 1151556"/>
                <a:gd name="connsiteY10" fmla="*/ 74699 h 1152898"/>
                <a:gd name="connsiteX11" fmla="*/ 557825 w 1151556"/>
                <a:gd name="connsiteY11" fmla="*/ 152294 h 1152898"/>
                <a:gd name="connsiteX12" fmla="*/ 1068338 w 1151556"/>
                <a:gd name="connsiteY12" fmla="*/ 662807 h 1152898"/>
                <a:gd name="connsiteX13" fmla="*/ 1146867 w 1151556"/>
                <a:gd name="connsiteY13" fmla="*/ 918023 h 115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1556" h="1152898">
                  <a:moveTo>
                    <a:pt x="1146867" y="918023"/>
                  </a:moveTo>
                  <a:cubicBezTo>
                    <a:pt x="1137127" y="972177"/>
                    <a:pt x="1112240" y="1024250"/>
                    <a:pt x="1072420" y="1067135"/>
                  </a:cubicBezTo>
                  <a:cubicBezTo>
                    <a:pt x="1015243" y="1124312"/>
                    <a:pt x="941729" y="1152898"/>
                    <a:pt x="868216" y="1152898"/>
                  </a:cubicBezTo>
                  <a:cubicBezTo>
                    <a:pt x="794702" y="1152898"/>
                    <a:pt x="721188" y="1124312"/>
                    <a:pt x="664011" y="1067134"/>
                  </a:cubicBezTo>
                  <a:lnTo>
                    <a:pt x="153498" y="556621"/>
                  </a:lnTo>
                  <a:cubicBezTo>
                    <a:pt x="84071" y="487194"/>
                    <a:pt x="59566" y="393258"/>
                    <a:pt x="75902" y="303408"/>
                  </a:cubicBezTo>
                  <a:lnTo>
                    <a:pt x="0" y="227505"/>
                  </a:lnTo>
                  <a:lnTo>
                    <a:pt x="31670" y="203045"/>
                  </a:lnTo>
                  <a:cubicBezTo>
                    <a:pt x="70660" y="169845"/>
                    <a:pt x="108097" y="134753"/>
                    <a:pt x="143826" y="97878"/>
                  </a:cubicBezTo>
                  <a:lnTo>
                    <a:pt x="229913" y="0"/>
                  </a:lnTo>
                  <a:lnTo>
                    <a:pt x="304612" y="74699"/>
                  </a:lnTo>
                  <a:cubicBezTo>
                    <a:pt x="394462" y="58362"/>
                    <a:pt x="488398" y="82867"/>
                    <a:pt x="557825" y="152294"/>
                  </a:cubicBezTo>
                  <a:lnTo>
                    <a:pt x="1068338" y="662807"/>
                  </a:lnTo>
                  <a:cubicBezTo>
                    <a:pt x="1137256" y="731728"/>
                    <a:pt x="1163100" y="827767"/>
                    <a:pt x="1146867" y="918023"/>
                  </a:cubicBezTo>
                  <a:close/>
                </a:path>
              </a:pathLst>
            </a:custGeom>
            <a:ln w="76200" cap="rnd">
              <a:solidFill>
                <a:srgbClr val="0BB5DD">
                  <a:alpha val="5098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3C52BA6-1118-4A48-B4F1-1350A61AD5D6}"/>
              </a:ext>
            </a:extLst>
          </p:cNvPr>
          <p:cNvGrpSpPr/>
          <p:nvPr/>
        </p:nvGrpSpPr>
        <p:grpSpPr>
          <a:xfrm>
            <a:off x="6602704" y="4601769"/>
            <a:ext cx="874216" cy="884268"/>
            <a:chOff x="10312205" y="1545728"/>
            <a:chExt cx="874216" cy="88426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9C78F6E-E1E6-4633-BB58-E073AF9BCB02}"/>
                </a:ext>
              </a:extLst>
            </p:cNvPr>
            <p:cNvSpPr/>
            <p:nvPr/>
          </p:nvSpPr>
          <p:spPr>
            <a:xfrm>
              <a:off x="10312205" y="1545728"/>
              <a:ext cx="874216" cy="874216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0" name="Graphic 39" descr="Handshake">
              <a:extLst>
                <a:ext uri="{FF2B5EF4-FFF2-40B4-BE49-F238E27FC236}">
                  <a16:creationId xmlns:a16="http://schemas.microsoft.com/office/drawing/2014/main" id="{7955392D-1500-4EE1-994B-5F5B094DD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68829" y="1669027"/>
              <a:ext cx="760969" cy="760969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03FA5D-3C46-4E72-970A-1A2EBF2D24EC}"/>
              </a:ext>
            </a:extLst>
          </p:cNvPr>
          <p:cNvGrpSpPr/>
          <p:nvPr/>
        </p:nvGrpSpPr>
        <p:grpSpPr>
          <a:xfrm>
            <a:off x="6602704" y="3269428"/>
            <a:ext cx="874216" cy="874216"/>
            <a:chOff x="4764048" y="4496081"/>
            <a:chExt cx="874216" cy="87421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7CE47D0-C05B-4DC5-954B-B52847663489}"/>
                </a:ext>
              </a:extLst>
            </p:cNvPr>
            <p:cNvSpPr/>
            <p:nvPr/>
          </p:nvSpPr>
          <p:spPr>
            <a:xfrm>
              <a:off x="4764048" y="4496081"/>
              <a:ext cx="874216" cy="874216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3" name="Graphic 42" descr="Checklist">
              <a:extLst>
                <a:ext uri="{FF2B5EF4-FFF2-40B4-BE49-F238E27FC236}">
                  <a16:creationId xmlns:a16="http://schemas.microsoft.com/office/drawing/2014/main" id="{ED838B64-4004-47CB-A12D-227A4ED57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23362" y="4669650"/>
              <a:ext cx="555588" cy="555588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B3B31-DA0C-4BF0-8B53-312667F465D1}"/>
              </a:ext>
            </a:extLst>
          </p:cNvPr>
          <p:cNvGrpSpPr/>
          <p:nvPr/>
        </p:nvGrpSpPr>
        <p:grpSpPr>
          <a:xfrm>
            <a:off x="6602704" y="1927392"/>
            <a:ext cx="874216" cy="874216"/>
            <a:chOff x="3896148" y="3038741"/>
            <a:chExt cx="874216" cy="87421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AD72311-AA08-42AD-AFBE-C17E719FFA69}"/>
                </a:ext>
              </a:extLst>
            </p:cNvPr>
            <p:cNvSpPr/>
            <p:nvPr/>
          </p:nvSpPr>
          <p:spPr>
            <a:xfrm>
              <a:off x="3896148" y="3038741"/>
              <a:ext cx="874216" cy="874216"/>
            </a:xfrm>
            <a:prstGeom prst="ellipse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6" name="Graphic 45" descr="Customer review">
              <a:extLst>
                <a:ext uri="{FF2B5EF4-FFF2-40B4-BE49-F238E27FC236}">
                  <a16:creationId xmlns:a16="http://schemas.microsoft.com/office/drawing/2014/main" id="{6A97D565-2640-4FD4-B1A0-F4028D82E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47041" y="3214171"/>
              <a:ext cx="543975" cy="543975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B45D3DB-12E3-449F-B7C7-94FD704BD5AC}"/>
              </a:ext>
            </a:extLst>
          </p:cNvPr>
          <p:cNvSpPr txBox="1"/>
          <p:nvPr/>
        </p:nvSpPr>
        <p:spPr>
          <a:xfrm>
            <a:off x="7935391" y="2072748"/>
            <a:ext cx="2112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standardization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BB67F4-DD91-456A-B4BD-10D9848DDE83}"/>
              </a:ext>
            </a:extLst>
          </p:cNvPr>
          <p:cNvSpPr txBox="1"/>
          <p:nvPr/>
        </p:nvSpPr>
        <p:spPr>
          <a:xfrm>
            <a:off x="7935391" y="3436582"/>
            <a:ext cx="2490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(meta)data quality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4355D1-112F-4AAB-92D0-97AFA5416814}"/>
              </a:ext>
            </a:extLst>
          </p:cNvPr>
          <p:cNvSpPr txBox="1"/>
          <p:nvPr/>
        </p:nvSpPr>
        <p:spPr>
          <a:xfrm>
            <a:off x="7935391" y="4851859"/>
            <a:ext cx="211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interoperability</a:t>
            </a:r>
            <a:endParaRPr lang="en-SG">
              <a:solidFill>
                <a:schemeClr val="tx2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8480DF-6136-498A-AE56-04D5F9ABC921}"/>
              </a:ext>
            </a:extLst>
          </p:cNvPr>
          <p:cNvGrpSpPr/>
          <p:nvPr/>
        </p:nvGrpSpPr>
        <p:grpSpPr>
          <a:xfrm>
            <a:off x="2138493" y="2176833"/>
            <a:ext cx="2688276" cy="2688276"/>
            <a:chOff x="3390760" y="1574058"/>
            <a:chExt cx="4643613" cy="464361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D8755E9-1DA4-4FCF-B324-7075AAD730F3}"/>
                </a:ext>
              </a:extLst>
            </p:cNvPr>
            <p:cNvSpPr/>
            <p:nvPr/>
          </p:nvSpPr>
          <p:spPr>
            <a:xfrm>
              <a:off x="3390760" y="1574058"/>
              <a:ext cx="4643613" cy="4643613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3FC633D-7EB0-4134-BAEF-9B1F2BBEA229}"/>
                </a:ext>
              </a:extLst>
            </p:cNvPr>
            <p:cNvSpPr/>
            <p:nvPr/>
          </p:nvSpPr>
          <p:spPr>
            <a:xfrm>
              <a:off x="4707268" y="2895266"/>
              <a:ext cx="2022994" cy="20229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8AC2333-408A-4640-963D-7089C3A5A53E}"/>
                </a:ext>
              </a:extLst>
            </p:cNvPr>
            <p:cNvSpPr/>
            <p:nvPr/>
          </p:nvSpPr>
          <p:spPr>
            <a:xfrm>
              <a:off x="4693584" y="2876485"/>
              <a:ext cx="2022994" cy="2022994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89513A1-030C-47A4-9467-BE66873E6087}"/>
                </a:ext>
              </a:extLst>
            </p:cNvPr>
            <p:cNvGrpSpPr/>
            <p:nvPr/>
          </p:nvGrpSpPr>
          <p:grpSpPr>
            <a:xfrm>
              <a:off x="5140470" y="3300102"/>
              <a:ext cx="1209804" cy="1259556"/>
              <a:chOff x="1301098" y="3060976"/>
              <a:chExt cx="1209804" cy="1259556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B630D86-D0DC-4EA0-A438-0ED2E86C8EF0}"/>
                  </a:ext>
                </a:extLst>
              </p:cNvPr>
              <p:cNvGrpSpPr/>
              <p:nvPr/>
            </p:nvGrpSpPr>
            <p:grpSpPr>
              <a:xfrm>
                <a:off x="2142177" y="3060976"/>
                <a:ext cx="368725" cy="384348"/>
                <a:chOff x="1767503" y="3625512"/>
                <a:chExt cx="636738" cy="663716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E95592D9-44BD-4294-B40C-70C1E68CC124}"/>
                    </a:ext>
                  </a:extLst>
                </p:cNvPr>
                <p:cNvSpPr/>
                <p:nvPr/>
              </p:nvSpPr>
              <p:spPr>
                <a:xfrm>
                  <a:off x="1842830" y="3625512"/>
                  <a:ext cx="561411" cy="507037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E5F64C62-0C99-4B6E-BF68-8BA02D70D6A5}"/>
                    </a:ext>
                  </a:extLst>
                </p:cNvPr>
                <p:cNvSpPr/>
                <p:nvPr/>
              </p:nvSpPr>
              <p:spPr>
                <a:xfrm>
                  <a:off x="1767503" y="3999469"/>
                  <a:ext cx="273617" cy="289759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64" name="Graphic 63" descr="Scientist">
                <a:extLst>
                  <a:ext uri="{FF2B5EF4-FFF2-40B4-BE49-F238E27FC236}">
                    <a16:creationId xmlns:a16="http://schemas.microsoft.com/office/drawing/2014/main" id="{63AAD2A1-584C-463B-A5B5-D936039738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flipH="1">
                <a:off x="1465014" y="3227410"/>
                <a:ext cx="784830" cy="784830"/>
              </a:xfrm>
              <a:prstGeom prst="rect">
                <a:avLst/>
              </a:prstGeom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33108B87-09D9-4272-9F54-A26BB947987D}"/>
                  </a:ext>
                </a:extLst>
              </p:cNvPr>
              <p:cNvGrpSpPr/>
              <p:nvPr/>
            </p:nvGrpSpPr>
            <p:grpSpPr>
              <a:xfrm>
                <a:off x="1301098" y="3469703"/>
                <a:ext cx="295786" cy="252874"/>
                <a:chOff x="1767503" y="3625512"/>
                <a:chExt cx="636738" cy="663716"/>
              </a:xfrm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C201A178-524E-40AB-A6CD-A26CE9E66C74}"/>
                    </a:ext>
                  </a:extLst>
                </p:cNvPr>
                <p:cNvSpPr/>
                <p:nvPr/>
              </p:nvSpPr>
              <p:spPr>
                <a:xfrm>
                  <a:off x="1842830" y="3625512"/>
                  <a:ext cx="561411" cy="507037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D501BC6A-94B3-45AC-AEC2-5783B734F333}"/>
                    </a:ext>
                  </a:extLst>
                </p:cNvPr>
                <p:cNvSpPr/>
                <p:nvPr/>
              </p:nvSpPr>
              <p:spPr>
                <a:xfrm>
                  <a:off x="1767503" y="3999469"/>
                  <a:ext cx="273617" cy="289759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442182FC-84A6-47EF-9969-E6325882FCFA}"/>
                  </a:ext>
                </a:extLst>
              </p:cNvPr>
              <p:cNvGrpSpPr/>
              <p:nvPr/>
            </p:nvGrpSpPr>
            <p:grpSpPr>
              <a:xfrm>
                <a:off x="1709536" y="4067658"/>
                <a:ext cx="295786" cy="252874"/>
                <a:chOff x="1767503" y="3625512"/>
                <a:chExt cx="636738" cy="663716"/>
              </a:xfrm>
            </p:grpSpPr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6F2CD2FD-7ED2-461D-9B10-AA9204088A2A}"/>
                    </a:ext>
                  </a:extLst>
                </p:cNvPr>
                <p:cNvSpPr/>
                <p:nvPr/>
              </p:nvSpPr>
              <p:spPr>
                <a:xfrm>
                  <a:off x="1842830" y="3625512"/>
                  <a:ext cx="561411" cy="507037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BA272E90-35AE-4874-9D07-3D0EF5F12B69}"/>
                    </a:ext>
                  </a:extLst>
                </p:cNvPr>
                <p:cNvSpPr/>
                <p:nvPr/>
              </p:nvSpPr>
              <p:spPr>
                <a:xfrm>
                  <a:off x="1767503" y="3999469"/>
                  <a:ext cx="273617" cy="289759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1DF48562-F324-4FBE-8633-A03813A0DE98}"/>
                </a:ext>
              </a:extLst>
            </p:cNvPr>
            <p:cNvSpPr/>
            <p:nvPr/>
          </p:nvSpPr>
          <p:spPr>
            <a:xfrm rot="10800000">
              <a:off x="3877784" y="2074947"/>
              <a:ext cx="3675286" cy="3657600"/>
            </a:xfrm>
            <a:prstGeom prst="arc">
              <a:avLst>
                <a:gd name="adj1" fmla="val 15894964"/>
                <a:gd name="adj2" fmla="val 370687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BE54DAF-41BB-4235-81A0-9018980ECF7B}"/>
                </a:ext>
              </a:extLst>
            </p:cNvPr>
            <p:cNvSpPr/>
            <p:nvPr/>
          </p:nvSpPr>
          <p:spPr>
            <a:xfrm>
              <a:off x="5870011" y="5355904"/>
              <a:ext cx="619126" cy="6191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C8DC23C-1EF9-4552-8FA4-0AB59C874112}"/>
                </a:ext>
              </a:extLst>
            </p:cNvPr>
            <p:cNvSpPr/>
            <p:nvPr/>
          </p:nvSpPr>
          <p:spPr>
            <a:xfrm>
              <a:off x="4085396" y="4841784"/>
              <a:ext cx="619126" cy="6191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F15BBDC-0438-4B8B-A2F2-33B0C733CCE4}"/>
                </a:ext>
              </a:extLst>
            </p:cNvPr>
            <p:cNvSpPr/>
            <p:nvPr/>
          </p:nvSpPr>
          <p:spPr>
            <a:xfrm>
              <a:off x="3640551" y="3114322"/>
              <a:ext cx="619126" cy="6191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60" name="Graphic 59" descr="Handshake">
              <a:extLst>
                <a:ext uri="{FF2B5EF4-FFF2-40B4-BE49-F238E27FC236}">
                  <a16:creationId xmlns:a16="http://schemas.microsoft.com/office/drawing/2014/main" id="{DD0141DA-C1B9-4CAF-9750-E9934486F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21915" y="5460598"/>
              <a:ext cx="506629" cy="506629"/>
            </a:xfrm>
            <a:prstGeom prst="rect">
              <a:avLst/>
            </a:prstGeom>
          </p:spPr>
        </p:pic>
        <p:pic>
          <p:nvPicPr>
            <p:cNvPr id="61" name="Graphic 60" descr="Checklist">
              <a:extLst>
                <a:ext uri="{FF2B5EF4-FFF2-40B4-BE49-F238E27FC236}">
                  <a16:creationId xmlns:a16="http://schemas.microsoft.com/office/drawing/2014/main" id="{9842B488-8C12-4643-913C-84138DAB9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186610" y="4985377"/>
              <a:ext cx="369893" cy="369893"/>
            </a:xfrm>
            <a:prstGeom prst="rect">
              <a:avLst/>
            </a:prstGeom>
          </p:spPr>
        </p:pic>
        <p:pic>
          <p:nvPicPr>
            <p:cNvPr id="62" name="Graphic 61" descr="Customer review">
              <a:extLst>
                <a:ext uri="{FF2B5EF4-FFF2-40B4-BE49-F238E27FC236}">
                  <a16:creationId xmlns:a16="http://schemas.microsoft.com/office/drawing/2014/main" id="{C2CAB305-DA6A-46D7-ADE6-C0E694ECA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50040" y="3243341"/>
              <a:ext cx="362162" cy="362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43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ed374dd9-d6d6-4deb-aaee-83a0d36ae4d4"/>
    <ds:schemaRef ds:uri="http://purl.org/dc/terms/"/>
    <ds:schemaRef ds:uri="447a0e29-417c-48dd-a0a6-9c62823d420b"/>
    <ds:schemaRef ds:uri="21db1a41-6048-41cc-aa9c-5fc692bf8cba"/>
  </ds:schemaRefs>
</ds:datastoreItem>
</file>

<file path=customXml/itemProps2.xml><?xml version="1.0" encoding="utf-8"?>
<ds:datastoreItem xmlns:ds="http://schemas.openxmlformats.org/officeDocument/2006/customXml" ds:itemID="{A30D2D39-F698-40B6-921D-D6FD398CE6D4}"/>
</file>

<file path=customXml/itemProps3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1</cp:revision>
  <dcterms:created xsi:type="dcterms:W3CDTF">2020-06-29T09:54:11Z</dcterms:created>
  <dcterms:modified xsi:type="dcterms:W3CDTF">2022-10-10T13:43:39Z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