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49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joern.usadel" initials="bj" lastIdx="29" clrIdx="0">
    <p:extLst>
      <p:ext uri="{19B8F6BF-5375-455C-9EA6-DF929625EA0E}">
        <p15:presenceInfo xmlns:p15="http://schemas.microsoft.com/office/powerpoint/2012/main" userId="S::bjoern.usadel_gmail.com#ext#@csb488.onmicrosoft.com::8f737865-c89e-45bf-8d0e-d5f925177d3d" providerId="AD"/>
      </p:ext>
    </p:extLst>
  </p:cmAuthor>
  <p:cmAuthor id="2" name="dsuchod" initials="ds" lastIdx="10" clrIdx="1">
    <p:extLst>
      <p:ext uri="{19B8F6BF-5375-455C-9EA6-DF929625EA0E}">
        <p15:presenceInfo xmlns:p15="http://schemas.microsoft.com/office/powerpoint/2012/main" userId="S::dsuchod_rz.uni-freiburg.de#ext#@csb488.onmicrosoft.com::9983768e-f601-45b9-88f1-11aabc05fd5d" providerId="AD"/>
      </p:ext>
    </p:extLst>
  </p:cmAuthor>
  <p:cmAuthor id="3" name="Jens Krüger" initials="JK" lastIdx="4" clrIdx="2">
    <p:extLst>
      <p:ext uri="{19B8F6BF-5375-455C-9EA6-DF929625EA0E}">
        <p15:presenceInfo xmlns:p15="http://schemas.microsoft.com/office/powerpoint/2012/main" userId="S::jens.krueger.hpcc_outlook.de#ext#@csb488.onmicrosoft.com::c4610508-795e-4661-a4d8-bc86e46dcf19" providerId="AD"/>
      </p:ext>
    </p:extLst>
  </p:cmAuthor>
  <p:cmAuthor id="4" name="Timo Mühlhaus" initials="TM" lastIdx="1" clrIdx="3">
    <p:extLst>
      <p:ext uri="{19B8F6BF-5375-455C-9EA6-DF929625EA0E}">
        <p15:presenceInfo xmlns:p15="http://schemas.microsoft.com/office/powerpoint/2012/main" userId="1b6b3aba618dad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697E"/>
    <a:srgbClr val="FFFFFF"/>
    <a:srgbClr val="000000"/>
    <a:srgbClr val="0BB5DD"/>
    <a:srgbClr val="A0E9FA"/>
    <a:srgbClr val="AFABAB"/>
    <a:srgbClr val="B4CE82"/>
    <a:srgbClr val="E6F9FE"/>
    <a:srgbClr val="1FC2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C61265-26A5-478F-8F90-A860CE1C6E24}" v="1" dt="2022-10-10T13:40:55.5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78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suchod" userId="S::dsuchod_rz.uni-freiburg.de#ext#@csb488.onmicrosoft.com::9983768e-f601-45b9-88f1-11aabc05fd5d" providerId="AD" clId="Web-{D8B0E879-BF43-46EC-AE9B-D2DFF564FD56}"/>
    <pc:docChg chg="modSld">
      <pc:chgData name="dsuchod" userId="S::dsuchod_rz.uni-freiburg.de#ext#@csb488.onmicrosoft.com::9983768e-f601-45b9-88f1-11aabc05fd5d" providerId="AD" clId="Web-{D8B0E879-BF43-46EC-AE9B-D2DFF564FD56}" dt="2020-09-20T07:34:23.950" v="5" actId="20577"/>
      <pc:docMkLst>
        <pc:docMk/>
      </pc:docMkLst>
      <pc:sldChg chg="modSp">
        <pc:chgData name="dsuchod" userId="S::dsuchod_rz.uni-freiburg.de#ext#@csb488.onmicrosoft.com::9983768e-f601-45b9-88f1-11aabc05fd5d" providerId="AD" clId="Web-{D8B0E879-BF43-46EC-AE9B-D2DFF564FD56}" dt="2020-09-20T07:34:23.950" v="4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D8B0E879-BF43-46EC-AE9B-D2DFF564FD56}" dt="2020-09-20T07:34:23.950" v="4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18AEAE78-A065-42AE-BD8B-EA43D7C47CEC}"/>
    <pc:docChg chg="modSld">
      <pc:chgData name="dsuchod" userId="S::dsuchod_rz.uni-freiburg.de#ext#@csb488.onmicrosoft.com::9983768e-f601-45b9-88f1-11aabc05fd5d" providerId="AD" clId="Web-{18AEAE78-A065-42AE-BD8B-EA43D7C47CEC}" dt="2020-09-19T13:52:17.508" v="11" actId="20577"/>
      <pc:docMkLst>
        <pc:docMk/>
      </pc:docMkLst>
      <pc:sldChg chg="modSp">
        <pc:chgData name="dsuchod" userId="S::dsuchod_rz.uni-freiburg.de#ext#@csb488.onmicrosoft.com::9983768e-f601-45b9-88f1-11aabc05fd5d" providerId="AD" clId="Web-{18AEAE78-A065-42AE-BD8B-EA43D7C47CEC}" dt="2020-09-19T13:52:17.508" v="10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18AEAE78-A065-42AE-BD8B-EA43D7C47CEC}" dt="2020-09-19T13:52:17.508" v="10" actId="20577"/>
          <ac:spMkLst>
            <pc:docMk/>
            <pc:sldMk cId="2835841131" sldId="576"/>
            <ac:spMk id="3" creationId="{F5425FE7-ADBC-4400-BA89-6E940AA78373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8E19DAD1-2540-4B1C-8CD9-AF08391E3B6C}"/>
    <pc:docChg chg="modSld">
      <pc:chgData name="bjoern.usadel" userId="S::bjoern.usadel_gmail.com#ext#@csb488.onmicrosoft.com::8f737865-c89e-45bf-8d0e-d5f925177d3d" providerId="AD" clId="Web-{8E19DAD1-2540-4B1C-8CD9-AF08391E3B6C}" dt="2020-09-18T16:01:23.192" v="750" actId="1076"/>
      <pc:docMkLst>
        <pc:docMk/>
      </pc:docMkLst>
      <pc:sldChg chg="addCm">
        <pc:chgData name="bjoern.usadel" userId="S::bjoern.usadel_gmail.com#ext#@csb488.onmicrosoft.com::8f737865-c89e-45bf-8d0e-d5f925177d3d" providerId="AD" clId="Web-{8E19DAD1-2540-4B1C-8CD9-AF08391E3B6C}" dt="2020-09-18T15:34:52.531" v="726"/>
        <pc:sldMkLst>
          <pc:docMk/>
          <pc:sldMk cId="2944914829" sldId="260"/>
        </pc:sldMkLst>
      </pc:sldChg>
      <pc:sldChg chg="addSp modSp addCm delCm">
        <pc:chgData name="bjoern.usadel" userId="S::bjoern.usadel_gmail.com#ext#@csb488.onmicrosoft.com::8f737865-c89e-45bf-8d0e-d5f925177d3d" providerId="AD" clId="Web-{8E19DAD1-2540-4B1C-8CD9-AF08391E3B6C}" dt="2020-09-18T14:59:09.582" v="694"/>
        <pc:sldMkLst>
          <pc:docMk/>
          <pc:sldMk cId="0" sldId="262"/>
        </pc:sldMkLst>
        <pc:spChg chg="add mod">
          <ac:chgData name="bjoern.usadel" userId="S::bjoern.usadel_gmail.com#ext#@csb488.onmicrosoft.com::8f737865-c89e-45bf-8d0e-d5f925177d3d" providerId="AD" clId="Web-{8E19DAD1-2540-4B1C-8CD9-AF08391E3B6C}" dt="2020-09-18T14:57:29.846" v="691" actId="1076"/>
          <ac:spMkLst>
            <pc:docMk/>
            <pc:sldMk cId="0" sldId="262"/>
            <ac:spMk id="2" creationId="{4FC23C69-2038-4E71-9D49-5D4C71D6EC74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4:57:21.409" v="690" actId="1076"/>
          <ac:spMkLst>
            <pc:docMk/>
            <pc:sldMk cId="0" sldId="262"/>
            <ac:spMk id="396" creationId="{00000000-0000-0000-0000-000000000000}"/>
          </ac:spMkLst>
        </pc:sp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4:55.953" v="722"/>
        <pc:sldMkLst>
          <pc:docMk/>
          <pc:sldMk cId="0" sldId="273"/>
        </pc:sldMkLst>
      </pc:sldChg>
      <pc:sldChg chg="modSp">
        <pc:chgData name="bjoern.usadel" userId="S::bjoern.usadel_gmail.com#ext#@csb488.onmicrosoft.com::8f737865-c89e-45bf-8d0e-d5f925177d3d" providerId="AD" clId="Web-{8E19DAD1-2540-4B1C-8CD9-AF08391E3B6C}" dt="2020-09-18T14:55:49.939" v="564" actId="20577"/>
        <pc:sldMkLst>
          <pc:docMk/>
          <pc:sldMk cId="3038501308" sldId="493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5:49.939" v="564" actId="20577"/>
          <ac:spMkLst>
            <pc:docMk/>
            <pc:sldMk cId="3038501308" sldId="493"/>
            <ac:spMk id="30" creationId="{D65E2D16-7929-4CA3-9374-66D85CE2254F}"/>
          </ac:spMkLst>
        </pc:spChg>
      </pc:sldChg>
      <pc:sldChg chg="addSp delSp modSp addCm">
        <pc:chgData name="bjoern.usadel" userId="S::bjoern.usadel_gmail.com#ext#@csb488.onmicrosoft.com::8f737865-c89e-45bf-8d0e-d5f925177d3d" providerId="AD" clId="Web-{8E19DAD1-2540-4B1C-8CD9-AF08391E3B6C}" dt="2020-09-18T15:53:09.061" v="738" actId="1076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5:03:38.414" v="704" actId="1076"/>
          <ac:spMkLst>
            <pc:docMk/>
            <pc:sldMk cId="3320716746" sldId="494"/>
            <ac:spMk id="3" creationId="{05B3F69F-DAA2-4E8C-A407-31F8C9754F4C}"/>
          </ac:spMkLst>
        </pc:spChg>
        <pc:spChg chg="add del mod">
          <ac:chgData name="bjoern.usadel" userId="S::bjoern.usadel_gmail.com#ext#@csb488.onmicrosoft.com::8f737865-c89e-45bf-8d0e-d5f925177d3d" providerId="AD" clId="Web-{8E19DAD1-2540-4B1C-8CD9-AF08391E3B6C}" dt="2020-09-18T15:02:32.225" v="697"/>
          <ac:spMkLst>
            <pc:docMk/>
            <pc:sldMk cId="3320716746" sldId="494"/>
            <ac:spMk id="5" creationId="{EE8649EC-ABDF-43A0-9A17-31F7A81D124B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5:03:49.523" v="712" actId="1076"/>
          <ac:spMkLst>
            <pc:docMk/>
            <pc:sldMk cId="3320716746" sldId="494"/>
            <ac:spMk id="25" creationId="{AF5FA625-9AF2-49F8-BEEC-BA618A1B44B4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5:03:49.539" v="716" actId="1076"/>
          <ac:spMkLst>
            <pc:docMk/>
            <pc:sldMk cId="3320716746" sldId="494"/>
            <ac:spMk id="86" creationId="{51CC1B5F-64B9-418A-8A59-808349961A47}"/>
          </ac:spMkLst>
        </pc:spChg>
        <pc:grpChg chg="mod">
          <ac:chgData name="bjoern.usadel" userId="S::bjoern.usadel_gmail.com#ext#@csb488.onmicrosoft.com::8f737865-c89e-45bf-8d0e-d5f925177d3d" providerId="AD" clId="Web-{8E19DAD1-2540-4B1C-8CD9-AF08391E3B6C}" dt="2020-09-18T15:03:49.476" v="706" actId="1076"/>
          <ac:grpSpMkLst>
            <pc:docMk/>
            <pc:sldMk cId="3320716746" sldId="494"/>
            <ac:grpSpMk id="13" creationId="{442B766F-6F66-4DC8-9704-D15780F4685A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508" v="710" actId="1076"/>
          <ac:grpSpMkLst>
            <pc:docMk/>
            <pc:sldMk cId="3320716746" sldId="494"/>
            <ac:grpSpMk id="15" creationId="{E5B06822-E975-48A9-81AF-AF7D760089A7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76" v="707" actId="1076"/>
          <ac:grpSpMkLst>
            <pc:docMk/>
            <pc:sldMk cId="3320716746" sldId="494"/>
            <ac:grpSpMk id="16" creationId="{319AF432-9F7D-447F-9344-54606967DA5B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92" v="709" actId="1076"/>
          <ac:grpSpMkLst>
            <pc:docMk/>
            <pc:sldMk cId="3320716746" sldId="494"/>
            <ac:grpSpMk id="17" creationId="{82F890B4-62A3-4DFC-81A0-399E92A54235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92" v="708" actId="1076"/>
          <ac:grpSpMkLst>
            <pc:docMk/>
            <pc:sldMk cId="3320716746" sldId="494"/>
            <ac:grpSpMk id="18" creationId="{59A12EA3-E223-4195-8C4F-BBEB6DF0DF27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508" v="711" actId="1076"/>
          <ac:grpSpMkLst>
            <pc:docMk/>
            <pc:sldMk cId="3320716746" sldId="494"/>
            <ac:grpSpMk id="26" creationId="{82847956-58CD-479B-8301-670821F1AD95}"/>
          </ac:grpSpMkLst>
        </pc:grpChg>
        <pc:picChg chg="add del mod">
          <ac:chgData name="bjoern.usadel" userId="S::bjoern.usadel_gmail.com#ext#@csb488.onmicrosoft.com::8f737865-c89e-45bf-8d0e-d5f925177d3d" providerId="AD" clId="Web-{8E19DAD1-2540-4B1C-8CD9-AF08391E3B6C}" dt="2020-09-18T15:03:29.539" v="700"/>
          <ac:picMkLst>
            <pc:docMk/>
            <pc:sldMk cId="3320716746" sldId="494"/>
            <ac:picMk id="10" creationId="{B0B192B6-99DB-41DB-BF00-1F82F27F97E7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1:31.841" v="728"/>
          <ac:picMkLst>
            <pc:docMk/>
            <pc:sldMk cId="3320716746" sldId="494"/>
            <ac:picMk id="19" creationId="{7372AFE7-0D24-4A48-A52C-B77352E11FFB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1:52.825" v="734"/>
          <ac:picMkLst>
            <pc:docMk/>
            <pc:sldMk cId="3320716746" sldId="494"/>
            <ac:picMk id="20" creationId="{8DD52F7D-E89F-4631-BAD3-30001C61663E}"/>
          </ac:picMkLst>
        </pc:picChg>
        <pc:picChg chg="add mod">
          <ac:chgData name="bjoern.usadel" userId="S::bjoern.usadel_gmail.com#ext#@csb488.onmicrosoft.com::8f737865-c89e-45bf-8d0e-d5f925177d3d" providerId="AD" clId="Web-{8E19DAD1-2540-4B1C-8CD9-AF08391E3B6C}" dt="2020-09-18T15:53:09.061" v="738" actId="1076"/>
          <ac:picMkLst>
            <pc:docMk/>
            <pc:sldMk cId="3320716746" sldId="494"/>
            <ac:picMk id="21" creationId="{A6AED32F-C289-4AC1-8F31-35A0672EC1A0}"/>
          </ac:picMkLst>
        </pc:picChg>
        <pc:picChg chg="mod">
          <ac:chgData name="bjoern.usadel" userId="S::bjoern.usadel_gmail.com#ext#@csb488.onmicrosoft.com::8f737865-c89e-45bf-8d0e-d5f925177d3d" providerId="AD" clId="Web-{8E19DAD1-2540-4B1C-8CD9-AF08391E3B6C}" dt="2020-09-18T15:03:49.461" v="705" actId="1076"/>
          <ac:picMkLst>
            <pc:docMk/>
            <pc:sldMk cId="3320716746" sldId="494"/>
            <ac:picMk id="85" creationId="{A09EA118-D464-4CD6-8CC8-E36FA1F1D671}"/>
          </ac:picMkLst>
        </pc:picChg>
        <pc:cxnChg chg="mod">
          <ac:chgData name="bjoern.usadel" userId="S::bjoern.usadel_gmail.com#ext#@csb488.onmicrosoft.com::8f737865-c89e-45bf-8d0e-d5f925177d3d" providerId="AD" clId="Web-{8E19DAD1-2540-4B1C-8CD9-AF08391E3B6C}" dt="2020-09-18T15:03:49.523" v="713" actId="1076"/>
          <ac:cxnSpMkLst>
            <pc:docMk/>
            <pc:sldMk cId="3320716746" sldId="494"/>
            <ac:cxnSpMk id="76" creationId="{DAF9BBCF-1FE4-44AC-9429-50456081974C}"/>
          </ac:cxnSpMkLst>
        </pc:cxnChg>
        <pc:cxnChg chg="mod">
          <ac:chgData name="bjoern.usadel" userId="S::bjoern.usadel_gmail.com#ext#@csb488.onmicrosoft.com::8f737865-c89e-45bf-8d0e-d5f925177d3d" providerId="AD" clId="Web-{8E19DAD1-2540-4B1C-8CD9-AF08391E3B6C}" dt="2020-09-18T15:03:49.523" v="714" actId="1076"/>
          <ac:cxnSpMkLst>
            <pc:docMk/>
            <pc:sldMk cId="3320716746" sldId="494"/>
            <ac:cxnSpMk id="77" creationId="{939A9A0F-A2D9-4D9A-88E2-4FFC1D15AC0C}"/>
          </ac:cxnSpMkLst>
        </pc:cxnChg>
        <pc:cxnChg chg="mod">
          <ac:chgData name="bjoern.usadel" userId="S::bjoern.usadel_gmail.com#ext#@csb488.onmicrosoft.com::8f737865-c89e-45bf-8d0e-d5f925177d3d" providerId="AD" clId="Web-{8E19DAD1-2540-4B1C-8CD9-AF08391E3B6C}" dt="2020-09-18T15:03:49.539" v="715" actId="1076"/>
          <ac:cxnSpMkLst>
            <pc:docMk/>
            <pc:sldMk cId="3320716746" sldId="494"/>
            <ac:cxnSpMk id="78" creationId="{8C6BADC9-9546-48B2-B00C-12156CA9C486}"/>
          </ac:cxnSpMkLst>
        </pc:cxn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1:28.857" v="721"/>
        <pc:sldMkLst>
          <pc:docMk/>
          <pc:sldMk cId="3414426793" sldId="498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3:01.382" v="2"/>
        <pc:sldMkLst>
          <pc:docMk/>
          <pc:sldMk cId="2829780714" sldId="503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1:57.803" v="1"/>
        <pc:sldMkLst>
          <pc:docMk/>
          <pc:sldMk cId="182875212" sldId="508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3:30.711" v="3"/>
        <pc:sldMkLst>
          <pc:docMk/>
          <pc:sldMk cId="4134573613" sldId="509"/>
        </pc:sldMkLst>
      </pc:sldChg>
      <pc:sldChg chg="addSp modSp">
        <pc:chgData name="bjoern.usadel" userId="S::bjoern.usadel_gmail.com#ext#@csb488.onmicrosoft.com::8f737865-c89e-45bf-8d0e-d5f925177d3d" providerId="AD" clId="Web-{8E19DAD1-2540-4B1C-8CD9-AF08391E3B6C}" dt="2020-09-18T14:56:35.971" v="606" actId="1076"/>
        <pc:sldMkLst>
          <pc:docMk/>
          <pc:sldMk cId="2347394911" sldId="518"/>
        </pc:sldMkLst>
        <pc:spChg chg="add mod">
          <ac:chgData name="bjoern.usadel" userId="S::bjoern.usadel_gmail.com#ext#@csb488.onmicrosoft.com::8f737865-c89e-45bf-8d0e-d5f925177d3d" providerId="AD" clId="Web-{8E19DAD1-2540-4B1C-8CD9-AF08391E3B6C}" dt="2020-09-18T14:56:35.971" v="606" actId="1076"/>
          <ac:spMkLst>
            <pc:docMk/>
            <pc:sldMk cId="2347394911" sldId="518"/>
            <ac:spMk id="3" creationId="{9F66ED86-45FB-46F0-AAD4-2742657B18FA}"/>
          </ac:spMkLst>
        </pc:spChg>
      </pc:sldChg>
      <pc:sldChg chg="modSp">
        <pc:chgData name="bjoern.usadel" userId="S::bjoern.usadel_gmail.com#ext#@csb488.onmicrosoft.com::8f737865-c89e-45bf-8d0e-d5f925177d3d" providerId="AD" clId="Web-{8E19DAD1-2540-4B1C-8CD9-AF08391E3B6C}" dt="2020-09-18T14:44:05.867" v="5" actId="1076"/>
        <pc:sldMkLst>
          <pc:docMk/>
          <pc:sldMk cId="2212530618" sldId="533"/>
        </pc:sldMkLst>
        <pc:grpChg chg="mod">
          <ac:chgData name="bjoern.usadel" userId="S::bjoern.usadel_gmail.com#ext#@csb488.onmicrosoft.com::8f737865-c89e-45bf-8d0e-d5f925177d3d" providerId="AD" clId="Web-{8E19DAD1-2540-4B1C-8CD9-AF08391E3B6C}" dt="2020-09-18T14:44:05.867" v="5" actId="1076"/>
          <ac:grpSpMkLst>
            <pc:docMk/>
            <pc:sldMk cId="2212530618" sldId="533"/>
            <ac:grpSpMk id="87" creationId="{1305231A-5888-4EBF-B1E5-6F37E38B42DA}"/>
          </ac:grpSpMkLst>
        </pc:grpChg>
      </pc:sldChg>
      <pc:sldChg chg="addSp delSp modSp">
        <pc:chgData name="bjoern.usadel" userId="S::bjoern.usadel_gmail.com#ext#@csb488.onmicrosoft.com::8f737865-c89e-45bf-8d0e-d5f925177d3d" providerId="AD" clId="Web-{8E19DAD1-2540-4B1C-8CD9-AF08391E3B6C}" dt="2020-09-18T14:48:55.543" v="289" actId="20577"/>
        <pc:sldMkLst>
          <pc:docMk/>
          <pc:sldMk cId="1974375533" sldId="540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48:55.543" v="289" actId="20577"/>
          <ac:spMkLst>
            <pc:docMk/>
            <pc:sldMk cId="1974375533" sldId="540"/>
            <ac:spMk id="156" creationId="{82DB868D-F433-40C2-98E6-66820AF712CF}"/>
          </ac:spMkLst>
        </pc:spChg>
        <pc:grpChg chg="mod">
          <ac:chgData name="bjoern.usadel" userId="S::bjoern.usadel_gmail.com#ext#@csb488.onmicrosoft.com::8f737865-c89e-45bf-8d0e-d5f925177d3d" providerId="AD" clId="Web-{8E19DAD1-2540-4B1C-8CD9-AF08391E3B6C}" dt="2020-09-18T14:45:08.696" v="48" actId="1076"/>
          <ac:grpSpMkLst>
            <pc:docMk/>
            <pc:sldMk cId="1974375533" sldId="540"/>
            <ac:grpSpMk id="3" creationId="{498C8676-8C1C-4BB2-A6A3-1E3C2B5E95D4}"/>
          </ac:grpSpMkLst>
        </pc:grpChg>
        <pc:picChg chg="add del mod">
          <ac:chgData name="bjoern.usadel" userId="S::bjoern.usadel_gmail.com#ext#@csb488.onmicrosoft.com::8f737865-c89e-45bf-8d0e-d5f925177d3d" providerId="AD" clId="Web-{8E19DAD1-2540-4B1C-8CD9-AF08391E3B6C}" dt="2020-09-18T14:48:51.043" v="286"/>
          <ac:picMkLst>
            <pc:docMk/>
            <pc:sldMk cId="1974375533" sldId="540"/>
            <ac:picMk id="4" creationId="{1F37AADB-72BC-4927-9F2D-C32BF822332D}"/>
          </ac:picMkLst>
        </pc:picChg>
      </pc:sldChg>
      <pc:sldChg chg="addSp delSp modSp addCm">
        <pc:chgData name="bjoern.usadel" userId="S::bjoern.usadel_gmail.com#ext#@csb488.onmicrosoft.com::8f737865-c89e-45bf-8d0e-d5f925177d3d" providerId="AD" clId="Web-{8E19DAD1-2540-4B1C-8CD9-AF08391E3B6C}" dt="2020-09-18T16:01:23.192" v="750" actId="1076"/>
        <pc:sldMkLst>
          <pc:docMk/>
          <pc:sldMk cId="469352381" sldId="542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2:21.014" v="435" actId="1076"/>
          <ac:spMkLst>
            <pc:docMk/>
            <pc:sldMk cId="469352381" sldId="542"/>
            <ac:spMk id="84" creationId="{76BB74A4-8616-4C34-AE71-070130F50BF8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4:51:36.998" v="407" actId="1076"/>
          <ac:spMkLst>
            <pc:docMk/>
            <pc:sldMk cId="469352381" sldId="542"/>
            <ac:spMk id="156" creationId="{82DB868D-F433-40C2-98E6-66820AF712CF}"/>
          </ac:spMkLst>
        </pc:spChg>
        <pc:picChg chg="add del mod">
          <ac:chgData name="bjoern.usadel" userId="S::bjoern.usadel_gmail.com#ext#@csb488.onmicrosoft.com::8f737865-c89e-45bf-8d0e-d5f925177d3d" providerId="AD" clId="Web-{8E19DAD1-2540-4B1C-8CD9-AF08391E3B6C}" dt="2020-09-18T15:58:08.033" v="742"/>
          <ac:picMkLst>
            <pc:docMk/>
            <pc:sldMk cId="469352381" sldId="542"/>
            <ac:picMk id="4" creationId="{0765E776-8924-4C72-8CC5-F7F39A9E2975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9:34.222" v="745"/>
          <ac:picMkLst>
            <pc:docMk/>
            <pc:sldMk cId="469352381" sldId="542"/>
            <ac:picMk id="6" creationId="{B7D6CE6B-047D-4E2C-8A3A-7573CE9CB909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6:01:16.864" v="748"/>
          <ac:picMkLst>
            <pc:docMk/>
            <pc:sldMk cId="469352381" sldId="542"/>
            <ac:picMk id="9" creationId="{3C428B45-B67E-43A1-B7DC-CCF0AD900FDD}"/>
          </ac:picMkLst>
        </pc:picChg>
        <pc:picChg chg="add mod">
          <ac:chgData name="bjoern.usadel" userId="S::bjoern.usadel_gmail.com#ext#@csb488.onmicrosoft.com::8f737865-c89e-45bf-8d0e-d5f925177d3d" providerId="AD" clId="Web-{8E19DAD1-2540-4B1C-8CD9-AF08391E3B6C}" dt="2020-09-18T16:01:23.192" v="750" actId="1076"/>
          <ac:picMkLst>
            <pc:docMk/>
            <pc:sldMk cId="469352381" sldId="542"/>
            <ac:picMk id="11" creationId="{C74AF491-30FC-4967-99C8-BA64B457D103}"/>
          </ac:picMkLst>
        </pc:picChg>
      </pc:sldChg>
      <pc:sldChg chg="modSp addCm">
        <pc:chgData name="bjoern.usadel" userId="S::bjoern.usadel_gmail.com#ext#@csb488.onmicrosoft.com::8f737865-c89e-45bf-8d0e-d5f925177d3d" providerId="AD" clId="Web-{8E19DAD1-2540-4B1C-8CD9-AF08391E3B6C}" dt="2020-09-18T14:54:38.766" v="451"/>
        <pc:sldMkLst>
          <pc:docMk/>
          <pc:sldMk cId="531445010" sldId="565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4:08.625" v="449" actId="20577"/>
          <ac:spMkLst>
            <pc:docMk/>
            <pc:sldMk cId="531445010" sldId="565"/>
            <ac:spMk id="5" creationId="{E8B94690-4208-434E-920D-0E1AA654FDD7}"/>
          </ac:spMkLst>
        </pc:sp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8:16.034" v="724"/>
        <pc:sldMkLst>
          <pc:docMk/>
          <pc:sldMk cId="771196137" sldId="570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5:16:29.173" v="723"/>
        <pc:sldMkLst>
          <pc:docMk/>
          <pc:sldMk cId="3376649540" sldId="571"/>
        </pc:sldMkLst>
      </pc:sldChg>
    </pc:docChg>
  </pc:docChgLst>
  <pc:docChgLst>
    <pc:chgData name="Jens Krüger" userId="S::jens.krueger.hpcc_outlook.de#ext#@csb488.onmicrosoft.com::c4610508-795e-4661-a4d8-bc86e46dcf19" providerId="AD" clId="Web-{B74B1FE5-BBD6-4DA7-B1FF-4A2162A4FC25}"/>
    <pc:docChg chg="modSld">
      <pc:chgData name="Jens Krüger" userId="S::jens.krueger.hpcc_outlook.de#ext#@csb488.onmicrosoft.com::c4610508-795e-4661-a4d8-bc86e46dcf19" providerId="AD" clId="Web-{B74B1FE5-BBD6-4DA7-B1FF-4A2162A4FC25}" dt="2020-09-18T08:49:18.790" v="11" actId="20577"/>
      <pc:docMkLst>
        <pc:docMk/>
      </pc:docMkLst>
      <pc:sldChg chg="modSp">
        <pc:chgData name="Jens Krüger" userId="S::jens.krueger.hpcc_outlook.de#ext#@csb488.onmicrosoft.com::c4610508-795e-4661-a4d8-bc86e46dcf19" providerId="AD" clId="Web-{B74B1FE5-BBD6-4DA7-B1FF-4A2162A4FC25}" dt="2020-09-18T08:49:18.790" v="10" actId="20577"/>
        <pc:sldMkLst>
          <pc:docMk/>
          <pc:sldMk cId="1200881360" sldId="541"/>
        </pc:sldMkLst>
        <pc:spChg chg="mod">
          <ac:chgData name="Jens Krüger" userId="S::jens.krueger.hpcc_outlook.de#ext#@csb488.onmicrosoft.com::c4610508-795e-4661-a4d8-bc86e46dcf19" providerId="AD" clId="Web-{B74B1FE5-BBD6-4DA7-B1FF-4A2162A4FC25}" dt="2020-09-18T08:49:18.790" v="10" actId="20577"/>
          <ac:spMkLst>
            <pc:docMk/>
            <pc:sldMk cId="1200881360" sldId="541"/>
            <ac:spMk id="3" creationId="{9CBBE99D-9A6D-4E75-9EEF-CC7E27474F50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224BCB57-1925-4C03-AA91-68D7526A504E}"/>
    <pc:docChg chg="modSld">
      <pc:chgData name="dsuchod" userId="S::dsuchod_rz.uni-freiburg.de#ext#@csb488.onmicrosoft.com::9983768e-f601-45b9-88f1-11aabc05fd5d" providerId="AD" clId="Web-{224BCB57-1925-4C03-AA91-68D7526A504E}" dt="2020-09-20T16:20:09.366" v="14"/>
      <pc:docMkLst>
        <pc:docMk/>
      </pc:docMkLst>
      <pc:sldChg chg="modNotes">
        <pc:chgData name="dsuchod" userId="S::dsuchod_rz.uni-freiburg.de#ext#@csb488.onmicrosoft.com::9983768e-f601-45b9-88f1-11aabc05fd5d" providerId="AD" clId="Web-{224BCB57-1925-4C03-AA91-68D7526A504E}" dt="2020-09-20T16:16:11.144" v="11"/>
        <pc:sldMkLst>
          <pc:docMk/>
          <pc:sldMk cId="2944914829" sldId="260"/>
        </pc:sldMkLst>
      </pc:sldChg>
      <pc:sldChg chg="delCm modNotes">
        <pc:chgData name="dsuchod" userId="S::dsuchod_rz.uni-freiburg.de#ext#@csb488.onmicrosoft.com::9983768e-f601-45b9-88f1-11aabc05fd5d" providerId="AD" clId="Web-{224BCB57-1925-4C03-AA91-68D7526A504E}" dt="2020-09-20T16:20:09.366" v="14"/>
        <pc:sldMkLst>
          <pc:docMk/>
          <pc:sldMk cId="182875212" sldId="508"/>
        </pc:sldMkLst>
      </pc:sldChg>
      <pc:sldChg chg="delCm modNotes">
        <pc:chgData name="dsuchod" userId="S::dsuchod_rz.uni-freiburg.de#ext#@csb488.onmicrosoft.com::9983768e-f601-45b9-88f1-11aabc05fd5d" providerId="AD" clId="Web-{224BCB57-1925-4C03-AA91-68D7526A504E}" dt="2020-09-20T16:14:56.190" v="2"/>
        <pc:sldMkLst>
          <pc:docMk/>
          <pc:sldMk cId="1213068324" sldId="585"/>
        </pc:sldMkLst>
      </pc:sldChg>
    </pc:docChg>
  </pc:docChgLst>
  <pc:docChgLst>
    <pc:chgData name="dsuchod" userId="S::dsuchod_rz.uni-freiburg.de#ext#@csb488.onmicrosoft.com::9983768e-f601-45b9-88f1-11aabc05fd5d" providerId="AD" clId="Web-{F49AB189-AAFF-49BB-85BC-A099885701E3}"/>
    <pc:docChg chg="delSld modSld">
      <pc:chgData name="dsuchod" userId="S::dsuchod_rz.uni-freiburg.de#ext#@csb488.onmicrosoft.com::9983768e-f601-45b9-88f1-11aabc05fd5d" providerId="AD" clId="Web-{F49AB189-AAFF-49BB-85BC-A099885701E3}" dt="2020-09-19T09:54:52.664" v="508" actId="20577"/>
      <pc:docMkLst>
        <pc:docMk/>
      </pc:docMkLst>
      <pc:sldChg chg="modSp">
        <pc:chgData name="dsuchod" userId="S::dsuchod_rz.uni-freiburg.de#ext#@csb488.onmicrosoft.com::9983768e-f601-45b9-88f1-11aabc05fd5d" providerId="AD" clId="Web-{F49AB189-AAFF-49BB-85BC-A099885701E3}" dt="2020-09-19T09:37:54.279" v="342" actId="20577"/>
        <pc:sldMkLst>
          <pc:docMk/>
          <pc:sldMk cId="3127436354" sldId="504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37:54.279" v="342" actId="20577"/>
          <ac:spMkLst>
            <pc:docMk/>
            <pc:sldMk cId="3127436354" sldId="504"/>
            <ac:spMk id="5" creationId="{E8B94690-4208-434E-920D-0E1AA654FDD7}"/>
          </ac:spMkLst>
        </pc:spChg>
      </pc:sldChg>
      <pc:sldChg chg="modSp">
        <pc:chgData name="dsuchod" userId="S::dsuchod_rz.uni-freiburg.de#ext#@csb488.onmicrosoft.com::9983768e-f601-45b9-88f1-11aabc05fd5d" providerId="AD" clId="Web-{F49AB189-AAFF-49BB-85BC-A099885701E3}" dt="2020-09-19T09:54:52.648" v="507" actId="20577"/>
        <pc:sldMkLst>
          <pc:docMk/>
          <pc:sldMk cId="1200881360" sldId="541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54:52.648" v="507" actId="20577"/>
          <ac:spMkLst>
            <pc:docMk/>
            <pc:sldMk cId="1200881360" sldId="541"/>
            <ac:spMk id="3" creationId="{9CBBE99D-9A6D-4E75-9EEF-CC7E27474F50}"/>
          </ac:spMkLst>
        </pc:spChg>
      </pc:sldChg>
      <pc:sldChg chg="del">
        <pc:chgData name="dsuchod" userId="S::dsuchod_rz.uni-freiburg.de#ext#@csb488.onmicrosoft.com::9983768e-f601-45b9-88f1-11aabc05fd5d" providerId="AD" clId="Web-{F49AB189-AAFF-49BB-85BC-A099885701E3}" dt="2020-09-19T09:39:10.671" v="442"/>
        <pc:sldMkLst>
          <pc:docMk/>
          <pc:sldMk cId="1091926138" sldId="544"/>
        </pc:sldMkLst>
      </pc:sldChg>
      <pc:sldChg chg="modSp">
        <pc:chgData name="dsuchod" userId="S::dsuchod_rz.uni-freiburg.de#ext#@csb488.onmicrosoft.com::9983768e-f601-45b9-88f1-11aabc05fd5d" providerId="AD" clId="Web-{F49AB189-AAFF-49BB-85BC-A099885701E3}" dt="2020-09-19T09:39:07.249" v="440" actId="20577"/>
        <pc:sldMkLst>
          <pc:docMk/>
          <pc:sldMk cId="0" sldId="566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39:07.249" v="440" actId="20577"/>
          <ac:spMkLst>
            <pc:docMk/>
            <pc:sldMk cId="0" sldId="566"/>
            <ac:spMk id="624" creationId="{00000000-0000-0000-0000-000000000000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709142E4-6D04-493D-AF91-006B9463BE2C}"/>
    <pc:docChg chg="modSld">
      <pc:chgData name="bjoern.usadel" userId="S::bjoern.usadel_gmail.com#ext#@csb488.onmicrosoft.com::8f737865-c89e-45bf-8d0e-d5f925177d3d" providerId="AD" clId="Web-{709142E4-6D04-493D-AF91-006B9463BE2C}" dt="2020-09-19T16:01:05.023" v="107" actId="20577"/>
      <pc:docMkLst>
        <pc:docMk/>
      </pc:docMkLst>
      <pc:sldChg chg="modSp delCm">
        <pc:chgData name="bjoern.usadel" userId="S::bjoern.usadel_gmail.com#ext#@csb488.onmicrosoft.com::8f737865-c89e-45bf-8d0e-d5f925177d3d" providerId="AD" clId="Web-{709142E4-6D04-493D-AF91-006B9463BE2C}" dt="2020-09-19T15:54:02.500" v="101"/>
        <pc:sldMkLst>
          <pc:docMk/>
          <pc:sldMk cId="0" sldId="262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53:55.281" v="98" actId="20577"/>
          <ac:spMkLst>
            <pc:docMk/>
            <pc:sldMk cId="0" sldId="262"/>
            <ac:spMk id="2" creationId="{4FC23C69-2038-4E71-9D49-5D4C71D6EC74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5:49:57.527" v="74" actId="20577"/>
        <pc:sldMkLst>
          <pc:docMk/>
          <pc:sldMk cId="3038501308" sldId="493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49:57.527" v="74" actId="20577"/>
          <ac:spMkLst>
            <pc:docMk/>
            <pc:sldMk cId="3038501308" sldId="493"/>
            <ac:spMk id="30" creationId="{D65E2D16-7929-4CA3-9374-66D85CE2254F}"/>
          </ac:spMkLst>
        </pc:spChg>
      </pc:sldChg>
      <pc:sldChg chg="addSp modSp addCm">
        <pc:chgData name="bjoern.usadel" userId="S::bjoern.usadel_gmail.com#ext#@csb488.onmicrosoft.com::8f737865-c89e-45bf-8d0e-d5f925177d3d" providerId="AD" clId="Web-{709142E4-6D04-493D-AF91-006B9463BE2C}" dt="2020-09-19T15:48:28.667" v="52" actId="1076"/>
        <pc:sldMkLst>
          <pc:docMk/>
          <pc:sldMk cId="2829780714" sldId="503"/>
        </pc:sldMkLst>
        <pc:spChg chg="add mod">
          <ac:chgData name="bjoern.usadel" userId="S::bjoern.usadel_gmail.com#ext#@csb488.onmicrosoft.com::8f737865-c89e-45bf-8d0e-d5f925177d3d" providerId="AD" clId="Web-{709142E4-6D04-493D-AF91-006B9463BE2C}" dt="2020-09-19T15:48:28.667" v="52" actId="1076"/>
          <ac:spMkLst>
            <pc:docMk/>
            <pc:sldMk cId="2829780714" sldId="503"/>
            <ac:spMk id="3" creationId="{A3E0B110-717A-4E04-8892-C2A100F1B0E6}"/>
          </ac:spMkLst>
        </pc:spChg>
        <pc:spChg chg="mod">
          <ac:chgData name="bjoern.usadel" userId="S::bjoern.usadel_gmail.com#ext#@csb488.onmicrosoft.com::8f737865-c89e-45bf-8d0e-d5f925177d3d" providerId="AD" clId="Web-{709142E4-6D04-493D-AF91-006B9463BE2C}" dt="2020-09-19T15:47:38.697" v="24" actId="1076"/>
          <ac:spMkLst>
            <pc:docMk/>
            <pc:sldMk cId="2829780714" sldId="503"/>
            <ac:spMk id="56" creationId="{81179FE5-F23E-4B1E-940F-6990F6610646}"/>
          </ac:spMkLst>
        </pc:spChg>
        <pc:grpChg chg="mod">
          <ac:chgData name="bjoern.usadel" userId="S::bjoern.usadel_gmail.com#ext#@csb488.onmicrosoft.com::8f737865-c89e-45bf-8d0e-d5f925177d3d" providerId="AD" clId="Web-{709142E4-6D04-493D-AF91-006B9463BE2C}" dt="2020-09-19T15:47:38.635" v="22" actId="1076"/>
          <ac:grpSpMkLst>
            <pc:docMk/>
            <pc:sldMk cId="2829780714" sldId="503"/>
            <ac:grpSpMk id="4" creationId="{0D9D0B82-6879-4348-A42A-C83D71963396}"/>
          </ac:grpSpMkLst>
        </pc:grpChg>
        <pc:grpChg chg="mod">
          <ac:chgData name="bjoern.usadel" userId="S::bjoern.usadel_gmail.com#ext#@csb488.onmicrosoft.com::8f737865-c89e-45bf-8d0e-d5f925177d3d" providerId="AD" clId="Web-{709142E4-6D04-493D-AF91-006B9463BE2C}" dt="2020-09-19T15:47:38.682" v="23" actId="1076"/>
          <ac:grpSpMkLst>
            <pc:docMk/>
            <pc:sldMk cId="2829780714" sldId="503"/>
            <ac:grpSpMk id="30" creationId="{01F3A222-1D7A-49D7-8CF8-A489D94037A6}"/>
          </ac:grpSpMkLst>
        </pc:grpChg>
      </pc:sldChg>
      <pc:sldChg chg="delSp modSp">
        <pc:chgData name="bjoern.usadel" userId="S::bjoern.usadel_gmail.com#ext#@csb488.onmicrosoft.com::8f737865-c89e-45bf-8d0e-d5f925177d3d" providerId="AD" clId="Web-{709142E4-6D04-493D-AF91-006B9463BE2C}" dt="2020-09-19T15:51:23.513" v="91" actId="14100"/>
        <pc:sldMkLst>
          <pc:docMk/>
          <pc:sldMk cId="2347394911" sldId="518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51:23.513" v="91" actId="14100"/>
          <ac:spMkLst>
            <pc:docMk/>
            <pc:sldMk cId="2347394911" sldId="518"/>
            <ac:spMk id="3" creationId="{9F66ED86-45FB-46F0-AAD4-2742657B18FA}"/>
          </ac:spMkLst>
        </pc:spChg>
        <pc:spChg chg="del mod">
          <ac:chgData name="bjoern.usadel" userId="S::bjoern.usadel_gmail.com#ext#@csb488.onmicrosoft.com::8f737865-c89e-45bf-8d0e-d5f925177d3d" providerId="AD" clId="Web-{709142E4-6D04-493D-AF91-006B9463BE2C}" dt="2020-09-19T15:50:33.559" v="78"/>
          <ac:spMkLst>
            <pc:docMk/>
            <pc:sldMk cId="2347394911" sldId="518"/>
            <ac:spMk id="13" creationId="{28DCFBE1-0921-4B90-BD49-03BE72C3A891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5:28:05.225" v="20" actId="1076"/>
        <pc:sldMkLst>
          <pc:docMk/>
          <pc:sldMk cId="3088830816" sldId="521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28:05.225" v="20" actId="1076"/>
          <ac:spMkLst>
            <pc:docMk/>
            <pc:sldMk cId="3088830816" sldId="521"/>
            <ac:spMk id="3" creationId="{2ED18492-FE60-4C94-9F11-0CCB047F17E0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6:01:05.023" v="106" actId="20577"/>
        <pc:sldMkLst>
          <pc:docMk/>
          <pc:sldMk cId="2422977162" sldId="598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6:01:05.023" v="106" actId="20577"/>
          <ac:spMkLst>
            <pc:docMk/>
            <pc:sldMk cId="2422977162" sldId="598"/>
            <ac:spMk id="3" creationId="{87BC9DC9-51FA-416D-B6B3-D780869904A0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674D7AED-CC93-4F57-8E74-82F26765273E}"/>
    <pc:docChg chg="modSld">
      <pc:chgData name="dsuchod" userId="S::dsuchod_rz.uni-freiburg.de#ext#@csb488.onmicrosoft.com::9983768e-f601-45b9-88f1-11aabc05fd5d" providerId="AD" clId="Web-{674D7AED-CC93-4F57-8E74-82F26765273E}" dt="2020-09-18T10:14:11.091" v="274" actId="20577"/>
      <pc:docMkLst>
        <pc:docMk/>
      </pc:docMkLst>
      <pc:sldChg chg="addSp modSp">
        <pc:chgData name="dsuchod" userId="S::dsuchod_rz.uni-freiburg.de#ext#@csb488.onmicrosoft.com::9983768e-f601-45b9-88f1-11aabc05fd5d" providerId="AD" clId="Web-{674D7AED-CC93-4F57-8E74-82F26765273E}" dt="2020-09-18T08:54:33.585" v="147" actId="1076"/>
        <pc:sldMkLst>
          <pc:docMk/>
          <pc:sldMk cId="469352381" sldId="542"/>
        </pc:sldMkLst>
        <pc:spChg chg="mod">
          <ac:chgData name="dsuchod" userId="S::dsuchod_rz.uni-freiburg.de#ext#@csb488.onmicrosoft.com::9983768e-f601-45b9-88f1-11aabc05fd5d" providerId="AD" clId="Web-{674D7AED-CC93-4F57-8E74-82F26765273E}" dt="2020-09-18T08:53:41.631" v="143" actId="1076"/>
          <ac:spMkLst>
            <pc:docMk/>
            <pc:sldMk cId="469352381" sldId="542"/>
            <ac:spMk id="35" creationId="{94B514BC-B104-4D8C-BBF7-2490C5610055}"/>
          </ac:spMkLst>
        </pc:spChg>
        <pc:spChg chg="add mod">
          <ac:chgData name="dsuchod" userId="S::dsuchod_rz.uni-freiburg.de#ext#@csb488.onmicrosoft.com::9983768e-f601-45b9-88f1-11aabc05fd5d" providerId="AD" clId="Web-{674D7AED-CC93-4F57-8E74-82F26765273E}" dt="2020-09-18T08:54:33.585" v="147" actId="1076"/>
          <ac:spMkLst>
            <pc:docMk/>
            <pc:sldMk cId="469352381" sldId="542"/>
            <ac:spMk id="79" creationId="{C9DC5195-DD8D-4F7D-837B-0FF03D5952AD}"/>
          </ac:spMkLst>
        </pc:spChg>
      </pc:sldChg>
      <pc:sldChg chg="modSp">
        <pc:chgData name="dsuchod" userId="S::dsuchod_rz.uni-freiburg.de#ext#@csb488.onmicrosoft.com::9983768e-f601-45b9-88f1-11aabc05fd5d" providerId="AD" clId="Web-{674D7AED-CC93-4F57-8E74-82F26765273E}" dt="2020-09-18T10:14:11.091" v="273" actId="20577"/>
        <pc:sldMkLst>
          <pc:docMk/>
          <pc:sldMk cId="1300831346" sldId="563"/>
        </pc:sldMkLst>
        <pc:spChg chg="mod">
          <ac:chgData name="dsuchod" userId="S::dsuchod_rz.uni-freiburg.de#ext#@csb488.onmicrosoft.com::9983768e-f601-45b9-88f1-11aabc05fd5d" providerId="AD" clId="Web-{674D7AED-CC93-4F57-8E74-82F26765273E}" dt="2020-09-18T10:14:11.091" v="273" actId="20577"/>
          <ac:spMkLst>
            <pc:docMk/>
            <pc:sldMk cId="1300831346" sldId="563"/>
            <ac:spMk id="5" creationId="{E8B94690-4208-434E-920D-0E1AA654FDD7}"/>
          </ac:spMkLst>
        </pc:spChg>
      </pc:sldChg>
      <pc:sldChg chg="modSp">
        <pc:chgData name="dsuchod" userId="S::dsuchod_rz.uni-freiburg.de#ext#@csb488.onmicrosoft.com::9983768e-f601-45b9-88f1-11aabc05fd5d" providerId="AD" clId="Web-{674D7AED-CC93-4F57-8E74-82F26765273E}" dt="2020-09-18T10:11:05.588" v="191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674D7AED-CC93-4F57-8E74-82F26765273E}" dt="2020-09-18T10:07:03.710" v="153" actId="20577"/>
          <ac:spMkLst>
            <pc:docMk/>
            <pc:sldMk cId="2835841131" sldId="576"/>
            <ac:spMk id="2" creationId="{E1B81191-F5E4-47CD-96FA-2105A885944F}"/>
          </ac:spMkLst>
        </pc:spChg>
        <pc:spChg chg="mod">
          <ac:chgData name="dsuchod" userId="S::dsuchod_rz.uni-freiburg.de#ext#@csb488.onmicrosoft.com::9983768e-f601-45b9-88f1-11aabc05fd5d" providerId="AD" clId="Web-{674D7AED-CC93-4F57-8E74-82F26765273E}" dt="2020-09-18T10:11:05.588" v="191" actId="20577"/>
          <ac:spMkLst>
            <pc:docMk/>
            <pc:sldMk cId="2835841131" sldId="576"/>
            <ac:spMk id="3" creationId="{F5425FE7-ADBC-4400-BA89-6E940AA78373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B9541C6A-577B-4D74-9BA9-B26513C11290}"/>
    <pc:docChg chg="modSld">
      <pc:chgData name="bjoern.usadel" userId="S::bjoern.usadel_gmail.com#ext#@csb488.onmicrosoft.com::8f737865-c89e-45bf-8d0e-d5f925177d3d" providerId="AD" clId="Web-{B9541C6A-577B-4D74-9BA9-B26513C11290}" dt="2020-09-20T13:19:50.373" v="2"/>
      <pc:docMkLst>
        <pc:docMk/>
      </pc:docMkLst>
      <pc:sldChg chg="addSp delSp">
        <pc:chgData name="bjoern.usadel" userId="S::bjoern.usadel_gmail.com#ext#@csb488.onmicrosoft.com::8f737865-c89e-45bf-8d0e-d5f925177d3d" providerId="AD" clId="Web-{B9541C6A-577B-4D74-9BA9-B26513C11290}" dt="2020-09-20T13:19:50.373" v="2"/>
        <pc:sldMkLst>
          <pc:docMk/>
          <pc:sldMk cId="1705002107" sldId="567"/>
        </pc:sldMkLst>
        <pc:spChg chg="add del">
          <ac:chgData name="bjoern.usadel" userId="S::bjoern.usadel_gmail.com#ext#@csb488.onmicrosoft.com::8f737865-c89e-45bf-8d0e-d5f925177d3d" providerId="AD" clId="Web-{B9541C6A-577B-4D74-9BA9-B26513C11290}" dt="2020-09-20T13:19:34.606" v="1"/>
          <ac:spMkLst>
            <pc:docMk/>
            <pc:sldMk cId="1705002107" sldId="567"/>
            <ac:spMk id="5" creationId="{8A90A364-6631-448D-822B-2F60D46AD32F}"/>
          </ac:spMkLst>
        </pc:spChg>
        <pc:grpChg chg="add">
          <ac:chgData name="bjoern.usadel" userId="S::bjoern.usadel_gmail.com#ext#@csb488.onmicrosoft.com::8f737865-c89e-45bf-8d0e-d5f925177d3d" providerId="AD" clId="Web-{B9541C6A-577B-4D74-9BA9-B26513C11290}" dt="2020-09-20T13:19:50.373" v="2"/>
          <ac:grpSpMkLst>
            <pc:docMk/>
            <pc:sldMk cId="1705002107" sldId="567"/>
            <ac:grpSpMk id="145" creationId="{EDBCB499-7644-43EB-8270-00E1924F88F2}"/>
          </ac:grpSpMkLst>
        </pc:grpChg>
      </pc:sldChg>
    </pc:docChg>
  </pc:docChgLst>
  <pc:docChgLst>
    <pc:chgData name="bjoern.usadel" userId="S::bjoern.usadel_gmail.com#ext#@csb488.onmicrosoft.com::8f737865-c89e-45bf-8d0e-d5f925177d3d" providerId="AD" clId="Web-{501D7B77-5F74-4931-9E5B-6B2FC9FA156B}"/>
    <pc:docChg chg="modSld">
      <pc:chgData name="bjoern.usadel" userId="S::bjoern.usadel_gmail.com#ext#@csb488.onmicrosoft.com::8f737865-c89e-45bf-8d0e-d5f925177d3d" providerId="AD" clId="Web-{501D7B77-5F74-4931-9E5B-6B2FC9FA156B}" dt="2020-09-20T13:32:41.740" v="9"/>
      <pc:docMkLst>
        <pc:docMk/>
      </pc:docMkLst>
      <pc:sldChg chg="addSp delSp modSp">
        <pc:chgData name="bjoern.usadel" userId="S::bjoern.usadel_gmail.com#ext#@csb488.onmicrosoft.com::8f737865-c89e-45bf-8d0e-d5f925177d3d" providerId="AD" clId="Web-{501D7B77-5F74-4931-9E5B-6B2FC9FA156B}" dt="2020-09-20T13:31:56.208" v="1"/>
        <pc:sldMkLst>
          <pc:docMk/>
          <pc:sldMk cId="0" sldId="298"/>
        </pc:sldMkLst>
        <pc:picChg chg="add del mod">
          <ac:chgData name="bjoern.usadel" userId="S::bjoern.usadel_gmail.com#ext#@csb488.onmicrosoft.com::8f737865-c89e-45bf-8d0e-d5f925177d3d" providerId="AD" clId="Web-{501D7B77-5F74-4931-9E5B-6B2FC9FA156B}" dt="2020-09-20T13:31:56.208" v="1"/>
          <ac:picMkLst>
            <pc:docMk/>
            <pc:sldMk cId="0" sldId="298"/>
            <ac:picMk id="2" creationId="{17631740-3C83-4EE5-81A6-98134A88E3F7}"/>
          </ac:picMkLst>
        </pc:picChg>
      </pc:sldChg>
      <pc:sldChg chg="addSp delSp modSp">
        <pc:chgData name="bjoern.usadel" userId="S::bjoern.usadel_gmail.com#ext#@csb488.onmicrosoft.com::8f737865-c89e-45bf-8d0e-d5f925177d3d" providerId="AD" clId="Web-{501D7B77-5F74-4931-9E5B-6B2FC9FA156B}" dt="2020-09-20T13:32:41.740" v="9"/>
        <pc:sldMkLst>
          <pc:docMk/>
          <pc:sldMk cId="1705002107" sldId="567"/>
        </pc:sldMkLst>
        <pc:spChg chg="del">
          <ac:chgData name="bjoern.usadel" userId="S::bjoern.usadel_gmail.com#ext#@csb488.onmicrosoft.com::8f737865-c89e-45bf-8d0e-d5f925177d3d" providerId="AD" clId="Web-{501D7B77-5F74-4931-9E5B-6B2FC9FA156B}" dt="2020-09-20T13:32:17.365" v="2"/>
          <ac:spMkLst>
            <pc:docMk/>
            <pc:sldMk cId="1705002107" sldId="567"/>
            <ac:spMk id="2" creationId="{FC528F2D-AC72-4EF3-8BBA-2BF2BD14DB91}"/>
          </ac:spMkLst>
        </pc:spChg>
        <pc:spChg chg="del">
          <ac:chgData name="bjoern.usadel" userId="S::bjoern.usadel_gmail.com#ext#@csb488.onmicrosoft.com::8f737865-c89e-45bf-8d0e-d5f925177d3d" providerId="AD" clId="Web-{501D7B77-5F74-4931-9E5B-6B2FC9FA156B}" dt="2020-09-20T13:32:20.709" v="4"/>
          <ac:spMkLst>
            <pc:docMk/>
            <pc:sldMk cId="1705002107" sldId="567"/>
            <ac:spMk id="3" creationId="{08911444-053F-4E53-BBCB-D13411EC4A28}"/>
          </ac:spMkLst>
        </pc:spChg>
        <pc:spChg chg="add del mod">
          <ac:chgData name="bjoern.usadel" userId="S::bjoern.usadel_gmail.com#ext#@csb488.onmicrosoft.com::8f737865-c89e-45bf-8d0e-d5f925177d3d" providerId="AD" clId="Web-{501D7B77-5F74-4931-9E5B-6B2FC9FA156B}" dt="2020-09-20T13:32:31.959" v="6"/>
          <ac:spMkLst>
            <pc:docMk/>
            <pc:sldMk cId="1705002107" sldId="567"/>
            <ac:spMk id="5" creationId="{AD7FBEFA-BF90-4C30-A04D-49F69ADA3AB2}"/>
          </ac:spMkLst>
        </pc:spChg>
        <pc:spChg chg="add del mod">
          <ac:chgData name="bjoern.usadel" userId="S::bjoern.usadel_gmail.com#ext#@csb488.onmicrosoft.com::8f737865-c89e-45bf-8d0e-d5f925177d3d" providerId="AD" clId="Web-{501D7B77-5F74-4931-9E5B-6B2FC9FA156B}" dt="2020-09-20T13:32:31.084" v="5"/>
          <ac:spMkLst>
            <pc:docMk/>
            <pc:sldMk cId="1705002107" sldId="567"/>
            <ac:spMk id="146" creationId="{767E2E1D-ADAC-4435-9B5B-8D307BD19628}"/>
          </ac:spMkLst>
        </pc:spChg>
        <pc:grpChg chg="del">
          <ac:chgData name="bjoern.usadel" userId="S::bjoern.usadel_gmail.com#ext#@csb488.onmicrosoft.com::8f737865-c89e-45bf-8d0e-d5f925177d3d" providerId="AD" clId="Web-{501D7B77-5F74-4931-9E5B-6B2FC9FA156B}" dt="2020-09-20T13:32:19.662" v="3"/>
          <ac:grpSpMkLst>
            <pc:docMk/>
            <pc:sldMk cId="1705002107" sldId="567"/>
            <ac:grpSpMk id="145" creationId="{EDBCB499-7644-43EB-8270-00E1924F88F2}"/>
          </ac:grpSpMkLst>
        </pc:grpChg>
        <pc:picChg chg="add del mod">
          <ac:chgData name="bjoern.usadel" userId="S::bjoern.usadel_gmail.com#ext#@csb488.onmicrosoft.com::8f737865-c89e-45bf-8d0e-d5f925177d3d" providerId="AD" clId="Web-{501D7B77-5F74-4931-9E5B-6B2FC9FA156B}" dt="2020-09-20T13:32:41.740" v="9"/>
          <ac:picMkLst>
            <pc:docMk/>
            <pc:sldMk cId="1705002107" sldId="567"/>
            <ac:picMk id="147" creationId="{9E5A1095-B8C4-4793-AC5A-D3AAB740D438}"/>
          </ac:picMkLst>
        </pc:pic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86" creationId="{EFA54B44-A150-4C32-880D-67A64C4E4A4D}"/>
          </ac:cxnSpMkLst>
        </pc:cxn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106" creationId="{52D4D253-FD5A-48D5-9D42-15CD8358E655}"/>
          </ac:cxnSpMkLst>
        </pc:cxn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109" creationId="{25B58EB8-2249-4F75-AB31-634D52DB46C2}"/>
          </ac:cxnSpMkLst>
        </pc:cxnChg>
      </pc:sldChg>
    </pc:docChg>
  </pc:docChgLst>
  <pc:docChgLst>
    <pc:chgData name="dsuchod" userId="S::dsuchod_rz.uni-freiburg.de#ext#@csb488.onmicrosoft.com::9983768e-f601-45b9-88f1-11aabc05fd5d" providerId="AD" clId="Web-{82F0CD74-9B28-4095-9C77-E20618AFB31A}"/>
    <pc:docChg chg="modSld">
      <pc:chgData name="dsuchod" userId="S::dsuchod_rz.uni-freiburg.de#ext#@csb488.onmicrosoft.com::9983768e-f601-45b9-88f1-11aabc05fd5d" providerId="AD" clId="Web-{82F0CD74-9B28-4095-9C77-E20618AFB31A}" dt="2020-09-17T17:46:52.340" v="34" actId="20577"/>
      <pc:docMkLst>
        <pc:docMk/>
      </pc:docMkLst>
      <pc:sldChg chg="modSp">
        <pc:chgData name="dsuchod" userId="S::dsuchod_rz.uni-freiburg.de#ext#@csb488.onmicrosoft.com::9983768e-f601-45b9-88f1-11aabc05fd5d" providerId="AD" clId="Web-{82F0CD74-9B28-4095-9C77-E20618AFB31A}" dt="2020-09-17T17:37:50.506" v="31" actId="20577"/>
        <pc:sldMkLst>
          <pc:docMk/>
          <pc:sldMk cId="3114332903" sldId="256"/>
        </pc:sldMkLst>
        <pc:spChg chg="mod">
          <ac:chgData name="dsuchod" userId="S::dsuchod_rz.uni-freiburg.de#ext#@csb488.onmicrosoft.com::9983768e-f601-45b9-88f1-11aabc05fd5d" providerId="AD" clId="Web-{82F0CD74-9B28-4095-9C77-E20618AFB31A}" dt="2020-09-17T17:37:50.506" v="31" actId="20577"/>
          <ac:spMkLst>
            <pc:docMk/>
            <pc:sldMk cId="3114332903" sldId="256"/>
            <ac:spMk id="3" creationId="{E6050A5C-3C7C-49B3-815E-AC177B5B6843}"/>
          </ac:spMkLst>
        </pc:spChg>
      </pc:sldChg>
      <pc:sldChg chg="modSp">
        <pc:chgData name="dsuchod" userId="S::dsuchod_rz.uni-freiburg.de#ext#@csb488.onmicrosoft.com::9983768e-f601-45b9-88f1-11aabc05fd5d" providerId="AD" clId="Web-{82F0CD74-9B28-4095-9C77-E20618AFB31A}" dt="2020-09-17T17:46:52.325" v="33" actId="20577"/>
        <pc:sldMkLst>
          <pc:docMk/>
          <pc:sldMk cId="3660118366" sldId="532"/>
        </pc:sldMkLst>
        <pc:spChg chg="mod">
          <ac:chgData name="dsuchod" userId="S::dsuchod_rz.uni-freiburg.de#ext#@csb488.onmicrosoft.com::9983768e-f601-45b9-88f1-11aabc05fd5d" providerId="AD" clId="Web-{82F0CD74-9B28-4095-9C77-E20618AFB31A}" dt="2020-09-17T17:46:52.325" v="33" actId="20577"/>
          <ac:spMkLst>
            <pc:docMk/>
            <pc:sldMk cId="3660118366" sldId="532"/>
            <ac:spMk id="22" creationId="{BC7D6AA2-028D-4C4A-BD72-1C409851D70B}"/>
          </ac:spMkLst>
        </pc:spChg>
      </pc:sldChg>
    </pc:docChg>
  </pc:docChgLst>
  <pc:docChgLst>
    <pc:chgData name="Timo Mühlhaus" userId="1b6b3aba618dadac" providerId="LiveId" clId="{1405CE3A-5143-4F5E-8ACA-F277B5336AED}"/>
    <pc:docChg chg="modSld">
      <pc:chgData name="Timo Mühlhaus" userId="1b6b3aba618dadac" providerId="LiveId" clId="{1405CE3A-5143-4F5E-8ACA-F277B5336AED}" dt="2020-12-17T11:41:42.162" v="4" actId="165"/>
      <pc:docMkLst>
        <pc:docMk/>
      </pc:docMkLst>
      <pc:sldChg chg="addSp modSp">
        <pc:chgData name="Timo Mühlhaus" userId="1b6b3aba618dadac" providerId="LiveId" clId="{1405CE3A-5143-4F5E-8ACA-F277B5336AED}" dt="2020-11-26T14:39:31.681" v="3" actId="164"/>
        <pc:sldMkLst>
          <pc:docMk/>
          <pc:sldMk cId="2212530618" sldId="533"/>
        </pc:sldMkLst>
        <pc:grpChg chg="add mod">
          <ac:chgData name="Timo Mühlhaus" userId="1b6b3aba618dadac" providerId="LiveId" clId="{1405CE3A-5143-4F5E-8ACA-F277B5336AED}" dt="2020-11-26T14:39:31.681" v="3" actId="164"/>
          <ac:grpSpMkLst>
            <pc:docMk/>
            <pc:sldMk cId="2212530618" sldId="533"/>
            <ac:grpSpMk id="3" creationId="{FFA4FA3B-E177-4853-8D86-D7986B1BE324}"/>
          </ac:grpSpMkLst>
        </pc:grpChg>
        <pc:grpChg chg="mod">
          <ac:chgData name="Timo Mühlhaus" userId="1b6b3aba618dadac" providerId="LiveId" clId="{1405CE3A-5143-4F5E-8ACA-F277B5336AED}" dt="2020-11-26T14:39:31.681" v="3" actId="164"/>
          <ac:grpSpMkLst>
            <pc:docMk/>
            <pc:sldMk cId="2212530618" sldId="533"/>
            <ac:grpSpMk id="75" creationId="{0EE60F15-7BAE-4965-B37B-B85B48DF8913}"/>
          </ac:grpSpMkLst>
        </pc:grpChg>
        <pc:picChg chg="mod">
          <ac:chgData name="Timo Mühlhaus" userId="1b6b3aba618dadac" providerId="LiveId" clId="{1405CE3A-5143-4F5E-8ACA-F277B5336AED}" dt="2020-11-26T14:39:31.681" v="3" actId="164"/>
          <ac:picMkLst>
            <pc:docMk/>
            <pc:sldMk cId="2212530618" sldId="533"/>
            <ac:picMk id="81" creationId="{27BE3D3F-72CB-4001-933B-FC03815E3539}"/>
          </ac:picMkLst>
        </pc:picChg>
      </pc:sldChg>
      <pc:sldChg chg="delSp modSp">
        <pc:chgData name="Timo Mühlhaus" userId="1b6b3aba618dadac" providerId="LiveId" clId="{1405CE3A-5143-4F5E-8ACA-F277B5336AED}" dt="2020-12-17T11:41:42.162" v="4" actId="165"/>
        <pc:sldMkLst>
          <pc:docMk/>
          <pc:sldMk cId="3322981495" sldId="544"/>
        </pc:sldMkLst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" creationId="{FF306A55-A5BD-4DA1-B377-476CA9EA75AA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" creationId="{FD0E5ECC-32DD-4034-A79C-F4DA4062FA4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" creationId="{AA5F4DA3-E4C8-4123-9311-09AB17795E9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29" creationId="{4D9C223A-2BBA-48E6-B118-A8B722E51E37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0" creationId="{840EA6BD-7D19-4FF3-BD5C-8E9B11E245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1" creationId="{556EB8BF-32B3-4B56-9FC0-B992D35458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2" creationId="{D555106D-4DCE-4F1E-A6D4-8868B99B07F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3" creationId="{994712A4-A9F0-43EB-8FC7-B6B18540744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4" creationId="{AD033254-C91D-44FE-964B-0A4286D8EEEB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5" creationId="{C266322E-44EA-48CB-9D98-6B0F8176B49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8" creationId="{0AF16EEE-DFB4-4036-BD6A-603498B2F4C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1" creationId="{DB67E87E-26A3-4203-BF82-2F4081CFB367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5" creationId="{13BB722C-3359-4403-BEA6-A35E0AA18D2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6" creationId="{B0C1BB30-268A-4055-9CA6-2BE4F8D3E4DC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7" creationId="{B78E0C15-DC5A-48A0-9951-12F930E286B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8" creationId="{43132493-FE9D-4265-9738-038203256EC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9" creationId="{6D3D64A5-3617-4F4F-92E8-F61DF509AF4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0" creationId="{7406CD3F-C21E-4BE1-8C5E-DBB067B596E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1" creationId="{340E487F-D39A-4698-9E2B-BC7DBF4B746C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2" creationId="{10C3F1BC-02F2-4E8A-A4DF-11A9133A2446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3" creationId="{CE43B07F-2087-4BF4-A6EB-3DD739E350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4" creationId="{08F4BB63-F140-4173-AB9D-B3C22B073C4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5" creationId="{FA3FA68B-545A-4B46-9121-860CB61E2DA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6" creationId="{BE7013F3-4235-4CD4-97F3-02A8E8C271E6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7" creationId="{246CE960-6576-4F9B-9578-52B934AD2BF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3" creationId="{3D769C3B-5546-4125-8FA3-3691CCBF267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4" creationId="{DD1F512C-E118-47A1-8C8C-49796FDB7B6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2" creationId="{12732C7F-B64A-4CF7-8369-2EDB4CE273C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4" creationId="{5432CCFD-CE71-4CA4-AAF0-B8D59CEBE0F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6" creationId="{8D7A88F2-E262-4C41-AA1F-E5AE734892D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8" creationId="{43BDE50F-2634-40A2-9A34-CF945B3F95A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0" creationId="{0ADDD7F0-12E7-4005-93DE-B73E110A41B7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2" creationId="{8DAF5624-0A81-4461-BB0E-D9FF59A39093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4" creationId="{DB80BDEB-5D2F-42D2-899F-09B79B6E6A02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6" creationId="{9D77D3E6-3ED1-4347-81F3-BAB640A04869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0" creationId="{B1758E00-BCB1-4D6F-97A7-6998A70C03A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1" creationId="{807FBD0F-25FC-4BB5-B693-B5F382E5AF02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2" creationId="{FDA2C8AA-BB34-416F-BDDD-A86D6E6B603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3" creationId="{EFB15293-A477-4EF3-94D8-0C454D0EE66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4" creationId="{0FBD4BCB-F5A0-4ECC-A9F9-A3C23096CEB9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5" creationId="{FC2018B3-015F-433B-8215-C1BF0BD8FCB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6" creationId="{2729C3A5-6569-401E-90FE-BC22D4C9AEB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2" creationId="{9585CBCB-6D69-4E84-870A-426DB6F8EBB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3" creationId="{36016208-DFFB-4ABE-AA11-15219E68875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4" creationId="{BFC460D4-2BCF-4E9B-BE89-3D393B1998C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5" creationId="{89EDDB1D-8650-4C7C-9F80-9F4515CA3C5F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6" creationId="{94F18A6F-6ACF-4D49-9C89-2E1DB34B562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7" creationId="{149509CC-592E-4C7A-8943-1D0E0C7B17C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8" creationId="{7FD8D2EB-652B-4C26-9DB1-CF94328D117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43" creationId="{AD54FD82-069E-483D-8F81-37E308FB43B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78" creationId="{67255394-1D05-4C9D-8015-7C4EA59D52D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79" creationId="{5903466F-44E2-46ED-AE8C-DD0336B06B7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0" creationId="{0728A335-9F71-4F0D-9861-1543BE972F5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1" creationId="{7549CAC9-F459-46ED-A19E-E4C13BA38D53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2" creationId="{2D1C5621-BBA0-4213-8BBF-99C3FFA3E63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3" creationId="{C815E1CE-F299-4741-B06B-4C29BDE1ACD3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4" creationId="{9B565A36-46D6-49AA-8568-9A8D97172791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5" creationId="{CCF4A369-CA0F-49AD-8260-37317A44EE1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6" creationId="{A76DE120-86AA-499C-A7E4-D4261880ECC2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7" creationId="{33472CCD-A0A3-4473-A2F8-25459F39CA8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8" creationId="{6C065D51-F240-47E6-B477-45A3C532AB2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9" creationId="{F25ED463-DA88-46D7-8E0C-0E1FAAC6AEF0}"/>
          </ac:spMkLst>
        </pc:s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5" creationId="{93C31781-8F83-48CC-8C81-2F562DE08750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6" creationId="{C6262468-0428-41FB-8559-5647ED1643C2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8" creationId="{8298AABE-81C0-4A7B-94A0-CB124480DEB4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2" creationId="{CA77B45D-AD71-4439-A70E-7BEF81B7FA31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3" creationId="{4A9992E8-3D6A-45E3-8B6A-7E6C2250BC58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4" creationId="{68336615-8E61-4E25-B578-C10A3E3C611F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18" creationId="{5CB496D0-043B-4AE2-AAFF-8B514EE79A5F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31" creationId="{E21353E1-6C3E-46D8-9D1A-599DD3454796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4" creationId="{62B79408-F057-4B8B-A9EE-DBDDF530A7D7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5" creationId="{DA0DDB2A-EF8B-4C6C-BEBB-0D62A2300F30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6" creationId="{4C4A17F9-9B53-41E6-9B99-F0E05EAF70A2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7" creationId="{4A093BD4-662B-4787-9B5F-E1BC8B9DCA18}"/>
          </ac:grpSpMkLst>
        </pc:grpChg>
        <pc:grpChg chg="de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90" creationId="{CB5AEDDB-933E-4D11-90C0-12C15A878216}"/>
          </ac:grpSpMkLst>
        </pc:grp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1" creationId="{D4A58C9E-1502-46EA-A871-BEF6FF47B1A8}"/>
          </ac:picMkLst>
        </pc:pic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2" creationId="{1F0C0134-0E95-44F7-BF67-48BEA00B3263}"/>
          </ac:picMkLst>
        </pc:pic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3" creationId="{AA207AFA-7B51-49BE-BF7B-7425C18708AB}"/>
          </ac:picMkLst>
        </pc:pic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6" creationId="{E3A36688-4336-43DD-85FE-8CB948EEE943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7" creationId="{D21A660D-6B5B-4B06-A738-B0AE654BA878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9" creationId="{3CA88769-66CE-44EC-96E0-954394584AC9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0" creationId="{DE483D3D-931C-43DA-A7F0-AC64D9EE89E0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2" creationId="{BB8BCD0C-3088-4933-AC66-26824F57238A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3" creationId="{DA826218-2DD6-453D-858D-6138534287C7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29" creationId="{429902D3-FD6F-423E-92A6-D0DBCCB3D392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30" creationId="{F8267CF0-B763-4DB2-833F-08D323E1CACA}"/>
          </ac:cxnSpMkLst>
        </pc:cxnChg>
      </pc:sldChg>
      <pc:sldChg chg="addSp delSp modSp">
        <pc:chgData name="Timo Mühlhaus" userId="1b6b3aba618dadac" providerId="LiveId" clId="{1405CE3A-5143-4F5E-8ACA-F277B5336AED}" dt="2020-11-26T14:37:51.099" v="2" actId="165"/>
        <pc:sldMkLst>
          <pc:docMk/>
          <pc:sldMk cId="689199237" sldId="568"/>
        </pc:sldMkLst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4" creationId="{79037EFA-0F4B-4388-95F1-D83D774B17D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" creationId="{EEF1903D-750A-435B-9FFF-30AC391D1AF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" creationId="{69785327-A597-4897-B422-B794BFBB2E7B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" creationId="{8D381D0B-7BFF-412C-B3AE-12039C8B2BB1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" creationId="{18D51AFA-0E55-4E46-A690-9B034C08A70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4" creationId="{81DD9602-4FB0-4783-8C2C-48F86DFE5C3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5" creationId="{33D23A48-45E7-44EB-9D69-2C334E2C9F4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7" creationId="{DE0CDD38-435D-4C08-AEB6-46A69D8896C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8" creationId="{08A431A6-23E1-4EC6-96CC-82E86BE7591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0" creationId="{53171097-DA23-42E6-8001-AC8D9E9AE7D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1" creationId="{0EACCB37-EE6D-4C84-B3D8-86C93FED6F4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2" creationId="{BF18BF23-2E96-422B-BFF9-CA5312DE7B1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44" creationId="{D8E115D3-763E-4CEF-894B-2F88EFF9E35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0" creationId="{CE1EB92D-D84D-413D-A034-E20C8EFCE34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1" creationId="{A7C7E1F6-23DB-4496-8A5D-0A014F1B3CC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5" creationId="{C17C12A4-2429-4246-8A5E-679485A4C68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8" creationId="{33A34830-A7BA-470E-85AC-207B5C296A0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9" creationId="{FC811958-E715-4171-94D1-C590105667D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0" creationId="{1090BBEF-7570-475D-8881-1733916AAA2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1" creationId="{0092B929-E642-4B92-8C2D-C7E1CB97CF8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2" creationId="{2738926A-70D4-42C5-8174-685390B0BA2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3" creationId="{29E2204D-4D0E-4FC5-9DD4-382131A156E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4" creationId="{7EE77154-1C50-4E1D-A1FE-E81EBAF0665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1" creationId="{69D558DC-34CD-433C-9381-90FA2DEBC10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2" creationId="{E8306BEE-D851-457D-8BFE-983E8F5FC32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5" creationId="{1E8782B6-822C-4846-ADF6-E27573A8C6C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8" creationId="{54EED017-3A02-4EB7-B829-3FD70B985F3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1" creationId="{7C175758-FC5E-4717-BB63-A22EA891E5E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2" creationId="{D479DC7D-4DF8-4434-A3CB-841C0848F78F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3" creationId="{AB0589F1-A4EC-4EC7-B253-0EF04FD3A05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6" creationId="{5D8AF0BA-2B4C-41ED-9BB0-E10E69AD566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7" creationId="{5BB6BC96-F04E-499B-AA1A-6C48592108E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8" creationId="{EC860F48-7F95-4286-ACD5-9BEE6B2B631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9" creationId="{486FD444-8898-4D80-9E59-C870865C452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0" creationId="{094E6A08-F3D2-43DB-9694-4EC9A26D77F6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1" creationId="{46A5FB90-897C-4525-896B-43CA84EC177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2" creationId="{5BD09BF1-6149-43D5-BCE2-35D3F9F839D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3" creationId="{FA46752D-2EB3-4C82-A529-B1FCB3319DA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4" creationId="{B73CB38B-A7E7-4671-A575-D6FA01F0CEA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5" creationId="{D5A6C7B2-3389-4EF8-AA72-D78763B1B578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6" creationId="{1D2F8F73-AE8B-4C40-BECA-2E9B6B44569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7" creationId="{02D61FC1-9D38-46EF-B400-DC5F440E575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9" creationId="{B12F6B85-CBC3-4624-A4D5-8F6463B060A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00" creationId="{2B16EA9A-616D-49AD-80AA-B171C1C806F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0" creationId="{340A9344-2A7A-4684-81C0-67EEF2D14AB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1" creationId="{FF241688-F84D-4C01-B75F-557997C4D2B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2" creationId="{DF4E8F57-85FE-4755-8C56-17ED78263C86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7" creationId="{2AF7BCBA-AB44-4595-8CFE-696D0A27F6D3}"/>
          </ac:spMkLst>
        </pc:spChg>
        <pc:spChg chg="mod topLvl">
          <ac:chgData name="Timo Mühlhaus" userId="1b6b3aba618dadac" providerId="LiveId" clId="{1405CE3A-5143-4F5E-8ACA-F277B5336AED}" dt="2020-11-26T14:37:46.069" v="1" actId="165"/>
          <ac:spMkLst>
            <pc:docMk/>
            <pc:sldMk cId="689199237" sldId="568"/>
            <ac:spMk id="119" creationId="{D6C2531F-2EC4-475C-B19D-9578CF0329D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0" creationId="{67A78198-BCD6-4532-8E20-49996D2AB13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2" creationId="{5E7F2353-EF81-4546-B4BF-6B05BB35293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2" creationId="{99AB4264-F038-4BC7-A023-E6847ABFC28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3" creationId="{E6D49770-14FD-437E-9207-F891CC3AE8A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4" creationId="{0F80B720-5E7E-40D7-8613-A70C33EAC16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5" creationId="{139C743D-7B05-4B9C-BC63-8984026384C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6" creationId="{5EA7E98F-1D22-468E-AB02-5C261ABBD1C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7" creationId="{E13D71C1-1426-4FC1-B5A1-31CC7056DF0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8" creationId="{07BDEB0B-0902-4C18-A79E-CF6182CD00F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9" creationId="{9C2BB684-CF07-44D8-98C6-3D7B6DB5B25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0" creationId="{F1D328AC-F6D3-4D17-AD45-3E65F7321CD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7" creationId="{E15EF404-5C6F-40D9-ABC4-CBF1A4DD7B5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8" creationId="{E8FCEAB3-C83A-493F-99D4-D6D0D5E7F51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9" creationId="{05EEE511-C675-487C-8842-4D750998C92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1" creationId="{11E9E9D2-3E26-4CEE-B70E-502B4E7A9C6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2" creationId="{4EFCFFF5-CF6F-44EC-800F-9D9E6A2152E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3" creationId="{BA2A08C6-12F5-482F-8501-3D7CE4AC36D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4" creationId="{7E987D0E-0564-4756-A397-3B1C8D7777A3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5" creationId="{D152E1D1-BC2D-43B0-AB4F-9AF55255E27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6" creationId="{1F095525-92A5-42DD-A4D2-06904326A71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9" creationId="{4B2429B3-BD2A-4F77-9AC8-C59CB186E036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0" creationId="{32C30373-E6FC-4111-AF18-DF1E7025935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1" creationId="{2DC8E2A5-5F20-4B96-BA38-37E2657B708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2" creationId="{6AE0D6EA-C26B-4332-A508-56BC94E354B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3" creationId="{FF702C7C-1C98-496C-8DE1-30702B95915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5" creationId="{345AB466-5BB1-4D18-9869-9DCF16D7709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6" creationId="{9D2DEF05-606E-4111-BC44-1D7D86DB0AD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7" creationId="{68FBA1DA-F287-4AB6-A8D3-B84F79334D0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8" creationId="{02C7E65C-63DC-4503-951C-4DC0185612E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09" creationId="{59A95393-0D49-47FA-99F0-76A424DB4C2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0" creationId="{07CA2203-53BD-40E4-8CA1-D95A8C908E1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1" creationId="{A006DA45-8381-4250-8024-13F1B1CE74C0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2" creationId="{1F898984-A8EF-4299-A55A-44FA3747EED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3" creationId="{88922483-AAB1-4287-A87B-C3393DB8D3A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4" creationId="{10664228-4833-4228-8FFC-F25D4063403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39" creationId="{61996A98-8322-43E2-9C2A-495F5171BE1F}"/>
          </ac:spMkLst>
        </pc:spChg>
        <pc:grpChg chg="del 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" creationId="{B8503203-C24F-4D93-AC51-1728EF7179C4}"/>
          </ac:grpSpMkLst>
        </pc:grpChg>
        <pc:grpChg chg="add del mod">
          <ac:chgData name="Timo Mühlhaus" userId="1b6b3aba618dadac" providerId="LiveId" clId="{1405CE3A-5143-4F5E-8ACA-F277B5336AED}" dt="2020-11-26T14:37:46.069" v="1" actId="165"/>
          <ac:grpSpMkLst>
            <pc:docMk/>
            <pc:sldMk cId="689199237" sldId="568"/>
            <ac:grpSpMk id="3" creationId="{22523CFA-E5DE-478E-978D-4F3065455B58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7" creationId="{3221BE55-66C4-4967-9A35-EE4522465D11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" creationId="{1B37AC94-E8CA-4F9D-9A9A-E3AD3D8773D8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5" creationId="{69E6F30D-412C-459E-8750-871E84137F59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3" creationId="{477C72A1-1402-4422-AC89-3CA14E8980C7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6" creationId="{73FA94E5-21E1-45F9-BBAE-8F8389AD35CE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9" creationId="{0AE54FAD-D7EF-473C-9A3B-4DB543E0608F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3" creationId="{CA7FB8B0-E768-4CF1-9BD1-4DD8A41C675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5" creationId="{15A8F983-8475-4142-899E-2C59AA0D252E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6" creationId="{0397C0EF-263D-4D9B-A3C3-06FE725169B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7" creationId="{CE2635CE-7FF9-4E61-BC72-92800AB88DF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8" creationId="{FBE383C7-3029-41FC-A02B-EA05DE4E5CC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9" creationId="{42154537-265C-4F85-A2F7-D9D612047D38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2" creationId="{C385A0D0-B76E-4671-BCEB-2614147928F9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3" creationId="{986F0CF8-7C4E-4FD2-8E8E-4505DFF33370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4" creationId="{8D772E4C-253A-4706-80E2-9ECD9428F80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5" creationId="{B9661386-D088-43B6-8F65-D628A1704401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6" creationId="{77AE96EB-F686-4A34-9F86-B224B099FDC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7" creationId="{1A6F54B4-6AA7-45E1-B870-A50551217A5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8" creationId="{DA5C0C21-05DE-41ED-AF92-DB359F4C5A5E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9" creationId="{3BB728BF-91AF-4291-9FA7-41C585A0D806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70" creationId="{34EE644B-8034-4BB6-AF51-A58F8C59998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98" creationId="{69AB1065-DBE1-461E-9122-F095B75A9D5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2" creationId="{8DDC5356-FD27-400A-A79A-119C563D4949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3" creationId="{2CD30776-CF10-41E7-9609-0AA3AAF6BE17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25" creationId="{1B0E7FF6-C6EA-4CC5-A972-5C6A46FAB778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44" creationId="{D11B9F35-0FBE-46D8-8F8A-E1381ED32FB7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46" creationId="{04C3A175-1B24-4F4F-A73A-7B5D52DCEE56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57" creationId="{528D8CC1-EF8C-450D-AFE0-93FD25FEDC9C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4" creationId="{2347E67F-C99E-4DEA-ABE8-B0E75DA49235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7" creationId="{9D116F6D-7ADE-4AA8-B94E-C616D951ED3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8" creationId="{7848BB17-895B-417C-9639-5C91D6DB124E}"/>
          </ac:grpSpMkLst>
        </pc:grp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1" creationId="{904F44BA-9ECA-4F6E-8310-199E27E2CEF2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4" creationId="{5B6E4351-D01C-4B14-865B-84D63C79637A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6" creationId="{6B51A187-6C1A-4563-B93F-0DC1DA0B35B3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7" creationId="{9383EBF7-4B0C-470E-B1B2-C4B567EBCAC0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1" creationId="{3102F6B6-13C7-4B91-9736-254A0D250B7C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2" creationId="{70A36631-FEE5-4345-BB81-289AEFB195F1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3" creationId="{3900F437-B302-4E25-9E96-473B3B9DF820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5" creationId="{76490C17-2CF7-48B8-8E03-6800D55E37EC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58" creationId="{E7651039-074B-4FAA-9AD5-D739C6F66BFE}"/>
          </ac:picMkLst>
        </pc:pic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56" creationId="{6A14DA39-A5E8-42E7-8BE5-D2945D99AB83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57" creationId="{2BB2AFAC-469F-4668-A4E4-1A6CE0D80DBE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3" creationId="{F70B8B05-C866-4355-B05A-2B406826F431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4" creationId="{2E1D35C7-B8C0-4FAB-96E7-3B3F43D49851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6" creationId="{EA66943D-0513-4F52-9761-889C498CBEA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7" creationId="{1AB0F23A-CF63-4A05-8AA4-93B2788E0BC5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9" creationId="{997558E2-1EFA-4EA7-9D70-936898DE36A7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0" creationId="{CE7C43B2-21A8-4D5E-903A-A309D0D71F3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4" creationId="{76E93F7B-40D3-4EC4-A211-742BB45E477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5" creationId="{E800C428-2A56-473F-B507-8D53C002976F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105" creationId="{D2F44B42-725C-43C0-82D6-7862D6BD478C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109" creationId="{04489CAD-1E5B-445C-9362-FA8DDBFB22AD}"/>
          </ac:cxnSpMkLst>
        </pc:cxnChg>
      </pc:sldChg>
    </pc:docChg>
  </pc:docChgLst>
  <pc:docChgLst>
    <pc:chgData name="dsuchod" userId="S::dsuchod_rz.uni-freiburg.de#ext#@csb488.onmicrosoft.com::9983768e-f601-45b9-88f1-11aabc05fd5d" providerId="AD" clId="Web-{39AA6B96-2496-47CB-9109-21DEA1F08381}"/>
    <pc:docChg chg="modSld">
      <pc:chgData name="dsuchod" userId="S::dsuchod_rz.uni-freiburg.de#ext#@csb488.onmicrosoft.com::9983768e-f601-45b9-88f1-11aabc05fd5d" providerId="AD" clId="Web-{39AA6B96-2496-47CB-9109-21DEA1F08381}" dt="2020-09-19T15:44:07.507" v="12"/>
      <pc:docMkLst>
        <pc:docMk/>
      </pc:docMkLst>
      <pc:sldChg chg="addCm">
        <pc:chgData name="dsuchod" userId="S::dsuchod_rz.uni-freiburg.de#ext#@csb488.onmicrosoft.com::9983768e-f601-45b9-88f1-11aabc05fd5d" providerId="AD" clId="Web-{39AA6B96-2496-47CB-9109-21DEA1F08381}" dt="2020-09-19T15:44:07.507" v="12"/>
        <pc:sldMkLst>
          <pc:docMk/>
          <pc:sldMk cId="1974375533" sldId="540"/>
        </pc:sldMkLst>
      </pc:sldChg>
      <pc:sldChg chg="modSp">
        <pc:chgData name="dsuchod" userId="S::dsuchod_rz.uni-freiburg.de#ext#@csb488.onmicrosoft.com::9983768e-f601-45b9-88f1-11aabc05fd5d" providerId="AD" clId="Web-{39AA6B96-2496-47CB-9109-21DEA1F08381}" dt="2020-09-19T15:05:26.494" v="10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39AA6B96-2496-47CB-9109-21DEA1F08381}" dt="2020-09-19T15:05:26.494" v="10" actId="20577"/>
          <ac:spMkLst>
            <pc:docMk/>
            <pc:sldMk cId="2835841131" sldId="576"/>
            <ac:spMk id="2" creationId="{E1B81191-F5E4-47CD-96FA-2105A885944F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D3CE4207-A0A4-4167-BBC6-9FA928B4FC43}"/>
    <pc:docChg chg="addSld delSld modSld">
      <pc:chgData name="bjoern.usadel" userId="S::bjoern.usadel_gmail.com#ext#@csb488.onmicrosoft.com::8f737865-c89e-45bf-8d0e-d5f925177d3d" providerId="AD" clId="Web-{D3CE4207-A0A4-4167-BBC6-9FA928B4FC43}" dt="2020-09-20T15:52:45.415" v="158" actId="20577"/>
      <pc:docMkLst>
        <pc:docMk/>
      </pc:docMkLst>
      <pc:sldChg chg="delCm">
        <pc:chgData name="bjoern.usadel" userId="S::bjoern.usadel_gmail.com#ext#@csb488.onmicrosoft.com::8f737865-c89e-45bf-8d0e-d5f925177d3d" providerId="AD" clId="Web-{D3CE4207-A0A4-4167-BBC6-9FA928B4FC43}" dt="2020-09-20T15:50:38.413" v="133"/>
        <pc:sldMkLst>
          <pc:docMk/>
          <pc:sldMk cId="531445010" sldId="565"/>
        </pc:sldMkLst>
      </pc:sldChg>
      <pc:sldChg chg="modSp">
        <pc:chgData name="bjoern.usadel" userId="S::bjoern.usadel_gmail.com#ext#@csb488.onmicrosoft.com::8f737865-c89e-45bf-8d0e-d5f925177d3d" providerId="AD" clId="Web-{D3CE4207-A0A4-4167-BBC6-9FA928B4FC43}" dt="2020-09-20T15:52:45.415" v="157" actId="20577"/>
        <pc:sldMkLst>
          <pc:docMk/>
          <pc:sldMk cId="2108246234" sldId="606"/>
        </pc:sldMkLst>
        <pc:spChg chg="mod">
          <ac:chgData name="bjoern.usadel" userId="S::bjoern.usadel_gmail.com#ext#@csb488.onmicrosoft.com::8f737865-c89e-45bf-8d0e-d5f925177d3d" providerId="AD" clId="Web-{D3CE4207-A0A4-4167-BBC6-9FA928B4FC43}" dt="2020-09-20T15:52:45.415" v="157" actId="20577"/>
          <ac:spMkLst>
            <pc:docMk/>
            <pc:sldMk cId="2108246234" sldId="606"/>
            <ac:spMk id="3" creationId="{49AFC3AC-6444-4DE0-985C-9DD7F370806C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52:01.930" v="138" actId="20577"/>
          <ac:spMkLst>
            <pc:docMk/>
            <pc:sldMk cId="2108246234" sldId="606"/>
            <ac:spMk id="4" creationId="{01FA68AA-A040-4745-846B-BB25AAA363D9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52:37.915" v="152" actId="20577"/>
          <ac:spMkLst>
            <pc:docMk/>
            <pc:sldMk cId="2108246234" sldId="606"/>
            <ac:spMk id="5" creationId="{10FBB16F-E2F9-4950-8ECB-E8232E7AA2A1}"/>
          </ac:spMkLst>
        </pc:spChg>
      </pc:sldChg>
      <pc:sldChg chg="delCm">
        <pc:chgData name="bjoern.usadel" userId="S::bjoern.usadel_gmail.com#ext#@csb488.onmicrosoft.com::8f737865-c89e-45bf-8d0e-d5f925177d3d" providerId="AD" clId="Web-{D3CE4207-A0A4-4167-BBC6-9FA928B4FC43}" dt="2020-09-20T15:49:01.849" v="132"/>
        <pc:sldMkLst>
          <pc:docMk/>
          <pc:sldMk cId="2566089036" sldId="607"/>
        </pc:sldMkLst>
      </pc:sldChg>
      <pc:sldChg chg="addSp delSp modSp del">
        <pc:chgData name="bjoern.usadel" userId="S::bjoern.usadel_gmail.com#ext#@csb488.onmicrosoft.com::8f737865-c89e-45bf-8d0e-d5f925177d3d" providerId="AD" clId="Web-{D3CE4207-A0A4-4167-BBC6-9FA928B4FC43}" dt="2020-09-20T15:20:43.746" v="28"/>
        <pc:sldMkLst>
          <pc:docMk/>
          <pc:sldMk cId="2864691242" sldId="612"/>
        </pc:sldMkLst>
        <pc:spChg chg="del topLvl">
          <ac:chgData name="bjoern.usadel" userId="S::bjoern.usadel_gmail.com#ext#@csb488.onmicrosoft.com::8f737865-c89e-45bf-8d0e-d5f925177d3d" providerId="AD" clId="Web-{D3CE4207-A0A4-4167-BBC6-9FA928B4FC43}" dt="2020-09-20T15:19:28.042" v="0"/>
          <ac:spMkLst>
            <pc:docMk/>
            <pc:sldMk cId="2864691242" sldId="612"/>
            <ac:spMk id="5" creationId="{6497A850-76F4-4E64-986A-A1533C6CCB08}"/>
          </ac:spMkLst>
        </pc:spChg>
        <pc:grpChg chg="add mod">
          <ac:chgData name="bjoern.usadel" userId="S::bjoern.usadel_gmail.com#ext#@csb488.onmicrosoft.com::8f737865-c89e-45bf-8d0e-d5f925177d3d" providerId="AD" clId="Web-{D3CE4207-A0A4-4167-BBC6-9FA928B4FC43}" dt="2020-09-20T15:19:41.948" v="3" actId="1076"/>
          <ac:grpSpMkLst>
            <pc:docMk/>
            <pc:sldMk cId="2864691242" sldId="612"/>
            <ac:grpSpMk id="2" creationId="{3F65EC17-88D8-4C6D-B549-F2756C75D994}"/>
          </ac:grpSpMkLst>
        </pc:grpChg>
        <pc:grpChg chg="mod">
          <ac:chgData name="bjoern.usadel" userId="S::bjoern.usadel_gmail.com#ext#@csb488.onmicrosoft.com::8f737865-c89e-45bf-8d0e-d5f925177d3d" providerId="AD" clId="Web-{D3CE4207-A0A4-4167-BBC6-9FA928B4FC43}" dt="2020-09-20T15:19:45.682" v="4" actId="1076"/>
          <ac:grpSpMkLst>
            <pc:docMk/>
            <pc:sldMk cId="2864691242" sldId="612"/>
            <ac:grpSpMk id="8" creationId="{85B99941-291F-4DC8-A364-19E987BBF675}"/>
          </ac:grpSpMkLst>
        </pc:grpChg>
        <pc:grpChg chg="del topLvl">
          <ac:chgData name="bjoern.usadel" userId="S::bjoern.usadel_gmail.com#ext#@csb488.onmicrosoft.com::8f737865-c89e-45bf-8d0e-d5f925177d3d" providerId="AD" clId="Web-{D3CE4207-A0A4-4167-BBC6-9FA928B4FC43}" dt="2020-09-20T15:19:35.682" v="2"/>
          <ac:grpSpMkLst>
            <pc:docMk/>
            <pc:sldMk cId="2864691242" sldId="612"/>
            <ac:grpSpMk id="12" creationId="{078B5246-C20E-4FA5-BDFC-C04DEEA5677C}"/>
          </ac:grpSpMkLst>
        </pc:grpChg>
        <pc:grpChg chg="del">
          <ac:chgData name="bjoern.usadel" userId="S::bjoern.usadel_gmail.com#ext#@csb488.onmicrosoft.com::8f737865-c89e-45bf-8d0e-d5f925177d3d" providerId="AD" clId="Web-{D3CE4207-A0A4-4167-BBC6-9FA928B4FC43}" dt="2020-09-20T15:19:28.042" v="0"/>
          <ac:grpSpMkLst>
            <pc:docMk/>
            <pc:sldMk cId="2864691242" sldId="612"/>
            <ac:grpSpMk id="13" creationId="{211CF902-E500-4E0C-97E4-E6CC4AF42F03}"/>
          </ac:grpSpMkLst>
        </pc:grpChg>
      </pc:sldChg>
      <pc:sldChg chg="addSp delSp modSp add replId">
        <pc:chgData name="bjoern.usadel" userId="S::bjoern.usadel_gmail.com#ext#@csb488.onmicrosoft.com::8f737865-c89e-45bf-8d0e-d5f925177d3d" providerId="AD" clId="Web-{D3CE4207-A0A4-4167-BBC6-9FA928B4FC43}" dt="2020-09-20T15:29:38.988" v="131" actId="20577"/>
        <pc:sldMkLst>
          <pc:docMk/>
          <pc:sldMk cId="1495117758" sldId="613"/>
        </pc:sldMkLst>
        <pc:spChg chg="add mod">
          <ac:chgData name="bjoern.usadel" userId="S::bjoern.usadel_gmail.com#ext#@csb488.onmicrosoft.com::8f737865-c89e-45bf-8d0e-d5f925177d3d" providerId="AD" clId="Web-{D3CE4207-A0A4-4167-BBC6-9FA928B4FC43}" dt="2020-09-20T15:29:38.988" v="131" actId="20577"/>
          <ac:spMkLst>
            <pc:docMk/>
            <pc:sldMk cId="1495117758" sldId="613"/>
            <ac:spMk id="2" creationId="{A8DF8093-E4CE-4C76-81F2-3EF8CD22D111}"/>
          </ac:spMkLst>
        </pc:spChg>
        <pc:spChg chg="add mod">
          <ac:chgData name="bjoern.usadel" userId="S::bjoern.usadel_gmail.com#ext#@csb488.onmicrosoft.com::8f737865-c89e-45bf-8d0e-d5f925177d3d" providerId="AD" clId="Web-{D3CE4207-A0A4-4167-BBC6-9FA928B4FC43}" dt="2020-09-20T15:20:18.683" v="11" actId="1076"/>
          <ac:spMkLst>
            <pc:docMk/>
            <pc:sldMk cId="1495117758" sldId="613"/>
            <ac:spMk id="6" creationId="{7F7367AE-D1A0-49CC-8351-17A05F38E1A1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1:58.934" v="74" actId="1076"/>
          <ac:spMkLst>
            <pc:docMk/>
            <pc:sldMk cId="1495117758" sldId="613"/>
            <ac:spMk id="8" creationId="{680C90E5-B254-4FB1-B12C-C3A4C6CA8EC4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1:44.122" v="68" actId="20577"/>
          <ac:spMkLst>
            <pc:docMk/>
            <pc:sldMk cId="1495117758" sldId="613"/>
            <ac:spMk id="22" creationId="{BC7D6AA2-028D-4C4A-BD72-1C409851D70B}"/>
          </ac:spMkLst>
        </pc:spChg>
        <pc:spChg chg="del">
          <ac:chgData name="bjoern.usadel" userId="S::bjoern.usadel_gmail.com#ext#@csb488.onmicrosoft.com::8f737865-c89e-45bf-8d0e-d5f925177d3d" providerId="AD" clId="Web-{D3CE4207-A0A4-4167-BBC6-9FA928B4FC43}" dt="2020-09-20T15:20:15.839" v="9"/>
          <ac:spMkLst>
            <pc:docMk/>
            <pc:sldMk cId="1495117758" sldId="613"/>
            <ac:spMk id="39" creationId="{CBC3090E-4893-4718-80D2-B54ED0C6CB80}"/>
          </ac:spMkLst>
        </pc:spChg>
        <pc:spChg chg="del">
          <ac:chgData name="bjoern.usadel" userId="S::bjoern.usadel_gmail.com#ext#@csb488.onmicrosoft.com::8f737865-c89e-45bf-8d0e-d5f925177d3d" providerId="AD" clId="Web-{D3CE4207-A0A4-4167-BBC6-9FA928B4FC43}" dt="2020-09-20T15:20:06.402" v="6"/>
          <ac:spMkLst>
            <pc:docMk/>
            <pc:sldMk cId="1495117758" sldId="613"/>
            <ac:spMk id="40" creationId="{A2595772-A001-4F30-8E0E-B183814630C8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2:20.497" v="106" actId="1076"/>
          <ac:spMkLst>
            <pc:docMk/>
            <pc:sldMk cId="1495117758" sldId="613"/>
            <ac:spMk id="41" creationId="{CEE846A0-11F2-4429-9AE9-185B647D46B4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3:52.499" v="116" actId="20577"/>
          <ac:spMkLst>
            <pc:docMk/>
            <pc:sldMk cId="1495117758" sldId="613"/>
            <ac:spMk id="158" creationId="{0495AE25-BAE2-4BCD-A0BD-88E73DE6CDC0}"/>
          </ac:spMkLst>
        </pc:spChg>
        <pc:grpChg chg="mod">
          <ac:chgData name="bjoern.usadel" userId="S::bjoern.usadel_gmail.com#ext#@csb488.onmicrosoft.com::8f737865-c89e-45bf-8d0e-d5f925177d3d" providerId="AD" clId="Web-{D3CE4207-A0A4-4167-BBC6-9FA928B4FC43}" dt="2020-09-20T15:21:22.621" v="29" actId="1076"/>
          <ac:grpSpMkLst>
            <pc:docMk/>
            <pc:sldMk cId="1495117758" sldId="613"/>
            <ac:grpSpMk id="14" creationId="{C25B52BC-B28F-4E06-9131-1754EACF8E33}"/>
          </ac:grpSpMkLst>
        </pc:grpChg>
        <pc:grpChg chg="del mod">
          <ac:chgData name="bjoern.usadel" userId="S::bjoern.usadel_gmail.com#ext#@csb488.onmicrosoft.com::8f737865-c89e-45bf-8d0e-d5f925177d3d" providerId="AD" clId="Web-{D3CE4207-A0A4-4167-BBC6-9FA928B4FC43}" dt="2020-09-20T15:22:21.982" v="107"/>
          <ac:grpSpMkLst>
            <pc:docMk/>
            <pc:sldMk cId="1495117758" sldId="613"/>
            <ac:grpSpMk id="42" creationId="{446D6E43-6C26-4EA5-B86F-AE3DBBF47FBA}"/>
          </ac:grpSpMkLst>
        </pc:grpChg>
        <pc:grpChg chg="del mod">
          <ac:chgData name="bjoern.usadel" userId="S::bjoern.usadel_gmail.com#ext#@csb488.onmicrosoft.com::8f737865-c89e-45bf-8d0e-d5f925177d3d" providerId="AD" clId="Web-{D3CE4207-A0A4-4167-BBC6-9FA928B4FC43}" dt="2020-09-20T15:22:29.779" v="109"/>
          <ac:grpSpMkLst>
            <pc:docMk/>
            <pc:sldMk cId="1495117758" sldId="613"/>
            <ac:grpSpMk id="68" creationId="{AAE7C162-987E-4379-9111-F7E599F300A0}"/>
          </ac:grpSpMkLst>
        </pc:grpChg>
        <pc:picChg chg="add del mod">
          <ac:chgData name="bjoern.usadel" userId="S::bjoern.usadel_gmail.com#ext#@csb488.onmicrosoft.com::8f737865-c89e-45bf-8d0e-d5f925177d3d" providerId="AD" clId="Web-{D3CE4207-A0A4-4167-BBC6-9FA928B4FC43}" dt="2020-09-20T15:25:20.062" v="119"/>
          <ac:picMkLst>
            <pc:docMk/>
            <pc:sldMk cId="1495117758" sldId="613"/>
            <ac:picMk id="10" creationId="{2F5EDC3B-D46A-4C79-8C2C-2A31060DCDE0}"/>
          </ac:picMkLst>
        </pc:picChg>
        <pc:picChg chg="add mod">
          <ac:chgData name="bjoern.usadel" userId="S::bjoern.usadel_gmail.com#ext#@csb488.onmicrosoft.com::8f737865-c89e-45bf-8d0e-d5f925177d3d" providerId="AD" clId="Web-{D3CE4207-A0A4-4167-BBC6-9FA928B4FC43}" dt="2020-09-20T15:25:24.359" v="120" actId="1076"/>
          <ac:picMkLst>
            <pc:docMk/>
            <pc:sldMk cId="1495117758" sldId="613"/>
            <ac:picMk id="21" creationId="{FE30E380-A984-4822-855A-D8B15C002DA8}"/>
          </ac:picMkLst>
        </pc:picChg>
        <pc:picChg chg="add del mod">
          <ac:chgData name="bjoern.usadel" userId="S::bjoern.usadel_gmail.com#ext#@csb488.onmicrosoft.com::8f737865-c89e-45bf-8d0e-d5f925177d3d" providerId="AD" clId="Web-{D3CE4207-A0A4-4167-BBC6-9FA928B4FC43}" dt="2020-09-20T15:27:01.892" v="123"/>
          <ac:picMkLst>
            <pc:docMk/>
            <pc:sldMk cId="1495117758" sldId="613"/>
            <ac:picMk id="43" creationId="{6E843670-3895-4942-8349-46E18B40223D}"/>
          </ac:picMkLst>
        </pc:picChg>
        <pc:picChg chg="add mod">
          <ac:chgData name="bjoern.usadel" userId="S::bjoern.usadel_gmail.com#ext#@csb488.onmicrosoft.com::8f737865-c89e-45bf-8d0e-d5f925177d3d" providerId="AD" clId="Web-{D3CE4207-A0A4-4167-BBC6-9FA928B4FC43}" dt="2020-09-20T15:29:24.300" v="129" actId="1076"/>
          <ac:picMkLst>
            <pc:docMk/>
            <pc:sldMk cId="1495117758" sldId="613"/>
            <ac:picMk id="162" creationId="{5D2E8989-B59A-451D-A81C-FF9ED69B537A}"/>
          </ac:picMkLst>
        </pc:picChg>
        <pc:cxnChg chg="mod">
          <ac:chgData name="bjoern.usadel" userId="S::bjoern.usadel_gmail.com#ext#@csb488.onmicrosoft.com::8f737865-c89e-45bf-8d0e-d5f925177d3d" providerId="AD" clId="Web-{D3CE4207-A0A4-4167-BBC6-9FA928B4FC43}" dt="2020-09-20T15:22:21.982" v="107"/>
          <ac:cxnSpMkLst>
            <pc:docMk/>
            <pc:sldMk cId="1495117758" sldId="613"/>
            <ac:cxnSpMk id="63" creationId="{085515E1-10DF-4DBE-A0C8-EEB88A0C1BB9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1.982" v="107"/>
          <ac:cxnSpMkLst>
            <pc:docMk/>
            <pc:sldMk cId="1495117758" sldId="613"/>
            <ac:cxnSpMk id="66" creationId="{783C0759-BEE1-4C52-A805-C1E1A4533696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81" creationId="{E3A52510-E293-4757-A95D-EC815D0A66B9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101" creationId="{118087F8-871A-421A-866D-919AFB787E24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104" creationId="{A04FA9A0-0A68-4767-A3C5-FA98FB0DD04E}"/>
          </ac:cxnSpMkLst>
        </pc:cxnChg>
      </pc:sldChg>
    </pc:docChg>
  </pc:docChgLst>
  <pc:docChgLst>
    <pc:chgData name="dsuchod" userId="S::dsuchod_rz.uni-freiburg.de#ext#@csb488.onmicrosoft.com::9983768e-f601-45b9-88f1-11aabc05fd5d" providerId="AD" clId="Web-{B7326A18-22DE-4AD1-8EC0-61B5A4870383}"/>
    <pc:docChg chg="modSld">
      <pc:chgData name="dsuchod" userId="S::dsuchod_rz.uni-freiburg.de#ext#@csb488.onmicrosoft.com::9983768e-f601-45b9-88f1-11aabc05fd5d" providerId="AD" clId="Web-{B7326A18-22DE-4AD1-8EC0-61B5A4870383}" dt="2020-09-19T14:21:12.228" v="43" actId="20577"/>
      <pc:docMkLst>
        <pc:docMk/>
      </pc:docMkLst>
      <pc:sldChg chg="modSp">
        <pc:chgData name="dsuchod" userId="S::dsuchod_rz.uni-freiburg.de#ext#@csb488.onmicrosoft.com::9983768e-f601-45b9-88f1-11aabc05fd5d" providerId="AD" clId="Web-{B7326A18-22DE-4AD1-8EC0-61B5A4870383}" dt="2020-09-19T14:21:12.165" v="41" actId="20577"/>
        <pc:sldMkLst>
          <pc:docMk/>
          <pc:sldMk cId="2566089036" sldId="607"/>
        </pc:sldMkLst>
        <pc:spChg chg="mod">
          <ac:chgData name="dsuchod" userId="S::dsuchod_rz.uni-freiburg.de#ext#@csb488.onmicrosoft.com::9983768e-f601-45b9-88f1-11aabc05fd5d" providerId="AD" clId="Web-{B7326A18-22DE-4AD1-8EC0-61B5A4870383}" dt="2020-09-19T14:21:12.165" v="41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34B63ACA-DDFD-4E2A-AC8E-A07CC759FC52}"/>
    <pc:docChg chg="modSld sldOrd">
      <pc:chgData name="bjoern.usadel" userId="S::bjoern.usadel_gmail.com#ext#@csb488.onmicrosoft.com::8f737865-c89e-45bf-8d0e-d5f925177d3d" providerId="AD" clId="Web-{34B63ACA-DDFD-4E2A-AC8E-A07CC759FC52}" dt="2020-09-20T13:18:04.469" v="50" actId="20577"/>
      <pc:docMkLst>
        <pc:docMk/>
      </pc:docMkLst>
      <pc:sldChg chg="modSp ord">
        <pc:chgData name="bjoern.usadel" userId="S::bjoern.usadel_gmail.com#ext#@csb488.onmicrosoft.com::8f737865-c89e-45bf-8d0e-d5f925177d3d" providerId="AD" clId="Web-{34B63ACA-DDFD-4E2A-AC8E-A07CC759FC52}" dt="2020-09-20T13:18:04.454" v="49" actId="20577"/>
        <pc:sldMkLst>
          <pc:docMk/>
          <pc:sldMk cId="1705002107" sldId="567"/>
        </pc:sldMkLst>
        <pc:spChg chg="mod">
          <ac:chgData name="bjoern.usadel" userId="S::bjoern.usadel_gmail.com#ext#@csb488.onmicrosoft.com::8f737865-c89e-45bf-8d0e-d5f925177d3d" providerId="AD" clId="Web-{34B63ACA-DDFD-4E2A-AC8E-A07CC759FC52}" dt="2020-09-20T13:17:04.496" v="36" actId="20577"/>
          <ac:spMkLst>
            <pc:docMk/>
            <pc:sldMk cId="1705002107" sldId="567"/>
            <ac:spMk id="2" creationId="{FC528F2D-AC72-4EF3-8BBA-2BF2BD14DB91}"/>
          </ac:spMkLst>
        </pc:spChg>
        <pc:spChg chg="mod">
          <ac:chgData name="bjoern.usadel" userId="S::bjoern.usadel_gmail.com#ext#@csb488.onmicrosoft.com::8f737865-c89e-45bf-8d0e-d5f925177d3d" providerId="AD" clId="Web-{34B63ACA-DDFD-4E2A-AC8E-A07CC759FC52}" dt="2020-09-20T13:18:04.454" v="49" actId="20577"/>
          <ac:spMkLst>
            <pc:docMk/>
            <pc:sldMk cId="1705002107" sldId="567"/>
            <ac:spMk id="3" creationId="{08911444-053F-4E53-BBCB-D13411EC4A28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21027896-557F-AEF9-339D-CECD1784FE8C}"/>
    <pc:docChg chg="modSld">
      <pc:chgData name="bjoern.usadel" userId="S::bjoern.usadel_gmail.com#ext#@csb488.onmicrosoft.com::8f737865-c89e-45bf-8d0e-d5f925177d3d" providerId="AD" clId="Web-{21027896-557F-AEF9-339D-CECD1784FE8C}" dt="2020-09-20T13:34:43.313" v="10" actId="1076"/>
      <pc:docMkLst>
        <pc:docMk/>
      </pc:docMkLst>
      <pc:sldChg chg="addSp delSp modSp mod setBg">
        <pc:chgData name="bjoern.usadel" userId="S::bjoern.usadel_gmail.com#ext#@csb488.onmicrosoft.com::8f737865-c89e-45bf-8d0e-d5f925177d3d" providerId="AD" clId="Web-{21027896-557F-AEF9-339D-CECD1784FE8C}" dt="2020-09-20T13:34:43.313" v="10" actId="1076"/>
        <pc:sldMkLst>
          <pc:docMk/>
          <pc:sldMk cId="1705002107" sldId="567"/>
        </pc:sldMkLst>
        <pc:spChg chg="add">
          <ac:chgData name="bjoern.usadel" userId="S::bjoern.usadel_gmail.com#ext#@csb488.onmicrosoft.com::8f737865-c89e-45bf-8d0e-d5f925177d3d" providerId="AD" clId="Web-{21027896-557F-AEF9-339D-CECD1784FE8C}" dt="2020-09-20T13:34:02.374" v="1"/>
          <ac:spMkLst>
            <pc:docMk/>
            <pc:sldMk cId="1705002107" sldId="567"/>
            <ac:spMk id="9" creationId="{42A4FC2C-047E-45A5-965D-8E1E3BF09BC6}"/>
          </ac:spMkLst>
        </pc:spChg>
        <pc:picChg chg="add del mod">
          <ac:chgData name="bjoern.usadel" userId="S::bjoern.usadel_gmail.com#ext#@csb488.onmicrosoft.com::8f737865-c89e-45bf-8d0e-d5f925177d3d" providerId="AD" clId="Web-{21027896-557F-AEF9-339D-CECD1784FE8C}" dt="2020-09-20T13:34:23.281" v="6"/>
          <ac:picMkLst>
            <pc:docMk/>
            <pc:sldMk cId="1705002107" sldId="567"/>
            <ac:picMk id="4" creationId="{2A62D1EC-4FC3-43F3-BDC5-FE84ACF9769C}"/>
          </ac:picMkLst>
        </pc:picChg>
        <pc:picChg chg="add mod">
          <ac:chgData name="bjoern.usadel" userId="S::bjoern.usadel_gmail.com#ext#@csb488.onmicrosoft.com::8f737865-c89e-45bf-8d0e-d5f925177d3d" providerId="AD" clId="Web-{21027896-557F-AEF9-339D-CECD1784FE8C}" dt="2020-09-20T13:34:43.313" v="10" actId="1076"/>
          <ac:picMkLst>
            <pc:docMk/>
            <pc:sldMk cId="1705002107" sldId="567"/>
            <ac:picMk id="5" creationId="{65583711-8FC6-4A1F-9152-F6CC3C116E50}"/>
          </ac:picMkLst>
        </pc:picChg>
      </pc:sldChg>
    </pc:docChg>
  </pc:docChgLst>
  <pc:docChgLst>
    <pc:chgData name="Timo Mühlhaus" userId="1b6b3aba618dadac" providerId="LiveId" clId="{A0BBF08F-1B1A-4456-9C67-0005AAD68A7F}"/>
    <pc:docChg chg="modSld">
      <pc:chgData name="Timo Mühlhaus" userId="1b6b3aba618dadac" providerId="LiveId" clId="{A0BBF08F-1B1A-4456-9C67-0005AAD68A7F}" dt="2020-09-21T06:18:14.930" v="2" actId="1076"/>
      <pc:docMkLst>
        <pc:docMk/>
      </pc:docMkLst>
      <pc:sldChg chg="modSp mod">
        <pc:chgData name="Timo Mühlhaus" userId="1b6b3aba618dadac" providerId="LiveId" clId="{A0BBF08F-1B1A-4456-9C67-0005AAD68A7F}" dt="2020-09-21T06:18:14.930" v="2" actId="1076"/>
        <pc:sldMkLst>
          <pc:docMk/>
          <pc:sldMk cId="2226398919" sldId="517"/>
        </pc:sldMkLst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1" creationId="{C4374429-919E-42F2-BD47-71822B549ED5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5" creationId="{5A2FD2BF-A66D-4C9F-A2A3-0A7B02DDA6F6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7" creationId="{47A59378-4302-4158-A252-6F6423CA655D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21" creationId="{C4ADEF54-E010-41E1-A095-040A9483155B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59" creationId="{FCC7A9CE-0555-44F3-8178-7D3CD14ED9E1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60" creationId="{A37FA9D9-EF9F-4566-B0B0-DCE1867DC8E8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61" creationId="{DE47EF21-2798-4474-B570-8888176A1B42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0" creationId="{A7810988-2AC5-47D0-B713-684844535A94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1" creationId="{EC8F2CA9-259F-4BD6-B528-D612234BA287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2" creationId="{45DB546B-66EB-4F77-A3D5-B976415AC401}"/>
          </ac:spMkLst>
        </pc:spChg>
        <pc:grpChg chg="mod">
          <ac:chgData name="Timo Mühlhaus" userId="1b6b3aba618dadac" providerId="LiveId" clId="{A0BBF08F-1B1A-4456-9C67-0005AAD68A7F}" dt="2020-09-21T06:18:04.956" v="1" actId="1076"/>
          <ac:grpSpMkLst>
            <pc:docMk/>
            <pc:sldMk cId="2226398919" sldId="517"/>
            <ac:grpSpMk id="114" creationId="{5885603E-C3FA-4B5A-966A-891560239CE5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120" creationId="{CB9DC341-9645-4E60-A419-0A93D0AC3F81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158" creationId="{6C2FCE25-4562-4962-B53F-B1F6B83A0287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204" creationId="{725EB206-D866-4819-A327-7097B28BF667}"/>
          </ac:grpSpMkLst>
        </pc:grp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22" creationId="{1F2F733C-4115-403F-984D-0BC20D637099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30" creationId="{B8155FE6-E06B-4F80-A9A3-BA8C83BD770E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40" creationId="{E0D90B9E-E954-4D95-8005-8E2C0FAC612B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94" creationId="{47FBAB15-89FF-4C75-BA12-6CA82C664B8A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208" creationId="{3ADE53A4-960C-49B2-B02B-0A20EFEA188C}"/>
          </ac:picMkLst>
        </pc:pic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4" creationId="{A763BC7E-B881-4F6C-B939-D36BF3FA0567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5" creationId="{FC449DCE-3745-4A8C-985A-A1BF821D3DED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6" creationId="{3D46E110-238E-49D5-AACA-621992EB2E91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7" creationId="{BCE2EB83-47C5-4A3C-92C5-8176CECF7E42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8" creationId="{8D1C9072-04AA-4B22-BBEC-10CB994761C5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9" creationId="{F780C5D9-0C2F-4893-998E-0BFB16AC3DB7}"/>
          </ac:cxnSpMkLst>
        </pc:cxnChg>
      </pc:sldChg>
    </pc:docChg>
  </pc:docChgLst>
  <pc:docChgLst>
    <pc:chgData name="dsuchod" userId="S::dsuchod_rz.uni-freiburg.de#ext#@csb488.onmicrosoft.com::9983768e-f601-45b9-88f1-11aabc05fd5d" providerId="AD" clId="Web-{A8280709-5F4E-4A6E-B343-001F82ED2EEB}"/>
    <pc:docChg chg="modSld">
      <pc:chgData name="dsuchod" userId="S::dsuchod_rz.uni-freiburg.de#ext#@csb488.onmicrosoft.com::9983768e-f601-45b9-88f1-11aabc05fd5d" providerId="AD" clId="Web-{A8280709-5F4E-4A6E-B343-001F82ED2EEB}" dt="2020-09-18T15:40:07.764" v="668" actId="1076"/>
      <pc:docMkLst>
        <pc:docMk/>
      </pc:docMkLst>
      <pc:sldChg chg="addCm modCm">
        <pc:chgData name="dsuchod" userId="S::dsuchod_rz.uni-freiburg.de#ext#@csb488.onmicrosoft.com::9983768e-f601-45b9-88f1-11aabc05fd5d" providerId="AD" clId="Web-{A8280709-5F4E-4A6E-B343-001F82ED2EEB}" dt="2020-09-18T15:23:07.637" v="635"/>
        <pc:sldMkLst>
          <pc:docMk/>
          <pc:sldMk cId="2944914829" sldId="260"/>
        </pc:sldMkLst>
      </pc:sldChg>
      <pc:sldChg chg="modSp">
        <pc:chgData name="dsuchod" userId="S::dsuchod_rz.uni-freiburg.de#ext#@csb488.onmicrosoft.com::9983768e-f601-45b9-88f1-11aabc05fd5d" providerId="AD" clId="Web-{A8280709-5F4E-4A6E-B343-001F82ED2EEB}" dt="2020-09-18T12:13:02.130" v="12" actId="20577"/>
        <pc:sldMkLst>
          <pc:docMk/>
          <pc:sldMk cId="3127436354" sldId="504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2:13:02.130" v="12" actId="20577"/>
          <ac:spMkLst>
            <pc:docMk/>
            <pc:sldMk cId="3127436354" sldId="504"/>
            <ac:spMk id="5" creationId="{E8B94690-4208-434E-920D-0E1AA654FDD7}"/>
          </ac:spMkLst>
        </pc:spChg>
      </pc:sldChg>
      <pc:sldChg chg="addSp modSp">
        <pc:chgData name="dsuchod" userId="S::dsuchod_rz.uni-freiburg.de#ext#@csb488.onmicrosoft.com::9983768e-f601-45b9-88f1-11aabc05fd5d" providerId="AD" clId="Web-{A8280709-5F4E-4A6E-B343-001F82ED2EEB}" dt="2020-09-18T15:40:07.764" v="668" actId="1076"/>
        <pc:sldMkLst>
          <pc:docMk/>
          <pc:sldMk cId="1507891514" sldId="554"/>
        </pc:sldMkLst>
        <pc:spChg chg="add mod">
          <ac:chgData name="dsuchod" userId="S::dsuchod_rz.uni-freiburg.de#ext#@csb488.onmicrosoft.com::9983768e-f601-45b9-88f1-11aabc05fd5d" providerId="AD" clId="Web-{A8280709-5F4E-4A6E-B343-001F82ED2EEB}" dt="2020-09-18T15:38:15.668" v="641" actId="1076"/>
          <ac:spMkLst>
            <pc:docMk/>
            <pc:sldMk cId="1507891514" sldId="554"/>
            <ac:spMk id="3" creationId="{49AFC3AC-6444-4DE0-985C-9DD7F370806C}"/>
          </ac:spMkLst>
        </pc:spChg>
        <pc:spChg chg="add mod">
          <ac:chgData name="dsuchod" userId="S::dsuchod_rz.uni-freiburg.de#ext#@csb488.onmicrosoft.com::9983768e-f601-45b9-88f1-11aabc05fd5d" providerId="AD" clId="Web-{A8280709-5F4E-4A6E-B343-001F82ED2EEB}" dt="2020-09-18T15:40:07.764" v="668" actId="1076"/>
          <ac:spMkLst>
            <pc:docMk/>
            <pc:sldMk cId="1507891514" sldId="554"/>
            <ac:spMk id="4" creationId="{01FA68AA-A040-4745-846B-BB25AAA363D9}"/>
          </ac:spMkLst>
        </pc:spChg>
        <pc:cxnChg chg="mod">
          <ac:chgData name="dsuchod" userId="S::dsuchod_rz.uni-freiburg.de#ext#@csb488.onmicrosoft.com::9983768e-f601-45b9-88f1-11aabc05fd5d" providerId="AD" clId="Web-{A8280709-5F4E-4A6E-B343-001F82ED2EEB}" dt="2020-09-18T15:38:37.465" v="644" actId="14100"/>
          <ac:cxnSpMkLst>
            <pc:docMk/>
            <pc:sldMk cId="1507891514" sldId="554"/>
            <ac:cxnSpMk id="9" creationId="{C6F5344D-2107-4D41-9BD6-67476679FAEA}"/>
          </ac:cxnSpMkLst>
        </pc:cxnChg>
      </pc:sldChg>
      <pc:sldChg chg="modSp">
        <pc:chgData name="dsuchod" userId="S::dsuchod_rz.uni-freiburg.de#ext#@csb488.onmicrosoft.com::9983768e-f601-45b9-88f1-11aabc05fd5d" providerId="AD" clId="Web-{A8280709-5F4E-4A6E-B343-001F82ED2EEB}" dt="2020-09-18T15:39:35.576" v="645" actId="20577"/>
        <pc:sldMkLst>
          <pc:docMk/>
          <pc:sldMk cId="1300831346" sldId="563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39:35.576" v="645" actId="20577"/>
          <ac:spMkLst>
            <pc:docMk/>
            <pc:sldMk cId="1300831346" sldId="563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29:46.807" v="292" actId="20577"/>
          <ac:spMkLst>
            <pc:docMk/>
            <pc:sldMk cId="1300831346" sldId="563"/>
            <ac:spMk id="89" creationId="{DAE241F2-58A7-4CFF-BB71-BC73E717772D}"/>
          </ac:spMkLst>
        </pc:spChg>
      </pc:sldChg>
      <pc:sldChg chg="modSp">
        <pc:chgData name="dsuchod" userId="S::dsuchod_rz.uni-freiburg.de#ext#@csb488.onmicrosoft.com::9983768e-f601-45b9-88f1-11aabc05fd5d" providerId="AD" clId="Web-{A8280709-5F4E-4A6E-B343-001F82ED2EEB}" dt="2020-09-18T15:39:52.545" v="664" actId="20577"/>
        <pc:sldMkLst>
          <pc:docMk/>
          <pc:sldMk cId="147217599" sldId="564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39:52.545" v="664" actId="20577"/>
          <ac:spMkLst>
            <pc:docMk/>
            <pc:sldMk cId="147217599" sldId="564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29:26.197" v="291" actId="20577"/>
          <ac:spMkLst>
            <pc:docMk/>
            <pc:sldMk cId="147217599" sldId="564"/>
            <ac:spMk id="89" creationId="{DAE241F2-58A7-4CFF-BB71-BC73E717772D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30:42.198" v="295" actId="20577"/>
          <ac:spMkLst>
            <pc:docMk/>
            <pc:sldMk cId="147217599" sldId="564"/>
            <ac:spMk id="90" creationId="{B0B724F8-D84A-41FD-A56B-02C3494EE7F7}"/>
          </ac:spMkLst>
        </pc:spChg>
      </pc:sldChg>
      <pc:sldChg chg="modSp">
        <pc:chgData name="dsuchod" userId="S::dsuchod_rz.uni-freiburg.de#ext#@csb488.onmicrosoft.com::9983768e-f601-45b9-88f1-11aabc05fd5d" providerId="AD" clId="Web-{A8280709-5F4E-4A6E-B343-001F82ED2EEB}" dt="2020-09-18T13:08:14.981" v="494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3:08:14.981" v="494" actId="20577"/>
          <ac:spMkLst>
            <pc:docMk/>
            <pc:sldMk cId="531445010" sldId="565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32:54.982" v="298" actId="20577"/>
          <ac:spMkLst>
            <pc:docMk/>
            <pc:sldMk cId="531445010" sldId="565"/>
            <ac:spMk id="91" creationId="{197BF38A-49ED-41C3-A589-9FBEFDC88C61}"/>
          </ac:spMkLst>
        </pc:spChg>
      </pc:sldChg>
      <pc:sldChg chg="addSp delSp modSp">
        <pc:chgData name="dsuchod" userId="S::dsuchod_rz.uni-freiburg.de#ext#@csb488.onmicrosoft.com::9983768e-f601-45b9-88f1-11aabc05fd5d" providerId="AD" clId="Web-{A8280709-5F4E-4A6E-B343-001F82ED2EEB}" dt="2020-09-18T15:17:26.523" v="630" actId="20577"/>
        <pc:sldMkLst>
          <pc:docMk/>
          <pc:sldMk cId="0" sldId="566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17:26.523" v="630" actId="20577"/>
          <ac:spMkLst>
            <pc:docMk/>
            <pc:sldMk cId="0" sldId="566"/>
            <ac:spMk id="624" creationId="{00000000-0000-0000-0000-000000000000}"/>
          </ac:spMkLst>
        </pc:spChg>
        <pc:picChg chg="add del mod">
          <ac:chgData name="dsuchod" userId="S::dsuchod_rz.uni-freiburg.de#ext#@csb488.onmicrosoft.com::9983768e-f601-45b9-88f1-11aabc05fd5d" providerId="AD" clId="Web-{A8280709-5F4E-4A6E-B343-001F82ED2EEB}" dt="2020-09-18T12:40:24.932" v="304"/>
          <ac:picMkLst>
            <pc:docMk/>
            <pc:sldMk cId="0" sldId="566"/>
            <ac:picMk id="2" creationId="{70E44824-9B36-4587-8127-98196ADF7696}"/>
          </ac:picMkLst>
        </pc:picChg>
        <pc:picChg chg="add mod">
          <ac:chgData name="dsuchod" userId="S::dsuchod_rz.uni-freiburg.de#ext#@csb488.onmicrosoft.com::9983768e-f601-45b9-88f1-11aabc05fd5d" providerId="AD" clId="Web-{A8280709-5F4E-4A6E-B343-001F82ED2EEB}" dt="2020-09-18T12:41:49.433" v="310" actId="14100"/>
          <ac:picMkLst>
            <pc:docMk/>
            <pc:sldMk cId="0" sldId="566"/>
            <ac:picMk id="3" creationId="{B62E11B7-9CA1-4AA0-8F4C-18EF66923907}"/>
          </ac:picMkLst>
        </pc:picChg>
      </pc:sldChg>
    </pc:docChg>
  </pc:docChgLst>
  <pc:docChgLst>
    <pc:chgData name="bjoern.usadel" userId="S::bjoern.usadel_gmail.com#ext#@csb488.onmicrosoft.com::8f737865-c89e-45bf-8d0e-d5f925177d3d" providerId="AD" clId="Web-{D0BC967B-1534-4DD2-80C7-9D1E5BA65F4C}"/>
    <pc:docChg chg="addSld modSld">
      <pc:chgData name="bjoern.usadel" userId="S::bjoern.usadel_gmail.com#ext#@csb488.onmicrosoft.com::8f737865-c89e-45bf-8d0e-d5f925177d3d" providerId="AD" clId="Web-{D0BC967B-1534-4DD2-80C7-9D1E5BA65F4C}" dt="2020-09-19T13:53:02.163" v="693"/>
      <pc:docMkLst>
        <pc:docMk/>
      </pc:docMkLst>
      <pc:sldChg chg="modSp">
        <pc:chgData name="bjoern.usadel" userId="S::bjoern.usadel_gmail.com#ext#@csb488.onmicrosoft.com::8f737865-c89e-45bf-8d0e-d5f925177d3d" providerId="AD" clId="Web-{D0BC967B-1534-4DD2-80C7-9D1E5BA65F4C}" dt="2020-09-19T13:43:18.515" v="302" actId="1076"/>
        <pc:sldMkLst>
          <pc:docMk/>
          <pc:sldMk cId="0" sldId="262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3:14.578" v="300" actId="20577"/>
          <ac:spMkLst>
            <pc:docMk/>
            <pc:sldMk cId="0" sldId="262"/>
            <ac:spMk id="2" creationId="{4FC23C69-2038-4E71-9D49-5D4C71D6EC74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3:18.515" v="302" actId="1076"/>
          <ac:spMkLst>
            <pc:docMk/>
            <pc:sldMk cId="0" sldId="262"/>
            <ac:spMk id="397" creationId="{00000000-0000-0000-0000-000000000000}"/>
          </ac:spMkLst>
        </pc:spChg>
      </pc:sldChg>
      <pc:sldChg chg="addCm">
        <pc:chgData name="bjoern.usadel" userId="S::bjoern.usadel_gmail.com#ext#@csb488.onmicrosoft.com::8f737865-c89e-45bf-8d0e-d5f925177d3d" providerId="AD" clId="Web-{D0BC967B-1534-4DD2-80C7-9D1E5BA65F4C}" dt="2020-09-19T13:34:15.009" v="204"/>
        <pc:sldMkLst>
          <pc:docMk/>
          <pc:sldMk cId="0" sldId="271"/>
        </pc:sldMkLst>
      </pc:sldChg>
      <pc:sldChg chg="modSp">
        <pc:chgData name="bjoern.usadel" userId="S::bjoern.usadel_gmail.com#ext#@csb488.onmicrosoft.com::8f737865-c89e-45bf-8d0e-d5f925177d3d" providerId="AD" clId="Web-{D0BC967B-1534-4DD2-80C7-9D1E5BA65F4C}" dt="2020-09-19T13:47:27.784" v="344" actId="14100"/>
        <pc:sldMkLst>
          <pc:docMk/>
          <pc:sldMk cId="0" sldId="275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7:27.784" v="344" actId="14100"/>
          <ac:spMkLst>
            <pc:docMk/>
            <pc:sldMk cId="0" sldId="275"/>
            <ac:spMk id="301" creationId="{00000000-0000-0000-0000-000000000000}"/>
          </ac:spMkLst>
        </pc:spChg>
      </pc:sldChg>
      <pc:sldChg chg="modSp delCm">
        <pc:chgData name="bjoern.usadel" userId="S::bjoern.usadel_gmail.com#ext#@csb488.onmicrosoft.com::8f737865-c89e-45bf-8d0e-d5f925177d3d" providerId="AD" clId="Web-{D0BC967B-1534-4DD2-80C7-9D1E5BA65F4C}" dt="2020-09-19T13:43:37.484" v="304" actId="1076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3:33.140" v="303" actId="1076"/>
          <ac:spMkLst>
            <pc:docMk/>
            <pc:sldMk cId="3320716746" sldId="494"/>
            <ac:spMk id="86" creationId="{51CC1B5F-64B9-418A-8A59-808349961A47}"/>
          </ac:spMkLst>
        </pc:spChg>
        <pc:picChg chg="mod">
          <ac:chgData name="bjoern.usadel" userId="S::bjoern.usadel_gmail.com#ext#@csb488.onmicrosoft.com::8f737865-c89e-45bf-8d0e-d5f925177d3d" providerId="AD" clId="Web-{D0BC967B-1534-4DD2-80C7-9D1E5BA65F4C}" dt="2020-09-19T13:43:37.484" v="304" actId="1076"/>
          <ac:picMkLst>
            <pc:docMk/>
            <pc:sldMk cId="3320716746" sldId="494"/>
            <ac:picMk id="21" creationId="{A6AED32F-C289-4AC1-8F31-35A0672EC1A0}"/>
          </ac:picMkLst>
        </pc:picChg>
      </pc:sldChg>
      <pc:sldChg chg="delCm">
        <pc:chgData name="bjoern.usadel" userId="S::bjoern.usadel_gmail.com#ext#@csb488.onmicrosoft.com::8f737865-c89e-45bf-8d0e-d5f925177d3d" providerId="AD" clId="Web-{D0BC967B-1534-4DD2-80C7-9D1E5BA65F4C}" dt="2020-09-19T13:44:48.407" v="309"/>
        <pc:sldMkLst>
          <pc:docMk/>
          <pc:sldMk cId="3414426793" sldId="498"/>
        </pc:sldMkLst>
      </pc:sldChg>
      <pc:sldChg chg="addCm">
        <pc:chgData name="bjoern.usadel" userId="S::bjoern.usadel_gmail.com#ext#@csb488.onmicrosoft.com::8f737865-c89e-45bf-8d0e-d5f925177d3d" providerId="AD" clId="Web-{D0BC967B-1534-4DD2-80C7-9D1E5BA65F4C}" dt="2020-09-19T13:26:52.645" v="17"/>
        <pc:sldMkLst>
          <pc:docMk/>
          <pc:sldMk cId="4134573613" sldId="509"/>
        </pc:sldMkLst>
      </pc:sldChg>
      <pc:sldChg chg="addCm">
        <pc:chgData name="bjoern.usadel" userId="S::bjoern.usadel_gmail.com#ext#@csb488.onmicrosoft.com::8f737865-c89e-45bf-8d0e-d5f925177d3d" providerId="AD" clId="Web-{D0BC967B-1534-4DD2-80C7-9D1E5BA65F4C}" dt="2020-09-19T13:31:50.695" v="198"/>
        <pc:sldMkLst>
          <pc:docMk/>
          <pc:sldMk cId="2226398919" sldId="517"/>
        </pc:sldMkLst>
      </pc:sldChg>
      <pc:sldChg chg="addSp modSp">
        <pc:chgData name="bjoern.usadel" userId="S::bjoern.usadel_gmail.com#ext#@csb488.onmicrosoft.com::8f737865-c89e-45bf-8d0e-d5f925177d3d" providerId="AD" clId="Web-{D0BC967B-1534-4DD2-80C7-9D1E5BA65F4C}" dt="2020-09-19T13:30:48.694" v="195" actId="20577"/>
        <pc:sldMkLst>
          <pc:docMk/>
          <pc:sldMk cId="3088830816" sldId="521"/>
        </pc:sldMkLst>
        <pc:spChg chg="add mod">
          <ac:chgData name="bjoern.usadel" userId="S::bjoern.usadel_gmail.com#ext#@csb488.onmicrosoft.com::8f737865-c89e-45bf-8d0e-d5f925177d3d" providerId="AD" clId="Web-{D0BC967B-1534-4DD2-80C7-9D1E5BA65F4C}" dt="2020-09-19T13:30:48.694" v="195" actId="20577"/>
          <ac:spMkLst>
            <pc:docMk/>
            <pc:sldMk cId="3088830816" sldId="521"/>
            <ac:spMk id="3" creationId="{2ED18492-FE60-4C94-9F11-0CCB047F17E0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29:59.443" v="110" actId="1076"/>
          <ac:spMkLst>
            <pc:docMk/>
            <pc:sldMk cId="3088830816" sldId="521"/>
            <ac:spMk id="92" creationId="{B9DD28FC-A110-4B8A-B247-30EA00889EBE}"/>
          </ac:spMkLst>
        </pc:spChg>
      </pc:sldChg>
      <pc:sldChg chg="modSp addCm">
        <pc:chgData name="bjoern.usadel" userId="S::bjoern.usadel_gmail.com#ext#@csb488.onmicrosoft.com::8f737865-c89e-45bf-8d0e-d5f925177d3d" providerId="AD" clId="Web-{D0BC967B-1534-4DD2-80C7-9D1E5BA65F4C}" dt="2020-09-19T13:33:28.852" v="203"/>
        <pc:sldMkLst>
          <pc:docMk/>
          <pc:sldMk cId="3170677561" sldId="526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32:53.758" v="201" actId="20577"/>
          <ac:spMkLst>
            <pc:docMk/>
            <pc:sldMk cId="3170677561" sldId="526"/>
            <ac:spMk id="106" creationId="{0818479C-7493-47CD-B236-5E4A2C1075DA}"/>
          </ac:spMkLst>
        </pc:spChg>
      </pc:sldChg>
      <pc:sldChg chg="modSp addCm">
        <pc:chgData name="bjoern.usadel" userId="S::bjoern.usadel_gmail.com#ext#@csb488.onmicrosoft.com::8f737865-c89e-45bf-8d0e-d5f925177d3d" providerId="AD" clId="Web-{D0BC967B-1534-4DD2-80C7-9D1E5BA65F4C}" dt="2020-09-19T13:47:01.034" v="342" actId="20577"/>
        <pc:sldMkLst>
          <pc:docMk/>
          <pc:sldMk cId="1823276327" sldId="531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6:19.674" v="321" actId="20577"/>
          <ac:spMkLst>
            <pc:docMk/>
            <pc:sldMk cId="1823276327" sldId="531"/>
            <ac:spMk id="205" creationId="{25A9AC6B-8011-4CB2-AB0E-A1C494B20F74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6:23.361" v="324" actId="20577"/>
          <ac:spMkLst>
            <pc:docMk/>
            <pc:sldMk cId="1823276327" sldId="531"/>
            <ac:spMk id="206" creationId="{B9EE4720-593E-4053-87AF-AEC9C8457765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6:26.736" v="326" actId="20577"/>
          <ac:spMkLst>
            <pc:docMk/>
            <pc:sldMk cId="1823276327" sldId="531"/>
            <ac:spMk id="209" creationId="{E687976A-A87B-4A65-9A14-09197055CABB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7:01.034" v="342" actId="20577"/>
          <ac:spMkLst>
            <pc:docMk/>
            <pc:sldMk cId="1823276327" sldId="531"/>
            <ac:spMk id="691" creationId="{01A9B872-82B5-44F1-AA2B-0ED4F9E47B0C}"/>
          </ac:spMkLst>
        </pc:spChg>
      </pc:sldChg>
      <pc:sldChg chg="addSp delSp modSp">
        <pc:chgData name="bjoern.usadel" userId="S::bjoern.usadel_gmail.com#ext#@csb488.onmicrosoft.com::8f737865-c89e-45bf-8d0e-d5f925177d3d" providerId="AD" clId="Web-{D0BC967B-1534-4DD2-80C7-9D1E5BA65F4C}" dt="2020-09-19T13:38:04.605" v="234"/>
        <pc:sldMkLst>
          <pc:docMk/>
          <pc:sldMk cId="1974375533" sldId="540"/>
        </pc:sldMkLst>
        <pc:spChg chg="del topLvl">
          <ac:chgData name="bjoern.usadel" userId="S::bjoern.usadel_gmail.com#ext#@csb488.onmicrosoft.com::8f737865-c89e-45bf-8d0e-d5f925177d3d" providerId="AD" clId="Web-{D0BC967B-1534-4DD2-80C7-9D1E5BA65F4C}" dt="2020-09-19T13:37:30.605" v="217"/>
          <ac:spMkLst>
            <pc:docMk/>
            <pc:sldMk cId="1974375533" sldId="540"/>
            <ac:spMk id="84" creationId="{BC601DB4-431D-4E3F-9E1D-4E8C0A657FE2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5.386" v="220"/>
          <ac:spMkLst>
            <pc:docMk/>
            <pc:sldMk cId="1974375533" sldId="540"/>
            <ac:spMk id="87" creationId="{645DE1ED-FD75-4C8D-AFC9-D4DC9EA1AD3C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6.761" v="221"/>
          <ac:spMkLst>
            <pc:docMk/>
            <pc:sldMk cId="1974375533" sldId="540"/>
            <ac:spMk id="88" creationId="{1EE4C58E-631E-4F16-9591-EB426908D0F4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40.793" v="225"/>
          <ac:spMkLst>
            <pc:docMk/>
            <pc:sldMk cId="1974375533" sldId="540"/>
            <ac:spMk id="90" creationId="{6B940728-D6BB-4528-B269-651B7A3B1486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8:00.824" v="232"/>
          <ac:spMkLst>
            <pc:docMk/>
            <pc:sldMk cId="1974375533" sldId="540"/>
            <ac:spMk id="93" creationId="{E595FB08-4AB3-464D-BBAF-7B1B8E1840F9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59.699" v="231"/>
          <ac:spMkLst>
            <pc:docMk/>
            <pc:sldMk cId="1974375533" sldId="540"/>
            <ac:spMk id="94" creationId="{2A63DA36-0DBD-4848-822D-1C5F20DF637A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8:01.918" v="233"/>
          <ac:spMkLst>
            <pc:docMk/>
            <pc:sldMk cId="1974375533" sldId="540"/>
            <ac:spMk id="100" creationId="{47E21150-FF04-4F22-92C8-3A674109C2CC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3.777" v="218"/>
          <ac:spMkLst>
            <pc:docMk/>
            <pc:sldMk cId="1974375533" sldId="540"/>
            <ac:spMk id="103" creationId="{20A66B6F-A2D5-4174-B9CB-47DB8CDBF3D6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28.042" v="216"/>
          <ac:spMkLst>
            <pc:docMk/>
            <pc:sldMk cId="1974375533" sldId="540"/>
            <ac:spMk id="109" creationId="{77815DDC-C4C2-489E-81C2-28FEA55039E0}"/>
          </ac:spMkLst>
        </pc:spChg>
        <pc:grpChg chg="mod">
          <ac:chgData name="bjoern.usadel" userId="S::bjoern.usadel_gmail.com#ext#@csb488.onmicrosoft.com::8f737865-c89e-45bf-8d0e-d5f925177d3d" providerId="AD" clId="Web-{D0BC967B-1534-4DD2-80C7-9D1E5BA65F4C}" dt="2020-09-19T13:37:52.543" v="229" actId="1076"/>
          <ac:grpSpMkLst>
            <pc:docMk/>
            <pc:sldMk cId="1974375533" sldId="540"/>
            <ac:grpSpMk id="3" creationId="{498C8676-8C1C-4BB2-A6A3-1E3C2B5E95D4}"/>
          </ac:grpSpMkLst>
        </pc:grpChg>
        <pc:grpChg chg="add del mod">
          <ac:chgData name="bjoern.usadel" userId="S::bjoern.usadel_gmail.com#ext#@csb488.onmicrosoft.com::8f737865-c89e-45bf-8d0e-d5f925177d3d" providerId="AD" clId="Web-{D0BC967B-1534-4DD2-80C7-9D1E5BA65F4C}" dt="2020-09-19T13:37:23.230" v="215"/>
          <ac:grpSpMkLst>
            <pc:docMk/>
            <pc:sldMk cId="1974375533" sldId="540"/>
            <ac:grpSpMk id="4" creationId="{0521B68F-D5CD-49FF-8B8E-806DC50477F3}"/>
          </ac:grpSpMkLst>
        </pc:grpChg>
        <pc:grpChg chg="del mod topLvl">
          <ac:chgData name="bjoern.usadel" userId="S::bjoern.usadel_gmail.com#ext#@csb488.onmicrosoft.com::8f737865-c89e-45bf-8d0e-d5f925177d3d" providerId="AD" clId="Web-{D0BC967B-1534-4DD2-80C7-9D1E5BA65F4C}" dt="2020-09-19T13:38:04.605" v="234"/>
          <ac:grpSpMkLst>
            <pc:docMk/>
            <pc:sldMk cId="1974375533" sldId="540"/>
            <ac:grpSpMk id="86" creationId="{5D3279D5-83C6-43F4-9B29-2F3886DFA38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4.636" v="219"/>
          <ac:grpSpMkLst>
            <pc:docMk/>
            <pc:sldMk cId="1974375533" sldId="540"/>
            <ac:grpSpMk id="91" creationId="{0934143F-7EF8-434A-999A-C349E2721BA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7.558" v="222"/>
          <ac:grpSpMkLst>
            <pc:docMk/>
            <pc:sldMk cId="1974375533" sldId="540"/>
            <ac:grpSpMk id="110" creationId="{F9186EDB-3371-4C96-9736-32C64FED57E6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8.496" v="223"/>
          <ac:grpSpMkLst>
            <pc:docMk/>
            <pc:sldMk cId="1974375533" sldId="540"/>
            <ac:grpSpMk id="118" creationId="{B2C4C39E-9E92-46D9-8F18-73F8D1BC99A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9.589" v="224"/>
          <ac:grpSpMkLst>
            <pc:docMk/>
            <pc:sldMk cId="1974375533" sldId="540"/>
            <ac:grpSpMk id="119" creationId="{03BE91D4-99CD-4DFB-910C-1DD45EE8328E}"/>
          </ac:grpSpMkLst>
        </pc:grpChg>
      </pc:sldChg>
      <pc:sldChg chg="addSp delSp modSp addCm delCm">
        <pc:chgData name="bjoern.usadel" userId="S::bjoern.usadel_gmail.com#ext#@csb488.onmicrosoft.com::8f737865-c89e-45bf-8d0e-d5f925177d3d" providerId="AD" clId="Web-{D0BC967B-1534-4DD2-80C7-9D1E5BA65F4C}" dt="2020-09-19T13:41:52.827" v="297" actId="1076"/>
        <pc:sldMkLst>
          <pc:docMk/>
          <pc:sldMk cId="469352381" sldId="542"/>
        </pc:sldMkLst>
        <pc:spChg chg="del mod">
          <ac:chgData name="bjoern.usadel" userId="S::bjoern.usadel_gmail.com#ext#@csb488.onmicrosoft.com::8f737865-c89e-45bf-8d0e-d5f925177d3d" providerId="AD" clId="Web-{D0BC967B-1534-4DD2-80C7-9D1E5BA65F4C}" dt="2020-09-19T13:36:18.932" v="212"/>
          <ac:spMkLst>
            <pc:docMk/>
            <pc:sldMk cId="469352381" sldId="542"/>
            <ac:spMk id="84" creationId="{76BB74A4-8616-4C34-AE71-070130F50BF8}"/>
          </ac:spMkLst>
        </pc:spChg>
        <pc:spChg chg="add mod">
          <ac:chgData name="bjoern.usadel" userId="S::bjoern.usadel_gmail.com#ext#@csb488.onmicrosoft.com::8f737865-c89e-45bf-8d0e-d5f925177d3d" providerId="AD" clId="Web-{D0BC967B-1534-4DD2-80C7-9D1E5BA65F4C}" dt="2020-09-19T13:40:37.201" v="291" actId="1076"/>
          <ac:spMkLst>
            <pc:docMk/>
            <pc:sldMk cId="469352381" sldId="542"/>
            <ac:spMk id="87" creationId="{25CFBC73-6584-4C47-AD6F-CF1F532F2566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1:52.827" v="297" actId="1076"/>
          <ac:spMkLst>
            <pc:docMk/>
            <pc:sldMk cId="469352381" sldId="542"/>
            <ac:spMk id="156" creationId="{82DB868D-F433-40C2-98E6-66820AF712CF}"/>
          </ac:spMkLst>
        </pc:spChg>
        <pc:picChg chg="add mod">
          <ac:chgData name="bjoern.usadel" userId="S::bjoern.usadel_gmail.com#ext#@csb488.onmicrosoft.com::8f737865-c89e-45bf-8d0e-d5f925177d3d" providerId="AD" clId="Web-{D0BC967B-1534-4DD2-80C7-9D1E5BA65F4C}" dt="2020-09-19T13:41:47.061" v="296" actId="1076"/>
          <ac:picMkLst>
            <pc:docMk/>
            <pc:sldMk cId="469352381" sldId="542"/>
            <ac:picMk id="4" creationId="{E8D3F926-ABAD-488A-A94C-C63AB0AF08CD}"/>
          </ac:picMkLst>
        </pc:picChg>
        <pc:picChg chg="del">
          <ac:chgData name="bjoern.usadel" userId="S::bjoern.usadel_gmail.com#ext#@csb488.onmicrosoft.com::8f737865-c89e-45bf-8d0e-d5f925177d3d" providerId="AD" clId="Web-{D0BC967B-1534-4DD2-80C7-9D1E5BA65F4C}" dt="2020-09-19T13:36:16.979" v="210"/>
          <ac:picMkLst>
            <pc:docMk/>
            <pc:sldMk cId="469352381" sldId="542"/>
            <ac:picMk id="11" creationId="{C74AF491-30FC-4967-99C8-BA64B457D103}"/>
          </ac:picMkLst>
        </pc:picChg>
      </pc:sldChg>
      <pc:sldChg chg="addCm">
        <pc:chgData name="bjoern.usadel" userId="S::bjoern.usadel_gmail.com#ext#@csb488.onmicrosoft.com::8f737865-c89e-45bf-8d0e-d5f925177d3d" providerId="AD" clId="Web-{D0BC967B-1534-4DD2-80C7-9D1E5BA65F4C}" dt="2020-09-19T13:45:41.173" v="311"/>
        <pc:sldMkLst>
          <pc:docMk/>
          <pc:sldMk cId="4221746319" sldId="557"/>
        </pc:sldMkLst>
      </pc:sldChg>
      <pc:sldChg chg="modSp">
        <pc:chgData name="bjoern.usadel" userId="S::bjoern.usadel_gmail.com#ext#@csb488.onmicrosoft.com::8f737865-c89e-45bf-8d0e-d5f925177d3d" providerId="AD" clId="Web-{D0BC967B-1534-4DD2-80C7-9D1E5BA65F4C}" dt="2020-09-19T13:24:56.768" v="16" actId="1076"/>
        <pc:sldMkLst>
          <pc:docMk/>
          <pc:sldMk cId="2835841131" sldId="576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24:56.768" v="16" actId="1076"/>
          <ac:spMkLst>
            <pc:docMk/>
            <pc:sldMk cId="2835841131" sldId="576"/>
            <ac:spMk id="3" creationId="{F5425FE7-ADBC-4400-BA89-6E940AA78373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27:22.301" v="22" actId="20577"/>
        <pc:sldMkLst>
          <pc:docMk/>
          <pc:sldMk cId="1041305563" sldId="577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27:22.301" v="22" actId="20577"/>
          <ac:spMkLst>
            <pc:docMk/>
            <pc:sldMk cId="1041305563" sldId="577"/>
            <ac:spMk id="69" creationId="{D82BE1F1-8606-459C-8FF0-4D987047DDF3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44:37.126" v="307" actId="20577"/>
        <pc:sldMkLst>
          <pc:docMk/>
          <pc:sldMk cId="2897223236" sldId="578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4:37.126" v="307" actId="20577"/>
          <ac:spMkLst>
            <pc:docMk/>
            <pc:sldMk cId="2897223236" sldId="578"/>
            <ac:spMk id="3" creationId="{916D58B5-8415-483A-832F-FD6D9A6E9161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46:07.502" v="318" actId="20577"/>
        <pc:sldMkLst>
          <pc:docMk/>
          <pc:sldMk cId="3239487764" sldId="603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6:07.502" v="318" actId="20577"/>
          <ac:spMkLst>
            <pc:docMk/>
            <pc:sldMk cId="3239487764" sldId="603"/>
            <ac:spMk id="147" creationId="{E9B1A7A5-589F-4D23-8C5B-3B36038CD76B}"/>
          </ac:spMkLst>
        </pc:spChg>
      </pc:sldChg>
      <pc:sldChg chg="modSp new addCm">
        <pc:chgData name="bjoern.usadel" userId="S::bjoern.usadel_gmail.com#ext#@csb488.onmicrosoft.com::8f737865-c89e-45bf-8d0e-d5f925177d3d" providerId="AD" clId="Web-{D0BC967B-1534-4DD2-80C7-9D1E5BA65F4C}" dt="2020-09-19T13:53:02.163" v="693"/>
        <pc:sldMkLst>
          <pc:docMk/>
          <pc:sldMk cId="2566089036" sldId="607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51:32.974" v="691" actId="20577"/>
          <ac:spMkLst>
            <pc:docMk/>
            <pc:sldMk cId="2566089036" sldId="607"/>
            <ac:spMk id="2" creationId="{35B1C956-1838-4C42-B055-D3843A4B4BA5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51:26.318" v="689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4266630C-C7D9-4432-B91D-0739E8518034}"/>
    <pc:docChg chg="modSld">
      <pc:chgData name="dsuchod" userId="S::dsuchod_rz.uni-freiburg.de#ext#@csb488.onmicrosoft.com::9983768e-f601-45b9-88f1-11aabc05fd5d" providerId="AD" clId="Web-{4266630C-C7D9-4432-B91D-0739E8518034}" dt="2020-09-18T15:45:07.797" v="24" actId="14100"/>
      <pc:docMkLst>
        <pc:docMk/>
      </pc:docMkLst>
      <pc:sldChg chg="addSp modSp">
        <pc:chgData name="dsuchod" userId="S::dsuchod_rz.uni-freiburg.de#ext#@csb488.onmicrosoft.com::9983768e-f601-45b9-88f1-11aabc05fd5d" providerId="AD" clId="Web-{4266630C-C7D9-4432-B91D-0739E8518034}" dt="2020-09-18T15:45:07.797" v="24" actId="14100"/>
        <pc:sldMkLst>
          <pc:docMk/>
          <pc:sldMk cId="1507891514" sldId="554"/>
        </pc:sldMkLst>
        <pc:spChg chg="add mod">
          <ac:chgData name="dsuchod" userId="S::dsuchod_rz.uni-freiburg.de#ext#@csb488.onmicrosoft.com::9983768e-f601-45b9-88f1-11aabc05fd5d" providerId="AD" clId="Web-{4266630C-C7D9-4432-B91D-0739E8518034}" dt="2020-09-18T15:45:07.797" v="24" actId="14100"/>
          <ac:spMkLst>
            <pc:docMk/>
            <pc:sldMk cId="1507891514" sldId="554"/>
            <ac:spMk id="5" creationId="{10FBB16F-E2F9-4950-8ECB-E8232E7AA2A1}"/>
          </ac:spMkLst>
        </pc:spChg>
      </pc:sldChg>
      <pc:sldChg chg="modSp addCm">
        <pc:chgData name="dsuchod" userId="S::dsuchod_rz.uni-freiburg.de#ext#@csb488.onmicrosoft.com::9983768e-f601-45b9-88f1-11aabc05fd5d" providerId="AD" clId="Web-{4266630C-C7D9-4432-B91D-0739E8518034}" dt="2020-09-18T15:44:44.625" v="19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4266630C-C7D9-4432-B91D-0739E8518034}" dt="2020-09-18T15:44:44.625" v="19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44627FB2-75B9-4CE1-A03C-932A9A0A4A0E}"/>
    <pc:docChg chg="addSld modSld">
      <pc:chgData name="dsuchod" userId="S::dsuchod_rz.uni-freiburg.de#ext#@csb488.onmicrosoft.com::9983768e-f601-45b9-88f1-11aabc05fd5d" providerId="AD" clId="Web-{44627FB2-75B9-4CE1-A03C-932A9A0A4A0E}" dt="2020-09-19T10:30:48.841" v="189" actId="20577"/>
      <pc:docMkLst>
        <pc:docMk/>
      </pc:docMkLst>
      <pc:sldChg chg="modSp new">
        <pc:chgData name="dsuchod" userId="S::dsuchod_rz.uni-freiburg.de#ext#@csb488.onmicrosoft.com::9983768e-f601-45b9-88f1-11aabc05fd5d" providerId="AD" clId="Web-{44627FB2-75B9-4CE1-A03C-932A9A0A4A0E}" dt="2020-09-19T10:30:48.841" v="188" actId="20577"/>
        <pc:sldMkLst>
          <pc:docMk/>
          <pc:sldMk cId="1859155631" sldId="586"/>
        </pc:sldMkLst>
        <pc:spChg chg="mod">
          <ac:chgData name="dsuchod" userId="S::dsuchod_rz.uni-freiburg.de#ext#@csb488.onmicrosoft.com::9983768e-f601-45b9-88f1-11aabc05fd5d" providerId="AD" clId="Web-{44627FB2-75B9-4CE1-A03C-932A9A0A4A0E}" dt="2020-09-19T10:29:44.794" v="7" actId="20577"/>
          <ac:spMkLst>
            <pc:docMk/>
            <pc:sldMk cId="1859155631" sldId="586"/>
            <ac:spMk id="2" creationId="{A4DF6CD3-EF0A-4C5E-823A-3F053A91EC96}"/>
          </ac:spMkLst>
        </pc:spChg>
        <pc:spChg chg="mod">
          <ac:chgData name="dsuchod" userId="S::dsuchod_rz.uni-freiburg.de#ext#@csb488.onmicrosoft.com::9983768e-f601-45b9-88f1-11aabc05fd5d" providerId="AD" clId="Web-{44627FB2-75B9-4CE1-A03C-932A9A0A4A0E}" dt="2020-09-19T10:30:48.841" v="188" actId="20577"/>
          <ac:spMkLst>
            <pc:docMk/>
            <pc:sldMk cId="1859155631" sldId="586"/>
            <ac:spMk id="3" creationId="{7A5E7582-9FEA-49AA-91DD-A114323B5947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C24FDD27-F095-4F10-BA41-713B3154C8D4}"/>
    <pc:docChg chg="addSld modSld">
      <pc:chgData name="Jens Krüger" userId="S::jens.krueger.hpcc_outlook.de#ext#@csb488.onmicrosoft.com::c4610508-795e-4661-a4d8-bc86e46dcf19" providerId="AD" clId="Web-{C24FDD27-F095-4F10-BA41-713B3154C8D4}" dt="2020-09-18T15:42:17.829" v="17" actId="20577"/>
      <pc:docMkLst>
        <pc:docMk/>
      </pc:docMkLst>
      <pc:sldChg chg="addSp">
        <pc:chgData name="Jens Krüger" userId="S::jens.krueger.hpcc_outlook.de#ext#@csb488.onmicrosoft.com::c4610508-795e-4661-a4d8-bc86e46dcf19" providerId="AD" clId="Web-{C24FDD27-F095-4F10-BA41-713B3154C8D4}" dt="2020-09-18T15:42:16.329" v="0"/>
        <pc:sldMkLst>
          <pc:docMk/>
          <pc:sldMk cId="2000191501" sldId="555"/>
        </pc:sldMkLst>
        <pc:spChg chg="add">
          <ac:chgData name="Jens Krüger" userId="S::jens.krueger.hpcc_outlook.de#ext#@csb488.onmicrosoft.com::c4610508-795e-4661-a4d8-bc86e46dcf19" providerId="AD" clId="Web-{C24FDD27-F095-4F10-BA41-713B3154C8D4}" dt="2020-09-18T15:42:16.329" v="0"/>
          <ac:spMkLst>
            <pc:docMk/>
            <pc:sldMk cId="2000191501" sldId="555"/>
            <ac:spMk id="2" creationId="{598E937A-A1F4-4184-9541-A7CDEBDAC3E2}"/>
          </ac:spMkLst>
        </pc:spChg>
      </pc:sldChg>
      <pc:sldChg chg="modSp new">
        <pc:chgData name="Jens Krüger" userId="S::jens.krueger.hpcc_outlook.de#ext#@csb488.onmicrosoft.com::c4610508-795e-4661-a4d8-bc86e46dcf19" providerId="AD" clId="Web-{C24FDD27-F095-4F10-BA41-713B3154C8D4}" dt="2020-09-18T15:42:17.829" v="16" actId="20577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C24FDD27-F095-4F10-BA41-713B3154C8D4}" dt="2020-09-18T15:42:17.454" v="8" actId="20577"/>
          <ac:spMkLst>
            <pc:docMk/>
            <pc:sldMk cId="2897223236" sldId="578"/>
            <ac:spMk id="2" creationId="{C19D3252-1DCF-4706-9E30-A446C985ED7D}"/>
          </ac:spMkLst>
        </pc:spChg>
        <pc:spChg chg="mod">
          <ac:chgData name="Jens Krüger" userId="S::jens.krueger.hpcc_outlook.de#ext#@csb488.onmicrosoft.com::c4610508-795e-4661-a4d8-bc86e46dcf19" providerId="AD" clId="Web-{C24FDD27-F095-4F10-BA41-713B3154C8D4}" dt="2020-09-18T15:42:17.829" v="16" actId="20577"/>
          <ac:spMkLst>
            <pc:docMk/>
            <pc:sldMk cId="2897223236" sldId="578"/>
            <ac:spMk id="3" creationId="{916D58B5-8415-483A-832F-FD6D9A6E9161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BC4D741A-D5CC-4CFD-9F32-BECC8CB2E8B7}"/>
    <pc:docChg chg="modSld">
      <pc:chgData name="dsuchod" userId="S::dsuchod_rz.uni-freiburg.de#ext#@csb488.onmicrosoft.com::9983768e-f601-45b9-88f1-11aabc05fd5d" providerId="AD" clId="Web-{BC4D741A-D5CC-4CFD-9F32-BECC8CB2E8B7}" dt="2020-09-18T16:07:47.716" v="56" actId="20577"/>
      <pc:docMkLst>
        <pc:docMk/>
      </pc:docMkLst>
      <pc:sldChg chg="modSp">
        <pc:chgData name="dsuchod" userId="S::dsuchod_rz.uni-freiburg.de#ext#@csb488.onmicrosoft.com::9983768e-f601-45b9-88f1-11aabc05fd5d" providerId="AD" clId="Web-{BC4D741A-D5CC-4CFD-9F32-BECC8CB2E8B7}" dt="2020-09-18T16:07:47.699" v="55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BC4D741A-D5CC-4CFD-9F32-BECC8CB2E8B7}" dt="2020-09-18T16:07:47.699" v="55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4B4DFEC9-ADB2-4243-9DF4-691AAF478463}"/>
    <pc:docChg chg="addSld modSld">
      <pc:chgData name="bjoern.usadel" userId="S::bjoern.usadel_gmail.com#ext#@csb488.onmicrosoft.com::8f737865-c89e-45bf-8d0e-d5f925177d3d" providerId="AD" clId="Web-{4B4DFEC9-ADB2-4243-9DF4-691AAF478463}" dt="2020-09-20T15:18:16.894" v="131"/>
      <pc:docMkLst>
        <pc:docMk/>
      </pc:docMkLst>
      <pc:sldChg chg="addCm delCm">
        <pc:chgData name="bjoern.usadel" userId="S::bjoern.usadel_gmail.com#ext#@csb488.onmicrosoft.com::8f737865-c89e-45bf-8d0e-d5f925177d3d" providerId="AD" clId="Web-{4B4DFEC9-ADB2-4243-9DF4-691AAF478463}" dt="2020-09-20T15:14:24.736" v="3"/>
        <pc:sldMkLst>
          <pc:docMk/>
          <pc:sldMk cId="0" sldId="298"/>
        </pc:sldMkLst>
      </pc:sldChg>
      <pc:sldChg chg="addCm">
        <pc:chgData name="bjoern.usadel" userId="S::bjoern.usadel_gmail.com#ext#@csb488.onmicrosoft.com::8f737865-c89e-45bf-8d0e-d5f925177d3d" providerId="AD" clId="Web-{4B4DFEC9-ADB2-4243-9DF4-691AAF478463}" dt="2020-09-20T13:37:59.252" v="1"/>
        <pc:sldMkLst>
          <pc:docMk/>
          <pc:sldMk cId="1705002107" sldId="567"/>
        </pc:sldMkLst>
      </pc:sldChg>
      <pc:sldChg chg="addSp delSp modSp add replId">
        <pc:chgData name="bjoern.usadel" userId="S::bjoern.usadel_gmail.com#ext#@csb488.onmicrosoft.com::8f737865-c89e-45bf-8d0e-d5f925177d3d" providerId="AD" clId="Web-{4B4DFEC9-ADB2-4243-9DF4-691AAF478463}" dt="2020-09-20T15:18:16.894" v="131"/>
        <pc:sldMkLst>
          <pc:docMk/>
          <pc:sldMk cId="2864691242" sldId="612"/>
        </pc:sldMkLst>
        <pc:spChg chg="del">
          <ac:chgData name="bjoern.usadel" userId="S::bjoern.usadel_gmail.com#ext#@csb488.onmicrosoft.com::8f737865-c89e-45bf-8d0e-d5f925177d3d" providerId="AD" clId="Web-{4B4DFEC9-ADB2-4243-9DF4-691AAF478463}" dt="2020-09-20T15:18:03.972" v="125"/>
          <ac:spMkLst>
            <pc:docMk/>
            <pc:sldMk cId="2864691242" sldId="612"/>
            <ac:spMk id="2" creationId="{6DCA67B7-9559-4802-90B5-A5855A8EBDF9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7:15.644" v="56" actId="20577"/>
          <ac:spMkLst>
            <pc:docMk/>
            <pc:sldMk cId="2864691242" sldId="612"/>
            <ac:spMk id="22" creationId="{BC7D6AA2-028D-4C4A-BD72-1C409851D70B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6:45.565" v="39" actId="20577"/>
          <ac:spMkLst>
            <pc:docMk/>
            <pc:sldMk cId="2864691242" sldId="612"/>
            <ac:spMk id="39" creationId="{CBC3090E-4893-4718-80D2-B54ED0C6CB80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6:39.909" v="22" actId="20577"/>
          <ac:spMkLst>
            <pc:docMk/>
            <pc:sldMk cId="2864691242" sldId="612"/>
            <ac:spMk id="40" creationId="{A2595772-A001-4F30-8E0E-B183814630C8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7:28.159" v="93" actId="1076"/>
          <ac:spMkLst>
            <pc:docMk/>
            <pc:sldMk cId="2864691242" sldId="612"/>
            <ac:spMk id="41" creationId="{CEE846A0-11F2-4429-9AE9-185B647D46B4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8:01.316" v="124" actId="20577"/>
          <ac:spMkLst>
            <pc:docMk/>
            <pc:sldMk cId="2864691242" sldId="612"/>
            <ac:spMk id="158" creationId="{0495AE25-BAE2-4BCD-A0BD-88E73DE6CDC0}"/>
          </ac:spMkLst>
        </pc:spChg>
        <pc:grpChg chg="add">
          <ac:chgData name="bjoern.usadel" userId="S::bjoern.usadel_gmail.com#ext#@csb488.onmicrosoft.com::8f737865-c89e-45bf-8d0e-d5f925177d3d" providerId="AD" clId="Web-{4B4DFEC9-ADB2-4243-9DF4-691AAF478463}" dt="2020-09-20T15:18:16.894" v="131"/>
          <ac:grpSpMkLst>
            <pc:docMk/>
            <pc:sldMk cId="2864691242" sldId="612"/>
            <ac:grpSpMk id="8" creationId="{85B99941-291F-4DC8-A364-19E987BBF675}"/>
          </ac:grpSpMkLst>
        </pc:grpChg>
        <pc:picChg chg="del">
          <ac:chgData name="bjoern.usadel" userId="S::bjoern.usadel_gmail.com#ext#@csb488.onmicrosoft.com::8f737865-c89e-45bf-8d0e-d5f925177d3d" providerId="AD" clId="Web-{4B4DFEC9-ADB2-4243-9DF4-691AAF478463}" dt="2020-09-20T15:18:10.597" v="130"/>
          <ac:picMkLst>
            <pc:docMk/>
            <pc:sldMk cId="2864691242" sldId="612"/>
            <ac:picMk id="21" creationId="{EA986332-FCAB-4772-9E36-91A10862D206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6.191" v="126"/>
          <ac:picMkLst>
            <pc:docMk/>
            <pc:sldMk cId="2864691242" sldId="612"/>
            <ac:picMk id="43" creationId="{B84C282B-477A-4C0B-B7CA-DB9A580B2491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7.082" v="127"/>
          <ac:picMkLst>
            <pc:docMk/>
            <pc:sldMk cId="2864691242" sldId="612"/>
            <ac:picMk id="174" creationId="{13B61C26-FF61-43D4-BAD4-79E1EC076E86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9.629" v="129"/>
          <ac:picMkLst>
            <pc:docMk/>
            <pc:sldMk cId="2864691242" sldId="612"/>
            <ac:picMk id="176" creationId="{B80C961C-B46E-4CE2-A669-A3BEA4E1BC00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7.816" v="128"/>
          <ac:picMkLst>
            <pc:docMk/>
            <pc:sldMk cId="2864691242" sldId="612"/>
            <ac:picMk id="1026" creationId="{BFB16F8B-CB2C-4C69-9C86-72A70CB09D9F}"/>
          </ac:picMkLst>
        </pc:picChg>
      </pc:sldChg>
    </pc:docChg>
  </pc:docChgLst>
  <pc:docChgLst>
    <pc:chgData name="Cristina Martins Rodrigues" userId="459032d2-6611-47f6-b546-c79c040e89ab" providerId="ADAL" clId="{03C61265-26A5-478F-8F90-A860CE1C6E24}"/>
    <pc:docChg chg="custSel modSld">
      <pc:chgData name="Cristina Martins Rodrigues" userId="459032d2-6611-47f6-b546-c79c040e89ab" providerId="ADAL" clId="{03C61265-26A5-478F-8F90-A860CE1C6E24}" dt="2022-10-10T13:40:48.878" v="1" actId="478"/>
      <pc:docMkLst>
        <pc:docMk/>
      </pc:docMkLst>
      <pc:sldChg chg="addSp delSp modSp mod">
        <pc:chgData name="Cristina Martins Rodrigues" userId="459032d2-6611-47f6-b546-c79c040e89ab" providerId="ADAL" clId="{03C61265-26A5-478F-8F90-A860CE1C6E24}" dt="2022-10-10T13:40:48.878" v="1" actId="478"/>
        <pc:sldMkLst>
          <pc:docMk/>
          <pc:sldMk cId="2039793675" sldId="496"/>
        </pc:sldMkLst>
        <pc:spChg chg="del">
          <ac:chgData name="Cristina Martins Rodrigues" userId="459032d2-6611-47f6-b546-c79c040e89ab" providerId="ADAL" clId="{03C61265-26A5-478F-8F90-A860CE1C6E24}" dt="2022-10-10T13:40:46.515" v="0" actId="478"/>
          <ac:spMkLst>
            <pc:docMk/>
            <pc:sldMk cId="2039793675" sldId="496"/>
            <ac:spMk id="3" creationId="{05B3F69F-DAA2-4E8C-A407-31F8C9754F4C}"/>
          </ac:spMkLst>
        </pc:spChg>
        <pc:spChg chg="add del mod">
          <ac:chgData name="Cristina Martins Rodrigues" userId="459032d2-6611-47f6-b546-c79c040e89ab" providerId="ADAL" clId="{03C61265-26A5-478F-8F90-A860CE1C6E24}" dt="2022-10-10T13:40:48.878" v="1" actId="478"/>
          <ac:spMkLst>
            <pc:docMk/>
            <pc:sldMk cId="2039793675" sldId="496"/>
            <ac:spMk id="8" creationId="{83D2B5A3-65BC-3001-4944-0285EE63FB39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07851056-2185-4C22-9ECA-0F5E9AB07615}"/>
    <pc:docChg chg="modSld">
      <pc:chgData name="Jens Krüger" userId="S::jens.krueger.hpcc_outlook.de#ext#@csb488.onmicrosoft.com::c4610508-795e-4661-a4d8-bc86e46dcf19" providerId="AD" clId="Web-{07851056-2185-4C22-9ECA-0F5E9AB07615}" dt="2020-09-18T15:59:17.708" v="105" actId="1076"/>
      <pc:docMkLst>
        <pc:docMk/>
      </pc:docMkLst>
      <pc:sldChg chg="addSp modSp">
        <pc:chgData name="Jens Krüger" userId="S::jens.krueger.hpcc_outlook.de#ext#@csb488.onmicrosoft.com::c4610508-795e-4661-a4d8-bc86e46dcf19" providerId="AD" clId="Web-{07851056-2185-4C22-9ECA-0F5E9AB07615}" dt="2020-09-18T15:59:17.708" v="105" actId="1076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07851056-2185-4C22-9ECA-0F5E9AB07615}" dt="2020-09-18T15:57:49.144" v="96" actId="20577"/>
          <ac:spMkLst>
            <pc:docMk/>
            <pc:sldMk cId="2897223236" sldId="578"/>
            <ac:spMk id="3" creationId="{916D58B5-8415-483A-832F-FD6D9A6E9161}"/>
          </ac:spMkLst>
        </pc:spChg>
        <pc:picChg chg="add mod">
          <ac:chgData name="Jens Krüger" userId="S::jens.krueger.hpcc_outlook.de#ext#@csb488.onmicrosoft.com::c4610508-795e-4661-a4d8-bc86e46dcf19" providerId="AD" clId="Web-{07851056-2185-4C22-9ECA-0F5E9AB07615}" dt="2020-09-18T15:59:17.661" v="104" actId="1076"/>
          <ac:picMkLst>
            <pc:docMk/>
            <pc:sldMk cId="2897223236" sldId="578"/>
            <ac:picMk id="4" creationId="{2FF94DA8-3A18-41F9-978A-1F3BA53A56BD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7:53.629" v="99" actId="1076"/>
          <ac:picMkLst>
            <pc:docMk/>
            <pc:sldMk cId="2897223236" sldId="578"/>
            <ac:picMk id="5" creationId="{421A4A64-30AD-4815-BBA8-C448B9BB4040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9:17.708" v="105" actId="1076"/>
          <ac:picMkLst>
            <pc:docMk/>
            <pc:sldMk cId="2897223236" sldId="578"/>
            <ac:picMk id="6" creationId="{534C38A6-F667-4BC9-AEA4-D6DCA1EF67EB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8:48.661" v="103" actId="1076"/>
          <ac:picMkLst>
            <pc:docMk/>
            <pc:sldMk cId="2897223236" sldId="578"/>
            <ac:picMk id="7" creationId="{58D88925-6E84-443A-BE02-E3489BBD3B5E}"/>
          </ac:picMkLst>
        </pc:picChg>
      </pc:sldChg>
    </pc:docChg>
  </pc:docChgLst>
  <pc:docChgLst>
    <pc:chgData name="Jens Krüger" userId="S::jens.krueger.hpcc_outlook.de#ext#@csb488.onmicrosoft.com::c4610508-795e-4661-a4d8-bc86e46dcf19" providerId="AD" clId="Web-{5502F96A-9860-4CE3-B0B0-91E5382568E3}"/>
    <pc:docChg chg="addSld modSld">
      <pc:chgData name="Jens Krüger" userId="S::jens.krueger.hpcc_outlook.de#ext#@csb488.onmicrosoft.com::c4610508-795e-4661-a4d8-bc86e46dcf19" providerId="AD" clId="Web-{5502F96A-9860-4CE3-B0B0-91E5382568E3}" dt="2020-09-19T12:43:35.180" v="30" actId="20577"/>
      <pc:docMkLst>
        <pc:docMk/>
      </pc:docMkLst>
      <pc:sldChg chg="addCm">
        <pc:chgData name="Jens Krüger" userId="S::jens.krueger.hpcc_outlook.de#ext#@csb488.onmicrosoft.com::c4610508-795e-4661-a4d8-bc86e46dcf19" providerId="AD" clId="Web-{5502F96A-9860-4CE3-B0B0-91E5382568E3}" dt="2020-09-19T12:30:26.422" v="0"/>
        <pc:sldMkLst>
          <pc:docMk/>
          <pc:sldMk cId="4134573613" sldId="509"/>
        </pc:sldMkLst>
      </pc:sldChg>
      <pc:sldChg chg="modSp">
        <pc:chgData name="Jens Krüger" userId="S::jens.krueger.hpcc_outlook.de#ext#@csb488.onmicrosoft.com::c4610508-795e-4661-a4d8-bc86e46dcf19" providerId="AD" clId="Web-{5502F96A-9860-4CE3-B0B0-91E5382568E3}" dt="2020-09-19T12:37:10.927" v="21" actId="20577"/>
        <pc:sldMkLst>
          <pc:docMk/>
          <pc:sldMk cId="2212530618" sldId="533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37:10.927" v="21" actId="20577"/>
          <ac:spMkLst>
            <pc:docMk/>
            <pc:sldMk cId="2212530618" sldId="533"/>
            <ac:spMk id="77" creationId="{009F02BD-24BF-427B-9DC2-182881D51771}"/>
          </ac:spMkLst>
        </pc:spChg>
      </pc:sldChg>
      <pc:sldChg chg="addCm">
        <pc:chgData name="Jens Krüger" userId="S::jens.krueger.hpcc_outlook.de#ext#@csb488.onmicrosoft.com::c4610508-795e-4661-a4d8-bc86e46dcf19" providerId="AD" clId="Web-{5502F96A-9860-4CE3-B0B0-91E5382568E3}" dt="2020-09-19T12:40:45.241" v="25"/>
        <pc:sldMkLst>
          <pc:docMk/>
          <pc:sldMk cId="469352381" sldId="542"/>
        </pc:sldMkLst>
      </pc:sldChg>
      <pc:sldChg chg="modSp">
        <pc:chgData name="Jens Krüger" userId="S::jens.krueger.hpcc_outlook.de#ext#@csb488.onmicrosoft.com::c4610508-795e-4661-a4d8-bc86e46dcf19" providerId="AD" clId="Web-{5502F96A-9860-4CE3-B0B0-91E5382568E3}" dt="2020-09-19T12:31:24.689" v="11" actId="20577"/>
        <pc:sldMkLst>
          <pc:docMk/>
          <pc:sldMk cId="3322981495" sldId="544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31:24.689" v="11" actId="20577"/>
          <ac:spMkLst>
            <pc:docMk/>
            <pc:sldMk cId="3322981495" sldId="544"/>
            <ac:spMk id="2" creationId="{2716A453-2698-4DD5-9AE2-A2CC9AF7974E}"/>
          </ac:spMkLst>
        </pc:spChg>
      </pc:sldChg>
      <pc:sldChg chg="addCm">
        <pc:chgData name="Jens Krüger" userId="S::jens.krueger.hpcc_outlook.de#ext#@csb488.onmicrosoft.com::c4610508-795e-4661-a4d8-bc86e46dcf19" providerId="AD" clId="Web-{5502F96A-9860-4CE3-B0B0-91E5382568E3}" dt="2020-09-19T12:33:50.768" v="14"/>
        <pc:sldMkLst>
          <pc:docMk/>
          <pc:sldMk cId="594028128" sldId="569"/>
        </pc:sldMkLst>
      </pc:sldChg>
      <pc:sldChg chg="modSp add replId">
        <pc:chgData name="Jens Krüger" userId="S::jens.krueger.hpcc_outlook.de#ext#@csb488.onmicrosoft.com::c4610508-795e-4661-a4d8-bc86e46dcf19" providerId="AD" clId="Web-{5502F96A-9860-4CE3-B0B0-91E5382568E3}" dt="2020-09-19T12:43:35.180" v="29" actId="20577"/>
        <pc:sldMkLst>
          <pc:docMk/>
          <pc:sldMk cId="2108246234" sldId="606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43:35.180" v="29" actId="20577"/>
          <ac:spMkLst>
            <pc:docMk/>
            <pc:sldMk cId="2108246234" sldId="606"/>
            <ac:spMk id="3" creationId="{49AFC3AC-6444-4DE0-985C-9DD7F370806C}"/>
          </ac:spMkLst>
        </pc:spChg>
      </pc:sldChg>
    </pc:docChg>
  </pc:docChgLst>
  <pc:docChgLst>
    <pc:chgData name="Timo Mühlhaus" userId="1b6b3aba618dadac" providerId="LiveId" clId="{07FB4929-9D0D-49DC-9F90-449C3095C51A}"/>
    <pc:docChg chg="custSel addSld modSld">
      <pc:chgData name="Timo Mühlhaus" userId="1b6b3aba618dadac" providerId="LiveId" clId="{07FB4929-9D0D-49DC-9F90-449C3095C51A}" dt="2021-10-11T14:43:23.340" v="47" actId="478"/>
      <pc:docMkLst>
        <pc:docMk/>
      </pc:docMkLst>
      <pc:sldChg chg="delSp modSp">
        <pc:chgData name="Timo Mühlhaus" userId="1b6b3aba618dadac" providerId="LiveId" clId="{07FB4929-9D0D-49DC-9F90-449C3095C51A}" dt="2021-10-11T14:43:01.793" v="39" actId="165"/>
        <pc:sldMkLst>
          <pc:docMk/>
          <pc:sldMk cId="2212530618" sldId="533"/>
        </pc:sldMkLst>
        <pc:spChg chg="mod">
          <ac:chgData name="Timo Mühlhaus" userId="1b6b3aba618dadac" providerId="LiveId" clId="{07FB4929-9D0D-49DC-9F90-449C3095C51A}" dt="2021-10-11T14:43:01.793" v="39" actId="165"/>
          <ac:spMkLst>
            <pc:docMk/>
            <pc:sldMk cId="2212530618" sldId="533"/>
            <ac:spMk id="6" creationId="{6DFF5FC7-E3F1-4FF7-95A2-D2A1CB7A4CA3}"/>
          </ac:spMkLst>
        </pc:spChg>
        <pc:spChg chg="mod">
          <ac:chgData name="Timo Mühlhaus" userId="1b6b3aba618dadac" providerId="LiveId" clId="{07FB4929-9D0D-49DC-9F90-449C3095C51A}" dt="2021-10-11T14:43:01.793" v="39" actId="165"/>
          <ac:spMkLst>
            <pc:docMk/>
            <pc:sldMk cId="2212530618" sldId="533"/>
            <ac:spMk id="7" creationId="{5B422543-25E6-4170-8F91-90AE4795E40A}"/>
          </ac:spMkLst>
        </pc:spChg>
        <pc:spChg chg="mod">
          <ac:chgData name="Timo Mühlhaus" userId="1b6b3aba618dadac" providerId="LiveId" clId="{07FB4929-9D0D-49DC-9F90-449C3095C51A}" dt="2021-10-11T14:43:01.793" v="39" actId="165"/>
          <ac:spMkLst>
            <pc:docMk/>
            <pc:sldMk cId="2212530618" sldId="533"/>
            <ac:spMk id="69" creationId="{03FF983C-C739-4688-B9FB-DE549D160E90}"/>
          </ac:spMkLst>
        </pc:spChg>
        <pc:spChg chg="mod">
          <ac:chgData name="Timo Mühlhaus" userId="1b6b3aba618dadac" providerId="LiveId" clId="{07FB4929-9D0D-49DC-9F90-449C3095C51A}" dt="2021-10-11T14:43:01.793" v="39" actId="165"/>
          <ac:spMkLst>
            <pc:docMk/>
            <pc:sldMk cId="2212530618" sldId="533"/>
            <ac:spMk id="70" creationId="{A48A3D83-0C94-4A50-997E-2E3D24C013A4}"/>
          </ac:spMkLst>
        </pc:spChg>
        <pc:spChg chg="mod">
          <ac:chgData name="Timo Mühlhaus" userId="1b6b3aba618dadac" providerId="LiveId" clId="{07FB4929-9D0D-49DC-9F90-449C3095C51A}" dt="2021-10-11T14:43:01.793" v="39" actId="165"/>
          <ac:spMkLst>
            <pc:docMk/>
            <pc:sldMk cId="2212530618" sldId="533"/>
            <ac:spMk id="71" creationId="{CA8D8D8E-A19D-4D44-B5CF-7C50E77265A5}"/>
          </ac:spMkLst>
        </pc:spChg>
        <pc:spChg chg="mod">
          <ac:chgData name="Timo Mühlhaus" userId="1b6b3aba618dadac" providerId="LiveId" clId="{07FB4929-9D0D-49DC-9F90-449C3095C51A}" dt="2021-10-11T14:43:01.793" v="39" actId="165"/>
          <ac:spMkLst>
            <pc:docMk/>
            <pc:sldMk cId="2212530618" sldId="533"/>
            <ac:spMk id="72" creationId="{D774613F-F110-4B82-AE73-01E600FF9772}"/>
          </ac:spMkLst>
        </pc:spChg>
        <pc:spChg chg="mod">
          <ac:chgData name="Timo Mühlhaus" userId="1b6b3aba618dadac" providerId="LiveId" clId="{07FB4929-9D0D-49DC-9F90-449C3095C51A}" dt="2021-10-11T14:43:01.793" v="39" actId="165"/>
          <ac:spMkLst>
            <pc:docMk/>
            <pc:sldMk cId="2212530618" sldId="533"/>
            <ac:spMk id="73" creationId="{CE82B5FB-9081-4CA1-8A31-B36D16510F05}"/>
          </ac:spMkLst>
        </pc:spChg>
        <pc:spChg chg="mod">
          <ac:chgData name="Timo Mühlhaus" userId="1b6b3aba618dadac" providerId="LiveId" clId="{07FB4929-9D0D-49DC-9F90-449C3095C51A}" dt="2021-10-11T14:43:01.793" v="39" actId="165"/>
          <ac:spMkLst>
            <pc:docMk/>
            <pc:sldMk cId="2212530618" sldId="533"/>
            <ac:spMk id="74" creationId="{0942E28A-B8B3-4C9C-BF7D-B0B074C846C1}"/>
          </ac:spMkLst>
        </pc:spChg>
        <pc:grpChg chg="del">
          <ac:chgData name="Timo Mühlhaus" userId="1b6b3aba618dadac" providerId="LiveId" clId="{07FB4929-9D0D-49DC-9F90-449C3095C51A}" dt="2021-10-11T14:43:01.793" v="39" actId="165"/>
          <ac:grpSpMkLst>
            <pc:docMk/>
            <pc:sldMk cId="2212530618" sldId="533"/>
            <ac:grpSpMk id="3" creationId="{FFA4FA3B-E177-4853-8D86-D7986B1BE324}"/>
          </ac:grpSpMkLst>
        </pc:grpChg>
        <pc:grpChg chg="mod">
          <ac:chgData name="Timo Mühlhaus" userId="1b6b3aba618dadac" providerId="LiveId" clId="{07FB4929-9D0D-49DC-9F90-449C3095C51A}" dt="2021-10-11T14:43:01.793" v="39" actId="165"/>
          <ac:grpSpMkLst>
            <pc:docMk/>
            <pc:sldMk cId="2212530618" sldId="533"/>
            <ac:grpSpMk id="8" creationId="{F7314719-584D-4F5F-BFCB-370C1DD4EC13}"/>
          </ac:grpSpMkLst>
        </pc:grpChg>
        <pc:grpChg chg="mod">
          <ac:chgData name="Timo Mühlhaus" userId="1b6b3aba618dadac" providerId="LiveId" clId="{07FB4929-9D0D-49DC-9F90-449C3095C51A}" dt="2021-10-11T14:43:01.793" v="39" actId="165"/>
          <ac:grpSpMkLst>
            <pc:docMk/>
            <pc:sldMk cId="2212530618" sldId="533"/>
            <ac:grpSpMk id="65" creationId="{E5257820-B6FA-4091-8D1D-A6051E66FF73}"/>
          </ac:grpSpMkLst>
        </pc:grpChg>
        <pc:grpChg chg="mod">
          <ac:chgData name="Timo Mühlhaus" userId="1b6b3aba618dadac" providerId="LiveId" clId="{07FB4929-9D0D-49DC-9F90-449C3095C51A}" dt="2021-10-11T14:43:01.793" v="39" actId="165"/>
          <ac:grpSpMkLst>
            <pc:docMk/>
            <pc:sldMk cId="2212530618" sldId="533"/>
            <ac:grpSpMk id="67" creationId="{4F843BFD-330D-4EB9-B0F5-32796C1F09BB}"/>
          </ac:grpSpMkLst>
        </pc:grpChg>
        <pc:grpChg chg="mod">
          <ac:chgData name="Timo Mühlhaus" userId="1b6b3aba618dadac" providerId="LiveId" clId="{07FB4929-9D0D-49DC-9F90-449C3095C51A}" dt="2021-10-11T14:43:01.793" v="39" actId="165"/>
          <ac:grpSpMkLst>
            <pc:docMk/>
            <pc:sldMk cId="2212530618" sldId="533"/>
            <ac:grpSpMk id="68" creationId="{EE76A74C-D69A-4184-9163-6080E4DBF0B5}"/>
          </ac:grpSpMkLst>
        </pc:grpChg>
        <pc:grpChg chg="mod topLvl">
          <ac:chgData name="Timo Mühlhaus" userId="1b6b3aba618dadac" providerId="LiveId" clId="{07FB4929-9D0D-49DC-9F90-449C3095C51A}" dt="2021-10-11T14:43:01.793" v="39" actId="165"/>
          <ac:grpSpMkLst>
            <pc:docMk/>
            <pc:sldMk cId="2212530618" sldId="533"/>
            <ac:grpSpMk id="75" creationId="{0EE60F15-7BAE-4965-B37B-B85B48DF8913}"/>
          </ac:grpSpMkLst>
        </pc:grpChg>
        <pc:picChg chg="mod">
          <ac:chgData name="Timo Mühlhaus" userId="1b6b3aba618dadac" providerId="LiveId" clId="{07FB4929-9D0D-49DC-9F90-449C3095C51A}" dt="2021-10-11T14:43:01.793" v="39" actId="165"/>
          <ac:picMkLst>
            <pc:docMk/>
            <pc:sldMk cId="2212530618" sldId="533"/>
            <ac:picMk id="66" creationId="{18F17030-F6B1-4AA6-AAE7-57E483FFE77B}"/>
          </ac:picMkLst>
        </pc:picChg>
        <pc:picChg chg="mod topLvl">
          <ac:chgData name="Timo Mühlhaus" userId="1b6b3aba618dadac" providerId="LiveId" clId="{07FB4929-9D0D-49DC-9F90-449C3095C51A}" dt="2021-10-11T14:43:01.793" v="39" actId="165"/>
          <ac:picMkLst>
            <pc:docMk/>
            <pc:sldMk cId="2212530618" sldId="533"/>
            <ac:picMk id="81" creationId="{27BE3D3F-72CB-4001-933B-FC03815E3539}"/>
          </ac:picMkLst>
        </pc:picChg>
      </pc:sldChg>
      <pc:sldChg chg="addSp delSp modSp new mod">
        <pc:chgData name="Timo Mühlhaus" userId="1b6b3aba618dadac" providerId="LiveId" clId="{07FB4929-9D0D-49DC-9F90-449C3095C51A}" dt="2021-10-11T14:43:23.340" v="47" actId="478"/>
        <pc:sldMkLst>
          <pc:docMk/>
          <pc:sldMk cId="3750717071" sldId="615"/>
        </pc:sldMkLst>
        <pc:spChg chg="del">
          <ac:chgData name="Timo Mühlhaus" userId="1b6b3aba618dadac" providerId="LiveId" clId="{07FB4929-9D0D-49DC-9F90-449C3095C51A}" dt="2021-10-11T14:39:33.660" v="1" actId="478"/>
          <ac:spMkLst>
            <pc:docMk/>
            <pc:sldMk cId="3750717071" sldId="615"/>
            <ac:spMk id="2" creationId="{8894A8B9-F022-4988-9C3B-5761C53B78AE}"/>
          </ac:spMkLst>
        </pc:spChg>
        <pc:spChg chg="del">
          <ac:chgData name="Timo Mühlhaus" userId="1b6b3aba618dadac" providerId="LiveId" clId="{07FB4929-9D0D-49DC-9F90-449C3095C51A}" dt="2021-10-11T14:39:33.660" v="1" actId="478"/>
          <ac:spMkLst>
            <pc:docMk/>
            <pc:sldMk cId="3750717071" sldId="615"/>
            <ac:spMk id="3" creationId="{F07284DF-5B96-4CF8-93FA-68E978CF118A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5" creationId="{49251BA2-34A9-460E-B91A-FF33D81C60F4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6" creationId="{5180F0AF-BEB5-4765-B355-6D446B29C0C9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7" creationId="{5A7D572F-558A-402D-A3DB-81F6C7A9AC76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8" creationId="{3E78B4CC-7041-4E8B-A772-3770157697B2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9" creationId="{BA953A29-147E-446A-BBAC-07AD85F064BD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10" creationId="{3E94F872-503A-4A47-9CB0-0F2EA029C6A0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11" creationId="{1D3B02A2-E32E-4BB6-A36E-48652619BE57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14" creationId="{FD752971-2EF7-40AD-BA7A-35F4E0D750B5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15" creationId="{0FC7D7A1-BF67-4D9B-AF9B-D6AF431C2503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16" creationId="{A6DAAF4D-12A0-42BC-8C59-37499925A946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17" creationId="{570C8959-1EB9-448E-9F6C-177A4F58B8F6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18" creationId="{F299C2D1-280D-4141-BA15-2A7376159ED8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19" creationId="{B9CB744D-620D-4070-80AF-60027E39072C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20" creationId="{9171CC24-3303-4B66-B9AC-75222A0F8455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21" creationId="{9104C55B-9D51-4E10-93C8-F116CD46E00D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22" creationId="{4FC9EA19-C27E-4039-96A6-671538F272F4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23" creationId="{D99F0E9C-CAB0-4C66-AADA-36E3391B7B75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24" creationId="{E23FA007-6D1E-4E72-9233-B52644D2142B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25" creationId="{805081FB-65AE-49DF-BA7B-68953F69F4A2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26" creationId="{2D8ABED7-497A-416C-A85E-4055CFF60023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27" creationId="{2789D6CB-9C8C-4638-A062-17E7A0FEE801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28" creationId="{A5067550-6576-4731-BEF8-2D961020C6F0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29" creationId="{5CD394D0-1928-493E-B483-E6F076DF24D3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30" creationId="{9AB41E03-09B8-420F-8FAE-B3424432F1CF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32" creationId="{5EA48DBE-16E3-4C20-AF8C-5D189F90281D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33" creationId="{4E50E5B5-9105-4185-B82D-8156DAAC5F86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34" creationId="{F9C32D2A-BB2C-402D-8EAA-99A6A4833D92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35" creationId="{81178CB8-FAB3-4A1D-B513-FB1DC8919B3D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36" creationId="{05BB7A3E-6F32-49DF-A07F-50639C518533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37" creationId="{B711F419-EEB1-479F-8E5A-5E682D63C11E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38" creationId="{665DB00A-4402-4A75-B768-8393AF2D3365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39" creationId="{CB01E776-D178-49CA-91BF-8EF4F4CF72B7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40" creationId="{DD213E8D-50DB-4AA1-BBB6-C07C1893F6F7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41" creationId="{F8F2EB7D-9DE5-4990-8D31-878E653CFADB}"/>
          </ac:spMkLst>
        </pc:spChg>
        <pc:spChg chg="add del mod">
          <ac:chgData name="Timo Mühlhaus" userId="1b6b3aba618dadac" providerId="LiveId" clId="{07FB4929-9D0D-49DC-9F90-449C3095C51A}" dt="2021-10-11T14:40:58.834" v="12"/>
          <ac:spMkLst>
            <pc:docMk/>
            <pc:sldMk cId="3750717071" sldId="615"/>
            <ac:spMk id="70" creationId="{675ED044-71F3-4136-A34F-1946B0539EC8}"/>
          </ac:spMkLst>
        </pc:spChg>
        <pc:spChg chg="add del ord">
          <ac:chgData name="Timo Mühlhaus" userId="1b6b3aba618dadac" providerId="LiveId" clId="{07FB4929-9D0D-49DC-9F90-449C3095C51A}" dt="2021-10-11T14:40:58.834" v="12"/>
          <ac:spMkLst>
            <pc:docMk/>
            <pc:sldMk cId="3750717071" sldId="615"/>
            <ac:spMk id="71" creationId="{667480E9-A942-4705-AFCB-0CC1B3EB115F}"/>
          </ac:spMkLst>
        </pc:spChg>
        <pc:spChg chg="mod">
          <ac:chgData name="Timo Mühlhaus" userId="1b6b3aba618dadac" providerId="LiveId" clId="{07FB4929-9D0D-49DC-9F90-449C3095C51A}" dt="2021-10-11T14:40:49.822" v="9"/>
          <ac:spMkLst>
            <pc:docMk/>
            <pc:sldMk cId="3750717071" sldId="615"/>
            <ac:spMk id="72" creationId="{325E59F9-5610-4901-8AD3-270AA0F27418}"/>
          </ac:spMkLst>
        </pc:spChg>
        <pc:spChg chg="add mod ord">
          <ac:chgData name="Timo Mühlhaus" userId="1b6b3aba618dadac" providerId="LiveId" clId="{07FB4929-9D0D-49DC-9F90-449C3095C51A}" dt="2021-10-11T14:42:29.215" v="37" actId="692"/>
          <ac:spMkLst>
            <pc:docMk/>
            <pc:sldMk cId="3750717071" sldId="615"/>
            <ac:spMk id="73" creationId="{6CFF9FD0-4B86-4C83-8CB1-E6538A71C4AD}"/>
          </ac:spMkLst>
        </pc:spChg>
        <pc:spChg chg="mod ord">
          <ac:chgData name="Timo Mühlhaus" userId="1b6b3aba618dadac" providerId="LiveId" clId="{07FB4929-9D0D-49DC-9F90-449C3095C51A}" dt="2021-10-11T14:41:46.372" v="17" actId="207"/>
          <ac:spMkLst>
            <pc:docMk/>
            <pc:sldMk cId="3750717071" sldId="615"/>
            <ac:spMk id="74" creationId="{494AF600-F7BC-49E3-95FD-710E70300577}"/>
          </ac:spMkLst>
        </pc:spChg>
        <pc:spChg chg="del mod">
          <ac:chgData name="Timo Mühlhaus" userId="1b6b3aba618dadac" providerId="LiveId" clId="{07FB4929-9D0D-49DC-9F90-449C3095C51A}" dt="2021-10-11T14:43:11.566" v="42" actId="478"/>
          <ac:spMkLst>
            <pc:docMk/>
            <pc:sldMk cId="3750717071" sldId="615"/>
            <ac:spMk id="78" creationId="{E115F770-B76B-45D9-88FD-17A017EC65D8}"/>
          </ac:spMkLst>
        </pc:spChg>
        <pc:spChg chg="del mod topLvl">
          <ac:chgData name="Timo Mühlhaus" userId="1b6b3aba618dadac" providerId="LiveId" clId="{07FB4929-9D0D-49DC-9F90-449C3095C51A}" dt="2021-10-11T14:43:15.144" v="44" actId="478"/>
          <ac:spMkLst>
            <pc:docMk/>
            <pc:sldMk cId="3750717071" sldId="615"/>
            <ac:spMk id="79" creationId="{BEB02463-58A1-42D9-8C97-11C3DFDAC58D}"/>
          </ac:spMkLst>
        </pc:spChg>
        <pc:spChg chg="mod">
          <ac:chgData name="Timo Mühlhaus" userId="1b6b3aba618dadac" providerId="LiveId" clId="{07FB4929-9D0D-49DC-9F90-449C3095C51A}" dt="2021-10-11T14:43:08.841" v="40"/>
          <ac:spMkLst>
            <pc:docMk/>
            <pc:sldMk cId="3750717071" sldId="615"/>
            <ac:spMk id="85" creationId="{8412D180-92D9-4DE6-BF5D-36CE39BC02D3}"/>
          </ac:spMkLst>
        </pc:spChg>
        <pc:spChg chg="mod">
          <ac:chgData name="Timo Mühlhaus" userId="1b6b3aba618dadac" providerId="LiveId" clId="{07FB4929-9D0D-49DC-9F90-449C3095C51A}" dt="2021-10-11T14:43:08.841" v="40"/>
          <ac:spMkLst>
            <pc:docMk/>
            <pc:sldMk cId="3750717071" sldId="615"/>
            <ac:spMk id="86" creationId="{DC0996D8-2E7B-4B0C-8D50-A300ABEE4432}"/>
          </ac:spMkLst>
        </pc:spChg>
        <pc:spChg chg="mod">
          <ac:chgData name="Timo Mühlhaus" userId="1b6b3aba618dadac" providerId="LiveId" clId="{07FB4929-9D0D-49DC-9F90-449C3095C51A}" dt="2021-10-11T14:43:08.841" v="40"/>
          <ac:spMkLst>
            <pc:docMk/>
            <pc:sldMk cId="3750717071" sldId="615"/>
            <ac:spMk id="87" creationId="{48C3BF34-6299-4601-BA23-51EA7C27ABB6}"/>
          </ac:spMkLst>
        </pc:spChg>
        <pc:spChg chg="mod">
          <ac:chgData name="Timo Mühlhaus" userId="1b6b3aba618dadac" providerId="LiveId" clId="{07FB4929-9D0D-49DC-9F90-449C3095C51A}" dt="2021-10-11T14:43:08.841" v="40"/>
          <ac:spMkLst>
            <pc:docMk/>
            <pc:sldMk cId="3750717071" sldId="615"/>
            <ac:spMk id="88" creationId="{9ED925EB-B522-47B4-AD66-F4924C296B58}"/>
          </ac:spMkLst>
        </pc:spChg>
        <pc:spChg chg="mod">
          <ac:chgData name="Timo Mühlhaus" userId="1b6b3aba618dadac" providerId="LiveId" clId="{07FB4929-9D0D-49DC-9F90-449C3095C51A}" dt="2021-10-11T14:43:08.841" v="40"/>
          <ac:spMkLst>
            <pc:docMk/>
            <pc:sldMk cId="3750717071" sldId="615"/>
            <ac:spMk id="89" creationId="{7627F3C8-E3D3-4024-A758-13B4B6AC5AB4}"/>
          </ac:spMkLst>
        </pc:spChg>
        <pc:spChg chg="mod">
          <ac:chgData name="Timo Mühlhaus" userId="1b6b3aba618dadac" providerId="LiveId" clId="{07FB4929-9D0D-49DC-9F90-449C3095C51A}" dt="2021-10-11T14:43:08.841" v="40"/>
          <ac:spMkLst>
            <pc:docMk/>
            <pc:sldMk cId="3750717071" sldId="615"/>
            <ac:spMk id="90" creationId="{B0E3D75D-8F2E-4987-BF1C-C95D9B6A7ED7}"/>
          </ac:spMkLst>
        </pc:spChg>
        <pc:grpChg chg="add mod">
          <ac:chgData name="Timo Mühlhaus" userId="1b6b3aba618dadac" providerId="LiveId" clId="{07FB4929-9D0D-49DC-9F90-449C3095C51A}" dt="2021-10-11T14:39:43.117" v="3" actId="1076"/>
          <ac:grpSpMkLst>
            <pc:docMk/>
            <pc:sldMk cId="3750717071" sldId="615"/>
            <ac:grpSpMk id="4" creationId="{9BBDB0AB-EDE9-4C26-9BA0-CE83043925E2}"/>
          </ac:grpSpMkLst>
        </pc:grpChg>
        <pc:grpChg chg="add mod">
          <ac:chgData name="Timo Mühlhaus" userId="1b6b3aba618dadac" providerId="LiveId" clId="{07FB4929-9D0D-49DC-9F90-449C3095C51A}" dt="2021-10-11T14:39:43.117" v="3" actId="1076"/>
          <ac:grpSpMkLst>
            <pc:docMk/>
            <pc:sldMk cId="3750717071" sldId="615"/>
            <ac:grpSpMk id="12" creationId="{F3E6BCF5-A29C-45BA-B83C-86BCB9E69D8C}"/>
          </ac:grpSpMkLst>
        </pc:grpChg>
        <pc:grpChg chg="mod">
          <ac:chgData name="Timo Mühlhaus" userId="1b6b3aba618dadac" providerId="LiveId" clId="{07FB4929-9D0D-49DC-9F90-449C3095C51A}" dt="2021-10-11T14:39:38.921" v="2"/>
          <ac:grpSpMkLst>
            <pc:docMk/>
            <pc:sldMk cId="3750717071" sldId="615"/>
            <ac:grpSpMk id="13" creationId="{0C2678A5-BFFB-49CD-A445-E44CC9C27A6B}"/>
          </ac:grpSpMkLst>
        </pc:grpChg>
        <pc:grpChg chg="add del mod">
          <ac:chgData name="Timo Mühlhaus" userId="1b6b3aba618dadac" providerId="LiveId" clId="{07FB4929-9D0D-49DC-9F90-449C3095C51A}" dt="2021-10-11T14:43:15.144" v="44" actId="478"/>
          <ac:grpSpMkLst>
            <pc:docMk/>
            <pc:sldMk cId="3750717071" sldId="615"/>
            <ac:grpSpMk id="77" creationId="{FA0C4824-6231-4E18-AE0D-64DF7226BF66}"/>
          </ac:grpSpMkLst>
        </pc:grpChg>
        <pc:grpChg chg="del mod topLvl">
          <ac:chgData name="Timo Mühlhaus" userId="1b6b3aba618dadac" providerId="LiveId" clId="{07FB4929-9D0D-49DC-9F90-449C3095C51A}" dt="2021-10-11T14:43:23.340" v="47" actId="478"/>
          <ac:grpSpMkLst>
            <pc:docMk/>
            <pc:sldMk cId="3750717071" sldId="615"/>
            <ac:grpSpMk id="80" creationId="{C3FABD12-5DC6-4207-BFAE-6AF010A0FCE5}"/>
          </ac:grpSpMkLst>
        </pc:grpChg>
        <pc:grpChg chg="mod">
          <ac:chgData name="Timo Mühlhaus" userId="1b6b3aba618dadac" providerId="LiveId" clId="{07FB4929-9D0D-49DC-9F90-449C3095C51A}" dt="2021-10-11T14:43:08.841" v="40"/>
          <ac:grpSpMkLst>
            <pc:docMk/>
            <pc:sldMk cId="3750717071" sldId="615"/>
            <ac:grpSpMk id="81" creationId="{99DF018A-7504-49CE-A96B-F8B3BE2223EB}"/>
          </ac:grpSpMkLst>
        </pc:grpChg>
        <pc:grpChg chg="mod">
          <ac:chgData name="Timo Mühlhaus" userId="1b6b3aba618dadac" providerId="LiveId" clId="{07FB4929-9D0D-49DC-9F90-449C3095C51A}" dt="2021-10-11T14:43:08.841" v="40"/>
          <ac:grpSpMkLst>
            <pc:docMk/>
            <pc:sldMk cId="3750717071" sldId="615"/>
            <ac:grpSpMk id="83" creationId="{49667385-B908-40BD-8076-80221FD9EB4E}"/>
          </ac:grpSpMkLst>
        </pc:grpChg>
        <pc:grpChg chg="mod">
          <ac:chgData name="Timo Mühlhaus" userId="1b6b3aba618dadac" providerId="LiveId" clId="{07FB4929-9D0D-49DC-9F90-449C3095C51A}" dt="2021-10-11T14:43:08.841" v="40"/>
          <ac:grpSpMkLst>
            <pc:docMk/>
            <pc:sldMk cId="3750717071" sldId="615"/>
            <ac:grpSpMk id="84" creationId="{B3BA68DE-8A26-49DF-987B-C5B57EC8BE89}"/>
          </ac:grpSpMkLst>
        </pc:grpChg>
        <pc:picChg chg="add del mod">
          <ac:chgData name="Timo Mühlhaus" userId="1b6b3aba618dadac" providerId="LiveId" clId="{07FB4929-9D0D-49DC-9F90-449C3095C51A}" dt="2021-10-11T14:42:32.431" v="38" actId="478"/>
          <ac:picMkLst>
            <pc:docMk/>
            <pc:sldMk cId="3750717071" sldId="615"/>
            <ac:picMk id="76" creationId="{2A46A536-96CB-4224-948A-C9B69FED53F0}"/>
          </ac:picMkLst>
        </pc:picChg>
        <pc:picChg chg="mod">
          <ac:chgData name="Timo Mühlhaus" userId="1b6b3aba618dadac" providerId="LiveId" clId="{07FB4929-9D0D-49DC-9F90-449C3095C51A}" dt="2021-10-11T14:43:08.841" v="40"/>
          <ac:picMkLst>
            <pc:docMk/>
            <pc:sldMk cId="3750717071" sldId="615"/>
            <ac:picMk id="82" creationId="{408B890C-4181-4860-AA8E-4D135D70C059}"/>
          </ac:picMkLst>
        </pc:pic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31" creationId="{32EFCEA9-BC89-453B-846A-7A5906C25FA0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42" creationId="{4A19FC0B-CE1C-49F5-8115-39867B1F026D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43" creationId="{02DE3634-FA73-4387-8970-8986434EC488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44" creationId="{B3664BF6-CE92-4838-AF2A-FDFA386BB0B2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45" creationId="{DBB34683-5A1C-47FE-BBF1-CAA16FF7955A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46" creationId="{97A36C9A-E2D8-42EC-AD3A-BF617439E9E3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47" creationId="{E7E4433C-819C-45AA-BF4B-BEED745D0551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48" creationId="{9E3858B4-D7D6-4E56-997C-DD6143F3CFD3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49" creationId="{D921982B-3935-4DD1-83B5-F22A2FB0D551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50" creationId="{AB72CF85-1B1B-48F4-B536-C77AF18D4022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51" creationId="{05E5B9EF-1BBC-4D92-8973-AC38F5FBD983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52" creationId="{F204C537-0E72-4681-BA54-AFE9C59EC8E7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53" creationId="{809586BE-B330-4912-98C8-F071C0410D90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54" creationId="{A4A929B1-4F13-4BD8-8561-7BE8DB2F0F95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55" creationId="{24B7A08B-8D95-49E6-B948-C6053F121C32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56" creationId="{C8A0A2D7-48BF-4B67-B7BD-888E3C540A48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57" creationId="{7AA08BC2-55DC-4BC3-82F8-C8B42734E9D1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58" creationId="{6819DC04-08A8-4F07-B515-A6AD04B9B55B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59" creationId="{7173E366-823D-4BD5-93C5-B78B20E4610C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60" creationId="{0EFB4D94-7839-4419-96D7-2BB92E5DAD5A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61" creationId="{B86FD4E2-F9A8-4A9C-BB92-CC69E0F178A9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62" creationId="{D9F5AC94-FD13-4931-B5A4-0C7203EE810C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63" creationId="{AC8CD37D-DF79-42DE-83AE-7CCD2B077B71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64" creationId="{EF117D44-4F98-4773-BC7B-9A13D4586B7B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65" creationId="{CE701A03-B988-451A-BEB9-6C913A4CCBFC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66" creationId="{9C389043-1F73-425B-86E1-B3F4EC844E35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67" creationId="{176E2402-5931-4788-A91A-2CCD39B1D896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68" creationId="{782F014D-16D6-4285-B6C3-E85C575B9B0A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69" creationId="{97218F7C-0329-4149-9216-B7350D4115A4}"/>
          </ac:cxnSpMkLst>
        </pc:cxnChg>
      </pc:sldChg>
    </pc:docChg>
  </pc:docChgLst>
  <pc:docChgLst>
    <pc:chgData name="bjoern.usadel" userId="S::bjoern.usadel_gmail.com#ext#@csb488.onmicrosoft.com::8f737865-c89e-45bf-8d0e-d5f925177d3d" providerId="AD" clId="Web-{C2217C90-53DB-43F8-A78B-7ABE0AF231EC}"/>
    <pc:docChg chg="modSld">
      <pc:chgData name="bjoern.usadel" userId="S::bjoern.usadel_gmail.com#ext#@csb488.onmicrosoft.com::8f737865-c89e-45bf-8d0e-d5f925177d3d" providerId="AD" clId="Web-{C2217C90-53DB-43F8-A78B-7ABE0AF231EC}" dt="2020-09-20T13:20:54.088" v="2"/>
      <pc:docMkLst>
        <pc:docMk/>
      </pc:docMkLst>
      <pc:sldChg chg="addSp delSp modSp">
        <pc:chgData name="bjoern.usadel" userId="S::bjoern.usadel_gmail.com#ext#@csb488.onmicrosoft.com::8f737865-c89e-45bf-8d0e-d5f925177d3d" providerId="AD" clId="Web-{C2217C90-53DB-43F8-A78B-7ABE0AF231EC}" dt="2020-09-20T13:20:54.088" v="2"/>
        <pc:sldMkLst>
          <pc:docMk/>
          <pc:sldMk cId="1705002107" sldId="567"/>
        </pc:sldMkLst>
        <pc:grpChg chg="add del mod">
          <ac:chgData name="bjoern.usadel" userId="S::bjoern.usadel_gmail.com#ext#@csb488.onmicrosoft.com::8f737865-c89e-45bf-8d0e-d5f925177d3d" providerId="AD" clId="Web-{C2217C90-53DB-43F8-A78B-7ABE0AF231EC}" dt="2020-09-20T13:20:54.088" v="2"/>
          <ac:grpSpMkLst>
            <pc:docMk/>
            <pc:sldMk cId="1705002107" sldId="567"/>
            <ac:grpSpMk id="4" creationId="{F053767B-47F2-4E4D-A210-CED73DCB527F}"/>
          </ac:grpSpMkLst>
        </pc:grp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26" creationId="{E49ED573-F199-409C-80AA-771366DF1EAB}"/>
          </ac:cxnSpMkLst>
        </pc:cxn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46" creationId="{F33A2275-226C-4452-868D-699AC6AC40F9}"/>
          </ac:cxnSpMkLst>
        </pc:cxn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49" creationId="{8261B29B-F1D4-4D5E-B81B-87AE836A1010}"/>
          </ac:cxnSpMkLst>
        </pc:cxnChg>
      </pc:sldChg>
    </pc:docChg>
  </pc:docChgLst>
  <pc:docChgLst>
    <pc:chgData name="Jens Krüger" userId="S::jens.krueger.hpcc_outlook.de#ext#@csb488.onmicrosoft.com::c4610508-795e-4661-a4d8-bc86e46dcf19" providerId="AD" clId="Web-{0C300B02-2392-43CF-885D-3241E01A51EA}"/>
    <pc:docChg chg="addSld delSld modSld sldOrd">
      <pc:chgData name="Jens Krüger" userId="S::jens.krueger.hpcc_outlook.de#ext#@csb488.onmicrosoft.com::c4610508-795e-4661-a4d8-bc86e46dcf19" providerId="AD" clId="Web-{0C300B02-2392-43CF-885D-3241E01A51EA}" dt="2020-09-19T11:17:19.846" v="437"/>
      <pc:docMkLst>
        <pc:docMk/>
      </pc:docMkLst>
      <pc:sldChg chg="delSp modSp">
        <pc:chgData name="Jens Krüger" userId="S::jens.krueger.hpcc_outlook.de#ext#@csb488.onmicrosoft.com::c4610508-795e-4661-a4d8-bc86e46dcf19" providerId="AD" clId="Web-{0C300B02-2392-43CF-885D-3241E01A51EA}" dt="2020-09-19T11:03:10.987" v="28" actId="20577"/>
        <pc:sldMkLst>
          <pc:docMk/>
          <pc:sldMk cId="2039793675" sldId="496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03:10.987" v="28" actId="20577"/>
          <ac:spMkLst>
            <pc:docMk/>
            <pc:sldMk cId="2039793675" sldId="496"/>
            <ac:spMk id="3" creationId="{05B3F69F-DAA2-4E8C-A407-31F8C9754F4C}"/>
          </ac:spMkLst>
        </pc:spChg>
        <pc:grpChg chg="del">
          <ac:chgData name="Jens Krüger" userId="S::jens.krueger.hpcc_outlook.de#ext#@csb488.onmicrosoft.com::c4610508-795e-4661-a4d8-bc86e46dcf19" providerId="AD" clId="Web-{0C300B02-2392-43CF-885D-3241E01A51EA}" dt="2020-09-19T11:02:25.016" v="0"/>
          <ac:grpSpMkLst>
            <pc:docMk/>
            <pc:sldMk cId="2039793675" sldId="496"/>
            <ac:grpSpMk id="17" creationId="{82F890B4-62A3-4DFC-81A0-399E92A54235}"/>
          </ac:grpSpMkLst>
        </pc:grpChg>
        <pc:cxnChg chg="del">
          <ac:chgData name="Jens Krüger" userId="S::jens.krueger.hpcc_outlook.de#ext#@csb488.onmicrosoft.com::c4610508-795e-4661-a4d8-bc86e46dcf19" providerId="AD" clId="Web-{0C300B02-2392-43CF-885D-3241E01A51EA}" dt="2020-09-19T11:02:54.876" v="2"/>
          <ac:cxnSpMkLst>
            <pc:docMk/>
            <pc:sldMk cId="2039793675" sldId="496"/>
            <ac:cxnSpMk id="73" creationId="{A4A27BD3-D3EA-46CB-BADA-C0F27E69AE60}"/>
          </ac:cxnSpMkLst>
        </pc:cxnChg>
        <pc:cxnChg chg="del">
          <ac:chgData name="Jens Krüger" userId="S::jens.krueger.hpcc_outlook.de#ext#@csb488.onmicrosoft.com::c4610508-795e-4661-a4d8-bc86e46dcf19" providerId="AD" clId="Web-{0C300B02-2392-43CF-885D-3241E01A51EA}" dt="2020-09-19T11:02:52.689" v="1"/>
          <ac:cxnSpMkLst>
            <pc:docMk/>
            <pc:sldMk cId="2039793675" sldId="496"/>
            <ac:cxnSpMk id="76" creationId="{DAF9BBCF-1FE4-44AC-9429-50456081974C}"/>
          </ac:cxnSpMkLst>
        </pc:cxnChg>
        <pc:cxnChg chg="del">
          <ac:chgData name="Jens Krüger" userId="S::jens.krueger.hpcc_outlook.de#ext#@csb488.onmicrosoft.com::c4610508-795e-4661-a4d8-bc86e46dcf19" providerId="AD" clId="Web-{0C300B02-2392-43CF-885D-3241E01A51EA}" dt="2020-09-19T11:02:58.345" v="3"/>
          <ac:cxnSpMkLst>
            <pc:docMk/>
            <pc:sldMk cId="2039793675" sldId="496"/>
            <ac:cxnSpMk id="79" creationId="{DEB676A5-6C8E-4005-A7A6-52DBE844DC0B}"/>
          </ac:cxnSpMkLst>
        </pc:cxnChg>
      </pc:sldChg>
      <pc:sldChg chg="modSp ord">
        <pc:chgData name="Jens Krüger" userId="S::jens.krueger.hpcc_outlook.de#ext#@csb488.onmicrosoft.com::c4610508-795e-4661-a4d8-bc86e46dcf19" providerId="AD" clId="Web-{0C300B02-2392-43CF-885D-3241E01A51EA}" dt="2020-09-19T11:16:04.874" v="429" actId="20577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6:04.874" v="429" actId="20577"/>
          <ac:spMkLst>
            <pc:docMk/>
            <pc:sldMk cId="2897223236" sldId="578"/>
            <ac:spMk id="2" creationId="{C19D3252-1DCF-4706-9E30-A446C985ED7D}"/>
          </ac:spMkLst>
        </pc:spChg>
        <pc:spChg chg="mod">
          <ac:chgData name="Jens Krüger" userId="S::jens.krueger.hpcc_outlook.de#ext#@csb488.onmicrosoft.com::c4610508-795e-4661-a4d8-bc86e46dcf19" providerId="AD" clId="Web-{0C300B02-2392-43CF-885D-3241E01A51EA}" dt="2020-09-19T11:03:50.348" v="45" actId="20577"/>
          <ac:spMkLst>
            <pc:docMk/>
            <pc:sldMk cId="2897223236" sldId="578"/>
            <ac:spMk id="3" creationId="{916D58B5-8415-483A-832F-FD6D9A6E9161}"/>
          </ac:spMkLst>
        </pc:spChg>
        <pc:picChg chg="mod">
          <ac:chgData name="Jens Krüger" userId="S::jens.krueger.hpcc_outlook.de#ext#@csb488.onmicrosoft.com::c4610508-795e-4661-a4d8-bc86e46dcf19" providerId="AD" clId="Web-{0C300B02-2392-43CF-885D-3241E01A51EA}" dt="2020-09-19T11:03:29.190" v="38" actId="1076"/>
          <ac:picMkLst>
            <pc:docMk/>
            <pc:sldMk cId="2897223236" sldId="578"/>
            <ac:picMk id="6" creationId="{534C38A6-F667-4BC9-AEA4-D6DCA1EF67EB}"/>
          </ac:picMkLst>
        </pc:picChg>
        <pc:picChg chg="mod">
          <ac:chgData name="Jens Krüger" userId="S::jens.krueger.hpcc_outlook.de#ext#@csb488.onmicrosoft.com::c4610508-795e-4661-a4d8-bc86e46dcf19" providerId="AD" clId="Web-{0C300B02-2392-43CF-885D-3241E01A51EA}" dt="2020-09-19T11:03:25.877" v="37" actId="1076"/>
          <ac:picMkLst>
            <pc:docMk/>
            <pc:sldMk cId="2897223236" sldId="578"/>
            <ac:picMk id="7" creationId="{58D88925-6E84-443A-BE02-E3489BBD3B5E}"/>
          </ac:picMkLst>
        </pc:pic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29.846" v="237" actId="20577"/>
        <pc:sldMkLst>
          <pc:docMk/>
          <pc:sldMk cId="3647556296" sldId="587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29.846" v="237" actId="20577"/>
          <ac:spMkLst>
            <pc:docMk/>
            <pc:sldMk cId="3647556296" sldId="587"/>
            <ac:spMk id="2" creationId="{C6CA58B2-D25A-498F-A80E-4F60B45DF9DC}"/>
          </ac:spMkLst>
        </pc:spChg>
        <pc:spChg chg="mod">
          <ac:chgData name="Jens Krüger" userId="S::jens.krueger.hpcc_outlook.de#ext#@csb488.onmicrosoft.com::c4610508-795e-4661-a4d8-bc86e46dcf19" providerId="AD" clId="Web-{0C300B02-2392-43CF-885D-3241E01A51EA}" dt="2020-09-19T11:09:55.173" v="189" actId="20577"/>
          <ac:spMkLst>
            <pc:docMk/>
            <pc:sldMk cId="3647556296" sldId="587"/>
            <ac:spMk id="3" creationId="{DEDFBB31-A2E3-457A-AC5B-9A38E26C0A43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22.096" v="234" actId="20577"/>
        <pc:sldMkLst>
          <pc:docMk/>
          <pc:sldMk cId="2932533779" sldId="58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22.096" v="234" actId="20577"/>
          <ac:spMkLst>
            <pc:docMk/>
            <pc:sldMk cId="2932533779" sldId="588"/>
            <ac:spMk id="2" creationId="{AD8EBCFC-47DD-4EC7-A933-D91488336AF0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44.425" v="258" actId="20577"/>
        <pc:sldMkLst>
          <pc:docMk/>
          <pc:sldMk cId="1232088072" sldId="589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44.425" v="258" actId="20577"/>
          <ac:spMkLst>
            <pc:docMk/>
            <pc:sldMk cId="1232088072" sldId="589"/>
            <ac:spMk id="2" creationId="{8A1738D6-2C78-4561-B226-688EA786563B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03.660" v="281" actId="20577"/>
        <pc:sldMkLst>
          <pc:docMk/>
          <pc:sldMk cId="2074235551" sldId="590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03.660" v="281" actId="20577"/>
          <ac:spMkLst>
            <pc:docMk/>
            <pc:sldMk cId="2074235551" sldId="590"/>
            <ac:spMk id="2" creationId="{75D6B1DD-CB09-4184-A639-C73682937BE1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27.489" v="310" actId="20577"/>
        <pc:sldMkLst>
          <pc:docMk/>
          <pc:sldMk cId="3091210414" sldId="591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27.489" v="310" actId="20577"/>
          <ac:spMkLst>
            <pc:docMk/>
            <pc:sldMk cId="3091210414" sldId="591"/>
            <ac:spMk id="2" creationId="{C76E4214-670C-4C9F-A509-DD5D45783E48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48.849" v="334" actId="20577"/>
        <pc:sldMkLst>
          <pc:docMk/>
          <pc:sldMk cId="3545550475" sldId="592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48.849" v="334" actId="20577"/>
          <ac:spMkLst>
            <pc:docMk/>
            <pc:sldMk cId="3545550475" sldId="592"/>
            <ac:spMk id="2" creationId="{10F9C3B3-A873-4433-BECF-9E88CE23C88D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12.803" v="361" actId="20577"/>
        <pc:sldMkLst>
          <pc:docMk/>
          <pc:sldMk cId="577472622" sldId="593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12.803" v="361" actId="20577"/>
          <ac:spMkLst>
            <pc:docMk/>
            <pc:sldMk cId="577472622" sldId="593"/>
            <ac:spMk id="2" creationId="{02D94BA5-FFD9-428B-8F60-F6304256E1B7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34.976" v="366" actId="20577"/>
        <pc:sldMkLst>
          <pc:docMk/>
          <pc:sldMk cId="3117431485" sldId="594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34.976" v="366" actId="20577"/>
          <ac:spMkLst>
            <pc:docMk/>
            <pc:sldMk cId="3117431485" sldId="594"/>
            <ac:spMk id="2" creationId="{A746B2FF-E202-4D98-8B71-0DE129BE3665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44.742" v="379" actId="20577"/>
        <pc:sldMkLst>
          <pc:docMk/>
          <pc:sldMk cId="3961594235" sldId="595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44.742" v="379" actId="20577"/>
          <ac:spMkLst>
            <pc:docMk/>
            <pc:sldMk cId="3961594235" sldId="595"/>
            <ac:spMk id="2" creationId="{AAD912F3-7903-4080-9629-CA814D2DF85F}"/>
          </ac:spMkLst>
        </pc:spChg>
      </pc:sldChg>
      <pc:sldChg chg="addSp delSp modSp new">
        <pc:chgData name="Jens Krüger" userId="S::jens.krueger.hpcc_outlook.de#ext#@csb488.onmicrosoft.com::c4610508-795e-4661-a4d8-bc86e46dcf19" providerId="AD" clId="Web-{0C300B02-2392-43CF-885D-3241E01A51EA}" dt="2020-09-19T11:13:08.336" v="387" actId="20577"/>
        <pc:sldMkLst>
          <pc:docMk/>
          <pc:sldMk cId="33275172" sldId="596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08.336" v="387" actId="20577"/>
          <ac:spMkLst>
            <pc:docMk/>
            <pc:sldMk cId="33275172" sldId="596"/>
            <ac:spMk id="2" creationId="{F2DE065A-7944-4ECC-81DC-8806531021E9}"/>
          </ac:spMkLst>
        </pc:spChg>
        <pc:spChg chg="add del mod">
          <ac:chgData name="Jens Krüger" userId="S::jens.krueger.hpcc_outlook.de#ext#@csb488.onmicrosoft.com::c4610508-795e-4661-a4d8-bc86e46dcf19" providerId="AD" clId="Web-{0C300B02-2392-43CF-885D-3241E01A51EA}" dt="2020-09-19T11:13:04.789" v="386"/>
          <ac:spMkLst>
            <pc:docMk/>
            <pc:sldMk cId="33275172" sldId="596"/>
            <ac:spMk id="4" creationId="{C671C88B-4CED-4705-858E-5CB0843FA3FC}"/>
          </ac:spMkLst>
        </pc:spChg>
      </pc:sldChg>
      <pc:sldChg chg="addSp delSp modSp new">
        <pc:chgData name="Jens Krüger" userId="S::jens.krueger.hpcc_outlook.de#ext#@csb488.onmicrosoft.com::c4610508-795e-4661-a4d8-bc86e46dcf19" providerId="AD" clId="Web-{0C300B02-2392-43CF-885D-3241E01A51EA}" dt="2020-09-19T11:14:06.667" v="406"/>
        <pc:sldMkLst>
          <pc:docMk/>
          <pc:sldMk cId="1997490239" sldId="597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22.728" v="393" actId="20577"/>
          <ac:spMkLst>
            <pc:docMk/>
            <pc:sldMk cId="1997490239" sldId="597"/>
            <ac:spMk id="2" creationId="{6C1C121C-2512-43BC-A0A2-AFCAE6FC8951}"/>
          </ac:spMkLst>
        </pc:spChg>
        <pc:spChg chg="add del">
          <ac:chgData name="Jens Krüger" userId="S::jens.krueger.hpcc_outlook.de#ext#@csb488.onmicrosoft.com::c4610508-795e-4661-a4d8-bc86e46dcf19" providerId="AD" clId="Web-{0C300B02-2392-43CF-885D-3241E01A51EA}" dt="2020-09-19T11:14:06.667" v="406"/>
          <ac:spMkLst>
            <pc:docMk/>
            <pc:sldMk cId="1997490239" sldId="597"/>
            <ac:spMk id="4" creationId="{D0426B90-CB15-4969-8C3B-D111029D7878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3:37.151" v="399" actId="20577"/>
        <pc:sldMkLst>
          <pc:docMk/>
          <pc:sldMk cId="2422977162" sldId="59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37.151" v="399" actId="20577"/>
          <ac:spMkLst>
            <pc:docMk/>
            <pc:sldMk cId="2422977162" sldId="598"/>
            <ac:spMk id="2" creationId="{2FF589DD-AB1A-4739-B3F0-F075860CD030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3:56.151" v="404" actId="20577"/>
        <pc:sldMkLst>
          <pc:docMk/>
          <pc:sldMk cId="2016857745" sldId="599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56.151" v="404" actId="20577"/>
          <ac:spMkLst>
            <pc:docMk/>
            <pc:sldMk cId="2016857745" sldId="599"/>
            <ac:spMk id="2" creationId="{A87A8CF9-904E-4DDA-A10E-C5E163BC7DCE}"/>
          </ac:spMkLst>
        </pc:spChg>
      </pc:sldChg>
      <pc:sldChg chg="modSp new del">
        <pc:chgData name="Jens Krüger" userId="S::jens.krueger.hpcc_outlook.de#ext#@csb488.onmicrosoft.com::c4610508-795e-4661-a4d8-bc86e46dcf19" providerId="AD" clId="Web-{0C300B02-2392-43CF-885D-3241E01A51EA}" dt="2020-09-19T11:17:19.830" v="436"/>
        <pc:sldMkLst>
          <pc:docMk/>
          <pc:sldMk cId="2794072705" sldId="600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5:32.420" v="414" actId="20577"/>
          <ac:spMkLst>
            <pc:docMk/>
            <pc:sldMk cId="2794072705" sldId="600"/>
            <ac:spMk id="2" creationId="{5427B777-202D-4645-9C7C-327D7F8247D5}"/>
          </ac:spMkLst>
        </pc:spChg>
      </pc:sldChg>
      <pc:sldChg chg="modSp new del">
        <pc:chgData name="Jens Krüger" userId="S::jens.krueger.hpcc_outlook.de#ext#@csb488.onmicrosoft.com::c4610508-795e-4661-a4d8-bc86e46dcf19" providerId="AD" clId="Web-{0C300B02-2392-43CF-885D-3241E01A51EA}" dt="2020-09-19T11:17:19.846" v="437"/>
        <pc:sldMkLst>
          <pc:docMk/>
          <pc:sldMk cId="1374723253" sldId="601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5:50.436" v="426" actId="20577"/>
          <ac:spMkLst>
            <pc:docMk/>
            <pc:sldMk cId="1374723253" sldId="601"/>
            <ac:spMk id="2" creationId="{D384C74C-308A-489A-AFFA-2ED44E030EBE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6:26.797" v="433" actId="20577"/>
        <pc:sldMkLst>
          <pc:docMk/>
          <pc:sldMk cId="825208153" sldId="602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6:26.797" v="433" actId="20577"/>
          <ac:spMkLst>
            <pc:docMk/>
            <pc:sldMk cId="825208153" sldId="602"/>
            <ac:spMk id="2" creationId="{E26150F7-73B5-4E9B-9D5A-A6D4CA03BBFA}"/>
          </ac:spMkLst>
        </pc:spChg>
      </pc:sldChg>
    </pc:docChg>
  </pc:docChgLst>
  <pc:docChgLst>
    <pc:chgData name="Timo Mühlhaus" userId="1b6b3aba618dadac" providerId="LiveId" clId="{B8546F60-6C36-4876-83BF-A0A24D04D2D8}"/>
    <pc:docChg chg="modSld">
      <pc:chgData name="Timo Mühlhaus" userId="1b6b3aba618dadac" providerId="LiveId" clId="{B8546F60-6C36-4876-83BF-A0A24D04D2D8}" dt="2021-06-03T13:30:10.259" v="2" actId="165"/>
      <pc:docMkLst>
        <pc:docMk/>
      </pc:docMkLst>
      <pc:sldChg chg="addSp modSp">
        <pc:chgData name="Timo Mühlhaus" userId="1b6b3aba618dadac" providerId="LiveId" clId="{B8546F60-6C36-4876-83BF-A0A24D04D2D8}" dt="2021-05-26T07:48:43.739" v="1" actId="164"/>
        <pc:sldMkLst>
          <pc:docMk/>
          <pc:sldMk cId="2226398919" sldId="517"/>
        </pc:sldMkLst>
        <pc:spChg chg="mod">
          <ac:chgData name="Timo Mühlhaus" userId="1b6b3aba618dadac" providerId="LiveId" clId="{B8546F60-6C36-4876-83BF-A0A24D04D2D8}" dt="2021-05-26T07:48:43.739" v="1" actId="164"/>
          <ac:spMkLst>
            <pc:docMk/>
            <pc:sldMk cId="2226398919" sldId="517"/>
            <ac:spMk id="23" creationId="{1BDF1349-D25C-4D47-9A36-D77CAB0539EE}"/>
          </ac:spMkLst>
        </pc:spChg>
        <pc:spChg chg="mod">
          <ac:chgData name="Timo Mühlhaus" userId="1b6b3aba618dadac" providerId="LiveId" clId="{B8546F60-6C36-4876-83BF-A0A24D04D2D8}" dt="2021-05-26T07:48:43.739" v="1" actId="164"/>
          <ac:spMkLst>
            <pc:docMk/>
            <pc:sldMk cId="2226398919" sldId="517"/>
            <ac:spMk id="28" creationId="{CA5E2811-6AEC-4613-B8A7-2E66B0CE822E}"/>
          </ac:spMkLst>
        </pc:spChg>
        <pc:spChg chg="mod">
          <ac:chgData name="Timo Mühlhaus" userId="1b6b3aba618dadac" providerId="LiveId" clId="{B8546F60-6C36-4876-83BF-A0A24D04D2D8}" dt="2021-05-26T07:48:43.739" v="1" actId="164"/>
          <ac:spMkLst>
            <pc:docMk/>
            <pc:sldMk cId="2226398919" sldId="517"/>
            <ac:spMk id="30" creationId="{EBE36022-C3D6-4D93-9BB6-8683848AA425}"/>
          </ac:spMkLst>
        </pc:spChg>
        <pc:spChg chg="mod">
          <ac:chgData name="Timo Mühlhaus" userId="1b6b3aba618dadac" providerId="LiveId" clId="{B8546F60-6C36-4876-83BF-A0A24D04D2D8}" dt="2021-05-26T07:48:43.739" v="1" actId="164"/>
          <ac:spMkLst>
            <pc:docMk/>
            <pc:sldMk cId="2226398919" sldId="517"/>
            <ac:spMk id="50" creationId="{FF267573-65CE-40BB-ACB5-02770DA65F3D}"/>
          </ac:spMkLst>
        </pc:spChg>
        <pc:spChg chg="mod">
          <ac:chgData name="Timo Mühlhaus" userId="1b6b3aba618dadac" providerId="LiveId" clId="{B8546F60-6C36-4876-83BF-A0A24D04D2D8}" dt="2021-05-26T07:48:43.739" v="1" actId="164"/>
          <ac:spMkLst>
            <pc:docMk/>
            <pc:sldMk cId="2226398919" sldId="517"/>
            <ac:spMk id="76" creationId="{410160F5-12DC-4AB3-9B71-D4435D929306}"/>
          </ac:spMkLst>
        </pc:spChg>
        <pc:spChg chg="mod">
          <ac:chgData name="Timo Mühlhaus" userId="1b6b3aba618dadac" providerId="LiveId" clId="{B8546F60-6C36-4876-83BF-A0A24D04D2D8}" dt="2021-05-26T07:48:43.739" v="1" actId="164"/>
          <ac:spMkLst>
            <pc:docMk/>
            <pc:sldMk cId="2226398919" sldId="517"/>
            <ac:spMk id="98" creationId="{684786DC-EAA1-4214-AD0C-97903EF0EB51}"/>
          </ac:spMkLst>
        </pc:spChg>
        <pc:spChg chg="mod">
          <ac:chgData name="Timo Mühlhaus" userId="1b6b3aba618dadac" providerId="LiveId" clId="{B8546F60-6C36-4876-83BF-A0A24D04D2D8}" dt="2021-05-26T07:48:43.739" v="1" actId="164"/>
          <ac:spMkLst>
            <pc:docMk/>
            <pc:sldMk cId="2226398919" sldId="517"/>
            <ac:spMk id="111" creationId="{C4374429-919E-42F2-BD47-71822B549ED5}"/>
          </ac:spMkLst>
        </pc:spChg>
        <pc:spChg chg="mod">
          <ac:chgData name="Timo Mühlhaus" userId="1b6b3aba618dadac" providerId="LiveId" clId="{B8546F60-6C36-4876-83BF-A0A24D04D2D8}" dt="2021-05-26T07:48:43.739" v="1" actId="164"/>
          <ac:spMkLst>
            <pc:docMk/>
            <pc:sldMk cId="2226398919" sldId="517"/>
            <ac:spMk id="115" creationId="{5A2FD2BF-A66D-4C9F-A2A3-0A7B02DDA6F6}"/>
          </ac:spMkLst>
        </pc:spChg>
        <pc:spChg chg="mod">
          <ac:chgData name="Timo Mühlhaus" userId="1b6b3aba618dadac" providerId="LiveId" clId="{B8546F60-6C36-4876-83BF-A0A24D04D2D8}" dt="2021-05-26T07:48:43.739" v="1" actId="164"/>
          <ac:spMkLst>
            <pc:docMk/>
            <pc:sldMk cId="2226398919" sldId="517"/>
            <ac:spMk id="116" creationId="{5550FDBA-EB34-4E11-B15B-6FDA582E567B}"/>
          </ac:spMkLst>
        </pc:spChg>
        <pc:spChg chg="mod">
          <ac:chgData name="Timo Mühlhaus" userId="1b6b3aba618dadac" providerId="LiveId" clId="{B8546F60-6C36-4876-83BF-A0A24D04D2D8}" dt="2021-05-26T07:48:43.739" v="1" actId="164"/>
          <ac:spMkLst>
            <pc:docMk/>
            <pc:sldMk cId="2226398919" sldId="517"/>
            <ac:spMk id="117" creationId="{47A59378-4302-4158-A252-6F6423CA655D}"/>
          </ac:spMkLst>
        </pc:spChg>
        <pc:spChg chg="mod">
          <ac:chgData name="Timo Mühlhaus" userId="1b6b3aba618dadac" providerId="LiveId" clId="{B8546F60-6C36-4876-83BF-A0A24D04D2D8}" dt="2021-05-26T07:48:43.739" v="1" actId="164"/>
          <ac:spMkLst>
            <pc:docMk/>
            <pc:sldMk cId="2226398919" sldId="517"/>
            <ac:spMk id="121" creationId="{C4ADEF54-E010-41E1-A095-040A9483155B}"/>
          </ac:spMkLst>
        </pc:spChg>
        <pc:spChg chg="mod">
          <ac:chgData name="Timo Mühlhaus" userId="1b6b3aba618dadac" providerId="LiveId" clId="{B8546F60-6C36-4876-83BF-A0A24D04D2D8}" dt="2021-05-26T07:48:43.739" v="1" actId="164"/>
          <ac:spMkLst>
            <pc:docMk/>
            <pc:sldMk cId="2226398919" sldId="517"/>
            <ac:spMk id="166" creationId="{98A836E0-9D01-4FD2-B919-54022ECDF439}"/>
          </ac:spMkLst>
        </pc:spChg>
        <pc:grpChg chg="add mod">
          <ac:chgData name="Timo Mühlhaus" userId="1b6b3aba618dadac" providerId="LiveId" clId="{B8546F60-6C36-4876-83BF-A0A24D04D2D8}" dt="2021-05-26T07:48:43.739" v="1" actId="164"/>
          <ac:grpSpMkLst>
            <pc:docMk/>
            <pc:sldMk cId="2226398919" sldId="517"/>
            <ac:grpSpMk id="3" creationId="{93A7EEF3-CF02-459E-BD5C-B678E8C08020}"/>
          </ac:grpSpMkLst>
        </pc:grpChg>
        <pc:grpChg chg="mod">
          <ac:chgData name="Timo Mühlhaus" userId="1b6b3aba618dadac" providerId="LiveId" clId="{B8546F60-6C36-4876-83BF-A0A24D04D2D8}" dt="2021-05-26T07:48:43.739" v="1" actId="164"/>
          <ac:grpSpMkLst>
            <pc:docMk/>
            <pc:sldMk cId="2226398919" sldId="517"/>
            <ac:grpSpMk id="39" creationId="{8B083A7E-C067-4697-851B-BE93B59AFF9B}"/>
          </ac:grpSpMkLst>
        </pc:grpChg>
        <pc:grpChg chg="mod">
          <ac:chgData name="Timo Mühlhaus" userId="1b6b3aba618dadac" providerId="LiveId" clId="{B8546F60-6C36-4876-83BF-A0A24D04D2D8}" dt="2021-05-26T07:48:43.739" v="1" actId="164"/>
          <ac:grpSpMkLst>
            <pc:docMk/>
            <pc:sldMk cId="2226398919" sldId="517"/>
            <ac:grpSpMk id="40" creationId="{FEDF5E77-860C-4475-9077-BD446143412B}"/>
          </ac:grpSpMkLst>
        </pc:grpChg>
        <pc:grpChg chg="mod">
          <ac:chgData name="Timo Mühlhaus" userId="1b6b3aba618dadac" providerId="LiveId" clId="{B8546F60-6C36-4876-83BF-A0A24D04D2D8}" dt="2021-05-26T07:48:43.739" v="1" actId="164"/>
          <ac:grpSpMkLst>
            <pc:docMk/>
            <pc:sldMk cId="2226398919" sldId="517"/>
            <ac:grpSpMk id="52" creationId="{72FF7CA0-867A-4B54-AAC4-D8E19EF43DBE}"/>
          </ac:grpSpMkLst>
        </pc:grpChg>
        <pc:grpChg chg="mod">
          <ac:chgData name="Timo Mühlhaus" userId="1b6b3aba618dadac" providerId="LiveId" clId="{B8546F60-6C36-4876-83BF-A0A24D04D2D8}" dt="2021-05-26T07:48:43.739" v="1" actId="164"/>
          <ac:grpSpMkLst>
            <pc:docMk/>
            <pc:sldMk cId="2226398919" sldId="517"/>
            <ac:grpSpMk id="86" creationId="{31326715-39E8-4034-B646-0A2E372709A0}"/>
          </ac:grpSpMkLst>
        </pc:grpChg>
        <pc:grpChg chg="mod">
          <ac:chgData name="Timo Mühlhaus" userId="1b6b3aba618dadac" providerId="LiveId" clId="{B8546F60-6C36-4876-83BF-A0A24D04D2D8}" dt="2021-05-26T07:48:43.739" v="1" actId="164"/>
          <ac:grpSpMkLst>
            <pc:docMk/>
            <pc:sldMk cId="2226398919" sldId="517"/>
            <ac:grpSpMk id="91" creationId="{3BD643EA-F512-43B6-B47B-38E0202F99B5}"/>
          </ac:grpSpMkLst>
        </pc:grpChg>
        <pc:grpChg chg="mod">
          <ac:chgData name="Timo Mühlhaus" userId="1b6b3aba618dadac" providerId="LiveId" clId="{B8546F60-6C36-4876-83BF-A0A24D04D2D8}" dt="2021-05-26T07:48:43.739" v="1" actId="164"/>
          <ac:grpSpMkLst>
            <pc:docMk/>
            <pc:sldMk cId="2226398919" sldId="517"/>
            <ac:grpSpMk id="114" creationId="{5885603E-C3FA-4B5A-966A-891560239CE5}"/>
          </ac:grpSpMkLst>
        </pc:grpChg>
        <pc:grpChg chg="mod">
          <ac:chgData name="Timo Mühlhaus" userId="1b6b3aba618dadac" providerId="LiveId" clId="{B8546F60-6C36-4876-83BF-A0A24D04D2D8}" dt="2021-05-26T07:48:43.739" v="1" actId="164"/>
          <ac:grpSpMkLst>
            <pc:docMk/>
            <pc:sldMk cId="2226398919" sldId="517"/>
            <ac:grpSpMk id="120" creationId="{CB9DC341-9645-4E60-A419-0A93D0AC3F81}"/>
          </ac:grpSpMkLst>
        </pc:grpChg>
        <pc:grpChg chg="mod">
          <ac:chgData name="Timo Mühlhaus" userId="1b6b3aba618dadac" providerId="LiveId" clId="{B8546F60-6C36-4876-83BF-A0A24D04D2D8}" dt="2021-05-26T07:48:43.739" v="1" actId="164"/>
          <ac:grpSpMkLst>
            <pc:docMk/>
            <pc:sldMk cId="2226398919" sldId="517"/>
            <ac:grpSpMk id="157" creationId="{0E3D5993-E428-45E7-AFD2-4FD4438FD2F8}"/>
          </ac:grpSpMkLst>
        </pc:grpChg>
        <pc:grpChg chg="mod">
          <ac:chgData name="Timo Mühlhaus" userId="1b6b3aba618dadac" providerId="LiveId" clId="{B8546F60-6C36-4876-83BF-A0A24D04D2D8}" dt="2021-05-26T07:48:43.739" v="1" actId="164"/>
          <ac:grpSpMkLst>
            <pc:docMk/>
            <pc:sldMk cId="2226398919" sldId="517"/>
            <ac:grpSpMk id="158" creationId="{6C2FCE25-4562-4962-B53F-B1F6B83A0287}"/>
          </ac:grpSpMkLst>
        </pc:grpChg>
        <pc:grpChg chg="mod">
          <ac:chgData name="Timo Mühlhaus" userId="1b6b3aba618dadac" providerId="LiveId" clId="{B8546F60-6C36-4876-83BF-A0A24D04D2D8}" dt="2021-05-26T07:48:43.739" v="1" actId="164"/>
          <ac:grpSpMkLst>
            <pc:docMk/>
            <pc:sldMk cId="2226398919" sldId="517"/>
            <ac:grpSpMk id="168" creationId="{657BFD7D-4257-4CEF-90E0-7D120AD4ABA8}"/>
          </ac:grpSpMkLst>
        </pc:grpChg>
        <pc:grpChg chg="mod">
          <ac:chgData name="Timo Mühlhaus" userId="1b6b3aba618dadac" providerId="LiveId" clId="{B8546F60-6C36-4876-83BF-A0A24D04D2D8}" dt="2021-05-26T07:48:43.739" v="1" actId="164"/>
          <ac:grpSpMkLst>
            <pc:docMk/>
            <pc:sldMk cId="2226398919" sldId="517"/>
            <ac:grpSpMk id="204" creationId="{725EB206-D866-4819-A327-7097B28BF667}"/>
          </ac:grpSpMkLst>
        </pc:grpChg>
        <pc:picChg chg="mod">
          <ac:chgData name="Timo Mühlhaus" userId="1b6b3aba618dadac" providerId="LiveId" clId="{B8546F60-6C36-4876-83BF-A0A24D04D2D8}" dt="2021-05-26T07:48:43.739" v="1" actId="164"/>
          <ac:picMkLst>
            <pc:docMk/>
            <pc:sldMk cId="2226398919" sldId="517"/>
            <ac:picMk id="84" creationId="{BF2432EE-A1BF-49DC-8A0F-AA21E10C31FC}"/>
          </ac:picMkLst>
        </pc:picChg>
        <pc:picChg chg="mod">
          <ac:chgData name="Timo Mühlhaus" userId="1b6b3aba618dadac" providerId="LiveId" clId="{B8546F60-6C36-4876-83BF-A0A24D04D2D8}" dt="2021-05-26T07:48:43.739" v="1" actId="164"/>
          <ac:picMkLst>
            <pc:docMk/>
            <pc:sldMk cId="2226398919" sldId="517"/>
            <ac:picMk id="85" creationId="{0221C3EC-3FD3-4629-9A5D-D29AEF7098C2}"/>
          </ac:picMkLst>
        </pc:picChg>
        <pc:picChg chg="mod">
          <ac:chgData name="Timo Mühlhaus" userId="1b6b3aba618dadac" providerId="LiveId" clId="{B8546F60-6C36-4876-83BF-A0A24D04D2D8}" dt="2021-05-26T07:48:43.739" v="1" actId="164"/>
          <ac:picMkLst>
            <pc:docMk/>
            <pc:sldMk cId="2226398919" sldId="517"/>
            <ac:picMk id="100" creationId="{27671DB8-C33E-41BA-B436-9B40B46ED87A}"/>
          </ac:picMkLst>
        </pc:picChg>
        <pc:picChg chg="mod">
          <ac:chgData name="Timo Mühlhaus" userId="1b6b3aba618dadac" providerId="LiveId" clId="{B8546F60-6C36-4876-83BF-A0A24D04D2D8}" dt="2021-05-26T07:48:43.739" v="1" actId="164"/>
          <ac:picMkLst>
            <pc:docMk/>
            <pc:sldMk cId="2226398919" sldId="517"/>
            <ac:picMk id="105" creationId="{B9537ABF-1D6A-4144-A0A4-2A392C464F07}"/>
          </ac:picMkLst>
        </pc:picChg>
        <pc:picChg chg="mod">
          <ac:chgData name="Timo Mühlhaus" userId="1b6b3aba618dadac" providerId="LiveId" clId="{B8546F60-6C36-4876-83BF-A0A24D04D2D8}" dt="2021-05-26T07:48:43.739" v="1" actId="164"/>
          <ac:picMkLst>
            <pc:docMk/>
            <pc:sldMk cId="2226398919" sldId="517"/>
            <ac:picMk id="122" creationId="{1F2F733C-4115-403F-984D-0BC20D637099}"/>
          </ac:picMkLst>
        </pc:picChg>
        <pc:picChg chg="mod">
          <ac:chgData name="Timo Mühlhaus" userId="1b6b3aba618dadac" providerId="LiveId" clId="{B8546F60-6C36-4876-83BF-A0A24D04D2D8}" dt="2021-05-26T07:48:43.739" v="1" actId="164"/>
          <ac:picMkLst>
            <pc:docMk/>
            <pc:sldMk cId="2226398919" sldId="517"/>
            <ac:picMk id="130" creationId="{B8155FE6-E06B-4F80-A9A3-BA8C83BD770E}"/>
          </ac:picMkLst>
        </pc:picChg>
        <pc:picChg chg="mod">
          <ac:chgData name="Timo Mühlhaus" userId="1b6b3aba618dadac" providerId="LiveId" clId="{B8546F60-6C36-4876-83BF-A0A24D04D2D8}" dt="2021-05-26T07:48:43.739" v="1" actId="164"/>
          <ac:picMkLst>
            <pc:docMk/>
            <pc:sldMk cId="2226398919" sldId="517"/>
            <ac:picMk id="140" creationId="{E0D90B9E-E954-4D95-8005-8E2C0FAC612B}"/>
          </ac:picMkLst>
        </pc:picChg>
        <pc:picChg chg="mod">
          <ac:chgData name="Timo Mühlhaus" userId="1b6b3aba618dadac" providerId="LiveId" clId="{B8546F60-6C36-4876-83BF-A0A24D04D2D8}" dt="2021-05-26T07:48:43.739" v="1" actId="164"/>
          <ac:picMkLst>
            <pc:docMk/>
            <pc:sldMk cId="2226398919" sldId="517"/>
            <ac:picMk id="144" creationId="{6C5EC6BA-B27D-4E55-93B8-D293BC51AFD7}"/>
          </ac:picMkLst>
        </pc:picChg>
        <pc:picChg chg="mod">
          <ac:chgData name="Timo Mühlhaus" userId="1b6b3aba618dadac" providerId="LiveId" clId="{B8546F60-6C36-4876-83BF-A0A24D04D2D8}" dt="2021-05-26T07:48:43.739" v="1" actId="164"/>
          <ac:picMkLst>
            <pc:docMk/>
            <pc:sldMk cId="2226398919" sldId="517"/>
            <ac:picMk id="165" creationId="{27C6403E-2777-4AB0-9EC4-720D5CA1CC6F}"/>
          </ac:picMkLst>
        </pc:picChg>
        <pc:picChg chg="mod">
          <ac:chgData name="Timo Mühlhaus" userId="1b6b3aba618dadac" providerId="LiveId" clId="{B8546F60-6C36-4876-83BF-A0A24D04D2D8}" dt="2021-05-26T07:48:43.739" v="1" actId="164"/>
          <ac:picMkLst>
            <pc:docMk/>
            <pc:sldMk cId="2226398919" sldId="517"/>
            <ac:picMk id="194" creationId="{47FBAB15-89FF-4C75-BA12-6CA82C664B8A}"/>
          </ac:picMkLst>
        </pc:picChg>
        <pc:picChg chg="mod">
          <ac:chgData name="Timo Mühlhaus" userId="1b6b3aba618dadac" providerId="LiveId" clId="{B8546F60-6C36-4876-83BF-A0A24D04D2D8}" dt="2021-05-26T07:48:43.739" v="1" actId="164"/>
          <ac:picMkLst>
            <pc:docMk/>
            <pc:sldMk cId="2226398919" sldId="517"/>
            <ac:picMk id="208" creationId="{3ADE53A4-960C-49B2-B02B-0A20EFEA188C}"/>
          </ac:picMkLst>
        </pc:picChg>
        <pc:picChg chg="mod">
          <ac:chgData name="Timo Mühlhaus" userId="1b6b3aba618dadac" providerId="LiveId" clId="{B8546F60-6C36-4876-83BF-A0A24D04D2D8}" dt="2021-05-26T07:48:43.739" v="1" actId="164"/>
          <ac:picMkLst>
            <pc:docMk/>
            <pc:sldMk cId="2226398919" sldId="517"/>
            <ac:picMk id="225" creationId="{19C75848-071B-4C92-9390-428865D04DD3}"/>
          </ac:picMkLst>
        </pc:picChg>
        <pc:cxnChg chg="mod">
          <ac:chgData name="Timo Mühlhaus" userId="1b6b3aba618dadac" providerId="LiveId" clId="{B8546F60-6C36-4876-83BF-A0A24D04D2D8}" dt="2021-05-26T07:48:43.739" v="1" actId="164"/>
          <ac:cxnSpMkLst>
            <pc:docMk/>
            <pc:sldMk cId="2226398919" sldId="517"/>
            <ac:cxnSpMk id="10" creationId="{7500841D-3B91-4ED3-808C-F82750C85D3E}"/>
          </ac:cxnSpMkLst>
        </pc:cxnChg>
        <pc:cxnChg chg="mod">
          <ac:chgData name="Timo Mühlhaus" userId="1b6b3aba618dadac" providerId="LiveId" clId="{B8546F60-6C36-4876-83BF-A0A24D04D2D8}" dt="2021-05-26T07:48:43.739" v="1" actId="164"/>
          <ac:cxnSpMkLst>
            <pc:docMk/>
            <pc:sldMk cId="2226398919" sldId="517"/>
            <ac:cxnSpMk id="19" creationId="{5E2CF1E5-5FAF-4C86-A598-73C1C4792C6F}"/>
          </ac:cxnSpMkLst>
        </pc:cxnChg>
        <pc:cxnChg chg="mod">
          <ac:chgData name="Timo Mühlhaus" userId="1b6b3aba618dadac" providerId="LiveId" clId="{B8546F60-6C36-4876-83BF-A0A24D04D2D8}" dt="2021-05-26T07:48:43.739" v="1" actId="164"/>
          <ac:cxnSpMkLst>
            <pc:docMk/>
            <pc:sldMk cId="2226398919" sldId="517"/>
            <ac:cxnSpMk id="109" creationId="{D8646A91-5A28-4B36-B0B0-BFF7A1F407D2}"/>
          </ac:cxnSpMkLst>
        </pc:cxnChg>
        <pc:cxnChg chg="mod">
          <ac:chgData name="Timo Mühlhaus" userId="1b6b3aba618dadac" providerId="LiveId" clId="{B8546F60-6C36-4876-83BF-A0A24D04D2D8}" dt="2021-05-26T07:48:43.739" v="1" actId="164"/>
          <ac:cxnSpMkLst>
            <pc:docMk/>
            <pc:sldMk cId="2226398919" sldId="517"/>
            <ac:cxnSpMk id="131" creationId="{A4F30263-B604-47FF-A3DE-EAAB355F2C79}"/>
          </ac:cxnSpMkLst>
        </pc:cxnChg>
        <pc:cxnChg chg="mod">
          <ac:chgData name="Timo Mühlhaus" userId="1b6b3aba618dadac" providerId="LiveId" clId="{B8546F60-6C36-4876-83BF-A0A24D04D2D8}" dt="2021-05-26T07:48:43.739" v="1" actId="164"/>
          <ac:cxnSpMkLst>
            <pc:docMk/>
            <pc:sldMk cId="2226398919" sldId="517"/>
            <ac:cxnSpMk id="167" creationId="{4682A115-C0A0-4019-9B00-0A2DCAD636EA}"/>
          </ac:cxnSpMkLst>
        </pc:cxnChg>
      </pc:sldChg>
      <pc:sldChg chg="delSp modSp">
        <pc:chgData name="Timo Mühlhaus" userId="1b6b3aba618dadac" providerId="LiveId" clId="{B8546F60-6C36-4876-83BF-A0A24D04D2D8}" dt="2021-06-03T13:30:10.259" v="2" actId="165"/>
        <pc:sldMkLst>
          <pc:docMk/>
          <pc:sldMk cId="2036752745" sldId="530"/>
        </pc:sldMkLst>
        <pc:spChg chg="mod topLvl">
          <ac:chgData name="Timo Mühlhaus" userId="1b6b3aba618dadac" providerId="LiveId" clId="{B8546F60-6C36-4876-83BF-A0A24D04D2D8}" dt="2021-06-03T13:30:10.259" v="2" actId="165"/>
          <ac:spMkLst>
            <pc:docMk/>
            <pc:sldMk cId="2036752745" sldId="530"/>
            <ac:spMk id="5" creationId="{2DCF9050-3C9E-414D-A84D-C13E29855B26}"/>
          </ac:spMkLst>
        </pc:spChg>
        <pc:spChg chg="mod">
          <ac:chgData name="Timo Mühlhaus" userId="1b6b3aba618dadac" providerId="LiveId" clId="{B8546F60-6C36-4876-83BF-A0A24D04D2D8}" dt="2021-06-03T13:30:10.259" v="2" actId="165"/>
          <ac:spMkLst>
            <pc:docMk/>
            <pc:sldMk cId="2036752745" sldId="530"/>
            <ac:spMk id="6" creationId="{297D2D0D-C69F-4BA0-8B0F-3FEA765F44EC}"/>
          </ac:spMkLst>
        </pc:spChg>
        <pc:spChg chg="mod">
          <ac:chgData name="Timo Mühlhaus" userId="1b6b3aba618dadac" providerId="LiveId" clId="{B8546F60-6C36-4876-83BF-A0A24D04D2D8}" dt="2021-06-03T13:30:10.259" v="2" actId="165"/>
          <ac:spMkLst>
            <pc:docMk/>
            <pc:sldMk cId="2036752745" sldId="530"/>
            <ac:spMk id="9" creationId="{EEF1903D-750A-435B-9FFF-30AC391D1AF4}"/>
          </ac:spMkLst>
        </pc:spChg>
        <pc:spChg chg="mod">
          <ac:chgData name="Timo Mühlhaus" userId="1b6b3aba618dadac" providerId="LiveId" clId="{B8546F60-6C36-4876-83BF-A0A24D04D2D8}" dt="2021-06-03T13:30:10.259" v="2" actId="165"/>
          <ac:spMkLst>
            <pc:docMk/>
            <pc:sldMk cId="2036752745" sldId="530"/>
            <ac:spMk id="132" creationId="{99AB4264-F038-4BC7-A023-E6847ABFC28D}"/>
          </ac:spMkLst>
        </pc:spChg>
        <pc:spChg chg="mod">
          <ac:chgData name="Timo Mühlhaus" userId="1b6b3aba618dadac" providerId="LiveId" clId="{B8546F60-6C36-4876-83BF-A0A24D04D2D8}" dt="2021-06-03T13:30:10.259" v="2" actId="165"/>
          <ac:spMkLst>
            <pc:docMk/>
            <pc:sldMk cId="2036752745" sldId="530"/>
            <ac:spMk id="164" creationId="{D327695C-C986-47D2-B0AE-ACE69FC5AFBC}"/>
          </ac:spMkLst>
        </pc:spChg>
        <pc:spChg chg="mod">
          <ac:chgData name="Timo Mühlhaus" userId="1b6b3aba618dadac" providerId="LiveId" clId="{B8546F60-6C36-4876-83BF-A0A24D04D2D8}" dt="2021-06-03T13:30:10.259" v="2" actId="165"/>
          <ac:spMkLst>
            <pc:docMk/>
            <pc:sldMk cId="2036752745" sldId="530"/>
            <ac:spMk id="169" creationId="{D60FD2E2-6D27-480B-A2CD-0A0D3FB50D61}"/>
          </ac:spMkLst>
        </pc:spChg>
        <pc:spChg chg="mod">
          <ac:chgData name="Timo Mühlhaus" userId="1b6b3aba618dadac" providerId="LiveId" clId="{B8546F60-6C36-4876-83BF-A0A24D04D2D8}" dt="2021-06-03T13:30:10.259" v="2" actId="165"/>
          <ac:spMkLst>
            <pc:docMk/>
            <pc:sldMk cId="2036752745" sldId="530"/>
            <ac:spMk id="170" creationId="{044F0C55-9132-4078-850E-85BA751056A8}"/>
          </ac:spMkLst>
        </pc:spChg>
        <pc:spChg chg="mod">
          <ac:chgData name="Timo Mühlhaus" userId="1b6b3aba618dadac" providerId="LiveId" clId="{B8546F60-6C36-4876-83BF-A0A24D04D2D8}" dt="2021-06-03T13:30:10.259" v="2" actId="165"/>
          <ac:spMkLst>
            <pc:docMk/>
            <pc:sldMk cId="2036752745" sldId="530"/>
            <ac:spMk id="171" creationId="{50F9A4A0-6CF5-48DC-B4B7-125E80CE2E95}"/>
          </ac:spMkLst>
        </pc:spChg>
        <pc:spChg chg="mod">
          <ac:chgData name="Timo Mühlhaus" userId="1b6b3aba618dadac" providerId="LiveId" clId="{B8546F60-6C36-4876-83BF-A0A24D04D2D8}" dt="2021-06-03T13:30:10.259" v="2" actId="165"/>
          <ac:spMkLst>
            <pc:docMk/>
            <pc:sldMk cId="2036752745" sldId="530"/>
            <ac:spMk id="175" creationId="{B047539B-DCB3-49BD-AE1E-4C30F61EC6B0}"/>
          </ac:spMkLst>
        </pc:spChg>
        <pc:spChg chg="mod">
          <ac:chgData name="Timo Mühlhaus" userId="1b6b3aba618dadac" providerId="LiveId" clId="{B8546F60-6C36-4876-83BF-A0A24D04D2D8}" dt="2021-06-03T13:30:10.259" v="2" actId="165"/>
          <ac:spMkLst>
            <pc:docMk/>
            <pc:sldMk cId="2036752745" sldId="530"/>
            <ac:spMk id="185" creationId="{9B55E499-AB47-417E-A9E1-7F465379C67F}"/>
          </ac:spMkLst>
        </pc:spChg>
        <pc:spChg chg="mod">
          <ac:chgData name="Timo Mühlhaus" userId="1b6b3aba618dadac" providerId="LiveId" clId="{B8546F60-6C36-4876-83BF-A0A24D04D2D8}" dt="2021-06-03T13:30:10.259" v="2" actId="165"/>
          <ac:spMkLst>
            <pc:docMk/>
            <pc:sldMk cId="2036752745" sldId="530"/>
            <ac:spMk id="189" creationId="{1411DF9A-4235-4D87-90B1-85522AF1A17F}"/>
          </ac:spMkLst>
        </pc:spChg>
        <pc:spChg chg="mod">
          <ac:chgData name="Timo Mühlhaus" userId="1b6b3aba618dadac" providerId="LiveId" clId="{B8546F60-6C36-4876-83BF-A0A24D04D2D8}" dt="2021-06-03T13:30:10.259" v="2" actId="165"/>
          <ac:spMkLst>
            <pc:docMk/>
            <pc:sldMk cId="2036752745" sldId="530"/>
            <ac:spMk id="192" creationId="{BE27AF36-1520-4CD5-A28F-41E58C3450D9}"/>
          </ac:spMkLst>
        </pc:spChg>
        <pc:spChg chg="mod">
          <ac:chgData name="Timo Mühlhaus" userId="1b6b3aba618dadac" providerId="LiveId" clId="{B8546F60-6C36-4876-83BF-A0A24D04D2D8}" dt="2021-06-03T13:30:10.259" v="2" actId="165"/>
          <ac:spMkLst>
            <pc:docMk/>
            <pc:sldMk cId="2036752745" sldId="530"/>
            <ac:spMk id="196" creationId="{2D15D9E1-569E-41D5-9D45-A9FFAFC4417F}"/>
          </ac:spMkLst>
        </pc:spChg>
        <pc:spChg chg="mod">
          <ac:chgData name="Timo Mühlhaus" userId="1b6b3aba618dadac" providerId="LiveId" clId="{B8546F60-6C36-4876-83BF-A0A24D04D2D8}" dt="2021-06-03T13:30:10.259" v="2" actId="165"/>
          <ac:spMkLst>
            <pc:docMk/>
            <pc:sldMk cId="2036752745" sldId="530"/>
            <ac:spMk id="199" creationId="{EE579898-46F0-40BC-B1E8-87380EE6A4B4}"/>
          </ac:spMkLst>
        </pc:spChg>
        <pc:spChg chg="mod">
          <ac:chgData name="Timo Mühlhaus" userId="1b6b3aba618dadac" providerId="LiveId" clId="{B8546F60-6C36-4876-83BF-A0A24D04D2D8}" dt="2021-06-03T13:30:10.259" v="2" actId="165"/>
          <ac:spMkLst>
            <pc:docMk/>
            <pc:sldMk cId="2036752745" sldId="530"/>
            <ac:spMk id="205" creationId="{661CAE9E-C533-416D-B67F-D011BDB18805}"/>
          </ac:spMkLst>
        </pc:spChg>
        <pc:spChg chg="mod">
          <ac:chgData name="Timo Mühlhaus" userId="1b6b3aba618dadac" providerId="LiveId" clId="{B8546F60-6C36-4876-83BF-A0A24D04D2D8}" dt="2021-06-03T13:30:10.259" v="2" actId="165"/>
          <ac:spMkLst>
            <pc:docMk/>
            <pc:sldMk cId="2036752745" sldId="530"/>
            <ac:spMk id="239" creationId="{61996A98-8322-43E2-9C2A-495F5171BE1F}"/>
          </ac:spMkLst>
        </pc:spChg>
        <pc:spChg chg="mod">
          <ac:chgData name="Timo Mühlhaus" userId="1b6b3aba618dadac" providerId="LiveId" clId="{B8546F60-6C36-4876-83BF-A0A24D04D2D8}" dt="2021-06-03T13:30:10.259" v="2" actId="165"/>
          <ac:spMkLst>
            <pc:docMk/>
            <pc:sldMk cId="2036752745" sldId="530"/>
            <ac:spMk id="243" creationId="{F2E305F5-264B-4B0F-844B-BA1C18FFBE66}"/>
          </ac:spMkLst>
        </pc:spChg>
        <pc:spChg chg="mod">
          <ac:chgData name="Timo Mühlhaus" userId="1b6b3aba618dadac" providerId="LiveId" clId="{B8546F60-6C36-4876-83BF-A0A24D04D2D8}" dt="2021-06-03T13:30:10.259" v="2" actId="165"/>
          <ac:spMkLst>
            <pc:docMk/>
            <pc:sldMk cId="2036752745" sldId="530"/>
            <ac:spMk id="244" creationId="{6A07C684-AE25-4B55-BD26-130361010509}"/>
          </ac:spMkLst>
        </pc:spChg>
        <pc:grpChg chg="mod topLvl">
          <ac:chgData name="Timo Mühlhaus" userId="1b6b3aba618dadac" providerId="LiveId" clId="{B8546F60-6C36-4876-83BF-A0A24D04D2D8}" dt="2021-06-03T13:30:10.259" v="2" actId="165"/>
          <ac:grpSpMkLst>
            <pc:docMk/>
            <pc:sldMk cId="2036752745" sldId="530"/>
            <ac:grpSpMk id="7" creationId="{3221BE55-66C4-4967-9A35-EE4522465D11}"/>
          </ac:grpSpMkLst>
        </pc:grpChg>
        <pc:grpChg chg="mod topLvl">
          <ac:chgData name="Timo Mühlhaus" userId="1b6b3aba618dadac" providerId="LiveId" clId="{B8546F60-6C36-4876-83BF-A0A24D04D2D8}" dt="2021-06-03T13:30:10.259" v="2" actId="165"/>
          <ac:grpSpMkLst>
            <pc:docMk/>
            <pc:sldMk cId="2036752745" sldId="530"/>
            <ac:grpSpMk id="8" creationId="{12CCEEF5-8598-49E5-AFF5-64235DA78F56}"/>
          </ac:grpSpMkLst>
        </pc:grpChg>
        <pc:grpChg chg="mod topLvl">
          <ac:chgData name="Timo Mühlhaus" userId="1b6b3aba618dadac" providerId="LiveId" clId="{B8546F60-6C36-4876-83BF-A0A24D04D2D8}" dt="2021-06-03T13:30:10.259" v="2" actId="165"/>
          <ac:grpSpMkLst>
            <pc:docMk/>
            <pc:sldMk cId="2036752745" sldId="530"/>
            <ac:grpSpMk id="15" creationId="{69E6F30D-412C-459E-8750-871E84137F59}"/>
          </ac:grpSpMkLst>
        </pc:grpChg>
        <pc:grpChg chg="del">
          <ac:chgData name="Timo Mühlhaus" userId="1b6b3aba618dadac" providerId="LiveId" clId="{B8546F60-6C36-4876-83BF-A0A24D04D2D8}" dt="2021-06-03T13:30:10.259" v="2" actId="165"/>
          <ac:grpSpMkLst>
            <pc:docMk/>
            <pc:sldMk cId="2036752745" sldId="530"/>
            <ac:grpSpMk id="16" creationId="{DC80C8E6-E9E7-4CE7-9CCC-4C69DFDFD230}"/>
          </ac:grpSpMkLst>
        </pc:grpChg>
        <pc:grpChg chg="mod">
          <ac:chgData name="Timo Mühlhaus" userId="1b6b3aba618dadac" providerId="LiveId" clId="{B8546F60-6C36-4876-83BF-A0A24D04D2D8}" dt="2021-06-03T13:30:10.259" v="2" actId="165"/>
          <ac:grpSpMkLst>
            <pc:docMk/>
            <pc:sldMk cId="2036752745" sldId="530"/>
            <ac:grpSpMk id="103" creationId="{2CD30776-CF10-41E7-9609-0AA3AAF6BE17}"/>
          </ac:grpSpMkLst>
        </pc:grpChg>
        <pc:grpChg chg="mod topLvl">
          <ac:chgData name="Timo Mühlhaus" userId="1b6b3aba618dadac" providerId="LiveId" clId="{B8546F60-6C36-4876-83BF-A0A24D04D2D8}" dt="2021-06-03T13:30:10.259" v="2" actId="165"/>
          <ac:grpSpMkLst>
            <pc:docMk/>
            <pc:sldMk cId="2036752745" sldId="530"/>
            <ac:grpSpMk id="155" creationId="{473A1968-ECEA-4537-91F0-2DB09A5482A1}"/>
          </ac:grpSpMkLst>
        </pc:grpChg>
        <pc:grpChg chg="mod">
          <ac:chgData name="Timo Mühlhaus" userId="1b6b3aba618dadac" providerId="LiveId" clId="{B8546F60-6C36-4876-83BF-A0A24D04D2D8}" dt="2021-06-03T13:30:10.259" v="2" actId="165"/>
          <ac:grpSpMkLst>
            <pc:docMk/>
            <pc:sldMk cId="2036752745" sldId="530"/>
            <ac:grpSpMk id="188" creationId="{D7736B1D-2D13-467A-ACC9-3BD3D4545593}"/>
          </ac:grpSpMkLst>
        </pc:grpChg>
        <pc:grpChg chg="mod topLvl">
          <ac:chgData name="Timo Mühlhaus" userId="1b6b3aba618dadac" providerId="LiveId" clId="{B8546F60-6C36-4876-83BF-A0A24D04D2D8}" dt="2021-06-03T13:30:10.259" v="2" actId="165"/>
          <ac:grpSpMkLst>
            <pc:docMk/>
            <pc:sldMk cId="2036752745" sldId="530"/>
            <ac:grpSpMk id="242" creationId="{C15CAFB8-CB96-4F68-8E29-9B69BE4BBAA1}"/>
          </ac:grpSpMkLst>
        </pc:grpChg>
        <pc:picChg chg="mod topLvl">
          <ac:chgData name="Timo Mühlhaus" userId="1b6b3aba618dadac" providerId="LiveId" clId="{B8546F60-6C36-4876-83BF-A0A24D04D2D8}" dt="2021-06-03T13:30:10.259" v="2" actId="165"/>
          <ac:picMkLst>
            <pc:docMk/>
            <pc:sldMk cId="2036752745" sldId="530"/>
            <ac:picMk id="11" creationId="{65B7A901-63B8-4B15-B311-29B6FB7B6FF1}"/>
          </ac:picMkLst>
        </pc:picChg>
        <pc:picChg chg="mod">
          <ac:chgData name="Timo Mühlhaus" userId="1b6b3aba618dadac" providerId="LiveId" clId="{B8546F60-6C36-4876-83BF-A0A24D04D2D8}" dt="2021-06-03T13:30:10.259" v="2" actId="165"/>
          <ac:picMkLst>
            <pc:docMk/>
            <pc:sldMk cId="2036752745" sldId="530"/>
            <ac:picMk id="104" creationId="{5B6E4351-D01C-4B14-865B-84D63C79637A}"/>
          </ac:picMkLst>
        </pc:picChg>
        <pc:picChg chg="mod">
          <ac:chgData name="Timo Mühlhaus" userId="1b6b3aba618dadac" providerId="LiveId" clId="{B8546F60-6C36-4876-83BF-A0A24D04D2D8}" dt="2021-06-03T13:30:10.259" v="2" actId="165"/>
          <ac:picMkLst>
            <pc:docMk/>
            <pc:sldMk cId="2036752745" sldId="530"/>
            <ac:picMk id="106" creationId="{6B51A187-6C1A-4563-B93F-0DC1DA0B35B3}"/>
          </ac:picMkLst>
        </pc:picChg>
        <pc:picChg chg="mod">
          <ac:chgData name="Timo Mühlhaus" userId="1b6b3aba618dadac" providerId="LiveId" clId="{B8546F60-6C36-4876-83BF-A0A24D04D2D8}" dt="2021-06-03T13:30:10.259" v="2" actId="165"/>
          <ac:picMkLst>
            <pc:docMk/>
            <pc:sldMk cId="2036752745" sldId="530"/>
            <ac:picMk id="107" creationId="{9383EBF7-4B0C-470E-B1B2-C4B567EBCAC0}"/>
          </ac:picMkLst>
        </pc:picChg>
        <pc:picChg chg="mod">
          <ac:chgData name="Timo Mühlhaus" userId="1b6b3aba618dadac" providerId="LiveId" clId="{B8546F60-6C36-4876-83BF-A0A24D04D2D8}" dt="2021-06-03T13:30:10.259" v="2" actId="165"/>
          <ac:picMkLst>
            <pc:docMk/>
            <pc:sldMk cId="2036752745" sldId="530"/>
            <ac:picMk id="108" creationId="{3B5BAF1F-10BD-4639-972D-CAB33C27EB0B}"/>
          </ac:picMkLst>
        </pc:picChg>
        <pc:cxnChg chg="mod">
          <ac:chgData name="Timo Mühlhaus" userId="1b6b3aba618dadac" providerId="LiveId" clId="{B8546F60-6C36-4876-83BF-A0A24D04D2D8}" dt="2021-06-03T13:30:10.259" v="2" actId="165"/>
          <ac:cxnSpMkLst>
            <pc:docMk/>
            <pc:sldMk cId="2036752745" sldId="530"/>
            <ac:cxnSpMk id="186" creationId="{E52CCD6B-A23E-4848-BDD2-1B5811C1091A}"/>
          </ac:cxnSpMkLst>
        </pc:cxnChg>
        <pc:cxnChg chg="mod">
          <ac:chgData name="Timo Mühlhaus" userId="1b6b3aba618dadac" providerId="LiveId" clId="{B8546F60-6C36-4876-83BF-A0A24D04D2D8}" dt="2021-06-03T13:30:10.259" v="2" actId="165"/>
          <ac:cxnSpMkLst>
            <pc:docMk/>
            <pc:sldMk cId="2036752745" sldId="530"/>
            <ac:cxnSpMk id="187" creationId="{F0313C2A-3427-4028-AFC3-73749E69A9CF}"/>
          </ac:cxnSpMkLst>
        </pc:cxnChg>
        <pc:cxnChg chg="mod">
          <ac:chgData name="Timo Mühlhaus" userId="1b6b3aba618dadac" providerId="LiveId" clId="{B8546F60-6C36-4876-83BF-A0A24D04D2D8}" dt="2021-06-03T13:30:10.259" v="2" actId="165"/>
          <ac:cxnSpMkLst>
            <pc:docMk/>
            <pc:sldMk cId="2036752745" sldId="530"/>
            <ac:cxnSpMk id="190" creationId="{DD955495-56AC-4AC9-9E24-6E9CB7BA1BC2}"/>
          </ac:cxnSpMkLst>
        </pc:cxnChg>
        <pc:cxnChg chg="mod">
          <ac:chgData name="Timo Mühlhaus" userId="1b6b3aba618dadac" providerId="LiveId" clId="{B8546F60-6C36-4876-83BF-A0A24D04D2D8}" dt="2021-06-03T13:30:10.259" v="2" actId="165"/>
          <ac:cxnSpMkLst>
            <pc:docMk/>
            <pc:sldMk cId="2036752745" sldId="530"/>
            <ac:cxnSpMk id="191" creationId="{16D7AB0D-7B70-495B-ABA8-3DDC53AE90A4}"/>
          </ac:cxnSpMkLst>
        </pc:cxnChg>
        <pc:cxnChg chg="mod">
          <ac:chgData name="Timo Mühlhaus" userId="1b6b3aba618dadac" providerId="LiveId" clId="{B8546F60-6C36-4876-83BF-A0A24D04D2D8}" dt="2021-06-03T13:30:10.259" v="2" actId="165"/>
          <ac:cxnSpMkLst>
            <pc:docMk/>
            <pc:sldMk cId="2036752745" sldId="530"/>
            <ac:cxnSpMk id="193" creationId="{AF608FCB-EA8F-4DD8-83F5-267CDD53D941}"/>
          </ac:cxnSpMkLst>
        </pc:cxnChg>
        <pc:cxnChg chg="mod">
          <ac:chgData name="Timo Mühlhaus" userId="1b6b3aba618dadac" providerId="LiveId" clId="{B8546F60-6C36-4876-83BF-A0A24D04D2D8}" dt="2021-06-03T13:30:10.259" v="2" actId="165"/>
          <ac:cxnSpMkLst>
            <pc:docMk/>
            <pc:sldMk cId="2036752745" sldId="530"/>
            <ac:cxnSpMk id="195" creationId="{768E8D6E-8F13-4111-8EB2-2787E8A07AC0}"/>
          </ac:cxnSpMkLst>
        </pc:cxnChg>
        <pc:cxnChg chg="mod">
          <ac:chgData name="Timo Mühlhaus" userId="1b6b3aba618dadac" providerId="LiveId" clId="{B8546F60-6C36-4876-83BF-A0A24D04D2D8}" dt="2021-06-03T13:30:10.259" v="2" actId="165"/>
          <ac:cxnSpMkLst>
            <pc:docMk/>
            <pc:sldMk cId="2036752745" sldId="530"/>
            <ac:cxnSpMk id="197" creationId="{C6290E74-F6CE-46B1-9675-0327D4311D01}"/>
          </ac:cxnSpMkLst>
        </pc:cxnChg>
        <pc:cxnChg chg="mod">
          <ac:chgData name="Timo Mühlhaus" userId="1b6b3aba618dadac" providerId="LiveId" clId="{B8546F60-6C36-4876-83BF-A0A24D04D2D8}" dt="2021-06-03T13:30:10.259" v="2" actId="165"/>
          <ac:cxnSpMkLst>
            <pc:docMk/>
            <pc:sldMk cId="2036752745" sldId="530"/>
            <ac:cxnSpMk id="198" creationId="{D24EDFAD-5249-4EA5-86A3-C48B757F2D3A}"/>
          </ac:cxnSpMkLst>
        </pc:cxnChg>
      </pc:sldChg>
      <pc:sldChg chg="delSp modSp">
        <pc:chgData name="Timo Mühlhaus" userId="1b6b3aba618dadac" providerId="LiveId" clId="{B8546F60-6C36-4876-83BF-A0A24D04D2D8}" dt="2021-04-23T10:02:46.608" v="0" actId="165"/>
        <pc:sldMkLst>
          <pc:docMk/>
          <pc:sldMk cId="3322981495" sldId="544"/>
        </pc:sldMkLst>
        <pc:grpChg chg="del">
          <ac:chgData name="Timo Mühlhaus" userId="1b6b3aba618dadac" providerId="LiveId" clId="{B8546F60-6C36-4876-83BF-A0A24D04D2D8}" dt="2021-04-23T10:02:46.608" v="0" actId="165"/>
          <ac:grpSpMkLst>
            <pc:docMk/>
            <pc:sldMk cId="3322981495" sldId="544"/>
            <ac:grpSpMk id="26" creationId="{C6262468-0428-41FB-8559-5647ED1643C2}"/>
          </ac:grpSpMkLst>
        </pc:grpChg>
        <pc:picChg chg="mod topLvl">
          <ac:chgData name="Timo Mühlhaus" userId="1b6b3aba618dadac" providerId="LiveId" clId="{B8546F60-6C36-4876-83BF-A0A24D04D2D8}" dt="2021-04-23T10:02:46.608" v="0" actId="165"/>
          <ac:picMkLst>
            <pc:docMk/>
            <pc:sldMk cId="3322981495" sldId="544"/>
            <ac:picMk id="41" creationId="{D4A58C9E-1502-46EA-A871-BEF6FF47B1A8}"/>
          </ac:picMkLst>
        </pc:picChg>
        <pc:picChg chg="mod topLvl">
          <ac:chgData name="Timo Mühlhaus" userId="1b6b3aba618dadac" providerId="LiveId" clId="{B8546F60-6C36-4876-83BF-A0A24D04D2D8}" dt="2021-04-23T10:02:46.608" v="0" actId="165"/>
          <ac:picMkLst>
            <pc:docMk/>
            <pc:sldMk cId="3322981495" sldId="544"/>
            <ac:picMk id="42" creationId="{1F0C0134-0E95-44F7-BF67-48BEA00B3263}"/>
          </ac:picMkLst>
        </pc:picChg>
        <pc:picChg chg="mod topLvl">
          <ac:chgData name="Timo Mühlhaus" userId="1b6b3aba618dadac" providerId="LiveId" clId="{B8546F60-6C36-4876-83BF-A0A24D04D2D8}" dt="2021-04-23T10:02:46.608" v="0" actId="165"/>
          <ac:picMkLst>
            <pc:docMk/>
            <pc:sldMk cId="3322981495" sldId="544"/>
            <ac:picMk id="43" creationId="{AA207AFA-7B51-49BE-BF7B-7425C18708AB}"/>
          </ac:picMkLst>
        </pc:picChg>
      </pc:sldChg>
    </pc:docChg>
  </pc:docChgLst>
  <pc:docChgLst>
    <pc:chgData name="Jens Krüger" userId="c5eb57da2141cca9" providerId="LiveId" clId="{B20E0EDB-884B-48B3-A4F0-4DA05D3A83B9}"/>
    <pc:docChg chg="undo custSel addSld delSld modSld sldOrd">
      <pc:chgData name="Jens Krüger" userId="c5eb57da2141cca9" providerId="LiveId" clId="{B20E0EDB-884B-48B3-A4F0-4DA05D3A83B9}" dt="2020-09-20T15:55:48.319" v="1767" actId="21"/>
      <pc:docMkLst>
        <pc:docMk/>
      </pc:docMkLst>
      <pc:sldChg chg="modSp mod">
        <pc:chgData name="Jens Krüger" userId="c5eb57da2141cca9" providerId="LiveId" clId="{B20E0EDB-884B-48B3-A4F0-4DA05D3A83B9}" dt="2020-09-19T16:21:43.598" v="1108" actId="20577"/>
        <pc:sldMkLst>
          <pc:docMk/>
          <pc:sldMk cId="3414426793" sldId="498"/>
        </pc:sldMkLst>
        <pc:spChg chg="mod">
          <ac:chgData name="Jens Krüger" userId="c5eb57da2141cca9" providerId="LiveId" clId="{B20E0EDB-884B-48B3-A4F0-4DA05D3A83B9}" dt="2020-09-19T16:21:43.598" v="1108" actId="20577"/>
          <ac:spMkLst>
            <pc:docMk/>
            <pc:sldMk cId="3414426793" sldId="498"/>
            <ac:spMk id="126" creationId="{59E8F3D9-C2FF-4BAB-89ED-7F6538F442C9}"/>
          </ac:spMkLst>
        </pc:spChg>
      </pc:sldChg>
      <pc:sldChg chg="addSp delSp modSp mod modNotesTx">
        <pc:chgData name="Jens Krüger" userId="c5eb57da2141cca9" providerId="LiveId" clId="{B20E0EDB-884B-48B3-A4F0-4DA05D3A83B9}" dt="2020-09-19T16:15:19.206" v="1045" actId="20577"/>
        <pc:sldMkLst>
          <pc:docMk/>
          <pc:sldMk cId="1425057585" sldId="500"/>
        </pc:sldMkLst>
        <pc:spChg chg="del">
          <ac:chgData name="Jens Krüger" userId="c5eb57da2141cca9" providerId="LiveId" clId="{B20E0EDB-884B-48B3-A4F0-4DA05D3A83B9}" dt="2020-09-19T12:17:18.257" v="474" actId="478"/>
          <ac:spMkLst>
            <pc:docMk/>
            <pc:sldMk cId="1425057585" sldId="500"/>
            <ac:spMk id="25" creationId="{AF5FA625-9AF2-49F8-BEEC-BA618A1B44B4}"/>
          </ac:spMkLst>
        </pc:spChg>
        <pc:spChg chg="mod">
          <ac:chgData name="Jens Krüger" userId="c5eb57da2141cca9" providerId="LiveId" clId="{B20E0EDB-884B-48B3-A4F0-4DA05D3A83B9}" dt="2020-09-19T16:14:06.740" v="1003" actId="20577"/>
          <ac:spMkLst>
            <pc:docMk/>
            <pc:sldMk cId="1425057585" sldId="500"/>
            <ac:spMk id="62" creationId="{140F29B4-06BE-43E9-8F27-2D43FD09D8E2}"/>
          </ac:spMkLst>
        </pc:s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3" creationId="{442B766F-6F66-4DC8-9704-D15780F4685A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5" creationId="{E5B06822-E975-48A9-81AF-AF7D760089A7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6" creationId="{319AF432-9F7D-447F-9344-54606967DA5B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7" creationId="{82F890B4-62A3-4DFC-81A0-399E92A54235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8" creationId="{59A12EA3-E223-4195-8C4F-BBEB6DF0DF27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26" creationId="{82847956-58CD-479B-8301-670821F1AD95}"/>
          </ac:grpSpMkLst>
        </pc:grpChg>
        <pc:picChg chg="add mod">
          <ac:chgData name="Jens Krüger" userId="c5eb57da2141cca9" providerId="LiveId" clId="{B20E0EDB-884B-48B3-A4F0-4DA05D3A83B9}" dt="2020-09-19T12:24:27.092" v="678" actId="1076"/>
          <ac:picMkLst>
            <pc:docMk/>
            <pc:sldMk cId="1425057585" sldId="500"/>
            <ac:picMk id="10" creationId="{1178FD3E-1A0A-4FD6-92B0-4E287E9F0AAD}"/>
          </ac:picMkLst>
        </pc:picChg>
        <pc:picChg chg="add mod">
          <ac:chgData name="Jens Krüger" userId="c5eb57da2141cca9" providerId="LiveId" clId="{B20E0EDB-884B-48B3-A4F0-4DA05D3A83B9}" dt="2020-09-19T12:24:25.972" v="677" actId="1076"/>
          <ac:picMkLst>
            <pc:docMk/>
            <pc:sldMk cId="1425057585" sldId="500"/>
            <ac:picMk id="20" creationId="{035107B8-FCA8-4D40-AB5E-29D10C809391}"/>
          </ac:picMkLst>
        </pc:picChg>
        <pc:picChg chg="add mod">
          <ac:chgData name="Jens Krüger" userId="c5eb57da2141cca9" providerId="LiveId" clId="{B20E0EDB-884B-48B3-A4F0-4DA05D3A83B9}" dt="2020-09-19T12:24:29.044" v="679" actId="1076"/>
          <ac:picMkLst>
            <pc:docMk/>
            <pc:sldMk cId="1425057585" sldId="500"/>
            <ac:picMk id="22" creationId="{BD5A8F74-33B5-4E5F-8972-022EF9A887B2}"/>
          </ac:picMkLst>
        </pc:picChg>
        <pc:cxnChg chg="mod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4" creationId="{C158B39A-396C-4F0D-B6B1-93E68F77D0FA}"/>
          </ac:cxnSpMkLst>
        </pc:cxnChg>
        <pc:cxnChg chg="mod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32" creationId="{F8303697-3D4F-4EB2-A834-EEAFF626C852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3" creationId="{A4A27BD3-D3EA-46CB-BADA-C0F27E69AE60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6" creationId="{DAF9BBCF-1FE4-44AC-9429-50456081974C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9" creationId="{DEB676A5-6C8E-4005-A7A6-52DBE844DC0B}"/>
          </ac:cxnSpMkLst>
        </pc:cxnChg>
      </pc:sldChg>
      <pc:sldChg chg="modCm">
        <pc:chgData name="Jens Krüger" userId="c5eb57da2141cca9" providerId="LiveId" clId="{B20E0EDB-884B-48B3-A4F0-4DA05D3A83B9}" dt="2020-09-19T15:46:29.705" v="724"/>
        <pc:sldMkLst>
          <pc:docMk/>
          <pc:sldMk cId="2829780714" sldId="503"/>
        </pc:sldMkLst>
      </pc:sldChg>
      <pc:sldChg chg="modSp mod">
        <pc:chgData name="Jens Krüger" userId="c5eb57da2141cca9" providerId="LiveId" clId="{B20E0EDB-884B-48B3-A4F0-4DA05D3A83B9}" dt="2020-09-19T15:16:16.314" v="695" actId="20577"/>
        <pc:sldMkLst>
          <pc:docMk/>
          <pc:sldMk cId="4134573613" sldId="509"/>
        </pc:sldMkLst>
        <pc:spChg chg="mod">
          <ac:chgData name="Jens Krüger" userId="c5eb57da2141cca9" providerId="LiveId" clId="{B20E0EDB-884B-48B3-A4F0-4DA05D3A83B9}" dt="2020-09-19T15:16:16.314" v="695" actId="20577"/>
          <ac:spMkLst>
            <pc:docMk/>
            <pc:sldMk cId="4134573613" sldId="509"/>
            <ac:spMk id="2" creationId="{D1D17830-EE44-478C-B576-E2A2762BAD9C}"/>
          </ac:spMkLst>
        </pc:spChg>
      </pc:sldChg>
      <pc:sldChg chg="modSp mod">
        <pc:chgData name="Jens Krüger" userId="c5eb57da2141cca9" providerId="LiveId" clId="{B20E0EDB-884B-48B3-A4F0-4DA05D3A83B9}" dt="2020-09-20T15:39:00.602" v="1615" actId="1035"/>
        <pc:sldMkLst>
          <pc:docMk/>
          <pc:sldMk cId="937581977" sldId="523"/>
        </pc:sldMkLst>
        <pc:spChg chg="mod">
          <ac:chgData name="Jens Krüger" userId="c5eb57da2141cca9" providerId="LiveId" clId="{B20E0EDB-884B-48B3-A4F0-4DA05D3A83B9}" dt="2020-09-20T15:38:52.059" v="1601" actId="1036"/>
          <ac:spMkLst>
            <pc:docMk/>
            <pc:sldMk cId="937581977" sldId="523"/>
            <ac:spMk id="233" creationId="{814C66DE-B870-48F7-92D7-C6AB19E3B733}"/>
          </ac:spMkLst>
        </pc:spChg>
        <pc:spChg chg="mod">
          <ac:chgData name="Jens Krüger" userId="c5eb57da2141cca9" providerId="LiveId" clId="{B20E0EDB-884B-48B3-A4F0-4DA05D3A83B9}" dt="2020-09-20T15:39:00.602" v="1615" actId="1035"/>
          <ac:spMkLst>
            <pc:docMk/>
            <pc:sldMk cId="937581977" sldId="523"/>
            <ac:spMk id="234" creationId="{D2E79594-755C-4975-9BE4-A9F21F9A9A58}"/>
          </ac:spMkLst>
        </pc:spChg>
        <pc:spChg chg="mod">
          <ac:chgData name="Jens Krüger" userId="c5eb57da2141cca9" providerId="LiveId" clId="{B20E0EDB-884B-48B3-A4F0-4DA05D3A83B9}" dt="2020-09-20T15:38:44.912" v="1569" actId="403"/>
          <ac:spMkLst>
            <pc:docMk/>
            <pc:sldMk cId="937581977" sldId="523"/>
            <ac:spMk id="235" creationId="{1BFC03E4-0B42-4163-BBE9-0A30B9AA3F6B}"/>
          </ac:spMkLst>
        </pc:spChg>
      </pc:sldChg>
      <pc:sldChg chg="modSp mod">
        <pc:chgData name="Jens Krüger" userId="c5eb57da2141cca9" providerId="LiveId" clId="{B20E0EDB-884B-48B3-A4F0-4DA05D3A83B9}" dt="2020-09-19T15:30:42.426" v="723" actId="20577"/>
        <pc:sldMkLst>
          <pc:docMk/>
          <pc:sldMk cId="2036752745" sldId="530"/>
        </pc:sldMkLst>
        <pc:spChg chg="mod">
          <ac:chgData name="Jens Krüger" userId="c5eb57da2141cca9" providerId="LiveId" clId="{B20E0EDB-884B-48B3-A4F0-4DA05D3A83B9}" dt="2020-09-19T15:30:42.426" v="723" actId="20577"/>
          <ac:spMkLst>
            <pc:docMk/>
            <pc:sldMk cId="2036752745" sldId="530"/>
            <ac:spMk id="150" creationId="{51CDA56C-F865-4730-978C-8CCB0BAF6A4A}"/>
          </ac:spMkLst>
        </pc:spChg>
      </pc:sldChg>
      <pc:sldChg chg="addSp delSp modSp mod">
        <pc:chgData name="Jens Krüger" userId="c5eb57da2141cca9" providerId="LiveId" clId="{B20E0EDB-884B-48B3-A4F0-4DA05D3A83B9}" dt="2020-09-20T15:42:21.616" v="1736" actId="1038"/>
        <pc:sldMkLst>
          <pc:docMk/>
          <pc:sldMk cId="3660118366" sldId="532"/>
        </pc:sldMkLst>
        <pc:spChg chg="mod">
          <ac:chgData name="Jens Krüger" userId="c5eb57da2141cca9" providerId="LiveId" clId="{B20E0EDB-884B-48B3-A4F0-4DA05D3A83B9}" dt="2020-09-20T15:42:21.616" v="1736" actId="1038"/>
          <ac:spMkLst>
            <pc:docMk/>
            <pc:sldMk cId="3660118366" sldId="532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20T15:41:50.461" v="1707" actId="1038"/>
          <ac:spMkLst>
            <pc:docMk/>
            <pc:sldMk cId="3660118366" sldId="532"/>
            <ac:spMk id="24" creationId="{972EFC3A-B907-45D3-A44E-65A3B86BC4C1}"/>
          </ac:spMkLst>
        </pc:spChg>
        <pc:grpChg chg="mod">
          <ac:chgData name="Jens Krüger" userId="c5eb57da2141cca9" providerId="LiveId" clId="{B20E0EDB-884B-48B3-A4F0-4DA05D3A83B9}" dt="2020-09-20T15:42:04.136" v="1719" actId="1038"/>
          <ac:grpSpMkLst>
            <pc:docMk/>
            <pc:sldMk cId="3660118366" sldId="532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20T15:42:21.616" v="1736" actId="1038"/>
          <ac:grpSpMkLst>
            <pc:docMk/>
            <pc:sldMk cId="3660118366" sldId="532"/>
            <ac:grpSpMk id="31" creationId="{B13B97F3-3DA3-47F3-ABB8-8567F8B1D497}"/>
          </ac:grpSpMkLst>
        </pc:grpChg>
        <pc:grpChg chg="mod">
          <ac:chgData name="Jens Krüger" userId="c5eb57da2141cca9" providerId="LiveId" clId="{B20E0EDB-884B-48B3-A4F0-4DA05D3A83B9}" dt="2020-09-20T15:42:04.136" v="1719" actId="1038"/>
          <ac:grpSpMkLst>
            <pc:docMk/>
            <pc:sldMk cId="3660118366" sldId="532"/>
            <ac:grpSpMk id="42" creationId="{446D6E43-6C26-4EA5-B86F-AE3DBBF47FBA}"/>
          </ac:grpSpMkLst>
        </pc:grpChg>
        <pc:cxnChg chg="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2" creationId="{313CB84E-C0FD-42A0-A1BE-86DB12295A70}"/>
          </ac:cxnSpMkLst>
        </pc:cxnChg>
        <pc:cxnChg chg="del">
          <ac:chgData name="Jens Krüger" userId="c5eb57da2141cca9" providerId="LiveId" clId="{B20E0EDB-884B-48B3-A4F0-4DA05D3A83B9}" dt="2020-09-20T15:41:01.091" v="1644" actId="478"/>
          <ac:cxnSpMkLst>
            <pc:docMk/>
            <pc:sldMk cId="3660118366" sldId="532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1:04.867" v="1672" actId="1038"/>
          <ac:cxnSpMkLst>
            <pc:docMk/>
            <pc:sldMk cId="3660118366" sldId="532"/>
            <ac:cxnSpMk id="163" creationId="{313CB84E-C0FD-42A0-A1BE-86DB12295A70}"/>
          </ac:cxnSpMkLst>
        </pc:cxnChg>
        <pc:cxnChg chg="add 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164" creationId="{DABB0B77-3D9A-407F-A0AF-A81EB59AC05F}"/>
          </ac:cxnSpMkLst>
        </pc:cxnChg>
        <pc:cxnChg chg="add 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165" creationId="{D60A366F-D56F-462A-B409-2075F27585B2}"/>
          </ac:cxnSpMkLst>
        </pc:cxnChg>
      </pc:sldChg>
      <pc:sldChg chg="modSp mod">
        <pc:chgData name="Jens Krüger" userId="c5eb57da2141cca9" providerId="LiveId" clId="{B20E0EDB-884B-48B3-A4F0-4DA05D3A83B9}" dt="2020-09-19T15:18:25.934" v="707" actId="20577"/>
        <pc:sldMkLst>
          <pc:docMk/>
          <pc:sldMk cId="3322981495" sldId="544"/>
        </pc:sldMkLst>
        <pc:spChg chg="mod">
          <ac:chgData name="Jens Krüger" userId="c5eb57da2141cca9" providerId="LiveId" clId="{B20E0EDB-884B-48B3-A4F0-4DA05D3A83B9}" dt="2020-09-19T15:18:25.934" v="707" actId="20577"/>
          <ac:spMkLst>
            <pc:docMk/>
            <pc:sldMk cId="3322981495" sldId="544"/>
            <ac:spMk id="2" creationId="{2716A453-2698-4DD5-9AE2-A2CC9AF7974E}"/>
          </ac:spMkLst>
        </pc:spChg>
      </pc:sldChg>
      <pc:sldChg chg="modCm">
        <pc:chgData name="Jens Krüger" userId="c5eb57da2141cca9" providerId="LiveId" clId="{B20E0EDB-884B-48B3-A4F0-4DA05D3A83B9}" dt="2020-09-20T15:51:07.859" v="1737"/>
        <pc:sldMkLst>
          <pc:docMk/>
          <pc:sldMk cId="1507891514" sldId="554"/>
        </pc:sldMkLst>
      </pc:sldChg>
      <pc:sldChg chg="modSp mod">
        <pc:chgData name="Jens Krüger" userId="c5eb57da2141cca9" providerId="LiveId" clId="{B20E0EDB-884B-48B3-A4F0-4DA05D3A83B9}" dt="2020-09-19T15:21:45.737" v="719" actId="20577"/>
        <pc:sldMkLst>
          <pc:docMk/>
          <pc:sldMk cId="594028128" sldId="569"/>
        </pc:sldMkLst>
        <pc:spChg chg="mod">
          <ac:chgData name="Jens Krüger" userId="c5eb57da2141cca9" providerId="LiveId" clId="{B20E0EDB-884B-48B3-A4F0-4DA05D3A83B9}" dt="2020-09-19T15:21:45.737" v="719" actId="20577"/>
          <ac:spMkLst>
            <pc:docMk/>
            <pc:sldMk cId="594028128" sldId="569"/>
            <ac:spMk id="2" creationId="{A2B3D6AF-F1FC-42C6-B998-A17B1147336D}"/>
          </ac:spMkLst>
        </pc:spChg>
      </pc:sldChg>
      <pc:sldChg chg="modSp mod">
        <pc:chgData name="Jens Krüger" userId="c5eb57da2141cca9" providerId="LiveId" clId="{B20E0EDB-884B-48B3-A4F0-4DA05D3A83B9}" dt="2020-09-19T16:13:14.699" v="1001" actId="20577"/>
        <pc:sldMkLst>
          <pc:docMk/>
          <pc:sldMk cId="2897223236" sldId="578"/>
        </pc:sldMkLst>
        <pc:spChg chg="mod">
          <ac:chgData name="Jens Krüger" userId="c5eb57da2141cca9" providerId="LiveId" clId="{B20E0EDB-884B-48B3-A4F0-4DA05D3A83B9}" dt="2020-09-19T16:13:14.699" v="1001" actId="20577"/>
          <ac:spMkLst>
            <pc:docMk/>
            <pc:sldMk cId="2897223236" sldId="578"/>
            <ac:spMk id="3" creationId="{916D58B5-8415-483A-832F-FD6D9A6E9161}"/>
          </ac:spMkLst>
        </pc:spChg>
      </pc:sldChg>
      <pc:sldChg chg="modSp mod modNotesTx">
        <pc:chgData name="Jens Krüger" userId="c5eb57da2141cca9" providerId="LiveId" clId="{B20E0EDB-884B-48B3-A4F0-4DA05D3A83B9}" dt="2020-09-19T16:00:53.874" v="771" actId="20577"/>
        <pc:sldMkLst>
          <pc:docMk/>
          <pc:sldMk cId="3647556296" sldId="587"/>
        </pc:sldMkLst>
        <pc:spChg chg="mod">
          <ac:chgData name="Jens Krüger" userId="c5eb57da2141cca9" providerId="LiveId" clId="{B20E0EDB-884B-48B3-A4F0-4DA05D3A83B9}" dt="2020-09-19T11:48:37.265" v="4" actId="1076"/>
          <ac:spMkLst>
            <pc:docMk/>
            <pc:sldMk cId="3647556296" sldId="587"/>
            <ac:spMk id="3" creationId="{DEDFBB31-A2E3-457A-AC5B-9A38E26C0A43}"/>
          </ac:spMkLst>
        </pc:spChg>
        <pc:picChg chg="mod">
          <ac:chgData name="Jens Krüger" userId="c5eb57da2141cca9" providerId="LiveId" clId="{B20E0EDB-884B-48B3-A4F0-4DA05D3A83B9}" dt="2020-09-19T11:48:50.885" v="5" actId="12789"/>
          <ac:picMkLst>
            <pc:docMk/>
            <pc:sldMk cId="3647556296" sldId="587"/>
            <ac:picMk id="4" creationId="{25AEF5FD-B1ED-4647-8317-E2D4D20C67B2}"/>
          </ac:picMkLst>
        </pc:picChg>
        <pc:picChg chg="mod">
          <ac:chgData name="Jens Krüger" userId="c5eb57da2141cca9" providerId="LiveId" clId="{B20E0EDB-884B-48B3-A4F0-4DA05D3A83B9}" dt="2020-09-19T11:48:50.885" v="5" actId="12789"/>
          <ac:picMkLst>
            <pc:docMk/>
            <pc:sldMk cId="3647556296" sldId="587"/>
            <ac:picMk id="5" creationId="{6A7F83E8-8FA4-4E6F-9038-0E920F526E69}"/>
          </ac:picMkLst>
        </pc:picChg>
        <pc:picChg chg="mod">
          <ac:chgData name="Jens Krüger" userId="c5eb57da2141cca9" providerId="LiveId" clId="{B20E0EDB-884B-48B3-A4F0-4DA05D3A83B9}" dt="2020-09-19T11:48:55.222" v="6" actId="408"/>
          <ac:picMkLst>
            <pc:docMk/>
            <pc:sldMk cId="3647556296" sldId="587"/>
            <ac:picMk id="6" creationId="{CB9CE868-1C7D-429F-B267-A5FB0E80B087}"/>
          </ac:picMkLst>
        </pc:picChg>
      </pc:sldChg>
      <pc:sldChg chg="del">
        <pc:chgData name="Jens Krüger" userId="c5eb57da2141cca9" providerId="LiveId" clId="{B20E0EDB-884B-48B3-A4F0-4DA05D3A83B9}" dt="2020-09-19T11:58:38.718" v="199" actId="47"/>
        <pc:sldMkLst>
          <pc:docMk/>
          <pc:sldMk cId="2932533779" sldId="588"/>
        </pc:sldMkLst>
      </pc:sldChg>
      <pc:sldChg chg="del">
        <pc:chgData name="Jens Krüger" userId="c5eb57da2141cca9" providerId="LiveId" clId="{B20E0EDB-884B-48B3-A4F0-4DA05D3A83B9}" dt="2020-09-19T11:55:23.981" v="105" actId="47"/>
        <pc:sldMkLst>
          <pc:docMk/>
          <pc:sldMk cId="1232088072" sldId="589"/>
        </pc:sldMkLst>
      </pc:sldChg>
      <pc:sldChg chg="del">
        <pc:chgData name="Jens Krüger" userId="c5eb57da2141cca9" providerId="LiveId" clId="{B20E0EDB-884B-48B3-A4F0-4DA05D3A83B9}" dt="2020-09-19T12:01:10.680" v="273" actId="47"/>
        <pc:sldMkLst>
          <pc:docMk/>
          <pc:sldMk cId="2074235551" sldId="590"/>
        </pc:sldMkLst>
      </pc:sldChg>
      <pc:sldChg chg="addSp delSp modSp mod modNotesTx">
        <pc:chgData name="Jens Krüger" userId="c5eb57da2141cca9" providerId="LiveId" clId="{B20E0EDB-884B-48B3-A4F0-4DA05D3A83B9}" dt="2020-09-19T16:08:03.564" v="999" actId="1076"/>
        <pc:sldMkLst>
          <pc:docMk/>
          <pc:sldMk cId="3091210414" sldId="591"/>
        </pc:sldMkLst>
        <pc:spChg chg="del mod">
          <ac:chgData name="Jens Krüger" userId="c5eb57da2141cca9" providerId="LiveId" clId="{B20E0EDB-884B-48B3-A4F0-4DA05D3A83B9}" dt="2020-09-19T12:01:51.978" v="293"/>
          <ac:spMkLst>
            <pc:docMk/>
            <pc:sldMk cId="3091210414" sldId="591"/>
            <ac:spMk id="3" creationId="{12A77428-CCAD-4DD4-B4C2-0CDD11545929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9" creationId="{562F3195-F290-4510-8CF3-1FEFA7147A16}"/>
          </ac:spMkLst>
        </pc:spChg>
        <pc:spChg chg="add mod">
          <ac:chgData name="Jens Krüger" userId="c5eb57da2141cca9" providerId="LiveId" clId="{B20E0EDB-884B-48B3-A4F0-4DA05D3A83B9}" dt="2020-09-19T12:16:25.204" v="466" actId="6549"/>
          <ac:spMkLst>
            <pc:docMk/>
            <pc:sldMk cId="3091210414" sldId="591"/>
            <ac:spMk id="10" creationId="{6BA7ABCF-3580-4FC8-81D3-12523BC29685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2" creationId="{43F8FDBF-619D-49A3-9B93-837903CEE41E}"/>
          </ac:spMkLst>
        </pc:spChg>
        <pc:spChg chg="add del mod">
          <ac:chgData name="Jens Krüger" userId="c5eb57da2141cca9" providerId="LiveId" clId="{B20E0EDB-884B-48B3-A4F0-4DA05D3A83B9}" dt="2020-09-19T12:12:18.527" v="430" actId="478"/>
          <ac:spMkLst>
            <pc:docMk/>
            <pc:sldMk cId="3091210414" sldId="591"/>
            <ac:spMk id="14" creationId="{45DE9446-17BC-4CD1-8ADF-84062102563A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6" creationId="{9D16C1A3-400C-4767-B6D1-C99FE83C7EAB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8" creationId="{57A0DCCB-5B68-4A8D-BD99-15FDC46B94CD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20" creationId="{5B27778D-77DB-4BAC-A599-FE6F908AEBB5}"/>
          </ac:spMkLst>
        </pc:spChg>
        <pc:spChg chg="add mod">
          <ac:chgData name="Jens Krüger" userId="c5eb57da2141cca9" providerId="LiveId" clId="{B20E0EDB-884B-48B3-A4F0-4DA05D3A83B9}" dt="2020-09-19T16:08:03.564" v="999" actId="1076"/>
          <ac:spMkLst>
            <pc:docMk/>
            <pc:sldMk cId="3091210414" sldId="591"/>
            <ac:spMk id="21" creationId="{C216F6D7-0BA0-4FB1-9921-F676A1691975}"/>
          </ac:spMkLst>
        </pc:spChg>
        <pc:spChg chg="add del mod">
          <ac:chgData name="Jens Krüger" userId="c5eb57da2141cca9" providerId="LiveId" clId="{B20E0EDB-884B-48B3-A4F0-4DA05D3A83B9}" dt="2020-09-19T12:15:55.156" v="462" actId="478"/>
          <ac:spMkLst>
            <pc:docMk/>
            <pc:sldMk cId="3091210414" sldId="591"/>
            <ac:spMk id="2065" creationId="{0DA40736-0901-42C4-86B6-9C120B30B520}"/>
          </ac:spMkLst>
        </pc:spChg>
        <pc:picChg chg="add del mod">
          <ac:chgData name="Jens Krüger" userId="c5eb57da2141cca9" providerId="LiveId" clId="{B20E0EDB-884B-48B3-A4F0-4DA05D3A83B9}" dt="2020-09-19T12:15:53.159" v="461" actId="478"/>
          <ac:picMkLst>
            <pc:docMk/>
            <pc:sldMk cId="3091210414" sldId="591"/>
            <ac:picMk id="5" creationId="{7B98D572-C2B2-4338-BDAC-04706A8F53A3}"/>
          </ac:picMkLst>
        </pc:picChg>
        <pc:picChg chg="add mod">
          <ac:chgData name="Jens Krüger" userId="c5eb57da2141cca9" providerId="LiveId" clId="{B20E0EDB-884B-48B3-A4F0-4DA05D3A83B9}" dt="2020-09-19T12:16:10.920" v="463" actId="1076"/>
          <ac:picMkLst>
            <pc:docMk/>
            <pc:sldMk cId="3091210414" sldId="591"/>
            <ac:picMk id="6" creationId="{1653CDBA-B0F4-4586-AEF5-690F45E0F737}"/>
          </ac:picMkLst>
        </pc:picChg>
        <pc:picChg chg="add del mod">
          <ac:chgData name="Jens Krüger" userId="c5eb57da2141cca9" providerId="LiveId" clId="{B20E0EDB-884B-48B3-A4F0-4DA05D3A83B9}" dt="2020-09-19T12:15:18.534" v="458" actId="478"/>
          <ac:picMkLst>
            <pc:docMk/>
            <pc:sldMk cId="3091210414" sldId="591"/>
            <ac:picMk id="7" creationId="{DAA321AD-63AE-4B72-A3FE-62D6DCCCBC9D}"/>
          </ac:picMkLst>
        </pc:picChg>
        <pc:picChg chg="add del mod">
          <ac:chgData name="Jens Krüger" userId="c5eb57da2141cca9" providerId="LiveId" clId="{B20E0EDB-884B-48B3-A4F0-4DA05D3A83B9}" dt="2020-09-19T12:03:02.303" v="297" actId="478"/>
          <ac:picMkLst>
            <pc:docMk/>
            <pc:sldMk cId="3091210414" sldId="591"/>
            <ac:picMk id="2050" creationId="{4541E75A-9D0D-4168-9964-44FEBB1B4D30}"/>
          </ac:picMkLst>
        </pc:pic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3" creationId="{06F65783-EF33-40C8-A367-6703E2C2E1BA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5" creationId="{CE30E5FD-C60F-47B9-B4A1-EC743253B6CB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7" creationId="{6F5FD89C-70E9-4FC5-B01C-9C12F018880C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9" creationId="{7C7CF897-9DDC-4509-9E54-19FD82273D5F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36" creationId="{6F152970-F6FB-487C-A767-CA9ED100BC99}"/>
          </ac:cxnSpMkLst>
        </pc:cxnChg>
        <pc:cxnChg chg="add del mod">
          <ac:chgData name="Jens Krüger" userId="c5eb57da2141cca9" providerId="LiveId" clId="{B20E0EDB-884B-48B3-A4F0-4DA05D3A83B9}" dt="2020-09-19T12:12:45.728" v="432" actId="478"/>
          <ac:cxnSpMkLst>
            <pc:docMk/>
            <pc:sldMk cId="3091210414" sldId="591"/>
            <ac:cxnSpMk id="38" creationId="{16001B71-9296-481F-A17D-47BEC0D8E2C3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1" creationId="{30800D5D-0B6B-4935-953A-D5CC62674AC8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3" creationId="{35391D02-EE2F-4E51-8E6F-084D02CDF112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5" creationId="{6919694B-986B-4793-9325-2EA3A38CFEAA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7" creationId="{0A11C10A-084C-436F-A08E-F6AECFBD8312}"/>
          </ac:cxnSpMkLst>
        </pc:cxnChg>
        <pc:cxnChg chg="add del mod">
          <ac:chgData name="Jens Krüger" userId="c5eb57da2141cca9" providerId="LiveId" clId="{B20E0EDB-884B-48B3-A4F0-4DA05D3A83B9}" dt="2020-09-19T12:11:24.011" v="425" actId="478"/>
          <ac:cxnSpMkLst>
            <pc:docMk/>
            <pc:sldMk cId="3091210414" sldId="591"/>
            <ac:cxnSpMk id="49" creationId="{89804099-D0EA-4BDA-8368-DFED8CA95368}"/>
          </ac:cxnSpMkLst>
        </pc:cxnChg>
        <pc:cxnChg chg="add del mod">
          <ac:chgData name="Jens Krüger" userId="c5eb57da2141cca9" providerId="LiveId" clId="{B20E0EDB-884B-48B3-A4F0-4DA05D3A83B9}" dt="2020-09-19T12:11:22.304" v="424" actId="478"/>
          <ac:cxnSpMkLst>
            <pc:docMk/>
            <pc:sldMk cId="3091210414" sldId="591"/>
            <ac:cxnSpMk id="51" creationId="{39206929-587D-4160-B12B-85B358B48EA9}"/>
          </ac:cxnSpMkLst>
        </pc:cxnChg>
      </pc:sldChg>
      <pc:sldChg chg="del">
        <pc:chgData name="Jens Krüger" userId="c5eb57da2141cca9" providerId="LiveId" clId="{B20E0EDB-884B-48B3-A4F0-4DA05D3A83B9}" dt="2020-09-19T12:16:33.515" v="467" actId="47"/>
        <pc:sldMkLst>
          <pc:docMk/>
          <pc:sldMk cId="3545550475" sldId="592"/>
        </pc:sldMkLst>
      </pc:sldChg>
      <pc:sldChg chg="del">
        <pc:chgData name="Jens Krüger" userId="c5eb57da2141cca9" providerId="LiveId" clId="{B20E0EDB-884B-48B3-A4F0-4DA05D3A83B9}" dt="2020-09-19T12:16:34.619" v="468" actId="47"/>
        <pc:sldMkLst>
          <pc:docMk/>
          <pc:sldMk cId="577472622" sldId="593"/>
        </pc:sldMkLst>
      </pc:sldChg>
      <pc:sldChg chg="del">
        <pc:chgData name="Jens Krüger" userId="c5eb57da2141cca9" providerId="LiveId" clId="{B20E0EDB-884B-48B3-A4F0-4DA05D3A83B9}" dt="2020-09-19T12:01:07.735" v="272" actId="47"/>
        <pc:sldMkLst>
          <pc:docMk/>
          <pc:sldMk cId="3117431485" sldId="594"/>
        </pc:sldMkLst>
      </pc:sldChg>
      <pc:sldChg chg="del">
        <pc:chgData name="Jens Krüger" userId="c5eb57da2141cca9" providerId="LiveId" clId="{B20E0EDB-884B-48B3-A4F0-4DA05D3A83B9}" dt="2020-09-19T12:16:35.756" v="469" actId="47"/>
        <pc:sldMkLst>
          <pc:docMk/>
          <pc:sldMk cId="3961594235" sldId="595"/>
        </pc:sldMkLst>
      </pc:sldChg>
      <pc:sldChg chg="del">
        <pc:chgData name="Jens Krüger" userId="c5eb57da2141cca9" providerId="LiveId" clId="{B20E0EDB-884B-48B3-A4F0-4DA05D3A83B9}" dt="2020-09-19T12:16:36.891" v="470" actId="47"/>
        <pc:sldMkLst>
          <pc:docMk/>
          <pc:sldMk cId="33275172" sldId="596"/>
        </pc:sldMkLst>
      </pc:sldChg>
      <pc:sldChg chg="del">
        <pc:chgData name="Jens Krüger" userId="c5eb57da2141cca9" providerId="LiveId" clId="{B20E0EDB-884B-48B3-A4F0-4DA05D3A83B9}" dt="2020-09-19T12:16:37.971" v="471" actId="47"/>
        <pc:sldMkLst>
          <pc:docMk/>
          <pc:sldMk cId="1997490239" sldId="597"/>
        </pc:sldMkLst>
      </pc:sldChg>
      <pc:sldChg chg="addSp delSp modSp mod ord modNotesTx">
        <pc:chgData name="Jens Krüger" userId="c5eb57da2141cca9" providerId="LiveId" clId="{B20E0EDB-884B-48B3-A4F0-4DA05D3A83B9}" dt="2020-09-19T16:04:30.672" v="873" actId="20577"/>
        <pc:sldMkLst>
          <pc:docMk/>
          <pc:sldMk cId="2422977162" sldId="598"/>
        </pc:sldMkLst>
        <pc:spChg chg="mod">
          <ac:chgData name="Jens Krüger" userId="c5eb57da2141cca9" providerId="LiveId" clId="{B20E0EDB-884B-48B3-A4F0-4DA05D3A83B9}" dt="2020-09-19T11:54:14.379" v="102" actId="1076"/>
          <ac:spMkLst>
            <pc:docMk/>
            <pc:sldMk cId="2422977162" sldId="598"/>
            <ac:spMk id="2" creationId="{2FF589DD-AB1A-4739-B3F0-F075860CD030}"/>
          </ac:spMkLst>
        </pc:spChg>
        <pc:spChg chg="add del mod">
          <ac:chgData name="Jens Krüger" userId="c5eb57da2141cca9" providerId="LiveId" clId="{B20E0EDB-884B-48B3-A4F0-4DA05D3A83B9}" dt="2020-09-19T11:53:26.879" v="99" actId="20577"/>
          <ac:spMkLst>
            <pc:docMk/>
            <pc:sldMk cId="2422977162" sldId="598"/>
            <ac:spMk id="3" creationId="{87BC9DC9-51FA-416D-B6B3-D780869904A0}"/>
          </ac:spMkLst>
        </pc:spChg>
        <pc:picChg chg="add del mod">
          <ac:chgData name="Jens Krüger" userId="c5eb57da2141cca9" providerId="LiveId" clId="{B20E0EDB-884B-48B3-A4F0-4DA05D3A83B9}" dt="2020-09-19T11:51:45.928" v="10"/>
          <ac:picMkLst>
            <pc:docMk/>
            <pc:sldMk cId="2422977162" sldId="598"/>
            <ac:picMk id="1026" creationId="{87E13CD3-B9B2-4555-B7A8-441ABFE77336}"/>
          </ac:picMkLst>
        </pc:picChg>
        <pc:picChg chg="add mod">
          <ac:chgData name="Jens Krüger" userId="c5eb57da2141cca9" providerId="LiveId" clId="{B20E0EDB-884B-48B3-A4F0-4DA05D3A83B9}" dt="2020-09-19T11:53:39.968" v="101" actId="1076"/>
          <ac:picMkLst>
            <pc:docMk/>
            <pc:sldMk cId="2422977162" sldId="598"/>
            <ac:picMk id="1028" creationId="{E54D09F0-9DA7-4B6D-BC3A-30ACE3DE4DA1}"/>
          </ac:picMkLst>
        </pc:picChg>
      </pc:sldChg>
      <pc:sldChg chg="del">
        <pc:chgData name="Jens Krüger" userId="c5eb57da2141cca9" providerId="LiveId" clId="{B20E0EDB-884B-48B3-A4F0-4DA05D3A83B9}" dt="2020-09-19T11:54:39.639" v="103" actId="47"/>
        <pc:sldMkLst>
          <pc:docMk/>
          <pc:sldMk cId="2016857745" sldId="599"/>
        </pc:sldMkLst>
      </pc:sldChg>
      <pc:sldChg chg="del">
        <pc:chgData name="Jens Krüger" userId="c5eb57da2141cca9" providerId="LiveId" clId="{B20E0EDB-884B-48B3-A4F0-4DA05D3A83B9}" dt="2020-09-19T11:54:41.066" v="104" actId="47"/>
        <pc:sldMkLst>
          <pc:docMk/>
          <pc:sldMk cId="825208153" sldId="602"/>
        </pc:sldMkLst>
      </pc:sldChg>
      <pc:sldChg chg="addSp delSp modSp mod">
        <pc:chgData name="Jens Krüger" userId="c5eb57da2141cca9" providerId="LiveId" clId="{B20E0EDB-884B-48B3-A4F0-4DA05D3A83B9}" dt="2020-09-20T15:55:48.319" v="1767" actId="21"/>
        <pc:sldMkLst>
          <pc:docMk/>
          <pc:sldMk cId="2108246234" sldId="606"/>
        </pc:sldMkLst>
        <pc:spChg chg="mod">
          <ac:chgData name="Jens Krüger" userId="c5eb57da2141cca9" providerId="LiveId" clId="{B20E0EDB-884B-48B3-A4F0-4DA05D3A83B9}" dt="2020-09-20T15:52:44.769" v="1750" actId="20577"/>
          <ac:spMkLst>
            <pc:docMk/>
            <pc:sldMk cId="2108246234" sldId="606"/>
            <ac:spMk id="3" creationId="{49AFC3AC-6444-4DE0-985C-9DD7F370806C}"/>
          </ac:spMkLst>
        </pc:spChg>
        <pc:spChg chg="mod">
          <ac:chgData name="Jens Krüger" userId="c5eb57da2141cca9" providerId="LiveId" clId="{B20E0EDB-884B-48B3-A4F0-4DA05D3A83B9}" dt="2020-09-20T15:53:39.889" v="1761" actId="20577"/>
          <ac:spMkLst>
            <pc:docMk/>
            <pc:sldMk cId="2108246234" sldId="606"/>
            <ac:spMk id="4" creationId="{01FA68AA-A040-4745-846B-BB25AAA363D9}"/>
          </ac:spMkLst>
        </pc:spChg>
        <pc:spChg chg="mod">
          <ac:chgData name="Jens Krüger" userId="c5eb57da2141cca9" providerId="LiveId" clId="{B20E0EDB-884B-48B3-A4F0-4DA05D3A83B9}" dt="2020-09-20T15:55:48.319" v="1767" actId="21"/>
          <ac:spMkLst>
            <pc:docMk/>
            <pc:sldMk cId="2108246234" sldId="606"/>
            <ac:spMk id="5" creationId="{10FBB16F-E2F9-4950-8ECB-E8232E7AA2A1}"/>
          </ac:spMkLst>
        </pc:spChg>
        <pc:spChg chg="add del">
          <ac:chgData name="Jens Krüger" userId="c5eb57da2141cca9" providerId="LiveId" clId="{B20E0EDB-884B-48B3-A4F0-4DA05D3A83B9}" dt="2020-09-20T15:54:31.739" v="1764"/>
          <ac:spMkLst>
            <pc:docMk/>
            <pc:sldMk cId="2108246234" sldId="606"/>
            <ac:spMk id="6" creationId="{E3EEB095-3703-45BB-A684-0FEC63B3F769}"/>
          </ac:spMkLst>
        </pc:spChg>
      </pc:sldChg>
      <pc:sldChg chg="addSp delSp modSp add mod modNotesTx">
        <pc:chgData name="Jens Krüger" userId="c5eb57da2141cca9" providerId="LiveId" clId="{B20E0EDB-884B-48B3-A4F0-4DA05D3A83B9}" dt="2020-09-19T16:53:49.243" v="1517" actId="20577"/>
        <pc:sldMkLst>
          <pc:docMk/>
          <pc:sldMk cId="779010161" sldId="609"/>
        </pc:sldMkLst>
        <pc:spChg chg="add mod">
          <ac:chgData name="Jens Krüger" userId="c5eb57da2141cca9" providerId="LiveId" clId="{B20E0EDB-884B-48B3-A4F0-4DA05D3A83B9}" dt="2020-09-19T16:45:26.240" v="1423" actId="1076"/>
          <ac:spMkLst>
            <pc:docMk/>
            <pc:sldMk cId="779010161" sldId="609"/>
            <ac:spMk id="2" creationId="{6DCA67B7-9559-4802-90B5-A5855A8EBDF9}"/>
          </ac:spMkLst>
        </pc:spChg>
        <pc:spChg chg="mod">
          <ac:chgData name="Jens Krüger" userId="c5eb57da2141cca9" providerId="LiveId" clId="{B20E0EDB-884B-48B3-A4F0-4DA05D3A83B9}" dt="2020-09-19T16:49:43.833" v="1458" actId="692"/>
          <ac:spMkLst>
            <pc:docMk/>
            <pc:sldMk cId="779010161" sldId="609"/>
            <ac:spMk id="4" creationId="{F7D094D0-8A21-4622-97BE-3391E3C0EC30}"/>
          </ac:spMkLst>
        </pc:spChg>
        <pc:spChg chg="mod">
          <ac:chgData name="Jens Krüger" userId="c5eb57da2141cca9" providerId="LiveId" clId="{B20E0EDB-884B-48B3-A4F0-4DA05D3A83B9}" dt="2020-09-19T16:49:31.907" v="1455" actId="207"/>
          <ac:spMkLst>
            <pc:docMk/>
            <pc:sldMk cId="779010161" sldId="609"/>
            <ac:spMk id="5" creationId="{6497A850-76F4-4E64-986A-A1533C6CCB08}"/>
          </ac:spMkLst>
        </pc:spChg>
        <pc:spChg chg="del mod">
          <ac:chgData name="Jens Krüger" userId="c5eb57da2141cca9" providerId="LiveId" clId="{B20E0EDB-884B-48B3-A4F0-4DA05D3A83B9}" dt="2020-09-19T16:43:06.785" v="1346" actId="478"/>
          <ac:spMkLst>
            <pc:docMk/>
            <pc:sldMk cId="779010161" sldId="609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19T16:49:50.652" v="1460" actId="207"/>
          <ac:spMkLst>
            <pc:docMk/>
            <pc:sldMk cId="779010161" sldId="609"/>
            <ac:spMk id="11" creationId="{D9D90BF2-A2C1-4937-AEEF-F5C25C260224}"/>
          </ac:spMkLst>
        </pc:spChg>
        <pc:spChg chg="mod">
          <ac:chgData name="Jens Krüger" userId="c5eb57da2141cca9" providerId="LiveId" clId="{B20E0EDB-884B-48B3-A4F0-4DA05D3A83B9}" dt="2020-09-19T16:42:09.547" v="1247" actId="164"/>
          <ac:spMkLst>
            <pc:docMk/>
            <pc:sldMk cId="779010161" sldId="609"/>
            <ac:spMk id="20" creationId="{5840D4AE-2FCF-45C3-B44B-99AB31D85F6C}"/>
          </ac:spMkLst>
        </pc:spChg>
        <pc:spChg chg="mod">
          <ac:chgData name="Jens Krüger" userId="c5eb57da2141cca9" providerId="LiveId" clId="{B20E0EDB-884B-48B3-A4F0-4DA05D3A83B9}" dt="2020-09-19T16:38:42.640" v="1136" actId="20577"/>
          <ac:spMkLst>
            <pc:docMk/>
            <pc:sldMk cId="779010161" sldId="609"/>
            <ac:spMk id="22" creationId="{BC7D6AA2-028D-4C4A-BD72-1C409851D70B}"/>
          </ac:spMkLst>
        </pc:spChg>
        <pc:spChg chg="mod">
          <ac:chgData name="Jens Krüger" userId="c5eb57da2141cca9" providerId="LiveId" clId="{B20E0EDB-884B-48B3-A4F0-4DA05D3A83B9}" dt="2020-09-19T16:51:00.696" v="1469" actId="692"/>
          <ac:spMkLst>
            <pc:docMk/>
            <pc:sldMk cId="779010161" sldId="609"/>
            <ac:spMk id="33" creationId="{844D275A-48F0-41D5-920A-F706FAA6D3F9}"/>
          </ac:spMkLst>
        </pc:spChg>
        <pc:spChg chg="mod">
          <ac:chgData name="Jens Krüger" userId="c5eb57da2141cca9" providerId="LiveId" clId="{B20E0EDB-884B-48B3-A4F0-4DA05D3A83B9}" dt="2020-09-19T16:50:28.025" v="1466" actId="207"/>
          <ac:spMkLst>
            <pc:docMk/>
            <pc:sldMk cId="779010161" sldId="609"/>
            <ac:spMk id="35" creationId="{9E2FB7E8-98C3-4B2B-AFEC-B55973597E02}"/>
          </ac:spMkLst>
        </pc:spChg>
        <pc:spChg chg="mod">
          <ac:chgData name="Jens Krüger" userId="c5eb57da2141cca9" providerId="LiveId" clId="{B20E0EDB-884B-48B3-A4F0-4DA05D3A83B9}" dt="2020-09-19T16:50:14.669" v="1463" actId="692"/>
          <ac:spMkLst>
            <pc:docMk/>
            <pc:sldMk cId="779010161" sldId="609"/>
            <ac:spMk id="37" creationId="{50D2AF74-71D0-405E-8B67-B5CC375C10A9}"/>
          </ac:spMkLst>
        </pc:spChg>
        <pc:spChg chg="mod">
          <ac:chgData name="Jens Krüger" userId="c5eb57da2141cca9" providerId="LiveId" clId="{B20E0EDB-884B-48B3-A4F0-4DA05D3A83B9}" dt="2020-09-19T16:42:40.194" v="1290" actId="404"/>
          <ac:spMkLst>
            <pc:docMk/>
            <pc:sldMk cId="779010161" sldId="609"/>
            <ac:spMk id="39" creationId="{CBC3090E-4893-4718-80D2-B54ED0C6CB80}"/>
          </ac:spMkLst>
        </pc:spChg>
        <pc:spChg chg="mod">
          <ac:chgData name="Jens Krüger" userId="c5eb57da2141cca9" providerId="LiveId" clId="{B20E0EDB-884B-48B3-A4F0-4DA05D3A83B9}" dt="2020-09-19T16:42:46.198" v="1291" actId="1076"/>
          <ac:spMkLst>
            <pc:docMk/>
            <pc:sldMk cId="779010161" sldId="609"/>
            <ac:spMk id="40" creationId="{A2595772-A001-4F30-8E0E-B183814630C8}"/>
          </ac:spMkLst>
        </pc:spChg>
        <pc:spChg chg="mod">
          <ac:chgData name="Jens Krüger" userId="c5eb57da2141cca9" providerId="LiveId" clId="{B20E0EDB-884B-48B3-A4F0-4DA05D3A83B9}" dt="2020-09-19T16:43:49.670" v="1390" actId="1076"/>
          <ac:spMkLst>
            <pc:docMk/>
            <pc:sldMk cId="779010161" sldId="609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19T16:44:12.237" v="1404" actId="1076"/>
          <ac:spMkLst>
            <pc:docMk/>
            <pc:sldMk cId="779010161" sldId="609"/>
            <ac:spMk id="158" creationId="{0495AE25-BAE2-4BCD-A0BD-88E73DE6CDC0}"/>
          </ac:spMkLst>
        </pc:spChg>
        <pc:spChg chg="mod">
          <ac:chgData name="Jens Krüger" userId="c5eb57da2141cca9" providerId="LiveId" clId="{B20E0EDB-884B-48B3-A4F0-4DA05D3A83B9}" dt="2020-09-19T16:51:08.618" v="1470" actId="692"/>
          <ac:spMkLst>
            <pc:docMk/>
            <pc:sldMk cId="779010161" sldId="609"/>
            <ac:spMk id="162" creationId="{0E4D0419-5FE0-4BE5-A575-08BB96F57F2E}"/>
          </ac:spMkLst>
        </pc:spChg>
        <pc:spChg chg="mod">
          <ac:chgData name="Jens Krüger" userId="c5eb57da2141cca9" providerId="LiveId" clId="{B20E0EDB-884B-48B3-A4F0-4DA05D3A83B9}" dt="2020-09-19T16:46:22.920" v="1429" actId="207"/>
          <ac:spMkLst>
            <pc:docMk/>
            <pc:sldMk cId="779010161" sldId="609"/>
            <ac:spMk id="165" creationId="{E30D5751-7705-41B6-B607-27F6F94EF620}"/>
          </ac:spMkLst>
        </pc:spChg>
        <pc:spChg chg="mod">
          <ac:chgData name="Jens Krüger" userId="c5eb57da2141cca9" providerId="LiveId" clId="{B20E0EDB-884B-48B3-A4F0-4DA05D3A83B9}" dt="2020-09-19T16:46:14.860" v="1427" actId="692"/>
          <ac:spMkLst>
            <pc:docMk/>
            <pc:sldMk cId="779010161" sldId="609"/>
            <ac:spMk id="167" creationId="{5F37F591-82AC-40D0-820E-B2875853E3AE}"/>
          </ac:spMkLst>
        </pc:spChg>
        <pc:grpChg chg="add mod">
          <ac:chgData name="Jens Krüger" userId="c5eb57da2141cca9" providerId="LiveId" clId="{B20E0EDB-884B-48B3-A4F0-4DA05D3A83B9}" dt="2020-09-19T16:42:21.478" v="1287" actId="1037"/>
          <ac:grpSpMkLst>
            <pc:docMk/>
            <pc:sldMk cId="779010161" sldId="609"/>
            <ac:grpSpMk id="6" creationId="{9ED1AD58-44F4-4B4B-B494-DFF21EFE9D78}"/>
          </ac:grpSpMkLst>
        </pc:grpChg>
        <pc:grpChg chg="mod">
          <ac:chgData name="Jens Krüger" userId="c5eb57da2141cca9" providerId="LiveId" clId="{B20E0EDB-884B-48B3-A4F0-4DA05D3A83B9}" dt="2020-09-19T16:41:57.486" v="1245" actId="1076"/>
          <ac:grpSpMkLst>
            <pc:docMk/>
            <pc:sldMk cId="779010161" sldId="609"/>
            <ac:grpSpMk id="13" creationId="{211CF902-E500-4E0C-97E4-E6CC4AF42F03}"/>
          </ac:grpSpMkLst>
        </pc:grpChg>
        <pc:grpChg chg="mod">
          <ac:chgData name="Jens Krüger" userId="c5eb57da2141cca9" providerId="LiveId" clId="{B20E0EDB-884B-48B3-A4F0-4DA05D3A83B9}" dt="2020-09-19T16:42:09.547" v="1247" actId="164"/>
          <ac:grpSpMkLst>
            <pc:docMk/>
            <pc:sldMk cId="779010161" sldId="609"/>
            <ac:grpSpMk id="14" creationId="{C25B52BC-B28F-4E06-9131-1754EACF8E33}"/>
          </ac:grpSpMkLst>
        </pc:grpChg>
        <pc:grpChg chg="mod">
          <ac:chgData name="Jens Krüger" userId="c5eb57da2141cca9" providerId="LiveId" clId="{B20E0EDB-884B-48B3-A4F0-4DA05D3A83B9}" dt="2020-09-19T16:42:58.344" v="1343" actId="1038"/>
          <ac:grpSpMkLst>
            <pc:docMk/>
            <pc:sldMk cId="779010161" sldId="609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19T16:43:25.263" v="1387" actId="1038"/>
          <ac:grpSpMkLst>
            <pc:docMk/>
            <pc:sldMk cId="779010161" sldId="609"/>
            <ac:grpSpMk id="31" creationId="{B13B97F3-3DA3-47F3-ABB8-8567F8B1D497}"/>
          </ac:grpSpMkLst>
        </pc:grpChg>
        <pc:grpChg chg="del">
          <ac:chgData name="Jens Krüger" userId="c5eb57da2141cca9" providerId="LiveId" clId="{B20E0EDB-884B-48B3-A4F0-4DA05D3A83B9}" dt="2020-09-19T16:40:32.132" v="1237" actId="478"/>
          <ac:grpSpMkLst>
            <pc:docMk/>
            <pc:sldMk cId="779010161" sldId="609"/>
            <ac:grpSpMk id="42" creationId="{446D6E43-6C26-4EA5-B86F-AE3DBBF47FBA}"/>
          </ac:grpSpMkLst>
        </pc:grpChg>
        <pc:grpChg chg="del">
          <ac:chgData name="Jens Krüger" userId="c5eb57da2141cca9" providerId="LiveId" clId="{B20E0EDB-884B-48B3-A4F0-4DA05D3A83B9}" dt="2020-09-19T16:40:33.479" v="1238" actId="478"/>
          <ac:grpSpMkLst>
            <pc:docMk/>
            <pc:sldMk cId="779010161" sldId="609"/>
            <ac:grpSpMk id="68" creationId="{AAE7C162-987E-4379-9111-F7E599F300A0}"/>
          </ac:grpSpMkLst>
        </pc:grpChg>
        <pc:grpChg chg="del">
          <ac:chgData name="Jens Krüger" userId="c5eb57da2141cca9" providerId="LiveId" clId="{B20E0EDB-884B-48B3-A4F0-4DA05D3A83B9}" dt="2020-09-19T16:40:34.684" v="1239" actId="478"/>
          <ac:grpSpMkLst>
            <pc:docMk/>
            <pc:sldMk cId="779010161" sldId="609"/>
            <ac:grpSpMk id="133" creationId="{7F1751FD-B4E0-4772-89D5-1B419AFD9B6A}"/>
          </ac:grpSpMkLst>
        </pc:grpChg>
        <pc:grpChg chg="add mod">
          <ac:chgData name="Jens Krüger" userId="c5eb57da2141cca9" providerId="LiveId" clId="{B20E0EDB-884B-48B3-A4F0-4DA05D3A83B9}" dt="2020-09-19T16:44:20.837" v="1405" actId="1076"/>
          <ac:grpSpMkLst>
            <pc:docMk/>
            <pc:sldMk cId="779010161" sldId="609"/>
            <ac:grpSpMk id="161" creationId="{E998EF7C-ACAE-408C-B28A-EB295861A675}"/>
          </ac:grpSpMkLst>
        </pc:grpChg>
        <pc:grpChg chg="mod">
          <ac:chgData name="Jens Krüger" userId="c5eb57da2141cca9" providerId="LiveId" clId="{B20E0EDB-884B-48B3-A4F0-4DA05D3A83B9}" dt="2020-09-19T16:43:01.097" v="1344"/>
          <ac:grpSpMkLst>
            <pc:docMk/>
            <pc:sldMk cId="779010161" sldId="609"/>
            <ac:grpSpMk id="163" creationId="{DD4EBC79-4B3A-4B1B-A4AC-4C19BBD41EF7}"/>
          </ac:grpSpMkLst>
        </pc:grpChg>
        <pc:grpChg chg="mod">
          <ac:chgData name="Jens Krüger" userId="c5eb57da2141cca9" providerId="LiveId" clId="{B20E0EDB-884B-48B3-A4F0-4DA05D3A83B9}" dt="2020-09-19T16:43:01.097" v="1344"/>
          <ac:grpSpMkLst>
            <pc:docMk/>
            <pc:sldMk cId="779010161" sldId="609"/>
            <ac:grpSpMk id="164" creationId="{AFF17159-1309-49E9-B2DA-90B4B644E2A4}"/>
          </ac:grpSpMkLst>
        </pc:grpChg>
        <pc:picChg chg="add mod">
          <ac:chgData name="Jens Krüger" userId="c5eb57da2141cca9" providerId="LiveId" clId="{B20E0EDB-884B-48B3-A4F0-4DA05D3A83B9}" dt="2020-09-19T16:49:09.519" v="1454" actId="1076"/>
          <ac:picMkLst>
            <pc:docMk/>
            <pc:sldMk cId="779010161" sldId="609"/>
            <ac:picMk id="21" creationId="{EA986332-FCAB-4772-9E36-91A10862D206}"/>
          </ac:picMkLst>
        </pc:picChg>
        <pc:picChg chg="add mod">
          <ac:chgData name="Jens Krüger" userId="c5eb57da2141cca9" providerId="LiveId" clId="{B20E0EDB-884B-48B3-A4F0-4DA05D3A83B9}" dt="2020-09-19T16:51:42.443" v="1475" actId="1076"/>
          <ac:picMkLst>
            <pc:docMk/>
            <pc:sldMk cId="779010161" sldId="609"/>
            <ac:picMk id="43" creationId="{B84C282B-477A-4C0B-B7CA-DB9A580B2491}"/>
          </ac:picMkLst>
        </pc:picChg>
        <pc:picChg chg="add mod">
          <ac:chgData name="Jens Krüger" userId="c5eb57da2141cca9" providerId="LiveId" clId="{B20E0EDB-884B-48B3-A4F0-4DA05D3A83B9}" dt="2020-09-19T16:52:07.205" v="1480" actId="1076"/>
          <ac:picMkLst>
            <pc:docMk/>
            <pc:sldMk cId="779010161" sldId="609"/>
            <ac:picMk id="174" creationId="{13B61C26-FF61-43D4-BAD4-79E1EC076E86}"/>
          </ac:picMkLst>
        </pc:picChg>
        <pc:picChg chg="add mod">
          <ac:chgData name="Jens Krüger" userId="c5eb57da2141cca9" providerId="LiveId" clId="{B20E0EDB-884B-48B3-A4F0-4DA05D3A83B9}" dt="2020-09-19T16:52:39.685" v="1486" actId="14100"/>
          <ac:picMkLst>
            <pc:docMk/>
            <pc:sldMk cId="779010161" sldId="609"/>
            <ac:picMk id="176" creationId="{B80C961C-B46E-4CE2-A669-A3BEA4E1BC00}"/>
          </ac:picMkLst>
        </pc:picChg>
        <pc:picChg chg="add mod">
          <ac:chgData name="Jens Krüger" userId="c5eb57da2141cca9" providerId="LiveId" clId="{B20E0EDB-884B-48B3-A4F0-4DA05D3A83B9}" dt="2020-09-19T16:53:20.333" v="1493" actId="1076"/>
          <ac:picMkLst>
            <pc:docMk/>
            <pc:sldMk cId="779010161" sldId="609"/>
            <ac:picMk id="1026" creationId="{BFB16F8B-CB2C-4C69-9C86-72A70CB09D9F}"/>
          </ac:picMkLst>
        </pc:picChg>
        <pc:cxnChg chg="mod">
          <ac:chgData name="Jens Krüger" userId="c5eb57da2141cca9" providerId="LiveId" clId="{B20E0EDB-884B-48B3-A4F0-4DA05D3A83B9}" dt="2020-09-19T16:49:37.971" v="1456" actId="692"/>
          <ac:cxnSpMkLst>
            <pc:docMk/>
            <pc:sldMk cId="779010161" sldId="609"/>
            <ac:cxnSpMk id="3" creationId="{941EC916-4C92-4270-B1B7-A9131B077F86}"/>
          </ac:cxnSpMkLst>
        </pc:cxnChg>
        <pc:cxnChg chg="mod">
          <ac:chgData name="Jens Krüger" userId="c5eb57da2141cca9" providerId="LiveId" clId="{B20E0EDB-884B-48B3-A4F0-4DA05D3A83B9}" dt="2020-09-19T16:49:41.389" v="1457" actId="692"/>
          <ac:cxnSpMkLst>
            <pc:docMk/>
            <pc:sldMk cId="779010161" sldId="609"/>
            <ac:cxnSpMk id="7" creationId="{66AEC1E4-2581-4528-BF22-2F38C33C7DAB}"/>
          </ac:cxnSpMkLst>
        </pc:cxnChg>
        <pc:cxnChg chg="mod">
          <ac:chgData name="Jens Krüger" userId="c5eb57da2141cca9" providerId="LiveId" clId="{B20E0EDB-884B-48B3-A4F0-4DA05D3A83B9}" dt="2020-09-19T16:50:12.651" v="1462" actId="692"/>
          <ac:cxnSpMkLst>
            <pc:docMk/>
            <pc:sldMk cId="779010161" sldId="609"/>
            <ac:cxnSpMk id="36" creationId="{B67EE8CD-6708-4F25-BF5A-8E8B9AFE42B9}"/>
          </ac:cxnSpMkLst>
        </pc:cxnChg>
        <pc:cxnChg chg="mod">
          <ac:chgData name="Jens Krüger" userId="c5eb57da2141cca9" providerId="LiveId" clId="{B20E0EDB-884B-48B3-A4F0-4DA05D3A83B9}" dt="2020-09-19T16:50:15.612" v="1464" actId="692"/>
          <ac:cxnSpMkLst>
            <pc:docMk/>
            <pc:sldMk cId="779010161" sldId="609"/>
            <ac:cxnSpMk id="38" creationId="{6FB6FC79-9E62-4B61-9160-6AE0077AA14C}"/>
          </ac:cxnSpMkLst>
        </pc:cxnChg>
        <pc:cxnChg chg="mod">
          <ac:chgData name="Jens Krüger" userId="c5eb57da2141cca9" providerId="LiveId" clId="{B20E0EDB-884B-48B3-A4F0-4DA05D3A83B9}" dt="2020-09-19T16:40:32.132" v="1237" actId="478"/>
          <ac:cxnSpMkLst>
            <pc:docMk/>
            <pc:sldMk cId="779010161" sldId="609"/>
            <ac:cxnSpMk id="63" creationId="{085515E1-10DF-4DBE-A0C8-EEB88A0C1BB9}"/>
          </ac:cxnSpMkLst>
        </pc:cxnChg>
        <pc:cxnChg chg="mod">
          <ac:chgData name="Jens Krüger" userId="c5eb57da2141cca9" providerId="LiveId" clId="{B20E0EDB-884B-48B3-A4F0-4DA05D3A83B9}" dt="2020-09-19T16:40:32.132" v="1237" actId="478"/>
          <ac:cxnSpMkLst>
            <pc:docMk/>
            <pc:sldMk cId="779010161" sldId="609"/>
            <ac:cxnSpMk id="66" creationId="{783C0759-BEE1-4C52-A805-C1E1A4533696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81" creationId="{E3A52510-E293-4757-A95D-EC815D0A66B9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101" creationId="{118087F8-871A-421A-866D-919AFB787E24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104" creationId="{A04FA9A0-0A68-4767-A3C5-FA98FB0DD04E}"/>
          </ac:cxnSpMkLst>
        </pc:cxnChg>
        <pc:cxnChg chg="mod">
          <ac:chgData name="Jens Krüger" userId="c5eb57da2141cca9" providerId="LiveId" clId="{B20E0EDB-884B-48B3-A4F0-4DA05D3A83B9}" dt="2020-09-19T16:40:34.684" v="1239" actId="478"/>
          <ac:cxnSpMkLst>
            <pc:docMk/>
            <pc:sldMk cId="779010161" sldId="609"/>
            <ac:cxnSpMk id="153" creationId="{3186BD52-AF0F-4CEC-A336-08ED0C0D2B20}"/>
          </ac:cxnSpMkLst>
        </pc:cxnChg>
        <pc:cxnChg chg="mod">
          <ac:chgData name="Jens Krüger" userId="c5eb57da2141cca9" providerId="LiveId" clId="{B20E0EDB-884B-48B3-A4F0-4DA05D3A83B9}" dt="2020-09-19T16:40:34.684" v="1239" actId="478"/>
          <ac:cxnSpMkLst>
            <pc:docMk/>
            <pc:sldMk cId="779010161" sldId="609"/>
            <ac:cxnSpMk id="156" creationId="{E2A71F75-AEE4-4C36-AC04-B10D586AEAE6}"/>
          </ac:cxnSpMkLst>
        </pc:cxnChg>
        <pc:cxnChg chg="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59" creationId="{2657D4BB-BA4F-4B28-94D6-E0A37C868E1F}"/>
          </ac:cxnSpMkLst>
        </pc:cxnChg>
        <pc:cxnChg chg="mod">
          <ac:chgData name="Jens Krüger" userId="c5eb57da2141cca9" providerId="LiveId" clId="{B20E0EDB-884B-48B3-A4F0-4DA05D3A83B9}" dt="2020-09-19T16:46:14.860" v="1427" actId="692"/>
          <ac:cxnSpMkLst>
            <pc:docMk/>
            <pc:sldMk cId="779010161" sldId="609"/>
            <ac:cxnSpMk id="166" creationId="{EDB44CE0-80D6-43A7-8FFD-DEEC5ED457D9}"/>
          </ac:cxnSpMkLst>
        </pc:cxnChg>
        <pc:cxnChg chg="mod">
          <ac:chgData name="Jens Krüger" userId="c5eb57da2141cca9" providerId="LiveId" clId="{B20E0EDB-884B-48B3-A4F0-4DA05D3A83B9}" dt="2020-09-19T16:46:14.860" v="1427" actId="692"/>
          <ac:cxnSpMkLst>
            <pc:docMk/>
            <pc:sldMk cId="779010161" sldId="609"/>
            <ac:cxnSpMk id="168" creationId="{CBC64B71-887A-4C3E-8092-9B5F1F7BF1E4}"/>
          </ac:cxnSpMkLst>
        </pc:cxnChg>
        <pc:cxnChg chg="add 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69" creationId="{E91D6AEE-A25C-4B95-9408-8EE362F4EDDC}"/>
          </ac:cxnSpMkLst>
        </pc:cxnChg>
        <pc:cxnChg chg="add 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70" creationId="{0374D4D3-3C82-4825-B355-5F6105C83DBA}"/>
          </ac:cxnSpMkLst>
        </pc:cxnChg>
      </pc:sldChg>
      <pc:sldChg chg="addSp modSp mod">
        <pc:chgData name="Jens Krüger" userId="c5eb57da2141cca9" providerId="LiveId" clId="{B20E0EDB-884B-48B3-A4F0-4DA05D3A83B9}" dt="2020-09-20T15:40:18.601" v="1623" actId="208"/>
        <pc:sldMkLst>
          <pc:docMk/>
          <pc:sldMk cId="1495117758" sldId="613"/>
        </pc:sldMkLst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2" creationId="{A8DF8093-E4CE-4C76-81F2-3EF8CD22D111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6" creationId="{7F7367AE-D1A0-49CC-8351-17A05F38E1A1}"/>
          </ac:spMkLst>
        </pc:spChg>
        <pc:spChg chg="mod">
          <ac:chgData name="Jens Krüger" userId="c5eb57da2141cca9" providerId="LiveId" clId="{B20E0EDB-884B-48B3-A4F0-4DA05D3A83B9}" dt="2020-09-20T15:37:33.064" v="1564" actId="1038"/>
          <ac:spMkLst>
            <pc:docMk/>
            <pc:sldMk cId="1495117758" sldId="613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158" creationId="{0495AE25-BAE2-4BCD-A0BD-88E73DE6CDC0}"/>
          </ac:spMkLst>
        </pc:spChg>
        <pc:grpChg chg="mod">
          <ac:chgData name="Jens Krüger" userId="c5eb57da2141cca9" providerId="LiveId" clId="{B20E0EDB-884B-48B3-A4F0-4DA05D3A83B9}" dt="2020-09-20T15:37:33.064" v="1564" actId="1038"/>
          <ac:grpSpMkLst>
            <pc:docMk/>
            <pc:sldMk cId="1495117758" sldId="613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20T15:37:27.242" v="1553" actId="1038"/>
          <ac:grpSpMkLst>
            <pc:docMk/>
            <pc:sldMk cId="1495117758" sldId="613"/>
            <ac:grpSpMk id="31" creationId="{B13B97F3-3DA3-47F3-ABB8-8567F8B1D497}"/>
          </ac:grpSpMkLst>
        </pc:grpChg>
        <pc:picChg chg="mod">
          <ac:chgData name="Jens Krüger" userId="c5eb57da2141cca9" providerId="LiveId" clId="{B20E0EDB-884B-48B3-A4F0-4DA05D3A83B9}" dt="2020-09-20T15:37:27.242" v="1553" actId="1038"/>
          <ac:picMkLst>
            <pc:docMk/>
            <pc:sldMk cId="1495117758" sldId="613"/>
            <ac:picMk id="162" creationId="{5D2E8989-B59A-451D-A81C-FF9ED69B537A}"/>
          </ac:picMkLst>
        </pc:picChg>
        <pc:cxnChg chg="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60" creationId="{7AD8D343-203A-493E-9BB8-AEF5863D63E2}"/>
          </ac:cxnSpMkLst>
        </pc:cxnChg>
        <pc:cxnChg chg="add 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61" creationId="{A16A79F9-943D-4EB9-9557-BDE3C4B9D97B}"/>
          </ac:cxnSpMkLst>
        </pc:cxnChg>
      </pc:sldChg>
      <pc:sldChg chg="addSp delSp modSp mod">
        <pc:chgData name="Jens Krüger" userId="c5eb57da2141cca9" providerId="LiveId" clId="{B20E0EDB-884B-48B3-A4F0-4DA05D3A83B9}" dt="2020-09-20T15:40:43.612" v="1643" actId="1037"/>
        <pc:sldMkLst>
          <pc:docMk/>
          <pc:sldMk cId="736997535" sldId="614"/>
        </pc:sldMkLst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39" creationId="{CBC3090E-4893-4718-80D2-B54ED0C6CB80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40" creationId="{A2595772-A001-4F30-8E0E-B183814630C8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158" creationId="{0495AE25-BAE2-4BCD-A0BD-88E73DE6CDC0}"/>
          </ac:spMkLst>
        </pc:spChg>
        <pc:cxnChg chg="del">
          <ac:chgData name="Jens Krüger" userId="c5eb57da2141cca9" providerId="LiveId" clId="{B20E0EDB-884B-48B3-A4F0-4DA05D3A83B9}" dt="2020-09-20T15:40:37.872" v="1624" actId="478"/>
          <ac:cxnSpMkLst>
            <pc:docMk/>
            <pc:sldMk cId="736997535" sldId="614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0" creationId="{2BD5CEFA-4C49-490F-AA1E-F07708B2338A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1" creationId="{686E606D-511D-46A8-9747-2623721C988F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2" creationId="{255B3CAC-2156-4292-82BC-4933A3459F71}"/>
          </ac:cxnSpMkLst>
        </pc:cxnChg>
      </pc:sldChg>
    </pc:docChg>
  </pc:docChgLst>
  <pc:docChgLst>
    <pc:chgData name="Timo Mühlhaus" userId="1b6b3aba618dadac" providerId="LiveId" clId="{0650BC4A-570C-4918-B7F2-B6B3A55D36EB}"/>
    <pc:docChg chg="undo custSel mod addSld delSld modSld sldOrd modMainMaster modShowInfo">
      <pc:chgData name="Timo Mühlhaus" userId="1b6b3aba618dadac" providerId="LiveId" clId="{0650BC4A-570C-4918-B7F2-B6B3A55D36EB}" dt="2020-09-20T18:28:12.366" v="4184" actId="1076"/>
      <pc:docMkLst>
        <pc:docMk/>
      </pc:docMkLst>
      <pc:sldChg chg="addSp delSp modSp mod">
        <pc:chgData name="Timo Mühlhaus" userId="1b6b3aba618dadac" providerId="LiveId" clId="{0650BC4A-570C-4918-B7F2-B6B3A55D36EB}" dt="2020-09-19T15:10:21.313" v="2829" actId="113"/>
        <pc:sldMkLst>
          <pc:docMk/>
          <pc:sldMk cId="2944914829" sldId="260"/>
        </pc:sldMkLst>
        <pc:spChg chg="mod">
          <ac:chgData name="Timo Mühlhaus" userId="1b6b3aba618dadac" providerId="LiveId" clId="{0650BC4A-570C-4918-B7F2-B6B3A55D36EB}" dt="2020-09-19T09:58:50.857" v="1659"/>
          <ac:spMkLst>
            <pc:docMk/>
            <pc:sldMk cId="2944914829" sldId="260"/>
            <ac:spMk id="3" creationId="{05B3F69F-DAA2-4E8C-A407-31F8C9754F4C}"/>
          </ac:spMkLst>
        </pc:spChg>
        <pc:spChg chg="del mod">
          <ac:chgData name="Timo Mühlhaus" userId="1b6b3aba618dadac" providerId="LiveId" clId="{0650BC4A-570C-4918-B7F2-B6B3A55D36EB}" dt="2020-09-19T09:58:54.213" v="1660" actId="478"/>
          <ac:spMkLst>
            <pc:docMk/>
            <pc:sldMk cId="2944914829" sldId="260"/>
            <ac:spMk id="5" creationId="{9DDF1190-96D2-4AC4-8D20-6CCF7721CE69}"/>
          </ac:spMkLst>
        </pc:spChg>
        <pc:spChg chg="add del mod">
          <ac:chgData name="Timo Mühlhaus" userId="1b6b3aba618dadac" providerId="LiveId" clId="{0650BC4A-570C-4918-B7F2-B6B3A55D36EB}" dt="2020-09-19T09:58:56.271" v="1661" actId="478"/>
          <ac:spMkLst>
            <pc:docMk/>
            <pc:sldMk cId="2944914829" sldId="260"/>
            <ac:spMk id="9" creationId="{28568AE6-4DD6-4EA3-B568-9A1F389789B5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0" creationId="{8E703917-1214-4FAC-ACF8-F88800735A68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1" creationId="{1C6F71CB-AEDF-4A00-B1DD-33032D206956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2" creationId="{00EECD91-CBCF-478E-90A3-E2317D62D797}"/>
          </ac:spMkLst>
        </pc:spChg>
        <pc:cxnChg chg="add del">
          <ac:chgData name="Timo Mühlhaus" userId="1b6b3aba618dadac" providerId="LiveId" clId="{0650BC4A-570C-4918-B7F2-B6B3A55D36EB}" dt="2020-09-18T15:19:38.683" v="1076" actId="478"/>
          <ac:cxnSpMkLst>
            <pc:docMk/>
            <pc:sldMk cId="2944914829" sldId="260"/>
            <ac:cxnSpMk id="4" creationId="{CC41FA7E-B823-4A37-A791-BCF5F3C5E317}"/>
          </ac:cxnSpMkLst>
        </pc:cxnChg>
        <pc:cxnChg chg="add del">
          <ac:chgData name="Timo Mühlhaus" userId="1b6b3aba618dadac" providerId="LiveId" clId="{0650BC4A-570C-4918-B7F2-B6B3A55D36EB}" dt="2020-09-18T15:19:54.734" v="1080" actId="21"/>
          <ac:cxnSpMkLst>
            <pc:docMk/>
            <pc:sldMk cId="2944914829" sldId="260"/>
            <ac:cxnSpMk id="7" creationId="{795BC713-DDD3-4345-9ED6-F3076C11AA35}"/>
          </ac:cxnSpMkLst>
        </pc:cxnChg>
      </pc:sldChg>
      <pc:sldChg chg="del ord">
        <pc:chgData name="Timo Mühlhaus" userId="1b6b3aba618dadac" providerId="LiveId" clId="{0650BC4A-570C-4918-B7F2-B6B3A55D36EB}" dt="2020-09-19T11:52:44.685" v="1932" actId="2696"/>
        <pc:sldMkLst>
          <pc:docMk/>
          <pc:sldMk cId="0" sldId="263"/>
        </pc:sldMkLst>
      </pc:sldChg>
      <pc:sldChg chg="modSp mod">
        <pc:chgData name="Timo Mühlhaus" userId="1b6b3aba618dadac" providerId="LiveId" clId="{0650BC4A-570C-4918-B7F2-B6B3A55D36EB}" dt="2020-09-19T15:44:45.088" v="3271" actId="14100"/>
        <pc:sldMkLst>
          <pc:docMk/>
          <pc:sldMk cId="0" sldId="271"/>
        </pc:sldMkLst>
        <pc:spChg chg="mod">
          <ac:chgData name="Timo Mühlhaus" userId="1b6b3aba618dadac" providerId="LiveId" clId="{0650BC4A-570C-4918-B7F2-B6B3A55D36EB}" dt="2020-09-19T15:44:45.088" v="3271" actId="14100"/>
          <ac:spMkLst>
            <pc:docMk/>
            <pc:sldMk cId="0" sldId="271"/>
            <ac:spMk id="894" creationId="{00000000-0000-0000-0000-000000000000}"/>
          </ac:spMkLst>
        </pc:spChg>
      </pc:sldChg>
      <pc:sldChg chg="modSp del">
        <pc:chgData name="Timo Mühlhaus" userId="1b6b3aba618dadac" providerId="LiveId" clId="{0650BC4A-570C-4918-B7F2-B6B3A55D36EB}" dt="2020-09-19T11:34:50.084" v="1829" actId="47"/>
        <pc:sldMkLst>
          <pc:docMk/>
          <pc:sldMk cId="0" sldId="27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3"/>
            <ac:spMk id="279" creationId="{00000000-0000-0000-0000-000000000000}"/>
          </ac:spMkLst>
        </pc:spChg>
      </pc:sldChg>
      <pc:sldChg chg="modSp del ord">
        <pc:chgData name="Timo Mühlhaus" userId="1b6b3aba618dadac" providerId="LiveId" clId="{0650BC4A-570C-4918-B7F2-B6B3A55D36EB}" dt="2020-09-19T12:40:39.636" v="2085" actId="47"/>
        <pc:sldMkLst>
          <pc:docMk/>
          <pc:sldMk cId="0" sldId="27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4"/>
            <ac:spMk id="290" creationId="{00000000-0000-0000-0000-000000000000}"/>
          </ac:spMkLst>
        </pc:spChg>
      </pc:sldChg>
      <pc:sldChg chg="addSp delSp modSp mod">
        <pc:chgData name="Timo Mühlhaus" userId="1b6b3aba618dadac" providerId="LiveId" clId="{0650BC4A-570C-4918-B7F2-B6B3A55D36EB}" dt="2020-09-19T16:31:58.875" v="3498" actId="1076"/>
        <pc:sldMkLst>
          <pc:docMk/>
          <pc:sldMk cId="0" sldId="275"/>
        </pc:sldMkLst>
        <pc:spChg chg="add del mod">
          <ac:chgData name="Timo Mühlhaus" userId="1b6b3aba618dadac" providerId="LiveId" clId="{0650BC4A-570C-4918-B7F2-B6B3A55D36EB}" dt="2020-09-19T12:44:00.121" v="2104" actId="478"/>
          <ac:spMkLst>
            <pc:docMk/>
            <pc:sldMk cId="0" sldId="275"/>
            <ac:spMk id="3" creationId="{1EC79543-306A-46E0-8F96-0F968487EB3F}"/>
          </ac:spMkLst>
        </pc:spChg>
        <pc:spChg chg="add mod ord">
          <ac:chgData name="Timo Mühlhaus" userId="1b6b3aba618dadac" providerId="LiveId" clId="{0650BC4A-570C-4918-B7F2-B6B3A55D36EB}" dt="2020-09-19T12:45:10.791" v="2116" actId="14100"/>
          <ac:spMkLst>
            <pc:docMk/>
            <pc:sldMk cId="0" sldId="275"/>
            <ac:spMk id="4" creationId="{A6CE3B17-010D-4EA2-AA21-795AC44A15FB}"/>
          </ac:spMkLst>
        </pc:spChg>
        <pc:spChg chg="add del mod">
          <ac:chgData name="Timo Mühlhaus" userId="1b6b3aba618dadac" providerId="LiveId" clId="{0650BC4A-570C-4918-B7F2-B6B3A55D36EB}" dt="2020-09-19T12:46:04.097" v="2128" actId="478"/>
          <ac:spMkLst>
            <pc:docMk/>
            <pc:sldMk cId="0" sldId="275"/>
            <ac:spMk id="14" creationId="{40728E78-CC9E-4E32-A037-BC2B7EDC0ABD}"/>
          </ac:spMkLst>
        </pc:spChg>
        <pc:spChg chg="mod">
          <ac:chgData name="Timo Mühlhaus" userId="1b6b3aba618dadac" providerId="LiveId" clId="{0650BC4A-570C-4918-B7F2-B6B3A55D36EB}" dt="2020-09-19T12:42:44.635" v="2091"/>
          <ac:spMkLst>
            <pc:docMk/>
            <pc:sldMk cId="0" sldId="275"/>
            <ac:spMk id="300" creationId="{00000000-0000-0000-0000-000000000000}"/>
          </ac:spMkLst>
        </pc:spChg>
        <pc:spChg chg="mod">
          <ac:chgData name="Timo Mühlhaus" userId="1b6b3aba618dadac" providerId="LiveId" clId="{0650BC4A-570C-4918-B7F2-B6B3A55D36EB}" dt="2020-09-19T16:31:58.875" v="3498" actId="1076"/>
          <ac:spMkLst>
            <pc:docMk/>
            <pc:sldMk cId="0" sldId="275"/>
            <ac:spMk id="301" creationId="{00000000-0000-0000-0000-000000000000}"/>
          </ac:spMkLst>
        </pc:spChg>
        <pc:grpChg chg="add mod ord">
          <ac:chgData name="Timo Mühlhaus" userId="1b6b3aba618dadac" providerId="LiveId" clId="{0650BC4A-570C-4918-B7F2-B6B3A55D36EB}" dt="2020-09-19T12:45:37.537" v="2124" actId="1076"/>
          <ac:grpSpMkLst>
            <pc:docMk/>
            <pc:sldMk cId="0" sldId="275"/>
            <ac:grpSpMk id="2" creationId="{0747EE4A-3BFB-4B9F-963E-D6E563283B42}"/>
          </ac:grpSpMkLst>
        </pc:grpChg>
        <pc:grpChg chg="add mod">
          <ac:chgData name="Timo Mühlhaus" userId="1b6b3aba618dadac" providerId="LiveId" clId="{0650BC4A-570C-4918-B7F2-B6B3A55D36EB}" dt="2020-09-19T12:45:24.918" v="2122" actId="14100"/>
          <ac:grpSpMkLst>
            <pc:docMk/>
            <pc:sldMk cId="0" sldId="275"/>
            <ac:grpSpMk id="5" creationId="{B8EF9331-BCEB-4094-8283-612B9259A69D}"/>
          </ac:grpSpMkLst>
        </pc:grpChg>
        <pc:picChg chg="mod">
          <ac:chgData name="Timo Mühlhaus" userId="1b6b3aba618dadac" providerId="LiveId" clId="{0650BC4A-570C-4918-B7F2-B6B3A55D36EB}" dt="2020-09-19T12:45:22.630" v="2121" actId="164"/>
          <ac:picMkLst>
            <pc:docMk/>
            <pc:sldMk cId="0" sldId="275"/>
            <ac:picMk id="302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4:20.606" v="2105"/>
          <ac:picMkLst>
            <pc:docMk/>
            <pc:sldMk cId="0" sldId="275"/>
            <ac:picMk id="303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5:22.630" v="2121" actId="164"/>
          <ac:picMkLst>
            <pc:docMk/>
            <pc:sldMk cId="0" sldId="275"/>
            <ac:picMk id="304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4:20.606" v="2105"/>
          <ac:picMkLst>
            <pc:docMk/>
            <pc:sldMk cId="0" sldId="275"/>
            <ac:picMk id="305" creationId="{00000000-0000-0000-0000-000000000000}"/>
          </ac:picMkLst>
        </pc:picChg>
      </pc:sldChg>
      <pc:sldChg chg="modSp del ord">
        <pc:chgData name="Timo Mühlhaus" userId="1b6b3aba618dadac" providerId="LiveId" clId="{0650BC4A-570C-4918-B7F2-B6B3A55D36EB}" dt="2020-09-19T12:38:16.419" v="2062" actId="47"/>
        <pc:sldMkLst>
          <pc:docMk/>
          <pc:sldMk cId="0" sldId="27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6"/>
            <ac:spMk id="310" creationId="{00000000-0000-0000-0000-000000000000}"/>
          </ac:spMkLst>
        </pc:spChg>
      </pc:sldChg>
      <pc:sldChg chg="add del">
        <pc:chgData name="Timo Mühlhaus" userId="1b6b3aba618dadac" providerId="LiveId" clId="{0650BC4A-570C-4918-B7F2-B6B3A55D36EB}" dt="2020-09-19T09:00:35.631" v="1276" actId="47"/>
        <pc:sldMkLst>
          <pc:docMk/>
          <pc:sldMk cId="3906236261" sldId="280"/>
        </pc:sldMkLst>
      </pc:sldChg>
      <pc:sldChg chg="addSp delSp modSp mod">
        <pc:chgData name="Timo Mühlhaus" userId="1b6b3aba618dadac" providerId="LiveId" clId="{0650BC4A-570C-4918-B7F2-B6B3A55D36EB}" dt="2020-09-20T15:14:55.232" v="3861" actId="1076"/>
        <pc:sldMkLst>
          <pc:docMk/>
          <pc:sldMk cId="0" sldId="298"/>
        </pc:sldMkLst>
        <pc:spChg chg="add mod">
          <ac:chgData name="Timo Mühlhaus" userId="1b6b3aba618dadac" providerId="LiveId" clId="{0650BC4A-570C-4918-B7F2-B6B3A55D36EB}" dt="2020-09-20T15:14:36.729" v="3856" actId="1076"/>
          <ac:spMkLst>
            <pc:docMk/>
            <pc:sldMk cId="0" sldId="298"/>
            <ac:spMk id="4" creationId="{3818EB76-2DDC-4CFB-A67E-B4A3ACFA492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2" creationId="{7611E1FC-3B76-427E-BDE9-97CFE4AC11E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3" creationId="{73EC46E5-62A6-4661-AB3E-C2873361A749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4" creationId="{FC4188EA-16C7-4326-86A4-583EDEC21ED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5" creationId="{1D9AB32F-2EF3-469C-8C21-C2FF63EF135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6" creationId="{3060FF1E-3A55-46DD-9783-F041FC23D67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7" creationId="{E3EF0AE8-7516-44BC-8488-D98D8CEB4F91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8" creationId="{64421909-AED8-4445-A028-6E8648E7BC95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9" creationId="{FC4217EC-4AD1-44A2-8AB6-C79831B7E93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0" creationId="{CFC2AC2B-E2B7-431E-8C4E-B864326E0D4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1" creationId="{BE1BAEC9-E9A3-4726-B8DC-9144E54E494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7" creationId="{41269813-3FC1-41C3-83B4-5137CDE05B7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8" creationId="{1AD9EA77-3D1B-46CE-AE26-99D80A7CC01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2" creationId="{2F10C2F0-32AE-4DB2-811C-8A609A671BCD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5" creationId="{B0354FBF-A106-4B47-B8A7-DF043A44475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6" creationId="{4F60C55C-2D7C-4169-94D5-DA672EC14D2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7" creationId="{429C8706-75B2-4FFF-A153-410D04D44BE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8" creationId="{794A89A3-5B5B-4C0B-9F86-1213047301EB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9" creationId="{25E30CF8-9742-4AD8-BC88-7EF1EFFFCEF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0" creationId="{1BBAD7B7-5B11-4D6D-83DC-BD4E15A780B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1" creationId="{D5413971-460C-4D08-901D-6810BE502D9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8" creationId="{360B1325-5554-41F3-84B8-33AB178B8A3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9" creationId="{A30373E6-744F-4660-895A-2704B4F9402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2" creationId="{01E69979-161B-4571-B6E8-1834F924EEA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5" creationId="{01EB8FD3-0AE2-4AC6-B7FD-5F002F6D22D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8" creationId="{6B63B89B-182C-45D7-9A60-AF7676D330A0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9" creationId="{365407DF-7BB3-4FA3-BC44-AC7D4359A6C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0" creationId="{CF8253AE-5CE9-4ECC-BB14-448426E54D81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3" creationId="{2DADAE8F-D724-4CF7-93B0-38AB5DD2F49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4" creationId="{09D35DCD-807D-4988-BF4E-CF41C6F46F5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5" creationId="{F986CB44-5E94-49A2-90CC-016931FACA42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6" creationId="{D1D143EA-E078-4EE4-9446-61E32DD2480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7" creationId="{CDCFEB51-E86D-4393-8D28-6CCC50FECB25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8" creationId="{A64ECC3D-E8FA-4AB9-A0B2-B601868D8C9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9" creationId="{A447D147-FEDE-4BC2-A4A1-CCE2AE9E96D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0" creationId="{A83A9809-AAF9-4E65-A548-C080FB59D76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1" creationId="{207C000A-8AAB-4F7B-8620-79D3FAB796D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2" creationId="{2C704AEE-B590-4808-9BB5-6057E1309182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3" creationId="{E16E9A24-B642-4683-8166-912EAD017269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4" creationId="{B241D277-176F-40B9-AF95-174421AEAE9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6" creationId="{812EFAB8-86E8-4FF4-9F9F-4314C1221C3D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7" creationId="{DCB7233D-4B96-4E10-8405-4B50B4B114F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2" creationId="{F1729373-CE99-4FC7-814D-B96D195E6F6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3" creationId="{C1974DF5-BE6F-40C9-82F4-F399FDE9179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4" creationId="{74E684F2-1C0C-40FC-A3AE-5E2D1BBD433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5" creationId="{5ECE6C14-6A57-48D2-8D6C-F2714754EE16}"/>
          </ac:spMkLst>
        </pc:spChg>
        <pc:spChg chg="add mod">
          <ac:chgData name="Timo Mühlhaus" userId="1b6b3aba618dadac" providerId="LiveId" clId="{0650BC4A-570C-4918-B7F2-B6B3A55D36EB}" dt="2020-09-20T15:14:45.933" v="3859" actId="1076"/>
          <ac:spMkLst>
            <pc:docMk/>
            <pc:sldMk cId="0" sldId="298"/>
            <ac:spMk id="93" creationId="{C789F458-68D8-4F7B-B8A1-0D2E0B14C39D}"/>
          </ac:spMkLst>
        </pc:spChg>
        <pc:spChg chg="mod">
          <ac:chgData name="Timo Mühlhaus" userId="1b6b3aba618dadac" providerId="LiveId" clId="{0650BC4A-570C-4918-B7F2-B6B3A55D36EB}" dt="2020-09-20T15:14:55.232" v="3861" actId="1076"/>
          <ac:spMkLst>
            <pc:docMk/>
            <pc:sldMk cId="0" sldId="298"/>
            <ac:spMk id="1462" creationId="{00000000-0000-0000-0000-000000000000}"/>
          </ac:spMkLst>
        </pc:spChg>
        <pc:grpChg chg="add del 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5" creationId="{D0B946FC-B765-431A-AA12-8F555EE288CF}"/>
          </ac:grpSpMkLst>
        </pc:grpChg>
        <pc:grpChg chg="del mod topLvl">
          <ac:chgData name="Timo Mühlhaus" userId="1b6b3aba618dadac" providerId="LiveId" clId="{0650BC4A-570C-4918-B7F2-B6B3A55D36EB}" dt="2020-09-20T13:40:45.766" v="3676" actId="478"/>
          <ac:grpSpMkLst>
            <pc:docMk/>
            <pc:sldMk cId="0" sldId="298"/>
            <ac:grpSpMk id="6" creationId="{44D10808-1585-41D5-B45B-F38DCE3BF1AD}"/>
          </ac:grpSpMkLst>
        </pc:grpChg>
        <pc:grpChg chg="mod topLvl">
          <ac:chgData name="Timo Mühlhaus" userId="1b6b3aba618dadac" providerId="LiveId" clId="{0650BC4A-570C-4918-B7F2-B6B3A55D36EB}" dt="2020-09-20T13:42:00.955" v="3691" actId="1076"/>
          <ac:grpSpMkLst>
            <pc:docMk/>
            <pc:sldMk cId="0" sldId="298"/>
            <ac:grpSpMk id="7" creationId="{762718C9-E491-4237-BC0C-AFBD5E7306CD}"/>
          </ac:grpSpMkLst>
        </pc:grpChg>
        <pc:grpChg chg="del mod topLvl">
          <ac:chgData name="Timo Mühlhaus" userId="1b6b3aba618dadac" providerId="LiveId" clId="{0650BC4A-570C-4918-B7F2-B6B3A55D36EB}" dt="2020-09-20T13:40:48.602" v="3677" actId="478"/>
          <ac:grpSpMkLst>
            <pc:docMk/>
            <pc:sldMk cId="0" sldId="298"/>
            <ac:grpSpMk id="8" creationId="{ABA71384-6173-4C81-B447-76A573513F94}"/>
          </ac:grpSpMkLst>
        </pc:grpChg>
        <pc:grpChg chg="mod topLvl">
          <ac:chgData name="Timo Mühlhaus" userId="1b6b3aba618dadac" providerId="LiveId" clId="{0650BC4A-570C-4918-B7F2-B6B3A55D36EB}" dt="2020-09-20T13:42:05.317" v="3694" actId="1038"/>
          <ac:grpSpMkLst>
            <pc:docMk/>
            <pc:sldMk cId="0" sldId="298"/>
            <ac:grpSpMk id="9" creationId="{8DBCC0BA-FFB5-4123-AA5E-7DC9C03D569A}"/>
          </ac:grpSpMkLst>
        </pc:grpChg>
        <pc:grpChg chg="mod topLvl">
          <ac:chgData name="Timo Mühlhaus" userId="1b6b3aba618dadac" providerId="LiveId" clId="{0650BC4A-570C-4918-B7F2-B6B3A55D36EB}" dt="2020-09-20T15:14:43.051" v="3858" actId="1076"/>
          <ac:grpSpMkLst>
            <pc:docMk/>
            <pc:sldMk cId="0" sldId="298"/>
            <ac:grpSpMk id="10" creationId="{DEE694ED-F220-4810-8B06-3D7F48C698CD}"/>
          </ac:grpSpMkLst>
        </pc:grpChg>
        <pc:grpChg chg="del mod topLvl">
          <ac:chgData name="Timo Mühlhaus" userId="1b6b3aba618dadac" providerId="LiveId" clId="{0650BC4A-570C-4918-B7F2-B6B3A55D36EB}" dt="2020-09-20T13:40:45.766" v="3676" actId="478"/>
          <ac:grpSpMkLst>
            <pc:docMk/>
            <pc:sldMk cId="0" sldId="298"/>
            <ac:grpSpMk id="11" creationId="{5C20AA68-98F2-4F79-9467-A52BCE777DE6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2" creationId="{11E7B27E-5E4B-452B-A276-C9BB8429BAEF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3" creationId="{5BBE9DF7-9C63-46BE-935A-91559051524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4" creationId="{78B28ECC-0E76-46FD-A052-CBFDC460872D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5" creationId="{87E2AE3B-F34B-4918-921F-D153E4DADB40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6" creationId="{D7AD93A7-06DD-4631-B6DB-00108E5E7D7F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9" creationId="{3FAE6C73-F008-4478-BA48-6AD8DE151160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30" creationId="{022CE644-6764-47BD-A8D0-818545E2031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31" creationId="{80FAC1C9-1453-4FEC-9A10-CF5F0AF08E6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2" creationId="{DB3670A5-B34A-4817-9646-0834F3C5A933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3" creationId="{BE21F138-2472-4490-B037-3134C7850982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4" creationId="{92FA60AC-2877-40E1-9613-8BBB0F3EDEF6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5" creationId="{7E15973B-A70E-4122-8697-F7282DF84E3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6" creationId="{CB84988A-DA43-40EE-91EE-25CE056DE82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7" creationId="{44C71E36-73EE-43C0-B688-AD7EC40971BE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75" creationId="{C9CAE605-F003-4FBF-B3D4-391CAE1E8C7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79" creationId="{43053145-B5B7-49D9-9402-82D828D61A1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86" creationId="{320E5E81-865F-4122-8993-B0F0A411E115}"/>
          </ac:grpSpMkLst>
        </pc:grp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78" creationId="{42BC5A18-696D-451E-BAFE-00174C26F357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7" creationId="{F13643B8-8887-4651-B37B-763D4C231DFF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8" creationId="{F8F30B53-9119-447D-9CFC-7C44C1CDE0D7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9" creationId="{B82D07F0-B6C1-4A27-B2DC-983C8B5B4717}"/>
          </ac:picMkLst>
        </pc:picChg>
        <pc:picChg chg="add del mod ord modCrop">
          <ac:chgData name="Timo Mühlhaus" userId="1b6b3aba618dadac" providerId="LiveId" clId="{0650BC4A-570C-4918-B7F2-B6B3A55D36EB}" dt="2020-09-20T15:14:15.653" v="3849" actId="478"/>
          <ac:picMkLst>
            <pc:docMk/>
            <pc:sldMk cId="0" sldId="298"/>
            <ac:picMk id="1408" creationId="{A701D1B5-F29F-4B3C-8D88-A2FE5519F909}"/>
          </ac:picMkLst>
        </pc:pic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33" creationId="{82BDCA69-CFB1-49F5-A36E-B1AC693CCE1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34" creationId="{52705A89-3AA6-4C5F-B5ED-516B834D2E55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0" creationId="{CDE87F9B-092D-4FF1-B9D1-D1134D93B0A8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1" creationId="{5634F233-3120-4C89-8BB3-71769CE6753D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3" creationId="{398FB598-1869-4A2D-94F0-9CC24BC08126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4" creationId="{BC9AC546-D2DB-40A3-BEA9-6FACC12B135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6" creationId="{31264941-4EFF-4A3E-9100-D07EAD89FF0F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7" creationId="{5C2F31F8-FEC5-4200-9D52-8A1FD1ED0B68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61" creationId="{958EA317-820F-41CD-8C1A-55B054D396C7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62" creationId="{AA5DDFD1-9EBC-438F-9009-6FAF7B42E1F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80" creationId="{923D8C05-EFBE-46EE-9130-210EC1D5CB9C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81" creationId="{E0DBE040-D284-4119-9303-FDFCF478A440}"/>
          </ac:cxnSpMkLst>
        </pc:cxnChg>
      </pc:sldChg>
      <pc:sldChg chg="addSp modSp mod">
        <pc:chgData name="Timo Mühlhaus" userId="1b6b3aba618dadac" providerId="LiveId" clId="{0650BC4A-570C-4918-B7F2-B6B3A55D36EB}" dt="2020-09-19T15:10:32.018" v="2831" actId="2711"/>
        <pc:sldMkLst>
          <pc:docMk/>
          <pc:sldMk cId="2484013606" sldId="48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484013606" sldId="486"/>
            <ac:spMk id="3" creationId="{05B3F69F-DAA2-4E8C-A407-31F8C9754F4C}"/>
          </ac:spMkLst>
        </pc:spChg>
        <pc:spChg chg="mod">
          <ac:chgData name="Timo Mühlhaus" userId="1b6b3aba618dadac" providerId="LiveId" clId="{0650BC4A-570C-4918-B7F2-B6B3A55D36EB}" dt="2020-09-19T15:10:32.018" v="2831" actId="2711"/>
          <ac:spMkLst>
            <pc:docMk/>
            <pc:sldMk cId="2484013606" sldId="486"/>
            <ac:spMk id="40" creationId="{C656BB87-56B5-46F6-A1DF-1B28E41E76EC}"/>
          </ac:spMkLst>
        </pc:spChg>
        <pc:spChg chg="mod">
          <ac:chgData name="Timo Mühlhaus" userId="1b6b3aba618dadac" providerId="LiveId" clId="{0650BC4A-570C-4918-B7F2-B6B3A55D36EB}" dt="2020-09-19T15:10:32.018" v="2831" actId="2711"/>
          <ac:spMkLst>
            <pc:docMk/>
            <pc:sldMk cId="2484013606" sldId="486"/>
            <ac:spMk id="46" creationId="{0201F04E-BA37-4C54-B00E-71CB2ED9E9A5}"/>
          </ac:spMkLst>
        </pc:spChg>
        <pc:spChg chg="mod">
          <ac:chgData name="Timo Mühlhaus" userId="1b6b3aba618dadac" providerId="LiveId" clId="{0650BC4A-570C-4918-B7F2-B6B3A55D36EB}" dt="2020-09-19T10:47:11.152" v="1806" actId="164"/>
          <ac:spMkLst>
            <pc:docMk/>
            <pc:sldMk cId="2484013606" sldId="486"/>
            <ac:spMk id="52" creationId="{4B7770BF-DE9A-4211-B4CB-D04CA247196E}"/>
          </ac:spMkLst>
        </pc:spChg>
        <pc:spChg chg="mod">
          <ac:chgData name="Timo Mühlhaus" userId="1b6b3aba618dadac" providerId="LiveId" clId="{0650BC4A-570C-4918-B7F2-B6B3A55D36EB}" dt="2020-09-18T15:20:15.989" v="1085" actId="5793"/>
          <ac:spMkLst>
            <pc:docMk/>
            <pc:sldMk cId="2484013606" sldId="486"/>
            <ac:spMk id="53" creationId="{AE0B0D57-AD38-414B-B4F2-ECB42D917E4D}"/>
          </ac:spMkLst>
        </pc:spChg>
        <pc:grpChg chg="add 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2" creationId="{E97A2B39-0F37-4B39-A3CC-6370CF4790DD}"/>
          </ac:grpSpMkLst>
        </pc:grpChg>
        <pc:grpChg chg="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29" creationId="{77E34118-7591-4A2D-A7DF-CE6401FFF27E}"/>
          </ac:grpSpMkLst>
        </pc:grpChg>
        <pc:grpChg chg="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58" creationId="{8025EF11-0EC7-446D-90EF-D83ECD0EB9C5}"/>
          </ac:grpSpMkLst>
        </pc:grpChg>
      </pc:sldChg>
      <pc:sldChg chg="modSp mod">
        <pc:chgData name="Timo Mühlhaus" userId="1b6b3aba618dadac" providerId="LiveId" clId="{0650BC4A-570C-4918-B7F2-B6B3A55D36EB}" dt="2020-09-18T09:31:24.622" v="1000" actId="20577"/>
        <pc:sldMkLst>
          <pc:docMk/>
          <pc:sldMk cId="140433555" sldId="492"/>
        </pc:sldMkLst>
        <pc:spChg chg="mod">
          <ac:chgData name="Timo Mühlhaus" userId="1b6b3aba618dadac" providerId="LiveId" clId="{0650BC4A-570C-4918-B7F2-B6B3A55D36EB}" dt="2020-09-18T09:31:24.622" v="1000" actId="20577"/>
          <ac:spMkLst>
            <pc:docMk/>
            <pc:sldMk cId="140433555" sldId="492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038501308" sldId="49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038501308" sldId="493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320716746" sldId="49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320716746" sldId="494"/>
            <ac:spMk id="3" creationId="{05B3F69F-DAA2-4E8C-A407-31F8C9754F4C}"/>
          </ac:spMkLst>
        </pc:spChg>
      </pc:sldChg>
      <pc:sldChg chg="modSp mod">
        <pc:chgData name="Timo Mühlhaus" userId="1b6b3aba618dadac" providerId="LiveId" clId="{0650BC4A-570C-4918-B7F2-B6B3A55D36EB}" dt="2020-09-18T09:31:35.993" v="1007" actId="20577"/>
        <pc:sldMkLst>
          <pc:docMk/>
          <pc:sldMk cId="2039793675" sldId="496"/>
        </pc:sldMkLst>
        <pc:spChg chg="mod">
          <ac:chgData name="Timo Mühlhaus" userId="1b6b3aba618dadac" providerId="LiveId" clId="{0650BC4A-570C-4918-B7F2-B6B3A55D36EB}" dt="2020-09-18T09:31:35.993" v="1007" actId="20577"/>
          <ac:spMkLst>
            <pc:docMk/>
            <pc:sldMk cId="2039793675" sldId="496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414426793" sldId="49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414426793" sldId="498"/>
            <ac:spMk id="2" creationId="{D1D17830-EE44-478C-B576-E2A2762BAD9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425057585" sldId="500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425057585" sldId="500"/>
            <ac:spMk id="3" creationId="{05B3F69F-DAA2-4E8C-A407-31F8C9754F4C}"/>
          </ac:spMkLst>
        </pc:spChg>
      </pc:sldChg>
      <pc:sldChg chg="modSp mod ord delCm modCm">
        <pc:chgData name="Timo Mühlhaus" userId="1b6b3aba618dadac" providerId="LiveId" clId="{0650BC4A-570C-4918-B7F2-B6B3A55D36EB}" dt="2020-09-20T15:54:08.741" v="4125" actId="1076"/>
        <pc:sldMkLst>
          <pc:docMk/>
          <pc:sldMk cId="2829780714" sldId="50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829780714" sldId="503"/>
            <ac:spMk id="2" creationId="{CC298DB9-80F3-4B15-84A4-75020E844C83}"/>
          </ac:spMkLst>
        </pc:spChg>
        <pc:spChg chg="mod">
          <ac:chgData name="Timo Mühlhaus" userId="1b6b3aba618dadac" providerId="LiveId" clId="{0650BC4A-570C-4918-B7F2-B6B3A55D36EB}" dt="2020-09-20T15:54:08.741" v="4125" actId="1076"/>
          <ac:spMkLst>
            <pc:docMk/>
            <pc:sldMk cId="2829780714" sldId="503"/>
            <ac:spMk id="3" creationId="{A3E0B110-717A-4E04-8892-C2A100F1B0E6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127436354" sldId="50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127436354" sldId="504"/>
            <ac:spMk id="2" creationId="{2BF6D35B-9DEE-4B06-BAFB-65F127924AE3}"/>
          </ac:spMkLst>
        </pc:spChg>
      </pc:sldChg>
      <pc:sldChg chg="modSp del mod ord">
        <pc:chgData name="Timo Mühlhaus" userId="1b6b3aba618dadac" providerId="LiveId" clId="{0650BC4A-570C-4918-B7F2-B6B3A55D36EB}" dt="2020-09-19T13:54:14.405" v="2759" actId="47"/>
        <pc:sldMkLst>
          <pc:docMk/>
          <pc:sldMk cId="2388646899" sldId="506"/>
        </pc:sldMkLst>
        <pc:spChg chg="mod">
          <ac:chgData name="Timo Mühlhaus" userId="1b6b3aba618dadac" providerId="LiveId" clId="{0650BC4A-570C-4918-B7F2-B6B3A55D36EB}" dt="2020-09-19T10:42:33.942" v="1747" actId="14100"/>
          <ac:spMkLst>
            <pc:docMk/>
            <pc:sldMk cId="2388646899" sldId="506"/>
            <ac:spMk id="2" creationId="{85E3BCAE-D141-4A98-8142-68AB7B4694E2}"/>
          </ac:spMkLst>
        </pc:spChg>
      </pc:sldChg>
      <pc:sldChg chg="addSp delSp modSp mod modCm">
        <pc:chgData name="Timo Mühlhaus" userId="1b6b3aba618dadac" providerId="LiveId" clId="{0650BC4A-570C-4918-B7F2-B6B3A55D36EB}" dt="2020-09-19T15:11:11.021" v="2863" actId="1036"/>
        <pc:sldMkLst>
          <pc:docMk/>
          <pc:sldMk cId="182875212" sldId="50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82875212" sldId="508"/>
            <ac:spMk id="3" creationId="{05B3F69F-DAA2-4E8C-A407-31F8C9754F4C}"/>
          </ac:spMkLst>
        </pc:spChg>
        <pc:spChg chg="add del mod">
          <ac:chgData name="Timo Mühlhaus" userId="1b6b3aba618dadac" providerId="LiveId" clId="{0650BC4A-570C-4918-B7F2-B6B3A55D36EB}" dt="2020-09-19T15:10:57.055" v="2833" actId="478"/>
          <ac:spMkLst>
            <pc:docMk/>
            <pc:sldMk cId="182875212" sldId="508"/>
            <ac:spMk id="4" creationId="{ABFDBDB1-520F-480F-B25B-61B575C0B766}"/>
          </ac:spMkLst>
        </pc:spChg>
        <pc:spChg chg="del mod">
          <ac:chgData name="Timo Mühlhaus" userId="1b6b3aba618dadac" providerId="LiveId" clId="{0650BC4A-570C-4918-B7F2-B6B3A55D36EB}" dt="2020-09-19T15:10:54.810" v="2832" actId="478"/>
          <ac:spMkLst>
            <pc:docMk/>
            <pc:sldMk cId="182875212" sldId="508"/>
            <ac:spMk id="5" creationId="{9DDF1190-96D2-4AC4-8D20-6CCF7721CE69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2" creationId="{5A96D87E-7BA8-4E3D-9292-505FE2BB27A1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3" creationId="{D8C9153C-695B-407D-A111-09932BA3B10B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5" creationId="{6C610C24-6995-4AA4-9547-CC7C5E74861D}"/>
          </ac:spMkLst>
        </pc:s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25" creationId="{DFE1AF91-B192-4992-B339-0A329AB9EEAE}"/>
          </ac:grpSpMkLst>
        </pc:gr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36" creationId="{281BE172-1206-4DF7-A44D-5F3CEB210879}"/>
          </ac:grpSpMkLst>
        </pc:gr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64" creationId="{9FAADD72-1A7D-4982-8169-BF07AB50BB15}"/>
          </ac:grpSpMkLst>
        </pc:grpChg>
        <pc:picChg chg="mod">
          <ac:chgData name="Timo Mühlhaus" userId="1b6b3aba618dadac" providerId="LiveId" clId="{0650BC4A-570C-4918-B7F2-B6B3A55D36EB}" dt="2020-09-19T15:11:11.021" v="2863" actId="1036"/>
          <ac:picMkLst>
            <pc:docMk/>
            <pc:sldMk cId="182875212" sldId="508"/>
            <ac:picMk id="70" creationId="{F2FE3116-264E-4EC5-A804-566CDE751C8B}"/>
          </ac:picMkLst>
        </pc:picChg>
        <pc:cxnChg chg="add del mod">
          <ac:chgData name="Timo Mühlhaus" userId="1b6b3aba618dadac" providerId="LiveId" clId="{0650BC4A-570C-4918-B7F2-B6B3A55D36EB}" dt="2020-09-18T15:20:11.008" v="1084" actId="478"/>
          <ac:cxnSpMkLst>
            <pc:docMk/>
            <pc:sldMk cId="182875212" sldId="508"/>
            <ac:cxnSpMk id="60" creationId="{6FA20B73-18EA-4EE4-B4F3-FECD30DD4C98}"/>
          </ac:cxnSpMkLst>
        </pc:cxnChg>
      </pc:sldChg>
      <pc:sldChg chg="addSp delSp modSp mod delCm">
        <pc:chgData name="Timo Mühlhaus" userId="1b6b3aba618dadac" providerId="LiveId" clId="{0650BC4A-570C-4918-B7F2-B6B3A55D36EB}" dt="2020-09-19T15:16:03.340" v="3014" actId="27636"/>
        <pc:sldMkLst>
          <pc:docMk/>
          <pc:sldMk cId="4134573613" sldId="509"/>
        </pc:sldMkLst>
        <pc:spChg chg="add mod">
          <ac:chgData name="Timo Mühlhaus" userId="1b6b3aba618dadac" providerId="LiveId" clId="{0650BC4A-570C-4918-B7F2-B6B3A55D36EB}" dt="2020-09-19T15:16:03.340" v="3014" actId="27636"/>
          <ac:spMkLst>
            <pc:docMk/>
            <pc:sldMk cId="4134573613" sldId="509"/>
            <ac:spMk id="77" creationId="{E074EA96-DACC-4F4F-A07D-FD3EAD77A7D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89" creationId="{8671E075-0AF2-410B-A52B-DB2228458B4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90" creationId="{47660CCB-E2B9-4D5C-9365-0BDCD4809896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5" creationId="{CD92EEC5-FC82-41F9-841A-A7D1A8874B4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6" creationId="{E1FB0CF7-1FDF-4B94-AF32-4C6DC5EB9B55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7" creationId="{2E46613D-A150-4905-B6B2-808F869CF8DA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8" creationId="{F360CE21-49B8-469F-A2CF-A46154E0F0BB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36" creationId="{2DD06043-85E3-4F72-B786-3A1A9314FC0D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37" creationId="{0944D994-22C3-49A2-BF04-968B07E662A4}"/>
          </ac:spMkLst>
        </pc:spChg>
        <pc:grpChg chg="add mod">
          <ac:chgData name="Timo Mühlhaus" userId="1b6b3aba618dadac" providerId="LiveId" clId="{0650BC4A-570C-4918-B7F2-B6B3A55D36EB}" dt="2020-09-19T15:13:30.977" v="2870" actId="1076"/>
          <ac:grpSpMkLst>
            <pc:docMk/>
            <pc:sldMk cId="4134573613" sldId="509"/>
            <ac:grpSpMk id="3" creationId="{22B85A2F-92F6-41E9-B154-3656BBB56B78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5" creationId="{DB5774CC-2176-4EEB-BAB0-02C2B0E07CD0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82" creationId="{C737385C-0F6B-4AC0-AF02-589AC2687754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91" creationId="{0CBF319A-81A9-4166-A5A2-670963FF3E9B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92" creationId="{833B9DD7-1F5A-48C1-8823-EC9A9AB6C50D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138" creationId="{DAE252D7-24A2-4FD9-9087-C7B9C57204FF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142" creationId="{CCFD0376-D599-48D0-8DF8-ED1F330757FF}"/>
          </ac:grpSpMkLst>
        </pc:grp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6" creationId="{C6114B02-352F-4E1E-B8BD-27BF0A595AD9}"/>
          </ac:picMkLst>
        </pc:pic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7" creationId="{6B8949A8-4D6B-4437-843D-DE09B343413D}"/>
          </ac:picMkLst>
        </pc:pic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8" creationId="{F0B8B64C-707C-48CA-BBD4-D48DAE079A65}"/>
          </ac:picMkLst>
        </pc:pic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3" creationId="{D0F508CE-106E-4F71-B576-6F1AB2E44DBC}"/>
          </ac:cxnSpMkLst>
        </pc:cxn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4" creationId="{E8952A97-6B0F-416D-9AE1-E042D6F1F6D0}"/>
          </ac:cxnSpMkLst>
        </pc:cxn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5" creationId="{A1D202F3-9E38-45DD-BBEB-D2EB838A335E}"/>
          </ac:cxnSpMkLst>
        </pc:cxnChg>
      </pc:sldChg>
      <pc:sldChg chg="addSp delSp modSp mod ord delCm">
        <pc:chgData name="Timo Mühlhaus" userId="1b6b3aba618dadac" providerId="LiveId" clId="{0650BC4A-570C-4918-B7F2-B6B3A55D36EB}" dt="2020-09-19T15:32:22.113" v="3207" actId="1076"/>
        <pc:sldMkLst>
          <pc:docMk/>
          <pc:sldMk cId="2226398919" sldId="517"/>
        </pc:sldMkLst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2" creationId="{5C1A5768-CAA1-453B-B673-0DD0967B1F9B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23" creationId="{1BDF1349-D25C-4D47-9A36-D77CAB0539EE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28" creationId="{CA5E2811-6AEC-4613-B8A7-2E66B0CE822E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30" creationId="{EBE36022-C3D6-4D93-9BB6-8683848AA425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32" creationId="{55A442DB-EBB2-4EDE-A80F-9DAC24B96256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34" creationId="{21952649-8E4C-4023-998B-CD0422B99C00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43" creationId="{9363540D-B5AC-4050-A891-442B71197BC0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44" creationId="{944A3C0F-2415-40A3-96E4-FE3B86101943}"/>
          </ac:spMkLst>
        </pc:spChg>
        <pc:spChg chg="mod topLvl">
          <ac:chgData name="Timo Mühlhaus" userId="1b6b3aba618dadac" providerId="LiveId" clId="{0650BC4A-570C-4918-B7F2-B6B3A55D36EB}" dt="2020-09-19T15:31:56.502" v="3201" actId="1076"/>
          <ac:spMkLst>
            <pc:docMk/>
            <pc:sldMk cId="2226398919" sldId="517"/>
            <ac:spMk id="50" creationId="{FF267573-65CE-40BB-ACB5-02770DA65F3D}"/>
          </ac:spMkLst>
        </pc:spChg>
        <pc:spChg chg="del mod topLvl">
          <ac:chgData name="Timo Mühlhaus" userId="1b6b3aba618dadac" providerId="LiveId" clId="{0650BC4A-570C-4918-B7F2-B6B3A55D36EB}" dt="2020-09-19T15:31:54.416" v="3200" actId="478"/>
          <ac:spMkLst>
            <pc:docMk/>
            <pc:sldMk cId="2226398919" sldId="517"/>
            <ac:spMk id="51" creationId="{E0994922-671F-4B64-B5F2-5A428A6D326C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76" creationId="{410160F5-12DC-4AB3-9B71-D4435D929306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89" creationId="{4E71EFB2-1DEF-4991-931A-BE85A5F515B9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90" creationId="{F569F4EE-E8C4-49FB-BC7F-4413E037B729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98" creationId="{684786DC-EAA1-4214-AD0C-97903EF0EB51}"/>
          </ac:spMkLst>
        </pc:spChg>
        <pc:spChg chg="mod topLvl">
          <ac:chgData name="Timo Mühlhaus" userId="1b6b3aba618dadac" providerId="LiveId" clId="{0650BC4A-570C-4918-B7F2-B6B3A55D36EB}" dt="2020-09-19T15:30:36.913" v="3133" actId="1036"/>
          <ac:spMkLst>
            <pc:docMk/>
            <pc:sldMk cId="2226398919" sldId="517"/>
            <ac:spMk id="111" creationId="{C4374429-919E-42F2-BD47-71822B549ED5}"/>
          </ac:spMkLst>
        </pc:spChg>
        <pc:spChg chg="mod topLvl">
          <ac:chgData name="Timo Mühlhaus" userId="1b6b3aba618dadac" providerId="LiveId" clId="{0650BC4A-570C-4918-B7F2-B6B3A55D36EB}" dt="2020-09-19T15:30:36.913" v="3133" actId="1036"/>
          <ac:spMkLst>
            <pc:docMk/>
            <pc:sldMk cId="2226398919" sldId="517"/>
            <ac:spMk id="115" creationId="{5A2FD2BF-A66D-4C9F-A2A3-0A7B02DDA6F6}"/>
          </ac:spMkLst>
        </pc:spChg>
        <pc:spChg chg="mod topLvl">
          <ac:chgData name="Timo Mühlhaus" userId="1b6b3aba618dadac" providerId="LiveId" clId="{0650BC4A-570C-4918-B7F2-B6B3A55D36EB}" dt="2020-09-19T15:31:59.982" v="3202" actId="1076"/>
          <ac:spMkLst>
            <pc:docMk/>
            <pc:sldMk cId="2226398919" sldId="517"/>
            <ac:spMk id="116" creationId="{5550FDBA-EB34-4E11-B15B-6FDA582E567B}"/>
          </ac:spMkLst>
        </pc:spChg>
        <pc:spChg chg="mod topLvl">
          <ac:chgData name="Timo Mühlhaus" userId="1b6b3aba618dadac" providerId="LiveId" clId="{0650BC4A-570C-4918-B7F2-B6B3A55D36EB}" dt="2020-09-19T15:32:15.499" v="3205" actId="1076"/>
          <ac:spMkLst>
            <pc:docMk/>
            <pc:sldMk cId="2226398919" sldId="517"/>
            <ac:spMk id="117" creationId="{47A59378-4302-4158-A252-6F6423CA655D}"/>
          </ac:spMkLst>
        </pc:spChg>
        <pc:spChg chg="mod topLvl">
          <ac:chgData name="Timo Mühlhaus" userId="1b6b3aba618dadac" providerId="LiveId" clId="{0650BC4A-570C-4918-B7F2-B6B3A55D36EB}" dt="2020-09-19T15:32:22.113" v="3207" actId="1076"/>
          <ac:spMkLst>
            <pc:docMk/>
            <pc:sldMk cId="2226398919" sldId="517"/>
            <ac:spMk id="121" creationId="{C4ADEF54-E010-41E1-A095-040A9483155B}"/>
          </ac:spMkLst>
        </pc:spChg>
        <pc:spChg chg="mod">
          <ac:chgData name="Timo Mühlhaus" userId="1b6b3aba618dadac" providerId="LiveId" clId="{0650BC4A-570C-4918-B7F2-B6B3A55D36EB}" dt="2020-09-19T13:53:33.805" v="2755" actId="313"/>
          <ac:spMkLst>
            <pc:docMk/>
            <pc:sldMk cId="2226398919" sldId="517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2" creationId="{D2C579E6-011F-44EC-925A-AF71FD0A3BB7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4" creationId="{29904CB6-3AB4-4229-8C87-179EC7024024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6" creationId="{A6515E45-EE18-430F-8E9F-9EDF136029DB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59" creationId="{FCC7A9CE-0555-44F3-8178-7D3CD14ED9E1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60" creationId="{A37FA9D9-EF9F-4566-B0B0-DCE1867DC8E8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61" creationId="{DE47EF21-2798-4474-B570-8888176A1B42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66" creationId="{98A836E0-9D01-4FD2-B919-54022ECDF439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70" creationId="{0193040C-B1E8-41E8-854D-B199A1C567AE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71" creationId="{AF70AC4C-55FB-4F66-81C2-770D0A647BC3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76" creationId="{AD0A0EB9-C857-4B3A-89B2-E99471E10822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79" creationId="{D0F14141-9AD5-4BFE-86F9-99F180780120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82" creationId="{591AF9F9-78E7-4627-AC65-3D5B57FF4846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86" creationId="{75E7F3C7-2505-4BC7-B335-11AFEB95BB5C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89" creationId="{11397FAD-1FFD-4A08-9D5E-EA15298418DC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2" creationId="{5C8C15DD-5A00-4C64-A940-2E326B935482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3" creationId="{BC67E886-BCD7-498F-9FAC-16E3D8870B28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5" creationId="{4C99113A-5623-4641-BA5B-DDE853B6D1BD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8" creationId="{A01663DC-98FE-468B-8AC2-5F1F6301AC05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9" creationId="{B7232C6D-1080-4416-9A5C-62EC7F2A837A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0" creationId="{A7810988-2AC5-47D0-B713-684844535A94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1" creationId="{EC8F2CA9-259F-4BD6-B528-D612234BA287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2" creationId="{45DB546B-66EB-4F77-A3D5-B976415AC401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205" creationId="{2DC61C3B-A653-4941-AE57-1C48E5AA3BAA}"/>
          </ac:spMkLst>
        </pc:spChg>
        <pc:grpChg chg="del 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" creationId="{CDBF1B35-31C5-4C94-9F17-C86696DFF7E4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5" creationId="{D9715E61-EF86-4A16-A6DA-3DF565572691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9" creationId="{8B083A7E-C067-4697-851B-BE93B59AFF9B}"/>
          </ac:grpSpMkLst>
        </pc:grpChg>
        <pc:grpChg chg="mod topLvl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40" creationId="{FEDF5E77-860C-4475-9077-BD446143412B}"/>
          </ac:grpSpMkLst>
        </pc:grpChg>
        <pc:grpChg chg="mod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42" creationId="{3D568492-6C70-478F-ADD5-C6B83C631579}"/>
          </ac:grpSpMkLst>
        </pc:grpChg>
        <pc:grpChg chg="mod topLvl">
          <ac:chgData name="Timo Mühlhaus" userId="1b6b3aba618dadac" providerId="LiveId" clId="{0650BC4A-570C-4918-B7F2-B6B3A55D36EB}" dt="2020-09-19T15:31:08.165" v="3196" actId="1076"/>
          <ac:grpSpMkLst>
            <pc:docMk/>
            <pc:sldMk cId="2226398919" sldId="517"/>
            <ac:grpSpMk id="52" creationId="{72FF7CA0-867A-4B54-AAC4-D8E19EF43DBE}"/>
          </ac:grpSpMkLst>
        </pc:grpChg>
        <pc:grpChg chg="mod topLvl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86" creationId="{31326715-39E8-4034-B646-0A2E372709A0}"/>
          </ac:grpSpMkLst>
        </pc:grpChg>
        <pc:grpChg chg="mod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88" creationId="{5468CD23-DB4D-4756-BE6C-D74DFBDBF69E}"/>
          </ac:grpSpMkLst>
        </pc:grpChg>
        <pc:grpChg chg="mod topLvl">
          <ac:chgData name="Timo Mühlhaus" userId="1b6b3aba618dadac" providerId="LiveId" clId="{0650BC4A-570C-4918-B7F2-B6B3A55D36EB}" dt="2020-09-19T15:31:49.161" v="3198" actId="1076"/>
          <ac:grpSpMkLst>
            <pc:docMk/>
            <pc:sldMk cId="2226398919" sldId="517"/>
            <ac:grpSpMk id="91" creationId="{3BD643EA-F512-43B6-B47B-38E0202F99B5}"/>
          </ac:grpSpMkLst>
        </pc:grpChg>
        <pc:grpChg chg="mod topLvl">
          <ac:chgData name="Timo Mühlhaus" userId="1b6b3aba618dadac" providerId="LiveId" clId="{0650BC4A-570C-4918-B7F2-B6B3A55D36EB}" dt="2020-09-19T15:29:24.448" v="3072" actId="1036"/>
          <ac:grpSpMkLst>
            <pc:docMk/>
            <pc:sldMk cId="2226398919" sldId="517"/>
            <ac:grpSpMk id="114" creationId="{5885603E-C3FA-4B5A-966A-891560239CE5}"/>
          </ac:grpSpMkLst>
        </pc:grpChg>
        <pc:grpChg chg="mod topLvl">
          <ac:chgData name="Timo Mühlhaus" userId="1b6b3aba618dadac" providerId="LiveId" clId="{0650BC4A-570C-4918-B7F2-B6B3A55D36EB}" dt="2020-09-19T15:32:15.499" v="3205" actId="1076"/>
          <ac:grpSpMkLst>
            <pc:docMk/>
            <pc:sldMk cId="2226398919" sldId="517"/>
            <ac:grpSpMk id="120" creationId="{CB9DC341-9645-4E60-A419-0A93D0AC3F81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1" creationId="{F0C55515-8FE5-41C4-A2EE-A78D62BD5882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3" creationId="{D772670E-21A6-4832-924C-CE8A14801301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5" creationId="{81B6B309-FCB8-4857-A5A0-DC3AC6916895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57" creationId="{0E3D5993-E428-45E7-AFD2-4FD4438FD2F8}"/>
          </ac:grpSpMkLst>
        </pc:grpChg>
        <pc:grpChg chg="mod topLvl">
          <ac:chgData name="Timo Mühlhaus" userId="1b6b3aba618dadac" providerId="LiveId" clId="{0650BC4A-570C-4918-B7F2-B6B3A55D36EB}" dt="2020-09-19T15:30:36.913" v="3133" actId="1036"/>
          <ac:grpSpMkLst>
            <pc:docMk/>
            <pc:sldMk cId="2226398919" sldId="517"/>
            <ac:grpSpMk id="158" creationId="{6C2FCE25-4562-4962-B53F-B1F6B83A0287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2" creationId="{B6F844ED-EA5C-4FD4-A38D-BEF6A25BB264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3" creationId="{FAFED03A-C5DA-4DEC-9002-76858DDBED79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4" creationId="{3C530AD8-D1D0-4EB7-BD68-5DAABAA4692B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68" creationId="{657BFD7D-4257-4CEF-90E0-7D120AD4ABA8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9" creationId="{63B70B47-1B9D-48D7-BD37-F29731EFF658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2" creationId="{D8F348D2-CE25-4F01-9A7D-7C502341D3B9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3" creationId="{FD592373-849E-4AD9-8090-9C324A7219AD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4" creationId="{C9ABD74E-1211-4EAC-8B62-36EC9B5E0EDE}"/>
          </ac:grpSpMkLst>
        </pc:grpChg>
        <pc:grpChg chg="mod topLvl">
          <ac:chgData name="Timo Mühlhaus" userId="1b6b3aba618dadac" providerId="LiveId" clId="{0650BC4A-570C-4918-B7F2-B6B3A55D36EB}" dt="2020-09-19T15:32:15.499" v="3205" actId="1076"/>
          <ac:grpSpMkLst>
            <pc:docMk/>
            <pc:sldMk cId="2226398919" sldId="517"/>
            <ac:grpSpMk id="204" creationId="{725EB206-D866-4819-A327-7097B28BF667}"/>
          </ac:grpSpMkLst>
        </pc:grpChg>
        <pc:picChg chg="mod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20" creationId="{B88CDA2F-0B3A-46E6-9CC2-BB054BC12BAE}"/>
          </ac:picMkLst>
        </pc:picChg>
        <pc:picChg chg="mod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41" creationId="{5C0B4D01-BDBD-4563-B534-8FBD9FA87F15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84" creationId="{BF2432EE-A1BF-49DC-8A0F-AA21E10C31FC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85" creationId="{0221C3EC-3FD3-4629-9A5D-D29AEF7098C2}"/>
          </ac:picMkLst>
        </pc:picChg>
        <pc:picChg chg="mod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87" creationId="{7C0C8A1D-1CEB-472F-9A9D-78CD86173E6D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100" creationId="{27671DB8-C33E-41BA-B436-9B40B46ED87A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105" creationId="{B9537ABF-1D6A-4144-A0A4-2A392C464F07}"/>
          </ac:picMkLst>
        </pc:picChg>
        <pc:picChg chg="mod topLvl">
          <ac:chgData name="Timo Mühlhaus" userId="1b6b3aba618dadac" providerId="LiveId" clId="{0650BC4A-570C-4918-B7F2-B6B3A55D36EB}" dt="2020-09-19T15:32:22.113" v="3207" actId="1076"/>
          <ac:picMkLst>
            <pc:docMk/>
            <pc:sldMk cId="2226398919" sldId="517"/>
            <ac:picMk id="122" creationId="{1F2F733C-4115-403F-984D-0BC20D637099}"/>
          </ac:picMkLst>
        </pc:picChg>
        <pc:picChg chg="mod topLvl">
          <ac:chgData name="Timo Mühlhaus" userId="1b6b3aba618dadac" providerId="LiveId" clId="{0650BC4A-570C-4918-B7F2-B6B3A55D36EB}" dt="2020-09-19T15:32:15.499" v="3205" actId="1076"/>
          <ac:picMkLst>
            <pc:docMk/>
            <pc:sldMk cId="2226398919" sldId="517"/>
            <ac:picMk id="130" creationId="{B8155FE6-E06B-4F80-A9A3-BA8C83BD770E}"/>
          </ac:picMkLst>
        </pc:picChg>
        <pc:picChg chg="mod topLvl">
          <ac:chgData name="Timo Mühlhaus" userId="1b6b3aba618dadac" providerId="LiveId" clId="{0650BC4A-570C-4918-B7F2-B6B3A55D36EB}" dt="2020-09-19T15:30:36.913" v="3133" actId="1036"/>
          <ac:picMkLst>
            <pc:docMk/>
            <pc:sldMk cId="2226398919" sldId="517"/>
            <ac:picMk id="140" creationId="{E0D90B9E-E954-4D95-8005-8E2C0FAC612B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144" creationId="{6C5EC6BA-B27D-4E55-93B8-D293BC51AFD7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165" creationId="{27C6403E-2777-4AB0-9EC4-720D5CA1CC6F}"/>
          </ac:picMkLst>
        </pc:picChg>
        <pc:picChg chg="mod topLvl">
          <ac:chgData name="Timo Mühlhaus" userId="1b6b3aba618dadac" providerId="LiveId" clId="{0650BC4A-570C-4918-B7F2-B6B3A55D36EB}" dt="2020-09-19T15:32:18.072" v="3206" actId="1076"/>
          <ac:picMkLst>
            <pc:docMk/>
            <pc:sldMk cId="2226398919" sldId="517"/>
            <ac:picMk id="194" creationId="{47FBAB15-89FF-4C75-BA12-6CA82C664B8A}"/>
          </ac:picMkLst>
        </pc:picChg>
        <pc:picChg chg="mod topLvl">
          <ac:chgData name="Timo Mühlhaus" userId="1b6b3aba618dadac" providerId="LiveId" clId="{0650BC4A-570C-4918-B7F2-B6B3A55D36EB}" dt="2020-09-19T15:32:22.113" v="3207" actId="1076"/>
          <ac:picMkLst>
            <pc:docMk/>
            <pc:sldMk cId="2226398919" sldId="517"/>
            <ac:picMk id="208" creationId="{3ADE53A4-960C-49B2-B02B-0A20EFEA188C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225" creationId="{19C75848-071B-4C92-9390-428865D04DD3}"/>
          </ac:picMkLst>
        </pc:pic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0" creationId="{7500841D-3B91-4ED3-808C-F82750C85D3E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9" creationId="{5E2CF1E5-5FAF-4C86-A598-73C1C4792C6F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25" creationId="{23442E77-61FD-4A8B-88AD-C3699100A126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5" creationId="{E8973BA0-9081-409D-A054-3002E295AC39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6" creationId="{77F38AAF-7B3F-4103-A40A-CD866755A5C5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7" creationId="{3A940E38-FB91-4A95-BB61-DEC383778399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8" creationId="{6E09D954-6148-47DD-B7C1-5CB3A6D1B26A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9" creationId="{6DAF80CA-E0C8-415F-980D-D2F143830D3B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2" creationId="{6FEF8EB0-2409-4F7C-968F-DE0C42DBF3C0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3" creationId="{81D49BF4-3055-422D-B7BC-524080B0B766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4" creationId="{EC30B7D5-3E49-4F7E-B130-7A81CF8A6C89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5" creationId="{C06BEDDA-594E-42BE-8657-A0937F290CAF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6" creationId="{4735D3E4-03F5-4123-AC81-02F355632C5E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7" creationId="{63755493-6FFC-4DEB-BD0E-CA51EF5FF060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09" creationId="{D8646A91-5A28-4B36-B0B0-BFF7A1F407D2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4" creationId="{A763BC7E-B881-4F6C-B939-D36BF3FA0567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5" creationId="{FC449DCE-3745-4A8C-985A-A1BF821D3DED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6" creationId="{3D46E110-238E-49D5-AACA-621992EB2E91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7" creationId="{BCE2EB83-47C5-4A3C-92C5-8176CECF7E42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8" creationId="{8D1C9072-04AA-4B22-BBEC-10CB994761C5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9" creationId="{F780C5D9-0C2F-4893-998E-0BFB16AC3DB7}"/>
          </ac:cxnSpMkLst>
        </pc:cxnChg>
        <pc:cxnChg chg="add 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31" creationId="{A4F30263-B604-47FF-A3DE-EAAB355F2C79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4" creationId="{7E61E655-FAE6-40FC-8B70-516DF00CE78F}"/>
          </ac:cxnSpMkLst>
        </pc:cxnChg>
        <pc:cxnChg chg="add del 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5" creationId="{CE0614C9-D5F3-4B78-A316-AC1A65B0245E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6" creationId="{FFBE90F4-3695-466A-A2BE-95722218D89B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7" creationId="{CDCF0B61-3075-475C-BE38-93C11A17B1AD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8" creationId="{23FEA278-ABD3-426B-A26F-527AA70EB8C6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9" creationId="{40F3E130-1ABC-4865-95B2-7FF667B6AAD6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67" creationId="{4682A115-C0A0-4019-9B00-0A2DCAD636EA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75" creationId="{DA509BBB-3F97-46B6-A21B-8A4F4EDFF5B2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77" creationId="{43B8754C-A1F1-4BDA-A11F-2670A186EC44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78" creationId="{F33782A8-44C0-48EE-9FC0-FE938BB1ADE1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0" creationId="{FA7C6A2B-1F42-4FD9-98C7-5E9151A4C341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1" creationId="{5DFEEA9A-E1D7-42D8-909A-7FF7EE151E88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3" creationId="{6FA16EBD-29F2-476B-BCED-C951FF95B67E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4" creationId="{FEAAAF01-FCA3-4601-9715-B519D01F04E4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5" creationId="{0EC10936-1A49-4019-BF64-E269DBE69060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7" creationId="{18F85C7D-2814-4858-A58B-DDD1F2761879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8" creationId="{853A64A6-823D-4E1F-86F4-02373943A671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0" creationId="{E6F45C44-2F35-40C2-8872-208350F23236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1" creationId="{7E78CBB2-BF72-4BD4-969A-E136B5201F74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6" creationId="{09BEBCB1-1E94-439D-B398-C008E907648D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7" creationId="{B5E2705C-1650-4EB5-B9AA-958BE4E3513A}"/>
          </ac:cxnSpMkLst>
        </pc:cxn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2347394911" sldId="51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347394911" sldId="518"/>
            <ac:spMk id="2" creationId="{874438BF-191B-4EE1-AF94-D555A8DD1D1B}"/>
          </ac:spMkLst>
        </pc:spChg>
      </pc:sldChg>
      <pc:sldChg chg="addSp delSp modSp mod ord">
        <pc:chgData name="Timo Mühlhaus" userId="1b6b3aba618dadac" providerId="LiveId" clId="{0650BC4A-570C-4918-B7F2-B6B3A55D36EB}" dt="2020-09-19T15:22:45.926" v="3052" actId="1035"/>
        <pc:sldMkLst>
          <pc:docMk/>
          <pc:sldMk cId="3088830816" sldId="521"/>
        </pc:sldMkLst>
        <pc:spChg chg="mod">
          <ac:chgData name="Timo Mühlhaus" userId="1b6b3aba618dadac" providerId="LiveId" clId="{0650BC4A-570C-4918-B7F2-B6B3A55D36EB}" dt="2020-09-18T16:34:57.737" v="1246" actId="20577"/>
          <ac:spMkLst>
            <pc:docMk/>
            <pc:sldMk cId="3088830816" sldId="521"/>
            <ac:spMk id="2" creationId="{7399E08E-D823-4A9A-8B73-40A3B49BA31F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" creationId="{8F385947-76EE-4433-AEBB-CE4740EF0976}"/>
          </ac:spMkLst>
        </pc:spChg>
        <pc:spChg chg="add del mod ord">
          <ac:chgData name="Timo Mühlhaus" userId="1b6b3aba618dadac" providerId="LiveId" clId="{0650BC4A-570C-4918-B7F2-B6B3A55D36EB}" dt="2020-09-18T16:22:13.041" v="1110" actId="478"/>
          <ac:spMkLst>
            <pc:docMk/>
            <pc:sldMk cId="3088830816" sldId="521"/>
            <ac:spMk id="5" creationId="{9B4CCDBD-C679-4A86-897D-B6826BFDFE74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" creationId="{C1EF6A49-5D89-4025-9E4B-29E7CD422696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" creationId="{CEFD73AB-8A61-4FAA-BBB3-DA9589AA72A6}"/>
          </ac:spMkLst>
        </pc:spChg>
        <pc:spChg chg="add del mod ord">
          <ac:chgData name="Timo Mühlhaus" userId="1b6b3aba618dadac" providerId="LiveId" clId="{0650BC4A-570C-4918-B7F2-B6B3A55D36EB}" dt="2020-09-18T16:28:07.285" v="1140" actId="478"/>
          <ac:spMkLst>
            <pc:docMk/>
            <pc:sldMk cId="3088830816" sldId="521"/>
            <ac:spMk id="9" creationId="{CBFBBEDA-1BB5-4273-BA07-196DB1AAC55D}"/>
          </ac:spMkLst>
        </pc:spChg>
        <pc:spChg chg="add mod or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11" creationId="{70EE187E-10FB-4F68-8F32-E4D1A1CEE391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19" creationId="{6FDD2C8C-C84D-4D57-8FEA-8F8731919D25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20" creationId="{B130AA5A-9CD7-478A-BF35-5D5B2BADD967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21" creationId="{2CCF0D52-682A-4F52-A6CB-A868297E81C9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0" creationId="{0E32746A-77C5-4444-A05A-9B74D37201ED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3" creationId="{65A1E120-258C-4307-942B-5EAAA30D9CF5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6" creationId="{B8B9C324-EB0D-40DD-99B2-50005DCD7DB4}"/>
          </ac:spMkLst>
        </pc:spChg>
        <pc:spChg chg="del mod topLvl">
          <ac:chgData name="Timo Mühlhaus" userId="1b6b3aba618dadac" providerId="LiveId" clId="{0650BC4A-570C-4918-B7F2-B6B3A55D36EB}" dt="2020-09-18T16:21:28.263" v="1104" actId="478"/>
          <ac:spMkLst>
            <pc:docMk/>
            <pc:sldMk cId="3088830816" sldId="521"/>
            <ac:spMk id="39" creationId="{E25FAFAD-0C70-4751-BF1C-3DA59B4E3BDE}"/>
          </ac:spMkLst>
        </pc:spChg>
        <pc:spChg chg="mod topLvl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40" creationId="{52640CD6-6027-423B-B833-13F4D2CC6B27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59" creationId="{33DA4D80-0715-44E1-BB8F-4C50FF329D53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1" creationId="{83DB6CFE-89FC-430C-9B8D-ABC7A452DACD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4" creationId="{36FE3646-BEB6-4761-BCF7-A4ABF09AD3B3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66" creationId="{25513939-4156-4E99-B12B-E0E44B53A24B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67" creationId="{95FB7DC0-F5BB-475E-A2B3-B1DFE5F7E72B}"/>
          </ac:spMkLst>
        </pc:spChg>
        <pc:spChg chg="del">
          <ac:chgData name="Timo Mühlhaus" userId="1b6b3aba618dadac" providerId="LiveId" clId="{0650BC4A-570C-4918-B7F2-B6B3A55D36EB}" dt="2020-09-18T16:22:20.749" v="1111" actId="478"/>
          <ac:spMkLst>
            <pc:docMk/>
            <pc:sldMk cId="3088830816" sldId="521"/>
            <ac:spMk id="71" creationId="{F59CD808-6839-449E-BAB9-E2B91BD0AABE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3" creationId="{71683AD3-9E2E-46E7-92CC-8F04C8D93F2E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6" creationId="{C5CE3D0E-31F8-403B-B5DD-AF4D6C2AA1AD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78" creationId="{7B8C09DC-40C7-4310-B8D9-89A1930B2DB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2" creationId="{35A00428-014F-4544-B3D5-BD45D9FFF56D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3" creationId="{C696F1C9-8448-4FEE-820C-828D176D8C89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4" creationId="{D9D330DF-5E47-4D05-99F6-B73CB996199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7" creationId="{51043EA5-B6BF-4BAF-883E-96B867DD9E96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8" creationId="{5F60F608-D067-46D8-BE2B-8878F25414E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9" creationId="{81BC2D00-80BF-4F0C-938D-7E343E2A7935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92" creationId="{B9DD28FC-A110-4B8A-B247-30EA00889EBE}"/>
          </ac:spMkLst>
        </pc:spChg>
        <pc:grpChg chg="add del 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4" creationId="{95E5AEC9-A757-4770-8152-6754DFA71E88}"/>
          </ac:grpSpMkLst>
        </pc:grpChg>
        <pc:grpChg chg="add 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8" creationId="{04FCF95B-9B7D-499F-9177-E7383C46E6CB}"/>
          </ac:grpSpMkLst>
        </pc:grpChg>
        <pc:grpChg chg="del mod topLvl">
          <ac:chgData name="Timo Mühlhaus" userId="1b6b3aba618dadac" providerId="LiveId" clId="{0650BC4A-570C-4918-B7F2-B6B3A55D36EB}" dt="2020-09-18T16:21:21.499" v="1102" actId="478"/>
          <ac:grpSpMkLst>
            <pc:docMk/>
            <pc:sldMk cId="3088830816" sldId="521"/>
            <ac:grpSpMk id="22" creationId="{A3B83FBE-1E60-4BDA-B917-8366B2635A02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6" creationId="{8F1363FE-DA39-4440-84C6-5A7DF53D64C2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7" creationId="{6AC8AFC9-9C4A-431A-905D-E48E3E1B0FE6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8" creationId="{AFBE6C87-C244-4846-B646-D0338848A241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9" creationId="{275FCE02-6F48-47FC-90EF-3498E3324FDC}"/>
          </ac:grpSpMkLst>
        </pc:grpChg>
        <pc:grpChg chg="add 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48" creationId="{5C18B97C-D948-47E6-BC5F-51096CFA22CA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49" creationId="{9D6F1ABF-CFA7-490E-90BC-049CABA78131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1" creationId="{D71AEC3C-A6C2-4F61-99B3-47D5B530E23C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3" creationId="{70ACBEB3-3E56-4BED-9546-1255F3A76772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5" creationId="{247DFC20-E2C9-4A34-A8A6-BD3D6CEBC7B0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7" creationId="{225E6AE8-556A-4401-AC32-A5C6CF92B8A8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8" creationId="{1120BD00-52FF-4921-96F0-D8847F7C626F}"/>
          </ac:grpSpMkLst>
        </pc:grpChg>
        <pc:grpChg chg="del mod topLvl">
          <ac:chgData name="Timo Mühlhaus" userId="1b6b3aba618dadac" providerId="LiveId" clId="{0650BC4A-570C-4918-B7F2-B6B3A55D36EB}" dt="2020-09-18T16:22:20.749" v="1111" actId="478"/>
          <ac:grpSpMkLst>
            <pc:docMk/>
            <pc:sldMk cId="3088830816" sldId="521"/>
            <ac:grpSpMk id="68" creationId="{25BADBEB-EFA4-4059-B1D4-8895F12A9703}"/>
          </ac:grpSpMkLst>
        </pc:grpChg>
        <pc:grpChg chg="del mod topLvl">
          <ac:chgData name="Timo Mühlhaus" userId="1b6b3aba618dadac" providerId="LiveId" clId="{0650BC4A-570C-4918-B7F2-B6B3A55D36EB}" dt="2020-09-18T16:21:25.700" v="1103" actId="478"/>
          <ac:grpSpMkLst>
            <pc:docMk/>
            <pc:sldMk cId="3088830816" sldId="521"/>
            <ac:grpSpMk id="69" creationId="{68F72251-6F7B-48E4-87D5-4CCF8EE2FEDE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70" creationId="{555D68E9-E700-40D8-85BF-D91C3ACDA7B3}"/>
          </ac:grpSpMkLst>
        </pc:grpChg>
        <pc:grpChg chg="mod topLvl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72" creationId="{AEC6737C-3157-40AB-8E52-1AA0C5E35091}"/>
          </ac:grpSpMkLst>
        </pc:grpChg>
        <pc:grpChg chg="del mod topLvl">
          <ac:chgData name="Timo Mühlhaus" userId="1b6b3aba618dadac" providerId="LiveId" clId="{0650BC4A-570C-4918-B7F2-B6B3A55D36EB}" dt="2020-09-18T16:22:20.749" v="1111" actId="478"/>
          <ac:grpSpMkLst>
            <pc:docMk/>
            <pc:sldMk cId="3088830816" sldId="521"/>
            <ac:grpSpMk id="77" creationId="{ECD78924-2493-4B23-B6CD-8BF7C72E4A11}"/>
          </ac:grpSpMkLst>
        </pc:grp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2" creationId="{7A9B1AD1-AA91-400A-8F2C-76D9E92E9B69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4" creationId="{36CCA415-1E01-4558-967B-1BE984F1403B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6" creationId="{9B1E8D56-F22B-4276-8EAD-9E8551FAC865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0" creationId="{F16E9BBD-E4E0-4573-A2B8-0D4DF693DBA3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2" creationId="{5D0874AD-AB6E-4E68-A482-DB2C346067A2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4" creationId="{904DDF07-1C87-4A7D-B679-8A29BC3CB27D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6" creationId="{EC785930-306A-4484-B9EB-06E1C89C6246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60" creationId="{A76B155A-F1A0-4FCF-AC7E-B271616F1CE1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62" creationId="{A5A4D405-03B9-4918-A746-60FC4821A1E5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79" creationId="{B43F1169-5E50-407B-8DCD-59FF9C2F15CA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1028" creationId="{C9228B0C-0971-43CC-B217-7A047365CA33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1030" creationId="{508641A9-348E-41B2-A512-CD3F01C8021B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1032" creationId="{10DFE25A-6C0C-4723-AE0F-E1FD8A476455}"/>
          </ac:picMkLst>
        </pc:pic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1" creationId="{8C97B1B5-4A22-4A8C-863C-35211F154F9F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2" creationId="{16211A8B-C357-41B7-A38B-407D865C0A13}"/>
          </ac:cxnSpMkLst>
        </pc:cxnChg>
        <pc:cxnChg chg="mod">
          <ac:chgData name="Timo Mühlhaus" userId="1b6b3aba618dadac" providerId="LiveId" clId="{0650BC4A-570C-4918-B7F2-B6B3A55D36EB}" dt="2020-09-18T16:21:21.499" v="1102" actId="478"/>
          <ac:cxnSpMkLst>
            <pc:docMk/>
            <pc:sldMk cId="3088830816" sldId="521"/>
            <ac:cxnSpMk id="34" creationId="{D14073D6-D0D3-482D-ABDB-81569D55E044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5" creationId="{ABFCEA3F-D488-4318-8CC1-96FA66831CEB}"/>
          </ac:cxnSpMkLst>
        </pc:cxnChg>
        <pc:cxnChg chg="mod">
          <ac:chgData name="Timo Mühlhaus" userId="1b6b3aba618dadac" providerId="LiveId" clId="{0650BC4A-570C-4918-B7F2-B6B3A55D36EB}" dt="2020-09-18T16:21:21.499" v="1102" actId="478"/>
          <ac:cxnSpMkLst>
            <pc:docMk/>
            <pc:sldMk cId="3088830816" sldId="521"/>
            <ac:cxnSpMk id="37" creationId="{14F928E2-A830-4FEF-9566-E97C5DDDADA5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8" creationId="{9919562F-092C-4A4C-ADCE-6FBCA16160D3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63" creationId="{212347D3-E711-4748-B00F-24B33394C9F7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65" creationId="{2889D93A-52E4-4B23-B89B-94873B3AA0E3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74" creationId="{50F5EF05-2235-4EC3-83AE-1AAD4A416357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75" creationId="{B60D430F-7325-4984-8DA9-315E079F028E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0" creationId="{AB0C933A-AAE2-440A-8E10-92E399155CDA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1" creationId="{E66EB18C-1EC2-4A21-B432-1C2525DF3E2F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5" creationId="{32166DC2-E69F-4EAC-95BB-9D2EC72AFEA1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6" creationId="{67BBE09F-B923-4D64-8DB2-9993B5661FA8}"/>
          </ac:cxnSpMkLst>
        </pc:cxnChg>
      </pc:sldChg>
      <pc:sldChg chg="modSp ord">
        <pc:chgData name="Timo Mühlhaus" userId="1b6b3aba618dadac" providerId="LiveId" clId="{0650BC4A-570C-4918-B7F2-B6B3A55D36EB}" dt="2020-09-19T10:26:51.581" v="1663"/>
        <pc:sldMkLst>
          <pc:docMk/>
          <pc:sldMk cId="4200268708" sldId="522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200268708" sldId="522"/>
            <ac:spMk id="150" creationId="{51CDA56C-F865-4730-978C-8CCB0BAF6A4A}"/>
          </ac:spMkLst>
        </pc:spChg>
      </pc:sldChg>
      <pc:sldChg chg="modSp mod">
        <pc:chgData name="Timo Mühlhaus" userId="1b6b3aba618dadac" providerId="LiveId" clId="{0650BC4A-570C-4918-B7F2-B6B3A55D36EB}" dt="2020-09-20T16:02:17.950" v="4160" actId="1076"/>
        <pc:sldMkLst>
          <pc:docMk/>
          <pc:sldMk cId="937581977" sldId="52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937581977" sldId="523"/>
            <ac:spMk id="22" creationId="{BC7D6AA2-028D-4C4A-BD72-1C409851D70B}"/>
          </ac:spMkLst>
        </pc:spChg>
        <pc:spChg chg="mod">
          <ac:chgData name="Timo Mühlhaus" userId="1b6b3aba618dadac" providerId="LiveId" clId="{0650BC4A-570C-4918-B7F2-B6B3A55D36EB}" dt="2020-09-20T16:02:17.950" v="4160" actId="1076"/>
          <ac:spMkLst>
            <pc:docMk/>
            <pc:sldMk cId="937581977" sldId="523"/>
            <ac:spMk id="233" creationId="{814C66DE-B870-48F7-92D7-C6AB19E3B733}"/>
          </ac:spMkLst>
        </pc:spChg>
      </pc:sldChg>
      <pc:sldChg chg="addSp modSp mod ord delCm">
        <pc:chgData name="Timo Mühlhaus" userId="1b6b3aba618dadac" providerId="LiveId" clId="{0650BC4A-570C-4918-B7F2-B6B3A55D36EB}" dt="2020-09-19T15:36:12.615" v="3234" actId="1592"/>
        <pc:sldMkLst>
          <pc:docMk/>
          <pc:sldMk cId="3170677561" sldId="52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170677561" sldId="526"/>
            <ac:spMk id="2" creationId="{987E6AC4-F01B-4047-93A1-4FC576DEA04E}"/>
          </ac:spMkLst>
        </pc:spChg>
        <pc:spChg chg="mod">
          <ac:chgData name="Timo Mühlhaus" userId="1b6b3aba618dadac" providerId="LiveId" clId="{0650BC4A-570C-4918-B7F2-B6B3A55D36EB}" dt="2020-09-19T15:36:06.337" v="3233"/>
          <ac:spMkLst>
            <pc:docMk/>
            <pc:sldMk cId="3170677561" sldId="526"/>
            <ac:spMk id="106" creationId="{0818479C-7493-47CD-B236-5E4A2C1075DA}"/>
          </ac:spMkLst>
        </pc:spChg>
        <pc:grpChg chg="add 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" creationId="{CFAAC2AA-D13A-4439-A731-67B5D87EF88A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2" creationId="{16D6FAB6-3130-40CA-8825-61BC98AC434E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3" creationId="{93C3F99B-01B7-4F3F-B47B-8781ED604B41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61" creationId="{620ACFE3-6FEB-442E-A840-0709DBD0BA1A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93" creationId="{10D099AF-528C-4ECD-ACEE-14C2CB56F4C7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128" creationId="{A578443C-777D-4063-8CE2-3F0E095ED8F1}"/>
          </ac:grpSpMkLst>
        </pc:grp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2" creationId="{12BBE55E-7162-45CF-996C-33F89638ADA3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4" creationId="{8F8849C2-40F0-4F81-954C-15F773C49C3B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7" creationId="{40A2AC18-2E51-4A7A-B331-24CDD07FD804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8" creationId="{77B4175B-C12F-492D-834B-F655FE6BA6D2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9" creationId="{9779F13D-C68D-40F0-8914-44F0FD8EEACE}"/>
          </ac:cxnSpMkLst>
        </pc:cxnChg>
      </pc:sldChg>
      <pc:sldChg chg="addSp delSp modSp del mod ord">
        <pc:chgData name="Timo Mühlhaus" userId="1b6b3aba618dadac" providerId="LiveId" clId="{0650BC4A-570C-4918-B7F2-B6B3A55D36EB}" dt="2020-09-19T11:52:44.685" v="1932" actId="2696"/>
        <pc:sldMkLst>
          <pc:docMk/>
          <pc:sldMk cId="856165104" sldId="527"/>
        </pc:sldMkLst>
        <pc:spChg chg="mod">
          <ac:chgData name="Timo Mühlhaus" userId="1b6b3aba618dadac" providerId="LiveId" clId="{0650BC4A-570C-4918-B7F2-B6B3A55D36EB}" dt="2020-09-18T08:15:57.952" v="672" actId="313"/>
          <ac:spMkLst>
            <pc:docMk/>
            <pc:sldMk cId="856165104" sldId="527"/>
            <ac:spMk id="2" creationId="{61BE7022-3F68-4A2C-BEFE-0D41595846D8}"/>
          </ac:spMkLst>
        </pc:spChg>
        <pc:spChg chg="add del mod">
          <ac:chgData name="Timo Mühlhaus" userId="1b6b3aba618dadac" providerId="LiveId" clId="{0650BC4A-570C-4918-B7F2-B6B3A55D36EB}" dt="2020-09-18T08:09:27.313" v="446" actId="478"/>
          <ac:spMkLst>
            <pc:docMk/>
            <pc:sldMk cId="856165104" sldId="527"/>
            <ac:spMk id="4" creationId="{8210A128-72C7-47C4-BD91-F1756CD42607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5" creationId="{98FB0358-AD1B-4F1C-AF8E-EC2ED6C6008C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1" creationId="{E0C47487-2A08-4989-95CB-99C0D6EA3761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" creationId="{0A31E61D-F163-4D4C-B3B8-F00CF7EB56E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" creationId="{EBFA752C-D7CD-4BCE-B820-C0C7914FB83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" creationId="{1769A156-F5FE-4852-9BBD-F6B46BEDA53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6" creationId="{2D39CD99-A1B0-45C2-9EF5-AD10714B216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7" creationId="{9C9F0DE4-8FA5-44A7-A7AE-147C14B6DD32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0" creationId="{74ECA5BC-5310-4DBB-9177-38ACFB2D1C53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2" creationId="{46AFA62B-C8B3-4A9F-9ACF-156005457411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4" creationId="{3300416C-75BA-4BFD-8BE7-2B036C2D97EC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6" creationId="{76DAC988-DA17-4E31-A38F-3378F880D1E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8" creationId="{95125910-4207-4F6E-A728-F38EB281C072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02" creationId="{073619AB-EBE5-4762-B91A-51419A2CBA36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0" creationId="{1C087572-8D59-47EE-B0E6-60BA6AA2D988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3" creationId="{9A1F687B-AEE0-4ACB-AC41-B4C3778751B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4" creationId="{B6746D08-2245-4E29-AA39-6C50912E9073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5" creationId="{ED6351AD-00BC-4FA0-806A-2D4D290C147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6" creationId="{59AA59AB-293F-489D-AB6C-90A79C4CCD9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8" creationId="{010DC5D5-3191-44F4-99B0-BBF670CB438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9" creationId="{52453FA0-DD24-4005-BE7A-3A210C290FFC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0" creationId="{3198943C-9697-4CC0-8BB0-DB05A4A5118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1" creationId="{D4BD7D73-FD68-43A7-A18C-C8E916A4FB25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2" creationId="{9C6F8024-B42A-45B6-B651-A1DC5CA47C3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3" creationId="{013412C6-3032-4DB7-8571-2F88EC5255F8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4" creationId="{1AB6DD09-055B-4F7C-BAAC-9BA14188CB2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6" creationId="{098C4169-4767-4390-9939-E80EA7474DCE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7" creationId="{703DA261-A0C7-433E-95EE-2A7AB8F3A28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8" creationId="{91B43D97-4A7D-472B-8B49-74FE48629B6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9" creationId="{7E7AAA20-5B02-43B1-A856-2612E0C50A7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0" creationId="{1CC99879-E5FA-4B50-B8F2-CF64D0DBD47E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1" creationId="{92FF5A14-23D8-4DCE-BAE9-73F24B43124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2" creationId="{C4718878-F999-46B3-9523-AF1A5CDAEA92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34" creationId="{644E0E4E-0955-41B6-983C-EC4E64AC38A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6" creationId="{AEBBFA09-83D5-4E4A-986F-73B4F15E311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7" creationId="{2DC86AF3-D623-493B-A305-A3AE85563672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38" creationId="{94616C7B-9C18-4D65-BEB3-562EF5E9FA71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40" creationId="{EC409EB2-D556-4220-B266-2D48B76C777F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1" creationId="{E37F8453-F606-44E8-9B92-88C216B4739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3" creationId="{17E6F619-9F5B-40B4-9724-0F66DBE0C627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44" creationId="{2E7E8F29-D8D5-4465-B50F-99AEBB4F291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5" creationId="{C0AE8E8E-0FCA-45FB-860D-28AF6C4AE39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8" creationId="{2FEA5B30-5DE5-4016-B518-B7FA5DD7023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2" creationId="{E200F2BA-65FF-4A3B-B057-8D7AA35C550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4" creationId="{15B5805A-7703-48B1-B192-846135526016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5" creationId="{0B6961D9-3E05-4742-9624-354B8DD3728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65" creationId="{6FFEA7D6-9ECC-40E9-9370-541FFD274224}"/>
          </ac:spMkLst>
        </pc:spChg>
        <pc:grpChg chg="add 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" creationId="{048EB726-8784-4624-B41C-2BA8F87A2F16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6" creationId="{30B7F77D-4924-4C33-A51C-8C517BAD49F3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0" creationId="{A6BD2B03-F68E-4ED8-A5C4-6EC2B9567233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28" creationId="{E101C439-C1B8-47E4-8B69-881D327E8B28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29" creationId="{89D2A87E-40D2-4EF7-83C9-03CE00426AE1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0" creationId="{75F1B82E-8869-4037-B917-F5A17E1119D4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1" creationId="{0C161793-E4CD-43C9-9D62-FD1A8AA533DF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01" creationId="{2AAC0758-E2AE-4817-AA16-859412051011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11" creationId="{C84834CB-A42D-48C9-AE66-D24B4944BDFD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17" creationId="{D4A65476-6252-48C6-9920-C4E0847FAC05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25" creationId="{3A639E2C-33F8-47E2-B2FC-1ED71B9BD73B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42" creationId="{EE42EE0C-51FE-45A2-9A2C-AB8230580C5B}"/>
          </ac:grpSpMkLst>
        </pc:grp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9" creationId="{753B9219-EC7F-4261-834A-D1F3D3B42DFD}"/>
          </ac:picMkLst>
        </pc:pic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139" creationId="{C9FBE1FD-6363-4A63-B54F-201786FD47B1}"/>
          </ac:picMkLst>
        </pc:pic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170" creationId="{4531275A-7D1D-475F-A46C-3943B9B6D222}"/>
          </ac:picMkLst>
        </pc:picChg>
        <pc:cxnChg chg="add del mod">
          <ac:chgData name="Timo Mühlhaus" userId="1b6b3aba618dadac" providerId="LiveId" clId="{0650BC4A-570C-4918-B7F2-B6B3A55D36EB}" dt="2020-09-18T08:09:12.321" v="439" actId="478"/>
          <ac:cxnSpMkLst>
            <pc:docMk/>
            <pc:sldMk cId="856165104" sldId="527"/>
            <ac:cxnSpMk id="8" creationId="{865E18D0-526A-4FE5-A461-5AF42EDDA468}"/>
          </ac:cxnSpMkLst>
        </pc:cxnChg>
        <pc:cxnChg chg="add del mod">
          <ac:chgData name="Timo Mühlhaus" userId="1b6b3aba618dadac" providerId="LiveId" clId="{0650BC4A-570C-4918-B7F2-B6B3A55D36EB}" dt="2020-09-18T08:14:42.557" v="638" actId="478"/>
          <ac:cxnSpMkLst>
            <pc:docMk/>
            <pc:sldMk cId="856165104" sldId="527"/>
            <ac:cxnSpMk id="18" creationId="{D3E9950E-BB30-41F8-960B-597C91AA573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2" creationId="{40238936-7C14-41F8-9E75-BF561979C44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3" creationId="{C2B55B5E-3902-458A-A68D-B30AAED034C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4" creationId="{53A1C4A0-5E85-4D15-858F-44D5CD41203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5" creationId="{CE85A196-5A49-45F5-AD0B-A87F4E719A0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6" creationId="{31FCB755-E998-4D73-93B8-28036796DC0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7" creationId="{14B80715-420F-4570-91F0-D8593DCE29F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8" creationId="{3C3C4018-6F2D-4BA4-B7C5-B6A97D53821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9" creationId="{6784D10C-384D-4D04-9B74-C675556F31C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0" creationId="{F501A94F-0DBD-435C-B9D6-3592C8EDEFE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1" creationId="{A826FE75-48C2-4285-845F-4FA7D224D138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2" creationId="{0EB6F85E-EDDC-46C6-9C7D-AE87C745D21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3" creationId="{67FDD525-2659-4B46-B82B-EE8DFE33A48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4" creationId="{4BFDB92C-9F47-407D-80D9-CCF71667808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5" creationId="{A63A547E-E59A-4CF3-8BA4-6DF26B31817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6" creationId="{D0F12F41-7DDB-4765-B198-9BFFD5DD74F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7" creationId="{C4D8DC85-AC47-4EF0-8226-93F53F44741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8" creationId="{E624C4F1-C0C5-43EE-8FB8-F7E587F5DA9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9" creationId="{4E3E6155-CDA8-41F8-B6A9-85B8CC79962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0" creationId="{615F8C9D-A059-4DC6-BB2F-CD7B20BEE48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1" creationId="{DC51CA98-51A5-42E9-8EE3-FEE16DFA5DA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2" creationId="{D11DCC7C-C4F8-4B39-932F-F33879B470A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3" creationId="{0FC35A45-F6D7-4C14-9283-72E6DFAB1E2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4" creationId="{B0936B02-8B40-4C38-A5C8-D96D57EBE7A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5" creationId="{BA2195F6-D2FD-4947-A24F-AF43524B019C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6" creationId="{DDB4BD10-84A6-4DF8-806B-DCDC6AD859B3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7" creationId="{45247CB2-6EB9-47E5-AC5A-4069B5383F2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8" creationId="{99F3FC97-255B-438A-BA90-F94EFC8DED0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9" creationId="{F023F03F-9C6B-443D-9471-1EDDC45A599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0" creationId="{8A01CD0D-5528-405C-B1AD-45152AFBF73D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1" creationId="{A4400727-0932-4B33-A3C8-4959ED0506F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2" creationId="{58B83E03-B874-43D6-867F-EAB3CB27B4F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3" creationId="{0DCB1D25-549B-4CEC-AFC1-01B243E4A10C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4" creationId="{9C5FE2F0-4AEC-40C2-8F52-EBA8DEA8DFC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5" creationId="{474C21A5-D9C2-4119-A27B-1D33AD02E3C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6" creationId="{7FB5AEA3-E8DA-4575-80DC-AF4D6D1C798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7" creationId="{F0ED6449-2DB7-4C53-B1CB-B706FCE41FE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8" creationId="{CFA9D2A4-CAAA-4EC0-A2B3-413F3805180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9" creationId="{30B3A734-21C8-4076-8B68-6898F61D2C7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0" creationId="{15EBE4CC-C2AF-4901-BC52-4B6AC4CED7C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1" creationId="{B11B51E2-E6C5-4D9A-A007-6DD9904EE30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2" creationId="{180722AD-61AC-494E-8CD4-D212D58CC77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3" creationId="{AEACDE74-2BB5-4BCD-8A3A-38FC3B6F044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4" creationId="{88CFB9EA-364A-4C9B-9890-3B9AAEDE2AB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5" creationId="{69A3C5DC-B901-46F0-9A47-B6176AE6C72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6" creationId="{8EE2699A-65C3-4A10-B92F-9A17E63BDB7D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7" creationId="{F8AED053-3F11-486A-896A-AE66C218BD5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8" creationId="{1497E0FC-BB93-488D-B0C6-A4E2C655773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9" creationId="{BBB3749F-DAF9-4CD0-A606-19467458BA4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0" creationId="{491F58FA-7429-4AC8-ADB2-EBCFC359C4BB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1" creationId="{178D5E2E-9D4C-4214-A004-7A5D73A4363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2" creationId="{A11619A6-B17D-44BA-843A-E8A3E1A39A2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3" creationId="{A584D564-DD44-425E-B410-215D5BC8F843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4" creationId="{BBE423E6-F1FC-45BD-8A48-2F0DF357779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5" creationId="{342EF3C2-8204-4764-83D5-ABF7C09A29B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6" creationId="{6DC5A010-A169-4577-856B-F70B09B7DED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7" creationId="{9814369D-3FE9-404E-8403-A49C9C3A008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3" creationId="{2EDDBC7C-4438-429D-BDB6-E2CF82CDA1B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4" creationId="{7EC8003C-27C2-420A-9E15-329A6A79F4CB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5" creationId="{94663BA0-2F7C-46AB-A716-A536C7E96D5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6" creationId="{DD169547-A9B4-4F01-8E6D-B1CBD95D98E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7" creationId="{68035BAE-F0A7-4A69-AFD0-48AE6BAA5EE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8" creationId="{A9A4DB15-0BED-4950-A26F-F123E1398A1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9" creationId="{A9BC49F4-14D4-4170-9D8C-FD9A6054C100}"/>
          </ac:cxnSpMkLst>
        </pc:cxnChg>
      </pc:sldChg>
      <pc:sldChg chg="addSp delSp modSp mod ord">
        <pc:chgData name="Timo Mühlhaus" userId="1b6b3aba618dadac" providerId="LiveId" clId="{0650BC4A-570C-4918-B7F2-B6B3A55D36EB}" dt="2020-09-19T12:25:27.586" v="2015" actId="14100"/>
        <pc:sldMkLst>
          <pc:docMk/>
          <pc:sldMk cId="3672062225" sldId="529"/>
        </pc:sldMkLst>
        <pc:spChg chg="mod">
          <ac:chgData name="Timo Mühlhaus" userId="1b6b3aba618dadac" providerId="LiveId" clId="{0650BC4A-570C-4918-B7F2-B6B3A55D36EB}" dt="2020-09-18T08:30:27.426" v="716" actId="313"/>
          <ac:spMkLst>
            <pc:docMk/>
            <pc:sldMk cId="3672062225" sldId="529"/>
            <ac:spMk id="2" creationId="{A2B3D6AF-F1FC-42C6-B998-A17B1147336D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5" creationId="{B728DA70-B481-49B3-90F1-0643AFB58B4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6" creationId="{7AD23E2D-DB58-461B-B818-E3B0AD977011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" creationId="{D095E3F5-355F-4214-8935-E3EA2A87EE7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" creationId="{6E5629C2-BC0E-4756-98C4-2578621EF9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" creationId="{83E5B628-55B4-423F-BE24-D859117579D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" creationId="{CE73BE09-DED9-40A7-8600-795A32320C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4" creationId="{866920E9-9094-4226-A400-694983304F4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7" creationId="{C602507E-AEA5-471C-A271-DC6089EDD6BA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0" creationId="{59F39116-514C-41B2-8861-52E2BA0F6643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3" creationId="{F2D0DCE6-4B39-4A8F-8800-AEA00D6CB52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4" creationId="{55F1A542-1CEF-4133-BBA1-01AE2C1FF32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8" creationId="{EDCF0CB8-2824-48F4-A37C-E5B816098CA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9" creationId="{B7166859-A2E3-4EAC-8E94-A4CF078E8FB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1" creationId="{052DCE77-E669-45A5-9D94-B318E3FB907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2" creationId="{866B5276-79BD-47F2-B265-F043AB9A061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3" creationId="{5EEBAA06-B0E5-4FF0-BF17-7F52C98A827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4" creationId="{3399E46E-379E-4C33-A529-6469071B927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5" creationId="{C296CE5E-8E15-4411-9AA6-3DD566643D3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6" creationId="{E2F0E044-75AB-4C58-AF58-5F12AC1F934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7" creationId="{DF5C8DA9-8192-4B9F-BB52-60C1B5E51CF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8" creationId="{7E06755B-31D7-4950-9429-0A9E76E2C4E1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68" creationId="{0713A703-96CA-4303-BB17-B9A14F72B97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73" creationId="{12AFBACE-9B52-454D-96DE-B249AFE4FD2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6" creationId="{814CE697-3C5D-4F4F-AE39-EBA68EF1F89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7" creationId="{079670F9-9845-400C-9967-B00F1067F83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8" creationId="{5CDD4643-214E-4959-B420-3E059632561E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9" creationId="{448D254F-CC0C-49CC-801A-68E6BA205AA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0" creationId="{2BBB9256-BFA7-442E-873F-07B3E8CD40FB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1" creationId="{C8CFD5D3-B410-4E73-85C0-F6C8FBB4AAD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2" creationId="{F37387E8-AACA-4B87-8C5D-E6A5693427AA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3" creationId="{2216761E-6DCE-45F0-8389-9A4B264C360F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4" creationId="{EB0EE593-8687-42AE-9534-72982C72D3F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5" creationId="{4D793944-1D5A-408C-BE6D-CDF0B150E29F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6" creationId="{3F270E55-0EB8-4926-9EFC-291A8FC199A4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7" creationId="{0318EE34-C21F-49FD-9329-8186F40BBED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8" creationId="{397DCF1F-5B11-4C98-B534-665E72AE4DF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9" creationId="{885C7F40-BEF2-474A-93DE-07675CDB0E9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0" creationId="{7E305F8F-60CE-4597-9104-8079C5AF87A9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1" creationId="{8B611511-CC36-4E25-86CB-AE984C0C9E2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2" creationId="{C761D96F-A0B4-456F-9471-CD1BAF9DED8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3" creationId="{9E5B160D-F8B1-4B44-A9C9-513B52BD62F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4" creationId="{AA7DB6D0-EF09-450E-905E-0B45E5DE5C4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8" creationId="{7A14C599-CCE3-41C1-8987-CD48B1817EC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9" creationId="{938510C6-CF01-44D1-9239-1C7A311F77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2" creationId="{C9306FC7-395B-4208-AAB8-D8395BB563B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3" creationId="{D77166E0-352C-4DC3-BE71-696890E1AF7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4" creationId="{3729A3E2-D431-4A92-9C7F-2FCE5475D45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5" creationId="{A9631BA1-FF4A-4296-A80A-C7C22FFA047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07" creationId="{99758C52-87B8-44F1-B789-CF62F803D60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8" creationId="{2EEBC1DB-2BF1-4D27-AA76-B4E38131146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9" creationId="{778EAA31-D9E5-478D-B978-DB1E8F22C47B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2" creationId="{41B61ED8-D1A3-4660-ACE8-3A2D59BAB6A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14" creationId="{46579D50-068B-4A09-870B-08306399F543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5" creationId="{E7426104-66F7-4375-BAA7-9AA4BF57A1A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7" creationId="{35927750-10E5-468F-8948-8E2F2B40139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18" creationId="{10C89C26-C467-419E-A675-1AE9E8DEF3D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9" creationId="{E961201C-F394-47BD-9F4B-BDEBC63128F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1" creationId="{C8463D67-0805-4085-86C4-073931023FC9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22" creationId="{FDDBA629-817C-4F2F-B640-A065D7ED5BF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3" creationId="{AE59F834-B67C-4887-949D-3A7AAA0E0A0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4" creationId="{72C00BD0-B8D6-4C2D-ABC9-72167D1723F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7" creationId="{5A12C8B1-8B94-477B-9116-38CD93C1EC3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8" creationId="{8DE86AEC-43CD-4FE2-927C-9560393C383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9" creationId="{4AE9C986-44FA-41DD-9911-7052DAA66C4A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0" creationId="{D535F265-AFEE-412B-BEA5-E6AF6FD8A8E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1" creationId="{AE0634A0-36F7-4F60-B201-EAF39413C2B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2" creationId="{613570E9-F51E-4330-BD9A-9101766A2E9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3" creationId="{1230964B-C0DF-4EE1-B7F0-78B478668963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4" creationId="{C646A657-E258-418C-A088-8FF5E04ADB0C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5" creationId="{15F87A1C-C550-4CE7-A6B2-34A2AB7ECDE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6" creationId="{D9F0CC9D-5C84-464C-885B-13681DC2935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7" creationId="{8F751280-F339-4BCE-B80C-5168AE9FCC2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8" creationId="{97CF0348-2805-4A69-8CA6-99BD0AC4D32C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9" creationId="{19BB883F-FC6C-4FD6-82CB-BB12502E746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0" creationId="{871D6105-0F04-4EFD-86B4-63B79D0E1FAA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1" creationId="{A5C86C22-B01A-4859-A1D5-D071E3FA5A93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4" creationId="{AC437970-C137-45DA-9FCA-0D54C2AF42F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5" creationId="{84E1771E-134B-47D3-8B08-7A33FC1B172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6" creationId="{FBEF05CE-DEE4-4FF9-9AFB-F99A6AACC05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7" creationId="{26FF5A4B-7B18-4969-9917-7FB4CA04E3D1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9" creationId="{84E9D2CD-6B47-4434-B7F2-7E162DDF4EF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57" creationId="{45AFD338-C3FF-4AC3-A7DC-ED31DD5AF93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218" creationId="{D3E13566-055D-4E30-A767-16B4142BF44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219" creationId="{5F412B43-34AC-48F7-B3C8-AC0EC7DF39DE}"/>
          </ac:spMkLst>
        </pc:spChg>
        <pc:spChg chg="add mod">
          <ac:chgData name="Timo Mühlhaus" userId="1b6b3aba618dadac" providerId="LiveId" clId="{0650BC4A-570C-4918-B7F2-B6B3A55D36EB}" dt="2020-09-19T12:25:27.586" v="2015" actId="14100"/>
          <ac:spMkLst>
            <pc:docMk/>
            <pc:sldMk cId="3672062225" sldId="529"/>
            <ac:spMk id="220" creationId="{B97FFA56-18B6-4509-BF86-291B6E6698DD}"/>
          </ac:spMkLst>
        </pc:spChg>
        <pc:grpChg chg="add 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3" creationId="{303EFC3D-8E2B-4CC7-8F54-5354CA286C20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4" creationId="{F7FE15E4-2017-4073-8C66-FEE1DA1F9149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3" creationId="{225A0345-BAE7-46E7-A289-C3C63DD5155F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30" creationId="{6CB43F77-E742-44B9-BC73-4AE034592E30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47" creationId="{F04A7935-A79C-46D9-8CDB-806B2728821D}"/>
          </ac:grpSpMkLst>
        </pc:grpChg>
        <pc:grpChg chg="add del mod">
          <ac:chgData name="Timo Mühlhaus" userId="1b6b3aba618dadac" providerId="LiveId" clId="{0650BC4A-570C-4918-B7F2-B6B3A55D36EB}" dt="2020-09-18T07:37:07.081" v="407" actId="478"/>
          <ac:grpSpMkLst>
            <pc:docMk/>
            <pc:sldMk cId="3672062225" sldId="529"/>
            <ac:grpSpMk id="71" creationId="{B3D91085-22A8-4602-B02A-202864CAA5EB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74" creationId="{58DCCD2C-3888-4DE0-9868-4E94DDE805CE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75" creationId="{CEF52D4A-DEE3-42F2-9F68-85A44E9ADDB8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95" creationId="{E44C4DA4-412A-4B45-B1CA-3764393AA37A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97" creationId="{C8F45D56-A5A3-44F4-AB48-F8DF2343B118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00" creationId="{8183D739-0853-4097-B976-0B0357F88419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01" creationId="{FB4D9551-0D1D-4500-8C78-7E346AAEA3D8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06" creationId="{75D36E5C-CB49-4520-831F-45DC9080E46C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10" creationId="{144CE72E-B1B9-43E7-BB64-C49E78A03504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16" creationId="{EACBCED3-AAAA-4B94-8A04-587B2306462D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20" creationId="{37FF3A5B-4F37-4E09-9615-F4056E8536BB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2" creationId="{F4F36C2F-C63E-4902-8E92-1AA8795D3AE1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3" creationId="{5D67FE3D-9073-4E7B-AC76-93E0085CA33D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8" creationId="{512C0E64-776A-4ADF-A72C-CD9637395FC7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58" creationId="{AA0B09C8-6BD8-45D1-879E-D639020855E3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59" creationId="{0662A5F3-9473-435B-9137-F96C67E27F62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60" creationId="{8DFBD4DE-FE8D-4031-9D23-1AEA18EE0537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61" creationId="{94CA3A8D-2577-48EA-8A54-E29BF0CB9AF8}"/>
          </ac:grpSpMkLst>
        </pc:grp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96" creationId="{16E2F9F7-8DB1-4719-A3AB-767B6239D734}"/>
          </ac:picMkLst>
        </pc:picChg>
        <pc:picChg chg="mod">
          <ac:chgData name="Timo Mühlhaus" userId="1b6b3aba618dadac" providerId="LiveId" clId="{0650BC4A-570C-4918-B7F2-B6B3A55D36EB}" dt="2020-09-19T11:54:00.081" v="1943" actId="1076"/>
          <ac:picMkLst>
            <pc:docMk/>
            <pc:sldMk cId="3672062225" sldId="529"/>
            <ac:picMk id="111" creationId="{B4C54037-D403-48F1-AE4F-EB79B4769435}"/>
          </ac:picMkLst>
        </pc:picChg>
        <pc:picChg chg="mod">
          <ac:chgData name="Timo Mühlhaus" userId="1b6b3aba618dadac" providerId="LiveId" clId="{0650BC4A-570C-4918-B7F2-B6B3A55D36EB}" dt="2020-09-19T11:54:00.081" v="1943" actId="1076"/>
          <ac:picMkLst>
            <pc:docMk/>
            <pc:sldMk cId="3672062225" sldId="529"/>
            <ac:picMk id="113" creationId="{130A48C4-44C5-4B83-B675-9E5DA98758E9}"/>
          </ac:picMkLst>
        </pc:pic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125" creationId="{FA075BB9-05BF-4D13-BDCA-E76E335725F6}"/>
          </ac:picMkLst>
        </pc:pic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126" creationId="{87B8020B-2FFF-4AC5-975A-7E0EE04AC44C}"/>
          </ac:picMkLst>
        </pc:pic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1" creationId="{01EC75B6-1E18-4431-AC07-060988273D9B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2" creationId="{E81A937C-7B38-4B0D-8E35-73D471D19532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5" creationId="{7E2BCA6B-C52A-473C-86AE-0FAD7EBBE88C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6" creationId="{E87CA92A-47CD-4BFB-953E-8E025CFBB0A5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8" creationId="{3D53EF38-EE9C-4B1E-9610-D42787A187AF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9" creationId="{56A78813-EBAA-41DE-91CF-BF9FAD53E241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21" creationId="{6947DC9B-AB48-47A3-9DC7-B6032331C529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22" creationId="{DF359E10-8883-4180-96D7-160E85B663DC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63" creationId="{C62F3DCE-525E-4B0D-A98D-C455FB5DE089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72" creationId="{F9B9C91F-E864-42EB-94D0-8B770534691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0" creationId="{8137610B-69D0-411A-A87E-9097E99D2609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1" creationId="{6FB71C37-896D-40A9-B2D2-19271F8F078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2" creationId="{D076C427-2D58-4154-9C9F-83CC03CED4C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3" creationId="{F506CA21-3365-49DE-B636-DF19741A061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4" creationId="{BD79A563-883A-4B7D-8FBA-7033EC7D1F8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5" creationId="{9AD55AA2-EC92-437D-A108-4B2164B92F2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6" creationId="{FACC7499-4FE2-4EFD-A155-9A25E00F383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2" creationId="{296F52BC-0CCA-4DC6-BA48-13BF68B382E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3" creationId="{C69EF9BE-1E18-4F5F-9529-72F10343237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4" creationId="{3FC831FE-1A54-4A56-9B01-83C10A88732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5" creationId="{BD0122EF-6105-4146-8712-6C3EDA8958F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6" creationId="{B9B25D10-7E9E-4463-BA32-F6A228ADC3C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7" creationId="{667A5D33-A171-4FF7-B2BD-AD56223A38D4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8" creationId="{ECE7323A-83C3-4FEC-A7E2-5D708E14B9F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9" creationId="{F180CF9B-212E-452F-8B4F-E4053AC1F60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0" creationId="{0ADC57E8-F678-42FC-AF2A-234A9431124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1" creationId="{5CEB78E3-5F34-49BB-AAFE-4843C786C68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2" creationId="{5BC52A63-0107-49C4-966D-6715259B05D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3" creationId="{7F1A747B-D6CF-4E1C-B885-46F7613E533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4" creationId="{B77061B3-6F75-4A1B-A029-DB931108FBC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5" creationId="{95F56A66-8FE2-46AD-9E70-B40CBB4E9F7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6" creationId="{845584C7-7EFB-4F34-A071-9AFC78356B8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7" creationId="{127E1596-F850-49A0-AABB-D0DB4021C3A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8" creationId="{513BAE97-08B0-4239-A0DC-EC427C495F3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9" creationId="{CF11F6DA-4F89-4CD3-B0EA-9F65D5656548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0" creationId="{DA25020E-9400-4317-8E57-9662AE388C6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1" creationId="{9B4C3337-083D-4024-9EA8-F4EE3E05472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2" creationId="{2D1294EC-69F5-41FA-BD00-41F3EC60E22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3" creationId="{405FD72A-FB1A-4D63-9540-816211F0E4B4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4" creationId="{C5CFEB65-241A-4E9C-8396-8DD463EF73A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5" creationId="{95DE60A4-75A8-4180-9F60-A30E574ECE4D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6" creationId="{F43FF040-49C5-4C83-8AC9-A864287990B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7" creationId="{ADE61E19-B5DE-4BF7-9ED3-39F8066B6FF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8" creationId="{8A0CBA92-F789-4746-91C6-5CBC9351F8E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9" creationId="{A60418BE-DF46-4819-B50E-50E6DD59B91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0" creationId="{E02A94BC-0C04-4D47-B97A-4F55EBA5BFC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1" creationId="{B3F91BEB-A9DF-4AB8-81AD-468E6F7028E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2" creationId="{DD003A46-D5B5-4EBB-BAD8-165B655A74B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3" creationId="{382E2446-BD9E-431C-B62B-4E29B5F8BC2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4" creationId="{4A4335FA-F9A9-46B0-A70B-8A1441F624D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5" creationId="{921F498A-939F-4FE5-B169-D4CE0D8BB6A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6" creationId="{6714F0D1-BA28-4BEC-B5C5-8E6F744331C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7" creationId="{94CD7B27-03E0-4A14-B9F6-50DAA9B3188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8" creationId="{F820B0BB-67B4-4330-9138-A62E1E28EBB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9" creationId="{72118E37-2D2D-437A-9B05-989BF389C92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0" creationId="{BF57AC88-FFED-4DD6-99C0-DC237D36C1E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1" creationId="{88048DE7-F1A9-4617-B04D-CE37977E9DF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2" creationId="{CC24B1C1-B30C-4B49-BFBC-BB8D733A352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3" creationId="{EC4E1386-EE3C-41D0-8789-96EB8B6F6C7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4" creationId="{5A6A458D-37B3-4BD2-A875-CF299D42C46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5" creationId="{8899EB7A-8F11-4799-A7FA-8E07C9C00FA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6" creationId="{A9A10EF2-EEBA-4CE8-9667-06A61761662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7" creationId="{0FCD0C26-85DF-415D-8AEC-8EA69446458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8" creationId="{5D0A954C-C797-4EF8-B382-A16E5633253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9" creationId="{5D160824-911C-49A6-B709-C9DBF81CF44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0" creationId="{4EE03B5E-2A1D-496C-8F66-726B282A43F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1" creationId="{1CDF6F47-7A6A-428E-A61D-8895071309E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2" creationId="{2F2C3E71-1B10-4720-89D3-BEE755BC2C6D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3" creationId="{EBDAB4CE-CE3B-4066-A807-E8DF7B7E72C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4" creationId="{A03C8433-0E56-47DB-AA80-5CEEEDD6384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5" creationId="{AF0DFB14-25B5-4BB5-AEB4-95C122D2937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6" creationId="{B258A563-DE36-46FD-B4F2-20E22936ED9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7" creationId="{07649E0E-5113-4EF3-8F65-F628D1BFAEE3}"/>
          </ac:cxnSpMkLst>
        </pc:cxnChg>
      </pc:sldChg>
      <pc:sldChg chg="modSp mod ord">
        <pc:chgData name="Timo Mühlhaus" userId="1b6b3aba618dadac" providerId="LiveId" clId="{0650BC4A-570C-4918-B7F2-B6B3A55D36EB}" dt="2020-09-19T12:25:44.244" v="2016" actId="403"/>
        <pc:sldMkLst>
          <pc:docMk/>
          <pc:sldMk cId="2036752745" sldId="530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036752745" sldId="530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2:25:44.244" v="2016" actId="403"/>
          <ac:spMkLst>
            <pc:docMk/>
            <pc:sldMk cId="2036752745" sldId="530"/>
            <ac:spMk id="246" creationId="{E3E2C1AC-F314-470F-AC22-7C32C3CDD4AB}"/>
          </ac:spMkLst>
        </pc:spChg>
      </pc:sldChg>
      <pc:sldChg chg="addSp delSp modSp mod ord delCm">
        <pc:chgData name="Timo Mühlhaus" userId="1b6b3aba618dadac" providerId="LiveId" clId="{0650BC4A-570C-4918-B7F2-B6B3A55D36EB}" dt="2020-09-19T16:28:54.105" v="3452" actId="27636"/>
        <pc:sldMkLst>
          <pc:docMk/>
          <pc:sldMk cId="1823276327" sldId="531"/>
        </pc:sldMkLst>
        <pc:spChg chg="mod">
          <ac:chgData name="Timo Mühlhaus" userId="1b6b3aba618dadac" providerId="LiveId" clId="{0650BC4A-570C-4918-B7F2-B6B3A55D36EB}" dt="2020-09-19T13:05:38.877" v="2286" actId="14100"/>
          <ac:spMkLst>
            <pc:docMk/>
            <pc:sldMk cId="1823276327" sldId="531"/>
            <ac:spMk id="2" creationId="{00000000-0000-0000-0000-000000000000}"/>
          </ac:spMkLst>
        </pc:spChg>
        <pc:spChg chg="add mod">
          <ac:chgData name="Timo Mühlhaus" userId="1b6b3aba618dadac" providerId="LiveId" clId="{0650BC4A-570C-4918-B7F2-B6B3A55D36EB}" dt="2020-09-19T13:06:21.760" v="2292" actId="1076"/>
          <ac:spMkLst>
            <pc:docMk/>
            <pc:sldMk cId="1823276327" sldId="531"/>
            <ac:spMk id="4" creationId="{81DD6F36-1088-459B-BC0B-87B0A53A98A9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81" creationId="{D92A5A2C-9760-4776-A6E7-A6CE7F9D0E72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3" creationId="{B4DA6045-0BDA-4939-AC2E-0F2255AC8149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4" creationId="{70F0D041-AC01-4EAD-9263-49A2D2777F69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5" creationId="{25A9AC6B-8011-4CB2-AB0E-A1C494B20F74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6" creationId="{B9EE4720-593E-4053-87AF-AEC9C8457765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7" creationId="{AB2F2200-D813-4CFF-9CE0-72BA3A454016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8" creationId="{838E95AD-C6BE-40E0-9707-EF25B3975D20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9" creationId="{E687976A-A87B-4A65-9A14-09197055CABB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10" creationId="{3FC92563-48D3-4213-9EC7-483D76EF1962}"/>
          </ac:spMkLst>
        </pc:spChg>
        <pc:spChg chg="add mod">
          <ac:chgData name="Timo Mühlhaus" userId="1b6b3aba618dadac" providerId="LiveId" clId="{0650BC4A-570C-4918-B7F2-B6B3A55D36EB}" dt="2020-09-19T13:06:26.749" v="2294" actId="1076"/>
          <ac:spMkLst>
            <pc:docMk/>
            <pc:sldMk cId="1823276327" sldId="531"/>
            <ac:spMk id="215" creationId="{BBE7126A-81FA-4C24-A231-519E4627207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7" creationId="{BACB83F3-ECB8-4470-9F5A-54036523EBA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8" creationId="{37832AAB-B2E9-4850-9485-5650C9603A4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9" creationId="{53B1F2F6-D54F-4C93-812E-F80C6D997E6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0" creationId="{CE84E4D6-BB00-4CA7-95DA-4E7C12B6141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3" creationId="{F47FE38E-0085-4E59-8961-D055B40522E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4" creationId="{52D0E342-677C-465E-9767-03737E71460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5" creationId="{42763FD0-2557-41C4-A25F-1AA332B84E7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6" creationId="{EA67DA30-75C1-4821-B0BA-627BDAE40A0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9" creationId="{748A0148-A937-40D9-B5F6-FD97D0C10DC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32" creationId="{903DF8B6-7B50-4DC4-8C3D-4BE1D681E3AC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41" creationId="{41FBFCEB-4B4C-48E8-8F40-CECDB6A22780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53" creationId="{8DEB9098-DBA7-405A-8766-B303702F0F8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58" creationId="{A5924A3D-2582-4816-9900-30A8FFAB76E3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0" creationId="{4AEB6451-08AD-4ACD-9DF9-FD2C23140B55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1" creationId="{E0F2C6DC-3A36-408E-8709-EF25E4443A8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2" creationId="{2303F60D-47B4-4938-81B7-F48748F771C1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3" creationId="{5A60DDA0-20EA-439A-9A60-0EEA61709B56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4" creationId="{E457C534-39AF-45C0-A51C-576B4C8C0C7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5" creationId="{8C3E99C5-EE2B-40AE-83AD-9484C03B2E0F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3" creationId="{E674E2E3-4523-43CC-8970-823E0C30910F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4" creationId="{F334EA98-188B-481E-A765-8161E327720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5" creationId="{F50D6E0B-B926-4BA2-8EFE-2759C8BC7D7E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6" creationId="{23FA1382-4FB2-413D-AFFD-39BF2CB4DCC2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7" creationId="{1BBD981F-C11D-4D3B-9E2D-D5208139D96A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8" creationId="{A2A95688-3CE7-4AD3-9C99-A983069666BC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9" creationId="{4A0B25CB-0D57-4B79-B27B-62BCD365EB1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1" creationId="{0C9008DE-79AB-45E4-82DB-BD0F1CA1580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2" creationId="{DA2FD97E-1FC2-4EE9-951C-E140BC5EC3E1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3" creationId="{5480382B-E000-4092-92F0-6653705B4EC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4" creationId="{6E6B5B41-B5A7-4444-9697-4243DDDF6970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5" creationId="{11D51401-B77B-473C-90AF-C1AC604E2C69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6" creationId="{33CAEBF3-3747-4FDD-9680-CF02DEEC34A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487" creationId="{ECD255A5-DD16-4A4A-A03C-99991BCE29F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489" creationId="{C5BAFAD3-403E-4157-AEA7-1A512BA897F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3" creationId="{E42D64A4-7028-4B73-AC00-AE8E8EF18EA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4" creationId="{BEDF83FD-9A06-47F3-B222-FF50A217A7D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6" creationId="{729096AF-6224-4124-9074-E39DB73CDC9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2" creationId="{6AB4D0F0-E956-44F4-A13F-2355FD7A392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5" creationId="{0AE71C09-4768-4805-B9B6-0327FA054BFA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6" creationId="{B7BCF3DA-5D35-4A9B-9F59-686897E62F4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7" creationId="{F6E0446D-3C77-4C4C-86B1-5DFB17BA745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8" creationId="{3E50B998-704A-46FE-A0A7-BFC713C56A8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9" creationId="{7361E177-BC1A-407B-A8BD-28147E0A019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20" creationId="{834A7CDB-374D-493F-814C-6A282499DE21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22" creationId="{9228C0B9-9581-4133-8F54-D72D8C5578C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3" creationId="{1642F401-7BDC-4265-AF11-1217CC2687F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4" creationId="{5E21F93F-9D98-442D-B592-A0002DA70A5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6" creationId="{08A7BECC-D511-43E0-9557-80A0FF61287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7" creationId="{C3A58D4E-4911-4A97-B372-D0CB3DC2ACB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8" creationId="{37EE5343-903A-406A-BD38-CA3D5EAE3F1C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9" creationId="{A2D85AA0-99E1-49E3-9399-C9326B12548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41" creationId="{8331461C-5C33-4C0B-A5D2-B5707807D01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44" creationId="{FB052955-06F0-49CC-9401-AB39E1ED165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5" creationId="{5CDA4060-E76D-49FC-AD89-4BEF38E9255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6" creationId="{66672FCB-9E3C-4482-AB5F-72C8BAAA3EDD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8" creationId="{98E5E2C3-9EB8-43F6-AA49-1E8EE36D1DEA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9" creationId="{FDD288EE-4E85-4918-AA14-26DCA0991EB6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0" creationId="{292BFBA2-04E3-4CF6-930A-ED137C329485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1" creationId="{2FB15CE0-CF33-4C6D-8A4E-9CC73F5ED76C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2" creationId="{DEA18A8C-F0CE-4645-BBF1-146E630EEB73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3" creationId="{87971762-230C-4417-8750-FEBCCC186EFA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4" creationId="{37645D6A-BAA4-4612-A744-53212F22552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58" creationId="{6AF7A48B-7CCB-4E17-9DDF-673851F0CA1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2" creationId="{75961A0B-367E-431C-ADE8-D655BDF6DAD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3" creationId="{978248A2-130A-40C4-8863-C7EE8C74823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4" creationId="{91F0C450-B15A-45E6-A623-23688286DDE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6" creationId="{0FAC20B2-F4F6-4F05-A40E-C6439B9DA89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7" creationId="{6A00C73B-DF83-493E-8B1E-6C036F095E2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8" creationId="{930147C7-1BAC-4AD8-954A-B603B99C06F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9" creationId="{5D3B7A92-5423-4839-A6B3-6D5282ADB04A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3" creationId="{5580317B-53F2-4FA4-955F-AEA05896DBC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4" creationId="{931947AD-8288-4831-B973-6FD3A772BF4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5" creationId="{7B11CB2A-AC83-4540-AF0E-662F5731B4A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7" creationId="{85962103-6397-46A8-8FB9-9B760D296AB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8" creationId="{F9B7AFB7-BE30-43B5-A951-81059C8157F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9" creationId="{F64722A1-D5DA-4F98-86F8-890198CB6DE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0" creationId="{887ABBBB-12EB-4F79-A52B-B67CFD1D9EF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4" creationId="{221D8761-CC66-4CCC-968B-7DA370ECEAE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5" creationId="{570B02F3-7E96-4D51-90CD-6BA75A040AA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6" creationId="{8A9AD55D-530E-4E1D-9992-A2A621509E0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8" creationId="{BE55BE85-8E1A-4AAB-A83F-EFFC66B294E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9" creationId="{848173AF-E411-480C-A84E-6938614ABD2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90" creationId="{83B2499D-A800-4592-8EB3-20E88594DB64}"/>
          </ac:spMkLst>
        </pc:spChg>
        <pc:spChg chg="mod">
          <ac:chgData name="Timo Mühlhaus" userId="1b6b3aba618dadac" providerId="LiveId" clId="{0650BC4A-570C-4918-B7F2-B6B3A55D36EB}" dt="2020-09-19T16:28:54.105" v="3452" actId="27636"/>
          <ac:spMkLst>
            <pc:docMk/>
            <pc:sldMk cId="1823276327" sldId="531"/>
            <ac:spMk id="691" creationId="{01A9B872-82B5-44F1-AA2B-0ED4F9E47B0C}"/>
          </ac:spMkLst>
        </pc:spChg>
        <pc:grpChg chg="add del 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" creationId="{9C6DE7B4-BBDB-47C5-BE0E-B1048762D9EE}"/>
          </ac:grpSpMkLst>
        </pc:grpChg>
        <pc:grpChg chg="del">
          <ac:chgData name="Timo Mühlhaus" userId="1b6b3aba618dadac" providerId="LiveId" clId="{0650BC4A-570C-4918-B7F2-B6B3A55D36EB}" dt="2020-09-18T15:01:07.642" v="1067" actId="165"/>
          <ac:grpSpMkLst>
            <pc:docMk/>
            <pc:sldMk cId="1823276327" sldId="531"/>
            <ac:grpSpMk id="88" creationId="{A4E60277-A7D4-4EE1-AC80-8161130C6F52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201" creationId="{9218D62E-DFD5-4349-80BF-0BBCD445D8DF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0" creationId="{9614E20D-CC18-4691-818E-EB44AAF5FEA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1" creationId="{577ACCA9-6777-4C53-848C-ACF00661687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2" creationId="{FBE597C6-541D-4B26-80B7-74338BD76148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3" creationId="{517AE861-A3BD-41C7-B147-A6E16BD8BEAB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4" creationId="{8BF1911C-5DDF-406D-BDA7-F20282DAFC3C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5" creationId="{23D26CBF-3168-43ED-87D7-31C4006D4DA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6" creationId="{146A4354-7CAC-46D4-8679-D60E9E1F254F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59" creationId="{B7AD28EC-5037-4300-9343-87FB2838B716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70" creationId="{35AC7CDB-3E9B-4E01-8EC5-405A41CB3E48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71" creationId="{B5B21E2A-A9B8-427D-9B66-8F8CD22C8291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65" creationId="{552AD846-6CA5-4182-BBB4-1A7E07F90582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72" creationId="{039690DA-BA6A-4013-A08E-084A19F4BEA9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80" creationId="{C19B837C-72DD-42A8-B536-EFCFBE5F7525}"/>
          </ac:grpSpMkLst>
        </pc:grpChg>
        <pc:grpChg chg="del 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88" creationId="{3171B0D3-63CB-4CEE-89EF-2F6864BC9D9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492" creationId="{7B842497-329F-4678-8731-CF9D0C4C9AB6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495" creationId="{4902E47C-9788-49B8-AC91-CBD2D8888C46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07" creationId="{818A5F7C-7320-4ED3-AD38-073ED2BBE326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11" creationId="{AACF56BA-F1AB-4C1E-875B-576B1C793117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3" creationId="{482C9933-4879-42BC-9427-E3C190DEC50A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4" creationId="{AA6F2231-5E66-4C1D-8F97-560261C5EF00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5" creationId="{351956CC-28F6-4F79-A46F-A0B32BD59E0F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5" creationId="{4D384D62-1025-4CCE-B9E9-FB9A6189F665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6" creationId="{DE5B4FC4-2290-4790-9AF5-876ED5C6A78E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7" creationId="{166C9233-6FBF-4CD3-9EE6-49CC768677D3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8" creationId="{7C180DAE-732E-4F51-8C5C-89F6AE1F3DC0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5" creationId="{BFC23BF8-00B4-473C-8027-A660830DF68E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6" creationId="{61F0861B-0886-4651-BE30-C040BE1B9CBD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7" creationId="{C427780E-2D80-4206-9266-ED0D6E1AA1A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9" creationId="{4B2F8D1B-FE23-4913-BFF2-4B20D92E91FE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65" creationId="{F02C5759-A4E0-4160-8B37-50EF4CC2BAB1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70" creationId="{3323EEB0-BAB0-4E85-B609-96D9E8C3B3B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76" creationId="{A1382280-355D-4F05-B41F-8B488DD645DB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81" creationId="{04979322-0A56-41F7-B7F1-77F5DF206D09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87" creationId="{25191D42-0635-40F9-8625-753789E8A962}"/>
          </ac:grpSpMkLst>
        </pc:grp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54" creationId="{27EFD562-A06E-4B1D-B156-FD08971BE94D}"/>
          </ac:picMkLst>
        </pc:pic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58" creationId="{5893796D-4EA5-40C6-9F60-A947C0A58AD4}"/>
          </ac:picMkLst>
        </pc:pic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64" creationId="{BDBD7450-758B-4D5E-9C28-708FA6BA8663}"/>
          </ac:picMkLst>
        </pc:picChg>
        <pc:picChg chg="mod topLvl">
          <ac:chgData name="Timo Mühlhaus" userId="1b6b3aba618dadac" providerId="LiveId" clId="{0650BC4A-570C-4918-B7F2-B6B3A55D36EB}" dt="2020-09-19T13:30:46.883" v="2380" actId="165"/>
          <ac:picMkLst>
            <pc:docMk/>
            <pc:sldMk cId="1823276327" sldId="531"/>
            <ac:picMk id="526" creationId="{E2C13522-A23C-410F-B4C8-B9D18589D86E}"/>
          </ac:picMkLst>
        </pc:pic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1" creationId="{76E9BF4F-79BC-4FA7-B39A-9EE289F3500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2" creationId="{4C206198-7CC5-49A8-B114-A501D27E6FC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7" creationId="{F4379B79-4099-4CAF-B076-D14A299317E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8" creationId="{2587BA1F-568C-4B01-A549-CCC74B38114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0" creationId="{D55CE675-2C77-4828-ACA8-8D7F7CC92B3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1" creationId="{2CD78471-DBA9-4B02-93FF-D28A4FF378E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3" creationId="{F660AB84-99C5-40B0-BC5F-D366FF5AA531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4" creationId="{C940A8D6-181A-4CDC-9DD2-7803CFB8172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08" creationId="{6D1EA4A0-3C1F-4C1D-A2B4-FF40B444D4B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09" creationId="{21970523-8346-4B43-9DCE-3465BE6A714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13" creationId="{B7156C67-0A3F-41B4-9E70-D310E6FDCCE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14" creationId="{5EDF94D1-DB37-469C-BE5F-B4A2F6BA718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0" creationId="{09ECD818-2778-469B-ACF2-47A8F9C1EC3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2" creationId="{8DFCF369-28DB-47B8-8234-1A17D96CF18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9" creationId="{007558DA-5DE5-48B6-A13A-395240DC967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0" creationId="{ABF4C7B2-5AE3-4445-91EC-FCBD7E37B15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1" creationId="{551C0838-D59E-42FE-B612-F9A4D30E5F8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2" creationId="{C2F08BBF-B5AF-4C31-AB57-D676D36EB07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3" creationId="{8A943F9A-D8BB-4BA3-A6DD-C983F3493A6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4" creationId="{F96458E0-F619-419B-9B30-C6CAA66C69A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5" creationId="{94695439-629B-4B2E-B201-9B7101FA322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6" creationId="{D83A193A-1C27-4D71-BC6B-4617CB8C553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7" creationId="{8F926949-CBCD-483D-BB29-8589C000798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8" creationId="{1CFB267D-F0EB-4204-896A-DEE36E8DBD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9" creationId="{774B7EF1-1098-4A51-9505-6637EF23072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0" creationId="{ED86916F-FBD0-4084-91F7-C37DDED172A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1" creationId="{FCE0D2C5-53D7-4B85-902C-3C69C2EE61E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2" creationId="{685CF8A2-FBE8-4CCD-B323-EB9B5065B9B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3" creationId="{02461327-970C-4015-BC7B-DBEA48F8924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4" creationId="{F70201E9-35B1-47A8-AC32-6D0CA26D822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5" creationId="{19768907-985F-49C0-961B-F231B340238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6" creationId="{C68C6267-8BDA-4F44-B5FC-B49576DA95D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7" creationId="{338A03F7-0B02-4F20-B803-93D251F2F7F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8" creationId="{BBA1C126-09C1-4C80-A7E6-2C5FD3A0337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9" creationId="{54B55B73-9E86-46ED-AA6F-A0940BE7C4D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0" creationId="{D14C74AB-2648-4F44-B495-7AC43D25B8B2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1" creationId="{EDDA7787-9161-4C25-A857-8B1A9DE8C0C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2" creationId="{4D27D596-51BA-4ADF-A1BC-647225A7600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3" creationId="{D4DB2E9F-388B-43E7-BF6B-F87E406F4FB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4" creationId="{4EAB9D53-CBAE-4E54-9083-8B530E1C911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5" creationId="{8AAFE61A-5F3D-43B3-81BE-995AD36E80E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6" creationId="{95E30E1D-C0AB-4299-AAB9-F2F2E9B2B71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7" creationId="{786CCFDA-2B80-4A1E-93D4-11F9ACFEDDE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8" creationId="{05AF1A8E-3549-48FC-8C08-3C2C83620A5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9" creationId="{EF2B117D-E238-4CFE-A54E-3F74C203453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0" creationId="{88D902D8-A404-4645-8590-D8EA4783652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1" creationId="{2157F7EE-6E8B-4874-B2B2-3D257F95FA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2" creationId="{7981942A-927D-450A-AD7A-3A54E8064D6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3" creationId="{C9127284-BAC5-4D5F-8F68-A41130FFB50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4" creationId="{D6EA7E6C-1122-411B-A0D6-B650A4F3F09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5" creationId="{83CFAE7F-36D1-4442-9CFA-BB7C36FC0B9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6" creationId="{2583AE38-CD69-496F-B436-F928B243719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7" creationId="{BAF97940-059D-46BF-B01D-7DC9127272A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8" creationId="{2B1115CA-8BFF-4BDA-A2F7-ABF27A57D13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9" creationId="{0E8C0C43-BB47-4721-A0F8-C795A33BDA3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0" creationId="{4CDB4D23-E2F1-4BE2-BB37-01052706561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1" creationId="{440569D4-E41C-4EBA-AD71-E5ACEDC5520C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2" creationId="{5C97A3EB-033D-4A75-AF49-4CAD7FB212C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3" creationId="{04BE2677-10FB-41B7-B3F3-B7F1E59C08B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4" creationId="{3F16F115-0192-4EE8-8CD6-C316B5BF716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5" creationId="{FC30FAAD-82C3-4C15-B040-5886CD731BD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6" creationId="{2C981EDD-8407-4809-923F-F841810962B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7" creationId="{9FF14EBD-8CF4-4DE3-BF5E-F689AAC08942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8" creationId="{08D779B1-94E4-4F42-99DB-3617FE1599B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9" creationId="{ADD12738-B7A5-486B-A4DE-F161A0AE6EA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0" creationId="{EAFC5D16-CD07-4E00-BF9C-0F721AFD47E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1" creationId="{0C9D057B-BD7E-43B9-BACC-3747E8E7D49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2" creationId="{F85A4F45-73E8-45A1-9611-5863234E654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3" creationId="{8384EDFC-433B-489A-BAC4-0F350CC9D58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4" creationId="{3DCFEB12-8489-48D7-8BC9-553B53F94F4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60" creationId="{5F1B2AF6-FE03-428C-BBEF-8D27E8C9AF1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61" creationId="{8EFE9C12-0D73-41E9-AA25-F71D583527A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71" creationId="{D9D4B623-B19C-42D2-A9C0-3828823ACD8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72" creationId="{E4B23BE0-C85C-4B34-B6D4-4D27062F3F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82" creationId="{2AFDFB5A-CCAF-4861-98C0-D6227F39C73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83" creationId="{8E9F2636-4C79-4A4A-B194-F08BADDEBB64}"/>
          </ac:cxnSpMkLst>
        </pc:cxnChg>
      </pc:sldChg>
      <pc:sldChg chg="addSp delSp modSp mod">
        <pc:chgData name="Timo Mühlhaus" userId="1b6b3aba618dadac" providerId="LiveId" clId="{0650BC4A-570C-4918-B7F2-B6B3A55D36EB}" dt="2020-09-20T18:28:12.366" v="4184" actId="1076"/>
        <pc:sldMkLst>
          <pc:docMk/>
          <pc:sldMk cId="3660118366" sldId="532"/>
        </pc:sldMkLst>
        <pc:spChg chg="add mod">
          <ac:chgData name="Timo Mühlhaus" userId="1b6b3aba618dadac" providerId="LiveId" clId="{0650BC4A-570C-4918-B7F2-B6B3A55D36EB}" dt="2020-09-20T15:43:12.118" v="4060" actId="164"/>
          <ac:spMkLst>
            <pc:docMk/>
            <pc:sldMk cId="3660118366" sldId="532"/>
            <ac:spMk id="6" creationId="{C72F6A0A-95C7-4720-B0E2-2EC05D05FD46}"/>
          </ac:spMkLst>
        </pc:spChg>
        <pc:spChg chg="add mod">
          <ac:chgData name="Timo Mühlhaus" userId="1b6b3aba618dadac" providerId="LiveId" clId="{0650BC4A-570C-4918-B7F2-B6B3A55D36EB}" dt="2020-09-20T15:43:12.118" v="4060" actId="164"/>
          <ac:spMkLst>
            <pc:docMk/>
            <pc:sldMk cId="3660118366" sldId="532"/>
            <ac:spMk id="10" creationId="{E9417406-DCA7-4B11-8730-5AD3964B1E04}"/>
          </ac:spMkLst>
        </pc:spChg>
        <pc:spChg chg="mod">
          <ac:chgData name="Timo Mühlhaus" userId="1b6b3aba618dadac" providerId="LiveId" clId="{0650BC4A-570C-4918-B7F2-B6B3A55D36EB}" dt="2020-09-20T15:32:04.546" v="3878" actId="20577"/>
          <ac:spMkLst>
            <pc:docMk/>
            <pc:sldMk cId="3660118366" sldId="532"/>
            <ac:spMk id="22" creationId="{BC7D6AA2-028D-4C4A-BD72-1C409851D70B}"/>
          </ac:spMkLst>
        </pc:spChg>
        <pc:spChg chg="del">
          <ac:chgData name="Timo Mühlhaus" userId="1b6b3aba618dadac" providerId="LiveId" clId="{0650BC4A-570C-4918-B7F2-B6B3A55D36EB}" dt="2020-09-20T15:37:42.581" v="3950" actId="478"/>
          <ac:spMkLst>
            <pc:docMk/>
            <pc:sldMk cId="3660118366" sldId="532"/>
            <ac:spMk id="39" creationId="{CBC3090E-4893-4718-80D2-B54ED0C6CB80}"/>
          </ac:spMkLst>
        </pc:spChg>
        <pc:spChg chg="mod">
          <ac:chgData name="Timo Mühlhaus" userId="1b6b3aba618dadac" providerId="LiveId" clId="{0650BC4A-570C-4918-B7F2-B6B3A55D36EB}" dt="2020-09-20T15:43:44.770" v="4065" actId="1076"/>
          <ac:spMkLst>
            <pc:docMk/>
            <pc:sldMk cId="3660118366" sldId="532"/>
            <ac:spMk id="40" creationId="{A2595772-A001-4F30-8E0E-B183814630C8}"/>
          </ac:spMkLst>
        </pc:spChg>
        <pc:spChg chg="mod">
          <ac:chgData name="Timo Mühlhaus" userId="1b6b3aba618dadac" providerId="LiveId" clId="{0650BC4A-570C-4918-B7F2-B6B3A55D36EB}" dt="2020-09-20T15:43:48.643" v="4067"/>
          <ac:spMkLst>
            <pc:docMk/>
            <pc:sldMk cId="3660118366" sldId="532"/>
            <ac:spMk id="41" creationId="{CEE846A0-11F2-4429-9AE9-185B647D46B4}"/>
          </ac:spMkLst>
        </pc:spChg>
        <pc:spChg chg="mod">
          <ac:chgData name="Timo Mühlhaus" userId="1b6b3aba618dadac" providerId="LiveId" clId="{0650BC4A-570C-4918-B7F2-B6B3A55D36EB}" dt="2020-09-20T15:41:05.140" v="4004" actId="14100"/>
          <ac:spMkLst>
            <pc:docMk/>
            <pc:sldMk cId="3660118366" sldId="532"/>
            <ac:spMk id="158" creationId="{0495AE25-BAE2-4BCD-A0BD-88E73DE6CDC0}"/>
          </ac:spMkLst>
        </pc:spChg>
        <pc:spChg chg="add mod">
          <ac:chgData name="Timo Mühlhaus" userId="1b6b3aba618dadac" providerId="LiveId" clId="{0650BC4A-570C-4918-B7F2-B6B3A55D36EB}" dt="2020-09-20T15:43:44.770" v="4065" actId="1076"/>
          <ac:spMkLst>
            <pc:docMk/>
            <pc:sldMk cId="3660118366" sldId="532"/>
            <ac:spMk id="160" creationId="{52C08A3F-619B-40A5-82A2-2E96B683A750}"/>
          </ac:spMkLst>
        </pc:spChg>
        <pc:spChg chg="add mod">
          <ac:chgData name="Timo Mühlhaus" userId="1b6b3aba618dadac" providerId="LiveId" clId="{0650BC4A-570C-4918-B7F2-B6B3A55D36EB}" dt="2020-09-20T15:37:54.178" v="3959" actId="20577"/>
          <ac:spMkLst>
            <pc:docMk/>
            <pc:sldMk cId="3660118366" sldId="532"/>
            <ac:spMk id="161" creationId="{15F87D3B-E5B0-46D3-9A78-2F8129E37A08}"/>
          </ac:spMkLst>
        </pc:spChg>
        <pc:spChg chg="add mod">
          <ac:chgData name="Timo Mühlhaus" userId="1b6b3aba618dadac" providerId="LiveId" clId="{0650BC4A-570C-4918-B7F2-B6B3A55D36EB}" dt="2020-09-20T18:28:12.366" v="4184" actId="1076"/>
          <ac:spMkLst>
            <pc:docMk/>
            <pc:sldMk cId="3660118366" sldId="532"/>
            <ac:spMk id="162" creationId="{D400EED0-3F1A-482E-B23A-0702123FF074}"/>
          </ac:spMkLst>
        </pc:spChg>
        <pc:spChg chg="add mod">
          <ac:chgData name="Timo Mühlhaus" userId="1b6b3aba618dadac" providerId="LiveId" clId="{0650BC4A-570C-4918-B7F2-B6B3A55D36EB}" dt="2020-09-20T15:41:43.263" v="4022" actId="1076"/>
          <ac:spMkLst>
            <pc:docMk/>
            <pc:sldMk cId="3660118366" sldId="532"/>
            <ac:spMk id="163" creationId="{29730B08-5B90-4F90-9F79-2DAD9369647A}"/>
          </ac:spMkLst>
        </pc:spChg>
        <pc:grpChg chg="add mod">
          <ac:chgData name="Timo Mühlhaus" userId="1b6b3aba618dadac" providerId="LiveId" clId="{0650BC4A-570C-4918-B7F2-B6B3A55D36EB}" dt="2020-09-20T15:43:14.161" v="4061" actId="1076"/>
          <ac:grpSpMkLst>
            <pc:docMk/>
            <pc:sldMk cId="3660118366" sldId="532"/>
            <ac:grpSpMk id="21" creationId="{4427C010-10E4-42A3-A8AD-EFB44D6B201F}"/>
          </ac:grpSpMkLst>
        </pc:grpChg>
      </pc:sldChg>
      <pc:sldChg chg="modSp delCm">
        <pc:chgData name="Timo Mühlhaus" userId="1b6b3aba618dadac" providerId="LiveId" clId="{0650BC4A-570C-4918-B7F2-B6B3A55D36EB}" dt="2020-09-20T15:47:52.921" v="4092" actId="1592"/>
        <pc:sldMkLst>
          <pc:docMk/>
          <pc:sldMk cId="2212530618" sldId="53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212530618" sldId="533"/>
            <ac:spMk id="2" creationId="{50231580-D34F-45C4-944F-8403505827D8}"/>
          </ac:spMkLst>
        </pc:spChg>
      </pc:sldChg>
      <pc:sldChg chg="addSp delSp modSp mod delCm modNotesTx">
        <pc:chgData name="Timo Mühlhaus" userId="1b6b3aba618dadac" providerId="LiveId" clId="{0650BC4A-570C-4918-B7F2-B6B3A55D36EB}" dt="2020-09-20T15:50:41.456" v="4097" actId="1592"/>
        <pc:sldMkLst>
          <pc:docMk/>
          <pc:sldMk cId="1974375533" sldId="540"/>
        </pc:sldMkLst>
        <pc:spChg chg="mod">
          <ac:chgData name="Timo Mühlhaus" userId="1b6b3aba618dadac" providerId="LiveId" clId="{0650BC4A-570C-4918-B7F2-B6B3A55D36EB}" dt="2020-09-19T15:42:38.833" v="3240" actId="1076"/>
          <ac:spMkLst>
            <pc:docMk/>
            <pc:sldMk cId="1974375533" sldId="540"/>
            <ac:spMk id="33" creationId="{99C75391-07B4-465B-94DD-EC76649D568E}"/>
          </ac:spMkLst>
        </pc:spChg>
        <pc:spChg chg="mod">
          <ac:chgData name="Timo Mühlhaus" userId="1b6b3aba618dadac" providerId="LiveId" clId="{0650BC4A-570C-4918-B7F2-B6B3A55D36EB}" dt="2020-09-19T15:42:45.552" v="3241" actId="1076"/>
          <ac:spMkLst>
            <pc:docMk/>
            <pc:sldMk cId="1974375533" sldId="540"/>
            <ac:spMk id="34" creationId="{8211486F-43A9-4BF1-9AF5-2725CCCD771E}"/>
          </ac:spMkLst>
        </pc:spChg>
        <pc:spChg chg="mod">
          <ac:chgData name="Timo Mühlhaus" userId="1b6b3aba618dadac" providerId="LiveId" clId="{0650BC4A-570C-4918-B7F2-B6B3A55D36EB}" dt="2020-09-19T15:42:28.865" v="3238" actId="1076"/>
          <ac:spMkLst>
            <pc:docMk/>
            <pc:sldMk cId="1974375533" sldId="540"/>
            <ac:spMk id="35" creationId="{94B514BC-B104-4D8C-BBF7-2490C5610055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36" creationId="{0FC2E0AD-1DE2-41B5-B758-E195412CEE2F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37" creationId="{2EE54519-3C2F-4099-A00C-03116EA0EE00}"/>
          </ac:spMkLst>
        </pc:spChg>
        <pc:spChg chg="mod">
          <ac:chgData name="Timo Mühlhaus" userId="1b6b3aba618dadac" providerId="LiveId" clId="{0650BC4A-570C-4918-B7F2-B6B3A55D36EB}" dt="2020-09-19T15:42:26.181" v="3237" actId="1076"/>
          <ac:spMkLst>
            <pc:docMk/>
            <pc:sldMk cId="1974375533" sldId="540"/>
            <ac:spMk id="38" creationId="{2CB46489-8D56-40D1-B9D4-A673348A6965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974375533" sldId="540"/>
            <ac:spMk id="82" creationId="{43ED8CBA-107D-49F6-BD6A-5B7178227157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3" creationId="{F32EBA03-01DF-4605-8744-9907EAF7DFD8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4" creationId="{6E76E39A-16EA-464C-AF50-76B2B2096D9F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6" creationId="{732CED66-8952-49E2-9103-7314773DB53D}"/>
          </ac:spMkLst>
        </pc:spChg>
        <pc:spChg chg="mod">
          <ac:chgData name="Timo Mühlhaus" userId="1b6b3aba618dadac" providerId="LiveId" clId="{0650BC4A-570C-4918-B7F2-B6B3A55D36EB}" dt="2020-09-19T15:42:32.517" v="3239" actId="1076"/>
          <ac:spMkLst>
            <pc:docMk/>
            <pc:sldMk cId="1974375533" sldId="540"/>
            <ac:spMk id="156" creationId="{82DB868D-F433-40C2-98E6-66820AF712CF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158" creationId="{C51FC1F3-3B46-420C-B2AA-745F758309CA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200881360" sldId="541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200881360" sldId="541"/>
            <ac:spMk id="2" creationId="{0A6D070C-52A6-45EC-BF36-EDB66759F3CB}"/>
          </ac:spMkLst>
        </pc:spChg>
      </pc:sldChg>
      <pc:sldChg chg="modSp mod">
        <pc:chgData name="Timo Mühlhaus" userId="1b6b3aba618dadac" providerId="LiveId" clId="{0650BC4A-570C-4918-B7F2-B6B3A55D36EB}" dt="2020-09-18T16:02:11.294" v="1095" actId="20577"/>
        <pc:sldMkLst>
          <pc:docMk/>
          <pc:sldMk cId="469352381" sldId="542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69352381" sldId="542"/>
            <ac:spMk id="82" creationId="{43ED8CBA-107D-49F6-BD6A-5B7178227157}"/>
          </ac:spMkLst>
        </pc:spChg>
        <pc:spChg chg="mod">
          <ac:chgData name="Timo Mühlhaus" userId="1b6b3aba618dadac" providerId="LiveId" clId="{0650BC4A-570C-4918-B7F2-B6B3A55D36EB}" dt="2020-09-18T16:02:11.294" v="1095" actId="20577"/>
          <ac:spMkLst>
            <pc:docMk/>
            <pc:sldMk cId="469352381" sldId="542"/>
            <ac:spMk id="83" creationId="{DC752C2A-CA1D-4709-8635-B2B50218BB07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091926138" sldId="54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091926138" sldId="544"/>
            <ac:spMk id="2" creationId="{DA8EEE9B-23F7-4B74-AE22-196C1D080129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091926138" sldId="544"/>
            <ac:spMk id="3" creationId="{4B0B86AF-1711-4A05-80C8-5B24BC5B11F0}"/>
          </ac:spMkLst>
        </pc:spChg>
      </pc:sldChg>
      <pc:sldChg chg="addSp delSp modSp add mod delCm modCm chgLayout">
        <pc:chgData name="Timo Mühlhaus" userId="1b6b3aba618dadac" providerId="LiveId" clId="{0650BC4A-570C-4918-B7F2-B6B3A55D36EB}" dt="2020-09-20T15:50:09.761" v="4094" actId="1592"/>
        <pc:sldMkLst>
          <pc:docMk/>
          <pc:sldMk cId="3322981495" sldId="544"/>
        </pc:sldMkLst>
        <pc:spChg chg="add mod ord">
          <ac:chgData name="Timo Mühlhaus" userId="1b6b3aba618dadac" providerId="LiveId" clId="{0650BC4A-570C-4918-B7F2-B6B3A55D36EB}" dt="2020-09-19T11:53:39.263" v="1939" actId="6549"/>
          <ac:spMkLst>
            <pc:docMk/>
            <pc:sldMk cId="3322981495" sldId="544"/>
            <ac:spMk id="2" creationId="{2716A453-2698-4DD5-9AE2-A2CC9AF7974E}"/>
          </ac:spMkLst>
        </pc:spChg>
        <pc:spChg chg="add del mod ord">
          <ac:chgData name="Timo Mühlhaus" userId="1b6b3aba618dadac" providerId="LiveId" clId="{0650BC4A-570C-4918-B7F2-B6B3A55D36EB}" dt="2020-09-19T11:53:10.906" v="1935" actId="478"/>
          <ac:spMkLst>
            <pc:docMk/>
            <pc:sldMk cId="3322981495" sldId="544"/>
            <ac:spMk id="3" creationId="{A6B222A2-35F0-4C41-AB05-9F4C424C9915}"/>
          </ac:spMkLst>
        </pc:spChg>
        <pc:grpChg chg="mod">
          <ac:chgData name="Timo Mühlhaus" userId="1b6b3aba618dadac" providerId="LiveId" clId="{0650BC4A-570C-4918-B7F2-B6B3A55D36EB}" dt="2020-09-19T11:53:45.123" v="1940" actId="1076"/>
          <ac:grpSpMkLst>
            <pc:docMk/>
            <pc:sldMk cId="3322981495" sldId="544"/>
            <ac:grpSpMk id="190" creationId="{CB5AEDDB-933E-4D11-90C0-12C15A878216}"/>
          </ac:grpSpMkLst>
        </pc:grpChg>
      </pc:sldChg>
      <pc:sldChg chg="addSp delSp modSp mod">
        <pc:chgData name="Timo Mühlhaus" userId="1b6b3aba618dadac" providerId="LiveId" clId="{0650BC4A-570C-4918-B7F2-B6B3A55D36EB}" dt="2020-09-19T13:01:48.518" v="2165" actId="20577"/>
        <pc:sldMkLst>
          <pc:docMk/>
          <pc:sldMk cId="1380823532" sldId="550"/>
        </pc:sldMkLst>
        <pc:spChg chg="mod">
          <ac:chgData name="Timo Mühlhaus" userId="1b6b3aba618dadac" providerId="LiveId" clId="{0650BC4A-570C-4918-B7F2-B6B3A55D36EB}" dt="2020-09-19T13:01:48.518" v="2165" actId="20577"/>
          <ac:spMkLst>
            <pc:docMk/>
            <pc:sldMk cId="1380823532" sldId="550"/>
            <ac:spMk id="3" creationId="{05B3F69F-DAA2-4E8C-A407-31F8C9754F4C}"/>
          </ac:spMkLst>
        </pc:spChg>
        <pc:spChg chg="mod">
          <ac:chgData name="Timo Mühlhaus" userId="1b6b3aba618dadac" providerId="LiveId" clId="{0650BC4A-570C-4918-B7F2-B6B3A55D36EB}" dt="2020-09-18T15:12:23.087" v="1068" actId="12"/>
          <ac:spMkLst>
            <pc:docMk/>
            <pc:sldMk cId="1380823532" sldId="550"/>
            <ac:spMk id="137" creationId="{925E0309-893E-4DBD-86BC-B657F449E315}"/>
          </ac:spMkLst>
        </pc:spChg>
        <pc:cxnChg chg="add del">
          <ac:chgData name="Timo Mühlhaus" userId="1b6b3aba618dadac" providerId="LiveId" clId="{0650BC4A-570C-4918-B7F2-B6B3A55D36EB}" dt="2020-09-18T15:12:31.388" v="1070" actId="478"/>
          <ac:cxnSpMkLst>
            <pc:docMk/>
            <pc:sldMk cId="1380823532" sldId="550"/>
            <ac:cxnSpMk id="10" creationId="{A9E52E99-F27A-4080-A3B4-144053842BB0}"/>
          </ac:cxnSpMkLst>
        </pc:cxnChg>
      </pc:sldChg>
      <pc:sldChg chg="addSp modSp mod">
        <pc:chgData name="Timo Mühlhaus" userId="1b6b3aba618dadac" providerId="LiveId" clId="{0650BC4A-570C-4918-B7F2-B6B3A55D36EB}" dt="2020-09-20T14:07:09.743" v="3722" actId="27636"/>
        <pc:sldMkLst>
          <pc:docMk/>
          <pc:sldMk cId="3071122155" sldId="55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071122155" sldId="553"/>
            <ac:spMk id="2" creationId="{3C8E6E3E-6A6F-41E9-82FA-121ED49F0451}"/>
          </ac:spMkLst>
        </pc:spChg>
        <pc:spChg chg="mod">
          <ac:chgData name="Timo Mühlhaus" userId="1b6b3aba618dadac" providerId="LiveId" clId="{0650BC4A-570C-4918-B7F2-B6B3A55D36EB}" dt="2020-09-20T14:07:09.743" v="3722" actId="27636"/>
          <ac:spMkLst>
            <pc:docMk/>
            <pc:sldMk cId="3071122155" sldId="553"/>
            <ac:spMk id="3" creationId="{4E7B8E0C-BC23-4714-9604-6648BBA0ED81}"/>
          </ac:spMkLst>
        </pc:spChg>
        <pc:spChg chg="mod">
          <ac:chgData name="Timo Mühlhaus" userId="1b6b3aba618dadac" providerId="LiveId" clId="{0650BC4A-570C-4918-B7F2-B6B3A55D36EB}" dt="2020-09-20T14:06:01.474" v="3712"/>
          <ac:spMkLst>
            <pc:docMk/>
            <pc:sldMk cId="3071122155" sldId="553"/>
            <ac:spMk id="5" creationId="{0A3BAE6A-41C4-4620-9D35-37683E10F0BA}"/>
          </ac:spMkLst>
        </pc:spChg>
        <pc:spChg chg="mod">
          <ac:chgData name="Timo Mühlhaus" userId="1b6b3aba618dadac" providerId="LiveId" clId="{0650BC4A-570C-4918-B7F2-B6B3A55D36EB}" dt="2020-09-20T14:06:01.474" v="3712"/>
          <ac:spMkLst>
            <pc:docMk/>
            <pc:sldMk cId="3071122155" sldId="553"/>
            <ac:spMk id="6" creationId="{C1CFF9FC-ADAD-4811-AD55-00B50E3C995D}"/>
          </ac:spMkLst>
        </pc:spChg>
        <pc:spChg chg="add">
          <ac:chgData name="Timo Mühlhaus" userId="1b6b3aba618dadac" providerId="LiveId" clId="{0650BC4A-570C-4918-B7F2-B6B3A55D36EB}" dt="2020-09-20T14:06:52.209" v="3715" actId="22"/>
          <ac:spMkLst>
            <pc:docMk/>
            <pc:sldMk cId="3071122155" sldId="553"/>
            <ac:spMk id="8" creationId="{5D3E441C-B38D-4144-95CA-229B836D1CD3}"/>
          </ac:spMkLst>
        </pc:spChg>
        <pc:grpChg chg="add mod">
          <ac:chgData name="Timo Mühlhaus" userId="1b6b3aba618dadac" providerId="LiveId" clId="{0650BC4A-570C-4918-B7F2-B6B3A55D36EB}" dt="2020-09-20T14:06:59.821" v="3716" actId="14100"/>
          <ac:grpSpMkLst>
            <pc:docMk/>
            <pc:sldMk cId="3071122155" sldId="553"/>
            <ac:grpSpMk id="4" creationId="{09C51DDC-94AA-4355-8CFD-50ECC3AE0700}"/>
          </ac:grpSpMkLst>
        </pc:grpChg>
      </pc:sldChg>
      <pc:sldChg chg="modSp del">
        <pc:chgData name="Timo Mühlhaus" userId="1b6b3aba618dadac" providerId="LiveId" clId="{0650BC4A-570C-4918-B7F2-B6B3A55D36EB}" dt="2020-09-20T15:51:22.244" v="4098" actId="47"/>
        <pc:sldMkLst>
          <pc:docMk/>
          <pc:sldMk cId="1507891514" sldId="55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507891514" sldId="554"/>
            <ac:spMk id="2" creationId="{2BF6D35B-9DEE-4B06-BAFB-65F127924AE3}"/>
          </ac:spMkLst>
        </pc:spChg>
      </pc:sldChg>
      <pc:sldChg chg="del">
        <pc:chgData name="Timo Mühlhaus" userId="1b6b3aba618dadac" providerId="LiveId" clId="{0650BC4A-570C-4918-B7F2-B6B3A55D36EB}" dt="2020-09-19T16:23:30.592" v="3392" actId="47"/>
        <pc:sldMkLst>
          <pc:docMk/>
          <pc:sldMk cId="2000191501" sldId="555"/>
        </pc:sldMkLst>
      </pc:sldChg>
      <pc:sldChg chg="addSp delSp modSp mod ord">
        <pc:chgData name="Timo Mühlhaus" userId="1b6b3aba618dadac" providerId="LiveId" clId="{0650BC4A-570C-4918-B7F2-B6B3A55D36EB}" dt="2020-09-20T15:11:11.182" v="3845" actId="22"/>
        <pc:sldMkLst>
          <pc:docMk/>
          <pc:sldMk cId="1061542890" sldId="556"/>
        </pc:sldMkLst>
        <pc:spChg chg="mod">
          <ac:chgData name="Timo Mühlhaus" userId="1b6b3aba618dadac" providerId="LiveId" clId="{0650BC4A-570C-4918-B7F2-B6B3A55D36EB}" dt="2020-09-20T14:50:56.788" v="3819" actId="14100"/>
          <ac:spMkLst>
            <pc:docMk/>
            <pc:sldMk cId="1061542890" sldId="556"/>
            <ac:spMk id="3" creationId="{05B3F69F-DAA2-4E8C-A407-31F8C9754F4C}"/>
          </ac:spMkLst>
        </pc:spChg>
        <pc:spChg chg="add mod ord topLvl">
          <ac:chgData name="Timo Mühlhaus" userId="1b6b3aba618dadac" providerId="LiveId" clId="{0650BC4A-570C-4918-B7F2-B6B3A55D36EB}" dt="2020-09-20T14:51:42.986" v="3826" actId="164"/>
          <ac:spMkLst>
            <pc:docMk/>
            <pc:sldMk cId="1061542890" sldId="556"/>
            <ac:spMk id="5" creationId="{A7C3E304-11CC-482D-8389-86DD282D6609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7" creationId="{AA92125B-4A39-469B-9817-BCA7E0E6EFF5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8" creationId="{B973A88C-878F-4420-8780-D7419304D564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9" creationId="{556564F1-F040-4F56-8D31-D3B3D1AAE399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0" creationId="{85738F6F-7361-497D-BAC9-4F71FA5B9861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1" creationId="{8831565B-3136-44F9-AD12-61DA63B1CA02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2" creationId="{7ACEDD01-05DA-400B-9FF1-FF0D76F69CED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3" creationId="{19C303F0-5D10-40E7-8EB8-E25C783B9D4D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4" creationId="{B2322B24-BF63-4757-8972-7424BB8459D8}"/>
          </ac:spMkLst>
        </pc:spChg>
        <pc:spChg chg="add mod ord">
          <ac:chgData name="Timo Mühlhaus" userId="1b6b3aba618dadac" providerId="LiveId" clId="{0650BC4A-570C-4918-B7F2-B6B3A55D36EB}" dt="2020-09-20T15:06:35.444" v="3842" actId="14100"/>
          <ac:spMkLst>
            <pc:docMk/>
            <pc:sldMk cId="1061542890" sldId="556"/>
            <ac:spMk id="16" creationId="{07C03A48-45EC-4BC2-B917-D7FD244756D5}"/>
          </ac:spMkLst>
        </pc:spChg>
        <pc:spChg chg="add">
          <ac:chgData name="Timo Mühlhaus" userId="1b6b3aba618dadac" providerId="LiveId" clId="{0650BC4A-570C-4918-B7F2-B6B3A55D36EB}" dt="2020-09-20T15:11:11.182" v="3845" actId="22"/>
          <ac:spMkLst>
            <pc:docMk/>
            <pc:sldMk cId="1061542890" sldId="556"/>
            <ac:spMk id="20" creationId="{5D506377-AFB4-44AC-B593-82E0F5A278C3}"/>
          </ac:spMkLst>
        </pc:spChg>
        <pc:spChg chg="mod">
          <ac:chgData name="Timo Mühlhaus" userId="1b6b3aba618dadac" providerId="LiveId" clId="{0650BC4A-570C-4918-B7F2-B6B3A55D36EB}" dt="2020-09-20T14:45:19.696" v="3764" actId="14100"/>
          <ac:spMkLst>
            <pc:docMk/>
            <pc:sldMk cId="1061542890" sldId="556"/>
            <ac:spMk id="32" creationId="{5A96D87E-7BA8-4E3D-9292-505FE2BB27A1}"/>
          </ac:spMkLst>
        </pc:spChg>
        <pc:spChg chg="mod">
          <ac:chgData name="Timo Mühlhaus" userId="1b6b3aba618dadac" providerId="LiveId" clId="{0650BC4A-570C-4918-B7F2-B6B3A55D36EB}" dt="2020-09-20T14:48:01.757" v="3795" actId="14100"/>
          <ac:spMkLst>
            <pc:docMk/>
            <pc:sldMk cId="1061542890" sldId="556"/>
            <ac:spMk id="33" creationId="{D8C9153C-695B-407D-A111-09932BA3B10B}"/>
          </ac:spMkLst>
        </pc:spChg>
        <pc:spChg chg="mod">
          <ac:chgData name="Timo Mühlhaus" userId="1b6b3aba618dadac" providerId="LiveId" clId="{0650BC4A-570C-4918-B7F2-B6B3A55D36EB}" dt="2020-09-20T14:45:08.252" v="3761" actId="1076"/>
          <ac:spMkLst>
            <pc:docMk/>
            <pc:sldMk cId="1061542890" sldId="556"/>
            <ac:spMk id="35" creationId="{6C610C24-6995-4AA4-9547-CC7C5E74861D}"/>
          </ac:spMkLst>
        </pc:spChg>
        <pc:spChg chg="mod">
          <ac:chgData name="Timo Mühlhaus" userId="1b6b3aba618dadac" providerId="LiveId" clId="{0650BC4A-570C-4918-B7F2-B6B3A55D36EB}" dt="2020-09-20T14:48:44.521" v="3801" actId="1076"/>
          <ac:spMkLst>
            <pc:docMk/>
            <pc:sldMk cId="1061542890" sldId="556"/>
            <ac:spMk id="60" creationId="{8E703917-1214-4FAC-ACF8-F88800735A68}"/>
          </ac:spMkLst>
        </pc:spChg>
        <pc:spChg chg="mod">
          <ac:chgData name="Timo Mühlhaus" userId="1b6b3aba618dadac" providerId="LiveId" clId="{0650BC4A-570C-4918-B7F2-B6B3A55D36EB}" dt="2020-09-20T14:45:03.772" v="3759" actId="1076"/>
          <ac:spMkLst>
            <pc:docMk/>
            <pc:sldMk cId="1061542890" sldId="556"/>
            <ac:spMk id="61" creationId="{1C6F71CB-AEDF-4A00-B1DD-33032D206956}"/>
          </ac:spMkLst>
        </pc:spChg>
        <pc:spChg chg="mod">
          <ac:chgData name="Timo Mühlhaus" userId="1b6b3aba618dadac" providerId="LiveId" clId="{0650BC4A-570C-4918-B7F2-B6B3A55D36EB}" dt="2020-09-20T14:45:15.466" v="3763" actId="1076"/>
          <ac:spMkLst>
            <pc:docMk/>
            <pc:sldMk cId="1061542890" sldId="556"/>
            <ac:spMk id="62" creationId="{00EECD91-CBCF-478E-90A3-E2317D62D797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0" creationId="{6E2EE91C-BD2A-4D91-A18A-02659A71A66E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1" creationId="{D59DB0D0-55D0-4D0F-B734-730EE4C6D612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4" creationId="{D0BBD7DD-64FA-4F09-8F3F-2123FD30398C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7" creationId="{CD5AE660-6AC8-4C1C-A1E5-DD898D17346B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0" creationId="{2D845686-A6AD-4540-B515-D3E3664DC150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1" creationId="{2FD13DFA-8CD8-4CE8-A313-D4093BD1B978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2" creationId="{2F342919-FD55-46B2-B5EC-F92BDEC30995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5" creationId="{E0E2EDA9-9A84-47FB-B65F-088A7BBC7CF4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6" creationId="{89F2577F-C421-4EE6-981A-87374CFF4BEC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7" creationId="{88FE0CB6-3ACF-46C7-B60D-B2CFBED6314D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88" creationId="{AA6A99D0-C5B0-47C1-B680-1651C25F8BA1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89" creationId="{3D743E31-90DA-42BE-A30A-886F76A26740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0" creationId="{3AA3CC36-F9FE-4548-A619-4E31F5FFDA18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1" creationId="{D656F494-309F-4F5B-831E-12FDC6A52DEA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2" creationId="{B7E802BD-7050-4E65-B57A-574657CB26A5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3" creationId="{92804A1D-2E1B-4A4E-92F7-5143FE77988F}"/>
          </ac:spMkLst>
        </pc:spChg>
        <pc:grpChg chg="add del mod ord">
          <ac:chgData name="Timo Mühlhaus" userId="1b6b3aba618dadac" providerId="LiveId" clId="{0650BC4A-570C-4918-B7F2-B6B3A55D36EB}" dt="2020-09-20T14:50:11.428" v="3815" actId="478"/>
          <ac:grpSpMkLst>
            <pc:docMk/>
            <pc:sldMk cId="1061542890" sldId="556"/>
            <ac:grpSpMk id="2" creationId="{DF98FAD2-95E0-4855-896B-0875D559E971}"/>
          </ac:grpSpMkLst>
        </pc:grpChg>
        <pc:grpChg chg="mod ord topLvl">
          <ac:chgData name="Timo Mühlhaus" userId="1b6b3aba618dadac" providerId="LiveId" clId="{0650BC4A-570C-4918-B7F2-B6B3A55D36EB}" dt="2020-09-20T14:52:53.333" v="3836" actId="164"/>
          <ac:grpSpMkLst>
            <pc:docMk/>
            <pc:sldMk cId="1061542890" sldId="556"/>
            <ac:grpSpMk id="6" creationId="{013FFDE1-8ECD-419B-88BD-F0A2C57E882E}"/>
          </ac:grpSpMkLst>
        </pc:grpChg>
        <pc:grpChg chg="add del mod ord">
          <ac:chgData name="Timo Mühlhaus" userId="1b6b3aba618dadac" providerId="LiveId" clId="{0650BC4A-570C-4918-B7F2-B6B3A55D36EB}" dt="2020-09-20T14:48:21.719" v="3799" actId="165"/>
          <ac:grpSpMkLst>
            <pc:docMk/>
            <pc:sldMk cId="1061542890" sldId="556"/>
            <ac:grpSpMk id="15" creationId="{A7929C83-2497-403E-848D-00DB5D422A39}"/>
          </ac:grpSpMkLst>
        </pc:grpChg>
        <pc:grpChg chg="add mod">
          <ac:chgData name="Timo Mühlhaus" userId="1b6b3aba618dadac" providerId="LiveId" clId="{0650BC4A-570C-4918-B7F2-B6B3A55D36EB}" dt="2020-09-20T14:53:04.190" v="3838" actId="1076"/>
          <ac:grpSpMkLst>
            <pc:docMk/>
            <pc:sldMk cId="1061542890" sldId="556"/>
            <ac:grpSpMk id="17" creationId="{ACC232AC-CAAF-4E53-AAA6-0DCB0FDA28C0}"/>
          </ac:grpSpMkLst>
        </pc:grpChg>
        <pc:grpChg chg="add mod">
          <ac:chgData name="Timo Mühlhaus" userId="1b6b3aba618dadac" providerId="LiveId" clId="{0650BC4A-570C-4918-B7F2-B6B3A55D36EB}" dt="2020-09-20T14:52:53.333" v="3836" actId="164"/>
          <ac:grpSpMkLst>
            <pc:docMk/>
            <pc:sldMk cId="1061542890" sldId="556"/>
            <ac:grpSpMk id="18" creationId="{8A4BA20B-F09A-405E-AEAE-8362744902A9}"/>
          </ac:grpSpMkLst>
        </pc:grpChg>
        <pc:grpChg chg="add mod">
          <ac:chgData name="Timo Mühlhaus" userId="1b6b3aba618dadac" providerId="LiveId" clId="{0650BC4A-570C-4918-B7F2-B6B3A55D36EB}" dt="2020-09-20T15:06:57.649" v="3844" actId="1076"/>
          <ac:grpSpMkLst>
            <pc:docMk/>
            <pc:sldMk cId="1061542890" sldId="556"/>
            <ac:grpSpMk id="19" creationId="{19284237-5AB9-41D5-A152-85A754E87754}"/>
          </ac:grpSpMkLst>
        </pc:grpChg>
        <pc:grpChg chg="mod">
          <ac:chgData name="Timo Mühlhaus" userId="1b6b3aba618dadac" providerId="LiveId" clId="{0650BC4A-570C-4918-B7F2-B6B3A55D36EB}" dt="2020-09-18T13:58:46.917" v="1021" actId="164"/>
          <ac:grpSpMkLst>
            <pc:docMk/>
            <pc:sldMk cId="1061542890" sldId="556"/>
            <ac:grpSpMk id="25" creationId="{DFE1AF91-B192-4992-B339-0A329AB9EEAE}"/>
          </ac:grpSpMkLst>
        </pc:grpChg>
        <pc:grpChg chg="add mod">
          <ac:chgData name="Timo Mühlhaus" userId="1b6b3aba618dadac" providerId="LiveId" clId="{0650BC4A-570C-4918-B7F2-B6B3A55D36EB}" dt="2020-09-20T14:50:42.766" v="3817" actId="164"/>
          <ac:grpSpMkLst>
            <pc:docMk/>
            <pc:sldMk cId="1061542890" sldId="556"/>
            <ac:grpSpMk id="63" creationId="{CA57F145-A014-4F07-85B0-29FFDE7E056C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4" creationId="{508B486B-F1C7-4603-8981-3DFA84A307D8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5" creationId="{D7B5FBA5-C283-4972-A073-B0F6506AF4CF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6" creationId="{067A07A1-9BAB-4F08-A648-EA1325C2BBF4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7" creationId="{30155C06-AE39-43B6-B379-02EAE6BB0575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8" creationId="{7AFF7470-CE78-4688-ABC4-94ABA7CF27B7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9" creationId="{F0D8D4CF-6AA2-41F6-8C76-D23765A3D7BD}"/>
          </ac:grpSpMkLst>
        </pc:grpChg>
        <pc:picChg chg="add del mod ord">
          <ac:chgData name="Timo Mühlhaus" userId="1b6b3aba618dadac" providerId="LiveId" clId="{0650BC4A-570C-4918-B7F2-B6B3A55D36EB}" dt="2020-09-20T14:41:22.402" v="3754" actId="27803"/>
          <ac:picMkLst>
            <pc:docMk/>
            <pc:sldMk cId="1061542890" sldId="556"/>
            <ac:picMk id="4" creationId="{013FFDE1-8ECD-419B-88BD-F0A2C57E882E}"/>
          </ac:picMkLst>
        </pc:picChg>
        <pc:cxnChg chg="mod">
          <ac:chgData name="Timo Mühlhaus" userId="1b6b3aba618dadac" providerId="LiveId" clId="{0650BC4A-570C-4918-B7F2-B6B3A55D36EB}" dt="2020-09-20T14:50:11.428" v="3815" actId="478"/>
          <ac:cxnSpMkLst>
            <pc:docMk/>
            <pc:sldMk cId="1061542890" sldId="556"/>
            <ac:cxnSpMk id="47" creationId="{B752474B-95F9-4FAA-B981-3AB7DE342B47}"/>
          </ac:cxnSpMkLst>
        </pc:cxnChg>
        <pc:cxnChg chg="mod">
          <ac:chgData name="Timo Mühlhaus" userId="1b6b3aba618dadac" providerId="LiveId" clId="{0650BC4A-570C-4918-B7F2-B6B3A55D36EB}" dt="2020-09-20T14:50:11.428" v="3815" actId="478"/>
          <ac:cxnSpMkLst>
            <pc:docMk/>
            <pc:sldMk cId="1061542890" sldId="556"/>
            <ac:cxnSpMk id="50" creationId="{C685029C-D78E-43DD-9F97-6A030FA778DC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2" creationId="{2CB3D6CF-49C6-40C2-B2BF-3DA394C7FD7F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3" creationId="{654ACDB7-583B-4DF5-96AE-0099F425BE04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5" creationId="{C7C7425B-2EEB-42B6-80A5-3502F7C539DD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6" creationId="{67CAD556-50A1-4A80-8F09-C682ADC93B8E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8" creationId="{8D1B5DF2-707C-4C42-9423-B4EB69ECB89B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9" creationId="{1C6ACF39-CFA5-4612-9CDC-0465D9ABE266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83" creationId="{A4AF2BC1-0C5D-43A8-9897-9EA68DE6ECEE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84" creationId="{9EBFD024-9157-4E63-A27C-9BF3B10F15FE}"/>
          </ac:cxnSpMkLst>
        </pc:cxnChg>
      </pc:sldChg>
      <pc:sldChg chg="addSp delSp modSp mod delCm">
        <pc:chgData name="Timo Mühlhaus" userId="1b6b3aba618dadac" providerId="LiveId" clId="{0650BC4A-570C-4918-B7F2-B6B3A55D36EB}" dt="2020-09-19T16:24:12.043" v="3395" actId="113"/>
        <pc:sldMkLst>
          <pc:docMk/>
          <pc:sldMk cId="4221746319" sldId="557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221746319" sldId="557"/>
            <ac:spMk id="2" creationId="{85E3BCAE-D141-4A98-8142-68AB7B4694E2}"/>
          </ac:spMkLst>
        </pc:spChg>
        <pc:spChg chg="mod">
          <ac:chgData name="Timo Mühlhaus" userId="1b6b3aba618dadac" providerId="LiveId" clId="{0650BC4A-570C-4918-B7F2-B6B3A55D36EB}" dt="2020-09-19T16:24:12.043" v="3395" actId="113"/>
          <ac:spMkLst>
            <pc:docMk/>
            <pc:sldMk cId="4221746319" sldId="557"/>
            <ac:spMk id="72" creationId="{9AF9A474-8466-4B39-905E-4DAA236291FF}"/>
          </ac:spMkLst>
        </pc:spChg>
        <pc:spChg chg="mod">
          <ac:chgData name="Timo Mühlhaus" userId="1b6b3aba618dadac" providerId="LiveId" clId="{0650BC4A-570C-4918-B7F2-B6B3A55D36EB}" dt="2020-09-19T16:24:12.043" v="3395" actId="113"/>
          <ac:spMkLst>
            <pc:docMk/>
            <pc:sldMk cId="4221746319" sldId="557"/>
            <ac:spMk id="73" creationId="{F88A699D-2318-4796-85F2-41E31D26FF66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5" creationId="{F7FBCB90-D4C3-4CCF-A447-B44E1694E79C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6" creationId="{85FFEA86-DA87-4CDE-951A-96812B6C6C3C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9" creationId="{B6389D16-F2F5-4247-AE28-D996B0C046AB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0" creationId="{C8D97AAC-0752-4A96-ABD6-79EC047F2957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1" creationId="{BC82E424-A5ED-4703-A064-D0E10C37E865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2" creationId="{8A6B5BBC-CF7D-4B16-9EA8-C1761EED81F9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3" creationId="{7C99AF88-1C3B-4A6C-A701-40703A37BA91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4" creationId="{BF2D2140-9509-43DD-A4CC-B99EF23979C2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5" creationId="{C156896D-11C4-47B8-A508-3F6D6786E563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6" creationId="{54424DE8-458A-47FB-BBC2-E2176F1F553D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7" creationId="{11482627-A066-48EB-B5CE-9441FD389298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8" creationId="{84F48619-9961-4EE7-9594-5E6492DE8117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9" creationId="{5F21090E-2873-4E2F-B1F7-629939C85C4D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90" creationId="{7E7635EF-A7D0-4B43-B984-FBDD4118A93D}"/>
          </ac:spMkLst>
        </pc:spChg>
        <pc:spChg chg="del mod">
          <ac:chgData name="Timo Mühlhaus" userId="1b6b3aba618dadac" providerId="LiveId" clId="{0650BC4A-570C-4918-B7F2-B6B3A55D36EB}" dt="2020-09-19T13:51:51.863" v="2727" actId="478"/>
          <ac:spMkLst>
            <pc:docMk/>
            <pc:sldMk cId="4221746319" sldId="557"/>
            <ac:spMk id="91" creationId="{86D83655-F7EF-4127-B43B-E8E822FA4FDB}"/>
          </ac:spMkLst>
        </pc:spChg>
        <pc:spChg chg="del mod">
          <ac:chgData name="Timo Mühlhaus" userId="1b6b3aba618dadac" providerId="LiveId" clId="{0650BC4A-570C-4918-B7F2-B6B3A55D36EB}" dt="2020-09-19T13:51:49.701" v="2726" actId="478"/>
          <ac:spMkLst>
            <pc:docMk/>
            <pc:sldMk cId="4221746319" sldId="557"/>
            <ac:spMk id="92" creationId="{AF938CDA-4775-4D2D-B483-CD89AC9363B3}"/>
          </ac:spMkLst>
        </pc:spChg>
        <pc:spChg chg="del mod">
          <ac:chgData name="Timo Mühlhaus" userId="1b6b3aba618dadac" providerId="LiveId" clId="{0650BC4A-570C-4918-B7F2-B6B3A55D36EB}" dt="2020-09-19T13:51:39.780" v="2721" actId="478"/>
          <ac:spMkLst>
            <pc:docMk/>
            <pc:sldMk cId="4221746319" sldId="557"/>
            <ac:spMk id="93" creationId="{418690DA-83AE-47E9-984B-9324EBC10808}"/>
          </ac:spMkLst>
        </pc:spChg>
        <pc:spChg chg="del mod">
          <ac:chgData name="Timo Mühlhaus" userId="1b6b3aba618dadac" providerId="LiveId" clId="{0650BC4A-570C-4918-B7F2-B6B3A55D36EB}" dt="2020-09-19T13:52:01.035" v="2732" actId="478"/>
          <ac:spMkLst>
            <pc:docMk/>
            <pc:sldMk cId="4221746319" sldId="557"/>
            <ac:spMk id="94" creationId="{4F963125-E022-46E7-A640-DBA7D5773F07}"/>
          </ac:spMkLst>
        </pc:spChg>
        <pc:spChg chg="del mod">
          <ac:chgData name="Timo Mühlhaus" userId="1b6b3aba618dadac" providerId="LiveId" clId="{0650BC4A-570C-4918-B7F2-B6B3A55D36EB}" dt="2020-09-19T13:51:53.983" v="2728" actId="478"/>
          <ac:spMkLst>
            <pc:docMk/>
            <pc:sldMk cId="4221746319" sldId="557"/>
            <ac:spMk id="95" creationId="{281F039A-B278-442D-A09A-0B9309DB6CC0}"/>
          </ac:spMkLst>
        </pc:spChg>
        <pc:spChg chg="del mod">
          <ac:chgData name="Timo Mühlhaus" userId="1b6b3aba618dadac" providerId="LiveId" clId="{0650BC4A-570C-4918-B7F2-B6B3A55D36EB}" dt="2020-09-19T13:51:41.873" v="2722" actId="478"/>
          <ac:spMkLst>
            <pc:docMk/>
            <pc:sldMk cId="4221746319" sldId="557"/>
            <ac:spMk id="96" creationId="{859BA395-4E8A-47EB-A1EB-83F9CDE51277}"/>
          </ac:spMkLst>
        </pc:spChg>
        <pc:spChg chg="del mod">
          <ac:chgData name="Timo Mühlhaus" userId="1b6b3aba618dadac" providerId="LiveId" clId="{0650BC4A-570C-4918-B7F2-B6B3A55D36EB}" dt="2020-09-19T13:51:58.407" v="2731" actId="478"/>
          <ac:spMkLst>
            <pc:docMk/>
            <pc:sldMk cId="4221746319" sldId="557"/>
            <ac:spMk id="97" creationId="{47419092-BE17-4275-A940-F66802939676}"/>
          </ac:spMkLst>
        </pc:spChg>
        <pc:spChg chg="del mod">
          <ac:chgData name="Timo Mühlhaus" userId="1b6b3aba618dadac" providerId="LiveId" clId="{0650BC4A-570C-4918-B7F2-B6B3A55D36EB}" dt="2020-09-19T13:51:55.676" v="2729" actId="478"/>
          <ac:spMkLst>
            <pc:docMk/>
            <pc:sldMk cId="4221746319" sldId="557"/>
            <ac:spMk id="98" creationId="{6B249EB9-63EA-4071-B24F-662353E3947A}"/>
          </ac:spMkLst>
        </pc:spChg>
        <pc:spChg chg="del mod">
          <ac:chgData name="Timo Mühlhaus" userId="1b6b3aba618dadac" providerId="LiveId" clId="{0650BC4A-570C-4918-B7F2-B6B3A55D36EB}" dt="2020-09-19T13:51:57.013" v="2730" actId="478"/>
          <ac:spMkLst>
            <pc:docMk/>
            <pc:sldMk cId="4221746319" sldId="557"/>
            <ac:spMk id="99" creationId="{E658F8DD-3751-4A54-81C3-AE7FF6C173B0}"/>
          </ac:spMkLst>
        </pc:spChg>
        <pc:spChg chg="del mod">
          <ac:chgData name="Timo Mühlhaus" userId="1b6b3aba618dadac" providerId="LiveId" clId="{0650BC4A-570C-4918-B7F2-B6B3A55D36EB}" dt="2020-09-19T13:52:02.953" v="2733" actId="478"/>
          <ac:spMkLst>
            <pc:docMk/>
            <pc:sldMk cId="4221746319" sldId="557"/>
            <ac:spMk id="100" creationId="{6CDE6451-2657-4838-8BFE-D6EBCD1AC44C}"/>
          </ac:spMkLst>
        </pc:spChg>
        <pc:spChg chg="del mod">
          <ac:chgData name="Timo Mühlhaus" userId="1b6b3aba618dadac" providerId="LiveId" clId="{0650BC4A-570C-4918-B7F2-B6B3A55D36EB}" dt="2020-09-19T13:51:43.660" v="2723" actId="478"/>
          <ac:spMkLst>
            <pc:docMk/>
            <pc:sldMk cId="4221746319" sldId="557"/>
            <ac:spMk id="101" creationId="{54169804-6DDF-4789-9F07-78A9501136A6}"/>
          </ac:spMkLst>
        </pc:spChg>
        <pc:grpChg chg="add del mod ord">
          <ac:chgData name="Timo Mühlhaus" userId="1b6b3aba618dadac" providerId="LiveId" clId="{0650BC4A-570C-4918-B7F2-B6B3A55D36EB}" dt="2020-09-19T13:52:07.686" v="2734" actId="1076"/>
          <ac:grpSpMkLst>
            <pc:docMk/>
            <pc:sldMk cId="4221746319" sldId="557"/>
            <ac:grpSpMk id="74" creationId="{06675F6B-DC23-4CD1-B932-AFAEF7741B48}"/>
          </ac:grpSpMkLst>
        </pc:grpChg>
      </pc:sldChg>
      <pc:sldChg chg="addSp delSp modSp mod ord">
        <pc:chgData name="Timo Mühlhaus" userId="1b6b3aba618dadac" providerId="LiveId" clId="{0650BC4A-570C-4918-B7F2-B6B3A55D36EB}" dt="2020-09-20T13:26:53.158" v="3542" actId="6549"/>
        <pc:sldMkLst>
          <pc:docMk/>
          <pc:sldMk cId="515894691" sldId="561"/>
        </pc:sldMkLst>
        <pc:spChg chg="add mod">
          <ac:chgData name="Timo Mühlhaus" userId="1b6b3aba618dadac" providerId="LiveId" clId="{0650BC4A-570C-4918-B7F2-B6B3A55D36EB}" dt="2020-09-18T14:47:05.636" v="1061" actId="313"/>
          <ac:spMkLst>
            <pc:docMk/>
            <pc:sldMk cId="515894691" sldId="561"/>
            <ac:spMk id="2" creationId="{D77A9B4B-EA72-41F1-BDCD-9823C9A28604}"/>
          </ac:spMkLst>
        </pc:spChg>
        <pc:spChg chg="mod">
          <ac:chgData name="Timo Mühlhaus" userId="1b6b3aba618dadac" providerId="LiveId" clId="{0650BC4A-570C-4918-B7F2-B6B3A55D36EB}" dt="2020-09-20T13:26:53.158" v="3542" actId="6549"/>
          <ac:spMkLst>
            <pc:docMk/>
            <pc:sldMk cId="515894691" sldId="561"/>
            <ac:spMk id="3" creationId="{E6050A5C-3C7C-49B3-815E-AC177B5B6843}"/>
          </ac:spMkLst>
        </pc:spChg>
        <pc:spChg chg="del">
          <ac:chgData name="Timo Mühlhaus" userId="1b6b3aba618dadac" providerId="LiveId" clId="{0650BC4A-570C-4918-B7F2-B6B3A55D36EB}" dt="2020-09-18T09:39:18.077" v="1009" actId="478"/>
          <ac:spMkLst>
            <pc:docMk/>
            <pc:sldMk cId="515894691" sldId="561"/>
            <ac:spMk id="69" creationId="{D82BE1F1-8606-459C-8FF0-4D987047DDF3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47217599" sldId="56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47217599" sldId="564"/>
            <ac:spMk id="2" creationId="{2BF6D35B-9DEE-4B06-BAFB-65F127924AE3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531445010" sldId="565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531445010" sldId="565"/>
            <ac:spMk id="2" creationId="{2BF6D35B-9DEE-4B06-BAFB-65F127924AE3}"/>
          </ac:spMkLst>
        </pc:spChg>
      </pc:sldChg>
      <pc:sldChg chg="addSp delSp modSp mod setBg">
        <pc:chgData name="Timo Mühlhaus" userId="1b6b3aba618dadac" providerId="LiveId" clId="{0650BC4A-570C-4918-B7F2-B6B3A55D36EB}" dt="2020-09-19T15:54:39.687" v="3391" actId="1036"/>
        <pc:sldMkLst>
          <pc:docMk/>
          <pc:sldMk cId="0" sldId="566"/>
        </pc:sldMkLst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2" creationId="{F9627E84-C412-4112-99D4-67F2C1FC2A9B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3" creationId="{D3D6027F-41C5-447B-974B-5495C110F5B0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4" creationId="{FB87EB3F-2A18-4C5E-A491-CCC515A23B25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6" creationId="{04B7AA0A-BDA0-4A4A-A25A-653BE76A3725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7" creationId="{EC76EE9E-B1B9-4486-BED0-A6AF7CE71927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8" creationId="{2A36F669-5A7A-4A55-B824-01B46FF5E0B3}"/>
          </ac:spMkLst>
        </pc:spChg>
        <pc:spChg chg="add mod ord">
          <ac:chgData name="Timo Mühlhaus" userId="1b6b3aba618dadac" providerId="LiveId" clId="{0650BC4A-570C-4918-B7F2-B6B3A55D36EB}" dt="2020-09-19T15:53:35.126" v="3366" actId="164"/>
          <ac:spMkLst>
            <pc:docMk/>
            <pc:sldMk cId="0" sldId="566"/>
            <ac:spMk id="24" creationId="{4A668A4D-6249-4700-BA74-E9BF257146ED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6" creationId="{4B8612FA-F672-40DE-B685-FBDD3B5B7514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7" creationId="{DC8D6017-F313-43EF-A783-1DE2EBA10527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8" creationId="{673AD609-1949-43FD-A12E-D2E75D44F758}"/>
          </ac:spMkLst>
        </pc:spChg>
        <pc:spChg chg="add mod">
          <ac:chgData name="Timo Mühlhaus" userId="1b6b3aba618dadac" providerId="LiveId" clId="{0650BC4A-570C-4918-B7F2-B6B3A55D36EB}" dt="2020-09-19T15:54:39.687" v="3391" actId="1036"/>
          <ac:spMkLst>
            <pc:docMk/>
            <pc:sldMk cId="0" sldId="566"/>
            <ac:spMk id="30" creationId="{09917328-F069-44A7-AE97-7CF4E766CC68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2" creationId="{F7856D26-707D-43EF-91E5-B74BE864B8D7}"/>
          </ac:spMkLst>
        </pc:spChg>
        <pc:spChg chg="add mod">
          <ac:chgData name="Timo Mühlhaus" userId="1b6b3aba618dadac" providerId="LiveId" clId="{0650BC4A-570C-4918-B7F2-B6B3A55D36EB}" dt="2020-09-19T15:53:41.515" v="3377" actId="1035"/>
          <ac:spMkLst>
            <pc:docMk/>
            <pc:sldMk cId="0" sldId="566"/>
            <ac:spMk id="33" creationId="{F4C53D79-CB29-4A6C-8E0E-72305009D8BA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4" creationId="{79B974BE-48E2-4B76-9A11-CCFA1BA715E1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5" creationId="{90B545A5-28E0-4535-B51F-BB1EE994B030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6" creationId="{2EE47DEA-1D09-472B-B298-CCCB0A6A0516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7" creationId="{D0FB34E7-9244-4046-85F4-0843035C30DB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8" creationId="{C157CC88-0AB1-4D96-862B-E6E25F6A0D44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17" creationId="{C4E4288A-DFC8-40A2-90E5-70E851A933AD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23" creationId="{BD2BFF02-DF78-4F07-B176-52514E13127D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25" creationId="{0DB06EAB-7D8C-403A-86C5-B5FD79A13650}"/>
          </ac:spMkLst>
        </pc:spChg>
        <pc:spChg chg="mod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623" creationId="{00000000-0000-0000-0000-000000000000}"/>
          </ac:spMkLst>
        </pc:spChg>
        <pc:spChg chg="mod">
          <ac:chgData name="Timo Mühlhaus" userId="1b6b3aba618dadac" providerId="LiveId" clId="{0650BC4A-570C-4918-B7F2-B6B3A55D36EB}" dt="2020-09-19T15:54:26.461" v="3390" actId="27636"/>
          <ac:spMkLst>
            <pc:docMk/>
            <pc:sldMk cId="0" sldId="566"/>
            <ac:spMk id="624" creationId="{00000000-0000-0000-0000-000000000000}"/>
          </ac:spMkLst>
        </pc:spChg>
        <pc:grpChg chg="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1" creationId="{844851BA-3B60-4A95-94EA-65C9E1509657}"/>
          </ac:grpSpMkLst>
        </pc:grpChg>
        <pc:grpChg chg="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5" creationId="{C8EBE6BC-915E-4A85-AF74-6A698384BA74}"/>
          </ac:grpSpMkLst>
        </pc:grpChg>
        <pc:grpChg chg="add 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9" creationId="{D827F6FC-DE79-4EA1-B07C-565D48A4441C}"/>
          </ac:grpSpMkLst>
        </pc:grpChg>
        <pc:grpChg chg="add del mod">
          <ac:chgData name="Timo Mühlhaus" userId="1b6b3aba618dadac" providerId="LiveId" clId="{0650BC4A-570C-4918-B7F2-B6B3A55D36EB}" dt="2020-09-19T15:51:53.988" v="3332" actId="165"/>
          <ac:grpSpMkLst>
            <pc:docMk/>
            <pc:sldMk cId="0" sldId="566"/>
            <ac:grpSpMk id="23" creationId="{B735D855-621B-45C5-9F81-C40FDB0CA526}"/>
          </ac:grpSpMkLst>
        </pc:grpChg>
        <pc:grpChg chg="mod">
          <ac:chgData name="Timo Mühlhaus" userId="1b6b3aba618dadac" providerId="LiveId" clId="{0650BC4A-570C-4918-B7F2-B6B3A55D36EB}" dt="2020-09-19T15:53:41.515" v="3377" actId="1035"/>
          <ac:grpSpMkLst>
            <pc:docMk/>
            <pc:sldMk cId="0" sldId="566"/>
            <ac:grpSpMk id="25" creationId="{6536A116-97E6-42C3-AEAC-94846CD84065}"/>
          </ac:grpSpMkLst>
        </pc:grpChg>
        <pc:grpChg chg="add mod">
          <ac:chgData name="Timo Mühlhaus" userId="1b6b3aba618dadac" providerId="LiveId" clId="{0650BC4A-570C-4918-B7F2-B6B3A55D36EB}" dt="2020-09-19T15:53:37.048" v="3367" actId="1076"/>
          <ac:grpSpMkLst>
            <pc:docMk/>
            <pc:sldMk cId="0" sldId="566"/>
            <ac:grpSpMk id="29" creationId="{307F103F-06B3-43CF-8453-4EDBC794D9AC}"/>
          </ac:grpSpMkLst>
        </pc:grpChg>
        <pc:grpChg chg="mod">
          <ac:chgData name="Timo Mühlhaus" userId="1b6b3aba618dadac" providerId="LiveId" clId="{0650BC4A-570C-4918-B7F2-B6B3A55D36EB}" dt="2020-09-19T15:54:16.610" v="3384" actId="1076"/>
          <ac:grpSpMkLst>
            <pc:docMk/>
            <pc:sldMk cId="0" sldId="566"/>
            <ac:grpSpMk id="31" creationId="{39CA135E-77E5-4A71-905C-12DFF35BA955}"/>
          </ac:grpSpMkLst>
        </pc:grpChg>
        <pc:grpChg chg="add del">
          <ac:chgData name="Timo Mühlhaus" userId="1b6b3aba618dadac" providerId="LiveId" clId="{0650BC4A-570C-4918-B7F2-B6B3A55D36EB}" dt="2020-09-19T15:48:41.437" v="3308" actId="26606"/>
          <ac:grpSpMkLst>
            <pc:docMk/>
            <pc:sldMk cId="0" sldId="566"/>
            <ac:grpSpMk id="119" creationId="{B63C2D82-D4FA-4A37-BB01-1E7B21E4FF20}"/>
          </ac:grpSpMkLst>
        </pc:grpChg>
        <pc:picChg chg="del">
          <ac:chgData name="Timo Mühlhaus" userId="1b6b3aba618dadac" providerId="LiveId" clId="{0650BC4A-570C-4918-B7F2-B6B3A55D36EB}" dt="2020-09-19T15:46:13.731" v="3272" actId="478"/>
          <ac:picMkLst>
            <pc:docMk/>
            <pc:sldMk cId="0" sldId="566"/>
            <ac:picMk id="3" creationId="{B62E11B7-9CA1-4AA0-8F4C-18EF66923907}"/>
          </ac:picMkLst>
        </pc:picChg>
        <pc:picChg chg="add del mod ord">
          <ac:chgData name="Timo Mühlhaus" userId="1b6b3aba618dadac" providerId="LiveId" clId="{0650BC4A-570C-4918-B7F2-B6B3A55D36EB}" dt="2020-09-19T15:53:57.698" v="3381" actId="27803"/>
          <ac:picMkLst>
            <pc:docMk/>
            <pc:sldMk cId="0" sldId="566"/>
            <ac:picMk id="4" creationId="{39CA135E-77E5-4A71-905C-12DFF35BA955}"/>
          </ac:picMkLst>
        </pc:picChg>
        <pc:picChg chg="add del mod ord">
          <ac:chgData name="Timo Mühlhaus" userId="1b6b3aba618dadac" providerId="LiveId" clId="{0650BC4A-570C-4918-B7F2-B6B3A55D36EB}" dt="2020-09-19T15:52:58.400" v="3361" actId="27803"/>
          <ac:picMkLst>
            <pc:docMk/>
            <pc:sldMk cId="0" sldId="566"/>
            <ac:picMk id="6" creationId="{6536A116-97E6-42C3-AEAC-94846CD84065}"/>
          </ac:picMkLst>
        </pc:picChg>
        <pc:picChg chg="add del mod">
          <ac:chgData name="Timo Mühlhaus" userId="1b6b3aba618dadac" providerId="LiveId" clId="{0650BC4A-570C-4918-B7F2-B6B3A55D36EB}" dt="2020-09-19T15:51:00.516" v="3325" actId="27803"/>
          <ac:picMkLst>
            <pc:docMk/>
            <pc:sldMk cId="0" sldId="566"/>
            <ac:picMk id="8" creationId="{844851BA-3B60-4A95-94EA-65C9E1509657}"/>
          </ac:picMkLst>
        </pc:picChg>
        <pc:picChg chg="add del mod">
          <ac:chgData name="Timo Mühlhaus" userId="1b6b3aba618dadac" providerId="LiveId" clId="{0650BC4A-570C-4918-B7F2-B6B3A55D36EB}" dt="2020-09-19T15:51:00.516" v="3325" actId="27803"/>
          <ac:picMkLst>
            <pc:docMk/>
            <pc:sldMk cId="0" sldId="566"/>
            <ac:picMk id="10" creationId="{C8EBE6BC-915E-4A85-AF74-6A698384BA74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0" creationId="{BF43C676-93CF-4426-A670-CBE1BC2DF909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1" creationId="{755C4048-4238-41B2-A522-329BA7627A09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2" creationId="{84F0D916-4E94-4AE7-AA1F-E69AC7ED55F4}"/>
          </ac:picMkLst>
        </pc:picChg>
      </pc:sldChg>
      <pc:sldChg chg="modSp del">
        <pc:chgData name="Timo Mühlhaus" userId="1b6b3aba618dadac" providerId="LiveId" clId="{0650BC4A-570C-4918-B7F2-B6B3A55D36EB}" dt="2020-09-20T16:00:04.141" v="4147" actId="47"/>
        <pc:sldMkLst>
          <pc:docMk/>
          <pc:sldMk cId="1705002107" sldId="567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705002107" sldId="567"/>
            <ac:spMk id="2" creationId="{FC528F2D-AC72-4EF3-8BBA-2BF2BD14DB91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705002107" sldId="567"/>
            <ac:spMk id="3" creationId="{08911444-053F-4E53-BBCB-D13411EC4A28}"/>
          </ac:spMkLst>
        </pc:spChg>
      </pc:sldChg>
      <pc:sldChg chg="addSp delSp modSp add mod ord">
        <pc:chgData name="Timo Mühlhaus" userId="1b6b3aba618dadac" providerId="LiveId" clId="{0650BC4A-570C-4918-B7F2-B6B3A55D36EB}" dt="2020-09-20T13:33:55.302" v="3557" actId="165"/>
        <pc:sldMkLst>
          <pc:docMk/>
          <pc:sldMk cId="689199237" sldId="568"/>
        </pc:sldMkLst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4" creationId="{79037EFA-0F4B-4388-95F1-D83D774B17D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" creationId="{EEF1903D-750A-435B-9FFF-30AC391D1AF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" creationId="{69785327-A597-4897-B422-B794BFBB2E7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" creationId="{8D381D0B-7BFF-412C-B3AE-12039C8B2BB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" creationId="{18D51AFA-0E55-4E46-A690-9B034C08A70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4" creationId="{81DD9602-4FB0-4783-8C2C-48F86DFE5C3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5" creationId="{33D23A48-45E7-44EB-9D69-2C334E2C9F4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7" creationId="{DE0CDD38-435D-4C08-AEB6-46A69D8896C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8" creationId="{08A431A6-23E1-4EC6-96CC-82E86BE7591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0" creationId="{53171097-DA23-42E6-8001-AC8D9E9AE7D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1" creationId="{0EACCB37-EE6D-4C84-B3D8-86C93FED6F4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2" creationId="{BF18BF23-2E96-422B-BFF9-CA5312DE7B1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44" creationId="{D8E115D3-763E-4CEF-894B-2F88EFF9E35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0" creationId="{CE1EB92D-D84D-413D-A034-E20C8EFCE34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1" creationId="{A7C7E1F6-23DB-4496-8A5D-0A014F1B3CC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5" creationId="{C17C12A4-2429-4246-8A5E-679485A4C68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8" creationId="{33A34830-A7BA-470E-85AC-207B5C296A0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9" creationId="{FC811958-E715-4171-94D1-C590105667D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0" creationId="{1090BBEF-7570-475D-8881-1733916AAA2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1" creationId="{0092B929-E642-4B92-8C2D-C7E1CB97CF8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2" creationId="{2738926A-70D4-42C5-8174-685390B0BA2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3" creationId="{29E2204D-4D0E-4FC5-9DD4-382131A156E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4" creationId="{7EE77154-1C50-4E1D-A1FE-E81EBAF0665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1" creationId="{69D558DC-34CD-433C-9381-90FA2DEBC10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2" creationId="{E8306BEE-D851-457D-8BFE-983E8F5FC32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5" creationId="{1E8782B6-822C-4846-ADF6-E27573A8C6C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8" creationId="{54EED017-3A02-4EB7-B829-3FD70B985F3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1" creationId="{7C175758-FC5E-4717-BB63-A22EA891E5E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2" creationId="{D479DC7D-4DF8-4434-A3CB-841C0848F78F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3" creationId="{AB0589F1-A4EC-4EC7-B253-0EF04FD3A05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6" creationId="{5D8AF0BA-2B4C-41ED-9BB0-E10E69AD566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7" creationId="{5BB6BC96-F04E-499B-AA1A-6C48592108E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8" creationId="{EC860F48-7F95-4286-ACD5-9BEE6B2B631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9" creationId="{486FD444-8898-4D80-9E59-C870865C452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0" creationId="{094E6A08-F3D2-43DB-9694-4EC9A26D77F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1" creationId="{46A5FB90-897C-4525-896B-43CA84EC177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2" creationId="{5BD09BF1-6149-43D5-BCE2-35D3F9F839D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3" creationId="{FA46752D-2EB3-4C82-A529-B1FCB3319DA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4" creationId="{B73CB38B-A7E7-4671-A575-D6FA01F0CEA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5" creationId="{D5A6C7B2-3389-4EF8-AA72-D78763B1B578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6" creationId="{1D2F8F73-AE8B-4C40-BECA-2E9B6B44569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7" creationId="{02D61FC1-9D38-46EF-B400-DC5F440E575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9" creationId="{B12F6B85-CBC3-4624-A4D5-8F6463B060A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00" creationId="{2B16EA9A-616D-49AD-80AA-B171C1C806F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0" creationId="{340A9344-2A7A-4684-81C0-67EEF2D14AB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1" creationId="{FF241688-F84D-4C01-B75F-557997C4D2B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2" creationId="{DF4E8F57-85FE-4755-8C56-17ED78263C8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7" creationId="{2AF7BCBA-AB44-4595-8CFE-696D0A27F6D3}"/>
          </ac:spMkLst>
        </pc:spChg>
        <pc:spChg chg="mod topLvl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9" creationId="{D6C2531F-2EC4-475C-B19D-9578CF0329D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0" creationId="{67A78198-BCD6-4532-8E20-49996D2AB13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2" creationId="{5E7F2353-EF81-4546-B4BF-6B05BB35293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2" creationId="{99AB4264-F038-4BC7-A023-E6847ABFC28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3" creationId="{E6D49770-14FD-437E-9207-F891CC3AE8A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4" creationId="{0F80B720-5E7E-40D7-8613-A70C33EAC16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5" creationId="{139C743D-7B05-4B9C-BC63-8984026384C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6" creationId="{5EA7E98F-1D22-468E-AB02-5C261ABBD1C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7" creationId="{E13D71C1-1426-4FC1-B5A1-31CC7056DF0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8" creationId="{07BDEB0B-0902-4C18-A79E-CF6182CD00F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9" creationId="{9C2BB684-CF07-44D8-98C6-3D7B6DB5B25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0" creationId="{F1D328AC-F6D3-4D17-AD45-3E65F7321CD4}"/>
          </ac:spMkLst>
        </pc:spChg>
        <pc:spChg chg="add 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7" creationId="{E15EF404-5C6F-40D9-ABC4-CBF1A4DD7B5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8" creationId="{E8FCEAB3-C83A-493F-99D4-D6D0D5E7F51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9" creationId="{05EEE511-C675-487C-8842-4D750998C922}"/>
          </ac:spMkLst>
        </pc:spChg>
        <pc:spChg chg="mod">
          <ac:chgData name="Timo Mühlhaus" userId="1b6b3aba618dadac" providerId="LiveId" clId="{0650BC4A-570C-4918-B7F2-B6B3A55D36EB}" dt="2020-09-19T11:41:52.669" v="1836" actId="14100"/>
          <ac:spMkLst>
            <pc:docMk/>
            <pc:sldMk cId="689199237" sldId="568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1" creationId="{11E9E9D2-3E26-4CEE-B70E-502B4E7A9C6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2" creationId="{4EFCFFF5-CF6F-44EC-800F-9D9E6A2152E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3" creationId="{BA2A08C6-12F5-482F-8501-3D7CE4AC36D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4" creationId="{7E987D0E-0564-4756-A397-3B1C8D7777A3}"/>
          </ac:spMkLst>
        </pc:spChg>
        <pc:spChg chg="add 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5" creationId="{D152E1D1-BC2D-43B0-AB4F-9AF55255E27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6" creationId="{1F095525-92A5-42DD-A4D2-06904326A71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9" creationId="{4B2429B3-BD2A-4F77-9AC8-C59CB186E03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0" creationId="{32C30373-E6FC-4111-AF18-DF1E7025935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1" creationId="{2DC8E2A5-5F20-4B96-BA38-37E2657B708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2" creationId="{6AE0D6EA-C26B-4332-A508-56BC94E354B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3" creationId="{FF702C7C-1C98-496C-8DE1-30702B95915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5" creationId="{345AB466-5BB1-4D18-9869-9DCF16D7709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6" creationId="{9D2DEF05-606E-4111-BC44-1D7D86DB0AD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7" creationId="{68FBA1DA-F287-4AB6-A8D3-B84F79334D0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8" creationId="{02C7E65C-63DC-4503-951C-4DC0185612E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09" creationId="{59A95393-0D49-47FA-99F0-76A424DB4C2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0" creationId="{07CA2203-53BD-40E4-8CA1-D95A8C908E1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1" creationId="{A006DA45-8381-4250-8024-13F1B1CE74C0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2" creationId="{1F898984-A8EF-4299-A55A-44FA3747EED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3" creationId="{88922483-AAB1-4287-A87B-C3393DB8D3A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4" creationId="{10664228-4833-4228-8FFC-F25D4063403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39" creationId="{61996A98-8322-43E2-9C2A-495F5171BE1F}"/>
          </ac:spMkLst>
        </pc:spChg>
        <pc:spChg chg="mod">
          <ac:chgData name="Timo Mühlhaus" userId="1b6b3aba618dadac" providerId="LiveId" clId="{0650BC4A-570C-4918-B7F2-B6B3A55D36EB}" dt="2020-09-19T16:27:37.025" v="3441" actId="1076"/>
          <ac:spMkLst>
            <pc:docMk/>
            <pc:sldMk cId="689199237" sldId="568"/>
            <ac:spMk id="246" creationId="{E3E2C1AC-F314-470F-AC22-7C32C3CDD4AB}"/>
          </ac:spMkLst>
        </pc:spChg>
        <pc:grpChg chg="add mod topLvl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" creationId="{B8503203-C24F-4D93-AC51-1728EF7179C4}"/>
          </ac:grpSpMkLst>
        </pc:grpChg>
        <pc:grpChg chg="add del 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3" creationId="{25899194-52F0-4B63-ACF5-4E9A46714F35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7" creationId="{3221BE55-66C4-4967-9A35-EE4522465D11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" creationId="{1B37AC94-E8CA-4F9D-9A9A-E3AD3D8773D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5" creationId="{69E6F30D-412C-459E-8750-871E84137F5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3" creationId="{477C72A1-1402-4422-AC89-3CA14E8980C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6" creationId="{73FA94E5-21E1-45F9-BBAE-8F8389AD35C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9" creationId="{0AE54FAD-D7EF-473C-9A3B-4DB543E0608F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3" creationId="{CA7FB8B0-E768-4CF1-9BD1-4DD8A41C675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5" creationId="{15A8F983-8475-4142-899E-2C59AA0D252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6" creationId="{0397C0EF-263D-4D9B-A3C3-06FE725169B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7" creationId="{CE2635CE-7FF9-4E61-BC72-92800AB88DF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8" creationId="{FBE383C7-3029-41FC-A02B-EA05DE4E5CC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9" creationId="{42154537-265C-4F85-A2F7-D9D612047D3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2" creationId="{C385A0D0-B76E-4671-BCEB-2614147928F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3" creationId="{986F0CF8-7C4E-4FD2-8E8E-4505DFF33370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4" creationId="{8D772E4C-253A-4706-80E2-9ECD9428F80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5" creationId="{B9661386-D088-43B6-8F65-D628A1704401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6" creationId="{77AE96EB-F686-4A34-9F86-B224B099FDC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7" creationId="{1A6F54B4-6AA7-45E1-B870-A50551217A5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8" creationId="{DA5C0C21-05DE-41ED-AF92-DB359F4C5A5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9" creationId="{3BB728BF-91AF-4291-9FA7-41C585A0D806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70" creationId="{34EE644B-8034-4BB6-AF51-A58F8C59998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98" creationId="{69AB1065-DBE1-461E-9122-F095B75A9D5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2" creationId="{8DDC5356-FD27-400A-A79A-119C563D494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3" creationId="{2CD30776-CF10-41E7-9609-0AA3AAF6BE1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25" creationId="{1B0E7FF6-C6EA-4CC5-A972-5C6A46FAB77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44" creationId="{D11B9F35-0FBE-46D8-8F8A-E1381ED32FB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46" creationId="{04C3A175-1B24-4F4F-A73A-7B5D52DCEE56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57" creationId="{528D8CC1-EF8C-450D-AFE0-93FD25FEDC9C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4" creationId="{2347E67F-C99E-4DEA-ABE8-B0E75DA49235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7" creationId="{9D116F6D-7ADE-4AA8-B94E-C616D951ED3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8" creationId="{7848BB17-895B-417C-9639-5C91D6DB124E}"/>
          </ac:grpSpMkLst>
        </pc:grp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1" creationId="{904F44BA-9ECA-4F6E-8310-199E27E2CEF2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4" creationId="{5B6E4351-D01C-4B14-865B-84D63C79637A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6" creationId="{6B51A187-6C1A-4563-B93F-0DC1DA0B35B3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7" creationId="{9383EBF7-4B0C-470E-B1B2-C4B567EBCAC0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1" creationId="{3102F6B6-13C7-4B91-9736-254A0D250B7C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2" creationId="{70A36631-FEE5-4345-BB81-289AEFB195F1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3" creationId="{3900F437-B302-4E25-9E96-473B3B9DF820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5" creationId="{76490C17-2CF7-48B8-8E03-6800D55E37EC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58" creationId="{E7651039-074B-4FAA-9AD5-D739C6F66BFE}"/>
          </ac:picMkLst>
        </pc:pic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56" creationId="{6A14DA39-A5E8-42E7-8BE5-D2945D99AB83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57" creationId="{2BB2AFAC-469F-4668-A4E4-1A6CE0D80DBE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3" creationId="{F70B8B05-C866-4355-B05A-2B406826F431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4" creationId="{2E1D35C7-B8C0-4FAB-96E7-3B3F43D49851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6" creationId="{EA66943D-0513-4F52-9761-889C498CBEA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7" creationId="{1AB0F23A-CF63-4A05-8AA4-93B2788E0BC5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9" creationId="{997558E2-1EFA-4EA7-9D70-936898DE36A7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0" creationId="{CE7C43B2-21A8-4D5E-903A-A309D0D71F3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4" creationId="{76E93F7B-40D3-4EC4-A211-742BB45E477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5" creationId="{E800C428-2A56-473F-B507-8D53C002976F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105" creationId="{D2F44B42-725C-43C0-82D6-7862D6BD478C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109" creationId="{04489CAD-1E5B-445C-9362-FA8DDBFB22AD}"/>
          </ac:cxnSpMkLst>
        </pc:cxnChg>
      </pc:sldChg>
      <pc:sldChg chg="addSp delSp modSp add mod ord addCm delCm">
        <pc:chgData name="Timo Mühlhaus" userId="1b6b3aba618dadac" providerId="LiveId" clId="{0650BC4A-570C-4918-B7F2-B6B3A55D36EB}" dt="2020-09-19T15:26:06.189" v="3054" actId="1592"/>
        <pc:sldMkLst>
          <pc:docMk/>
          <pc:sldMk cId="594028128" sldId="569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594028128" sldId="569"/>
            <ac:spMk id="2" creationId="{A2B3D6AF-F1FC-42C6-B998-A17B1147336D}"/>
          </ac:spMkLst>
        </pc:spChg>
        <pc:spChg chg="add mod">
          <ac:chgData name="Timo Mühlhaus" userId="1b6b3aba618dadac" providerId="LiveId" clId="{0650BC4A-570C-4918-B7F2-B6B3A55D36EB}" dt="2020-09-19T15:22:23.480" v="3028" actId="1076"/>
          <ac:spMkLst>
            <pc:docMk/>
            <pc:sldMk cId="594028128" sldId="569"/>
            <ac:spMk id="4" creationId="{4A66ED93-D8DD-4419-8248-97CBF3232AFB}"/>
          </ac:spMkLst>
        </pc:spChg>
        <pc:spChg chg="add 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25" creationId="{1F438C8E-1A63-43EC-BACE-E29596487800}"/>
          </ac:spMkLst>
        </pc:spChg>
        <pc:spChg chg="add 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26" creationId="{87C66E07-3407-40BD-BB94-9DDCAA3DEFF9}"/>
          </ac:spMkLst>
        </pc:spChg>
        <pc:spChg chg="del">
          <ac:chgData name="Timo Mühlhaus" userId="1b6b3aba618dadac" providerId="LiveId" clId="{0650BC4A-570C-4918-B7F2-B6B3A55D36EB}" dt="2020-09-18T07:09:32.819" v="7" actId="478"/>
          <ac:spMkLst>
            <pc:docMk/>
            <pc:sldMk cId="594028128" sldId="569"/>
            <ac:spMk id="28" creationId="{EDCF0CB8-2824-48F4-A37C-E5B816098CA4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29" creationId="{B7166859-A2E3-4EAC-8E94-A4CF078E8FB4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68" creationId="{0713A703-96CA-4303-BB17-B9A14F72B97E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73" creationId="{48E7FA4F-5F72-4739-8706-1F8E527DBA65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4" creationId="{1F89FC3C-69D3-4765-83B8-56E8571ABE9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5" creationId="{3471FAAD-DD67-4B90-A484-EA73379EA9AB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6" creationId="{96ABCF47-2A6A-4D9E-B6A7-296AE8AE087A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7" creationId="{33D1F8B2-402D-491D-899A-956E0381F5F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8" creationId="{4AC216B6-5A5A-42D7-BD2A-BDE611F44683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97" creationId="{337DB99E-15D0-40FD-A5A4-095A44FF08AD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00" creationId="{44FDDA3B-3333-4791-BC7C-7CD4D683FC32}"/>
          </ac:spMkLst>
        </pc:spChg>
        <pc:spChg chg="del">
          <ac:chgData name="Timo Mühlhaus" userId="1b6b3aba618dadac" providerId="LiveId" clId="{0650BC4A-570C-4918-B7F2-B6B3A55D36EB}" dt="2020-09-18T07:09:28.344" v="5" actId="478"/>
          <ac:spMkLst>
            <pc:docMk/>
            <pc:sldMk cId="594028128" sldId="569"/>
            <ac:spMk id="108" creationId="{2EEBC1DB-2BF1-4D27-AA76-B4E381311468}"/>
          </ac:spMkLst>
        </pc:spChg>
        <pc:spChg chg="del">
          <ac:chgData name="Timo Mühlhaus" userId="1b6b3aba618dadac" providerId="LiveId" clId="{0650BC4A-570C-4918-B7F2-B6B3A55D36EB}" dt="2020-09-18T07:09:28.344" v="5" actId="478"/>
          <ac:spMkLst>
            <pc:docMk/>
            <pc:sldMk cId="594028128" sldId="569"/>
            <ac:spMk id="109" creationId="{778EAA31-D9E5-478D-B978-DB1E8F22C47B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2" creationId="{41B61ED8-D1A3-4660-ACE8-3A2D59BAB6A6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4" creationId="{C54B15CC-C3EB-4FDA-90A8-5392DA948BF1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5" creationId="{E7426104-66F7-4375-BAA7-9AA4BF57A1A8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7" creationId="{35927750-10E5-468F-8948-8E2F2B40139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9" creationId="{E961201C-F394-47BD-9F4B-BDEBC63128F6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21" creationId="{0F7311D8-164E-4E88-B346-040F6D984D2F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122" creationId="{FDDBA629-817C-4F2F-B640-A065D7ED5BF8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23" creationId="{34F1CCF6-ED1A-4EF8-85D6-AE252599CBFD}"/>
          </ac:spMkLst>
        </pc:spChg>
        <pc:spChg chg="add mod">
          <ac:chgData name="Timo Mühlhaus" userId="1b6b3aba618dadac" providerId="LiveId" clId="{0650BC4A-570C-4918-B7F2-B6B3A55D36EB}" dt="2020-09-19T15:20:20.994" v="3020" actId="313"/>
          <ac:spMkLst>
            <pc:docMk/>
            <pc:sldMk cId="594028128" sldId="569"/>
            <ac:spMk id="126" creationId="{51454D98-071E-4C41-BB7D-BA398674F7EF}"/>
          </ac:spMkLst>
        </pc:spChg>
        <pc:spChg chg="add mod">
          <ac:chgData name="Timo Mühlhaus" userId="1b6b3aba618dadac" providerId="LiveId" clId="{0650BC4A-570C-4918-B7F2-B6B3A55D36EB}" dt="2020-09-19T15:22:23.480" v="3028" actId="1076"/>
          <ac:spMkLst>
            <pc:docMk/>
            <pc:sldMk cId="594028128" sldId="569"/>
            <ac:spMk id="127" creationId="{4005CDB2-F5F1-4E7C-9DAE-A88FC40E074D}"/>
          </ac:spMkLst>
        </pc:s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3" creationId="{8B8811E5-64C9-45E5-B156-DB165A78AFF9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4" creationId="{F7FE15E4-2017-4073-8C66-FEE1DA1F9149}"/>
          </ac:grpSpMkLst>
        </pc:gr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27" creationId="{A5DA314D-CC86-4B6B-B430-71765EC170BC}"/>
          </ac:grpSpMkLst>
        </pc:grpChg>
        <pc:grpChg chg="del">
          <ac:chgData name="Timo Mühlhaus" userId="1b6b3aba618dadac" providerId="LiveId" clId="{0650BC4A-570C-4918-B7F2-B6B3A55D36EB}" dt="2020-09-18T07:09:25.871" v="4" actId="478"/>
          <ac:grpSpMkLst>
            <pc:docMk/>
            <pc:sldMk cId="594028128" sldId="569"/>
            <ac:grpSpMk id="47" creationId="{F04A7935-A79C-46D9-8CDB-806B2728821D}"/>
          </ac:grpSpMkLst>
        </pc:gr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71" creationId="{D409D918-86D2-4F22-96A8-52A677608B85}"/>
          </ac:grpSpMkLst>
        </pc:grpChg>
        <pc:grpChg chg="del">
          <ac:chgData name="Timo Mühlhaus" userId="1b6b3aba618dadac" providerId="LiveId" clId="{0650BC4A-570C-4918-B7F2-B6B3A55D36EB}" dt="2020-09-18T07:09:30.365" v="6" actId="478"/>
          <ac:grpSpMkLst>
            <pc:docMk/>
            <pc:sldMk cId="594028128" sldId="569"/>
            <ac:grpSpMk id="74" creationId="{58DCCD2C-3888-4DE0-9868-4E94DDE805CE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95" creationId="{E44C4DA4-412A-4B45-B1CA-3764393AA37A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96" creationId="{FBC068BB-4062-4CEA-A292-B49A269ECA75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101" creationId="{FB4D9551-0D1D-4500-8C78-7E346AAEA3D8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110" creationId="{144CE72E-B1B9-43E7-BB64-C49E78A03504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120" creationId="{37FF3A5B-4F37-4E09-9615-F4056E8536BB}"/>
          </ac:grpSpMkLst>
        </pc:grpChg>
        <pc:picChg chg="mod">
          <ac:chgData name="Timo Mühlhaus" userId="1b6b3aba618dadac" providerId="LiveId" clId="{0650BC4A-570C-4918-B7F2-B6B3A55D36EB}" dt="2020-09-18T07:21:18.219" v="159" actId="1076"/>
          <ac:picMkLst>
            <pc:docMk/>
            <pc:sldMk cId="594028128" sldId="569"/>
            <ac:picMk id="111" creationId="{B4C54037-D403-48F1-AE4F-EB79B4769435}"/>
          </ac:picMkLst>
        </pc:picChg>
        <pc:picChg chg="mod">
          <ac:chgData name="Timo Mühlhaus" userId="1b6b3aba618dadac" providerId="LiveId" clId="{0650BC4A-570C-4918-B7F2-B6B3A55D36EB}" dt="2020-09-18T07:21:18.219" v="159" actId="1076"/>
          <ac:picMkLst>
            <pc:docMk/>
            <pc:sldMk cId="594028128" sldId="569"/>
            <ac:picMk id="113" creationId="{130A48C4-44C5-4B83-B675-9E5DA98758E9}"/>
          </ac:picMkLst>
        </pc:picChg>
        <pc:cxnChg chg="mod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15" creationId="{7E2BCA6B-C52A-473C-86AE-0FAD7EBBE88C}"/>
          </ac:cxnSpMkLst>
        </pc:cxnChg>
        <pc:cxnChg chg="mod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18" creationId="{3D53EF38-EE9C-4B1E-9610-D42787A187AF}"/>
          </ac:cxnSpMkLst>
        </pc:cxnChg>
        <pc:cxnChg chg="add del mod">
          <ac:chgData name="Timo Mühlhaus" userId="1b6b3aba618dadac" providerId="LiveId" clId="{0650BC4A-570C-4918-B7F2-B6B3A55D36EB}" dt="2020-09-18T07:10:59.507" v="80" actId="478"/>
          <ac:cxnSpMkLst>
            <pc:docMk/>
            <pc:sldMk cId="594028128" sldId="569"/>
            <ac:cxnSpMk id="40" creationId="{04EC4C56-1929-4062-A541-4BACCD1E5096}"/>
          </ac:cxnSpMkLst>
        </pc:cxnChg>
        <pc:cxnChg chg="del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63" creationId="{C62F3DCE-525E-4B0D-A98D-C455FB5DE089}"/>
          </ac:cxnSpMkLst>
        </pc:cxnChg>
        <pc:cxnChg chg="del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72" creationId="{F9B9C91F-E864-42EB-94D0-8B770534691B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89" creationId="{9574AF8F-2BF6-4415-B90D-BB697B6C3A71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1" creationId="{59D91FC4-0A46-48C4-A376-033A2E933FF8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8" creationId="{D0B308F5-A7D0-4CCF-847A-ED51022FD44E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9" creationId="{7A6DC201-F7B6-4AFA-9396-30B6C4FDACBD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06" creationId="{D9BD71BC-AE80-4E21-9989-713BDC32F470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07" creationId="{CE63504E-2731-4478-B3F2-7C3834161435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16" creationId="{53D1FE43-BDA7-4B7B-886D-1743894E3E0D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18" creationId="{65E21E78-FBAC-4092-84A5-87BC4254B705}"/>
          </ac:cxnSpMkLst>
        </pc:cxnChg>
      </pc:sldChg>
      <pc:sldChg chg="addSp delSp modSp new mod ord modAnim delCm">
        <pc:chgData name="Timo Mühlhaus" userId="1b6b3aba618dadac" providerId="LiveId" clId="{0650BC4A-570C-4918-B7F2-B6B3A55D36EB}" dt="2020-09-19T15:35:12.717" v="3226" actId="1076"/>
        <pc:sldMkLst>
          <pc:docMk/>
          <pc:sldMk cId="771196137" sldId="570"/>
        </pc:sldMkLst>
        <pc:spChg chg="del">
          <ac:chgData name="Timo Mühlhaus" userId="1b6b3aba618dadac" providerId="LiveId" clId="{0650BC4A-570C-4918-B7F2-B6B3A55D36EB}" dt="2020-09-18T08:37:12.152" v="919" actId="478"/>
          <ac:spMkLst>
            <pc:docMk/>
            <pc:sldMk cId="771196137" sldId="570"/>
            <ac:spMk id="2" creationId="{3383D17C-306B-4352-9942-95BCB2C4DCA7}"/>
          </ac:spMkLst>
        </pc:spChg>
        <pc:spChg chg="del">
          <ac:chgData name="Timo Mühlhaus" userId="1b6b3aba618dadac" providerId="LiveId" clId="{0650BC4A-570C-4918-B7F2-B6B3A55D36EB}" dt="2020-09-18T08:36:51.826" v="914" actId="478"/>
          <ac:spMkLst>
            <pc:docMk/>
            <pc:sldMk cId="771196137" sldId="570"/>
            <ac:spMk id="3" creationId="{534C5213-9672-4582-8D16-A135CB4C8E3D}"/>
          </ac:spMkLst>
        </pc:spChg>
        <pc:spChg chg="add del mod">
          <ac:chgData name="Timo Mühlhaus" userId="1b6b3aba618dadac" providerId="LiveId" clId="{0650BC4A-570C-4918-B7F2-B6B3A55D36EB}" dt="2020-09-18T08:37:04.592" v="918" actId="478"/>
          <ac:spMkLst>
            <pc:docMk/>
            <pc:sldMk cId="771196137" sldId="570"/>
            <ac:spMk id="6" creationId="{81E6CE53-EB0B-4A79-802B-2B86B48EE0AE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8" creationId="{F10C6BD1-9FCA-4E03-BF9A-CCB81C9B95C5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9" creationId="{3B7522B8-A7E8-439F-A9C9-824E4125B0A7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0" creationId="{1813FA9C-F7F1-42B4-91F6-05B0FDC0BC5A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1" creationId="{FBBF4774-EC10-459E-85DF-47A066EF6BC8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2" creationId="{B52B8774-9FF3-4E7B-87A1-F75108DCC171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3" creationId="{27C204B6-F5F4-40AA-B7C5-B3D0CA3077EF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4" creationId="{9C3BBD3C-1440-4314-B862-061B512BD7DE}"/>
          </ac:spMkLst>
        </pc:spChg>
        <pc:spChg chg="mod">
          <ac:chgData name="Timo Mühlhaus" userId="1b6b3aba618dadac" providerId="LiveId" clId="{0650BC4A-570C-4918-B7F2-B6B3A55D36EB}" dt="2020-09-19T15:34:54.145" v="3224" actId="20577"/>
          <ac:spMkLst>
            <pc:docMk/>
            <pc:sldMk cId="771196137" sldId="570"/>
            <ac:spMk id="15" creationId="{89913D4C-91B3-4447-97F7-5109A8F57623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6" creationId="{E43D1045-5396-415F-8F4D-BF769104FB00}"/>
          </ac:spMkLst>
        </pc:spChg>
        <pc:spChg chg="mod">
          <ac:chgData name="Timo Mühlhaus" userId="1b6b3aba618dadac" providerId="LiveId" clId="{0650BC4A-570C-4918-B7F2-B6B3A55D36EB}" dt="2020-09-18T08:37:00.681" v="917" actId="20577"/>
          <ac:spMkLst>
            <pc:docMk/>
            <pc:sldMk cId="771196137" sldId="570"/>
            <ac:spMk id="17" creationId="{414BAF07-F3DA-40B1-BD57-27F66C5BCFE6}"/>
          </ac:spMkLst>
        </pc:spChg>
        <pc:spChg chg="add del">
          <ac:chgData name="Timo Mühlhaus" userId="1b6b3aba618dadac" providerId="LiveId" clId="{0650BC4A-570C-4918-B7F2-B6B3A55D36EB}" dt="2020-09-18T08:56:36.426" v="970" actId="478"/>
          <ac:spMkLst>
            <pc:docMk/>
            <pc:sldMk cId="771196137" sldId="570"/>
            <ac:spMk id="19" creationId="{5840C4F8-BE83-4340-8CD7-7172636C5756}"/>
          </ac:spMkLst>
        </pc:spChg>
        <pc:grpChg chg="add mod">
          <ac:chgData name="Timo Mühlhaus" userId="1b6b3aba618dadac" providerId="LiveId" clId="{0650BC4A-570C-4918-B7F2-B6B3A55D36EB}" dt="2020-09-18T08:37:21.383" v="920" actId="164"/>
          <ac:grpSpMkLst>
            <pc:docMk/>
            <pc:sldMk cId="771196137" sldId="570"/>
            <ac:grpSpMk id="7" creationId="{84808A49-13B5-4B0B-9DB2-41A3DC59711B}"/>
          </ac:grpSpMkLst>
        </pc:grpChg>
        <pc:grpChg chg="add mod">
          <ac:chgData name="Timo Mühlhaus" userId="1b6b3aba618dadac" providerId="LiveId" clId="{0650BC4A-570C-4918-B7F2-B6B3A55D36EB}" dt="2020-09-18T08:47:26.950" v="956" actId="1038"/>
          <ac:grpSpMkLst>
            <pc:docMk/>
            <pc:sldMk cId="771196137" sldId="570"/>
            <ac:grpSpMk id="18" creationId="{8803A0A9-6D62-4DB0-A0E5-86C0E25B94E5}"/>
          </ac:grpSpMkLst>
        </pc:grpChg>
        <pc:picChg chg="add del mod">
          <ac:chgData name="Timo Mühlhaus" userId="1b6b3aba618dadac" providerId="LiveId" clId="{0650BC4A-570C-4918-B7F2-B6B3A55D36EB}" dt="2020-09-18T08:37:28.370" v="923" actId="478"/>
          <ac:picMkLst>
            <pc:docMk/>
            <pc:sldMk cId="771196137" sldId="570"/>
            <ac:picMk id="4" creationId="{CC30CC65-AD95-4ED8-BB89-16E2C078CA86}"/>
          </ac:picMkLst>
        </pc:picChg>
        <pc:picChg chg="add mod">
          <ac:chgData name="Timo Mühlhaus" userId="1b6b3aba618dadac" providerId="LiveId" clId="{0650BC4A-570C-4918-B7F2-B6B3A55D36EB}" dt="2020-09-19T15:35:12.717" v="3226" actId="1076"/>
          <ac:picMkLst>
            <pc:docMk/>
            <pc:sldMk cId="771196137" sldId="570"/>
            <ac:picMk id="5" creationId="{D739A312-3781-4233-9DA6-1358D9E6671F}"/>
          </ac:picMkLst>
        </pc:picChg>
      </pc:sldChg>
      <pc:sldChg chg="addSp delSp modSp new mod ord delCm">
        <pc:chgData name="Timo Mühlhaus" userId="1b6b3aba618dadac" providerId="LiveId" clId="{0650BC4A-570C-4918-B7F2-B6B3A55D36EB}" dt="2020-09-19T15:33:58.358" v="3212" actId="1592"/>
        <pc:sldMkLst>
          <pc:docMk/>
          <pc:sldMk cId="3376649540" sldId="571"/>
        </pc:sldMkLst>
        <pc:spChg chg="mod">
          <ac:chgData name="Timo Mühlhaus" userId="1b6b3aba618dadac" providerId="LiveId" clId="{0650BC4A-570C-4918-B7F2-B6B3A55D36EB}" dt="2020-09-18T08:36:21.437" v="912" actId="20577"/>
          <ac:spMkLst>
            <pc:docMk/>
            <pc:sldMk cId="3376649540" sldId="571"/>
            <ac:spMk id="2" creationId="{14C813A4-1678-4F7B-B8FF-A607CF84E5BE}"/>
          </ac:spMkLst>
        </pc:spChg>
        <pc:spChg chg="del">
          <ac:chgData name="Timo Mühlhaus" userId="1b6b3aba618dadac" providerId="LiveId" clId="{0650BC4A-570C-4918-B7F2-B6B3A55D36EB}" dt="2020-09-18T08:36:06.769" v="871" actId="478"/>
          <ac:spMkLst>
            <pc:docMk/>
            <pc:sldMk cId="3376649540" sldId="571"/>
            <ac:spMk id="3" creationId="{C6A17A5E-5621-411F-AC90-A8E285B05A9E}"/>
          </ac:spMkLst>
        </pc:spChg>
        <pc:spChg chg="add mod">
          <ac:chgData name="Timo Mühlhaus" userId="1b6b3aba618dadac" providerId="LiveId" clId="{0650BC4A-570C-4918-B7F2-B6B3A55D36EB}" dt="2020-09-19T15:32:57.972" v="3208" actId="1076"/>
          <ac:spMkLst>
            <pc:docMk/>
            <pc:sldMk cId="3376649540" sldId="571"/>
            <ac:spMk id="4" creationId="{7B232817-5B70-46DA-8CA1-2056C78E00A8}"/>
          </ac:spMkLst>
        </pc:spChg>
        <pc:grpChg chg="add mod">
          <ac:chgData name="Timo Mühlhaus" userId="1b6b3aba618dadac" providerId="LiveId" clId="{0650BC4A-570C-4918-B7F2-B6B3A55D36EB}" dt="2020-09-19T15:32:57.972" v="3208" actId="1076"/>
          <ac:grpSpMkLst>
            <pc:docMk/>
            <pc:sldMk cId="3376649540" sldId="571"/>
            <ac:grpSpMk id="5" creationId="{2643EC67-EB7A-4AC8-AC18-749C88EE91A2}"/>
          </ac:grpSpMkLst>
        </pc:grp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6" creationId="{2CBC37BE-70CD-4A51-B686-BE0E4B526E91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7" creationId="{2C72421B-F680-464B-A7F6-CB8DA546D798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8" creationId="{DEF3FB19-07F2-418D-A0B0-259C12BA7D52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9" creationId="{B28F1CEC-311C-4295-80E8-E2DCB83C898E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10" creationId="{0A45BF53-8184-4205-A469-27C2F0FD557F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11" creationId="{7FF53C66-B835-4A1D-993C-69B96B3648A2}"/>
          </ac:picMkLst>
        </pc:picChg>
      </pc:sldChg>
      <pc:sldChg chg="addSp delSp modSp new del mod">
        <pc:chgData name="Timo Mühlhaus" userId="1b6b3aba618dadac" providerId="LiveId" clId="{0650BC4A-570C-4918-B7F2-B6B3A55D36EB}" dt="2020-09-18T09:03:20.317" v="992" actId="47"/>
        <pc:sldMkLst>
          <pc:docMk/>
          <pc:sldMk cId="2145207879" sldId="572"/>
        </pc:sldMkLst>
        <pc:spChg chg="del">
          <ac:chgData name="Timo Mühlhaus" userId="1b6b3aba618dadac" providerId="LiveId" clId="{0650BC4A-570C-4918-B7F2-B6B3A55D36EB}" dt="2020-09-18T08:55:35.259" v="959" actId="478"/>
          <ac:spMkLst>
            <pc:docMk/>
            <pc:sldMk cId="2145207879" sldId="572"/>
            <ac:spMk id="2" creationId="{13D66097-79E1-4456-ACCB-441E93EFE610}"/>
          </ac:spMkLst>
        </pc:spChg>
        <pc:spChg chg="del">
          <ac:chgData name="Timo Mühlhaus" userId="1b6b3aba618dadac" providerId="LiveId" clId="{0650BC4A-570C-4918-B7F2-B6B3A55D36EB}" dt="2020-09-18T08:55:35.259" v="959" actId="478"/>
          <ac:spMkLst>
            <pc:docMk/>
            <pc:sldMk cId="2145207879" sldId="572"/>
            <ac:spMk id="3" creationId="{66D821E5-2C22-451D-AB24-86D4A08977E4}"/>
          </ac:spMkLst>
        </pc:spChg>
        <pc:spChg chg="add del">
          <ac:chgData name="Timo Mühlhaus" userId="1b6b3aba618dadac" providerId="LiveId" clId="{0650BC4A-570C-4918-B7F2-B6B3A55D36EB}" dt="2020-09-18T08:56:30.158" v="969" actId="478"/>
          <ac:spMkLst>
            <pc:docMk/>
            <pc:sldMk cId="2145207879" sldId="572"/>
            <ac:spMk id="7" creationId="{3DBC7C42-83E3-40FB-9962-7DB728AD527C}"/>
          </ac:spMkLst>
        </pc:spChg>
        <pc:picChg chg="add mod modCrop">
          <ac:chgData name="Timo Mühlhaus" userId="1b6b3aba618dadac" providerId="LiveId" clId="{0650BC4A-570C-4918-B7F2-B6B3A55D36EB}" dt="2020-09-18T08:56:25.711" v="968" actId="732"/>
          <ac:picMkLst>
            <pc:docMk/>
            <pc:sldMk cId="2145207879" sldId="572"/>
            <ac:picMk id="5" creationId="{3F8EB90C-403E-4891-A622-D72C275E120D}"/>
          </ac:picMkLst>
        </pc:picChg>
      </pc:sldChg>
      <pc:sldChg chg="addSp delSp modSp add del mod ord">
        <pc:chgData name="Timo Mühlhaus" userId="1b6b3aba618dadac" providerId="LiveId" clId="{0650BC4A-570C-4918-B7F2-B6B3A55D36EB}" dt="2020-09-19T15:33:42.461" v="3209" actId="47"/>
        <pc:sldMkLst>
          <pc:docMk/>
          <pc:sldMk cId="3913396359" sldId="573"/>
        </pc:sldMkLst>
        <pc:picChg chg="add del">
          <ac:chgData name="Timo Mühlhaus" userId="1b6b3aba618dadac" providerId="LiveId" clId="{0650BC4A-570C-4918-B7F2-B6B3A55D36EB}" dt="2020-09-18T08:58:24.461" v="972" actId="478"/>
          <ac:picMkLst>
            <pc:docMk/>
            <pc:sldMk cId="3913396359" sldId="573"/>
            <ac:picMk id="2" creationId="{43A0AA00-66B2-48A4-8775-4F8AB85CFA14}"/>
          </ac:picMkLst>
        </pc:picChg>
        <pc:picChg chg="add mod modCrop">
          <ac:chgData name="Timo Mühlhaus" userId="1b6b3aba618dadac" providerId="LiveId" clId="{0650BC4A-570C-4918-B7F2-B6B3A55D36EB}" dt="2020-09-18T09:00:28.415" v="986" actId="732"/>
          <ac:picMkLst>
            <pc:docMk/>
            <pc:sldMk cId="3913396359" sldId="573"/>
            <ac:picMk id="4" creationId="{CD4AE909-0D54-47B1-B17A-CB8A2AA327A7}"/>
          </ac:picMkLst>
        </pc:picChg>
        <pc:picChg chg="del">
          <ac:chgData name="Timo Mühlhaus" userId="1b6b3aba618dadac" providerId="LiveId" clId="{0650BC4A-570C-4918-B7F2-B6B3A55D36EB}" dt="2020-09-18T08:55:40.043" v="961" actId="478"/>
          <ac:picMkLst>
            <pc:docMk/>
            <pc:sldMk cId="3913396359" sldId="573"/>
            <ac:picMk id="5" creationId="{3F8EB90C-403E-4891-A622-D72C275E120D}"/>
          </ac:picMkLst>
        </pc:picChg>
      </pc:sldChg>
      <pc:sldChg chg="addSp modSp add mod ord">
        <pc:chgData name="Timo Mühlhaus" userId="1b6b3aba618dadac" providerId="LiveId" clId="{0650BC4A-570C-4918-B7F2-B6B3A55D36EB}" dt="2020-09-20T16:20:08.128" v="4178" actId="14100"/>
        <pc:sldMkLst>
          <pc:docMk/>
          <pc:sldMk cId="3444011119" sldId="574"/>
        </pc:sldMkLst>
        <pc:picChg chg="add mod">
          <ac:chgData name="Timo Mühlhaus" userId="1b6b3aba618dadac" providerId="LiveId" clId="{0650BC4A-570C-4918-B7F2-B6B3A55D36EB}" dt="2020-09-20T16:20:08.128" v="4178" actId="14100"/>
          <ac:picMkLst>
            <pc:docMk/>
            <pc:sldMk cId="3444011119" sldId="574"/>
            <ac:picMk id="3" creationId="{9A0F26C3-CEAF-469F-9401-2AE03E9F9ED0}"/>
          </ac:picMkLst>
        </pc:picChg>
      </pc:sldChg>
      <pc:sldChg chg="add del">
        <pc:chgData name="Timo Mühlhaus" userId="1b6b3aba618dadac" providerId="LiveId" clId="{0650BC4A-570C-4918-B7F2-B6B3A55D36EB}" dt="2020-09-18T09:01:50.934" v="991" actId="47"/>
        <pc:sldMkLst>
          <pc:docMk/>
          <pc:sldMk cId="1709385404" sldId="575"/>
        </pc:sldMkLst>
      </pc:sldChg>
      <pc:sldChg chg="delSp add del mod ord">
        <pc:chgData name="Timo Mühlhaus" userId="1b6b3aba618dadac" providerId="LiveId" clId="{0650BC4A-570C-4918-B7F2-B6B3A55D36EB}" dt="2020-09-19T15:33:45.076" v="3210" actId="47"/>
        <pc:sldMkLst>
          <pc:docMk/>
          <pc:sldMk cId="2761458980" sldId="575"/>
        </pc:sldMkLst>
        <pc:picChg chg="del">
          <ac:chgData name="Timo Mühlhaus" userId="1b6b3aba618dadac" providerId="LiveId" clId="{0650BC4A-570C-4918-B7F2-B6B3A55D36EB}" dt="2020-09-18T09:09:19.218" v="994" actId="478"/>
          <ac:picMkLst>
            <pc:docMk/>
            <pc:sldMk cId="2761458980" sldId="575"/>
            <ac:picMk id="3" creationId="{9A0F26C3-CEAF-469F-9401-2AE03E9F9ED0}"/>
          </ac:picMkLst>
        </pc:picChg>
      </pc:sldChg>
      <pc:sldChg chg="new">
        <pc:chgData name="Timo Mühlhaus" userId="1b6b3aba618dadac" providerId="LiveId" clId="{0650BC4A-570C-4918-B7F2-B6B3A55D36EB}" dt="2020-09-18T09:29:29.712" v="995" actId="680"/>
        <pc:sldMkLst>
          <pc:docMk/>
          <pc:sldMk cId="2835841131" sldId="576"/>
        </pc:sldMkLst>
      </pc:sldChg>
      <pc:sldChg chg="add ord">
        <pc:chgData name="Timo Mühlhaus" userId="1b6b3aba618dadac" providerId="LiveId" clId="{0650BC4A-570C-4918-B7F2-B6B3A55D36EB}" dt="2020-09-19T10:26:51.581" v="1663"/>
        <pc:sldMkLst>
          <pc:docMk/>
          <pc:sldMk cId="1041305563" sldId="577"/>
        </pc:sldMkLst>
      </pc:sldChg>
      <pc:sldChg chg="new del">
        <pc:chgData name="Timo Mühlhaus" userId="1b6b3aba618dadac" providerId="LiveId" clId="{0650BC4A-570C-4918-B7F2-B6B3A55D36EB}" dt="2020-09-18T16:21:07.372" v="1100" actId="47"/>
        <pc:sldMkLst>
          <pc:docMk/>
          <pc:sldMk cId="3719618094" sldId="579"/>
        </pc:sldMkLst>
      </pc:sldChg>
      <pc:sldChg chg="addSp delSp modSp add mod ord">
        <pc:chgData name="Timo Mühlhaus" userId="1b6b3aba618dadac" providerId="LiveId" clId="{0650BC4A-570C-4918-B7F2-B6B3A55D36EB}" dt="2020-09-19T12:25:57.263" v="2017" actId="14100"/>
        <pc:sldMkLst>
          <pc:docMk/>
          <pc:sldMk cId="265787465" sldId="580"/>
        </pc:sldMkLst>
        <pc:spChg chg="mod">
          <ac:chgData name="Timo Mühlhaus" userId="1b6b3aba618dadac" providerId="LiveId" clId="{0650BC4A-570C-4918-B7F2-B6B3A55D36EB}" dt="2020-09-19T11:51:02.882" v="1909" actId="6549"/>
          <ac:spMkLst>
            <pc:docMk/>
            <pc:sldMk cId="265787465" sldId="580"/>
            <ac:spMk id="2" creationId="{7399E08E-D823-4A9A-8B73-40A3B49BA31F}"/>
          </ac:spMkLst>
        </pc:spChg>
        <pc:spChg chg="mod topLvl">
          <ac:chgData name="Timo Mühlhaus" userId="1b6b3aba618dadac" providerId="LiveId" clId="{0650BC4A-570C-4918-B7F2-B6B3A55D36EB}" dt="2020-09-19T11:50:08.943" v="1870" actId="14100"/>
          <ac:spMkLst>
            <pc:docMk/>
            <pc:sldMk cId="265787465" sldId="580"/>
            <ac:spMk id="3" creationId="{8F385947-76EE-4433-AEBB-CE4740EF0976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19" creationId="{6FDD2C8C-C84D-4D57-8FEA-8F8731919D25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20" creationId="{B130AA5A-9CD7-478A-BF35-5D5B2BADD967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21" creationId="{2CCF0D52-682A-4F52-A6CB-A868297E81C9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0" creationId="{0E32746A-77C5-4444-A05A-9B74D37201ED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3" creationId="{65A1E120-258C-4307-942B-5EAAA30D9CF5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6" creationId="{B8B9C324-EB0D-40DD-99B2-50005DCD7DB4}"/>
          </ac:spMkLst>
        </pc:spChg>
        <pc:spChg chg="del mod topLvl">
          <ac:chgData name="Timo Mühlhaus" userId="1b6b3aba618dadac" providerId="LiveId" clId="{0650BC4A-570C-4918-B7F2-B6B3A55D36EB}" dt="2020-09-19T11:51:31.843" v="1916" actId="478"/>
          <ac:spMkLst>
            <pc:docMk/>
            <pc:sldMk cId="265787465" sldId="580"/>
            <ac:spMk id="39" creationId="{E25FAFAD-0C70-4751-BF1C-3DA59B4E3BDE}"/>
          </ac:spMkLst>
        </pc:spChg>
        <pc:spChg chg="mod topLvl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40" creationId="{52640CD6-6027-423B-B833-13F4D2CC6B27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49" creationId="{588A06AC-EC02-4E75-B9A1-B91D87AD9DE7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51" creationId="{2164AE0D-F9C6-40FE-8684-7D24D6879A1A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3" creationId="{E016AC48-CEAA-42AB-93E9-0077C367134A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4" creationId="{36FE3646-BEB6-4761-BCF7-A4ABF09AD3B3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5" creationId="{88F1A61D-38AF-457A-BDB0-F80B89D21A3A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66" creationId="{25513939-4156-4E99-B12B-E0E44B53A24B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67" creationId="{95FB7DC0-F5BB-475E-A2B3-B1DFE5F7E72B}"/>
          </ac:spMkLst>
        </pc:spChg>
        <pc:spChg chg="mod">
          <ac:chgData name="Timo Mühlhaus" userId="1b6b3aba618dadac" providerId="LiveId" clId="{0650BC4A-570C-4918-B7F2-B6B3A55D36EB}" dt="2020-09-19T11:51:45.171" v="1920" actId="14100"/>
          <ac:spMkLst>
            <pc:docMk/>
            <pc:sldMk cId="265787465" sldId="580"/>
            <ac:spMk id="71" creationId="{F59CD808-6839-449E-BAB9-E2B91BD0AABE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75" creationId="{D1943F26-8781-4954-80D2-A0690A6AF7AB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78" creationId="{7B8C09DC-40C7-4310-B8D9-89A1930B2DB0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1" creationId="{C192D4B9-BB50-428F-90E3-65D678E4A021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4" creationId="{EEA9EF9D-55D2-4069-8951-46AD53CD5B5D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5" creationId="{4F594540-FEEC-49B0-8C67-B2E6D977B105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6" creationId="{270B2E75-F9E6-45E2-97AF-8F4FD046F123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9" creationId="{E41319A0-1117-4F55-81B3-5BADF7D548C4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90" creationId="{A02157E6-4EAD-4F41-9A74-9DBCFD57AB2F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91" creationId="{F28C6161-B5A6-4957-8774-88D9AA267436}"/>
          </ac:spMkLst>
        </pc:spChg>
        <pc:spChg chg="mod">
          <ac:chgData name="Timo Mühlhaus" userId="1b6b3aba618dadac" providerId="LiveId" clId="{0650BC4A-570C-4918-B7F2-B6B3A55D36EB}" dt="2020-09-19T11:50:28.626" v="1872"/>
          <ac:spMkLst>
            <pc:docMk/>
            <pc:sldMk cId="265787465" sldId="580"/>
            <ac:spMk id="93" creationId="{4FC5C09B-8C8B-4DDB-B4F4-A29052573E2F}"/>
          </ac:spMkLst>
        </pc:spChg>
        <pc:spChg chg="add mod">
          <ac:chgData name="Timo Mühlhaus" userId="1b6b3aba618dadac" providerId="LiveId" clId="{0650BC4A-570C-4918-B7F2-B6B3A55D36EB}" dt="2020-09-19T11:51:38.127" v="1918" actId="1076"/>
          <ac:spMkLst>
            <pc:docMk/>
            <pc:sldMk cId="265787465" sldId="580"/>
            <ac:spMk id="95" creationId="{7BDE71BB-79D1-47E6-9D18-5809062F16C4}"/>
          </ac:spMkLst>
        </pc:spChg>
        <pc:grpChg chg="del">
          <ac:chgData name="Timo Mühlhaus" userId="1b6b3aba618dadac" providerId="LiveId" clId="{0650BC4A-570C-4918-B7F2-B6B3A55D36EB}" dt="2020-09-19T08:45:01.363" v="1255" actId="165"/>
          <ac:grpSpMkLst>
            <pc:docMk/>
            <pc:sldMk cId="265787465" sldId="580"/>
            <ac:grpSpMk id="4" creationId="{95E5AEC9-A757-4770-8152-6754DFA71E88}"/>
          </ac:grpSpMkLst>
        </pc:grpChg>
        <pc:grpChg chg="add mod ord">
          <ac:chgData name="Timo Mühlhaus" userId="1b6b3aba618dadac" providerId="LiveId" clId="{0650BC4A-570C-4918-B7F2-B6B3A55D36EB}" dt="2020-09-19T11:51:40.995" v="1919" actId="1076"/>
          <ac:grpSpMkLst>
            <pc:docMk/>
            <pc:sldMk cId="265787465" sldId="580"/>
            <ac:grpSpMk id="5" creationId="{DD6C6EE1-1C6E-4B5D-BB08-792063901632}"/>
          </ac:grpSpMkLst>
        </pc:grpChg>
        <pc:grpChg chg="del mod topLvl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2" creationId="{A3B83FBE-1E60-4BDA-B917-8366B2635A02}"/>
          </ac:grpSpMkLst>
        </pc:grpChg>
        <pc:grpChg chg="del mod topLvl">
          <ac:chgData name="Timo Mühlhaus" userId="1b6b3aba618dadac" providerId="LiveId" clId="{0650BC4A-570C-4918-B7F2-B6B3A55D36EB}" dt="2020-09-19T11:48:55.726" v="1853" actId="478"/>
          <ac:grpSpMkLst>
            <pc:docMk/>
            <pc:sldMk cId="265787465" sldId="580"/>
            <ac:grpSpMk id="26" creationId="{8F1363FE-DA39-4440-84C6-5A7DF53D64C2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7" creationId="{6AC8AFC9-9C4A-431A-905D-E48E3E1B0FE6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8" creationId="{AFBE6C87-C244-4846-B646-D0338848A241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9" creationId="{275FCE02-6F48-47FC-90EF-3498E3324FDC}"/>
          </ac:grpSpMkLst>
        </pc:grpChg>
        <pc:grpChg chg="add 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47" creationId="{9E89D79B-9A1F-48D9-B4E1-743C8250B39C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48" creationId="{992943DB-86BD-4655-9E20-709B270FB879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3" creationId="{FB77B613-1500-4D1D-8243-5A317E6F52D2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5" creationId="{158039B9-BB12-417B-B8AF-FECB6D57C739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7" creationId="{7DD2CA3F-19F7-47A1-A709-21AA8BCB7B45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8" creationId="{2AF20695-703D-4828-8513-58B1E6F31FD5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9" creationId="{0F6C2637-2272-4630-B268-92F343382D7D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61" creationId="{6E187E8E-1422-4802-9D7B-856573D240D8}"/>
          </ac:grpSpMkLst>
        </pc:grpChg>
        <pc:grpChg chg="mod topLvl">
          <ac:chgData name="Timo Mühlhaus" userId="1b6b3aba618dadac" providerId="LiveId" clId="{0650BC4A-570C-4918-B7F2-B6B3A55D36EB}" dt="2020-09-19T12:25:57.263" v="2017" actId="14100"/>
          <ac:grpSpMkLst>
            <pc:docMk/>
            <pc:sldMk cId="265787465" sldId="580"/>
            <ac:grpSpMk id="68" creationId="{25BADBEB-EFA4-4059-B1D4-8895F12A9703}"/>
          </ac:grpSpMkLst>
        </pc:grpChg>
        <pc:grpChg chg="mod topLvl">
          <ac:chgData name="Timo Mühlhaus" userId="1b6b3aba618dadac" providerId="LiveId" clId="{0650BC4A-570C-4918-B7F2-B6B3A55D36EB}" dt="2020-09-19T08:45:01.363" v="1255" actId="165"/>
          <ac:grpSpMkLst>
            <pc:docMk/>
            <pc:sldMk cId="265787465" sldId="580"/>
            <ac:grpSpMk id="69" creationId="{68F72251-6F7B-48E4-87D5-4CCF8EE2FEDE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70" creationId="{555D68E9-E700-40D8-85BF-D91C3ACDA7B3}"/>
          </ac:grpSpMkLst>
        </pc:grpChg>
        <pc:grpChg chg="mod topLvl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72" creationId="{AEC6737C-3157-40AB-8E52-1AA0C5E35091}"/>
          </ac:grpSpMkLst>
        </pc:grpChg>
        <pc:grpChg chg="del mod topLvl">
          <ac:chgData name="Timo Mühlhaus" userId="1b6b3aba618dadac" providerId="LiveId" clId="{0650BC4A-570C-4918-B7F2-B6B3A55D36EB}" dt="2020-09-19T11:51:15.634" v="1912" actId="478"/>
          <ac:grpSpMkLst>
            <pc:docMk/>
            <pc:sldMk cId="265787465" sldId="580"/>
            <ac:grpSpMk id="77" creationId="{ECD78924-2493-4B23-B6CD-8BF7C72E4A11}"/>
          </ac:grpSpMkLst>
        </pc:grpChg>
        <pc:grpChg chg="add del mod">
          <ac:chgData name="Timo Mühlhaus" userId="1b6b3aba618dadac" providerId="LiveId" clId="{0650BC4A-570C-4918-B7F2-B6B3A55D36EB}" dt="2020-09-19T11:50:34.620" v="1874" actId="478"/>
          <ac:grpSpMkLst>
            <pc:docMk/>
            <pc:sldMk cId="265787465" sldId="580"/>
            <ac:grpSpMk id="92" creationId="{ECCDC85C-0145-443C-A30D-093D00FB4516}"/>
          </ac:grpSpMkLst>
        </pc:grp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2" creationId="{7A9B1AD1-AA91-400A-8F2C-76D9E92E9B69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4" creationId="{36CCA415-1E01-4558-967B-1BE984F1403B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6" creationId="{9B1E8D56-F22B-4276-8EAD-9E8551FAC865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0" creationId="{F16E9BBD-E4E0-4573-A2B8-0D4DF693DBA3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2" creationId="{5D0874AD-AB6E-4E68-A482-DB2C346067A2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4" creationId="{904DDF07-1C87-4A7D-B679-8A29BC3CB27D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6" creationId="{EC785930-306A-4484-B9EB-06E1C89C6246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60" creationId="{A76B155A-F1A0-4FCF-AC7E-B271616F1CE1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62" creationId="{A5A4D405-03B9-4918-A746-60FC4821A1E5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79" creationId="{B43F1169-5E50-407B-8DCD-59FF9C2F15CA}"/>
          </ac:picMkLst>
        </pc:picChg>
        <pc:picChg chg="mod">
          <ac:chgData name="Timo Mühlhaus" userId="1b6b3aba618dadac" providerId="LiveId" clId="{0650BC4A-570C-4918-B7F2-B6B3A55D36EB}" dt="2020-09-19T11:50:28.626" v="1872"/>
          <ac:picMkLst>
            <pc:docMk/>
            <pc:sldMk cId="265787465" sldId="580"/>
            <ac:picMk id="94" creationId="{E3F5503C-FC80-499E-8F1F-0A3D9782B860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1028" creationId="{C9228B0C-0971-43CC-B217-7A047365CA33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1030" creationId="{508641A9-348E-41B2-A512-CD3F01C8021B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1032" creationId="{10DFE25A-6C0C-4723-AE0F-E1FD8A476455}"/>
          </ac:picMkLst>
        </pc:pic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1" creationId="{8C97B1B5-4A22-4A8C-863C-35211F154F9F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2" creationId="{16211A8B-C357-41B7-A38B-407D865C0A13}"/>
          </ac:cxnSpMkLst>
        </pc:cxnChg>
        <pc:cxnChg chg="mod">
          <ac:chgData name="Timo Mühlhaus" userId="1b6b3aba618dadac" providerId="LiveId" clId="{0650BC4A-570C-4918-B7F2-B6B3A55D36EB}" dt="2020-09-19T11:48:55.726" v="1853" actId="478"/>
          <ac:cxnSpMkLst>
            <pc:docMk/>
            <pc:sldMk cId="265787465" sldId="580"/>
            <ac:cxnSpMk id="34" creationId="{D14073D6-D0D3-482D-ABDB-81569D55E044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5" creationId="{ABFCEA3F-D488-4318-8CC1-96FA66831CEB}"/>
          </ac:cxnSpMkLst>
        </pc:cxnChg>
        <pc:cxnChg chg="mod">
          <ac:chgData name="Timo Mühlhaus" userId="1b6b3aba618dadac" providerId="LiveId" clId="{0650BC4A-570C-4918-B7F2-B6B3A55D36EB}" dt="2020-09-19T11:48:55.726" v="1853" actId="478"/>
          <ac:cxnSpMkLst>
            <pc:docMk/>
            <pc:sldMk cId="265787465" sldId="580"/>
            <ac:cxnSpMk id="37" creationId="{14F928E2-A830-4FEF-9566-E97C5DDDADA5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8" creationId="{9919562F-092C-4A4C-ADCE-6FBCA16160D3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3" creationId="{0479EEC0-54DB-4FF7-B98E-6FE4DBD3730E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4" creationId="{99542E3C-B343-428B-AFA7-6510FF49F377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6" creationId="{47F82E54-0437-4FAE-9CF3-9D78E5EE48A4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0" creationId="{8F2CA661-8D36-464F-B261-00103CF7A5EC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2" creationId="{ECA3649B-4837-457E-BECB-8B95D04BAE41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3" creationId="{0F5F5C37-5E63-4438-875F-D7BE2746F896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7" creationId="{81BCB71C-C37E-4CAA-968C-BEBFC119E3E7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8" creationId="{DDC6A454-87E4-4F96-A872-28ED3AB90CC2}"/>
          </ac:cxnSpMkLst>
        </pc:cxnChg>
      </pc:sldChg>
      <pc:sldChg chg="addSp delSp modSp add mod">
        <pc:chgData name="Timo Mühlhaus" userId="1b6b3aba618dadac" providerId="LiveId" clId="{0650BC4A-570C-4918-B7F2-B6B3A55D36EB}" dt="2020-09-19T09:37:10.834" v="1636" actId="164"/>
        <pc:sldMkLst>
          <pc:docMk/>
          <pc:sldMk cId="2276116518" sldId="581"/>
        </pc:sldMkLst>
        <pc:spChg chg="del">
          <ac:chgData name="Timo Mühlhaus" userId="1b6b3aba618dadac" providerId="LiveId" clId="{0650BC4A-570C-4918-B7F2-B6B3A55D36EB}" dt="2020-09-19T08:56:13.322" v="1258" actId="478"/>
          <ac:spMkLst>
            <pc:docMk/>
            <pc:sldMk cId="2276116518" sldId="581"/>
            <ac:spMk id="4" creationId="{2FA5FE0B-124C-4D4A-9DD0-404E1B878B34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69" creationId="{175BD8AB-B542-44DF-84B6-B3C30DCFFFDE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73" creationId="{EC9C74CC-6493-4579-9A2D-C141AD62D0C1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75" creationId="{FD554395-7EB1-43FC-99E7-580DFCA0BE13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83" creationId="{C308E29C-CAD8-4C96-8648-B403AEC414C0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86" creationId="{0AAD975D-DC33-4687-BBEC-7AB6D43A6653}"/>
          </ac:spMkLst>
        </pc:spChg>
        <pc:spChg chg="mod">
          <ac:chgData name="Timo Mühlhaus" userId="1b6b3aba618dadac" providerId="LiveId" clId="{0650BC4A-570C-4918-B7F2-B6B3A55D36EB}" dt="2020-09-19T08:56:08.695" v="1257" actId="1076"/>
          <ac:spMkLst>
            <pc:docMk/>
            <pc:sldMk cId="2276116518" sldId="581"/>
            <ac:spMk id="87" creationId="{42DB470B-34ED-411F-9101-ED3F833988DF}"/>
          </ac:spMkLst>
        </pc:spChg>
        <pc:grpChg chg="add mod">
          <ac:chgData name="Timo Mühlhaus" userId="1b6b3aba618dadac" providerId="LiveId" clId="{0650BC4A-570C-4918-B7F2-B6B3A55D36EB}" dt="2020-09-19T09:37:10.834" v="1636" actId="164"/>
          <ac:grpSpMkLst>
            <pc:docMk/>
            <pc:sldMk cId="2276116518" sldId="581"/>
            <ac:grpSpMk id="3" creationId="{A3A6C02A-2C55-4576-9670-585ABC7C0E3E}"/>
          </ac:grpSpMkLst>
        </pc:grpChg>
        <pc:grpChg chg="mod">
          <ac:chgData name="Timo Mühlhaus" userId="1b6b3aba618dadac" providerId="LiveId" clId="{0650BC4A-570C-4918-B7F2-B6B3A55D36EB}" dt="2020-09-19T09:37:10.834" v="1636" actId="164"/>
          <ac:grpSpMkLst>
            <pc:docMk/>
            <pc:sldMk cId="2276116518" sldId="581"/>
            <ac:grpSpMk id="68" creationId="{37488E5B-9943-4BA4-8028-DD93988ACA11}"/>
          </ac:grpSpMkLst>
        </pc:grp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74" creationId="{7567697D-EEB6-40A1-8E30-A766812E82B6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84" creationId="{55E3A97E-1807-4BD2-9468-5F7793D5594E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28" creationId="{E48EBE45-87D6-415B-B14C-139985784D65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30" creationId="{CA523000-D34C-4FE5-B962-A63889E6AE90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32" creationId="{57A7DDB8-815C-490A-8E50-3F725931C9EA}"/>
          </ac:picMkLst>
        </pc:picChg>
      </pc:sldChg>
      <pc:sldChg chg="new del">
        <pc:chgData name="Timo Mühlhaus" userId="1b6b3aba618dadac" providerId="LiveId" clId="{0650BC4A-570C-4918-B7F2-B6B3A55D36EB}" dt="2020-09-19T08:57:10.534" v="1261" actId="47"/>
        <pc:sldMkLst>
          <pc:docMk/>
          <pc:sldMk cId="3238833039" sldId="582"/>
        </pc:sldMkLst>
      </pc:sldChg>
      <pc:sldChg chg="addSp delSp modSp add del mod">
        <pc:chgData name="Timo Mühlhaus" userId="1b6b3aba618dadac" providerId="LiveId" clId="{0650BC4A-570C-4918-B7F2-B6B3A55D36EB}" dt="2020-09-19T09:17:08.471" v="1596" actId="47"/>
        <pc:sldMkLst>
          <pc:docMk/>
          <pc:sldMk cId="665952465" sldId="583"/>
        </pc:sldMkLst>
        <pc:spChg chg="mod">
          <ac:chgData name="Timo Mühlhaus" userId="1b6b3aba618dadac" providerId="LiveId" clId="{0650BC4A-570C-4918-B7F2-B6B3A55D36EB}" dt="2020-09-19T08:59:21.833" v="1275" actId="1076"/>
          <ac:spMkLst>
            <pc:docMk/>
            <pc:sldMk cId="665952465" sldId="583"/>
            <ac:spMk id="2" creationId="{8CCA1B04-C1DB-40F4-B233-8A43DE5F7CF0}"/>
          </ac:spMkLst>
        </pc:spChg>
        <pc:spChg chg="del mod">
          <ac:chgData name="Timo Mühlhaus" userId="1b6b3aba618dadac" providerId="LiveId" clId="{0650BC4A-570C-4918-B7F2-B6B3A55D36EB}" dt="2020-09-19T09:04:46.195" v="1296" actId="478"/>
          <ac:spMkLst>
            <pc:docMk/>
            <pc:sldMk cId="665952465" sldId="583"/>
            <ac:spMk id="4" creationId="{0024CD97-97B3-4344-9FCB-615304E529E3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6" creationId="{43DD93B6-CC97-4ECF-80AE-9E66766D6CA7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8" creationId="{071B5047-2D4D-4124-B57B-E0F259D24702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9" creationId="{46388A93-6C28-40A3-BE42-4B64426C686D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0" creationId="{3CC8F3A8-9167-4344-A444-F9A70E8252D6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13" creationId="{47DAB8DB-974B-46DA-A884-8C12D69BB04D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4" creationId="{02568A7E-8E2C-4103-B2FE-CD4B834F9832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5" creationId="{35095AD9-816F-4F20-9FF4-65C471ACEBE2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19" creationId="{9A62BF5E-876B-402A-985E-E4B61FF175E6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0" creationId="{60383C84-F42D-41DF-81E5-46473B927494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8" creationId="{33D676C9-A756-44C9-ACBC-D3CF07F13CCC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9" creationId="{FAEFEAA8-22F1-437D-874A-422B5E292CAB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0" creationId="{38016FA5-2AC5-49A8-A958-F8A7087C20BD}"/>
          </ac:spMkLst>
        </pc:spChg>
        <pc:spChg chg="mod">
          <ac:chgData name="Timo Mühlhaus" userId="1b6b3aba618dadac" providerId="LiveId" clId="{0650BC4A-570C-4918-B7F2-B6B3A55D36EB}" dt="2020-09-19T09:04:34.109" v="1292" actId="13822"/>
          <ac:spMkLst>
            <pc:docMk/>
            <pc:sldMk cId="665952465" sldId="583"/>
            <ac:spMk id="32" creationId="{B4A3BF2B-E7A5-4FEE-9AC0-9C41DB2949F1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5" creationId="{4FA85EBF-EF06-4C9E-8F28-74A583DBDF85}"/>
          </ac:spMkLst>
        </pc:spChg>
        <pc:spChg chg="mod or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6" creationId="{B0A07F84-1DA2-47C9-8E5D-BE64F330DE73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7" creationId="{410DE03F-BDFE-405C-9388-883B22C04302}"/>
          </ac:spMkLst>
        </pc:spChg>
        <pc:spChg chg="mod">
          <ac:chgData name="Timo Mühlhaus" userId="1b6b3aba618dadac" providerId="LiveId" clId="{0650BC4A-570C-4918-B7F2-B6B3A55D36EB}" dt="2020-09-19T09:04:38.705" v="1293" actId="13822"/>
          <ac:spMkLst>
            <pc:docMk/>
            <pc:sldMk cId="665952465" sldId="583"/>
            <ac:spMk id="38" creationId="{4227C3F1-D13B-4519-86C0-9CB8052C9E41}"/>
          </ac:spMkLst>
        </pc:spChg>
        <pc:spChg chg="mod">
          <ac:chgData name="Timo Mühlhaus" userId="1b6b3aba618dadac" providerId="LiveId" clId="{0650BC4A-570C-4918-B7F2-B6B3A55D36EB}" dt="2020-09-19T09:04:41.862" v="1294" actId="13822"/>
          <ac:spMkLst>
            <pc:docMk/>
            <pc:sldMk cId="665952465" sldId="583"/>
            <ac:spMk id="49" creationId="{F1DAFF34-54FA-43F7-B2FC-CCF2BEAAC2EF}"/>
          </ac:spMkLst>
        </pc:spChg>
        <pc:spChg chg="add mod">
          <ac:chgData name="Timo Mühlhaus" userId="1b6b3aba618dadac" providerId="LiveId" clId="{0650BC4A-570C-4918-B7F2-B6B3A55D36EB}" dt="2020-09-19T09:06:25.282" v="1303" actId="1076"/>
          <ac:spMkLst>
            <pc:docMk/>
            <pc:sldMk cId="665952465" sldId="583"/>
            <ac:spMk id="128" creationId="{EF443E59-BFAA-4237-B624-6108FBDA20A6}"/>
          </ac:spMkLst>
        </pc:spChg>
        <pc:grpChg chg="del">
          <ac:chgData name="Timo Mühlhaus" userId="1b6b3aba618dadac" providerId="LiveId" clId="{0650BC4A-570C-4918-B7F2-B6B3A55D36EB}" dt="2020-09-19T09:04:12.469" v="1291" actId="165"/>
          <ac:grpSpMkLst>
            <pc:docMk/>
            <pc:sldMk cId="665952465" sldId="583"/>
            <ac:grpSpMk id="3" creationId="{16DB7F00-96D8-4938-834A-8025544DEA04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7" creationId="{720D8DCC-562B-49CF-91FA-7C30847720D7}"/>
          </ac:grpSpMkLst>
        </pc:grpChg>
        <pc:grpChg chg="add mod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16" creationId="{864402D1-0133-4C0C-9CDB-15D379120BE7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31" creationId="{0CA30B4B-723B-4757-B6A6-AD1B2931B6FD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34" creationId="{0DF6A244-4363-4D47-B569-39EA98577884}"/>
          </ac:grpSpMkLst>
        </pc:grpChg>
        <pc:grpChg chg="mod">
          <ac:chgData name="Timo Mühlhaus" userId="1b6b3aba618dadac" providerId="LiveId" clId="{0650BC4A-570C-4918-B7F2-B6B3A55D36EB}" dt="2020-09-19T09:04:12.469" v="1291" actId="165"/>
          <ac:grpSpMkLst>
            <pc:docMk/>
            <pc:sldMk cId="665952465" sldId="583"/>
            <ac:grpSpMk id="39" creationId="{6048B3C0-62C7-449A-9BCE-0D4984855067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48" creationId="{D3DAEDF1-396F-419A-BA1F-86DB6F05FBAE}"/>
          </ac:grpSpMkLst>
        </pc:grpChg>
        <pc:grpChg chg="add mod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88" creationId="{F77E102A-1E02-4CDB-B6EA-ACDD4E70C6DD}"/>
          </ac:grpSpMkLst>
        </pc:grp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33" creationId="{EA4906CA-CCF9-49C3-965A-EFC54DCCB751}"/>
          </ac:picMkLst>
        </pc:picChg>
        <pc:picChg chg="mod">
          <ac:chgData name="Timo Mühlhaus" userId="1b6b3aba618dadac" providerId="LiveId" clId="{0650BC4A-570C-4918-B7F2-B6B3A55D36EB}" dt="2020-09-19T09:06:34.911" v="1307" actId="27349"/>
          <ac:picMkLst>
            <pc:docMk/>
            <pc:sldMk cId="665952465" sldId="583"/>
            <ac:picMk id="40" creationId="{54F439C0-F689-4075-9731-C7636D3EF84C}"/>
          </ac:picMkLst>
        </pc:pic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46" creationId="{AE4E1D7F-A862-4CBF-B9F6-91506BA6C382}"/>
          </ac:picMkLst>
        </pc:pic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50" creationId="{939E9A29-9639-4E10-A8E2-274431F876A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89" creationId="{3EF0E36A-11F9-48D5-8A20-EBE2F52A8D3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0" creationId="{D288E2F0-96F0-45B5-813A-AFA460F9960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1" creationId="{18052A63-3A64-4849-A595-59261794B92E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2" creationId="{AF566D9A-4F7C-4B3F-928B-9AFFAF1DA4B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3" creationId="{7BDB6314-753E-4045-BF10-1F2278C611A3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4" creationId="{D6EB7F6C-2314-44C3-B6F1-4CBC3D9B129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5" creationId="{72A1CF19-042E-4FB8-980C-A7B097A92EF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6" creationId="{A065A31A-989D-456D-8DB6-FB979DEB449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7" creationId="{FB55BE74-9BD3-4C36-81AE-5896BDA6FAF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8" creationId="{295364DC-796E-4EAA-A3F3-542C366150B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9" creationId="{D9797FD8-3DF9-4977-9CE5-988B7AFDFFD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0" creationId="{6308F8EF-B724-4DB2-BF1D-59CFAEB0424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1" creationId="{598D061E-064A-47A3-9A4D-4F216831C7E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2" creationId="{588E7D25-E94C-49A6-9137-F4024902EDD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3" creationId="{C84C0197-198B-4188-8F0A-3D4930B7C08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4" creationId="{BDFC8826-D577-4E01-9D06-D679A30BB08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5" creationId="{64AFFBF6-548E-4184-B0B7-D984E8FC8D0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6" creationId="{4C6799FD-4A53-485D-9CC5-E427D9EDE96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7" creationId="{31D88C4D-B090-4201-8E9A-51DF5443FEE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8" creationId="{A1A2DFA5-3FDF-4F76-AC53-BCB099F38E3B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9" creationId="{6DF7207F-7C7B-4D21-9269-E370B6B12BA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0" creationId="{765B2396-FD2F-4496-B7D0-9A5782343B79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1" creationId="{AA46503E-7247-4EFC-8E86-95FD9C713E7E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2" creationId="{34999E8F-D7A1-4B0E-A300-D0295E3A2D51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3" creationId="{414641AB-B8CD-4ECA-A038-C63AAAD5D810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4" creationId="{1AB21D27-3991-46CB-8616-9AEC7DF3194B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5" creationId="{341F3382-8FF3-45F3-A1EA-1760FD9F7E31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6" creationId="{0A77D70E-12A1-4B00-B3CB-9CC5DCB4269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7" creationId="{9CB1327C-BD73-4FE2-A345-93BB99D7929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8" creationId="{6A0A3B05-482D-4AA2-B096-A742ABAA3400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9" creationId="{78AFE2B4-9AAA-449B-9257-97388DED2E0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20" creationId="{0F8293F8-E994-424F-B19D-BDAF7EC9C10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21" creationId="{94A781E8-4912-44C3-800D-999CD728E0F4}"/>
          </ac:picMkLst>
        </pc:picChg>
        <pc:cxnChg chg="mod">
          <ac:chgData name="Timo Mühlhaus" userId="1b6b3aba618dadac" providerId="LiveId" clId="{0650BC4A-570C-4918-B7F2-B6B3A55D36EB}" dt="2020-09-19T09:09:46.729" v="1412" actId="1076"/>
          <ac:cxnSpMkLst>
            <pc:docMk/>
            <pc:sldMk cId="665952465" sldId="583"/>
            <ac:cxnSpMk id="11" creationId="{79303E89-BD35-4DE5-9A7F-A9C9BCE0ED60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12" creationId="{8D55C983-DBD0-4020-956D-0264EB3DE350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4" creationId="{2644FA5E-86B6-4D78-BEBC-C0D14BC79725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6" creationId="{C03B3401-9540-4178-8BE6-A4D3A4B12A25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7" creationId="{0F55642F-5399-437A-895D-656B7B6EBE98}"/>
          </ac:cxnSpMkLst>
        </pc:cxnChg>
      </pc:sldChg>
      <pc:sldChg chg="addSp delSp modSp new mod">
        <pc:chgData name="Timo Mühlhaus" userId="1b6b3aba618dadac" providerId="LiveId" clId="{0650BC4A-570C-4918-B7F2-B6B3A55D36EB}" dt="2020-09-19T15:09:02.972" v="2825" actId="1035"/>
        <pc:sldMkLst>
          <pc:docMk/>
          <pc:sldMk cId="555287134" sldId="584"/>
        </pc:sldMkLst>
        <pc:spChg chg="mod">
          <ac:chgData name="Timo Mühlhaus" userId="1b6b3aba618dadac" providerId="LiveId" clId="{0650BC4A-570C-4918-B7F2-B6B3A55D36EB}" dt="2020-09-19T09:03:19.340" v="1279" actId="20577"/>
          <ac:spMkLst>
            <pc:docMk/>
            <pc:sldMk cId="555287134" sldId="584"/>
            <ac:spMk id="2" creationId="{0E3135E2-B6BE-4F00-B478-46E10DFBE508}"/>
          </ac:spMkLst>
        </pc:spChg>
        <pc:spChg chg="add del mod">
          <ac:chgData name="Timo Mühlhaus" userId="1b6b3aba618dadac" providerId="LiveId" clId="{0650BC4A-570C-4918-B7F2-B6B3A55D36EB}" dt="2020-09-19T09:14:54.188" v="1473" actId="1076"/>
          <ac:spMkLst>
            <pc:docMk/>
            <pc:sldMk cId="555287134" sldId="584"/>
            <ac:spMk id="3" creationId="{2A88B5CD-A71F-4554-98DD-B92FF2AC50EA}"/>
          </ac:spMkLst>
        </pc:spChg>
        <pc:spChg chg="add del mod">
          <ac:chgData name="Timo Mühlhaus" userId="1b6b3aba618dadac" providerId="LiveId" clId="{0650BC4A-570C-4918-B7F2-B6B3A55D36EB}" dt="2020-09-19T09:03:37.694" v="1284"/>
          <ac:spMkLst>
            <pc:docMk/>
            <pc:sldMk cId="555287134" sldId="584"/>
            <ac:spMk id="4" creationId="{680D65CC-53E9-468D-BFEC-CC06C7DD51D0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6" creationId="{C7ACD752-2337-4B7F-971A-AA6FAD843C70}"/>
          </ac:spMkLst>
        </pc:spChg>
        <pc:spChg chg="mod topLvl">
          <ac:chgData name="Timo Mühlhaus" userId="1b6b3aba618dadac" providerId="LiveId" clId="{0650BC4A-570C-4918-B7F2-B6B3A55D36EB}" dt="2020-09-19T15:08:30.718" v="2815" actId="1035"/>
          <ac:spMkLst>
            <pc:docMk/>
            <pc:sldMk cId="555287134" sldId="584"/>
            <ac:spMk id="8" creationId="{67A32A61-C91B-47CD-861C-74DFF8CE4930}"/>
          </ac:spMkLst>
        </pc:spChg>
        <pc:spChg chg="mod topLvl">
          <ac:chgData name="Timo Mühlhaus" userId="1b6b3aba618dadac" providerId="LiveId" clId="{0650BC4A-570C-4918-B7F2-B6B3A55D36EB}" dt="2020-09-19T15:07:12.925" v="2777" actId="1035"/>
          <ac:spMkLst>
            <pc:docMk/>
            <pc:sldMk cId="555287134" sldId="584"/>
            <ac:spMk id="9" creationId="{396B1314-41CE-4796-9846-334AD6728F02}"/>
          </ac:spMkLst>
        </pc:spChg>
        <pc:spChg chg="mod topLvl">
          <ac:chgData name="Timo Mühlhaus" userId="1b6b3aba618dadac" providerId="LiveId" clId="{0650BC4A-570C-4918-B7F2-B6B3A55D36EB}" dt="2020-09-19T15:07:58.619" v="2811" actId="1035"/>
          <ac:spMkLst>
            <pc:docMk/>
            <pc:sldMk cId="555287134" sldId="584"/>
            <ac:spMk id="10" creationId="{C3999660-D819-4053-A164-47753476BEA1}"/>
          </ac:spMkLst>
        </pc:spChg>
        <pc:spChg chg="mod topLvl">
          <ac:chgData name="Timo Mühlhaus" userId="1b6b3aba618dadac" providerId="LiveId" clId="{0650BC4A-570C-4918-B7F2-B6B3A55D36EB}" dt="2020-09-19T15:07:36.146" v="2805" actId="1036"/>
          <ac:spMkLst>
            <pc:docMk/>
            <pc:sldMk cId="555287134" sldId="584"/>
            <ac:spMk id="12" creationId="{D2EC9815-A83B-41C6-A7C1-A28EE7C438B4}"/>
          </ac:spMkLst>
        </pc:spChg>
        <pc:spChg chg="mod topLvl">
          <ac:chgData name="Timo Mühlhaus" userId="1b6b3aba618dadac" providerId="LiveId" clId="{0650BC4A-570C-4918-B7F2-B6B3A55D36EB}" dt="2020-09-19T15:07:26.547" v="2781" actId="1035"/>
          <ac:spMkLst>
            <pc:docMk/>
            <pc:sldMk cId="555287134" sldId="584"/>
            <ac:spMk id="13" creationId="{140B9637-BDCC-4B8C-AA68-CC3291172526}"/>
          </ac:spMkLst>
        </pc:spChg>
        <pc:spChg chg="mod topLvl">
          <ac:chgData name="Timo Mühlhaus" userId="1b6b3aba618dadac" providerId="LiveId" clId="{0650BC4A-570C-4918-B7F2-B6B3A55D36EB}" dt="2020-09-19T15:07:26.547" v="2781" actId="1035"/>
          <ac:spMkLst>
            <pc:docMk/>
            <pc:sldMk cId="555287134" sldId="584"/>
            <ac:spMk id="14" creationId="{14E434EC-D249-43C4-A1C4-58BB46180DDF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15" creationId="{241EE55A-CD5C-4700-9793-813CE40B5D59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16" creationId="{7058323F-26CD-4572-A58E-C5B51BE6FE35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0" creationId="{A5ADA98A-8C34-4572-BD5E-B13225482D9A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2" creationId="{8F15D4C7-3082-4940-941E-31A1D6E1D674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6" creationId="{7F989893-2152-4E0D-95B9-4F39C98CADB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67" creationId="{FAC382C1-657F-480B-8A20-F3078144DA13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75" creationId="{A87CB602-748F-4B21-9B25-C2D0EFAA55A6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7" creationId="{4630FBAB-0D3E-4962-98E0-B79F10B0D87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8" creationId="{86885F26-ED81-4EEB-A670-E0A268B64BF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9" creationId="{0F80FA0E-C7F7-4AEE-8924-C7259BBCF345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0" creationId="{417EA9FE-A71D-4AF9-9284-37D55003555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1" creationId="{46E17BFB-0ED4-4CA3-9BBC-1F08793DC48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2" creationId="{F7358B50-7089-442A-B183-E4F97F66BD9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3" creationId="{3F42189F-81E0-4FCA-8950-DD94856ABD2A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4" creationId="{0C38A27C-A119-4DCD-BB1C-409EA960FD91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5" creationId="{1591E899-A03D-4680-A78F-A11B225E027C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86" creationId="{DFF6A22B-A12D-46C2-9045-345C9CD8D6AE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88" creationId="{9B1EEE9D-0E35-46E4-BFBB-25FAF3565881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2" creationId="{CE728AE5-72C2-4593-B32E-3F6D4C4BED39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4" creationId="{CC5FFA49-3898-4F66-9EB8-0A9FF2872943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6" creationId="{E8DF9384-8CBB-409D-8EB5-77EE040B7504}"/>
          </ac:spMkLst>
        </pc:spChg>
        <pc:spChg chg="mod">
          <ac:chgData name="Timo Mühlhaus" userId="1b6b3aba618dadac" providerId="LiveId" clId="{0650BC4A-570C-4918-B7F2-B6B3A55D36EB}" dt="2020-09-19T09:13:54.981" v="1464" actId="207"/>
          <ac:spMkLst>
            <pc:docMk/>
            <pc:sldMk cId="555287134" sldId="584"/>
            <ac:spMk id="98" creationId="{269EEB73-E3EA-472D-8BFE-34C106435335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0" creationId="{23406737-7CAD-447C-BF3E-258CC783EC7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1" creationId="{8F851937-D586-46B6-847B-62136B2B414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6" creationId="{84A86662-CE40-45D9-8553-BE9B0F29980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7" creationId="{4DED3EE7-93F8-4B8B-88F6-2E8B649AD958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8" creationId="{D2FC7593-AE33-4E33-8E06-338630AC8BF6}"/>
          </ac:spMkLst>
        </pc:spChg>
        <pc:spChg chg="add mod">
          <ac:chgData name="Timo Mühlhaus" userId="1b6b3aba618dadac" providerId="LiveId" clId="{0650BC4A-570C-4918-B7F2-B6B3A55D36EB}" dt="2020-09-19T09:11:48.617" v="1457" actId="1076"/>
          <ac:spMkLst>
            <pc:docMk/>
            <pc:sldMk cId="555287134" sldId="584"/>
            <ac:spMk id="109" creationId="{1FD78221-2287-40E5-910F-3C89040E8DE8}"/>
          </ac:spMkLst>
        </pc:spChg>
        <pc:spChg chg="add mod">
          <ac:chgData name="Timo Mühlhaus" userId="1b6b3aba618dadac" providerId="LiveId" clId="{0650BC4A-570C-4918-B7F2-B6B3A55D36EB}" dt="2020-09-19T09:14:49.511" v="1471" actId="1076"/>
          <ac:spMkLst>
            <pc:docMk/>
            <pc:sldMk cId="555287134" sldId="584"/>
            <ac:spMk id="111" creationId="{5FEA6D3D-827B-49E9-97C4-6C8A90A5ED19}"/>
          </ac:spMkLst>
        </pc:spChg>
        <pc:spChg chg="add mod">
          <ac:chgData name="Timo Mühlhaus" userId="1b6b3aba618dadac" providerId="LiveId" clId="{0650BC4A-570C-4918-B7F2-B6B3A55D36EB}" dt="2020-09-19T09:14:39.799" v="1469" actId="1076"/>
          <ac:spMkLst>
            <pc:docMk/>
            <pc:sldMk cId="555287134" sldId="584"/>
            <ac:spMk id="113" creationId="{6890B69F-974D-4257-96E9-EA40565E3C6A}"/>
          </ac:spMkLst>
        </pc:spChg>
        <pc:spChg chg="add mod">
          <ac:chgData name="Timo Mühlhaus" userId="1b6b3aba618dadac" providerId="LiveId" clId="{0650BC4A-570C-4918-B7F2-B6B3A55D36EB}" dt="2020-09-19T09:14:34.700" v="1468" actId="1076"/>
          <ac:spMkLst>
            <pc:docMk/>
            <pc:sldMk cId="555287134" sldId="584"/>
            <ac:spMk id="115" creationId="{534AE456-8C7C-4533-A8C1-3080E4C38865}"/>
          </ac:spMkLst>
        </pc:spChg>
        <pc:spChg chg="add mod">
          <ac:chgData name="Timo Mühlhaus" userId="1b6b3aba618dadac" providerId="LiveId" clId="{0650BC4A-570C-4918-B7F2-B6B3A55D36EB}" dt="2020-09-19T09:14:32.309" v="1467" actId="1076"/>
          <ac:spMkLst>
            <pc:docMk/>
            <pc:sldMk cId="555287134" sldId="584"/>
            <ac:spMk id="117" creationId="{3DF50A6A-7BBF-45A6-B7E0-78C7DACCAC73}"/>
          </ac:spMkLst>
        </pc:spChg>
        <pc:spChg chg="add mod">
          <ac:chgData name="Timo Mühlhaus" userId="1b6b3aba618dadac" providerId="LiveId" clId="{0650BC4A-570C-4918-B7F2-B6B3A55D36EB}" dt="2020-09-19T09:14:27.426" v="1466" actId="1076"/>
          <ac:spMkLst>
            <pc:docMk/>
            <pc:sldMk cId="555287134" sldId="584"/>
            <ac:spMk id="119" creationId="{A7457335-3F7E-4BDF-8A76-C7EBB22F0695}"/>
          </ac:spMkLst>
        </pc:spChg>
        <pc:spChg chg="add mod">
          <ac:chgData name="Timo Mühlhaus" userId="1b6b3aba618dadac" providerId="LiveId" clId="{0650BC4A-570C-4918-B7F2-B6B3A55D36EB}" dt="2020-09-19T09:14:41.767" v="1470" actId="1076"/>
          <ac:spMkLst>
            <pc:docMk/>
            <pc:sldMk cId="555287134" sldId="584"/>
            <ac:spMk id="121" creationId="{EC6575EB-27B3-45DC-A47B-A1F6A2B45A59}"/>
          </ac:spMkLst>
        </pc:spChg>
        <pc:grpChg chg="add del mod">
          <ac:chgData name="Timo Mühlhaus" userId="1b6b3aba618dadac" providerId="LiveId" clId="{0650BC4A-570C-4918-B7F2-B6B3A55D36EB}" dt="2020-09-19T09:15:14.762" v="1524" actId="165"/>
          <ac:grpSpMkLst>
            <pc:docMk/>
            <pc:sldMk cId="555287134" sldId="584"/>
            <ac:grpSpMk id="5" creationId="{9CE3A248-1382-4F23-8620-1F82A1888A61}"/>
          </ac:grpSpMkLst>
        </pc:grpChg>
        <pc:grpChg chg="mod topLvl">
          <ac:chgData name="Timo Mühlhaus" userId="1b6b3aba618dadac" providerId="LiveId" clId="{0650BC4A-570C-4918-B7F2-B6B3A55D36EB}" dt="2020-09-19T15:09:02.972" v="2825" actId="1035"/>
          <ac:grpSpMkLst>
            <pc:docMk/>
            <pc:sldMk cId="555287134" sldId="584"/>
            <ac:grpSpMk id="7" creationId="{E5352CE9-4399-46D5-AD2E-C8917816CAE9}"/>
          </ac:grpSpMkLst>
        </pc:grpChg>
        <pc:grpChg chg="mod topLvl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11" creationId="{38E15F47-6994-4DF0-9261-8ACFB025AB0E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7" creationId="{A05AD4ED-4C64-4C79-8F86-F5915E172FFF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8" creationId="{F2EB3488-0DF9-47BF-9DA7-EF7ABB3A25F1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9" creationId="{D9EFC645-5063-4842-9A6C-F10B0EF39050}"/>
          </ac:grpSpMkLst>
        </pc:grpChg>
        <pc:grpChg chg="mod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23" creationId="{991F0826-0443-4085-B941-70298316C9EE}"/>
          </ac:grpSpMkLst>
        </pc:grpChg>
        <pc:grpChg chg="add mod">
          <ac:chgData name="Timo Mühlhaus" userId="1b6b3aba618dadac" providerId="LiveId" clId="{0650BC4A-570C-4918-B7F2-B6B3A55D36EB}" dt="2020-09-19T09:11:41.481" v="1455" actId="1076"/>
          <ac:grpSpMkLst>
            <pc:docMk/>
            <pc:sldMk cId="555287134" sldId="584"/>
            <ac:grpSpMk id="66" creationId="{85F8C018-3EF1-458B-BA81-8277446936F2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68" creationId="{2A9B0CE8-5EDF-4B17-A7F2-6BE5078D4BA9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69" creationId="{2C124D5C-0461-4555-9DE7-1C774EA140A8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0" creationId="{46EE9EED-91DC-48E6-BEF9-5C187DDECB5E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1" creationId="{BA59DC1A-CF5B-4FB0-A998-D24AC4421015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2" creationId="{B246C292-9CA7-44A3-A642-F73154995A20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3" creationId="{BA462B0F-74BE-47F9-BBE0-CC6B26F48D64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4" creationId="{1496B791-906B-459E-88B5-5DC5FFF3213E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6" creationId="{ECB8AE8E-71EA-4947-A71F-C9CD64A1F45C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89" creationId="{60122C81-0875-4DA7-B67E-89BA3DB927E0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99" creationId="{B0B603CB-3D8A-4453-B0A2-1CBAEE2EE586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103" creationId="{D8C1E8AE-A3D9-4051-800B-E7A6D488C08B}"/>
          </ac:grpSpMkLst>
        </pc:grpChg>
        <pc:grpChg chg="add del mod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122" creationId="{D753B448-D8B1-4290-A29F-7EF50E85D55C}"/>
          </ac:grpSpMkLst>
        </pc:grp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1" creationId="{6F6C697A-4FBB-4D59-9532-0C8F3E4ECBCF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4" creationId="{519887B9-4EC1-4502-A635-B309050FF55A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5" creationId="{A10A14EE-7B55-4561-929B-40C9153A8BBA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7" creationId="{25ECEC0B-A698-49A0-9051-7D710F8CC9B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3" creationId="{EC368C01-F912-4AD7-8673-6AB96D334EF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4" creationId="{5A799E93-86BD-43AC-9174-CED19A64F5B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5" creationId="{F82B4B34-509E-44BF-A982-F80E652DABC7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6" creationId="{65C6277B-4658-4279-92FC-ED4954BC6E13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7" creationId="{896DFC64-EA7B-4B33-ABB4-4CDDD7B1AE0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8" creationId="{CE2EE83E-115C-498F-A1D8-8169D07E138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9" creationId="{02F4C31B-A044-499C-827F-9824186F8028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0" creationId="{FB7B21DB-B50D-4E02-BE4E-A70784D5EF1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1" creationId="{8CC4B2FE-9605-4C07-B2C4-ADA5F0EEF74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2" creationId="{8F09F81E-E255-4975-9ADF-A4D13832227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3" creationId="{1CA5239D-A43C-4341-83C5-FC617592880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4" creationId="{9A5EF929-DB47-442F-A6C9-7FB53201213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5" creationId="{590B2884-BD5D-4017-BCC4-18CEF4FB6C36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6" creationId="{167141EF-D561-488A-95FD-ECA44439C49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7" creationId="{B075262B-AF6D-42B8-8294-7B4E084ABB6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8" creationId="{9A2CE464-FB28-4828-8E1C-C5784B0D503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9" creationId="{C24066F2-51E7-4605-B336-B7B6A02EB7F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0" creationId="{7338D5C0-0B20-47A7-847A-E96612D0C82F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1" creationId="{2DEFB907-916A-4FB1-A734-2B093E451BD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2" creationId="{F8C7BF2F-CEB1-47FA-8A9A-D7BA0D41C799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3" creationId="{5BF5C312-EB72-4E35-9A0E-90A64F14D82C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4" creationId="{8F851B8A-50D6-4C42-AD2E-A822009245BB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5" creationId="{E45BBE55-53F0-4F6A-A92B-AC505E8E64D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6" creationId="{67219FD0-A174-4222-BF97-3A54045ACB4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7" creationId="{869903A0-67F5-49C4-895B-D36D9FFB66AB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8" creationId="{13B4FBD4-A4AC-40C3-A0BB-87E54ED76238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9" creationId="{D4849B00-1FFF-4F0C-B78D-7A9700C094A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0" creationId="{7548F0C8-A159-45C5-B411-F31B8914894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1" creationId="{47CF7B0B-DA95-4D2B-80BC-117EEC08C91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2" creationId="{BE8EC563-A68F-48AC-B99D-A1385DBAD2B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3" creationId="{FC754F38-9CF8-42D1-BE20-7B6145003DAC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4" creationId="{70F0318C-A7AB-49BE-9B61-49402780A267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5" creationId="{5B6A502E-A119-4385-A3D0-0D0957D66C92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87" creationId="{377816C7-C5FD-4CDF-99C2-226F94535695}"/>
          </ac:picMkLst>
        </pc:picChg>
        <pc:picChg chg="mod">
          <ac:chgData name="Timo Mühlhaus" userId="1b6b3aba618dadac" providerId="LiveId" clId="{0650BC4A-570C-4918-B7F2-B6B3A55D36EB}" dt="2020-09-19T09:13:25.755" v="1461" actId="27349"/>
          <ac:picMkLst>
            <pc:docMk/>
            <pc:sldMk cId="555287134" sldId="584"/>
            <ac:picMk id="90" creationId="{78514551-5EFD-41C0-96DD-3B91F92C1AE9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1" creationId="{3F4DEDCF-8FF7-4F10-93E4-0094953654D3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3" creationId="{0AAEB276-6274-409D-9BDF-9AB9EE64DE09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5" creationId="{A5212488-5E9D-4661-978F-7B11EDCAA8AB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7" creationId="{85C5EEFF-676F-4DF7-9601-DAF33D675CBB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102" creationId="{E0CF5E3F-7244-46E8-BBBD-BD60262F7C7F}"/>
          </ac:picMkLst>
        </pc:pic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28" creationId="{DB791493-2B1C-4024-AB45-03846F901B5E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29" creationId="{8CC1CFBA-2D05-41A5-AD63-26409AECD35E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0" creationId="{E709AF30-0B93-4794-A29C-E4A61368C590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1" creationId="{CCC233ED-D5C8-435C-8210-F839B587433F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2" creationId="{D762EC04-FB52-4EDF-8C0A-1204F1F257B0}"/>
          </ac:cxnSpMkLst>
        </pc:cxnChg>
        <pc:cxnChg chg="mod">
          <ac:chgData name="Timo Mühlhaus" userId="1b6b3aba618dadac" providerId="LiveId" clId="{0650BC4A-570C-4918-B7F2-B6B3A55D36EB}" dt="2020-09-19T09:11:33.030" v="1453"/>
          <ac:cxnSpMkLst>
            <pc:docMk/>
            <pc:sldMk cId="555287134" sldId="584"/>
            <ac:cxnSpMk id="104" creationId="{54F3B4E4-D979-44E3-87B0-4E8B782472EF}"/>
          </ac:cxnSpMkLst>
        </pc:cxnChg>
        <pc:cxnChg chg="mod">
          <ac:chgData name="Timo Mühlhaus" userId="1b6b3aba618dadac" providerId="LiveId" clId="{0650BC4A-570C-4918-B7F2-B6B3A55D36EB}" dt="2020-09-19T09:11:33.030" v="1453"/>
          <ac:cxnSpMkLst>
            <pc:docMk/>
            <pc:sldMk cId="555287134" sldId="584"/>
            <ac:cxnSpMk id="105" creationId="{4CBED07C-8A2A-4315-9275-EE7DF64D5F82}"/>
          </ac:cxnSpMkLst>
        </pc:cxnChg>
      </pc:sldChg>
      <pc:sldChg chg="addSp delSp modSp add mod ord">
        <pc:chgData name="Timo Mühlhaus" userId="1b6b3aba618dadac" providerId="LiveId" clId="{0650BC4A-570C-4918-B7F2-B6B3A55D36EB}" dt="2020-09-19T10:45:07.325" v="1805" actId="478"/>
        <pc:sldMkLst>
          <pc:docMk/>
          <pc:sldMk cId="1213068324" sldId="585"/>
        </pc:sldMkLst>
        <pc:spChg chg="mod">
          <ac:chgData name="Timo Mühlhaus" userId="1b6b3aba618dadac" providerId="LiveId" clId="{0650BC4A-570C-4918-B7F2-B6B3A55D36EB}" dt="2020-09-19T10:44:42.549" v="1793"/>
          <ac:spMkLst>
            <pc:docMk/>
            <pc:sldMk cId="1213068324" sldId="585"/>
            <ac:spMk id="2" creationId="{0E3135E2-B6BE-4F00-B478-46E10DFBE508}"/>
          </ac:spMkLst>
        </pc:spChg>
        <pc:spChg chg="del mod">
          <ac:chgData name="Timo Mühlhaus" userId="1b6b3aba618dadac" providerId="LiveId" clId="{0650BC4A-570C-4918-B7F2-B6B3A55D36EB}" dt="2020-09-19T10:45:04.534" v="1804" actId="478"/>
          <ac:spMkLst>
            <pc:docMk/>
            <pc:sldMk cId="1213068324" sldId="585"/>
            <ac:spMk id="3" creationId="{2A88B5CD-A71F-4554-98DD-B92FF2AC50EA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6" creationId="{C7ACD752-2337-4B7F-971A-AA6FAD843C70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8" creationId="{67A32A61-C91B-47CD-861C-74DFF8CE4930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9" creationId="{396B1314-41CE-4796-9846-334AD6728F02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0" creationId="{C3999660-D819-4053-A164-47753476BEA1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2" creationId="{D2EC9815-A83B-41C6-A7C1-A28EE7C438B4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3" creationId="{140B9637-BDCC-4B8C-AA68-CC3291172526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4" creationId="{14E434EC-D249-43C4-A1C4-58BB46180DDF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5" creationId="{241EE55A-CD5C-4700-9793-813CE40B5D59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6" creationId="{7058323F-26CD-4572-A58E-C5B51BE6FE3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0" creationId="{A5ADA98A-8C34-4572-BD5E-B13225482D9A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2" creationId="{8F15D4C7-3082-4940-941E-31A1D6E1D674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6" creationId="{7F989893-2152-4E0D-95B9-4F39C98CADB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67" creationId="{FAC382C1-657F-480B-8A20-F3078144DA13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5" creationId="{A87CB602-748F-4B21-9B25-C2D0EFAA55A6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7" creationId="{4630FBAB-0D3E-4962-98E0-B79F10B0D87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8" creationId="{86885F26-ED81-4EEB-A670-E0A268B64BF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9" creationId="{0F80FA0E-C7F7-4AEE-8924-C7259BBCF34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0" creationId="{417EA9FE-A71D-4AF9-9284-37D55003555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1" creationId="{46E17BFB-0ED4-4CA3-9BBC-1F08793DC48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2" creationId="{F7358B50-7089-442A-B183-E4F97F66BD9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3" creationId="{3F42189F-81E0-4FCA-8950-DD94856ABD2A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4" creationId="{0C38A27C-A119-4DCD-BB1C-409EA960FD91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5" creationId="{1591E899-A03D-4680-A78F-A11B225E027C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6" creationId="{DFF6A22B-A12D-46C2-9045-345C9CD8D6AE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8" creationId="{9B1EEE9D-0E35-46E4-BFBB-25FAF3565881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2" creationId="{CE728AE5-72C2-4593-B32E-3F6D4C4BED39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4" creationId="{CC5FFA49-3898-4F66-9EB8-0A9FF2872943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6" creationId="{E8DF9384-8CBB-409D-8EB5-77EE040B7504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8" creationId="{269EEB73-E3EA-472D-8BFE-34C10643533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0" creationId="{23406737-7CAD-447C-BF3E-258CC783EC7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1" creationId="{8F851937-D586-46B6-847B-62136B2B414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6" creationId="{84A86662-CE40-45D9-8553-BE9B0F29980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7" creationId="{4DED3EE7-93F8-4B8B-88F6-2E8B649AD958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8" creationId="{D2FC7593-AE33-4E33-8E06-338630AC8BF6}"/>
          </ac:spMkLst>
        </pc:spChg>
        <pc:spChg chg="mod topLvl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09" creationId="{1FD78221-2287-40E5-910F-3C89040E8DE8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1" creationId="{5FEA6D3D-827B-49E9-97C4-6C8A90A5ED19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3" creationId="{6890B69F-974D-4257-96E9-EA40565E3C6A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5" creationId="{534AE456-8C7C-4533-A8C1-3080E4C38865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7" creationId="{3DF50A6A-7BBF-45A6-B7E0-78C7DACCAC73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9" creationId="{A7457335-3F7E-4BDF-8A76-C7EBB22F0695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21" creationId="{EC6575EB-27B3-45DC-A47B-A1F6A2B45A59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26" creationId="{1DF24F22-9F15-487F-8C87-7B5CB26087C6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27" creationId="{6444E98D-7EBC-42E9-A0F0-E95F30A581DB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0" creationId="{838DF4C9-45B0-4CF6-9C58-5FA6AC5DB813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3" creationId="{B4910F97-ECF6-414B-8968-57DE69942EC9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6" creationId="{2F530CCC-B544-487D-A813-E01500EE7B87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7" creationId="{A5D32FEC-34F5-40EB-AEB5-058BBD0B1455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8" creationId="{4E842DE7-8B41-412F-8101-C29D75691A70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1" creationId="{1D6356FE-8B52-4B30-A0E4-C9B505D9CA5A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2" creationId="{A03C8EE4-75AC-42AF-875B-970868EEE42C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3" creationId="{D0202A58-BB6D-4707-A71F-2EFFFBFE33D4}"/>
          </ac:spMkLst>
        </pc:spChg>
        <pc:spChg chg="add mod topLvl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4" creationId="{8A05E234-CCF7-4409-BBE0-850B57A87145}"/>
          </ac:spMkLst>
        </pc:spChg>
        <pc:spChg chg="add mod">
          <ac:chgData name="Timo Mühlhaus" userId="1b6b3aba618dadac" providerId="LiveId" clId="{0650BC4A-570C-4918-B7F2-B6B3A55D36EB}" dt="2020-09-19T10:45:00.554" v="1803" actId="1076"/>
          <ac:spMkLst>
            <pc:docMk/>
            <pc:sldMk cId="1213068324" sldId="585"/>
            <ac:spMk id="145" creationId="{6B9986EB-F121-4889-943B-D4579C78B720}"/>
          </ac:spMkLst>
        </pc:spChg>
        <pc:spChg chg="add del mod">
          <ac:chgData name="Timo Mühlhaus" userId="1b6b3aba618dadac" providerId="LiveId" clId="{0650BC4A-570C-4918-B7F2-B6B3A55D36EB}" dt="2020-09-19T10:45:07.325" v="1805" actId="478"/>
          <ac:spMkLst>
            <pc:docMk/>
            <pc:sldMk cId="1213068324" sldId="585"/>
            <ac:spMk id="147" creationId="{10ECBA73-1006-4C70-8D99-E45407EFB0FB}"/>
          </ac:spMkLst>
        </pc:spChg>
        <pc:grpChg chg="add del mod topLvl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4" creationId="{17464D3E-AC63-4142-A905-9722D2DF29A4}"/>
          </ac:grpSpMkLst>
        </pc:grpChg>
        <pc:grpChg chg="add del 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5" creationId="{C8F376B7-FFC7-4556-9C56-3325D56F1099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7" creationId="{E5352CE9-4399-46D5-AD2E-C8917816CAE9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1" creationId="{38E15F47-6994-4DF0-9261-8ACFB025AB0E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7" creationId="{A05AD4ED-4C64-4C79-8F86-F5915E172FFF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8" creationId="{F2EB3488-0DF9-47BF-9DA7-EF7ABB3A25F1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9" creationId="{D9EFC645-5063-4842-9A6C-F10B0EF3905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23" creationId="{991F0826-0443-4085-B941-70298316C9EE}"/>
          </ac:grpSpMkLst>
        </pc:grpChg>
        <pc:grpChg chg="mod topLvl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6" creationId="{85F8C018-3EF1-458B-BA81-8277446936F2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8" creationId="{2A9B0CE8-5EDF-4B17-A7F2-6BE5078D4BA9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9" creationId="{2C124D5C-0461-4555-9DE7-1C774EA140A8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0" creationId="{46EE9EED-91DC-48E6-BEF9-5C187DDECB5E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1" creationId="{BA59DC1A-CF5B-4FB0-A998-D24AC4421015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2" creationId="{B246C292-9CA7-44A3-A642-F73154995A2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3" creationId="{BA462B0F-74BE-47F9-BBE0-CC6B26F48D64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4" creationId="{1496B791-906B-459E-88B5-5DC5FFF3213E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6" creationId="{ECB8AE8E-71EA-4947-A71F-C9CD64A1F45C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89" creationId="{60122C81-0875-4DA7-B67E-89BA3DB927E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99" creationId="{B0B603CB-3D8A-4453-B0A2-1CBAEE2EE586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103" creationId="{D8C1E8AE-A3D9-4051-800B-E7A6D488C08B}"/>
          </ac:grpSpMkLst>
        </pc:grpChg>
        <pc:grpChg chg="add mod topLvl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16" creationId="{0400F199-0189-4BBD-AE9E-5A8CE48BEF9A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18" creationId="{18D654BC-4847-4D3E-800F-F8FA193B06EF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0" creationId="{BE120BCA-829F-489D-8A95-8CBD687A50B5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2" creationId="{6B74AF82-32C0-40F6-8F86-A3A5B1AB9508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3" creationId="{2E0ECA7F-5364-46EC-A441-BB7B549ED029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4" creationId="{6DCF45BC-E9E1-4E8E-B7EB-5CC1FF2B38A5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5" creationId="{47B5EE00-F2A1-415F-B0BF-39D730E661F0}"/>
          </ac:grpSpMkLst>
        </pc:grp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1" creationId="{6F6C697A-4FBB-4D59-9532-0C8F3E4ECBCF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4" creationId="{519887B9-4EC1-4502-A635-B309050FF55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5" creationId="{A10A14EE-7B55-4561-929B-40C9153A8B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7" creationId="{25ECEC0B-A698-49A0-9051-7D710F8CC9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3" creationId="{EC368C01-F912-4AD7-8673-6AB96D334EF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4" creationId="{5A799E93-86BD-43AC-9174-CED19A64F5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5" creationId="{F82B4B34-509E-44BF-A982-F80E652DABC7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6" creationId="{65C6277B-4658-4279-92FC-ED4954BC6E13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7" creationId="{896DFC64-EA7B-4B33-ABB4-4CDDD7B1AE0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8" creationId="{CE2EE83E-115C-498F-A1D8-8169D07E138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9" creationId="{02F4C31B-A044-499C-827F-9824186F8028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0" creationId="{FB7B21DB-B50D-4E02-BE4E-A70784D5EF1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1" creationId="{8CC4B2FE-9605-4C07-B2C4-ADA5F0EEF74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2" creationId="{8F09F81E-E255-4975-9ADF-A4D13832227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3" creationId="{1CA5239D-A43C-4341-83C5-FC617592880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4" creationId="{9A5EF929-DB47-442F-A6C9-7FB53201213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5" creationId="{590B2884-BD5D-4017-BCC4-18CEF4FB6C36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6" creationId="{167141EF-D561-488A-95FD-ECA44439C49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7" creationId="{B075262B-AF6D-42B8-8294-7B4E084ABB6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8" creationId="{9A2CE464-FB28-4828-8E1C-C5784B0D503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9" creationId="{C24066F2-51E7-4605-B336-B7B6A02EB7F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0" creationId="{7338D5C0-0B20-47A7-847A-E96612D0C82F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1" creationId="{2DEFB907-916A-4FB1-A734-2B093E451BD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2" creationId="{F8C7BF2F-CEB1-47FA-8A9A-D7BA0D41C79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3" creationId="{5BF5C312-EB72-4E35-9A0E-90A64F14D82C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4" creationId="{8F851B8A-50D6-4C42-AD2E-A822009245B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5" creationId="{E45BBE55-53F0-4F6A-A92B-AC505E8E64D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6" creationId="{67219FD0-A174-4222-BF97-3A54045ACB4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7" creationId="{869903A0-67F5-49C4-895B-D36D9FFB66A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8" creationId="{13B4FBD4-A4AC-40C3-A0BB-87E54ED76238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9" creationId="{D4849B00-1FFF-4F0C-B78D-7A9700C094A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0" creationId="{7548F0C8-A159-45C5-B411-F31B8914894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1" creationId="{47CF7B0B-DA95-4D2B-80BC-117EEC08C91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2" creationId="{BE8EC563-A68F-48AC-B99D-A1385DBAD2B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3" creationId="{FC754F38-9CF8-42D1-BE20-7B6145003DAC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4" creationId="{70F0318C-A7AB-49BE-9B61-49402780A267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5" creationId="{5B6A502E-A119-4385-A3D0-0D0957D66C9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87" creationId="{377816C7-C5FD-4CDF-99C2-226F9453569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0" creationId="{78514551-5EFD-41C0-96DD-3B91F92C1AE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1" creationId="{3F4DEDCF-8FF7-4F10-93E4-0094953654D3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3" creationId="{0AAEB276-6274-409D-9BDF-9AB9EE64DE0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5" creationId="{A5212488-5E9D-4661-978F-7B11EDCAA8A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7" creationId="{85C5EEFF-676F-4DF7-9601-DAF33D675CB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102" creationId="{E0CF5E3F-7244-46E8-BBBD-BD60262F7C7F}"/>
          </ac:picMkLst>
        </pc:picChg>
        <pc:picChg chg="add mod">
          <ac:chgData name="Timo Mühlhaus" userId="1b6b3aba618dadac" providerId="LiveId" clId="{0650BC4A-570C-4918-B7F2-B6B3A55D36EB}" dt="2020-09-19T10:31:43.123" v="1687" actId="1076"/>
          <ac:picMkLst>
            <pc:docMk/>
            <pc:sldMk cId="1213068324" sldId="585"/>
            <ac:picMk id="112" creationId="{81AA5EF9-0B22-4DF6-B26F-4C85A71E1AD7}"/>
          </ac:picMkLst>
        </pc:pic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28" creationId="{DB791493-2B1C-4024-AB45-03846F901B5E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29" creationId="{8CC1CFBA-2D05-41A5-AD63-26409AECD35E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0" creationId="{E709AF30-0B93-4794-A29C-E4A61368C590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1" creationId="{CCC233ED-D5C8-435C-8210-F839B587433F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2" creationId="{D762EC04-FB52-4EDF-8C0A-1204F1F257B0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104" creationId="{54F3B4E4-D979-44E3-87B0-4E8B782472EF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105" creationId="{4CBED07C-8A2A-4315-9275-EE7DF64D5F82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28" creationId="{8B673979-2CAF-42B5-B7F0-C4628E2C000E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29" creationId="{6FC96056-5DE5-4377-8E0B-7C4A2D22BC0F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1" creationId="{ED73C721-85BD-47AE-AF63-A69D79BB896A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2" creationId="{FFC6569D-FD8A-48E0-BB8B-68F4931FF3E7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4" creationId="{E1A4BA7A-525D-4AEA-97E3-69CB782D9A1E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5" creationId="{1FA19B16-1E1A-4518-B599-C00AA90AFDEF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9" creationId="{8149821F-C6BD-4D6D-8487-F9D1549089F2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40" creationId="{3F27E513-0873-4D33-A316-E93F559CFEF5}"/>
          </ac:cxnSpMkLst>
        </pc:cxnChg>
      </pc:sldChg>
      <pc:sldChg chg="add del ord replId">
        <pc:chgData name="Timo Mühlhaus" userId="1b6b3aba618dadac" providerId="LiveId" clId="{0650BC4A-570C-4918-B7F2-B6B3A55D36EB}" dt="2020-09-19T09:35:39.628" v="1631" actId="47"/>
        <pc:sldMkLst>
          <pc:docMk/>
          <pc:sldMk cId="734419445" sldId="586"/>
        </pc:sldMkLst>
      </pc:sldChg>
      <pc:sldChg chg="del">
        <pc:chgData name="Timo Mühlhaus" userId="1b6b3aba618dadac" providerId="LiveId" clId="{0650BC4A-570C-4918-B7F2-B6B3A55D36EB}" dt="2020-09-19T12:21:33.235" v="2013" actId="47"/>
        <pc:sldMkLst>
          <pc:docMk/>
          <pc:sldMk cId="1859155631" sldId="586"/>
        </pc:sldMkLst>
      </pc:sldChg>
      <pc:sldChg chg="addSp delSp modSp add mod">
        <pc:chgData name="Timo Mühlhaus" userId="1b6b3aba618dadac" providerId="LiveId" clId="{0650BC4A-570C-4918-B7F2-B6B3A55D36EB}" dt="2020-09-19T13:02:28.007" v="2168" actId="14100"/>
        <pc:sldMkLst>
          <pc:docMk/>
          <pc:sldMk cId="3239487764" sldId="603"/>
        </pc:sldMkLst>
        <pc:spChg chg="mod topLvl">
          <ac:chgData name="Timo Mühlhaus" userId="1b6b3aba618dadac" providerId="LiveId" clId="{0650BC4A-570C-4918-B7F2-B6B3A55D36EB}" dt="2020-09-19T11:58:34.661" v="1959" actId="164"/>
          <ac:spMkLst>
            <pc:docMk/>
            <pc:sldMk cId="3239487764" sldId="603"/>
            <ac:spMk id="4" creationId="{79037EFA-0F4B-4388-95F1-D83D774B17D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" creationId="{EEF1903D-750A-435B-9FFF-30AC391D1AF4}"/>
          </ac:spMkLst>
        </pc:spChg>
        <pc:spChg chg="add del mod">
          <ac:chgData name="Timo Mühlhaus" userId="1b6b3aba618dadac" providerId="LiveId" clId="{0650BC4A-570C-4918-B7F2-B6B3A55D36EB}" dt="2020-09-19T12:00:09.524" v="1967" actId="478"/>
          <ac:spMkLst>
            <pc:docMk/>
            <pc:sldMk cId="3239487764" sldId="603"/>
            <ac:spMk id="11" creationId="{357FBF2A-E83F-4CB9-9711-3F1505453488}"/>
          </ac:spMkLst>
        </pc:spChg>
        <pc:spChg chg="del mod topLvl">
          <ac:chgData name="Timo Mühlhaus" userId="1b6b3aba618dadac" providerId="LiveId" clId="{0650BC4A-570C-4918-B7F2-B6B3A55D36EB}" dt="2020-09-19T11:57:52.804" v="1947" actId="478"/>
          <ac:spMkLst>
            <pc:docMk/>
            <pc:sldMk cId="3239487764" sldId="603"/>
            <ac:spMk id="12" creationId="{69785327-A597-4897-B422-B794BFBB2E7B}"/>
          </ac:spMkLst>
        </pc:spChg>
        <pc:spChg chg="del mod topLvl">
          <ac:chgData name="Timo Mühlhaus" userId="1b6b3aba618dadac" providerId="LiveId" clId="{0650BC4A-570C-4918-B7F2-B6B3A55D36EB}" dt="2020-09-19T11:57:52.804" v="1947" actId="478"/>
          <ac:spMkLst>
            <pc:docMk/>
            <pc:sldMk cId="3239487764" sldId="603"/>
            <ac:spMk id="13" creationId="{8D381D0B-7BFF-412C-B3AE-12039C8B2BB1}"/>
          </ac:spMkLst>
        </pc:spChg>
        <pc:spChg chg="del mod topLvl">
          <ac:chgData name="Timo Mühlhaus" userId="1b6b3aba618dadac" providerId="LiveId" clId="{0650BC4A-570C-4918-B7F2-B6B3A55D36EB}" dt="2020-09-19T11:57:55.520" v="1948" actId="478"/>
          <ac:spMkLst>
            <pc:docMk/>
            <pc:sldMk cId="3239487764" sldId="603"/>
            <ac:spMk id="14" creationId="{18D51AFA-0E55-4E46-A690-9B034C08A70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4" creationId="{81DD9602-4FB0-4783-8C2C-48F86DFE5C3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5" creationId="{33D23A48-45E7-44EB-9D69-2C334E2C9F4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7" creationId="{DE0CDD38-435D-4C08-AEB6-46A69D8896C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8" creationId="{08A431A6-23E1-4EC6-96CC-82E86BE7591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0" creationId="{53171097-DA23-42E6-8001-AC8D9E9AE7D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1" creationId="{0EACCB37-EE6D-4C84-B3D8-86C93FED6F4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2" creationId="{BF18BF23-2E96-422B-BFF9-CA5312DE7B1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44" creationId="{D8E115D3-763E-4CEF-894B-2F88EFF9E35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0" creationId="{CE1EB92D-D84D-413D-A034-E20C8EFCE34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1" creationId="{A7C7E1F6-23DB-4496-8A5D-0A014F1B3CC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5" creationId="{C17C12A4-2429-4246-8A5E-679485A4C68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8" creationId="{33A34830-A7BA-470E-85AC-207B5C296A0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9" creationId="{FC811958-E715-4171-94D1-C590105667D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0" creationId="{1090BBEF-7570-475D-8881-1733916AAA2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1" creationId="{0092B929-E642-4B92-8C2D-C7E1CB97CF8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2" creationId="{2738926A-70D4-42C5-8174-685390B0BA2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3" creationId="{29E2204D-4D0E-4FC5-9DD4-382131A156E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4" creationId="{7EE77154-1C50-4E1D-A1FE-E81EBAF0665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1" creationId="{69D558DC-34CD-433C-9381-90FA2DEBC10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2" creationId="{E8306BEE-D851-457D-8BFE-983E8F5FC32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5" creationId="{1E8782B6-822C-4846-ADF6-E27573A8C6C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8" creationId="{54EED017-3A02-4EB7-B829-3FD70B985F3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1" creationId="{7C175758-FC5E-4717-BB63-A22EA891E5E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2" creationId="{D479DC7D-4DF8-4434-A3CB-841C0848F78F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3" creationId="{AB0589F1-A4EC-4EC7-B253-0EF04FD3A05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6" creationId="{5D8AF0BA-2B4C-41ED-9BB0-E10E69AD566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7" creationId="{5BB6BC96-F04E-499B-AA1A-6C48592108E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8" creationId="{EC860F48-7F95-4286-ACD5-9BEE6B2B631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9" creationId="{486FD444-8898-4D80-9E59-C870865C452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0" creationId="{094E6A08-F3D2-43DB-9694-4EC9A26D77F6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1" creationId="{46A5FB90-897C-4525-896B-43CA84EC177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2" creationId="{5BD09BF1-6149-43D5-BCE2-35D3F9F839D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3" creationId="{FA46752D-2EB3-4C82-A529-B1FCB3319DA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4" creationId="{B73CB38B-A7E7-4671-A575-D6FA01F0CEA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5" creationId="{D5A6C7B2-3389-4EF8-AA72-D78763B1B578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6" creationId="{1D2F8F73-AE8B-4C40-BECA-2E9B6B44569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7" creationId="{02D61FC1-9D38-46EF-B400-DC5F440E575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9" creationId="{B12F6B85-CBC3-4624-A4D5-8F6463B060A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00" creationId="{2B16EA9A-616D-49AD-80AA-B171C1C806F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0" creationId="{340A9344-2A7A-4684-81C0-67EEF2D14AB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1" creationId="{FF241688-F84D-4C01-B75F-557997C4D2B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2" creationId="{DF4E8F57-85FE-4755-8C56-17ED78263C86}"/>
          </ac:spMkLst>
        </pc:spChg>
        <pc:spChg chg="del mod topLvl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117" creationId="{2AF7BCBA-AB44-4595-8CFE-696D0A27F6D3}"/>
          </ac:spMkLst>
        </pc:spChg>
        <pc:spChg chg="mod topLvl">
          <ac:chgData name="Timo Mühlhaus" userId="1b6b3aba618dadac" providerId="LiveId" clId="{0650BC4A-570C-4918-B7F2-B6B3A55D36EB}" dt="2020-09-19T11:58:34.661" v="1959" actId="164"/>
          <ac:spMkLst>
            <pc:docMk/>
            <pc:sldMk cId="3239487764" sldId="603"/>
            <ac:spMk id="119" creationId="{D6C2531F-2EC4-475C-B19D-9578CF0329D4}"/>
          </ac:spMkLst>
        </pc:spChg>
        <pc:spChg chg="del mod topLvl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120" creationId="{67A78198-BCD6-4532-8E20-49996D2AB13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22" creationId="{5E7F2353-EF81-4546-B4BF-6B05BB35293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2" creationId="{99AB4264-F038-4BC7-A023-E6847ABFC28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3" creationId="{E6D49770-14FD-437E-9207-F891CC3AE8A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4" creationId="{0F80B720-5E7E-40D7-8613-A70C33EAC16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5" creationId="{139C743D-7B05-4B9C-BC63-8984026384C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6" creationId="{5EA7E98F-1D22-468E-AB02-5C261ABBD1C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7" creationId="{E13D71C1-1426-4FC1-B5A1-31CC7056DF0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8" creationId="{07BDEB0B-0902-4C18-A79E-CF6182CD00F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9" creationId="{9C2BB684-CF07-44D8-98C6-3D7B6DB5B25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0" creationId="{F1D328AC-F6D3-4D17-AD45-3E65F7321CD4}"/>
          </ac:spMkLst>
        </pc:spChg>
        <pc:spChg chg="add mod">
          <ac:chgData name="Timo Mühlhaus" userId="1b6b3aba618dadac" providerId="LiveId" clId="{0650BC4A-570C-4918-B7F2-B6B3A55D36EB}" dt="2020-09-19T13:02:28.007" v="2168" actId="14100"/>
          <ac:spMkLst>
            <pc:docMk/>
            <pc:sldMk cId="3239487764" sldId="603"/>
            <ac:spMk id="147" creationId="{E9B1A7A5-589F-4D23-8C5B-3B36038CD76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8" creationId="{E8FCEAB3-C83A-493F-99D4-D6D0D5E7F51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9" creationId="{05EEE511-C675-487C-8842-4D750998C922}"/>
          </ac:spMkLst>
        </pc:spChg>
        <pc:spChg chg="mod">
          <ac:chgData name="Timo Mühlhaus" userId="1b6b3aba618dadac" providerId="LiveId" clId="{0650BC4A-570C-4918-B7F2-B6B3A55D36EB}" dt="2020-09-19T12:19:48.107" v="1984" actId="20577"/>
          <ac:spMkLst>
            <pc:docMk/>
            <pc:sldMk cId="3239487764" sldId="603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1" creationId="{11E9E9D2-3E26-4CEE-B70E-502B4E7A9C6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2" creationId="{4EFCFFF5-CF6F-44EC-800F-9D9E6A2152E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3" creationId="{BA2A08C6-12F5-482F-8501-3D7CE4AC36D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4" creationId="{7E987D0E-0564-4756-A397-3B1C8D7777A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6" creationId="{1F095525-92A5-42DD-A4D2-06904326A71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9" creationId="{4B2429B3-BD2A-4F77-9AC8-C59CB186E036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0" creationId="{32C30373-E6FC-4111-AF18-DF1E7025935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1" creationId="{2DC8E2A5-5F20-4B96-BA38-37E2657B708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2" creationId="{6AE0D6EA-C26B-4332-A508-56BC94E354B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3" creationId="{FF702C7C-1C98-496C-8DE1-30702B95915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5" creationId="{345AB466-5BB1-4D18-9869-9DCF16D7709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6" creationId="{9D2DEF05-606E-4111-BC44-1D7D86DB0AD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7" creationId="{68FBA1DA-F287-4AB6-A8D3-B84F79334D0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8" creationId="{02C7E65C-63DC-4503-951C-4DC0185612E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09" creationId="{59A95393-0D49-47FA-99F0-76A424DB4C2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0" creationId="{07CA2203-53BD-40E4-8CA1-D95A8C908E1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1" creationId="{A006DA45-8381-4250-8024-13F1B1CE74C0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2" creationId="{1F898984-A8EF-4299-A55A-44FA3747EED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3" creationId="{88922483-AAB1-4287-A87B-C3393DB8D3A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4" creationId="{10664228-4833-4228-8FFC-F25D4063403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39" creationId="{61996A98-8322-43E2-9C2A-495F5171BE1F}"/>
          </ac:spMkLst>
        </pc:spChg>
        <pc:spChg chg="del mod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246" creationId="{E3E2C1AC-F314-470F-AC22-7C32C3CDD4AB}"/>
          </ac:spMkLst>
        </pc:spChg>
        <pc:grpChg chg="del mod topLvl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" creationId="{B8503203-C24F-4D93-AC51-1728EF7179C4}"/>
          </ac:grpSpMkLst>
        </pc:grpChg>
        <pc:grpChg chg="del">
          <ac:chgData name="Timo Mühlhaus" userId="1b6b3aba618dadac" providerId="LiveId" clId="{0650BC4A-570C-4918-B7F2-B6B3A55D36EB}" dt="2020-09-19T11:57:39.337" v="1945" actId="165"/>
          <ac:grpSpMkLst>
            <pc:docMk/>
            <pc:sldMk cId="3239487764" sldId="603"/>
            <ac:grpSpMk id="3" creationId="{25899194-52F0-4B63-ACF5-4E9A46714F35}"/>
          </ac:grpSpMkLst>
        </pc:grpChg>
        <pc:grpChg chg="add mod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5" creationId="{63D78FF0-9222-41EF-9A21-E399145477A6}"/>
          </ac:grpSpMkLst>
        </pc:grpChg>
        <pc:grpChg chg="add mod">
          <ac:chgData name="Timo Mühlhaus" userId="1b6b3aba618dadac" providerId="LiveId" clId="{0650BC4A-570C-4918-B7F2-B6B3A55D36EB}" dt="2020-09-19T12:19:40.093" v="1973" actId="1076"/>
          <ac:grpSpMkLst>
            <pc:docMk/>
            <pc:sldMk cId="3239487764" sldId="603"/>
            <ac:grpSpMk id="6" creationId="{141F6F54-146C-463B-B482-69BA768DE674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7" creationId="{3221BE55-66C4-4967-9A35-EE4522465D11}"/>
          </ac:grpSpMkLst>
        </pc:grpChg>
        <pc:grpChg chg="del mod topLvl">
          <ac:chgData name="Timo Mühlhaus" userId="1b6b3aba618dadac" providerId="LiveId" clId="{0650BC4A-570C-4918-B7F2-B6B3A55D36EB}" dt="2020-09-19T11:57:52.804" v="1947" actId="478"/>
          <ac:grpSpMkLst>
            <pc:docMk/>
            <pc:sldMk cId="3239487764" sldId="603"/>
            <ac:grpSpMk id="10" creationId="{1B37AC94-E8CA-4F9D-9A9A-E3AD3D8773D8}"/>
          </ac:grpSpMkLst>
        </pc:grpChg>
        <pc:grpChg chg="del mod topLvl">
          <ac:chgData name="Timo Mühlhaus" userId="1b6b3aba618dadac" providerId="LiveId" clId="{0650BC4A-570C-4918-B7F2-B6B3A55D36EB}" dt="2020-09-19T11:57:52.804" v="1947" actId="478"/>
          <ac:grpSpMkLst>
            <pc:docMk/>
            <pc:sldMk cId="3239487764" sldId="603"/>
            <ac:grpSpMk id="15" creationId="{69E6F30D-412C-459E-8750-871E84137F59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3" creationId="{477C72A1-1402-4422-AC89-3CA14E8980C7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6" creationId="{73FA94E5-21E1-45F9-BBAE-8F8389AD35CE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9" creationId="{0AE54FAD-D7EF-473C-9A3B-4DB543E0608F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43" creationId="{CA7FB8B0-E768-4CF1-9BD1-4DD8A41C675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5" creationId="{15A8F983-8475-4142-899E-2C59AA0D252E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6" creationId="{0397C0EF-263D-4D9B-A3C3-06FE725169B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7" creationId="{CE2635CE-7FF9-4E61-BC72-92800AB88DF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8" creationId="{FBE383C7-3029-41FC-A02B-EA05DE4E5CC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9" creationId="{42154537-265C-4F85-A2F7-D9D612047D38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2" creationId="{C385A0D0-B76E-4671-BCEB-2614147928F9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3" creationId="{986F0CF8-7C4E-4FD2-8E8E-4505DFF33370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4" creationId="{8D772E4C-253A-4706-80E2-9ECD9428F80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5" creationId="{B9661386-D088-43B6-8F65-D628A1704401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6" creationId="{77AE96EB-F686-4A34-9F86-B224B099FDC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7" creationId="{1A6F54B4-6AA7-45E1-B870-A50551217A5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8" creationId="{DA5C0C21-05DE-41ED-AF92-DB359F4C5A5E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9" creationId="{3BB728BF-91AF-4291-9FA7-41C585A0D806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70" creationId="{34EE644B-8034-4BB6-AF51-A58F8C59998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98" creationId="{69AB1065-DBE1-461E-9122-F095B75A9D5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02" creationId="{8DDC5356-FD27-400A-A79A-119C563D4949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03" creationId="{2CD30776-CF10-41E7-9609-0AA3AAF6BE17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25" creationId="{1B0E7FF6-C6EA-4CC5-A972-5C6A46FAB778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44" creationId="{D11B9F35-0FBE-46D8-8F8A-E1381ED32FB7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46" creationId="{04C3A175-1B24-4F4F-A73A-7B5D52DCEE56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57" creationId="{528D8CC1-EF8C-450D-AFE0-93FD25FEDC9C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4" creationId="{2347E67F-C99E-4DEA-ABE8-B0E75DA49235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7" creationId="{9D116F6D-7ADE-4AA8-B94E-C616D951ED3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8" creationId="{7848BB17-895B-417C-9639-5C91D6DB124E}"/>
          </ac:grpSpMkLst>
        </pc:grp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1" creationId="{904F44BA-9ECA-4F6E-8310-199E27E2CEF2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4" creationId="{5B6E4351-D01C-4B14-865B-84D63C79637A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6" creationId="{6B51A187-6C1A-4563-B93F-0DC1DA0B35B3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7" creationId="{9383EBF7-4B0C-470E-B1B2-C4B567EBCAC0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1" creationId="{3102F6B6-13C7-4B91-9736-254A0D250B7C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2" creationId="{70A36631-FEE5-4345-BB81-289AEFB195F1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3" creationId="{3900F437-B302-4E25-9E96-473B3B9DF820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5" creationId="{76490C17-2CF7-48B8-8E03-6800D55E37EC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58" creationId="{E7651039-074B-4FAA-9AD5-D739C6F66BFE}"/>
          </ac:picMkLst>
        </pc:pic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56" creationId="{6A14DA39-A5E8-42E7-8BE5-D2945D99AB83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57" creationId="{2BB2AFAC-469F-4668-A4E4-1A6CE0D80DBE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3" creationId="{F70B8B05-C866-4355-B05A-2B406826F431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4" creationId="{2E1D35C7-B8C0-4FAB-96E7-3B3F43D49851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6" creationId="{EA66943D-0513-4F52-9761-889C498CBEA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7" creationId="{1AB0F23A-CF63-4A05-8AA4-93B2788E0BC5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9" creationId="{997558E2-1EFA-4EA7-9D70-936898DE36A7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0" creationId="{CE7C43B2-21A8-4D5E-903A-A309D0D71F3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4" creationId="{76E93F7B-40D3-4EC4-A211-742BB45E477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5" creationId="{E800C428-2A56-473F-B507-8D53C002976F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105" creationId="{D2F44B42-725C-43C0-82D6-7862D6BD478C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109" creationId="{04489CAD-1E5B-445C-9362-FA8DDBFB22AD}"/>
          </ac:cxnSpMkLst>
        </pc:cxnChg>
      </pc:sldChg>
      <pc:sldChg chg="addSp delSp modSp add mod">
        <pc:chgData name="Timo Mühlhaus" userId="1b6b3aba618dadac" providerId="LiveId" clId="{0650BC4A-570C-4918-B7F2-B6B3A55D36EB}" dt="2020-09-19T16:30:04.595" v="3474" actId="20577"/>
        <pc:sldMkLst>
          <pc:docMk/>
          <pc:sldMk cId="3279168075" sldId="604"/>
        </pc:sldMkLst>
        <pc:spChg chg="add mod ord">
          <ac:chgData name="Timo Mühlhaus" userId="1b6b3aba618dadac" providerId="LiveId" clId="{0650BC4A-570C-4918-B7F2-B6B3A55D36EB}" dt="2020-09-19T13:00:44.877" v="2157" actId="13822"/>
          <ac:spMkLst>
            <pc:docMk/>
            <pc:sldMk cId="3279168075" sldId="604"/>
            <ac:spMk id="2" creationId="{3437D9AC-4116-4443-94C8-D3FF2425A25A}"/>
          </ac:spMkLst>
        </pc:spChg>
        <pc:spChg chg="del">
          <ac:chgData name="Timo Mühlhaus" userId="1b6b3aba618dadac" providerId="LiveId" clId="{0650BC4A-570C-4918-B7F2-B6B3A55D36EB}" dt="2020-09-19T12:59:37.265" v="2135" actId="478"/>
          <ac:spMkLst>
            <pc:docMk/>
            <pc:sldMk cId="3279168075" sldId="604"/>
            <ac:spMk id="4" creationId="{79037EFA-0F4B-4388-95F1-D83D774B17DD}"/>
          </ac:spMkLst>
        </pc:spChg>
        <pc:spChg chg="del">
          <ac:chgData name="Timo Mühlhaus" userId="1b6b3aba618dadac" providerId="LiveId" clId="{0650BC4A-570C-4918-B7F2-B6B3A55D36EB}" dt="2020-09-19T12:59:42.454" v="2136" actId="478"/>
          <ac:spMkLst>
            <pc:docMk/>
            <pc:sldMk cId="3279168075" sldId="604"/>
            <ac:spMk id="119" creationId="{D6C2531F-2EC4-475C-B19D-9578CF0329D4}"/>
          </ac:spMkLst>
        </pc:spChg>
        <pc:spChg chg="mod">
          <ac:chgData name="Timo Mühlhaus" userId="1b6b3aba618dadac" providerId="LiveId" clId="{0650BC4A-570C-4918-B7F2-B6B3A55D36EB}" dt="2020-09-19T16:30:04.595" v="3474" actId="20577"/>
          <ac:spMkLst>
            <pc:docMk/>
            <pc:sldMk cId="3279168075" sldId="604"/>
            <ac:spMk id="147" creationId="{E9B1A7A5-589F-4D23-8C5B-3B36038CD76B}"/>
          </ac:spMkLst>
        </pc:spChg>
        <pc:spChg chg="mod">
          <ac:chgData name="Timo Mühlhaus" userId="1b6b3aba618dadac" providerId="LiveId" clId="{0650BC4A-570C-4918-B7F2-B6B3A55D36EB}" dt="2020-09-19T12:21:24.534" v="2012" actId="20577"/>
          <ac:spMkLst>
            <pc:docMk/>
            <pc:sldMk cId="3279168075" sldId="604"/>
            <ac:spMk id="150" creationId="{51CDA56C-F865-4730-978C-8CCB0BAF6A4A}"/>
          </ac:spMkLst>
        </pc:spChg>
        <pc:grpChg chg="del">
          <ac:chgData name="Timo Mühlhaus" userId="1b6b3aba618dadac" providerId="LiveId" clId="{0650BC4A-570C-4918-B7F2-B6B3A55D36EB}" dt="2020-09-19T12:59:37.265" v="2135" actId="478"/>
          <ac:grpSpMkLst>
            <pc:docMk/>
            <pc:sldMk cId="3279168075" sldId="604"/>
            <ac:grpSpMk id="5" creationId="{63D78FF0-9222-41EF-9A21-E399145477A6}"/>
          </ac:grpSpMkLst>
        </pc:grpChg>
      </pc:sldChg>
      <pc:sldChg chg="addSp delSp modSp new mod ord modClrScheme chgLayout">
        <pc:chgData name="Timo Mühlhaus" userId="1b6b3aba618dadac" providerId="LiveId" clId="{0650BC4A-570C-4918-B7F2-B6B3A55D36EB}" dt="2020-09-19T16:33:02.794" v="3520" actId="20577"/>
        <pc:sldMkLst>
          <pc:docMk/>
          <pc:sldMk cId="3748317913" sldId="605"/>
        </pc:sldMkLst>
        <pc:spChg chg="mod ord">
          <ac:chgData name="Timo Mühlhaus" userId="1b6b3aba618dadac" providerId="LiveId" clId="{0650BC4A-570C-4918-B7F2-B6B3A55D36EB}" dt="2020-09-19T13:46:15.100" v="2636" actId="20577"/>
          <ac:spMkLst>
            <pc:docMk/>
            <pc:sldMk cId="3748317913" sldId="605"/>
            <ac:spMk id="2" creationId="{51BBB57D-5E82-43B2-9886-B135780DFDBC}"/>
          </ac:spMkLst>
        </pc:spChg>
        <pc:spChg chg="mod ord">
          <ac:chgData name="Timo Mühlhaus" userId="1b6b3aba618dadac" providerId="LiveId" clId="{0650BC4A-570C-4918-B7F2-B6B3A55D36EB}" dt="2020-09-19T16:33:02.794" v="3520" actId="20577"/>
          <ac:spMkLst>
            <pc:docMk/>
            <pc:sldMk cId="3748317913" sldId="605"/>
            <ac:spMk id="3" creationId="{8AAF5760-FAAD-4CB8-8263-C774FAEFD26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" creationId="{B0185505-461B-4EC0-A636-7CDA56E609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" creationId="{4BA2BA17-553D-49E7-8CDE-D25873E33F2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" creationId="{3201A665-4623-498B-84C6-B71B6F1604E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" creationId="{F8A4777B-5145-498A-93F8-140E3DFA253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" creationId="{232330A1-BDB8-4395-ACA1-97DD63BE11A1}"/>
          </ac:spMkLst>
        </pc:spChg>
        <pc:spChg chg="del mod">
          <ac:chgData name="Timo Mühlhaus" userId="1b6b3aba618dadac" providerId="LiveId" clId="{0650BC4A-570C-4918-B7F2-B6B3A55D36EB}" dt="2020-09-19T13:30:03.133" v="2375" actId="478"/>
          <ac:spMkLst>
            <pc:docMk/>
            <pc:sldMk cId="3748317913" sldId="605"/>
            <ac:spMk id="14" creationId="{32B21FB1-95F0-4111-87A1-076BCCD10258}"/>
          </ac:spMkLst>
        </pc:spChg>
        <pc:spChg chg="add mod ord topLvl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15" creationId="{31BDB328-8B7A-4DDD-92AB-BD8B324B33F8}"/>
          </ac:spMkLst>
        </pc:spChg>
        <pc:spChg chg="add del mod ord topLvl">
          <ac:chgData name="Timo Mühlhaus" userId="1b6b3aba618dadac" providerId="LiveId" clId="{0650BC4A-570C-4918-B7F2-B6B3A55D36EB}" dt="2020-09-19T13:35:54.752" v="2456" actId="478"/>
          <ac:spMkLst>
            <pc:docMk/>
            <pc:sldMk cId="3748317913" sldId="605"/>
            <ac:spMk id="16" creationId="{69CAD8CA-991E-4ABE-B5C4-5FEC4E9A4A39}"/>
          </ac:spMkLst>
        </pc:spChg>
        <pc:spChg chg="del mod">
          <ac:chgData name="Timo Mühlhaus" userId="1b6b3aba618dadac" providerId="LiveId" clId="{0650BC4A-570C-4918-B7F2-B6B3A55D36EB}" dt="2020-09-19T13:30:54.284" v="2383" actId="478"/>
          <ac:spMkLst>
            <pc:docMk/>
            <pc:sldMk cId="3748317913" sldId="605"/>
            <ac:spMk id="18" creationId="{537C9C75-D563-4D67-A360-C2EB6DC2D28D}"/>
          </ac:spMkLst>
        </pc:spChg>
        <pc:spChg chg="del mod">
          <ac:chgData name="Timo Mühlhaus" userId="1b6b3aba618dadac" providerId="LiveId" clId="{0650BC4A-570C-4918-B7F2-B6B3A55D36EB}" dt="2020-09-19T13:30:57.581" v="2384" actId="478"/>
          <ac:spMkLst>
            <pc:docMk/>
            <pc:sldMk cId="3748317913" sldId="605"/>
            <ac:spMk id="21" creationId="{A3EC3F40-DEE2-4858-9C1F-DDE214AF9DFF}"/>
          </ac:spMkLst>
        </pc:spChg>
        <pc:spChg chg="del mod topLvl">
          <ac:chgData name="Timo Mühlhaus" userId="1b6b3aba618dadac" providerId="LiveId" clId="{0650BC4A-570C-4918-B7F2-B6B3A55D36EB}" dt="2020-09-19T13:31:03.773" v="2386" actId="478"/>
          <ac:spMkLst>
            <pc:docMk/>
            <pc:sldMk cId="3748317913" sldId="605"/>
            <ac:spMk id="22" creationId="{8E66D411-1C7A-4552-A200-ACA3EE459AE5}"/>
          </ac:spMkLst>
        </pc:spChg>
        <pc:spChg chg="del mod">
          <ac:chgData name="Timo Mühlhaus" userId="1b6b3aba618dadac" providerId="LiveId" clId="{0650BC4A-570C-4918-B7F2-B6B3A55D36EB}" dt="2020-09-19T13:30:59.199" v="2385" actId="478"/>
          <ac:spMkLst>
            <pc:docMk/>
            <pc:sldMk cId="3748317913" sldId="605"/>
            <ac:spMk id="23" creationId="{27738AE4-5767-4515-B708-C937C6C5ED0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0" creationId="{8F1A0C41-04A1-4009-A13B-E943C1D98DA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1" creationId="{CF77C762-3985-4237-B042-14C3F769143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2" creationId="{959DA986-5187-4943-A4AB-524C7C2DC40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3" creationId="{3E9AD918-287A-4E8B-B0BA-B436FBFD6F8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6" creationId="{63080E6B-7F80-4461-8A20-7BCD399DD7D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7" creationId="{08CE88A7-F4FD-4593-AC84-EE12346AD02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8" creationId="{BDCA22D2-32DC-4D28-9623-9FC3C49E037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9" creationId="{669DC09D-2FCD-4CDC-9E8C-70CEF83D02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42" creationId="{D7530E48-1A38-4FD1-8C2A-9C1D93FEBA0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45" creationId="{70F6C511-F4B7-426B-A204-FBAB3A86124A}"/>
          </ac:spMkLst>
        </pc:spChg>
        <pc:spChg chg="add mod topLvl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49" creationId="{2C403D59-7F0B-4385-BDDE-1BDF3D47BD89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2" creationId="{F10A29F0-F29F-4838-968C-F326861FB7C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3" creationId="{B11B1CD7-A545-477A-925D-87D3B4051B3C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6" creationId="{9EEDD2BB-B6F4-4386-9988-1F6CD6DC7A1E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3" creationId="{86AEA5AB-C6B8-4887-AF02-64C096070F1F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4" creationId="{25CB2ED5-B028-429D-8515-6F794EC49CC2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5" creationId="{AD136A3C-69FF-4E31-972E-3988561DDE17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6" creationId="{030C1B9D-B6BD-4251-A8E7-7DE44EEE61B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9" creationId="{BA1E52EE-82CA-4D6A-ADDE-FBC7D50F329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0" creationId="{45B5125D-226A-4F3A-99C1-417392BCF305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1" creationId="{D97DC000-EA5F-46F6-AA4F-B3FB5E7FCA9F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2" creationId="{A1C8693A-D568-4CA7-91C3-FA5AEA7DB5D7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5" creationId="{D54ECA03-3B89-4636-B78A-A312A42E6784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8" creationId="{27E2D63E-E1E7-4A71-81D2-888038CA7EA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1" creationId="{AF4398C7-DF87-462A-8C5F-2386BA3A6B94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2" creationId="{6CF968B7-D800-4AC7-931B-913B8D3F4399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3" creationId="{A5314D1F-8057-4CFE-9535-C9DA8285160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4" creationId="{19EC4625-B059-4976-A102-92730E21D5E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5" creationId="{1732C69A-9228-48CE-99CC-703E7BB95B6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7" creationId="{ED8C12D8-6A4A-4505-A660-CC3174BF867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8" creationId="{4054D8BC-4E0F-4BC9-B5E7-DB1184FE7A8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9" creationId="{1B85161E-5504-4E31-837C-477B7DC76A3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0" creationId="{39246E06-8DAA-4CBE-86DA-088499B49EA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1" creationId="{06D1909E-E371-4E8A-A8D0-37EB5359B9D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3" creationId="{93199CCB-D238-482D-AF46-32DE627574D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4" creationId="{518CF334-8062-4459-9B8A-B2833844451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5" creationId="{C7EB5D01-F610-4DD9-B48F-C8F84300C63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6" creationId="{E5C3A031-5EE2-47BA-BE89-3043C514A8E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7" creationId="{88F5211C-68EE-4169-9ECC-FE9D5726BF6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2" creationId="{7F2CDB00-C041-4B64-9FD7-4B8560B62FD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3" creationId="{463EA9D4-AB2E-4FD9-9364-FB43D5DEC0A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4" creationId="{DE92BF0F-561F-42D1-97E4-5172A7DC9A3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5" creationId="{7689804C-A3AE-4930-82A7-3991B894D10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6" creationId="{9D317302-2B45-4DC7-AD72-C67639BDFB5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7" creationId="{26F5D0F8-A29E-4FDD-8E77-EFF0267C1B6B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8" creationId="{9E158AF7-BD8C-48E4-949D-36615AD0FF8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9" creationId="{797BF244-A490-454F-91E1-796197D72CD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0" creationId="{7C5BAE57-B99C-4414-A230-2F403D33E33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1" creationId="{8AD171E1-9FF5-439C-BF61-FCCAB691C3A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2" creationId="{B07EA9CB-B5BA-4C95-AECF-D01E9543715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3" creationId="{522F8F32-9F96-4140-82B8-0D87F8E96893}"/>
          </ac:spMkLst>
        </pc:spChg>
        <pc:spChg chg="mod topLvl">
          <ac:chgData name="Timo Mühlhaus" userId="1b6b3aba618dadac" providerId="LiveId" clId="{0650BC4A-570C-4918-B7F2-B6B3A55D36EB}" dt="2020-09-19T13:48:32.749" v="2705" actId="1076"/>
          <ac:spMkLst>
            <pc:docMk/>
            <pc:sldMk cId="3748317913" sldId="605"/>
            <ac:spMk id="116" creationId="{59EA24F0-CF43-4E78-8F67-ECBE9CBA4B90}"/>
          </ac:spMkLst>
        </pc:spChg>
        <pc:spChg chg="mod topLvl">
          <ac:chgData name="Timo Mühlhaus" userId="1b6b3aba618dadac" providerId="LiveId" clId="{0650BC4A-570C-4918-B7F2-B6B3A55D36EB}" dt="2020-09-19T13:41:04.760" v="2581" actId="164"/>
          <ac:spMkLst>
            <pc:docMk/>
            <pc:sldMk cId="3748317913" sldId="605"/>
            <ac:spMk id="119" creationId="{0E1038B7-3B15-4D2F-A27B-B1EC1A4993F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2" creationId="{5D7CFA38-8E53-4608-B82D-F3F8A87086E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3" creationId="{CB4A3A6E-9914-4B1D-9C2A-4F0413B966F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4" creationId="{75C127E6-AF6C-4023-80E9-B3EE7FC44EA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5" creationId="{651321F9-4683-4218-B5A9-12C8B14E55C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6" creationId="{0532382D-38A1-4007-B33B-3B3528E878E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7" creationId="{4DF70E43-FCCD-4DD2-A220-A509BFFB98B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8" creationId="{D82ED2E7-5060-45C3-9ED1-6EC97BC9DB6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9" creationId="{A4BF64E6-3A8E-4D9C-B184-AF9F206BA021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0" creationId="{5466C1EF-F3AD-4781-A23D-0DC1BDBC0C6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1" creationId="{2CE2F6CB-1848-4F6E-B021-DFF644B1F46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8" creationId="{39E8AA81-A475-4CD2-A594-2D494FEB766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9" creationId="{3CD8E37D-5C4A-40BE-B2ED-96F4688D97C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0" creationId="{67645F98-8733-444F-AED5-DB39F02D084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1" creationId="{C0D1A7AB-EDEE-47BA-AD4A-82AD32794A6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4" creationId="{01A0DB9F-22D0-4ED0-9B07-1879FD92C46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5" creationId="{E16F3D5F-433E-4107-B790-EF488E1918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6" creationId="{25A99F86-AE0C-4153-B032-CB4D817590B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7" creationId="{A9BAFF52-EAE0-4113-BEED-F823C0AEB01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0" creationId="{C7F4B44B-C05D-48C0-844D-47F25C890D5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3" creationId="{37B4D293-3993-41C8-95E3-87392A4E35D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6" creationId="{F15FFF59-E958-493B-8623-5E0C3762E0AB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7" creationId="{88637729-785E-4659-B133-9F407FAF377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8" creationId="{BEF7965F-BB99-4A3D-B640-96EED7A0E76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9" creationId="{B65F55D9-A257-4DAF-92B6-BE1C2408BBE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60" creationId="{0CC3D63F-E67F-46AD-B259-264C00A804B2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5" creationId="{4184DC07-0C3D-4EE2-A009-5B736F2B3EF3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6" creationId="{ECE0D6DD-CDF3-47AD-9C15-309E1484C95B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7" creationId="{9B90E349-EACD-4591-BA84-474A81784F29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8" creationId="{C8190BFB-A51C-4C99-B977-B2CE574FECF0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9" creationId="{A99B8114-1BF6-41BD-A3E6-1FF2E1CC5982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0" creationId="{F46FA8D4-19FC-4D17-9AD6-CC861B28D906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1" creationId="{2B087026-8BE4-43C7-8DF3-D2133CD37670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2" creationId="{ADBA0F7A-DEC2-4D83-8E74-C23708FC5D0B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3" creationId="{41260E2B-C3A6-49B0-9C07-7AE827EA5A36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4" creationId="{8EE27C82-067E-43AA-AA32-6F6DFA2B48F9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5" creationId="{938A7C7D-5545-4804-AA3E-2D055B16C60A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6" creationId="{94BB8304-7F4F-4D85-831D-FEF1C4FB0646}"/>
          </ac:spMkLst>
        </pc:spChg>
        <pc:spChg chg="add mod">
          <ac:chgData name="Timo Mühlhaus" userId="1b6b3aba618dadac" providerId="LiveId" clId="{0650BC4A-570C-4918-B7F2-B6B3A55D36EB}" dt="2020-09-19T13:41:04.760" v="2581" actId="164"/>
          <ac:spMkLst>
            <pc:docMk/>
            <pc:sldMk cId="3748317913" sldId="605"/>
            <ac:spMk id="177" creationId="{A37BFC9F-D30A-4263-A148-62750515F9EE}"/>
          </ac:spMkLst>
        </pc:spChg>
        <pc:spChg chg="add del mod">
          <ac:chgData name="Timo Mühlhaus" userId="1b6b3aba618dadac" providerId="LiveId" clId="{0650BC4A-570C-4918-B7F2-B6B3A55D36EB}" dt="2020-09-19T13:39:53.932" v="2544" actId="478"/>
          <ac:spMkLst>
            <pc:docMk/>
            <pc:sldMk cId="3748317913" sldId="605"/>
            <ac:spMk id="178" creationId="{70D7752B-142E-4B0D-B11A-A7AA742BA2A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3" creationId="{AD589506-BFB5-4C23-9724-43AF5D6F831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4" creationId="{5AFE5B14-40A6-4886-B35D-EF894564724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5" creationId="{570FD877-1EF1-4A8C-A5C0-50B07C030C1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6" creationId="{B79BA42F-D4E6-4F7F-8B3A-23B573E1851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7" creationId="{4BF08EC6-0850-479D-A8A0-4F10843DD7E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8" creationId="{85D05D2B-8B5C-4203-866E-B29E66DAF40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9" creationId="{362E4B17-7196-4630-A8C5-88798811CE4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0" creationId="{3C6238A5-20D2-4B74-86B7-073308DA282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1" creationId="{57AD5AA2-9097-40FB-8820-9BAF81051C9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2" creationId="{80B406DB-2395-4AA0-8385-011B76D4E2E1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3" creationId="{8410C8A7-11FD-4E34-8EB3-BD2D6092012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4" creationId="{DF8FBF82-E5D0-4CC1-8D15-8378D7CBB318}"/>
          </ac:spMkLst>
        </pc:spChg>
        <pc:spChg chg="add mod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195" creationId="{B57DD372-6FDD-4A6C-9466-F995B43589B1}"/>
          </ac:spMkLst>
        </pc:spChg>
        <pc:spChg chg="add mod">
          <ac:chgData name="Timo Mühlhaus" userId="1b6b3aba618dadac" providerId="LiveId" clId="{0650BC4A-570C-4918-B7F2-B6B3A55D36EB}" dt="2020-09-19T16:31:08.775" v="3496" actId="1036"/>
          <ac:spMkLst>
            <pc:docMk/>
            <pc:sldMk cId="3748317913" sldId="605"/>
            <ac:spMk id="201" creationId="{62907251-E50B-4D22-A1F3-2FB361B38C2B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03" creationId="{D099DA28-E2BA-4A00-A1CB-6DE201D20099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09" creationId="{7C90EB78-4C59-4E01-B1D3-E703295A811D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0" creationId="{BB87A109-1E3B-49B3-BE11-AF60653F1EE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4" creationId="{E146FB54-8623-40A9-8C8D-87E42C79E0A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7" creationId="{524CF4A6-AC8C-4EDA-AD23-03B2995466C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8" creationId="{F402B9B2-8454-4CC4-92C5-8ABA3079063A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9" creationId="{7A1ADFD6-B0F4-4CF4-B3FB-6842A82F7581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0" creationId="{88CB3563-8D59-4434-BF97-84C3473DDAD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1" creationId="{204DC54C-B547-48F3-8D9D-E36B1D63C275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2" creationId="{16E31831-C3FB-4C23-9888-AABF58AD7D80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3" creationId="{FD77154C-C690-4940-9202-C86269708AFD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0" creationId="{D541EC96-74D8-4998-A2B2-ED284B60F8D2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1" creationId="{FF0C2405-52C9-4FFC-854F-AAD0BCF55A71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4" creationId="{DB9F1125-7F8E-40AA-91C1-3DC9A2BCE8A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7" creationId="{80BB4AC4-BD8C-4C9C-AC06-74B90B08061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0" creationId="{42551BAA-341C-4BC4-AF90-EE1DFD139F39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1" creationId="{658E1E25-7109-4F8A-89AA-ECBF921E668E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2" creationId="{C18AB357-F04B-4806-AEC0-758C917AFF3B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5" creationId="{BA912B70-7309-485A-8A8C-DBFF1C4F77F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6" creationId="{D31BC63A-0EA2-42E2-B770-296542A54AE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7" creationId="{B6B2C6B0-4C9C-4566-B2E3-E840AC68020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8" creationId="{95C03835-CCF4-4D67-971A-9D947071D5C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9" creationId="{EE3DDFAD-8562-48ED-B191-4C66E6E0E1D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0" creationId="{62A9D6E5-623C-4F7D-95E7-003D8318DEA0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1" creationId="{D3990402-1F28-4535-AD27-8B5D2FBFE90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2" creationId="{37E43B3B-9B1F-4209-A08C-B3328D7BCBE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3" creationId="{C89B8453-CA58-479E-BC2E-1A6FA8620B4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4" creationId="{3EAF4344-B9C9-4EE1-BC36-8D9F7A286CCE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5" creationId="{2EAB0977-8A53-4CB5-9218-10A0BD20090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6" creationId="{B7D336B0-BAAF-4BF8-A68C-A173420AB81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8" creationId="{AC7A522C-C015-4230-93A0-A3CFEE7BC44A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9" creationId="{1CDF6647-0D7A-4DFC-AF08-3D21940ADD8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4" creationId="{6C25A033-36EF-427C-AB93-0D12890700D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5" creationId="{1E26C6F0-47AA-49B3-86E4-1B2F4C33D19F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6" creationId="{F957C5FC-95CA-4B43-B6B0-32E344823650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68" creationId="{97355F0F-7111-47BF-B6C4-5611D36C933B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69" creationId="{2CC08899-3886-42B5-818F-F1E89208EC9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0" creationId="{A901B865-0D00-41E0-AA60-F32B68C54026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1" creationId="{2C424E02-2786-40FB-808D-1FFC4BAD39C1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2" creationId="{436A31FB-BF42-4E9F-813D-B90EE268D87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3" creationId="{50D5A3F6-8D22-40FC-A838-775663E51E05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4" creationId="{87276C34-211B-4831-BDDF-FC3D622F97ED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5" creationId="{4B93DD6D-D30F-4653-A8DA-9561D3B9F00C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6" creationId="{9D82BCCB-6FB3-4CD1-8B4E-5E2D4333922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7" creationId="{4235438C-4090-4733-B270-A441BFD3F4D2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8" creationId="{F3F2C411-5104-4519-9820-B72552DA0EC3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9" creationId="{60C360A8-723E-4B11-9577-5B7A5B0E6B82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80" creationId="{06D9D4BD-5B75-493F-81C1-5C9416A200A7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81" creationId="{BE7638BB-51E9-4661-8F86-5374A86AE738}"/>
          </ac:spMkLst>
        </pc:s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8" creationId="{45494A85-3838-4030-A090-CE105D2EA722}"/>
          </ac:grpSpMkLst>
        </pc:grpChg>
        <pc:grpChg chg="add del mod">
          <ac:chgData name="Timo Mühlhaus" userId="1b6b3aba618dadac" providerId="LiveId" clId="{0650BC4A-570C-4918-B7F2-B6B3A55D36EB}" dt="2020-09-19T13:31:03.773" v="2386" actId="478"/>
          <ac:grpSpMkLst>
            <pc:docMk/>
            <pc:sldMk cId="3748317913" sldId="605"/>
            <ac:grpSpMk id="17" creationId="{750139C0-1A2F-4E27-9C5C-DFB7F3AF1C61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9" creationId="{6B7BB9EE-C2D3-4CFB-BEDD-C706FDBC6A8D}"/>
          </ac:grpSpMkLst>
        </pc:grpChg>
        <pc:grpChg chg="del mod">
          <ac:chgData name="Timo Mühlhaus" userId="1b6b3aba618dadac" providerId="LiveId" clId="{0650BC4A-570C-4918-B7F2-B6B3A55D36EB}" dt="2020-09-19T13:30:59.199" v="2385" actId="478"/>
          <ac:grpSpMkLst>
            <pc:docMk/>
            <pc:sldMk cId="3748317913" sldId="605"/>
            <ac:grpSpMk id="20" creationId="{E7FAAE72-4B01-4010-9CA4-1AF0E469C2D6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4" creationId="{BF445099-A4CE-4F28-866B-1249D2250DC0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5" creationId="{DFD5D515-8353-43A4-B294-E68F11F909D2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6" creationId="{78920F3E-DF71-4222-B726-744AE1723B19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7" creationId="{381B89B9-FF97-46BA-9AED-11EE029971F7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8" creationId="{85403F6C-6B9A-491E-8F74-7A25D10ECF37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9" creationId="{9F8B0DF2-D912-4117-8C9E-E0ADC14BDCB5}"/>
          </ac:grpSpMkLst>
        </pc:grpChg>
        <pc:grpChg chg="add del mod">
          <ac:chgData name="Timo Mühlhaus" userId="1b6b3aba618dadac" providerId="LiveId" clId="{0650BC4A-570C-4918-B7F2-B6B3A55D36EB}" dt="2020-09-19T13:32:59.198" v="2428" actId="165"/>
          <ac:grpSpMkLst>
            <pc:docMk/>
            <pc:sldMk cId="3748317913" sldId="605"/>
            <ac:grpSpMk id="50" creationId="{5415E449-E38C-48DC-B35B-836C9C4180E0}"/>
          </ac:grpSpMkLst>
        </pc:grpChg>
        <pc:grpChg chg="add del mod">
          <ac:chgData name="Timo Mühlhaus" userId="1b6b3aba618dadac" providerId="LiveId" clId="{0650BC4A-570C-4918-B7F2-B6B3A55D36EB}" dt="2020-09-19T13:40:30.393" v="2576" actId="478"/>
          <ac:grpSpMkLst>
            <pc:docMk/>
            <pc:sldMk cId="3748317913" sldId="605"/>
            <ac:grpSpMk id="51" creationId="{9617FAEF-045F-4ECD-8888-BA50455F7BE7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4" creationId="{F8FEF6C3-DDD1-4F8B-A95D-3E553EE61283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5" creationId="{607FFF80-8B94-4597-BA85-0C592553114B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7" creationId="{3F0F13DF-631F-4A3E-8167-0CDAEFF63C25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8" creationId="{8E7D3B19-923E-496D-A6BE-05526ADFBBF7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9" creationId="{F236A9F9-BB66-4FB7-85BD-D15EE9CB2BF1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0" creationId="{62C8AB7A-3E5D-4417-B9A4-E17C052F12EA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1" creationId="{D30A7681-C46A-4CEF-A2CF-B7A13355CF33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2" creationId="{CFBE1143-8DC2-4890-BB0E-D7891460E33D}"/>
          </ac:grpSpMkLst>
        </pc:grpChg>
        <pc:grpChg chg="add 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86" creationId="{ACA1BC16-23AC-4AFE-A69E-68A1ADE41799}"/>
          </ac:grpSpMkLst>
        </pc:grpChg>
        <pc:grpChg chg="add 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92" creationId="{3B501D1B-A6DA-4577-9A29-2EA1C41D823B}"/>
          </ac:grpSpMkLst>
        </pc:grpChg>
        <pc:grpChg chg="add del mod or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98" creationId="{72A37C7C-2A3C-457D-BD14-F9D355DD796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99" creationId="{5A4F0E30-E1E2-48A2-902A-0A48A8830736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00" creationId="{53BB016D-8178-421B-8117-D265587E636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01" creationId="{7BF37B82-A97D-40CC-9878-5C773A919930}"/>
          </ac:grpSpMkLst>
        </pc:grpChg>
        <pc:grpChg chg="add del mod">
          <ac:chgData name="Timo Mühlhaus" userId="1b6b3aba618dadac" providerId="LiveId" clId="{0650BC4A-570C-4918-B7F2-B6B3A55D36EB}" dt="2020-09-19T13:39:59.744" v="2545" actId="165"/>
          <ac:grpSpMkLst>
            <pc:docMk/>
            <pc:sldMk cId="3748317913" sldId="605"/>
            <ac:grpSpMk id="114" creationId="{A6FD5D82-3981-4BC9-9D3F-469B7188E568}"/>
          </ac:grpSpMkLst>
        </pc:grpChg>
        <pc:grpChg chg="add del mod">
          <ac:chgData name="Timo Mühlhaus" userId="1b6b3aba618dadac" providerId="LiveId" clId="{0650BC4A-570C-4918-B7F2-B6B3A55D36EB}" dt="2020-09-19T13:38:02.979" v="2506" actId="165"/>
          <ac:grpSpMkLst>
            <pc:docMk/>
            <pc:sldMk cId="3748317913" sldId="605"/>
            <ac:grpSpMk id="115" creationId="{D8D6DD48-08E0-4247-B02E-FAD658EC53F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17" creationId="{5565AED4-1E66-408D-8E9B-8B204840CDAE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18" creationId="{BC98848B-B8F4-4CE0-BFB1-06C889B5FE44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20" creationId="{B09A5BFD-6C9D-4A84-962F-A1E21FA41B78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21" creationId="{E7C3B76A-285D-44CC-8B07-2055B88DEEB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2" creationId="{DC4ED8EB-2859-4413-86F5-F2762D5C6C28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3" creationId="{20652A71-F9F6-4B71-819A-A4C39EB9C72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4" creationId="{EAD9E86D-CAAD-4950-9119-47EADE1EED9B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5" creationId="{6BF38C28-EDEB-48BF-BE06-887CBFFF6733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6" creationId="{D00F600A-26D8-4AED-932D-2641FA7C211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7" creationId="{9BD51595-07E5-491B-9A30-A396539E3E50}"/>
          </ac:grpSpMkLst>
        </pc:grpChg>
        <pc:grpChg chg="add del mod">
          <ac:chgData name="Timo Mühlhaus" userId="1b6b3aba618dadac" providerId="LiveId" clId="{0650BC4A-570C-4918-B7F2-B6B3A55D36EB}" dt="2020-09-19T13:38:21.854" v="2511" actId="478"/>
          <ac:grpSpMkLst>
            <pc:docMk/>
            <pc:sldMk cId="3748317913" sldId="605"/>
            <ac:grpSpMk id="161" creationId="{851E7749-5934-4721-8662-3380EFCA998A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2" creationId="{B824C50B-1A77-4763-B72B-7763CD03C32D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3" creationId="{90A8699F-3994-4DB9-9492-B50C4C0B0291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4" creationId="{3D7D2AAE-897F-4CE9-847E-28A1D5F414AC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79" creationId="{78913640-662D-4BE4-B035-B6F313748B52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0" creationId="{EFCE7FE8-5141-4B95-BCB8-84CB5FC14E96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1" creationId="{A0333087-5824-4949-BB2D-7CD196476C57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2" creationId="{D18F6012-F996-42B7-96CA-7BC58B264834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96" creationId="{AE209C60-08B1-44E5-8BD5-72628648BFC1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97" creationId="{39DAE29F-150A-4FE9-9AF0-AE18BA5D0B3D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198" creationId="{012AEA37-2F73-4DFD-843B-37895E057287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199" creationId="{8828BFA3-02A5-458C-83BF-124F9689AB18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202" creationId="{918EB9AC-8359-4E21-9709-818D0FFE998C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4" creationId="{42F666DC-3E7F-4D63-B5DB-5894F10FA452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5" creationId="{CFCE4DAE-58E7-4774-BA7B-03F0DE9A3A93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6" creationId="{8641C142-5DF1-41E6-9BA5-E50F8582171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7" creationId="{EB25A7F7-7571-4133-8B06-178D36A6A9F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8" creationId="{F7861FC6-1621-4DAD-99F3-C9D55F7B3681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1" creationId="{B69FEAF0-7C7B-4621-BB13-4109DADB30E9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2" creationId="{89B780A4-2A9A-4671-8CB9-2A9E5442D3CF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3" creationId="{55F34F67-5C98-40E7-92DE-E1376B632AE7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4" creationId="{A9989A7B-03D0-44E7-A554-2CB785718AD3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5" creationId="{DE84C25E-49BD-4B28-8847-A123D7DB579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6" creationId="{257179C5-2367-4704-90E9-DDAD5087D175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7" creationId="{3815A3D5-8315-4105-B02E-42AB1022AE4D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8" creationId="{6870A055-1AEF-4760-9B77-C3175C6DECE5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9" creationId="{49EE7C38-C42A-4E8A-A8B6-1BC2A9AFAB69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57" creationId="{82110160-257A-45AC-A98B-69CF10ECD39B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61" creationId="{67AC9175-468D-461E-A9DA-03B50AA81FFE}"/>
          </ac:grpSpMkLst>
        </pc:grpChg>
        <pc:grpChg chg="add mod or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267" creationId="{33ECCF9D-203F-4FAD-A68A-9717E6AEE86C}"/>
          </ac:grpSpMkLst>
        </pc:grpChg>
        <pc:picChg chg="add del mod">
          <ac:chgData name="Timo Mühlhaus" userId="1b6b3aba618dadac" providerId="LiveId" clId="{0650BC4A-570C-4918-B7F2-B6B3A55D36EB}" dt="2020-09-19T13:28:10.057" v="2357" actId="27803"/>
          <ac:picMkLst>
            <pc:docMk/>
            <pc:sldMk cId="3748317913" sldId="605"/>
            <ac:picMk id="5" creationId="{45494A85-3838-4030-A090-CE105D2EA722}"/>
          </ac:picMkLst>
        </pc:picChg>
        <pc:picChg chg="add del mod">
          <ac:chgData name="Timo Mühlhaus" userId="1b6b3aba618dadac" providerId="LiveId" clId="{0650BC4A-570C-4918-B7F2-B6B3A55D36EB}" dt="2020-09-19T13:28:10.057" v="2357" actId="27803"/>
          <ac:picMkLst>
            <pc:docMk/>
            <pc:sldMk cId="3748317913" sldId="605"/>
            <ac:picMk id="7" creationId="{32B21FB1-95F0-4111-87A1-076BCCD10258}"/>
          </ac:picMkLst>
        </pc:picChg>
        <pc:picChg chg="mod">
          <ac:chgData name="Timo Mühlhaus" userId="1b6b3aba618dadac" providerId="LiveId" clId="{0650BC4A-570C-4918-B7F2-B6B3A55D36EB}" dt="2020-09-19T13:49:26.378" v="2709"/>
          <ac:picMkLst>
            <pc:docMk/>
            <pc:sldMk cId="3748317913" sldId="605"/>
            <ac:picMk id="260" creationId="{FC6267A4-94A1-48AB-A3DA-2939C48719B3}"/>
          </ac:picMkLst>
        </pc:pic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34" creationId="{FF966095-BEE9-461C-AD3C-E8F48E2511AD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35" creationId="{9DF8EB8A-FC02-435F-9A1B-9B3252E5315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0" creationId="{40290F7C-3BDA-42B8-80CA-C58ED52CA7C8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1" creationId="{A8F03538-16A6-4587-BFBA-8F9C3B428A85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3" creationId="{A6744F3E-472C-4B4A-984E-0C03BB89C1EC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4" creationId="{837B785E-6969-48FA-8A92-D7A68F6AD8C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6" creationId="{9E2D7311-46F4-4B05-AB63-DCCA7F2FE3B8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7" creationId="{430F4BE0-20FE-4852-8E4D-5B96E7FC512C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67" creationId="{31B17571-0FB0-490E-83ED-E418B56C223D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68" creationId="{DCFF3FBA-FD06-468D-AD95-AE95D77294E2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3" creationId="{9D218622-C9FB-44B7-ADDE-D805AD3BA314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4" creationId="{91D61F88-290F-47C8-83FD-1915DEB4B6D5}"/>
          </ac:cxnSpMkLst>
        </pc:cxnChg>
        <pc:cxnChg chg="mod">
          <ac:chgData name="Timo Mühlhaus" userId="1b6b3aba618dadac" providerId="LiveId" clId="{0650BC4A-570C-4918-B7F2-B6B3A55D36EB}" dt="2020-09-19T13:40:30.393" v="2576" actId="478"/>
          <ac:cxnSpMkLst>
            <pc:docMk/>
            <pc:sldMk cId="3748317913" sldId="605"/>
            <ac:cxnSpMk id="76" creationId="{3D0A2A20-11F4-47FA-9BCB-75FC846377A2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7" creationId="{115C7CB1-4D70-4D50-B853-DEDF3C7FEBCE}"/>
          </ac:cxnSpMkLst>
        </pc:cxnChg>
        <pc:cxnChg chg="mod">
          <ac:chgData name="Timo Mühlhaus" userId="1b6b3aba618dadac" providerId="LiveId" clId="{0650BC4A-570C-4918-B7F2-B6B3A55D36EB}" dt="2020-09-19T13:40:30.393" v="2576" actId="478"/>
          <ac:cxnSpMkLst>
            <pc:docMk/>
            <pc:sldMk cId="3748317913" sldId="605"/>
            <ac:cxnSpMk id="79" creationId="{A66A8C72-5C7D-442B-92CC-37B4082D453E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80" creationId="{FAB62855-646D-4A30-B88D-9995FA2AC8C9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2" creationId="{BEE99460-3944-485E-8B40-74DB2D4A7842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3" creationId="{D92A2F35-D7BE-4676-B624-585A23779B93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8" creationId="{1209FE80-DA23-4C22-B0F5-351D31ECF87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9" creationId="{1664F5D8-9B4F-40A0-83FD-4D209F1E4C8B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1" creationId="{2BC1E1B0-B27F-495E-8A21-6254B47D4006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2" creationId="{D504537A-08E4-4075-8557-D344599890F2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4" creationId="{8BBDDEF9-FB47-4944-B613-04986E8A27BD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5" creationId="{67B1F3F5-79F0-41BE-8C06-1D3231618DC8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15" creationId="{B378FE24-5D10-4DBC-8E5C-D73D4884B9C2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16" creationId="{233E2D44-2534-49F4-90AA-DF1372A9B4EB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2" creationId="{9D3C0DBB-F2F7-4434-A692-7ADCEEC2371A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3" creationId="{BBBF1C12-22FB-4E49-9F24-E11B565F82B0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5" creationId="{5D61E353-C34C-4646-9131-ECD0C9D138CD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6" creationId="{3E70153F-E4F3-4C56-89BE-8CCC6E48AEEA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8" creationId="{B6A4BBE3-C69C-42F3-9A01-294B37B8CBA4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9" creationId="{0246C0E2-27E6-4BDD-8F66-E4ABEEBAF173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43" creationId="{635A409C-C461-44D5-80BE-F5485C789C5B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44" creationId="{8D5F8278-6B13-4FE8-891A-826752F95871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62" creationId="{AD48BB03-FBED-46EF-BCF4-5E0CFE911E40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63" creationId="{159256CD-183D-402A-9470-73480009F6F5}"/>
          </ac:cxnSpMkLst>
        </pc:cxnChg>
      </pc:sldChg>
      <pc:sldChg chg="delCm">
        <pc:chgData name="Timo Mühlhaus" userId="1b6b3aba618dadac" providerId="LiveId" clId="{0650BC4A-570C-4918-B7F2-B6B3A55D36EB}" dt="2020-09-20T15:51:26.325" v="4099" actId="1592"/>
        <pc:sldMkLst>
          <pc:docMk/>
          <pc:sldMk cId="2108246234" sldId="606"/>
        </pc:sldMkLst>
      </pc:sldChg>
      <pc:sldChg chg="new del">
        <pc:chgData name="Timo Mühlhaus" userId="1b6b3aba618dadac" providerId="LiveId" clId="{0650BC4A-570C-4918-B7F2-B6B3A55D36EB}" dt="2020-09-19T12:40:26.379" v="2083" actId="47"/>
        <pc:sldMkLst>
          <pc:docMk/>
          <pc:sldMk cId="2681708737" sldId="606"/>
        </pc:sldMkLst>
      </pc:sldChg>
      <pc:sldChg chg="ord delCm modCm">
        <pc:chgData name="Timo Mühlhaus" userId="1b6b3aba618dadac" providerId="LiveId" clId="{0650BC4A-570C-4918-B7F2-B6B3A55D36EB}" dt="2020-09-20T15:49:05.912" v="4093" actId="1592"/>
        <pc:sldMkLst>
          <pc:docMk/>
          <pc:sldMk cId="2566089036" sldId="607"/>
        </pc:sldMkLst>
      </pc:sldChg>
      <pc:sldChg chg="modSp add mod ord">
        <pc:chgData name="Timo Mühlhaus" userId="1b6b3aba618dadac" providerId="LiveId" clId="{0650BC4A-570C-4918-B7F2-B6B3A55D36EB}" dt="2020-09-19T15:10:12.126" v="2827" actId="113"/>
        <pc:sldMkLst>
          <pc:docMk/>
          <pc:sldMk cId="3218104633" sldId="608"/>
        </pc:sldMkLst>
        <pc:spChg chg="mod">
          <ac:chgData name="Timo Mühlhaus" userId="1b6b3aba618dadac" providerId="LiveId" clId="{0650BC4A-570C-4918-B7F2-B6B3A55D36EB}" dt="2020-09-19T15:10:12.126" v="2827" actId="113"/>
          <ac:spMkLst>
            <pc:docMk/>
            <pc:sldMk cId="3218104633" sldId="608"/>
            <ac:spMk id="72" creationId="{9AF9A474-8466-4B39-905E-4DAA236291FF}"/>
          </ac:spMkLst>
        </pc:spChg>
        <pc:spChg chg="mod">
          <ac:chgData name="Timo Mühlhaus" userId="1b6b3aba618dadac" providerId="LiveId" clId="{0650BC4A-570C-4918-B7F2-B6B3A55D36EB}" dt="2020-09-19T15:10:12.126" v="2827" actId="113"/>
          <ac:spMkLst>
            <pc:docMk/>
            <pc:sldMk cId="3218104633" sldId="608"/>
            <ac:spMk id="73" creationId="{F88A699D-2318-4796-85F2-41E31D26FF66}"/>
          </ac:spMkLst>
        </pc:spChg>
      </pc:sldChg>
      <pc:sldChg chg="addSp modSp mod">
        <pc:chgData name="Timo Mühlhaus" userId="1b6b3aba618dadac" providerId="LiveId" clId="{0650BC4A-570C-4918-B7F2-B6B3A55D36EB}" dt="2020-09-20T16:00:36.630" v="4158" actId="20577"/>
        <pc:sldMkLst>
          <pc:docMk/>
          <pc:sldMk cId="779010161" sldId="609"/>
        </pc:sldMkLst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" creationId="{6DCA67B7-9559-4802-90B5-A5855A8EBDF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" creationId="{F7D094D0-8A21-4622-97BE-3391E3C0EC3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5" creationId="{6497A850-76F4-4E64-986A-A1533C6CCB08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1" creationId="{D9D90BF2-A2C1-4937-AEEF-F5C25C26022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" creationId="{B97E6D58-969A-492F-977F-78AE4D4C6D8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8" creationId="{9BAD7751-C98B-4D34-942C-9F3F3A6D8D9A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0" creationId="{5840D4AE-2FCF-45C3-B44B-99AB31D85F6C}"/>
          </ac:spMkLst>
        </pc:spChg>
        <pc:spChg chg="mod">
          <ac:chgData name="Timo Mühlhaus" userId="1b6b3aba618dadac" providerId="LiveId" clId="{0650BC4A-570C-4918-B7F2-B6B3A55D36EB}" dt="2020-09-20T16:00:36.630" v="4158" actId="20577"/>
          <ac:spMkLst>
            <pc:docMk/>
            <pc:sldMk cId="779010161" sldId="609"/>
            <ac:spMk id="22" creationId="{BC7D6AA2-028D-4C4A-BD72-1C409851D70B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4" creationId="{972EFC3A-B907-45D3-A44E-65A3B86BC4C1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7" creationId="{55EB4DC2-3CB6-41AE-9E5D-FEB24DF71327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9" creationId="{98A579EF-B500-4490-AE5D-89024DAA49B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3" creationId="{844D275A-48F0-41D5-920A-F706FAA6D3F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5" creationId="{9E2FB7E8-98C3-4B2B-AFEC-B55973597E02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7" creationId="{50D2AF74-71D0-405E-8B67-B5CC375C10A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9" creationId="{CBC3090E-4893-4718-80D2-B54ED0C6CB8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0" creationId="{A2595772-A001-4F30-8E0E-B183814630C8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1" creationId="{CEE846A0-11F2-4429-9AE9-185B647D46B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58" creationId="{0495AE25-BAE2-4BCD-A0BD-88E73DE6CDC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2" creationId="{0E4D0419-5FE0-4BE5-A575-08BB96F57F2E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5" creationId="{E30D5751-7705-41B6-B607-27F6F94EF62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7" creationId="{5F37F591-82AC-40D0-820E-B2875853E3AE}"/>
          </ac:spMkLst>
        </pc:s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6" creationId="{9ED1AD58-44F4-4B4B-B494-DFF21EFE9D78}"/>
          </ac:grpSpMkLst>
        </pc:grpChg>
        <pc:grpChg chg="add 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8" creationId="{68B2E0C0-C44C-4428-9207-704DFFA6C88E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9" creationId="{2547EDD6-C98A-4D16-9E35-A1647D774B9B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2" creationId="{078B5246-C20E-4FA5-BDFC-C04DEEA5677C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3" creationId="{211CF902-E500-4E0C-97E4-E6CC4AF42F0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4" creationId="{C25B52BC-B28F-4E06-9131-1754EACF8E3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5" creationId="{5FA95EFC-4343-469C-A224-0B962058BB41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3" creationId="{A0C655E5-F585-41D3-98F4-F638AF340A60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5" creationId="{E936630F-000A-46B7-9826-7B5FD526BFA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6" creationId="{E9A07904-A38E-466A-A6F4-E58CB1AF132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1" creationId="{B13B97F3-3DA3-47F3-ABB8-8567F8B1D497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2" creationId="{8C4596A2-57E9-4796-B320-34FD19AB8D9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4" creationId="{180779C7-02F1-4F1E-AFC7-BB9C939BCADB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1" creationId="{E998EF7C-ACAE-408C-B28A-EB295861A67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3" creationId="{DD4EBC79-4B3A-4B1B-A4AC-4C19BBD41EF7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4" creationId="{AFF17159-1309-49E9-B2DA-90B4B644E2A4}"/>
          </ac:grpSpMkLst>
        </pc:grp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21" creationId="{EA986332-FCAB-4772-9E36-91A10862D206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43" creationId="{B84C282B-477A-4C0B-B7CA-DB9A580B2491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74" creationId="{13B61C26-FF61-43D4-BAD4-79E1EC076E86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76" creationId="{B80C961C-B46E-4CE2-A669-A3BEA4E1BC00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026" creationId="{BFB16F8B-CB2C-4C69-9C86-72A70CB09D9F}"/>
          </ac:picMkLst>
        </pc:pic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" creationId="{941EC916-4C92-4270-B1B7-A9131B077F86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7" creationId="{66AEC1E4-2581-4528-BF22-2F38C33C7DAB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7" creationId="{2DD3CFC0-B284-42C3-9C35-7BB1246EB9EE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9" creationId="{1D9E57D7-82CA-4B2A-B355-BCA2F0020FE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28" creationId="{0C0B2C21-7CF4-4B55-AA33-4FB3139508D8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0" creationId="{51FD6383-2515-4FF4-A063-4B641A71922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6" creationId="{B67EE8CD-6708-4F25-BF5A-8E8B9AFE42B9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8" creationId="{6FB6FC79-9E62-4B61-9160-6AE0077AA14C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59" creationId="{2657D4BB-BA4F-4B28-94D6-E0A37C868E1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6" creationId="{EDB44CE0-80D6-43A7-8FFD-DEEC5ED457D9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8" creationId="{CBC64B71-887A-4C3E-8092-9B5F1F7BF1E4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9" creationId="{E91D6AEE-A25C-4B95-9408-8EE362F4EDDC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70" creationId="{0374D4D3-3C82-4825-B355-5F6105C83DBA}"/>
          </ac:cxnSpMkLst>
        </pc:cxnChg>
      </pc:sldChg>
      <pc:sldChg chg="modSp add mod ord">
        <pc:chgData name="Timo Mühlhaus" userId="1b6b3aba618dadac" providerId="LiveId" clId="{0650BC4A-570C-4918-B7F2-B6B3A55D36EB}" dt="2020-09-20T09:33:42.635" v="3538" actId="20577"/>
        <pc:sldMkLst>
          <pc:docMk/>
          <pc:sldMk cId="261009608" sldId="610"/>
        </pc:sldMkLst>
        <pc:spChg chg="mod">
          <ac:chgData name="Timo Mühlhaus" userId="1b6b3aba618dadac" providerId="LiveId" clId="{0650BC4A-570C-4918-B7F2-B6B3A55D36EB}" dt="2020-09-20T09:33:42.635" v="3538" actId="20577"/>
          <ac:spMkLst>
            <pc:docMk/>
            <pc:sldMk cId="261009608" sldId="610"/>
            <ac:spMk id="3" creationId="{E6050A5C-3C7C-49B3-815E-AC177B5B6843}"/>
          </ac:spMkLst>
        </pc:spChg>
      </pc:sldChg>
      <pc:sldChg chg="addSp delSp modSp new mod">
        <pc:chgData name="Timo Mühlhaus" userId="1b6b3aba618dadac" providerId="LiveId" clId="{0650BC4A-570C-4918-B7F2-B6B3A55D36EB}" dt="2020-09-20T16:19:56.068" v="4176" actId="14100"/>
        <pc:sldMkLst>
          <pc:docMk/>
          <pc:sldMk cId="3468399927" sldId="611"/>
        </pc:sldMkLst>
        <pc:spChg chg="del">
          <ac:chgData name="Timo Mühlhaus" userId="1b6b3aba618dadac" providerId="LiveId" clId="{0650BC4A-570C-4918-B7F2-B6B3A55D36EB}" dt="2020-09-20T16:19:18.432" v="4171" actId="478"/>
          <ac:spMkLst>
            <pc:docMk/>
            <pc:sldMk cId="3468399927" sldId="611"/>
            <ac:spMk id="2" creationId="{48B91CE3-F98E-428D-BC91-3E101A42ED1F}"/>
          </ac:spMkLst>
        </pc:spChg>
        <pc:spChg chg="del">
          <ac:chgData name="Timo Mühlhaus" userId="1b6b3aba618dadac" providerId="LiveId" clId="{0650BC4A-570C-4918-B7F2-B6B3A55D36EB}" dt="2020-09-20T16:19:18.432" v="4171" actId="478"/>
          <ac:spMkLst>
            <pc:docMk/>
            <pc:sldMk cId="3468399927" sldId="611"/>
            <ac:spMk id="3" creationId="{C80F1C5C-94FD-489A-B674-30C13D7136B8}"/>
          </ac:spMkLst>
        </pc:spChg>
        <pc:picChg chg="add mod">
          <ac:chgData name="Timo Mühlhaus" userId="1b6b3aba618dadac" providerId="LiveId" clId="{0650BC4A-570C-4918-B7F2-B6B3A55D36EB}" dt="2020-09-20T16:19:56.068" v="4176" actId="14100"/>
          <ac:picMkLst>
            <pc:docMk/>
            <pc:sldMk cId="3468399927" sldId="611"/>
            <ac:picMk id="5" creationId="{B10C7B98-E238-42B5-9643-E3A52F702026}"/>
          </ac:picMkLst>
        </pc:picChg>
      </pc:sldChg>
      <pc:sldChg chg="delSp modSp mod">
        <pc:chgData name="Timo Mühlhaus" userId="1b6b3aba618dadac" providerId="LiveId" clId="{0650BC4A-570C-4918-B7F2-B6B3A55D36EB}" dt="2020-09-20T16:12:21.026" v="4170" actId="1038"/>
        <pc:sldMkLst>
          <pc:docMk/>
          <pc:sldMk cId="1495117758" sldId="613"/>
        </pc:sldMkLst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3" creationId="{7ED2FC4E-A1F9-47A0-9653-11C1A472E9E5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4" creationId="{AFED3617-435C-4928-9078-0D4307D52F3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5" creationId="{1ED221E9-4299-4EC8-8A98-61E04F89689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6" creationId="{0766A142-4304-4DCA-82B3-E5C7639615C3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7" creationId="{B9E21107-B494-4859-85F3-C7895AA4FA0F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8" creationId="{BC89E9AB-9B97-414E-B5F4-D50202A133A8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9" creationId="{9B2D2A42-9181-4D9F-B5DB-2FFCAC044F2F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0" creationId="{5F13530F-03E6-4C2D-B519-D41C567053BE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1" creationId="{49E03D77-0D6C-4F6D-A93C-C2A26CF9217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2" creationId="{2FF59DC9-8371-4B13-A920-418D776F9A5B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4" creationId="{2A9C97E4-876C-433D-A84A-A6064AB5887D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5" creationId="{80B37C81-C04B-4D81-9F11-2A548A586B72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6" creationId="{38277997-D84E-40FB-8198-AD7DE6DEB24B}"/>
          </ac:spMkLst>
        </pc:spChg>
        <pc:grpChg chg="mod">
          <ac:chgData name="Timo Mühlhaus" userId="1b6b3aba618dadac" providerId="LiveId" clId="{0650BC4A-570C-4918-B7F2-B6B3A55D36EB}" dt="2020-09-20T16:12:21.026" v="4170" actId="1038"/>
          <ac:grpSpMkLst>
            <pc:docMk/>
            <pc:sldMk cId="1495117758" sldId="613"/>
            <ac:grpSpMk id="43" creationId="{5D2E8989-B59A-451D-A81C-FF9ED69B537A}"/>
          </ac:grpSpMkLst>
        </pc:grpChg>
        <pc:grpChg chg="mod">
          <ac:chgData name="Timo Mühlhaus" userId="1b6b3aba618dadac" providerId="LiveId" clId="{0650BC4A-570C-4918-B7F2-B6B3A55D36EB}" dt="2020-09-20T16:12:13.399" v="4167" actId="27803"/>
          <ac:grpSpMkLst>
            <pc:docMk/>
            <pc:sldMk cId="1495117758" sldId="613"/>
            <ac:grpSpMk id="173" creationId="{FE30E380-A984-4822-855A-D8B15C002DA8}"/>
          </ac:grpSpMkLst>
        </pc:grpChg>
        <pc:picChg chg="del mod">
          <ac:chgData name="Timo Mühlhaus" userId="1b6b3aba618dadac" providerId="LiveId" clId="{0650BC4A-570C-4918-B7F2-B6B3A55D36EB}" dt="2020-09-20T16:12:13.399" v="4167" actId="27803"/>
          <ac:picMkLst>
            <pc:docMk/>
            <pc:sldMk cId="1495117758" sldId="613"/>
            <ac:picMk id="21" creationId="{FE30E380-A984-4822-855A-D8B15C002DA8}"/>
          </ac:picMkLst>
        </pc:picChg>
        <pc:picChg chg="del">
          <ac:chgData name="Timo Mühlhaus" userId="1b6b3aba618dadac" providerId="LiveId" clId="{0650BC4A-570C-4918-B7F2-B6B3A55D36EB}" dt="2020-09-20T16:11:53.446" v="4161" actId="27803"/>
          <ac:picMkLst>
            <pc:docMk/>
            <pc:sldMk cId="1495117758" sldId="613"/>
            <ac:picMk id="162" creationId="{5D2E8989-B59A-451D-A81C-FF9ED69B537A}"/>
          </ac:picMkLst>
        </pc:picChg>
      </pc:sldChg>
      <pc:sldChg chg="addSp delSp modSp add mod">
        <pc:chgData name="Timo Mühlhaus" userId="1b6b3aba618dadac" providerId="LiveId" clId="{0650BC4A-570C-4918-B7F2-B6B3A55D36EB}" dt="2020-09-20T15:55:53.752" v="4144" actId="1038"/>
        <pc:sldMkLst>
          <pc:docMk/>
          <pc:sldMk cId="736997535" sldId="614"/>
        </pc:sldMkLst>
        <pc:spChg chg="add mod">
          <ac:chgData name="Timo Mühlhaus" userId="1b6b3aba618dadac" providerId="LiveId" clId="{0650BC4A-570C-4918-B7F2-B6B3A55D36EB}" dt="2020-09-20T15:55:53.752" v="4144" actId="1038"/>
          <ac:spMkLst>
            <pc:docMk/>
            <pc:sldMk cId="736997535" sldId="614"/>
            <ac:spMk id="2" creationId="{68F58858-8CFC-4D36-840B-DC6E2CC8A799}"/>
          </ac:spMkLst>
        </pc:spChg>
        <pc:spChg chg="mod">
          <ac:chgData name="Timo Mühlhaus" userId="1b6b3aba618dadac" providerId="LiveId" clId="{0650BC4A-570C-4918-B7F2-B6B3A55D36EB}" dt="2020-09-20T15:44:09.240" v="4091" actId="20577"/>
          <ac:spMkLst>
            <pc:docMk/>
            <pc:sldMk cId="736997535" sldId="614"/>
            <ac:spMk id="22" creationId="{BC7D6AA2-028D-4C4A-BD72-1C409851D70B}"/>
          </ac:spMkLst>
        </pc:spChg>
        <pc:spChg chg="del">
          <ac:chgData name="Timo Mühlhaus" userId="1b6b3aba618dadac" providerId="LiveId" clId="{0650BC4A-570C-4918-B7F2-B6B3A55D36EB}" dt="2020-09-20T15:55:36.584" v="4128" actId="478"/>
          <ac:spMkLst>
            <pc:docMk/>
            <pc:sldMk cId="736997535" sldId="614"/>
            <ac:spMk id="40" creationId="{A2595772-A001-4F30-8E0E-B183814630C8}"/>
          </ac:spMkLst>
        </pc:spChg>
      </pc:sldChg>
      <pc:sldMasterChg chg="addSp modSldLayout">
        <pc:chgData name="Timo Mühlhaus" userId="1b6b3aba618dadac" providerId="LiveId" clId="{0650BC4A-570C-4918-B7F2-B6B3A55D36EB}" dt="2020-09-18T07:22:22.644" v="160"/>
        <pc:sldMasterMkLst>
          <pc:docMk/>
          <pc:sldMasterMk cId="213153031" sldId="2147483662"/>
        </pc:sldMasterMkLst>
        <pc:spChg chg="add">
          <ac:chgData name="Timo Mühlhaus" userId="1b6b3aba618dadac" providerId="LiveId" clId="{0650BC4A-570C-4918-B7F2-B6B3A55D36EB}" dt="2020-09-18T07:22:22.644" v="160"/>
          <ac:spMkLst>
            <pc:docMk/>
            <pc:sldMasterMk cId="213153031" sldId="2147483662"/>
            <ac:spMk id="7" creationId="{0216733B-00A8-4E00-B307-2FC9030459B0}"/>
          </ac:spMkLst>
        </pc:spChg>
        <pc:picChg chg="add">
          <ac:chgData name="Timo Mühlhaus" userId="1b6b3aba618dadac" providerId="LiveId" clId="{0650BC4A-570C-4918-B7F2-B6B3A55D36EB}" dt="2020-09-18T07:22:22.644" v="160"/>
          <ac:picMkLst>
            <pc:docMk/>
            <pc:sldMasterMk cId="213153031" sldId="2147483662"/>
            <ac:picMk id="8" creationId="{95A8EF5A-26AA-45B0-9FC4-C0C3D2FC5D24}"/>
          </ac:picMkLst>
        </pc:picChg>
        <pc:sldLayoutChg chg="addSp">
          <pc:chgData name="Timo Mühlhaus" userId="1b6b3aba618dadac" providerId="LiveId" clId="{0650BC4A-570C-4918-B7F2-B6B3A55D36EB}" dt="2020-09-18T07:22:22.644" v="160"/>
          <pc:sldLayoutMkLst>
            <pc:docMk/>
            <pc:sldMasterMk cId="213153031" sldId="2147483662"/>
            <pc:sldLayoutMk cId="3296201755" sldId="2147483663"/>
          </pc:sldLayoutMkLst>
          <pc:spChg chg="add">
            <ac:chgData name="Timo Mühlhaus" userId="1b6b3aba618dadac" providerId="LiveId" clId="{0650BC4A-570C-4918-B7F2-B6B3A55D36EB}" dt="2020-09-18T07:22:22.644" v="160"/>
            <ac:spMkLst>
              <pc:docMk/>
              <pc:sldMasterMk cId="213153031" sldId="2147483662"/>
              <pc:sldLayoutMk cId="3296201755" sldId="2147483663"/>
              <ac:spMk id="7" creationId="{BD42AB38-01AD-4200-A887-235C95E310A2}"/>
            </ac:spMkLst>
          </pc:spChg>
        </pc:sldLayoutChg>
      </pc:sldMasterChg>
    </pc:docChg>
  </pc:docChgLst>
  <pc:docChgLst>
    <pc:chgData name="Timo" userId="S::admin@csb488.onmicrosoft.com::9de29dc3-d5b2-4437-996f-3236c4cc3fa3" providerId="AD" clId="Web-{C8965B5C-F4D2-48C2-A9A0-12F6A0AD1DEE}"/>
    <pc:docChg chg="addSld sldOrd">
      <pc:chgData name="Timo" userId="S::admin@csb488.onmicrosoft.com::9de29dc3-d5b2-4437-996f-3236c4cc3fa3" providerId="AD" clId="Web-{C8965B5C-F4D2-48C2-A9A0-12F6A0AD1DEE}" dt="2020-09-17T17:46:46.459" v="1"/>
      <pc:docMkLst>
        <pc:docMk/>
      </pc:docMkLst>
      <pc:sldChg chg="new ord">
        <pc:chgData name="Timo" userId="S::admin@csb488.onmicrosoft.com::9de29dc3-d5b2-4437-996f-3236c4cc3fa3" providerId="AD" clId="Web-{C8965B5C-F4D2-48C2-A9A0-12F6A0AD1DEE}" dt="2020-09-17T17:46:46.459" v="1"/>
        <pc:sldMkLst>
          <pc:docMk/>
          <pc:sldMk cId="1705002107" sldId="567"/>
        </pc:sldMkLst>
      </pc:sldChg>
    </pc:docChg>
  </pc:docChgLst>
  <pc:docChgLst>
    <pc:chgData name="dsuchod" userId="S::dsuchod_rz.uni-freiburg.de#ext#@csb488.onmicrosoft.com::9983768e-f601-45b9-88f1-11aabc05fd5d" providerId="AD" clId="Web-{C4B76AB7-5D5F-4214-82EA-2A84BB535FA1}"/>
    <pc:docChg chg="modSld">
      <pc:chgData name="dsuchod" userId="S::dsuchod_rz.uni-freiburg.de#ext#@csb488.onmicrosoft.com::9983768e-f601-45b9-88f1-11aabc05fd5d" providerId="AD" clId="Web-{C4B76AB7-5D5F-4214-82EA-2A84BB535FA1}" dt="2020-09-20T08:20:15.325" v="104" actId="20577"/>
      <pc:docMkLst>
        <pc:docMk/>
      </pc:docMkLst>
      <pc:sldChg chg="modSp">
        <pc:chgData name="dsuchod" userId="S::dsuchod_rz.uni-freiburg.de#ext#@csb488.onmicrosoft.com::9983768e-f601-45b9-88f1-11aabc05fd5d" providerId="AD" clId="Web-{C4B76AB7-5D5F-4214-82EA-2A84BB535FA1}" dt="2020-09-20T08:20:15.325" v="103" actId="20577"/>
        <pc:sldMkLst>
          <pc:docMk/>
          <pc:sldMk cId="3071122155" sldId="553"/>
        </pc:sldMkLst>
        <pc:spChg chg="mod">
          <ac:chgData name="dsuchod" userId="S::dsuchod_rz.uni-freiburg.de#ext#@csb488.onmicrosoft.com::9983768e-f601-45b9-88f1-11aabc05fd5d" providerId="AD" clId="Web-{C4B76AB7-5D5F-4214-82EA-2A84BB535FA1}" dt="2020-09-20T08:13:32.687" v="4" actId="20577"/>
          <ac:spMkLst>
            <pc:docMk/>
            <pc:sldMk cId="3071122155" sldId="553"/>
            <ac:spMk id="2" creationId="{3C8E6E3E-6A6F-41E9-82FA-121ED49F0451}"/>
          </ac:spMkLst>
        </pc:spChg>
        <pc:spChg chg="mod">
          <ac:chgData name="dsuchod" userId="S::dsuchod_rz.uni-freiburg.de#ext#@csb488.onmicrosoft.com::9983768e-f601-45b9-88f1-11aabc05fd5d" providerId="AD" clId="Web-{C4B76AB7-5D5F-4214-82EA-2A84BB535FA1}" dt="2020-09-20T08:20:15.325" v="103" actId="20577"/>
          <ac:spMkLst>
            <pc:docMk/>
            <pc:sldMk cId="3071122155" sldId="553"/>
            <ac:spMk id="3" creationId="{4E7B8E0C-BC23-4714-9604-6648BBA0ED81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0E808520-0404-495D-AC25-3770FE2B1EBF}"/>
    <pc:docChg chg="modSld">
      <pc:chgData name="Jens Krüger" userId="S::jens.krueger.hpcc_outlook.de#ext#@csb488.onmicrosoft.com::c4610508-795e-4661-a4d8-bc86e46dcf19" providerId="AD" clId="Web-{0E808520-0404-495D-AC25-3770FE2B1EBF}" dt="2020-09-18T09:20:16.749" v="267" actId="1076"/>
      <pc:docMkLst>
        <pc:docMk/>
      </pc:docMkLst>
      <pc:sldChg chg="modSp">
        <pc:chgData name="Jens Krüger" userId="S::jens.krueger.hpcc_outlook.de#ext#@csb488.onmicrosoft.com::c4610508-795e-4661-a4d8-bc86e46dcf19" providerId="AD" clId="Web-{0E808520-0404-495D-AC25-3770FE2B1EBF}" dt="2020-09-18T09:20:16.749" v="267" actId="1076"/>
        <pc:sldMkLst>
          <pc:docMk/>
          <pc:sldMk cId="4134573613" sldId="509"/>
        </pc:sldMkLst>
        <pc:cxnChg chg="mod">
          <ac:chgData name="Jens Krüger" userId="S::jens.krueger.hpcc_outlook.de#ext#@csb488.onmicrosoft.com::c4610508-795e-4661-a4d8-bc86e46dcf19" providerId="AD" clId="Web-{0E808520-0404-495D-AC25-3770FE2B1EBF}" dt="2020-09-18T09:20:16.726" v="265" actId="1076"/>
          <ac:cxnSpMkLst>
            <pc:docMk/>
            <pc:sldMk cId="4134573613" sldId="509"/>
            <ac:cxnSpMk id="133" creationId="{D0F508CE-106E-4F71-B576-6F1AB2E44DBC}"/>
          </ac:cxnSpMkLst>
        </pc:cxnChg>
        <pc:cxnChg chg="mod">
          <ac:chgData name="Jens Krüger" userId="S::jens.krueger.hpcc_outlook.de#ext#@csb488.onmicrosoft.com::c4610508-795e-4661-a4d8-bc86e46dcf19" providerId="AD" clId="Web-{0E808520-0404-495D-AC25-3770FE2B1EBF}" dt="2020-09-18T09:20:16.737" v="266" actId="1076"/>
          <ac:cxnSpMkLst>
            <pc:docMk/>
            <pc:sldMk cId="4134573613" sldId="509"/>
            <ac:cxnSpMk id="134" creationId="{E8952A97-6B0F-416D-9AE1-E042D6F1F6D0}"/>
          </ac:cxnSpMkLst>
        </pc:cxnChg>
        <pc:cxnChg chg="mod">
          <ac:chgData name="Jens Krüger" userId="S::jens.krueger.hpcc_outlook.de#ext#@csb488.onmicrosoft.com::c4610508-795e-4661-a4d8-bc86e46dcf19" providerId="AD" clId="Web-{0E808520-0404-495D-AC25-3770FE2B1EBF}" dt="2020-09-18T09:20:16.749" v="267" actId="1076"/>
          <ac:cxnSpMkLst>
            <pc:docMk/>
            <pc:sldMk cId="4134573613" sldId="509"/>
            <ac:cxnSpMk id="135" creationId="{A1D202F3-9E38-45DD-BBEB-D2EB838A335E}"/>
          </ac:cxnSpMkLst>
        </pc:cxnChg>
      </pc:sldChg>
      <pc:sldChg chg="addSp delSp modSp">
        <pc:chgData name="Jens Krüger" userId="S::jens.krueger.hpcc_outlook.de#ext#@csb488.onmicrosoft.com::c4610508-795e-4661-a4d8-bc86e46dcf19" providerId="AD" clId="Web-{0E808520-0404-495D-AC25-3770FE2B1EBF}" dt="2020-09-18T09:15:24.245" v="263" actId="20577"/>
        <pc:sldMkLst>
          <pc:docMk/>
          <pc:sldMk cId="469352381" sldId="542"/>
        </pc:sldMkLst>
        <pc:spChg chg="del mod">
          <ac:chgData name="Jens Krüger" userId="S::jens.krueger.hpcc_outlook.de#ext#@csb488.onmicrosoft.com::c4610508-795e-4661-a4d8-bc86e46dcf19" providerId="AD" clId="Web-{0E808520-0404-495D-AC25-3770FE2B1EBF}" dt="2020-09-18T09:13:52.727" v="182"/>
          <ac:spMkLst>
            <pc:docMk/>
            <pc:sldMk cId="469352381" sldId="542"/>
            <ac:spMk id="79" creationId="{C9DC5195-DD8D-4F7D-837B-0FF03D5952AD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09:59.986" v="59" actId="1076"/>
          <ac:spMkLst>
            <pc:docMk/>
            <pc:sldMk cId="469352381" sldId="542"/>
            <ac:spMk id="80" creationId="{A05B1658-31CD-4F54-8034-E82FC77326D9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15:24.245" v="263" actId="20577"/>
          <ac:spMkLst>
            <pc:docMk/>
            <pc:sldMk cId="469352381" sldId="542"/>
            <ac:spMk id="84" creationId="{76BB74A4-8616-4C34-AE71-070130F50BF8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14:32.056" v="191" actId="14100"/>
          <ac:spMkLst>
            <pc:docMk/>
            <pc:sldMk cId="469352381" sldId="542"/>
            <ac:spMk id="86" creationId="{AD6EBB08-6D4A-4A87-A445-C43F3A268A8D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9696084C-E0D7-4343-836A-B2DA96E79F4D}"/>
    <pc:docChg chg="modSld">
      <pc:chgData name="dsuchod" userId="S::dsuchod_rz.uni-freiburg.de#ext#@csb488.onmicrosoft.com::9983768e-f601-45b9-88f1-11aabc05fd5d" providerId="AD" clId="Web-{9696084C-E0D7-4343-836A-B2DA96E79F4D}" dt="2020-09-19T21:04:34.111" v="99"/>
      <pc:docMkLst>
        <pc:docMk/>
      </pc:docMkLst>
      <pc:sldChg chg="modSp addCm delCm">
        <pc:chgData name="dsuchod" userId="S::dsuchod_rz.uni-freiburg.de#ext#@csb488.onmicrosoft.com::9983768e-f601-45b9-88f1-11aabc05fd5d" providerId="AD" clId="Web-{9696084C-E0D7-4343-836A-B2DA96E79F4D}" dt="2020-09-19T20:33:26.400" v="96" actId="20577"/>
        <pc:sldMkLst>
          <pc:docMk/>
          <pc:sldMk cId="0" sldId="271"/>
        </pc:sldMkLst>
        <pc:spChg chg="mod">
          <ac:chgData name="dsuchod" userId="S::dsuchod_rz.uni-freiburg.de#ext#@csb488.onmicrosoft.com::9983768e-f601-45b9-88f1-11aabc05fd5d" providerId="AD" clId="Web-{9696084C-E0D7-4343-836A-B2DA96E79F4D}" dt="2020-09-19T20:33:26.400" v="96" actId="20577"/>
          <ac:spMkLst>
            <pc:docMk/>
            <pc:sldMk cId="0" sldId="271"/>
            <ac:spMk id="894" creationId="{00000000-0000-0000-0000-000000000000}"/>
          </ac:spMkLst>
        </pc:spChg>
      </pc:sldChg>
      <pc:sldChg chg="addCm">
        <pc:chgData name="dsuchod" userId="S::dsuchod_rz.uni-freiburg.de#ext#@csb488.onmicrosoft.com::9983768e-f601-45b9-88f1-11aabc05fd5d" providerId="AD" clId="Web-{9696084C-E0D7-4343-836A-B2DA96E79F4D}" dt="2020-09-19T20:20:31.663" v="87"/>
        <pc:sldMkLst>
          <pc:docMk/>
          <pc:sldMk cId="2212530618" sldId="533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19:38:50.240" v="86"/>
        <pc:sldMkLst>
          <pc:docMk/>
          <pc:sldMk cId="3322981495" sldId="544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21:04:34.111" v="99"/>
        <pc:sldMkLst>
          <pc:docMk/>
          <pc:sldMk cId="1507891514" sldId="554"/>
        </pc:sldMkLst>
      </pc:sldChg>
      <pc:sldChg chg="modSp">
        <pc:chgData name="dsuchod" userId="S::dsuchod_rz.uni-freiburg.de#ext#@csb488.onmicrosoft.com::9983768e-f601-45b9-88f1-11aabc05fd5d" providerId="AD" clId="Web-{9696084C-E0D7-4343-836A-B2DA96E79F4D}" dt="2020-09-19T19:31:33.916" v="72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1:33.916" v="72" actId="20577"/>
          <ac:spMkLst>
            <pc:docMk/>
            <pc:sldMk cId="2835841131" sldId="576"/>
            <ac:spMk id="3" creationId="{F5425FE7-ADBC-4400-BA89-6E940AA78373}"/>
          </ac:spMkLst>
        </pc:spChg>
      </pc:sldChg>
      <pc:sldChg chg="modSp">
        <pc:chgData name="dsuchod" userId="S::dsuchod_rz.uni-freiburg.de#ext#@csb488.onmicrosoft.com::9983768e-f601-45b9-88f1-11aabc05fd5d" providerId="AD" clId="Web-{9696084C-E0D7-4343-836A-B2DA96E79F4D}" dt="2020-09-19T19:33:20.954" v="84" actId="1076"/>
        <pc:sldMkLst>
          <pc:docMk/>
          <pc:sldMk cId="555287134" sldId="584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3:20.954" v="84" actId="1076"/>
          <ac:spMkLst>
            <pc:docMk/>
            <pc:sldMk cId="555287134" sldId="584"/>
            <ac:spMk id="113" creationId="{6890B69F-974D-4257-96E9-EA40565E3C6A}"/>
          </ac:spMkLst>
        </pc:spChg>
      </pc:sldChg>
      <pc:sldChg chg="addCm">
        <pc:chgData name="dsuchod" userId="S::dsuchod_rz.uni-freiburg.de#ext#@csb488.onmicrosoft.com::9983768e-f601-45b9-88f1-11aabc05fd5d" providerId="AD" clId="Web-{9696084C-E0D7-4343-836A-B2DA96E79F4D}" dt="2020-09-19T19:34:43.709" v="85"/>
        <pc:sldMkLst>
          <pc:docMk/>
          <pc:sldMk cId="1213068324" sldId="585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20:59:43.249" v="98"/>
        <pc:sldMkLst>
          <pc:docMk/>
          <pc:sldMk cId="2108246234" sldId="606"/>
        </pc:sldMkLst>
      </pc:sldChg>
      <pc:sldChg chg="modSp">
        <pc:chgData name="dsuchod" userId="S::dsuchod_rz.uni-freiburg.de#ext#@csb488.onmicrosoft.com::9983768e-f601-45b9-88f1-11aabc05fd5d" providerId="AD" clId="Web-{9696084C-E0D7-4343-836A-B2DA96E79F4D}" dt="2020-09-19T19:32:35.686" v="82" actId="20577"/>
        <pc:sldMkLst>
          <pc:docMk/>
          <pc:sldMk cId="2566089036" sldId="607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2:35.686" v="82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B8E9BD46-198F-4F3F-A74B-A8BEF1545F04}"/>
    <pc:docChg chg="modSld">
      <pc:chgData name="Jens Krüger" userId="S::jens.krueger.hpcc_outlook.de#ext#@csb488.onmicrosoft.com::c4610508-795e-4661-a4d8-bc86e46dcf19" providerId="AD" clId="Web-{B8E9BD46-198F-4F3F-A74B-A8BEF1545F04}" dt="2020-09-19T11:44:24.097" v="119" actId="14100"/>
      <pc:docMkLst>
        <pc:docMk/>
      </pc:docMkLst>
      <pc:sldChg chg="addSp modSp">
        <pc:chgData name="Jens Krüger" userId="S::jens.krueger.hpcc_outlook.de#ext#@csb488.onmicrosoft.com::c4610508-795e-4661-a4d8-bc86e46dcf19" providerId="AD" clId="Web-{B8E9BD46-198F-4F3F-A74B-A8BEF1545F04}" dt="2020-09-19T11:44:24.097" v="119" actId="14100"/>
        <pc:sldMkLst>
          <pc:docMk/>
          <pc:sldMk cId="3647556296" sldId="587"/>
        </pc:sldMkLst>
        <pc:spChg chg="mod">
          <ac:chgData name="Jens Krüger" userId="S::jens.krueger.hpcc_outlook.de#ext#@csb488.onmicrosoft.com::c4610508-795e-4661-a4d8-bc86e46dcf19" providerId="AD" clId="Web-{B8E9BD46-198F-4F3F-A74B-A8BEF1545F04}" dt="2020-09-19T11:43:23.065" v="109" actId="20577"/>
          <ac:spMkLst>
            <pc:docMk/>
            <pc:sldMk cId="3647556296" sldId="587"/>
            <ac:spMk id="2" creationId="{C6CA58B2-D25A-498F-A80E-4F60B45DF9DC}"/>
          </ac:spMkLst>
        </pc:spChg>
        <pc:spChg chg="mod">
          <ac:chgData name="Jens Krüger" userId="S::jens.krueger.hpcc_outlook.de#ext#@csb488.onmicrosoft.com::c4610508-795e-4661-a4d8-bc86e46dcf19" providerId="AD" clId="Web-{B8E9BD46-198F-4F3F-A74B-A8BEF1545F04}" dt="2020-09-19T11:43:11.112" v="79" actId="20577"/>
          <ac:spMkLst>
            <pc:docMk/>
            <pc:sldMk cId="3647556296" sldId="587"/>
            <ac:spMk id="3" creationId="{DEDFBB31-A2E3-457A-AC5B-9A38E26C0A43}"/>
          </ac:spMkLst>
        </pc:spChg>
        <pc:picChg chg="add mod">
          <ac:chgData name="Jens Krüger" userId="S::jens.krueger.hpcc_outlook.de#ext#@csb488.onmicrosoft.com::c4610508-795e-4661-a4d8-bc86e46dcf19" providerId="AD" clId="Web-{B8E9BD46-198F-4F3F-A74B-A8BEF1545F04}" dt="2020-09-19T11:43:29.409" v="112" actId="1076"/>
          <ac:picMkLst>
            <pc:docMk/>
            <pc:sldMk cId="3647556296" sldId="587"/>
            <ac:picMk id="4" creationId="{25AEF5FD-B1ED-4647-8317-E2D4D20C67B2}"/>
          </ac:picMkLst>
        </pc:picChg>
        <pc:picChg chg="add mod">
          <ac:chgData name="Jens Krüger" userId="S::jens.krueger.hpcc_outlook.de#ext#@csb488.onmicrosoft.com::c4610508-795e-4661-a4d8-bc86e46dcf19" providerId="AD" clId="Web-{B8E9BD46-198F-4F3F-A74B-A8BEF1545F04}" dt="2020-09-19T11:43:49.440" v="116" actId="1076"/>
          <ac:picMkLst>
            <pc:docMk/>
            <pc:sldMk cId="3647556296" sldId="587"/>
            <ac:picMk id="5" creationId="{6A7F83E8-8FA4-4E6F-9038-0E920F526E69}"/>
          </ac:picMkLst>
        </pc:picChg>
        <pc:picChg chg="add mod">
          <ac:chgData name="Jens Krüger" userId="S::jens.krueger.hpcc_outlook.de#ext#@csb488.onmicrosoft.com::c4610508-795e-4661-a4d8-bc86e46dcf19" providerId="AD" clId="Web-{B8E9BD46-198F-4F3F-A74B-A8BEF1545F04}" dt="2020-09-19T11:44:24.097" v="119" actId="14100"/>
          <ac:picMkLst>
            <pc:docMk/>
            <pc:sldMk cId="3647556296" sldId="587"/>
            <ac:picMk id="6" creationId="{CB9CE868-1C7D-429F-B267-A5FB0E80B087}"/>
          </ac:picMkLst>
        </pc:picChg>
      </pc:sldChg>
    </pc:docChg>
  </pc:docChgLst>
  <pc:docChgLst>
    <pc:chgData name="bjoern.usadel" userId="S::bjoern.usadel_gmail.com#ext#@csb488.onmicrosoft.com::8f737865-c89e-45bf-8d0e-d5f925177d3d" providerId="AD" clId="Web-{C878660A-4019-4A31-8D5F-C9C5EB392775}"/>
    <pc:docChg chg="modSld">
      <pc:chgData name="bjoern.usadel" userId="S::bjoern.usadel_gmail.com#ext#@csb488.onmicrosoft.com::8f737865-c89e-45bf-8d0e-d5f925177d3d" providerId="AD" clId="Web-{C878660A-4019-4A31-8D5F-C9C5EB392775}" dt="2020-09-18T09:39:57.208" v="19" actId="20577"/>
      <pc:docMkLst>
        <pc:docMk/>
      </pc:docMkLst>
      <pc:sldChg chg="modSp">
        <pc:chgData name="bjoern.usadel" userId="S::bjoern.usadel_gmail.com#ext#@csb488.onmicrosoft.com::8f737865-c89e-45bf-8d0e-d5f925177d3d" providerId="AD" clId="Web-{C878660A-4019-4A31-8D5F-C9C5EB392775}" dt="2020-09-18T09:32:00.037" v="6" actId="20577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C878660A-4019-4A31-8D5F-C9C5EB392775}" dt="2020-09-18T09:32:00.037" v="6" actId="20577"/>
          <ac:spMkLst>
            <pc:docMk/>
            <pc:sldMk cId="3320716746" sldId="494"/>
            <ac:spMk id="86" creationId="{51CC1B5F-64B9-418A-8A59-808349961A47}"/>
          </ac:spMkLst>
        </pc:spChg>
      </pc:sldChg>
      <pc:sldChg chg="modSp">
        <pc:chgData name="bjoern.usadel" userId="S::bjoern.usadel_gmail.com#ext#@csb488.onmicrosoft.com::8f737865-c89e-45bf-8d0e-d5f925177d3d" providerId="AD" clId="Web-{C878660A-4019-4A31-8D5F-C9C5EB392775}" dt="2020-09-18T09:39:57.208" v="19" actId="20577"/>
        <pc:sldMkLst>
          <pc:docMk/>
          <pc:sldMk cId="515894691" sldId="561"/>
        </pc:sldMkLst>
        <pc:spChg chg="mod">
          <ac:chgData name="bjoern.usadel" userId="S::bjoern.usadel_gmail.com#ext#@csb488.onmicrosoft.com::8f737865-c89e-45bf-8d0e-d5f925177d3d" providerId="AD" clId="Web-{C878660A-4019-4A31-8D5F-C9C5EB392775}" dt="2020-09-18T09:39:57.208" v="19" actId="20577"/>
          <ac:spMkLst>
            <pc:docMk/>
            <pc:sldMk cId="515894691" sldId="561"/>
            <ac:spMk id="3" creationId="{E6050A5C-3C7C-49B3-815E-AC177B5B6843}"/>
          </ac:spMkLst>
        </pc:spChg>
      </pc:sldChg>
    </pc:docChg>
  </pc:docChgLst>
  <pc:docChgLst>
    <pc:chgData name="Timo Mühlhaus" userId="1b6b3aba618dadac" providerId="LiveId" clId="{6BCD4C8A-AB3E-4D13-8FCA-32A04ECF17AE}"/>
    <pc:docChg chg="undo custSel addSld delSld modSld sldOrd">
      <pc:chgData name="Timo Mühlhaus" userId="1b6b3aba618dadac" providerId="LiveId" clId="{6BCD4C8A-AB3E-4D13-8FCA-32A04ECF17AE}" dt="2020-09-17T13:20:40.227" v="384" actId="6549"/>
      <pc:docMkLst>
        <pc:docMk/>
      </pc:docMkLst>
      <pc:sldChg chg="modSp mod">
        <pc:chgData name="Timo Mühlhaus" userId="1b6b3aba618dadac" providerId="LiveId" clId="{6BCD4C8A-AB3E-4D13-8FCA-32A04ECF17AE}" dt="2020-09-17T13:20:40.227" v="384" actId="6549"/>
        <pc:sldMkLst>
          <pc:docMk/>
          <pc:sldMk cId="3114332903" sldId="256"/>
        </pc:sldMkLst>
        <pc:spChg chg="mod">
          <ac:chgData name="Timo Mühlhaus" userId="1b6b3aba618dadac" providerId="LiveId" clId="{6BCD4C8A-AB3E-4D13-8FCA-32A04ECF17AE}" dt="2020-09-17T13:20:40.227" v="384" actId="6549"/>
          <ac:spMkLst>
            <pc:docMk/>
            <pc:sldMk cId="3114332903" sldId="256"/>
            <ac:spMk id="3" creationId="{E6050A5C-3C7C-49B3-815E-AC177B5B6843}"/>
          </ac:spMkLst>
        </pc:spChg>
      </pc:sldChg>
      <pc:sldChg chg="ord">
        <pc:chgData name="Timo Mühlhaus" userId="1b6b3aba618dadac" providerId="LiveId" clId="{6BCD4C8A-AB3E-4D13-8FCA-32A04ECF17AE}" dt="2020-09-17T12:34:26.724" v="11"/>
        <pc:sldMkLst>
          <pc:docMk/>
          <pc:sldMk cId="0" sldId="262"/>
        </pc:sldMkLst>
      </pc:sldChg>
      <pc:sldChg chg="ord">
        <pc:chgData name="Timo Mühlhaus" userId="1b6b3aba618dadac" providerId="LiveId" clId="{6BCD4C8A-AB3E-4D13-8FCA-32A04ECF17AE}" dt="2020-09-17T12:51:25.824" v="14"/>
        <pc:sldMkLst>
          <pc:docMk/>
          <pc:sldMk cId="0" sldId="263"/>
        </pc:sldMkLst>
      </pc:sldChg>
      <pc:sldChg chg="modSp add mod">
        <pc:chgData name="Timo Mühlhaus" userId="1b6b3aba618dadac" providerId="LiveId" clId="{6BCD4C8A-AB3E-4D13-8FCA-32A04ECF17AE}" dt="2020-09-17T13:16:37.343" v="326" actId="27636"/>
        <pc:sldMkLst>
          <pc:docMk/>
          <pc:sldMk cId="0" sldId="271"/>
        </pc:sldMkLst>
        <pc:spChg chg="mod">
          <ac:chgData name="Timo Mühlhaus" userId="1b6b3aba618dadac" providerId="LiveId" clId="{6BCD4C8A-AB3E-4D13-8FCA-32A04ECF17AE}" dt="2020-09-17T13:16:37.343" v="326" actId="27636"/>
          <ac:spMkLst>
            <pc:docMk/>
            <pc:sldMk cId="0" sldId="271"/>
            <ac:spMk id="894" creationId="{00000000-0000-0000-0000-000000000000}"/>
          </ac:spMkLst>
        </pc:spChg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3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4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5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6"/>
        </pc:sldMkLst>
      </pc:sldChg>
      <pc:sldChg chg="add">
        <pc:chgData name="Timo Mühlhaus" userId="1b6b3aba618dadac" providerId="LiveId" clId="{6BCD4C8A-AB3E-4D13-8FCA-32A04ECF17AE}" dt="2020-09-17T13:17:16.550" v="327"/>
        <pc:sldMkLst>
          <pc:docMk/>
          <pc:sldMk cId="0" sldId="298"/>
        </pc:sldMkLst>
      </pc:sldChg>
      <pc:sldChg chg="modSp mod ord">
        <pc:chgData name="Timo Mühlhaus" userId="1b6b3aba618dadac" providerId="LiveId" clId="{6BCD4C8A-AB3E-4D13-8FCA-32A04ECF17AE}" dt="2020-09-17T13:14:08.276" v="266"/>
        <pc:sldMkLst>
          <pc:docMk/>
          <pc:sldMk cId="3127436354" sldId="504"/>
        </pc:sldMkLst>
        <pc:spChg chg="mod">
          <ac:chgData name="Timo Mühlhaus" userId="1b6b3aba618dadac" providerId="LiveId" clId="{6BCD4C8A-AB3E-4D13-8FCA-32A04ECF17AE}" dt="2020-09-17T13:14:02.125" v="265"/>
          <ac:spMkLst>
            <pc:docMk/>
            <pc:sldMk cId="3127436354" sldId="504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4:08.276" v="266"/>
          <ac:spMkLst>
            <pc:docMk/>
            <pc:sldMk cId="3127436354" sldId="504"/>
            <ac:spMk id="5" creationId="{E8B94690-4208-434E-920D-0E1AA654FDD7}"/>
          </ac:spMkLst>
        </pc:spChg>
      </pc:sldChg>
      <pc:sldChg chg="ord">
        <pc:chgData name="Timo Mühlhaus" userId="1b6b3aba618dadac" providerId="LiveId" clId="{6BCD4C8A-AB3E-4D13-8FCA-32A04ECF17AE}" dt="2020-09-17T12:31:30.570" v="2"/>
        <pc:sldMkLst>
          <pc:docMk/>
          <pc:sldMk cId="2347394911" sldId="518"/>
        </pc:sldMkLst>
      </pc:sldChg>
      <pc:sldChg chg="ord">
        <pc:chgData name="Timo Mühlhaus" userId="1b6b3aba618dadac" providerId="LiveId" clId="{6BCD4C8A-AB3E-4D13-8FCA-32A04ECF17AE}" dt="2020-09-17T12:53:09.524" v="37"/>
        <pc:sldMkLst>
          <pc:docMk/>
          <pc:sldMk cId="3088830816" sldId="521"/>
        </pc:sldMkLst>
      </pc:sldChg>
      <pc:sldChg chg="ord">
        <pc:chgData name="Timo Mühlhaus" userId="1b6b3aba618dadac" providerId="LiveId" clId="{6BCD4C8A-AB3E-4D13-8FCA-32A04ECF17AE}" dt="2020-09-17T12:53:46.066" v="43"/>
        <pc:sldMkLst>
          <pc:docMk/>
          <pc:sldMk cId="4200268708" sldId="522"/>
        </pc:sldMkLst>
      </pc:sldChg>
      <pc:sldChg chg="ord">
        <pc:chgData name="Timo Mühlhaus" userId="1b6b3aba618dadac" providerId="LiveId" clId="{6BCD4C8A-AB3E-4D13-8FCA-32A04ECF17AE}" dt="2020-09-17T13:16:13.613" v="324"/>
        <pc:sldMkLst>
          <pc:docMk/>
          <pc:sldMk cId="937581977" sldId="523"/>
        </pc:sldMkLst>
      </pc:sldChg>
      <pc:sldChg chg="ord">
        <pc:chgData name="Timo Mühlhaus" userId="1b6b3aba618dadac" providerId="LiveId" clId="{6BCD4C8A-AB3E-4D13-8FCA-32A04ECF17AE}" dt="2020-09-17T12:53:26.924" v="39"/>
        <pc:sldMkLst>
          <pc:docMk/>
          <pc:sldMk cId="856165104" sldId="527"/>
        </pc:sldMkLst>
      </pc:sldChg>
      <pc:sldChg chg="ord">
        <pc:chgData name="Timo Mühlhaus" userId="1b6b3aba618dadac" providerId="LiveId" clId="{6BCD4C8A-AB3E-4D13-8FCA-32A04ECF17AE}" dt="2020-09-17T12:53:26.924" v="39"/>
        <pc:sldMkLst>
          <pc:docMk/>
          <pc:sldMk cId="3672062225" sldId="529"/>
        </pc:sldMkLst>
      </pc:sldChg>
      <pc:sldChg chg="ord">
        <pc:chgData name="Timo Mühlhaus" userId="1b6b3aba618dadac" providerId="LiveId" clId="{6BCD4C8A-AB3E-4D13-8FCA-32A04ECF17AE}" dt="2020-09-17T12:53:40.763" v="41"/>
        <pc:sldMkLst>
          <pc:docMk/>
          <pc:sldMk cId="2036752745" sldId="530"/>
        </pc:sldMkLst>
      </pc:sldChg>
      <pc:sldChg chg="ord">
        <pc:chgData name="Timo Mühlhaus" userId="1b6b3aba618dadac" providerId="LiveId" clId="{6BCD4C8A-AB3E-4D13-8FCA-32A04ECF17AE}" dt="2020-09-17T12:58:36.724" v="50"/>
        <pc:sldMkLst>
          <pc:docMk/>
          <pc:sldMk cId="1823276327" sldId="531"/>
        </pc:sldMkLst>
      </pc:sldChg>
      <pc:sldChg chg="modSp mod">
        <pc:chgData name="Timo Mühlhaus" userId="1b6b3aba618dadac" providerId="LiveId" clId="{6BCD4C8A-AB3E-4D13-8FCA-32A04ECF17AE}" dt="2020-09-17T12:52:00.907" v="25" actId="20577"/>
        <pc:sldMkLst>
          <pc:docMk/>
          <pc:sldMk cId="3660118366" sldId="532"/>
        </pc:sldMkLst>
        <pc:spChg chg="mod">
          <ac:chgData name="Timo Mühlhaus" userId="1b6b3aba618dadac" providerId="LiveId" clId="{6BCD4C8A-AB3E-4D13-8FCA-32A04ECF17AE}" dt="2020-09-17T12:52:00.907" v="25" actId="20577"/>
          <ac:spMkLst>
            <pc:docMk/>
            <pc:sldMk cId="3660118366" sldId="532"/>
            <ac:spMk id="22" creationId="{BC7D6AA2-028D-4C4A-BD72-1C409851D70B}"/>
          </ac:spMkLst>
        </pc:spChg>
      </pc:sldChg>
      <pc:sldChg chg="modSp mod">
        <pc:chgData name="Timo Mühlhaus" userId="1b6b3aba618dadac" providerId="LiveId" clId="{6BCD4C8A-AB3E-4D13-8FCA-32A04ECF17AE}" dt="2020-09-17T13:13:13.105" v="264" actId="14100"/>
        <pc:sldMkLst>
          <pc:docMk/>
          <pc:sldMk cId="1200881360" sldId="541"/>
        </pc:sldMkLst>
        <pc:spChg chg="mod">
          <ac:chgData name="Timo Mühlhaus" userId="1b6b3aba618dadac" providerId="LiveId" clId="{6BCD4C8A-AB3E-4D13-8FCA-32A04ECF17AE}" dt="2020-09-17T13:13:00.880" v="260"/>
          <ac:spMkLst>
            <pc:docMk/>
            <pc:sldMk cId="1200881360" sldId="541"/>
            <ac:spMk id="2" creationId="{0A6D070C-52A6-45EC-BF36-EDB66759F3CB}"/>
          </ac:spMkLst>
        </pc:spChg>
        <pc:spChg chg="mod">
          <ac:chgData name="Timo Mühlhaus" userId="1b6b3aba618dadac" providerId="LiveId" clId="{6BCD4C8A-AB3E-4D13-8FCA-32A04ECF17AE}" dt="2020-09-17T13:13:13.105" v="264" actId="14100"/>
          <ac:spMkLst>
            <pc:docMk/>
            <pc:sldMk cId="1200881360" sldId="541"/>
            <ac:spMk id="3" creationId="{9CBBE99D-9A6D-4E75-9EEF-CC7E27474F50}"/>
          </ac:spMkLst>
        </pc:spChg>
      </pc:sldChg>
      <pc:sldChg chg="del">
        <pc:chgData name="Timo Mühlhaus" userId="1b6b3aba618dadac" providerId="LiveId" clId="{6BCD4C8A-AB3E-4D13-8FCA-32A04ECF17AE}" dt="2020-09-17T13:11:00.442" v="259" actId="47"/>
        <pc:sldMkLst>
          <pc:docMk/>
          <pc:sldMk cId="1663104702" sldId="543"/>
        </pc:sldMkLst>
      </pc:sldChg>
      <pc:sldChg chg="del">
        <pc:chgData name="Timo Mühlhaus" userId="1b6b3aba618dadac" providerId="LiveId" clId="{6BCD4C8A-AB3E-4D13-8FCA-32A04ECF17AE}" dt="2020-09-17T12:50:50.803" v="12" actId="47"/>
        <pc:sldMkLst>
          <pc:docMk/>
          <pc:sldMk cId="3791540362" sldId="549"/>
        </pc:sldMkLst>
      </pc:sldChg>
      <pc:sldChg chg="ord">
        <pc:chgData name="Timo Mühlhaus" userId="1b6b3aba618dadac" providerId="LiveId" clId="{6BCD4C8A-AB3E-4D13-8FCA-32A04ECF17AE}" dt="2020-09-17T12:34:17.373" v="6"/>
        <pc:sldMkLst>
          <pc:docMk/>
          <pc:sldMk cId="1380823532" sldId="550"/>
        </pc:sldMkLst>
      </pc:sldChg>
      <pc:sldChg chg="del">
        <pc:chgData name="Timo Mühlhaus" userId="1b6b3aba618dadac" providerId="LiveId" clId="{6BCD4C8A-AB3E-4D13-8FCA-32A04ECF17AE}" dt="2020-09-17T12:30:44.894" v="0" actId="47"/>
        <pc:sldMkLst>
          <pc:docMk/>
          <pc:sldMk cId="735258080" sldId="551"/>
        </pc:sldMkLst>
      </pc:sldChg>
      <pc:sldChg chg="del">
        <pc:chgData name="Timo Mühlhaus" userId="1b6b3aba618dadac" providerId="LiveId" clId="{6BCD4C8A-AB3E-4D13-8FCA-32A04ECF17AE}" dt="2020-09-17T13:06:26.054" v="197" actId="47"/>
        <pc:sldMkLst>
          <pc:docMk/>
          <pc:sldMk cId="3258679045" sldId="552"/>
        </pc:sldMkLst>
      </pc:sldChg>
      <pc:sldChg chg="ord">
        <pc:chgData name="Timo Mühlhaus" userId="1b6b3aba618dadac" providerId="LiveId" clId="{6BCD4C8A-AB3E-4D13-8FCA-32A04ECF17AE}" dt="2020-09-17T12:33:51.927" v="4"/>
        <pc:sldMkLst>
          <pc:docMk/>
          <pc:sldMk cId="1507891514" sldId="554"/>
        </pc:sldMkLst>
      </pc:sldChg>
      <pc:sldChg chg="new ord">
        <pc:chgData name="Timo Mühlhaus" userId="1b6b3aba618dadac" providerId="LiveId" clId="{6BCD4C8A-AB3E-4D13-8FCA-32A04ECF17AE}" dt="2020-09-17T12:34:21.147" v="9"/>
        <pc:sldMkLst>
          <pc:docMk/>
          <pc:sldMk cId="2000191501" sldId="555"/>
        </pc:sldMkLst>
      </pc:sldChg>
      <pc:sldChg chg="addSp delSp modSp add mod ord">
        <pc:chgData name="Timo Mühlhaus" userId="1b6b3aba618dadac" providerId="LiveId" clId="{6BCD4C8A-AB3E-4D13-8FCA-32A04ECF17AE}" dt="2020-09-17T13:06:30.889" v="198" actId="478"/>
        <pc:sldMkLst>
          <pc:docMk/>
          <pc:sldMk cId="1061542890" sldId="556"/>
        </pc:sldMkLst>
        <pc:spChg chg="mod">
          <ac:chgData name="Timo Mühlhaus" userId="1b6b3aba618dadac" providerId="LiveId" clId="{6BCD4C8A-AB3E-4D13-8FCA-32A04ECF17AE}" dt="2020-09-17T12:52:54.799" v="34"/>
          <ac:spMkLst>
            <pc:docMk/>
            <pc:sldMk cId="1061542890" sldId="556"/>
            <ac:spMk id="3" creationId="{05B3F69F-DAA2-4E8C-A407-31F8C9754F4C}"/>
          </ac:spMkLst>
        </pc:spChg>
        <pc:spChg chg="add del mod">
          <ac:chgData name="Timo Mühlhaus" userId="1b6b3aba618dadac" providerId="LiveId" clId="{6BCD4C8A-AB3E-4D13-8FCA-32A04ECF17AE}" dt="2020-09-17T13:06:30.889" v="198" actId="478"/>
          <ac:spMkLst>
            <pc:docMk/>
            <pc:sldMk cId="1061542890" sldId="556"/>
            <ac:spMk id="4" creationId="{F113C30D-2CA9-4B9F-9B7B-847C6BAC76E4}"/>
          </ac:spMkLst>
        </pc:spChg>
        <pc:spChg chg="del">
          <ac:chgData name="Timo Mühlhaus" userId="1b6b3aba618dadac" providerId="LiveId" clId="{6BCD4C8A-AB3E-4D13-8FCA-32A04ECF17AE}" dt="2020-09-17T12:52:57.702" v="35" actId="478"/>
          <ac:spMkLst>
            <pc:docMk/>
            <pc:sldMk cId="1061542890" sldId="556"/>
            <ac:spMk id="5" creationId="{9DDF1190-96D2-4AC4-8D20-6CCF7721CE69}"/>
          </ac:spMkLst>
        </pc:spChg>
      </pc:sldChg>
      <pc:sldChg chg="add ord">
        <pc:chgData name="Timo Mühlhaus" userId="1b6b3aba618dadac" providerId="LiveId" clId="{6BCD4C8A-AB3E-4D13-8FCA-32A04ECF17AE}" dt="2020-09-17T12:55:14.135" v="48"/>
        <pc:sldMkLst>
          <pc:docMk/>
          <pc:sldMk cId="4221746319" sldId="557"/>
        </pc:sldMkLst>
      </pc:sldChg>
      <pc:sldChg chg="addSp delSp modSp add del mod">
        <pc:chgData name="Timo Mühlhaus" userId="1b6b3aba618dadac" providerId="LiveId" clId="{6BCD4C8A-AB3E-4D13-8FCA-32A04ECF17AE}" dt="2020-09-17T13:10:57.567" v="258" actId="47"/>
        <pc:sldMkLst>
          <pc:docMk/>
          <pc:sldMk cId="695490180" sldId="558"/>
        </pc:sldMkLst>
        <pc:spChg chg="add del mod">
          <ac:chgData name="Timo Mühlhaus" userId="1b6b3aba618dadac" providerId="LiveId" clId="{6BCD4C8A-AB3E-4D13-8FCA-32A04ECF17AE}" dt="2020-09-17T13:03:59.424" v="115" actId="1076"/>
          <ac:spMkLst>
            <pc:docMk/>
            <pc:sldMk cId="695490180" sldId="558"/>
            <ac:spMk id="3" creationId="{E6050A5C-3C7C-49B3-815E-AC177B5B6843}"/>
          </ac:spMkLst>
        </pc:spChg>
        <pc:spChg chg="add del mod">
          <ac:chgData name="Timo Mühlhaus" userId="1b6b3aba618dadac" providerId="LiveId" clId="{6BCD4C8A-AB3E-4D13-8FCA-32A04ECF17AE}" dt="2020-09-17T13:01:43.060" v="55" actId="478"/>
          <ac:spMkLst>
            <pc:docMk/>
            <pc:sldMk cId="695490180" sldId="558"/>
            <ac:spMk id="4" creationId="{41A65E85-C3AB-40E2-A67B-82C0E93CC86B}"/>
          </ac:spMkLst>
        </pc:spChg>
        <pc:spChg chg="add del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5" creationId="{08DFE488-AC32-4E45-A23A-28A1752F3C08}"/>
          </ac:spMkLst>
        </pc:spChg>
        <pc:spChg chg="mod">
          <ac:chgData name="Timo Mühlhaus" userId="1b6b3aba618dadac" providerId="LiveId" clId="{6BCD4C8A-AB3E-4D13-8FCA-32A04ECF17AE}" dt="2020-09-17T13:02:01.156" v="77" actId="14100"/>
          <ac:spMkLst>
            <pc:docMk/>
            <pc:sldMk cId="695490180" sldId="558"/>
            <ac:spMk id="22" creationId="{08D0173E-7AA2-4106-B8E9-26AC6335CC93}"/>
          </ac:spMkLst>
        </pc:spChg>
        <pc:spChg chg="add del mod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78" creationId="{462D2FEE-F0AC-4CD4-96A2-63AB59FE7E6A}"/>
          </ac:spMkLst>
        </pc:spChg>
        <pc:spChg chg="add del mod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79" creationId="{888457EB-6A3E-4BFE-8B74-1625C474A643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1" creationId="{2B7E0AC5-22A6-4DDA-9CF4-4F779EA0225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2" creationId="{8ACE5E6B-7330-4234-A615-C98CA39D5E79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3" creationId="{DE54E875-9CD8-493A-A5D6-7AA447592F8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4" creationId="{696FABB1-71C0-4E58-BF3D-AB934D30460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5" creationId="{A9EEB922-9C1B-4352-AB02-B22053203FF0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6" creationId="{97932DDB-A0F3-4DD2-8D83-9D9B139205B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7" creationId="{6CC31E2F-BFB1-40B0-A9DB-2F8535017AF8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90" creationId="{F527DB88-4D3D-4788-A421-966824027B5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91" creationId="{5FC96B9A-0C7F-4247-9E84-E4FAA487D8D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58" creationId="{62DA3C30-B4E6-4135-B9C3-D5644512224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59" creationId="{D98901E4-4B16-4A29-9BDA-80B26376AF0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0" creationId="{A548CBE5-1801-4221-9FCD-216BCCF8BE1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1" creationId="{B6D76673-28C9-4757-8364-64B62A406C84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2" creationId="{9C145299-9DD9-43C4-9A3B-96DEF7E1717E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3" creationId="{EECF8D87-CA4E-415F-86CE-681372262F2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4" creationId="{380C9558-7D9A-48A3-8522-A7AB37F4D2E5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5" creationId="{6460B6F3-12CC-4EF4-9376-FEDE49F87E4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6" creationId="{E550168B-A586-4560-9F3C-7CAE589C0A7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7" creationId="{5834E9EC-2111-41BE-87BF-2FEE07FFDA4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8" creationId="{536F325B-CB42-44C6-90E8-550BA5B9F249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9" creationId="{4E7862EB-ABE6-4689-B3C6-C388E16FC05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0" creationId="{0E43345A-502B-4B9A-BAB2-CDE39DF45D5C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1" creationId="{9951900E-22D3-418D-9D81-60409C127646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2" creationId="{4B3E69AC-472E-40E8-AECA-617C67E42DD2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4" creationId="{ACC62DC5-E2E2-48C4-BC7A-977DEF15633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5" creationId="{4F00C92B-0E2D-4468-B073-CB0CBA8D5D84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6" creationId="{E161031B-016A-4E4C-8767-8F0F511BF0F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7" creationId="{D3B57672-57AB-4442-9CEB-303B349C4943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8" creationId="{0A8383E3-AAE4-4AFB-8652-041D8973B9F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9" creationId="{BFDC8C56-D09C-47D6-83A6-98E796B692E6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0" creationId="{DE0C8BC8-A880-4E27-8E36-208BE22392D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1" creationId="{84EF18C0-FFEE-4C7B-9DEC-94296A884200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2" creationId="{43B43131-6609-42CA-B83B-51A81D37046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3" creationId="{858BD9FF-A0EE-490D-A823-9649393A3AF9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3" creationId="{39C78501-171D-434D-B97C-D2E032676DC0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4" creationId="{DB90DC83-97AD-477D-99CE-E2FDD1602ED8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5" creationId="{DE7A4B32-38DC-437A-81A4-B4FE20A66FF0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6" creationId="{58154840-7716-47CD-8FC0-AEC20902F310}"/>
          </ac:spMkLst>
        </pc:spChg>
        <pc:grpChg chg="del mod">
          <ac:chgData name="Timo Mühlhaus" userId="1b6b3aba618dadac" providerId="LiveId" clId="{6BCD4C8A-AB3E-4D13-8FCA-32A04ECF17AE}" dt="2020-09-17T13:02:37.396" v="100" actId="478"/>
          <ac:grpSpMkLst>
            <pc:docMk/>
            <pc:sldMk cId="695490180" sldId="558"/>
            <ac:grpSpMk id="21" creationId="{73E91443-78DF-4AD0-ABBC-F5A81F70598C}"/>
          </ac:grpSpMkLst>
        </pc:grpChg>
        <pc:grpChg chg="add 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0" creationId="{3EA9CECD-2981-4468-9309-E00ACD3C208B}"/>
          </ac:grpSpMkLst>
        </pc:grpChg>
        <pc:grpChg chg="add 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8" creationId="{5C20720D-485C-4EDC-A297-3690C6D8AA54}"/>
          </ac:grpSpMkLst>
        </pc:grpChg>
        <pc:grpChg chg="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9" creationId="{1A684EAF-4E91-424E-A7B0-6BB0BA7B9854}"/>
          </ac:grpSpMkLst>
        </pc:grpChg>
        <pc:grpChg chg="del">
          <ac:chgData name="Timo Mühlhaus" userId="1b6b3aba618dadac" providerId="LiveId" clId="{6BCD4C8A-AB3E-4D13-8FCA-32A04ECF17AE}" dt="2020-09-17T13:01:35.641" v="53" actId="478"/>
          <ac:grpSpMkLst>
            <pc:docMk/>
            <pc:sldMk cId="695490180" sldId="558"/>
            <ac:grpSpMk id="92" creationId="{727F9914-98E4-4A27-81D5-0E7C1CDF8B27}"/>
          </ac:grpSpMkLst>
        </pc:grpChg>
        <pc:grpChg chg="del">
          <ac:chgData name="Timo Mühlhaus" userId="1b6b3aba618dadac" providerId="LiveId" clId="{6BCD4C8A-AB3E-4D13-8FCA-32A04ECF17AE}" dt="2020-09-17T13:01:34.533" v="52" actId="478"/>
          <ac:grpSpMkLst>
            <pc:docMk/>
            <pc:sldMk cId="695490180" sldId="558"/>
            <ac:grpSpMk id="100" creationId="{D051F5C7-ADD0-412E-A80A-BC829CCEED28}"/>
          </ac:grpSpMkLst>
        </pc:grpChg>
        <pc:grpChg chg="add del mod">
          <ac:chgData name="Timo Mühlhaus" userId="1b6b3aba618dadac" providerId="LiveId" clId="{6BCD4C8A-AB3E-4D13-8FCA-32A04ECF17AE}" dt="2020-09-17T13:08:45.260" v="256" actId="478"/>
          <ac:grpSpMkLst>
            <pc:docMk/>
            <pc:sldMk cId="695490180" sldId="558"/>
            <ac:grpSpMk id="212" creationId="{8F0A7549-F320-485D-BAAA-098367605633}"/>
          </ac:grpSpMkLst>
        </pc:grpChg>
        <pc:picChg chg="add del">
          <ac:chgData name="Timo Mühlhaus" userId="1b6b3aba618dadac" providerId="LiveId" clId="{6BCD4C8A-AB3E-4D13-8FCA-32A04ECF17AE}" dt="2020-09-17T13:01:45.105" v="56" actId="478"/>
          <ac:picMkLst>
            <pc:docMk/>
            <pc:sldMk cId="695490180" sldId="558"/>
            <ac:picMk id="74" creationId="{B12A1E8A-4D85-4E8E-B8D5-D5584F87EDC4}"/>
          </ac:picMkLst>
        </pc:picChg>
        <pc:cxnChg chg="mod">
          <ac:chgData name="Timo Mühlhaus" userId="1b6b3aba618dadac" providerId="LiveId" clId="{6BCD4C8A-AB3E-4D13-8FCA-32A04ECF17AE}" dt="2020-09-17T13:01:34.533" v="52" actId="478"/>
          <ac:cxnSpMkLst>
            <pc:docMk/>
            <pc:sldMk cId="695490180" sldId="558"/>
            <ac:cxnSpMk id="130" creationId="{86C708FC-7495-4D72-8BC6-56DFD67E50B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73" creationId="{FC21EF53-6908-4C84-A75D-087EC5591590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4" creationId="{D8AB9B60-1987-4349-A293-650BE625F539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5" creationId="{AACF263E-C5B3-43FC-AC05-10ACEA29B63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6" creationId="{E0A99F2B-8835-4265-9FDA-29B3467901BD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7" creationId="{85507659-AF7A-42C6-B0F1-9961A7139C9D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8" creationId="{D7935E67-28C7-409A-8A3B-3B28A8368DD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9" creationId="{C6802A5F-4490-456E-A254-CCE04C7D40A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0" creationId="{CC1AA5CD-3A4C-4F6C-8E06-BC05CA2E0832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1" creationId="{C96E5266-6566-4F0E-ACA7-D3F2B7A608C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2" creationId="{6859B13C-415D-47AF-BDD9-F0ECD9D9EC0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3" creationId="{1A18DF9C-E2AE-4995-9C45-79F2BA61238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4" creationId="{B3E14BF0-91C0-4956-B7D9-358F99541A2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5" creationId="{F2280F95-492C-4877-8C62-D8BD7BFFA7B9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6" creationId="{10953C1E-F8CD-4836-B4EF-F4EAC1EB7A1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7" creationId="{B59A98D2-4AA1-4EA0-B2F7-59F3800F707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8" creationId="{82161E84-9FF7-4273-A238-561FC102A27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9" creationId="{BD90613F-DD76-4261-9CB3-EA7D81F12680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0" creationId="{E4F6445E-C388-4F5B-BA62-D59B6EDAB1C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1" creationId="{0C70EBA0-A70A-4D78-B342-5B9C1CC61C5C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2" creationId="{C3E8DD54-0EA6-44C3-A2E9-F63E475EBA38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3" creationId="{9CBB09FE-4B66-4E3C-932F-B318092AA707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4" creationId="{12F89281-38EB-4C1A-9FDF-66E38E28239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5" creationId="{2D0160BD-5EBE-4BF9-819E-F866DA5B6B88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6" creationId="{AF9BD7FE-D92E-45B7-B43E-766961130E0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7" creationId="{DD84112F-C74A-40F2-8C71-2CFBB8CD9FC7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8" creationId="{A54218E8-4F0D-4561-86AE-00CE57B1414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9" creationId="{01DB23A9-F19F-4EE0-9BD3-8BA27B0256C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10" creationId="{6C984C5D-B988-40C4-B490-F93A6FA3D9CF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11" creationId="{AB5163BB-51A2-44CD-A058-2F38A1609B5D}"/>
          </ac:cxnSpMkLst>
        </pc:cxnChg>
      </pc:sldChg>
      <pc:sldChg chg="add del ord">
        <pc:chgData name="Timo Mühlhaus" userId="1b6b3aba618dadac" providerId="LiveId" clId="{6BCD4C8A-AB3E-4D13-8FCA-32A04ECF17AE}" dt="2020-09-17T13:04:16.881" v="119" actId="47"/>
        <pc:sldMkLst>
          <pc:docMk/>
          <pc:sldMk cId="2737487583" sldId="559"/>
        </pc:sldMkLst>
      </pc:sldChg>
      <pc:sldChg chg="modSp add mod ord">
        <pc:chgData name="Timo Mühlhaus" userId="1b6b3aba618dadac" providerId="LiveId" clId="{6BCD4C8A-AB3E-4D13-8FCA-32A04ECF17AE}" dt="2020-09-17T13:04:48.982" v="159" actId="27636"/>
        <pc:sldMkLst>
          <pc:docMk/>
          <pc:sldMk cId="2071468040" sldId="560"/>
        </pc:sldMkLst>
        <pc:spChg chg="mod">
          <ac:chgData name="Timo Mühlhaus" userId="1b6b3aba618dadac" providerId="LiveId" clId="{6BCD4C8A-AB3E-4D13-8FCA-32A04ECF17AE}" dt="2020-09-17T13:04:48.982" v="159" actId="27636"/>
          <ac:spMkLst>
            <pc:docMk/>
            <pc:sldMk cId="2071468040" sldId="560"/>
            <ac:spMk id="3" creationId="{E6050A5C-3C7C-49B3-815E-AC177B5B6843}"/>
          </ac:spMkLst>
        </pc:spChg>
      </pc:sldChg>
      <pc:sldChg chg="addSp modSp add mod ord">
        <pc:chgData name="Timo Mühlhaus" userId="1b6b3aba618dadac" providerId="LiveId" clId="{6BCD4C8A-AB3E-4D13-8FCA-32A04ECF17AE}" dt="2020-09-17T13:06:22.915" v="196" actId="113"/>
        <pc:sldMkLst>
          <pc:docMk/>
          <pc:sldMk cId="515894691" sldId="561"/>
        </pc:sldMkLst>
        <pc:spChg chg="mod">
          <ac:chgData name="Timo Mühlhaus" userId="1b6b3aba618dadac" providerId="LiveId" clId="{6BCD4C8A-AB3E-4D13-8FCA-32A04ECF17AE}" dt="2020-09-17T13:05:33.011" v="180" actId="1076"/>
          <ac:spMkLst>
            <pc:docMk/>
            <pc:sldMk cId="515894691" sldId="561"/>
            <ac:spMk id="3" creationId="{E6050A5C-3C7C-49B3-815E-AC177B5B6843}"/>
          </ac:spMkLst>
        </pc:spChg>
        <pc:spChg chg="add mod">
          <ac:chgData name="Timo Mühlhaus" userId="1b6b3aba618dadac" providerId="LiveId" clId="{6BCD4C8A-AB3E-4D13-8FCA-32A04ECF17AE}" dt="2020-09-17T13:06:22.915" v="196" actId="113"/>
          <ac:spMkLst>
            <pc:docMk/>
            <pc:sldMk cId="515894691" sldId="561"/>
            <ac:spMk id="69" creationId="{D82BE1F1-8606-459C-8FF0-4D987047DDF3}"/>
          </ac:spMkLst>
        </pc:spChg>
      </pc:sldChg>
      <pc:sldChg chg="delSp modSp add mod ord">
        <pc:chgData name="Timo Mühlhaus" userId="1b6b3aba618dadac" providerId="LiveId" clId="{6BCD4C8A-AB3E-4D13-8FCA-32A04ECF17AE}" dt="2020-09-17T13:08:13.324" v="253" actId="20577"/>
        <pc:sldMkLst>
          <pc:docMk/>
          <pc:sldMk cId="3277433297" sldId="562"/>
        </pc:sldMkLst>
        <pc:spChg chg="mod">
          <ac:chgData name="Timo Mühlhaus" userId="1b6b3aba618dadac" providerId="LiveId" clId="{6BCD4C8A-AB3E-4D13-8FCA-32A04ECF17AE}" dt="2020-09-17T13:08:13.324" v="253" actId="20577"/>
          <ac:spMkLst>
            <pc:docMk/>
            <pc:sldMk cId="3277433297" sldId="562"/>
            <ac:spMk id="3" creationId="{E6050A5C-3C7C-49B3-815E-AC177B5B6843}"/>
          </ac:spMkLst>
        </pc:spChg>
        <pc:spChg chg="del mod">
          <ac:chgData name="Timo Mühlhaus" userId="1b6b3aba618dadac" providerId="LiveId" clId="{6BCD4C8A-AB3E-4D13-8FCA-32A04ECF17AE}" dt="2020-09-17T13:07:03.572" v="217" actId="478"/>
          <ac:spMkLst>
            <pc:docMk/>
            <pc:sldMk cId="3277433297" sldId="562"/>
            <ac:spMk id="69" creationId="{D82BE1F1-8606-459C-8FF0-4D987047DDF3}"/>
          </ac:spMkLst>
        </pc:spChg>
      </pc:sldChg>
      <pc:sldChg chg="modSp add mod ord">
        <pc:chgData name="Timo Mühlhaus" userId="1b6b3aba618dadac" providerId="LiveId" clId="{6BCD4C8A-AB3E-4D13-8FCA-32A04ECF17AE}" dt="2020-09-17T13:14:59.262" v="299" actId="6549"/>
        <pc:sldMkLst>
          <pc:docMk/>
          <pc:sldMk cId="1300831346" sldId="563"/>
        </pc:sldMkLst>
        <pc:spChg chg="mod">
          <ac:chgData name="Timo Mühlhaus" userId="1b6b3aba618dadac" providerId="LiveId" clId="{6BCD4C8A-AB3E-4D13-8FCA-32A04ECF17AE}" dt="2020-09-17T13:14:54.813" v="297" actId="1076"/>
          <ac:spMkLst>
            <pc:docMk/>
            <pc:sldMk cId="1300831346" sldId="563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4:59.262" v="299" actId="6549"/>
          <ac:spMkLst>
            <pc:docMk/>
            <pc:sldMk cId="1300831346" sldId="563"/>
            <ac:spMk id="5" creationId="{E8B94690-4208-434E-920D-0E1AA654FDD7}"/>
          </ac:spMkLst>
        </pc:spChg>
      </pc:sldChg>
      <pc:sldChg chg="modSp add mod ord">
        <pc:chgData name="Timo Mühlhaus" userId="1b6b3aba618dadac" providerId="LiveId" clId="{6BCD4C8A-AB3E-4D13-8FCA-32A04ECF17AE}" dt="2020-09-17T13:15:55.109" v="321" actId="6549"/>
        <pc:sldMkLst>
          <pc:docMk/>
          <pc:sldMk cId="147217599" sldId="564"/>
        </pc:sldMkLst>
        <pc:spChg chg="mod">
          <ac:chgData name="Timo Mühlhaus" userId="1b6b3aba618dadac" providerId="LiveId" clId="{6BCD4C8A-AB3E-4D13-8FCA-32A04ECF17AE}" dt="2020-09-17T13:15:49.181" v="318" actId="20577"/>
          <ac:spMkLst>
            <pc:docMk/>
            <pc:sldMk cId="147217599" sldId="564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5:55.109" v="321" actId="6549"/>
          <ac:spMkLst>
            <pc:docMk/>
            <pc:sldMk cId="147217599" sldId="564"/>
            <ac:spMk id="5" creationId="{E8B94690-4208-434E-920D-0E1AA654FDD7}"/>
          </ac:spMkLst>
        </pc:spChg>
      </pc:sldChg>
      <pc:sldChg chg="add del">
        <pc:chgData name="Timo Mühlhaus" userId="1b6b3aba618dadac" providerId="LiveId" clId="{6BCD4C8A-AB3E-4D13-8FCA-32A04ECF17AE}" dt="2020-09-17T13:15:03.744" v="301" actId="47"/>
        <pc:sldMkLst>
          <pc:docMk/>
          <pc:sldMk cId="1578580032" sldId="564"/>
        </pc:sldMkLst>
      </pc:sldChg>
      <pc:sldChg chg="modSp add mod">
        <pc:chgData name="Timo Mühlhaus" userId="1b6b3aba618dadac" providerId="LiveId" clId="{6BCD4C8A-AB3E-4D13-8FCA-32A04ECF17AE}" dt="2020-09-17T13:15:24.373" v="309" actId="403"/>
        <pc:sldMkLst>
          <pc:docMk/>
          <pc:sldMk cId="531445010" sldId="565"/>
        </pc:sldMkLst>
        <pc:spChg chg="mod">
          <ac:chgData name="Timo Mühlhaus" userId="1b6b3aba618dadac" providerId="LiveId" clId="{6BCD4C8A-AB3E-4D13-8FCA-32A04ECF17AE}" dt="2020-09-17T13:15:16.100" v="306"/>
          <ac:spMkLst>
            <pc:docMk/>
            <pc:sldMk cId="531445010" sldId="565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5:24.373" v="309" actId="403"/>
          <ac:spMkLst>
            <pc:docMk/>
            <pc:sldMk cId="531445010" sldId="565"/>
            <ac:spMk id="5" creationId="{E8B94690-4208-434E-920D-0E1AA654FDD7}"/>
          </ac:spMkLst>
        </pc:spChg>
      </pc:sldChg>
      <pc:sldChg chg="add">
        <pc:chgData name="Timo Mühlhaus" userId="1b6b3aba618dadac" providerId="LiveId" clId="{6BCD4C8A-AB3E-4D13-8FCA-32A04ECF17AE}" dt="2020-09-17T13:16:06.859" v="322"/>
        <pc:sldMkLst>
          <pc:docMk/>
          <pc:sldMk cId="0" sldId="5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FA57E-2503-4B42-ABBF-5B82770A5C6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1974C-EE7C-4F86-B223-3559055017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81CC-1534-4F1D-B5E8-BEA133916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2BC20-45C4-49F7-8563-9D87A0CEB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9E738-3505-45F5-9FB9-6B07503C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1C79-54E2-4F6B-9B3D-7B088726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966F4-9270-4DA3-B60C-6D22DC91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75D866-1128-45CA-A1AD-E85AC40CBA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3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E88A3-7722-4095-A174-C693D0A7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08C22-78B0-4300-8F82-FEAD6C99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837EB-CC4C-45D1-8560-B59895F3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08F56-3DDD-4312-B0A9-F880B66B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BFB1F-2659-4BC2-BCAD-D92D5B9A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7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26FB03-D2AD-4CDE-ABC1-3C1CEC208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B2B09-7F57-4CF4-ABF4-2E7A61854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DDDF8-1434-45E5-9048-DD6F22C4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B3035-FEA6-4903-9121-D823023EC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4C78C-9BE6-4861-94AC-0ADC9769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55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taPLANT" type="tx">
  <p:cSld name="DataPLA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3901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‹Nr.›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66482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838080" y="9360"/>
            <a:ext cx="10515240" cy="6144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4943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6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35414-7881-4FB2-A02F-6A8FC1945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6BEEF-7C93-4571-B693-578C34B1A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35620-6B92-4DB5-9A50-DC580BF4A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E1C6C-918D-400F-9441-89872103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51BC7-DAEF-4EF2-A2A4-9A19F5D9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9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B658-4DE7-402F-9574-7713CB80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E610F-4E56-44CF-9CD0-1AC1BCB91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3B6DF-980B-4C8D-BD90-15354F685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C5F47-CE49-4164-A8DD-2E66118C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9AE74-9BF5-41CB-BC90-24B017476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A2081-BDA5-4FC1-86B8-0886FB74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1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C066-7C84-4611-A8E6-9B8E1EBD0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EA29D-1CF7-42F8-9576-11EF4F241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F7CED-B00C-473A-923E-FC52A4264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AFFB48-10A9-4F0D-B077-83399B21A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3C125F-67FC-44AC-BFAC-FB26949AB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635420-6FFD-4C3B-A84A-35CF86BC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9DE539-39B0-4C2F-B20B-0F8BFBC2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1B67DB-252A-4886-A46E-A3DD4B6E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9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FAEE-A78B-4344-B495-6FB7940D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690B8-2E99-40AE-A827-CB8971A4B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84BE3-BA30-4463-B696-59322905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37C1F-8586-47A8-825B-36D55865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7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758E16-8FFE-4350-942F-0DDA14DB2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28CCF-96E2-44C9-9655-0A99F6C0C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ED8EF-A628-4364-9D78-EDB5DE02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62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AA18-3696-487C-AD98-47490A609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71C96-F7A2-49DA-9729-99E8BB137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C5155-E6DF-452E-ACED-4A7BE4BE5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D138A-AA61-4641-9582-842399D8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BA0CC-90AE-43BE-903D-34BC1F15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49588-6C45-4415-A478-85BA86FF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2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D3719-FD5E-4882-94B1-B683CED58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9DFEE0-F3EF-4B7C-B44F-A3F31530E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57946-F128-4519-A422-3E977A2A8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D4F52-D7EA-400E-8D6C-4C6403426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9E7D1-C02C-4298-90F9-1F94849A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9FC28-A168-4DF9-9E1B-5BBAB1B0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25275-0FBF-43ED-953B-55DE979C7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D60DD-26D6-4E6C-9B10-F45DCBA76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80465"/>
            <a:ext cx="10515600" cy="4696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72561-BC2F-49BF-A6C7-E8D78E180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1E5B8-976D-4E7C-8C9C-EA7A8CB3F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C66AE-D148-4470-9F64-D72DC2FDD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3BD9EA-BBF3-4C00-AD98-ED627FA2B83F}"/>
              </a:ext>
            </a:extLst>
          </p:cNvPr>
          <p:cNvSpPr/>
          <p:nvPr userDrawn="1"/>
        </p:nvSpPr>
        <p:spPr>
          <a:xfrm>
            <a:off x="0" y="6812280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191AD3-A2C4-40A0-8096-17D5A4AC4AC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94871" y="6256692"/>
            <a:ext cx="844929" cy="50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1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442B766F-6F66-4DC8-9704-D15780F4685A}"/>
              </a:ext>
            </a:extLst>
          </p:cNvPr>
          <p:cNvGrpSpPr/>
          <p:nvPr/>
        </p:nvGrpSpPr>
        <p:grpSpPr>
          <a:xfrm>
            <a:off x="1084502" y="2223407"/>
            <a:ext cx="1184950" cy="884717"/>
            <a:chOff x="3797857" y="2077992"/>
            <a:chExt cx="1184950" cy="884717"/>
          </a:xfrm>
          <a:solidFill>
            <a:schemeClr val="accent1">
              <a:alpha val="5000"/>
            </a:schemeClr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899DD07-92CC-4683-8D76-7BCC482AFAB2}"/>
                </a:ext>
              </a:extLst>
            </p:cNvPr>
            <p:cNvSpPr/>
            <p:nvPr/>
          </p:nvSpPr>
          <p:spPr>
            <a:xfrm>
              <a:off x="3797857" y="2077992"/>
              <a:ext cx="556260" cy="250900"/>
            </a:xfrm>
            <a:prstGeom prst="rect">
              <a:avLst/>
            </a:prstGeom>
            <a:grpFill/>
            <a:ln>
              <a:solidFill>
                <a:schemeClr val="accent1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C158B39A-396C-4F0D-B6B1-93E68F77D0FA}"/>
                </a:ext>
              </a:extLst>
            </p:cNvPr>
            <p:cNvCxnSpPr>
              <a:cxnSpLocks/>
              <a:stCxn id="2" idx="3"/>
            </p:cNvCxnSpPr>
            <p:nvPr/>
          </p:nvCxnSpPr>
          <p:spPr>
            <a:xfrm>
              <a:off x="4354117" y="2203442"/>
              <a:ext cx="441960" cy="0"/>
            </a:xfrm>
            <a:prstGeom prst="line">
              <a:avLst/>
            </a:prstGeom>
            <a:grpFill/>
            <a:ln>
              <a:solidFill>
                <a:schemeClr val="accent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FE100A3-75A7-4FC5-9BA8-87E908195750}"/>
                </a:ext>
              </a:extLst>
            </p:cNvPr>
            <p:cNvCxnSpPr>
              <a:cxnSpLocks/>
            </p:cNvCxnSpPr>
            <p:nvPr/>
          </p:nvCxnSpPr>
          <p:spPr>
            <a:xfrm>
              <a:off x="4796077" y="2203442"/>
              <a:ext cx="186730" cy="759267"/>
            </a:xfrm>
            <a:prstGeom prst="line">
              <a:avLst/>
            </a:prstGeom>
            <a:grpFill/>
            <a:ln>
              <a:solidFill>
                <a:schemeClr val="accent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19AF432-9F7D-447F-9344-54606967DA5B}"/>
              </a:ext>
            </a:extLst>
          </p:cNvPr>
          <p:cNvGrpSpPr/>
          <p:nvPr/>
        </p:nvGrpSpPr>
        <p:grpSpPr>
          <a:xfrm>
            <a:off x="1493651" y="4135889"/>
            <a:ext cx="1140532" cy="884717"/>
            <a:chOff x="4207006" y="3990474"/>
            <a:chExt cx="1140532" cy="884717"/>
          </a:xfrm>
          <a:solidFill>
            <a:schemeClr val="accent1">
              <a:alpha val="5000"/>
            </a:schemeClr>
          </a:solidFill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4F7F469-3EE2-42D9-B14C-0F5BDF759891}"/>
                </a:ext>
              </a:extLst>
            </p:cNvPr>
            <p:cNvSpPr/>
            <p:nvPr/>
          </p:nvSpPr>
          <p:spPr>
            <a:xfrm>
              <a:off x="4207006" y="4624291"/>
              <a:ext cx="556260" cy="250900"/>
            </a:xfrm>
            <a:prstGeom prst="rect">
              <a:avLst/>
            </a:prstGeom>
            <a:grpFill/>
            <a:ln>
              <a:solidFill>
                <a:schemeClr val="accent1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8303697-3D4F-4EB2-A834-EEAFF626C852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>
              <a:off x="4763266" y="4749741"/>
              <a:ext cx="397542" cy="0"/>
            </a:xfrm>
            <a:prstGeom prst="line">
              <a:avLst/>
            </a:prstGeom>
            <a:grpFill/>
            <a:ln>
              <a:solidFill>
                <a:schemeClr val="accent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6089B5A-88B4-4FB1-83BE-12CA6BA93F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0808" y="3990474"/>
              <a:ext cx="186730" cy="759267"/>
            </a:xfrm>
            <a:prstGeom prst="line">
              <a:avLst/>
            </a:prstGeom>
            <a:grpFill/>
            <a:ln>
              <a:solidFill>
                <a:schemeClr val="accent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9A12EA3-E223-4195-8C4F-BBEB6DF0DF27}"/>
              </a:ext>
            </a:extLst>
          </p:cNvPr>
          <p:cNvGrpSpPr/>
          <p:nvPr/>
        </p:nvGrpSpPr>
        <p:grpSpPr>
          <a:xfrm>
            <a:off x="3352430" y="2708825"/>
            <a:ext cx="1672882" cy="561427"/>
            <a:chOff x="6065785" y="2563410"/>
            <a:chExt cx="1672882" cy="561427"/>
          </a:xfrm>
          <a:solidFill>
            <a:schemeClr val="accent1">
              <a:alpha val="5000"/>
            </a:schemeClr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44A0B64-3BE5-4B20-A243-BD77E44CC904}"/>
                </a:ext>
              </a:extLst>
            </p:cNvPr>
            <p:cNvSpPr/>
            <p:nvPr/>
          </p:nvSpPr>
          <p:spPr>
            <a:xfrm>
              <a:off x="7182407" y="2563410"/>
              <a:ext cx="556260" cy="250900"/>
            </a:xfrm>
            <a:prstGeom prst="rect">
              <a:avLst/>
            </a:prstGeom>
            <a:grpFill/>
            <a:ln>
              <a:solidFill>
                <a:schemeClr val="accent1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1C07D10-4FB5-4A41-AADA-DE1C8AE4836E}"/>
                </a:ext>
              </a:extLst>
            </p:cNvPr>
            <p:cNvCxnSpPr>
              <a:cxnSpLocks/>
            </p:cNvCxnSpPr>
            <p:nvPr/>
          </p:nvCxnSpPr>
          <p:spPr>
            <a:xfrm>
              <a:off x="6884417" y="2688860"/>
              <a:ext cx="290370" cy="0"/>
            </a:xfrm>
            <a:prstGeom prst="line">
              <a:avLst/>
            </a:prstGeom>
            <a:grpFill/>
            <a:ln>
              <a:solidFill>
                <a:schemeClr val="accent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988E5F-F826-4850-AD7A-87D5A2FD7D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65785" y="2688860"/>
              <a:ext cx="818632" cy="435977"/>
            </a:xfrm>
            <a:prstGeom prst="line">
              <a:avLst/>
            </a:prstGeom>
            <a:grpFill/>
            <a:ln>
              <a:solidFill>
                <a:schemeClr val="accent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5B06822-E975-48A9-81AF-AF7D760089A7}"/>
              </a:ext>
            </a:extLst>
          </p:cNvPr>
          <p:cNvGrpSpPr/>
          <p:nvPr/>
        </p:nvGrpSpPr>
        <p:grpSpPr>
          <a:xfrm>
            <a:off x="1794090" y="2404208"/>
            <a:ext cx="2618923" cy="2400175"/>
            <a:chOff x="4507445" y="2258793"/>
            <a:chExt cx="2618923" cy="2400175"/>
          </a:xfrm>
        </p:grpSpPr>
        <p:sp>
          <p:nvSpPr>
            <p:cNvPr id="6" name="Arc 5">
              <a:extLst>
                <a:ext uri="{FF2B5EF4-FFF2-40B4-BE49-F238E27FC236}">
                  <a16:creationId xmlns:a16="http://schemas.microsoft.com/office/drawing/2014/main" id="{6847238C-9AAD-4AE0-BDCE-9825504A98E2}"/>
                </a:ext>
              </a:extLst>
            </p:cNvPr>
            <p:cNvSpPr/>
            <p:nvPr/>
          </p:nvSpPr>
          <p:spPr>
            <a:xfrm rot="9662448">
              <a:off x="4507445" y="2258793"/>
              <a:ext cx="2400175" cy="2400175"/>
            </a:xfrm>
            <a:prstGeom prst="arc">
              <a:avLst>
                <a:gd name="adj1" fmla="val 17277820"/>
                <a:gd name="adj2" fmla="val 12136397"/>
              </a:avLst>
            </a:prstGeom>
            <a:ln w="76200" cap="rnd">
              <a:solidFill>
                <a:srgbClr val="0BB5DD">
                  <a:alpha val="5098"/>
                </a:srgb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4E6A737-EC05-4291-9737-46F7A6B34B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86798" y="3323741"/>
              <a:ext cx="239570" cy="264759"/>
            </a:xfrm>
            <a:prstGeom prst="line">
              <a:avLst/>
            </a:prstGeom>
            <a:ln w="76200" cap="rnd">
              <a:solidFill>
                <a:srgbClr val="0BB5DD">
                  <a:alpha val="5098"/>
                </a:srgb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089E56D-FB93-4496-97A3-5BFF33CF4A7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632252" y="3335578"/>
              <a:ext cx="239570" cy="264759"/>
            </a:xfrm>
            <a:prstGeom prst="line">
              <a:avLst/>
            </a:prstGeom>
            <a:ln w="76200" cap="rnd">
              <a:solidFill>
                <a:srgbClr val="0BB5DD">
                  <a:alpha val="5098"/>
                </a:srgb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2847956-58CD-479B-8301-670821F1AD95}"/>
              </a:ext>
            </a:extLst>
          </p:cNvPr>
          <p:cNvGrpSpPr/>
          <p:nvPr/>
        </p:nvGrpSpPr>
        <p:grpSpPr>
          <a:xfrm>
            <a:off x="2372126" y="3001785"/>
            <a:ext cx="1202748" cy="1174906"/>
            <a:chOff x="3896723" y="1685569"/>
            <a:chExt cx="2702070" cy="2377086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2B46372-1815-4F98-B14A-373E83F386A7}"/>
                </a:ext>
              </a:extLst>
            </p:cNvPr>
            <p:cNvSpPr/>
            <p:nvPr/>
          </p:nvSpPr>
          <p:spPr>
            <a:xfrm>
              <a:off x="4065951" y="1685569"/>
              <a:ext cx="2532842" cy="2060093"/>
            </a:xfrm>
            <a:custGeom>
              <a:avLst/>
              <a:gdLst>
                <a:gd name="connsiteX0" fmla="*/ 68184 w 2589719"/>
                <a:gd name="connsiteY0" fmla="*/ 1745002 h 2136997"/>
                <a:gd name="connsiteX1" fmla="*/ 2870 w 2589719"/>
                <a:gd name="connsiteY1" fmla="*/ 1745002 h 2136997"/>
                <a:gd name="connsiteX2" fmla="*/ 161490 w 2589719"/>
                <a:gd name="connsiteY2" fmla="*/ 905247 h 2136997"/>
                <a:gd name="connsiteX3" fmla="*/ 609359 w 2589719"/>
                <a:gd name="connsiteY3" fmla="*/ 364072 h 2136997"/>
                <a:gd name="connsiteX4" fmla="*/ 1299825 w 2589719"/>
                <a:gd name="connsiteY4" fmla="*/ 205451 h 2136997"/>
                <a:gd name="connsiteX5" fmla="*/ 1999621 w 2589719"/>
                <a:gd name="connsiteY5" fmla="*/ 186790 h 2136997"/>
                <a:gd name="connsiteX6" fmla="*/ 2522135 w 2589719"/>
                <a:gd name="connsiteY6" fmla="*/ 178 h 2136997"/>
                <a:gd name="connsiteX7" fmla="*/ 2578119 w 2589719"/>
                <a:gd name="connsiteY7" fmla="*/ 224112 h 2136997"/>
                <a:gd name="connsiteX8" fmla="*/ 2475482 w 2589719"/>
                <a:gd name="connsiteY8" fmla="*/ 765288 h 2136997"/>
                <a:gd name="connsiteX9" fmla="*/ 2074265 w 2589719"/>
                <a:gd name="connsiteY9" fmla="*/ 1605043 h 2136997"/>
                <a:gd name="connsiteX10" fmla="*/ 1579743 w 2589719"/>
                <a:gd name="connsiteY10" fmla="*/ 1987598 h 2136997"/>
                <a:gd name="connsiteX11" fmla="*/ 870616 w 2589719"/>
                <a:gd name="connsiteY11" fmla="*/ 2136888 h 2136997"/>
                <a:gd name="connsiteX12" fmla="*/ 180151 w 2589719"/>
                <a:gd name="connsiteY12" fmla="*/ 1968937 h 2136997"/>
                <a:gd name="connsiteX13" fmla="*/ 68184 w 2589719"/>
                <a:gd name="connsiteY13" fmla="*/ 1745002 h 2136997"/>
                <a:gd name="connsiteX0" fmla="*/ 12856 w 2534391"/>
                <a:gd name="connsiteY0" fmla="*/ 1745002 h 2136997"/>
                <a:gd name="connsiteX1" fmla="*/ 12856 w 2534391"/>
                <a:gd name="connsiteY1" fmla="*/ 1418431 h 2136997"/>
                <a:gd name="connsiteX2" fmla="*/ 106162 w 2534391"/>
                <a:gd name="connsiteY2" fmla="*/ 905247 h 2136997"/>
                <a:gd name="connsiteX3" fmla="*/ 554031 w 2534391"/>
                <a:gd name="connsiteY3" fmla="*/ 364072 h 2136997"/>
                <a:gd name="connsiteX4" fmla="*/ 1244497 w 2534391"/>
                <a:gd name="connsiteY4" fmla="*/ 205451 h 2136997"/>
                <a:gd name="connsiteX5" fmla="*/ 1944293 w 2534391"/>
                <a:gd name="connsiteY5" fmla="*/ 186790 h 2136997"/>
                <a:gd name="connsiteX6" fmla="*/ 2466807 w 2534391"/>
                <a:gd name="connsiteY6" fmla="*/ 178 h 2136997"/>
                <a:gd name="connsiteX7" fmla="*/ 2522791 w 2534391"/>
                <a:gd name="connsiteY7" fmla="*/ 224112 h 2136997"/>
                <a:gd name="connsiteX8" fmla="*/ 2420154 w 2534391"/>
                <a:gd name="connsiteY8" fmla="*/ 765288 h 2136997"/>
                <a:gd name="connsiteX9" fmla="*/ 2018937 w 2534391"/>
                <a:gd name="connsiteY9" fmla="*/ 1605043 h 2136997"/>
                <a:gd name="connsiteX10" fmla="*/ 1524415 w 2534391"/>
                <a:gd name="connsiteY10" fmla="*/ 1987598 h 2136997"/>
                <a:gd name="connsiteX11" fmla="*/ 815288 w 2534391"/>
                <a:gd name="connsiteY11" fmla="*/ 2136888 h 2136997"/>
                <a:gd name="connsiteX12" fmla="*/ 124823 w 2534391"/>
                <a:gd name="connsiteY12" fmla="*/ 1968937 h 2136997"/>
                <a:gd name="connsiteX13" fmla="*/ 12856 w 2534391"/>
                <a:gd name="connsiteY13" fmla="*/ 1745002 h 2136997"/>
                <a:gd name="connsiteX0" fmla="*/ 12856 w 2534391"/>
                <a:gd name="connsiteY0" fmla="*/ 1745002 h 2136997"/>
                <a:gd name="connsiteX1" fmla="*/ 12856 w 2534391"/>
                <a:gd name="connsiteY1" fmla="*/ 1418431 h 2136997"/>
                <a:gd name="connsiteX2" fmla="*/ 106162 w 2534391"/>
                <a:gd name="connsiteY2" fmla="*/ 905247 h 2136997"/>
                <a:gd name="connsiteX3" fmla="*/ 554031 w 2534391"/>
                <a:gd name="connsiteY3" fmla="*/ 364072 h 2136997"/>
                <a:gd name="connsiteX4" fmla="*/ 1244497 w 2534391"/>
                <a:gd name="connsiteY4" fmla="*/ 205451 h 2136997"/>
                <a:gd name="connsiteX5" fmla="*/ 1944293 w 2534391"/>
                <a:gd name="connsiteY5" fmla="*/ 186790 h 2136997"/>
                <a:gd name="connsiteX6" fmla="*/ 2466807 w 2534391"/>
                <a:gd name="connsiteY6" fmla="*/ 178 h 2136997"/>
                <a:gd name="connsiteX7" fmla="*/ 2522791 w 2534391"/>
                <a:gd name="connsiteY7" fmla="*/ 224112 h 2136997"/>
                <a:gd name="connsiteX8" fmla="*/ 2420154 w 2534391"/>
                <a:gd name="connsiteY8" fmla="*/ 765288 h 2136997"/>
                <a:gd name="connsiteX9" fmla="*/ 2018937 w 2534391"/>
                <a:gd name="connsiteY9" fmla="*/ 1605043 h 2136997"/>
                <a:gd name="connsiteX10" fmla="*/ 1524415 w 2534391"/>
                <a:gd name="connsiteY10" fmla="*/ 1987598 h 2136997"/>
                <a:gd name="connsiteX11" fmla="*/ 815288 w 2534391"/>
                <a:gd name="connsiteY11" fmla="*/ 2136888 h 2136997"/>
                <a:gd name="connsiteX12" fmla="*/ 124823 w 2534391"/>
                <a:gd name="connsiteY12" fmla="*/ 1968937 h 2136997"/>
                <a:gd name="connsiteX13" fmla="*/ 12856 w 2534391"/>
                <a:gd name="connsiteY13" fmla="*/ 1745002 h 2136997"/>
                <a:gd name="connsiteX0" fmla="*/ 7329 w 2528864"/>
                <a:gd name="connsiteY0" fmla="*/ 1745002 h 2136997"/>
                <a:gd name="connsiteX1" fmla="*/ 7329 w 2528864"/>
                <a:gd name="connsiteY1" fmla="*/ 1418431 h 2136997"/>
                <a:gd name="connsiteX2" fmla="*/ 100635 w 2528864"/>
                <a:gd name="connsiteY2" fmla="*/ 905247 h 2136997"/>
                <a:gd name="connsiteX3" fmla="*/ 548504 w 2528864"/>
                <a:gd name="connsiteY3" fmla="*/ 364072 h 2136997"/>
                <a:gd name="connsiteX4" fmla="*/ 1238970 w 2528864"/>
                <a:gd name="connsiteY4" fmla="*/ 205451 h 2136997"/>
                <a:gd name="connsiteX5" fmla="*/ 1938766 w 2528864"/>
                <a:gd name="connsiteY5" fmla="*/ 186790 h 2136997"/>
                <a:gd name="connsiteX6" fmla="*/ 2461280 w 2528864"/>
                <a:gd name="connsiteY6" fmla="*/ 178 h 2136997"/>
                <a:gd name="connsiteX7" fmla="*/ 2517264 w 2528864"/>
                <a:gd name="connsiteY7" fmla="*/ 224112 h 2136997"/>
                <a:gd name="connsiteX8" fmla="*/ 2414627 w 2528864"/>
                <a:gd name="connsiteY8" fmla="*/ 765288 h 2136997"/>
                <a:gd name="connsiteX9" fmla="*/ 2013410 w 2528864"/>
                <a:gd name="connsiteY9" fmla="*/ 1605043 h 2136997"/>
                <a:gd name="connsiteX10" fmla="*/ 1518888 w 2528864"/>
                <a:gd name="connsiteY10" fmla="*/ 1987598 h 2136997"/>
                <a:gd name="connsiteX11" fmla="*/ 809761 w 2528864"/>
                <a:gd name="connsiteY11" fmla="*/ 2136888 h 2136997"/>
                <a:gd name="connsiteX12" fmla="*/ 119296 w 2528864"/>
                <a:gd name="connsiteY12" fmla="*/ 1968937 h 2136997"/>
                <a:gd name="connsiteX13" fmla="*/ 18098 w 2528864"/>
                <a:gd name="connsiteY13" fmla="*/ 1776899 h 2136997"/>
                <a:gd name="connsiteX14" fmla="*/ 7329 w 2528864"/>
                <a:gd name="connsiteY14" fmla="*/ 1745002 h 2136997"/>
                <a:gd name="connsiteX0" fmla="*/ 77730 w 2599265"/>
                <a:gd name="connsiteY0" fmla="*/ 1745002 h 2136997"/>
                <a:gd name="connsiteX1" fmla="*/ 77730 w 2599265"/>
                <a:gd name="connsiteY1" fmla="*/ 1418431 h 2136997"/>
                <a:gd name="connsiteX2" fmla="*/ 171036 w 2599265"/>
                <a:gd name="connsiteY2" fmla="*/ 905247 h 2136997"/>
                <a:gd name="connsiteX3" fmla="*/ 618905 w 2599265"/>
                <a:gd name="connsiteY3" fmla="*/ 364072 h 2136997"/>
                <a:gd name="connsiteX4" fmla="*/ 1309371 w 2599265"/>
                <a:gd name="connsiteY4" fmla="*/ 205451 h 2136997"/>
                <a:gd name="connsiteX5" fmla="*/ 2009167 w 2599265"/>
                <a:gd name="connsiteY5" fmla="*/ 186790 h 2136997"/>
                <a:gd name="connsiteX6" fmla="*/ 2531681 w 2599265"/>
                <a:gd name="connsiteY6" fmla="*/ 178 h 2136997"/>
                <a:gd name="connsiteX7" fmla="*/ 2587665 w 2599265"/>
                <a:gd name="connsiteY7" fmla="*/ 224112 h 2136997"/>
                <a:gd name="connsiteX8" fmla="*/ 2485028 w 2599265"/>
                <a:gd name="connsiteY8" fmla="*/ 765288 h 2136997"/>
                <a:gd name="connsiteX9" fmla="*/ 2083811 w 2599265"/>
                <a:gd name="connsiteY9" fmla="*/ 1605043 h 2136997"/>
                <a:gd name="connsiteX10" fmla="*/ 1589289 w 2599265"/>
                <a:gd name="connsiteY10" fmla="*/ 1987598 h 2136997"/>
                <a:gd name="connsiteX11" fmla="*/ 880162 w 2599265"/>
                <a:gd name="connsiteY11" fmla="*/ 2136888 h 2136997"/>
                <a:gd name="connsiteX12" fmla="*/ 189697 w 2599265"/>
                <a:gd name="connsiteY12" fmla="*/ 1968937 h 2136997"/>
                <a:gd name="connsiteX13" fmla="*/ 2774 w 2599265"/>
                <a:gd name="connsiteY13" fmla="*/ 1905487 h 2136997"/>
                <a:gd name="connsiteX14" fmla="*/ 77730 w 2599265"/>
                <a:gd name="connsiteY14" fmla="*/ 1745002 h 2136997"/>
                <a:gd name="connsiteX0" fmla="*/ 12856 w 2534391"/>
                <a:gd name="connsiteY0" fmla="*/ 1745002 h 2136997"/>
                <a:gd name="connsiteX1" fmla="*/ 12856 w 2534391"/>
                <a:gd name="connsiteY1" fmla="*/ 1418431 h 2136997"/>
                <a:gd name="connsiteX2" fmla="*/ 106162 w 2534391"/>
                <a:gd name="connsiteY2" fmla="*/ 905247 h 2136997"/>
                <a:gd name="connsiteX3" fmla="*/ 554031 w 2534391"/>
                <a:gd name="connsiteY3" fmla="*/ 364072 h 2136997"/>
                <a:gd name="connsiteX4" fmla="*/ 1244497 w 2534391"/>
                <a:gd name="connsiteY4" fmla="*/ 205451 h 2136997"/>
                <a:gd name="connsiteX5" fmla="*/ 1944293 w 2534391"/>
                <a:gd name="connsiteY5" fmla="*/ 186790 h 2136997"/>
                <a:gd name="connsiteX6" fmla="*/ 2466807 w 2534391"/>
                <a:gd name="connsiteY6" fmla="*/ 178 h 2136997"/>
                <a:gd name="connsiteX7" fmla="*/ 2522791 w 2534391"/>
                <a:gd name="connsiteY7" fmla="*/ 224112 h 2136997"/>
                <a:gd name="connsiteX8" fmla="*/ 2420154 w 2534391"/>
                <a:gd name="connsiteY8" fmla="*/ 765288 h 2136997"/>
                <a:gd name="connsiteX9" fmla="*/ 2018937 w 2534391"/>
                <a:gd name="connsiteY9" fmla="*/ 1605043 h 2136997"/>
                <a:gd name="connsiteX10" fmla="*/ 1524415 w 2534391"/>
                <a:gd name="connsiteY10" fmla="*/ 1987598 h 2136997"/>
                <a:gd name="connsiteX11" fmla="*/ 815288 w 2534391"/>
                <a:gd name="connsiteY11" fmla="*/ 2136888 h 2136997"/>
                <a:gd name="connsiteX12" fmla="*/ 124823 w 2534391"/>
                <a:gd name="connsiteY12" fmla="*/ 1968937 h 2136997"/>
                <a:gd name="connsiteX13" fmla="*/ 12856 w 2534391"/>
                <a:gd name="connsiteY13" fmla="*/ 1745002 h 2136997"/>
                <a:gd name="connsiteX0" fmla="*/ 7990 w 2529525"/>
                <a:gd name="connsiteY0" fmla="*/ 1745002 h 2136997"/>
                <a:gd name="connsiteX1" fmla="*/ 7990 w 2529525"/>
                <a:gd name="connsiteY1" fmla="*/ 1418431 h 2136997"/>
                <a:gd name="connsiteX2" fmla="*/ 101296 w 2529525"/>
                <a:gd name="connsiteY2" fmla="*/ 905247 h 2136997"/>
                <a:gd name="connsiteX3" fmla="*/ 549165 w 2529525"/>
                <a:gd name="connsiteY3" fmla="*/ 364072 h 2136997"/>
                <a:gd name="connsiteX4" fmla="*/ 1239631 w 2529525"/>
                <a:gd name="connsiteY4" fmla="*/ 205451 h 2136997"/>
                <a:gd name="connsiteX5" fmla="*/ 1939427 w 2529525"/>
                <a:gd name="connsiteY5" fmla="*/ 186790 h 2136997"/>
                <a:gd name="connsiteX6" fmla="*/ 2461941 w 2529525"/>
                <a:gd name="connsiteY6" fmla="*/ 178 h 2136997"/>
                <a:gd name="connsiteX7" fmla="*/ 2517925 w 2529525"/>
                <a:gd name="connsiteY7" fmla="*/ 224112 h 2136997"/>
                <a:gd name="connsiteX8" fmla="*/ 2415288 w 2529525"/>
                <a:gd name="connsiteY8" fmla="*/ 765288 h 2136997"/>
                <a:gd name="connsiteX9" fmla="*/ 2014071 w 2529525"/>
                <a:gd name="connsiteY9" fmla="*/ 1605043 h 2136997"/>
                <a:gd name="connsiteX10" fmla="*/ 1519549 w 2529525"/>
                <a:gd name="connsiteY10" fmla="*/ 1987598 h 2136997"/>
                <a:gd name="connsiteX11" fmla="*/ 810422 w 2529525"/>
                <a:gd name="connsiteY11" fmla="*/ 2136888 h 2136997"/>
                <a:gd name="connsiteX12" fmla="*/ 119957 w 2529525"/>
                <a:gd name="connsiteY12" fmla="*/ 1968937 h 2136997"/>
                <a:gd name="connsiteX13" fmla="*/ 7990 w 2529525"/>
                <a:gd name="connsiteY13" fmla="*/ 1745002 h 2136997"/>
                <a:gd name="connsiteX0" fmla="*/ 7990 w 2529525"/>
                <a:gd name="connsiteY0" fmla="*/ 1745002 h 2136997"/>
                <a:gd name="connsiteX1" fmla="*/ 7990 w 2529525"/>
                <a:gd name="connsiteY1" fmla="*/ 1418431 h 2136997"/>
                <a:gd name="connsiteX2" fmla="*/ 101296 w 2529525"/>
                <a:gd name="connsiteY2" fmla="*/ 905247 h 2136997"/>
                <a:gd name="connsiteX3" fmla="*/ 549165 w 2529525"/>
                <a:gd name="connsiteY3" fmla="*/ 364072 h 2136997"/>
                <a:gd name="connsiteX4" fmla="*/ 1239631 w 2529525"/>
                <a:gd name="connsiteY4" fmla="*/ 205451 h 2136997"/>
                <a:gd name="connsiteX5" fmla="*/ 1939427 w 2529525"/>
                <a:gd name="connsiteY5" fmla="*/ 186790 h 2136997"/>
                <a:gd name="connsiteX6" fmla="*/ 2461941 w 2529525"/>
                <a:gd name="connsiteY6" fmla="*/ 178 h 2136997"/>
                <a:gd name="connsiteX7" fmla="*/ 2517925 w 2529525"/>
                <a:gd name="connsiteY7" fmla="*/ 224112 h 2136997"/>
                <a:gd name="connsiteX8" fmla="*/ 2415288 w 2529525"/>
                <a:gd name="connsiteY8" fmla="*/ 765288 h 2136997"/>
                <a:gd name="connsiteX9" fmla="*/ 2014071 w 2529525"/>
                <a:gd name="connsiteY9" fmla="*/ 1605043 h 2136997"/>
                <a:gd name="connsiteX10" fmla="*/ 1519549 w 2529525"/>
                <a:gd name="connsiteY10" fmla="*/ 1987598 h 2136997"/>
                <a:gd name="connsiteX11" fmla="*/ 810422 w 2529525"/>
                <a:gd name="connsiteY11" fmla="*/ 2136888 h 2136997"/>
                <a:gd name="connsiteX12" fmla="*/ 119957 w 2529525"/>
                <a:gd name="connsiteY12" fmla="*/ 1968937 h 2136997"/>
                <a:gd name="connsiteX13" fmla="*/ 7990 w 2529525"/>
                <a:gd name="connsiteY13" fmla="*/ 1745002 h 2136997"/>
                <a:gd name="connsiteX0" fmla="*/ 17396 w 2538931"/>
                <a:gd name="connsiteY0" fmla="*/ 1745002 h 2136997"/>
                <a:gd name="connsiteX1" fmla="*/ 17396 w 2538931"/>
                <a:gd name="connsiteY1" fmla="*/ 1418431 h 2136997"/>
                <a:gd name="connsiteX2" fmla="*/ 110702 w 2538931"/>
                <a:gd name="connsiteY2" fmla="*/ 905247 h 2136997"/>
                <a:gd name="connsiteX3" fmla="*/ 558571 w 2538931"/>
                <a:gd name="connsiteY3" fmla="*/ 364072 h 2136997"/>
                <a:gd name="connsiteX4" fmla="*/ 1249037 w 2538931"/>
                <a:gd name="connsiteY4" fmla="*/ 205451 h 2136997"/>
                <a:gd name="connsiteX5" fmla="*/ 1948833 w 2538931"/>
                <a:gd name="connsiteY5" fmla="*/ 186790 h 2136997"/>
                <a:gd name="connsiteX6" fmla="*/ 2471347 w 2538931"/>
                <a:gd name="connsiteY6" fmla="*/ 178 h 2136997"/>
                <a:gd name="connsiteX7" fmla="*/ 2527331 w 2538931"/>
                <a:gd name="connsiteY7" fmla="*/ 224112 h 2136997"/>
                <a:gd name="connsiteX8" fmla="*/ 2424694 w 2538931"/>
                <a:gd name="connsiteY8" fmla="*/ 765288 h 2136997"/>
                <a:gd name="connsiteX9" fmla="*/ 2023477 w 2538931"/>
                <a:gd name="connsiteY9" fmla="*/ 1605043 h 2136997"/>
                <a:gd name="connsiteX10" fmla="*/ 1528955 w 2538931"/>
                <a:gd name="connsiteY10" fmla="*/ 1987598 h 2136997"/>
                <a:gd name="connsiteX11" fmla="*/ 819828 w 2538931"/>
                <a:gd name="connsiteY11" fmla="*/ 2136888 h 2136997"/>
                <a:gd name="connsiteX12" fmla="*/ 196038 w 2538931"/>
                <a:gd name="connsiteY12" fmla="*/ 2026087 h 2136997"/>
                <a:gd name="connsiteX13" fmla="*/ 17396 w 2538931"/>
                <a:gd name="connsiteY13" fmla="*/ 1745002 h 2136997"/>
                <a:gd name="connsiteX0" fmla="*/ 63048 w 2584583"/>
                <a:gd name="connsiteY0" fmla="*/ 1745002 h 2136997"/>
                <a:gd name="connsiteX1" fmla="*/ 63048 w 2584583"/>
                <a:gd name="connsiteY1" fmla="*/ 1418431 h 2136997"/>
                <a:gd name="connsiteX2" fmla="*/ 156354 w 2584583"/>
                <a:gd name="connsiteY2" fmla="*/ 905247 h 2136997"/>
                <a:gd name="connsiteX3" fmla="*/ 604223 w 2584583"/>
                <a:gd name="connsiteY3" fmla="*/ 364072 h 2136997"/>
                <a:gd name="connsiteX4" fmla="*/ 1294689 w 2584583"/>
                <a:gd name="connsiteY4" fmla="*/ 205451 h 2136997"/>
                <a:gd name="connsiteX5" fmla="*/ 1994485 w 2584583"/>
                <a:gd name="connsiteY5" fmla="*/ 186790 h 2136997"/>
                <a:gd name="connsiteX6" fmla="*/ 2516999 w 2584583"/>
                <a:gd name="connsiteY6" fmla="*/ 178 h 2136997"/>
                <a:gd name="connsiteX7" fmla="*/ 2572983 w 2584583"/>
                <a:gd name="connsiteY7" fmla="*/ 224112 h 2136997"/>
                <a:gd name="connsiteX8" fmla="*/ 2470346 w 2584583"/>
                <a:gd name="connsiteY8" fmla="*/ 765288 h 2136997"/>
                <a:gd name="connsiteX9" fmla="*/ 2069129 w 2584583"/>
                <a:gd name="connsiteY9" fmla="*/ 1605043 h 2136997"/>
                <a:gd name="connsiteX10" fmla="*/ 1574607 w 2584583"/>
                <a:gd name="connsiteY10" fmla="*/ 1987598 h 2136997"/>
                <a:gd name="connsiteX11" fmla="*/ 865480 w 2584583"/>
                <a:gd name="connsiteY11" fmla="*/ 2136888 h 2136997"/>
                <a:gd name="connsiteX12" fmla="*/ 63048 w 2584583"/>
                <a:gd name="connsiteY12" fmla="*/ 1745002 h 2136997"/>
                <a:gd name="connsiteX0" fmla="*/ 81105 w 2545490"/>
                <a:gd name="connsiteY0" fmla="*/ 1854540 h 2136997"/>
                <a:gd name="connsiteX1" fmla="*/ 23955 w 2545490"/>
                <a:gd name="connsiteY1" fmla="*/ 1418431 h 2136997"/>
                <a:gd name="connsiteX2" fmla="*/ 117261 w 2545490"/>
                <a:gd name="connsiteY2" fmla="*/ 905247 h 2136997"/>
                <a:gd name="connsiteX3" fmla="*/ 565130 w 2545490"/>
                <a:gd name="connsiteY3" fmla="*/ 364072 h 2136997"/>
                <a:gd name="connsiteX4" fmla="*/ 1255596 w 2545490"/>
                <a:gd name="connsiteY4" fmla="*/ 205451 h 2136997"/>
                <a:gd name="connsiteX5" fmla="*/ 1955392 w 2545490"/>
                <a:gd name="connsiteY5" fmla="*/ 186790 h 2136997"/>
                <a:gd name="connsiteX6" fmla="*/ 2477906 w 2545490"/>
                <a:gd name="connsiteY6" fmla="*/ 178 h 2136997"/>
                <a:gd name="connsiteX7" fmla="*/ 2533890 w 2545490"/>
                <a:gd name="connsiteY7" fmla="*/ 224112 h 2136997"/>
                <a:gd name="connsiteX8" fmla="*/ 2431253 w 2545490"/>
                <a:gd name="connsiteY8" fmla="*/ 765288 h 2136997"/>
                <a:gd name="connsiteX9" fmla="*/ 2030036 w 2545490"/>
                <a:gd name="connsiteY9" fmla="*/ 1605043 h 2136997"/>
                <a:gd name="connsiteX10" fmla="*/ 1535514 w 2545490"/>
                <a:gd name="connsiteY10" fmla="*/ 1987598 h 2136997"/>
                <a:gd name="connsiteX11" fmla="*/ 826387 w 2545490"/>
                <a:gd name="connsiteY11" fmla="*/ 2136888 h 2136997"/>
                <a:gd name="connsiteX12" fmla="*/ 81105 w 2545490"/>
                <a:gd name="connsiteY12" fmla="*/ 1854540 h 2136997"/>
                <a:gd name="connsiteX0" fmla="*/ 81414 w 2545799"/>
                <a:gd name="connsiteY0" fmla="*/ 1854540 h 2080094"/>
                <a:gd name="connsiteX1" fmla="*/ 24264 w 2545799"/>
                <a:gd name="connsiteY1" fmla="*/ 1418431 h 2080094"/>
                <a:gd name="connsiteX2" fmla="*/ 117570 w 2545799"/>
                <a:gd name="connsiteY2" fmla="*/ 905247 h 2080094"/>
                <a:gd name="connsiteX3" fmla="*/ 565439 w 2545799"/>
                <a:gd name="connsiteY3" fmla="*/ 364072 h 2080094"/>
                <a:gd name="connsiteX4" fmla="*/ 1255905 w 2545799"/>
                <a:gd name="connsiteY4" fmla="*/ 205451 h 2080094"/>
                <a:gd name="connsiteX5" fmla="*/ 1955701 w 2545799"/>
                <a:gd name="connsiteY5" fmla="*/ 186790 h 2080094"/>
                <a:gd name="connsiteX6" fmla="*/ 2478215 w 2545799"/>
                <a:gd name="connsiteY6" fmla="*/ 178 h 2080094"/>
                <a:gd name="connsiteX7" fmla="*/ 2534199 w 2545799"/>
                <a:gd name="connsiteY7" fmla="*/ 224112 h 2080094"/>
                <a:gd name="connsiteX8" fmla="*/ 2431562 w 2545799"/>
                <a:gd name="connsiteY8" fmla="*/ 765288 h 2080094"/>
                <a:gd name="connsiteX9" fmla="*/ 2030345 w 2545799"/>
                <a:gd name="connsiteY9" fmla="*/ 1605043 h 2080094"/>
                <a:gd name="connsiteX10" fmla="*/ 1535823 w 2545799"/>
                <a:gd name="connsiteY10" fmla="*/ 1987598 h 2080094"/>
                <a:gd name="connsiteX11" fmla="*/ 831459 w 2545799"/>
                <a:gd name="connsiteY11" fmla="*/ 2079738 h 2080094"/>
                <a:gd name="connsiteX12" fmla="*/ 81414 w 2545799"/>
                <a:gd name="connsiteY12" fmla="*/ 1854540 h 2080094"/>
                <a:gd name="connsiteX0" fmla="*/ 81414 w 2545799"/>
                <a:gd name="connsiteY0" fmla="*/ 1854540 h 2092149"/>
                <a:gd name="connsiteX1" fmla="*/ 24264 w 2545799"/>
                <a:gd name="connsiteY1" fmla="*/ 1418431 h 2092149"/>
                <a:gd name="connsiteX2" fmla="*/ 117570 w 2545799"/>
                <a:gd name="connsiteY2" fmla="*/ 905247 h 2092149"/>
                <a:gd name="connsiteX3" fmla="*/ 565439 w 2545799"/>
                <a:gd name="connsiteY3" fmla="*/ 364072 h 2092149"/>
                <a:gd name="connsiteX4" fmla="*/ 1255905 w 2545799"/>
                <a:gd name="connsiteY4" fmla="*/ 205451 h 2092149"/>
                <a:gd name="connsiteX5" fmla="*/ 1955701 w 2545799"/>
                <a:gd name="connsiteY5" fmla="*/ 186790 h 2092149"/>
                <a:gd name="connsiteX6" fmla="*/ 2478215 w 2545799"/>
                <a:gd name="connsiteY6" fmla="*/ 178 h 2092149"/>
                <a:gd name="connsiteX7" fmla="*/ 2534199 w 2545799"/>
                <a:gd name="connsiteY7" fmla="*/ 224112 h 2092149"/>
                <a:gd name="connsiteX8" fmla="*/ 2431562 w 2545799"/>
                <a:gd name="connsiteY8" fmla="*/ 765288 h 2092149"/>
                <a:gd name="connsiteX9" fmla="*/ 2030345 w 2545799"/>
                <a:gd name="connsiteY9" fmla="*/ 1605043 h 2092149"/>
                <a:gd name="connsiteX10" fmla="*/ 1535823 w 2545799"/>
                <a:gd name="connsiteY10" fmla="*/ 1987598 h 2092149"/>
                <a:gd name="connsiteX11" fmla="*/ 831459 w 2545799"/>
                <a:gd name="connsiteY11" fmla="*/ 2079738 h 2092149"/>
                <a:gd name="connsiteX12" fmla="*/ 81414 w 2545799"/>
                <a:gd name="connsiteY12" fmla="*/ 1854540 h 2092149"/>
                <a:gd name="connsiteX0" fmla="*/ 81414 w 2545799"/>
                <a:gd name="connsiteY0" fmla="*/ 1854540 h 2079929"/>
                <a:gd name="connsiteX1" fmla="*/ 24264 w 2545799"/>
                <a:gd name="connsiteY1" fmla="*/ 1418431 h 2079929"/>
                <a:gd name="connsiteX2" fmla="*/ 117570 w 2545799"/>
                <a:gd name="connsiteY2" fmla="*/ 905247 h 2079929"/>
                <a:gd name="connsiteX3" fmla="*/ 565439 w 2545799"/>
                <a:gd name="connsiteY3" fmla="*/ 364072 h 2079929"/>
                <a:gd name="connsiteX4" fmla="*/ 1255905 w 2545799"/>
                <a:gd name="connsiteY4" fmla="*/ 205451 h 2079929"/>
                <a:gd name="connsiteX5" fmla="*/ 1955701 w 2545799"/>
                <a:gd name="connsiteY5" fmla="*/ 186790 h 2079929"/>
                <a:gd name="connsiteX6" fmla="*/ 2478215 w 2545799"/>
                <a:gd name="connsiteY6" fmla="*/ 178 h 2079929"/>
                <a:gd name="connsiteX7" fmla="*/ 2534199 w 2545799"/>
                <a:gd name="connsiteY7" fmla="*/ 224112 h 2079929"/>
                <a:gd name="connsiteX8" fmla="*/ 2431562 w 2545799"/>
                <a:gd name="connsiteY8" fmla="*/ 765288 h 2079929"/>
                <a:gd name="connsiteX9" fmla="*/ 2030345 w 2545799"/>
                <a:gd name="connsiteY9" fmla="*/ 1605043 h 2079929"/>
                <a:gd name="connsiteX10" fmla="*/ 1535823 w 2545799"/>
                <a:gd name="connsiteY10" fmla="*/ 1987598 h 2079929"/>
                <a:gd name="connsiteX11" fmla="*/ 831459 w 2545799"/>
                <a:gd name="connsiteY11" fmla="*/ 2079738 h 2079929"/>
                <a:gd name="connsiteX12" fmla="*/ 81414 w 2545799"/>
                <a:gd name="connsiteY12" fmla="*/ 1854540 h 2079929"/>
                <a:gd name="connsiteX0" fmla="*/ 69120 w 2533505"/>
                <a:gd name="connsiteY0" fmla="*/ 1854540 h 2079929"/>
                <a:gd name="connsiteX1" fmla="*/ 11970 w 2533505"/>
                <a:gd name="connsiteY1" fmla="*/ 1418431 h 2079929"/>
                <a:gd name="connsiteX2" fmla="*/ 105276 w 2533505"/>
                <a:gd name="connsiteY2" fmla="*/ 905247 h 2079929"/>
                <a:gd name="connsiteX3" fmla="*/ 553145 w 2533505"/>
                <a:gd name="connsiteY3" fmla="*/ 364072 h 2079929"/>
                <a:gd name="connsiteX4" fmla="*/ 1243611 w 2533505"/>
                <a:gd name="connsiteY4" fmla="*/ 205451 h 2079929"/>
                <a:gd name="connsiteX5" fmla="*/ 1943407 w 2533505"/>
                <a:gd name="connsiteY5" fmla="*/ 186790 h 2079929"/>
                <a:gd name="connsiteX6" fmla="*/ 2465921 w 2533505"/>
                <a:gd name="connsiteY6" fmla="*/ 178 h 2079929"/>
                <a:gd name="connsiteX7" fmla="*/ 2521905 w 2533505"/>
                <a:gd name="connsiteY7" fmla="*/ 224112 h 2079929"/>
                <a:gd name="connsiteX8" fmla="*/ 2419268 w 2533505"/>
                <a:gd name="connsiteY8" fmla="*/ 765288 h 2079929"/>
                <a:gd name="connsiteX9" fmla="*/ 2018051 w 2533505"/>
                <a:gd name="connsiteY9" fmla="*/ 1605043 h 2079929"/>
                <a:gd name="connsiteX10" fmla="*/ 1523529 w 2533505"/>
                <a:gd name="connsiteY10" fmla="*/ 1987598 h 2079929"/>
                <a:gd name="connsiteX11" fmla="*/ 819165 w 2533505"/>
                <a:gd name="connsiteY11" fmla="*/ 2079738 h 2079929"/>
                <a:gd name="connsiteX12" fmla="*/ 69120 w 2533505"/>
                <a:gd name="connsiteY12" fmla="*/ 1854540 h 2079929"/>
                <a:gd name="connsiteX0" fmla="*/ 62118 w 2526503"/>
                <a:gd name="connsiteY0" fmla="*/ 1854540 h 2079929"/>
                <a:gd name="connsiteX1" fmla="*/ 98274 w 2526503"/>
                <a:gd name="connsiteY1" fmla="*/ 905247 h 2079929"/>
                <a:gd name="connsiteX2" fmla="*/ 546143 w 2526503"/>
                <a:gd name="connsiteY2" fmla="*/ 364072 h 2079929"/>
                <a:gd name="connsiteX3" fmla="*/ 1236609 w 2526503"/>
                <a:gd name="connsiteY3" fmla="*/ 205451 h 2079929"/>
                <a:gd name="connsiteX4" fmla="*/ 1936405 w 2526503"/>
                <a:gd name="connsiteY4" fmla="*/ 186790 h 2079929"/>
                <a:gd name="connsiteX5" fmla="*/ 2458919 w 2526503"/>
                <a:gd name="connsiteY5" fmla="*/ 178 h 2079929"/>
                <a:gd name="connsiteX6" fmla="*/ 2514903 w 2526503"/>
                <a:gd name="connsiteY6" fmla="*/ 224112 h 2079929"/>
                <a:gd name="connsiteX7" fmla="*/ 2412266 w 2526503"/>
                <a:gd name="connsiteY7" fmla="*/ 765288 h 2079929"/>
                <a:gd name="connsiteX8" fmla="*/ 2011049 w 2526503"/>
                <a:gd name="connsiteY8" fmla="*/ 1605043 h 2079929"/>
                <a:gd name="connsiteX9" fmla="*/ 1516527 w 2526503"/>
                <a:gd name="connsiteY9" fmla="*/ 1987598 h 2079929"/>
                <a:gd name="connsiteX10" fmla="*/ 812163 w 2526503"/>
                <a:gd name="connsiteY10" fmla="*/ 2079738 h 2079929"/>
                <a:gd name="connsiteX11" fmla="*/ 62118 w 2526503"/>
                <a:gd name="connsiteY11" fmla="*/ 1854540 h 2079929"/>
                <a:gd name="connsiteX0" fmla="*/ 74620 w 2539005"/>
                <a:gd name="connsiteY0" fmla="*/ 1854540 h 2079929"/>
                <a:gd name="connsiteX1" fmla="*/ 110776 w 2539005"/>
                <a:gd name="connsiteY1" fmla="*/ 905247 h 2079929"/>
                <a:gd name="connsiteX2" fmla="*/ 558645 w 2539005"/>
                <a:gd name="connsiteY2" fmla="*/ 364072 h 2079929"/>
                <a:gd name="connsiteX3" fmla="*/ 1249111 w 2539005"/>
                <a:gd name="connsiteY3" fmla="*/ 205451 h 2079929"/>
                <a:gd name="connsiteX4" fmla="*/ 1948907 w 2539005"/>
                <a:gd name="connsiteY4" fmla="*/ 186790 h 2079929"/>
                <a:gd name="connsiteX5" fmla="*/ 2471421 w 2539005"/>
                <a:gd name="connsiteY5" fmla="*/ 178 h 2079929"/>
                <a:gd name="connsiteX6" fmla="*/ 2527405 w 2539005"/>
                <a:gd name="connsiteY6" fmla="*/ 224112 h 2079929"/>
                <a:gd name="connsiteX7" fmla="*/ 2424768 w 2539005"/>
                <a:gd name="connsiteY7" fmla="*/ 765288 h 2079929"/>
                <a:gd name="connsiteX8" fmla="*/ 2023551 w 2539005"/>
                <a:gd name="connsiteY8" fmla="*/ 1605043 h 2079929"/>
                <a:gd name="connsiteX9" fmla="*/ 1529029 w 2539005"/>
                <a:gd name="connsiteY9" fmla="*/ 1987598 h 2079929"/>
                <a:gd name="connsiteX10" fmla="*/ 824665 w 2539005"/>
                <a:gd name="connsiteY10" fmla="*/ 2079738 h 2079929"/>
                <a:gd name="connsiteX11" fmla="*/ 74620 w 2539005"/>
                <a:gd name="connsiteY11" fmla="*/ 1854540 h 2079929"/>
                <a:gd name="connsiteX0" fmla="*/ 74620 w 2539005"/>
                <a:gd name="connsiteY0" fmla="*/ 1854540 h 2079929"/>
                <a:gd name="connsiteX1" fmla="*/ 110776 w 2539005"/>
                <a:gd name="connsiteY1" fmla="*/ 905247 h 2079929"/>
                <a:gd name="connsiteX2" fmla="*/ 558645 w 2539005"/>
                <a:gd name="connsiteY2" fmla="*/ 364072 h 2079929"/>
                <a:gd name="connsiteX3" fmla="*/ 1249111 w 2539005"/>
                <a:gd name="connsiteY3" fmla="*/ 205451 h 2079929"/>
                <a:gd name="connsiteX4" fmla="*/ 1948907 w 2539005"/>
                <a:gd name="connsiteY4" fmla="*/ 186790 h 2079929"/>
                <a:gd name="connsiteX5" fmla="*/ 2471421 w 2539005"/>
                <a:gd name="connsiteY5" fmla="*/ 178 h 2079929"/>
                <a:gd name="connsiteX6" fmla="*/ 2527405 w 2539005"/>
                <a:gd name="connsiteY6" fmla="*/ 224112 h 2079929"/>
                <a:gd name="connsiteX7" fmla="*/ 2424768 w 2539005"/>
                <a:gd name="connsiteY7" fmla="*/ 765288 h 2079929"/>
                <a:gd name="connsiteX8" fmla="*/ 2023551 w 2539005"/>
                <a:gd name="connsiteY8" fmla="*/ 1605043 h 2079929"/>
                <a:gd name="connsiteX9" fmla="*/ 1529029 w 2539005"/>
                <a:gd name="connsiteY9" fmla="*/ 1987598 h 2079929"/>
                <a:gd name="connsiteX10" fmla="*/ 824665 w 2539005"/>
                <a:gd name="connsiteY10" fmla="*/ 2079738 h 2079929"/>
                <a:gd name="connsiteX11" fmla="*/ 74620 w 2539005"/>
                <a:gd name="connsiteY11" fmla="*/ 1854540 h 2079929"/>
                <a:gd name="connsiteX0" fmla="*/ 99951 w 2564336"/>
                <a:gd name="connsiteY0" fmla="*/ 1854540 h 2079929"/>
                <a:gd name="connsiteX1" fmla="*/ 136107 w 2564336"/>
                <a:gd name="connsiteY1" fmla="*/ 905247 h 2079929"/>
                <a:gd name="connsiteX2" fmla="*/ 1274442 w 2564336"/>
                <a:gd name="connsiteY2" fmla="*/ 205451 h 2079929"/>
                <a:gd name="connsiteX3" fmla="*/ 1974238 w 2564336"/>
                <a:gd name="connsiteY3" fmla="*/ 186790 h 2079929"/>
                <a:gd name="connsiteX4" fmla="*/ 2496752 w 2564336"/>
                <a:gd name="connsiteY4" fmla="*/ 178 h 2079929"/>
                <a:gd name="connsiteX5" fmla="*/ 2552736 w 2564336"/>
                <a:gd name="connsiteY5" fmla="*/ 224112 h 2079929"/>
                <a:gd name="connsiteX6" fmla="*/ 2450099 w 2564336"/>
                <a:gd name="connsiteY6" fmla="*/ 765288 h 2079929"/>
                <a:gd name="connsiteX7" fmla="*/ 2048882 w 2564336"/>
                <a:gd name="connsiteY7" fmla="*/ 1605043 h 2079929"/>
                <a:gd name="connsiteX8" fmla="*/ 1554360 w 2564336"/>
                <a:gd name="connsiteY8" fmla="*/ 1987598 h 2079929"/>
                <a:gd name="connsiteX9" fmla="*/ 849996 w 2564336"/>
                <a:gd name="connsiteY9" fmla="*/ 2079738 h 2079929"/>
                <a:gd name="connsiteX10" fmla="*/ 99951 w 2564336"/>
                <a:gd name="connsiteY10" fmla="*/ 1854540 h 2079929"/>
                <a:gd name="connsiteX0" fmla="*/ 99951 w 2564336"/>
                <a:gd name="connsiteY0" fmla="*/ 1854540 h 2079929"/>
                <a:gd name="connsiteX1" fmla="*/ 136107 w 2564336"/>
                <a:gd name="connsiteY1" fmla="*/ 905247 h 2079929"/>
                <a:gd name="connsiteX2" fmla="*/ 1274442 w 2564336"/>
                <a:gd name="connsiteY2" fmla="*/ 205451 h 2079929"/>
                <a:gd name="connsiteX3" fmla="*/ 1974238 w 2564336"/>
                <a:gd name="connsiteY3" fmla="*/ 186790 h 2079929"/>
                <a:gd name="connsiteX4" fmla="*/ 2496752 w 2564336"/>
                <a:gd name="connsiteY4" fmla="*/ 178 h 2079929"/>
                <a:gd name="connsiteX5" fmla="*/ 2552736 w 2564336"/>
                <a:gd name="connsiteY5" fmla="*/ 224112 h 2079929"/>
                <a:gd name="connsiteX6" fmla="*/ 2450099 w 2564336"/>
                <a:gd name="connsiteY6" fmla="*/ 765288 h 2079929"/>
                <a:gd name="connsiteX7" fmla="*/ 2048882 w 2564336"/>
                <a:gd name="connsiteY7" fmla="*/ 1605043 h 2079929"/>
                <a:gd name="connsiteX8" fmla="*/ 1554360 w 2564336"/>
                <a:gd name="connsiteY8" fmla="*/ 1987598 h 2079929"/>
                <a:gd name="connsiteX9" fmla="*/ 849996 w 2564336"/>
                <a:gd name="connsiteY9" fmla="*/ 2079738 h 2079929"/>
                <a:gd name="connsiteX10" fmla="*/ 99951 w 2564336"/>
                <a:gd name="connsiteY10" fmla="*/ 1854540 h 2079929"/>
                <a:gd name="connsiteX0" fmla="*/ 99951 w 2564336"/>
                <a:gd name="connsiteY0" fmla="*/ 1854540 h 2079929"/>
                <a:gd name="connsiteX1" fmla="*/ 136107 w 2564336"/>
                <a:gd name="connsiteY1" fmla="*/ 905247 h 2079929"/>
                <a:gd name="connsiteX2" fmla="*/ 1274442 w 2564336"/>
                <a:gd name="connsiteY2" fmla="*/ 205451 h 2079929"/>
                <a:gd name="connsiteX3" fmla="*/ 1974238 w 2564336"/>
                <a:gd name="connsiteY3" fmla="*/ 186790 h 2079929"/>
                <a:gd name="connsiteX4" fmla="*/ 2496752 w 2564336"/>
                <a:gd name="connsiteY4" fmla="*/ 178 h 2079929"/>
                <a:gd name="connsiteX5" fmla="*/ 2552736 w 2564336"/>
                <a:gd name="connsiteY5" fmla="*/ 224112 h 2079929"/>
                <a:gd name="connsiteX6" fmla="*/ 2450099 w 2564336"/>
                <a:gd name="connsiteY6" fmla="*/ 765288 h 2079929"/>
                <a:gd name="connsiteX7" fmla="*/ 2048882 w 2564336"/>
                <a:gd name="connsiteY7" fmla="*/ 1605043 h 2079929"/>
                <a:gd name="connsiteX8" fmla="*/ 1554360 w 2564336"/>
                <a:gd name="connsiteY8" fmla="*/ 1987598 h 2079929"/>
                <a:gd name="connsiteX9" fmla="*/ 849996 w 2564336"/>
                <a:gd name="connsiteY9" fmla="*/ 2079738 h 2079929"/>
                <a:gd name="connsiteX10" fmla="*/ 99951 w 2564336"/>
                <a:gd name="connsiteY10" fmla="*/ 1854540 h 2079929"/>
                <a:gd name="connsiteX0" fmla="*/ 99951 w 2564336"/>
                <a:gd name="connsiteY0" fmla="*/ 1854540 h 2079929"/>
                <a:gd name="connsiteX1" fmla="*/ 136107 w 2564336"/>
                <a:gd name="connsiteY1" fmla="*/ 905247 h 2079929"/>
                <a:gd name="connsiteX2" fmla="*/ 1274442 w 2564336"/>
                <a:gd name="connsiteY2" fmla="*/ 205451 h 2079929"/>
                <a:gd name="connsiteX3" fmla="*/ 1974238 w 2564336"/>
                <a:gd name="connsiteY3" fmla="*/ 186790 h 2079929"/>
                <a:gd name="connsiteX4" fmla="*/ 2496752 w 2564336"/>
                <a:gd name="connsiteY4" fmla="*/ 178 h 2079929"/>
                <a:gd name="connsiteX5" fmla="*/ 2552736 w 2564336"/>
                <a:gd name="connsiteY5" fmla="*/ 224112 h 2079929"/>
                <a:gd name="connsiteX6" fmla="*/ 2450099 w 2564336"/>
                <a:gd name="connsiteY6" fmla="*/ 765288 h 2079929"/>
                <a:gd name="connsiteX7" fmla="*/ 2048882 w 2564336"/>
                <a:gd name="connsiteY7" fmla="*/ 1605043 h 2079929"/>
                <a:gd name="connsiteX8" fmla="*/ 1554360 w 2564336"/>
                <a:gd name="connsiteY8" fmla="*/ 1987598 h 2079929"/>
                <a:gd name="connsiteX9" fmla="*/ 849996 w 2564336"/>
                <a:gd name="connsiteY9" fmla="*/ 2079738 h 2079929"/>
                <a:gd name="connsiteX10" fmla="*/ 99951 w 2564336"/>
                <a:gd name="connsiteY10" fmla="*/ 1854540 h 2079929"/>
                <a:gd name="connsiteX0" fmla="*/ 95793 w 2560178"/>
                <a:gd name="connsiteY0" fmla="*/ 1854543 h 2079932"/>
                <a:gd name="connsiteX1" fmla="*/ 131949 w 2560178"/>
                <a:gd name="connsiteY1" fmla="*/ 905250 h 2079932"/>
                <a:gd name="connsiteX2" fmla="*/ 1203609 w 2560178"/>
                <a:gd name="connsiteY2" fmla="*/ 224504 h 2079932"/>
                <a:gd name="connsiteX3" fmla="*/ 1970080 w 2560178"/>
                <a:gd name="connsiteY3" fmla="*/ 186793 h 2079932"/>
                <a:gd name="connsiteX4" fmla="*/ 2492594 w 2560178"/>
                <a:gd name="connsiteY4" fmla="*/ 181 h 2079932"/>
                <a:gd name="connsiteX5" fmla="*/ 2548578 w 2560178"/>
                <a:gd name="connsiteY5" fmla="*/ 224115 h 2079932"/>
                <a:gd name="connsiteX6" fmla="*/ 2445941 w 2560178"/>
                <a:gd name="connsiteY6" fmla="*/ 765291 h 2079932"/>
                <a:gd name="connsiteX7" fmla="*/ 2044724 w 2560178"/>
                <a:gd name="connsiteY7" fmla="*/ 1605046 h 2079932"/>
                <a:gd name="connsiteX8" fmla="*/ 1550202 w 2560178"/>
                <a:gd name="connsiteY8" fmla="*/ 1987601 h 2079932"/>
                <a:gd name="connsiteX9" fmla="*/ 845838 w 2560178"/>
                <a:gd name="connsiteY9" fmla="*/ 2079741 h 2079932"/>
                <a:gd name="connsiteX10" fmla="*/ 95793 w 2560178"/>
                <a:gd name="connsiteY10" fmla="*/ 1854543 h 2079932"/>
                <a:gd name="connsiteX0" fmla="*/ 90564 w 2554949"/>
                <a:gd name="connsiteY0" fmla="*/ 1854543 h 2079932"/>
                <a:gd name="connsiteX1" fmla="*/ 126720 w 2554949"/>
                <a:gd name="connsiteY1" fmla="*/ 905250 h 2079932"/>
                <a:gd name="connsiteX2" fmla="*/ 1198380 w 2554949"/>
                <a:gd name="connsiteY2" fmla="*/ 224504 h 2079932"/>
                <a:gd name="connsiteX3" fmla="*/ 1964851 w 2554949"/>
                <a:gd name="connsiteY3" fmla="*/ 186793 h 2079932"/>
                <a:gd name="connsiteX4" fmla="*/ 2487365 w 2554949"/>
                <a:gd name="connsiteY4" fmla="*/ 181 h 2079932"/>
                <a:gd name="connsiteX5" fmla="*/ 2543349 w 2554949"/>
                <a:gd name="connsiteY5" fmla="*/ 224115 h 2079932"/>
                <a:gd name="connsiteX6" fmla="*/ 2440712 w 2554949"/>
                <a:gd name="connsiteY6" fmla="*/ 765291 h 2079932"/>
                <a:gd name="connsiteX7" fmla="*/ 2039495 w 2554949"/>
                <a:gd name="connsiteY7" fmla="*/ 1605046 h 2079932"/>
                <a:gd name="connsiteX8" fmla="*/ 1544973 w 2554949"/>
                <a:gd name="connsiteY8" fmla="*/ 1987601 h 2079932"/>
                <a:gd name="connsiteX9" fmla="*/ 840609 w 2554949"/>
                <a:gd name="connsiteY9" fmla="*/ 2079741 h 2079932"/>
                <a:gd name="connsiteX10" fmla="*/ 90564 w 2554949"/>
                <a:gd name="connsiteY10" fmla="*/ 1854543 h 2079932"/>
                <a:gd name="connsiteX0" fmla="*/ 94033 w 2558418"/>
                <a:gd name="connsiteY0" fmla="*/ 1854557 h 2079946"/>
                <a:gd name="connsiteX1" fmla="*/ 130189 w 2558418"/>
                <a:gd name="connsiteY1" fmla="*/ 905264 h 2079946"/>
                <a:gd name="connsiteX2" fmla="*/ 1173274 w 2558418"/>
                <a:gd name="connsiteY2" fmla="*/ 295956 h 2079946"/>
                <a:gd name="connsiteX3" fmla="*/ 1968320 w 2558418"/>
                <a:gd name="connsiteY3" fmla="*/ 186807 h 2079946"/>
                <a:gd name="connsiteX4" fmla="*/ 2490834 w 2558418"/>
                <a:gd name="connsiteY4" fmla="*/ 195 h 2079946"/>
                <a:gd name="connsiteX5" fmla="*/ 2546818 w 2558418"/>
                <a:gd name="connsiteY5" fmla="*/ 224129 h 2079946"/>
                <a:gd name="connsiteX6" fmla="*/ 2444181 w 2558418"/>
                <a:gd name="connsiteY6" fmla="*/ 765305 h 2079946"/>
                <a:gd name="connsiteX7" fmla="*/ 2042964 w 2558418"/>
                <a:gd name="connsiteY7" fmla="*/ 1605060 h 2079946"/>
                <a:gd name="connsiteX8" fmla="*/ 1548442 w 2558418"/>
                <a:gd name="connsiteY8" fmla="*/ 1987615 h 2079946"/>
                <a:gd name="connsiteX9" fmla="*/ 844078 w 2558418"/>
                <a:gd name="connsiteY9" fmla="*/ 2079755 h 2079946"/>
                <a:gd name="connsiteX10" fmla="*/ 94033 w 2558418"/>
                <a:gd name="connsiteY10" fmla="*/ 1854557 h 2079946"/>
                <a:gd name="connsiteX0" fmla="*/ 94033 w 2558418"/>
                <a:gd name="connsiteY0" fmla="*/ 1854556 h 2079945"/>
                <a:gd name="connsiteX1" fmla="*/ 130189 w 2558418"/>
                <a:gd name="connsiteY1" fmla="*/ 905263 h 2079945"/>
                <a:gd name="connsiteX2" fmla="*/ 1173274 w 2558418"/>
                <a:gd name="connsiteY2" fmla="*/ 286430 h 2079945"/>
                <a:gd name="connsiteX3" fmla="*/ 1968320 w 2558418"/>
                <a:gd name="connsiteY3" fmla="*/ 186806 h 2079945"/>
                <a:gd name="connsiteX4" fmla="*/ 2490834 w 2558418"/>
                <a:gd name="connsiteY4" fmla="*/ 194 h 2079945"/>
                <a:gd name="connsiteX5" fmla="*/ 2546818 w 2558418"/>
                <a:gd name="connsiteY5" fmla="*/ 224128 h 2079945"/>
                <a:gd name="connsiteX6" fmla="*/ 2444181 w 2558418"/>
                <a:gd name="connsiteY6" fmla="*/ 765304 h 2079945"/>
                <a:gd name="connsiteX7" fmla="*/ 2042964 w 2558418"/>
                <a:gd name="connsiteY7" fmla="*/ 1605059 h 2079945"/>
                <a:gd name="connsiteX8" fmla="*/ 1548442 w 2558418"/>
                <a:gd name="connsiteY8" fmla="*/ 1987614 h 2079945"/>
                <a:gd name="connsiteX9" fmla="*/ 844078 w 2558418"/>
                <a:gd name="connsiteY9" fmla="*/ 2079754 h 2079945"/>
                <a:gd name="connsiteX10" fmla="*/ 94033 w 2558418"/>
                <a:gd name="connsiteY10" fmla="*/ 1854556 h 2079945"/>
                <a:gd name="connsiteX0" fmla="*/ 73773 w 2538158"/>
                <a:gd name="connsiteY0" fmla="*/ 1854556 h 2079945"/>
                <a:gd name="connsiteX1" fmla="*/ 109929 w 2538158"/>
                <a:gd name="connsiteY1" fmla="*/ 905263 h 2079945"/>
                <a:gd name="connsiteX2" fmla="*/ 1153014 w 2538158"/>
                <a:gd name="connsiteY2" fmla="*/ 286430 h 2079945"/>
                <a:gd name="connsiteX3" fmla="*/ 1948060 w 2538158"/>
                <a:gd name="connsiteY3" fmla="*/ 186806 h 2079945"/>
                <a:gd name="connsiteX4" fmla="*/ 2470574 w 2538158"/>
                <a:gd name="connsiteY4" fmla="*/ 194 h 2079945"/>
                <a:gd name="connsiteX5" fmla="*/ 2526558 w 2538158"/>
                <a:gd name="connsiteY5" fmla="*/ 224128 h 2079945"/>
                <a:gd name="connsiteX6" fmla="*/ 2423921 w 2538158"/>
                <a:gd name="connsiteY6" fmla="*/ 765304 h 2079945"/>
                <a:gd name="connsiteX7" fmla="*/ 2022704 w 2538158"/>
                <a:gd name="connsiteY7" fmla="*/ 1605059 h 2079945"/>
                <a:gd name="connsiteX8" fmla="*/ 1528182 w 2538158"/>
                <a:gd name="connsiteY8" fmla="*/ 1987614 h 2079945"/>
                <a:gd name="connsiteX9" fmla="*/ 823818 w 2538158"/>
                <a:gd name="connsiteY9" fmla="*/ 2079754 h 2079945"/>
                <a:gd name="connsiteX10" fmla="*/ 73773 w 2538158"/>
                <a:gd name="connsiteY10" fmla="*/ 1854556 h 2079945"/>
                <a:gd name="connsiteX0" fmla="*/ 108852 w 2511325"/>
                <a:gd name="connsiteY0" fmla="*/ 1849794 h 2086587"/>
                <a:gd name="connsiteX1" fmla="*/ 83096 w 2511325"/>
                <a:gd name="connsiteY1" fmla="*/ 905263 h 2086587"/>
                <a:gd name="connsiteX2" fmla="*/ 1126181 w 2511325"/>
                <a:gd name="connsiteY2" fmla="*/ 286430 h 2086587"/>
                <a:gd name="connsiteX3" fmla="*/ 1921227 w 2511325"/>
                <a:gd name="connsiteY3" fmla="*/ 186806 h 2086587"/>
                <a:gd name="connsiteX4" fmla="*/ 2443741 w 2511325"/>
                <a:gd name="connsiteY4" fmla="*/ 194 h 2086587"/>
                <a:gd name="connsiteX5" fmla="*/ 2499725 w 2511325"/>
                <a:gd name="connsiteY5" fmla="*/ 224128 h 2086587"/>
                <a:gd name="connsiteX6" fmla="*/ 2397088 w 2511325"/>
                <a:gd name="connsiteY6" fmla="*/ 765304 h 2086587"/>
                <a:gd name="connsiteX7" fmla="*/ 1995871 w 2511325"/>
                <a:gd name="connsiteY7" fmla="*/ 1605059 h 2086587"/>
                <a:gd name="connsiteX8" fmla="*/ 1501349 w 2511325"/>
                <a:gd name="connsiteY8" fmla="*/ 1987614 h 2086587"/>
                <a:gd name="connsiteX9" fmla="*/ 796985 w 2511325"/>
                <a:gd name="connsiteY9" fmla="*/ 2079754 h 2086587"/>
                <a:gd name="connsiteX10" fmla="*/ 108852 w 2511325"/>
                <a:gd name="connsiteY10" fmla="*/ 1849794 h 2086587"/>
                <a:gd name="connsiteX0" fmla="*/ 88946 w 2524756"/>
                <a:gd name="connsiteY0" fmla="*/ 1811694 h 2089074"/>
                <a:gd name="connsiteX1" fmla="*/ 96527 w 2524756"/>
                <a:gd name="connsiteY1" fmla="*/ 905263 h 2089074"/>
                <a:gd name="connsiteX2" fmla="*/ 1139612 w 2524756"/>
                <a:gd name="connsiteY2" fmla="*/ 286430 h 2089074"/>
                <a:gd name="connsiteX3" fmla="*/ 1934658 w 2524756"/>
                <a:gd name="connsiteY3" fmla="*/ 186806 h 2089074"/>
                <a:gd name="connsiteX4" fmla="*/ 2457172 w 2524756"/>
                <a:gd name="connsiteY4" fmla="*/ 194 h 2089074"/>
                <a:gd name="connsiteX5" fmla="*/ 2513156 w 2524756"/>
                <a:gd name="connsiteY5" fmla="*/ 224128 h 2089074"/>
                <a:gd name="connsiteX6" fmla="*/ 2410519 w 2524756"/>
                <a:gd name="connsiteY6" fmla="*/ 765304 h 2089074"/>
                <a:gd name="connsiteX7" fmla="*/ 2009302 w 2524756"/>
                <a:gd name="connsiteY7" fmla="*/ 1605059 h 2089074"/>
                <a:gd name="connsiteX8" fmla="*/ 1514780 w 2524756"/>
                <a:gd name="connsiteY8" fmla="*/ 1987614 h 2089074"/>
                <a:gd name="connsiteX9" fmla="*/ 810416 w 2524756"/>
                <a:gd name="connsiteY9" fmla="*/ 2079754 h 2089074"/>
                <a:gd name="connsiteX10" fmla="*/ 88946 w 2524756"/>
                <a:gd name="connsiteY10" fmla="*/ 1811694 h 2089074"/>
                <a:gd name="connsiteX0" fmla="*/ 68826 w 2504636"/>
                <a:gd name="connsiteY0" fmla="*/ 1811694 h 2089074"/>
                <a:gd name="connsiteX1" fmla="*/ 76407 w 2504636"/>
                <a:gd name="connsiteY1" fmla="*/ 905263 h 2089074"/>
                <a:gd name="connsiteX2" fmla="*/ 1119492 w 2504636"/>
                <a:gd name="connsiteY2" fmla="*/ 286430 h 2089074"/>
                <a:gd name="connsiteX3" fmla="*/ 1914538 w 2504636"/>
                <a:gd name="connsiteY3" fmla="*/ 186806 h 2089074"/>
                <a:gd name="connsiteX4" fmla="*/ 2437052 w 2504636"/>
                <a:gd name="connsiteY4" fmla="*/ 194 h 2089074"/>
                <a:gd name="connsiteX5" fmla="*/ 2493036 w 2504636"/>
                <a:gd name="connsiteY5" fmla="*/ 224128 h 2089074"/>
                <a:gd name="connsiteX6" fmla="*/ 2390399 w 2504636"/>
                <a:gd name="connsiteY6" fmla="*/ 765304 h 2089074"/>
                <a:gd name="connsiteX7" fmla="*/ 1989182 w 2504636"/>
                <a:gd name="connsiteY7" fmla="*/ 1605059 h 2089074"/>
                <a:gd name="connsiteX8" fmla="*/ 1494660 w 2504636"/>
                <a:gd name="connsiteY8" fmla="*/ 1987614 h 2089074"/>
                <a:gd name="connsiteX9" fmla="*/ 790296 w 2504636"/>
                <a:gd name="connsiteY9" fmla="*/ 2079754 h 2089074"/>
                <a:gd name="connsiteX10" fmla="*/ 68826 w 2504636"/>
                <a:gd name="connsiteY10" fmla="*/ 1811694 h 2089074"/>
                <a:gd name="connsiteX0" fmla="*/ 88946 w 2524756"/>
                <a:gd name="connsiteY0" fmla="*/ 1773594 h 2091634"/>
                <a:gd name="connsiteX1" fmla="*/ 96527 w 2524756"/>
                <a:gd name="connsiteY1" fmla="*/ 905263 h 2091634"/>
                <a:gd name="connsiteX2" fmla="*/ 1139612 w 2524756"/>
                <a:gd name="connsiteY2" fmla="*/ 286430 h 2091634"/>
                <a:gd name="connsiteX3" fmla="*/ 1934658 w 2524756"/>
                <a:gd name="connsiteY3" fmla="*/ 186806 h 2091634"/>
                <a:gd name="connsiteX4" fmla="*/ 2457172 w 2524756"/>
                <a:gd name="connsiteY4" fmla="*/ 194 h 2091634"/>
                <a:gd name="connsiteX5" fmla="*/ 2513156 w 2524756"/>
                <a:gd name="connsiteY5" fmla="*/ 224128 h 2091634"/>
                <a:gd name="connsiteX6" fmla="*/ 2410519 w 2524756"/>
                <a:gd name="connsiteY6" fmla="*/ 765304 h 2091634"/>
                <a:gd name="connsiteX7" fmla="*/ 2009302 w 2524756"/>
                <a:gd name="connsiteY7" fmla="*/ 1605059 h 2091634"/>
                <a:gd name="connsiteX8" fmla="*/ 1514780 w 2524756"/>
                <a:gd name="connsiteY8" fmla="*/ 1987614 h 2091634"/>
                <a:gd name="connsiteX9" fmla="*/ 810416 w 2524756"/>
                <a:gd name="connsiteY9" fmla="*/ 2079754 h 2091634"/>
                <a:gd name="connsiteX10" fmla="*/ 88946 w 2524756"/>
                <a:gd name="connsiteY10" fmla="*/ 1773594 h 2091634"/>
                <a:gd name="connsiteX0" fmla="*/ 88946 w 2524756"/>
                <a:gd name="connsiteY0" fmla="*/ 1773594 h 2091634"/>
                <a:gd name="connsiteX1" fmla="*/ 96527 w 2524756"/>
                <a:gd name="connsiteY1" fmla="*/ 905263 h 2091634"/>
                <a:gd name="connsiteX2" fmla="*/ 1139612 w 2524756"/>
                <a:gd name="connsiteY2" fmla="*/ 286430 h 2091634"/>
                <a:gd name="connsiteX3" fmla="*/ 1934658 w 2524756"/>
                <a:gd name="connsiteY3" fmla="*/ 186806 h 2091634"/>
                <a:gd name="connsiteX4" fmla="*/ 2457172 w 2524756"/>
                <a:gd name="connsiteY4" fmla="*/ 194 h 2091634"/>
                <a:gd name="connsiteX5" fmla="*/ 2513156 w 2524756"/>
                <a:gd name="connsiteY5" fmla="*/ 224128 h 2091634"/>
                <a:gd name="connsiteX6" fmla="*/ 2410519 w 2524756"/>
                <a:gd name="connsiteY6" fmla="*/ 765304 h 2091634"/>
                <a:gd name="connsiteX7" fmla="*/ 2009302 w 2524756"/>
                <a:gd name="connsiteY7" fmla="*/ 1605059 h 2091634"/>
                <a:gd name="connsiteX8" fmla="*/ 1514780 w 2524756"/>
                <a:gd name="connsiteY8" fmla="*/ 1987614 h 2091634"/>
                <a:gd name="connsiteX9" fmla="*/ 810416 w 2524756"/>
                <a:gd name="connsiteY9" fmla="*/ 2079754 h 2091634"/>
                <a:gd name="connsiteX10" fmla="*/ 88946 w 2524756"/>
                <a:gd name="connsiteY10" fmla="*/ 1773594 h 2091634"/>
                <a:gd name="connsiteX0" fmla="*/ 107853 w 2543663"/>
                <a:gd name="connsiteY0" fmla="*/ 1773594 h 2067233"/>
                <a:gd name="connsiteX1" fmla="*/ 115434 w 2543663"/>
                <a:gd name="connsiteY1" fmla="*/ 905263 h 2067233"/>
                <a:gd name="connsiteX2" fmla="*/ 1158519 w 2543663"/>
                <a:gd name="connsiteY2" fmla="*/ 286430 h 2067233"/>
                <a:gd name="connsiteX3" fmla="*/ 1953565 w 2543663"/>
                <a:gd name="connsiteY3" fmla="*/ 186806 h 2067233"/>
                <a:gd name="connsiteX4" fmla="*/ 2476079 w 2543663"/>
                <a:gd name="connsiteY4" fmla="*/ 194 h 2067233"/>
                <a:gd name="connsiteX5" fmla="*/ 2532063 w 2543663"/>
                <a:gd name="connsiteY5" fmla="*/ 224128 h 2067233"/>
                <a:gd name="connsiteX6" fmla="*/ 2429426 w 2543663"/>
                <a:gd name="connsiteY6" fmla="*/ 765304 h 2067233"/>
                <a:gd name="connsiteX7" fmla="*/ 2028209 w 2543663"/>
                <a:gd name="connsiteY7" fmla="*/ 1605059 h 2067233"/>
                <a:gd name="connsiteX8" fmla="*/ 1533687 w 2543663"/>
                <a:gd name="connsiteY8" fmla="*/ 1987614 h 2067233"/>
                <a:gd name="connsiteX9" fmla="*/ 843610 w 2543663"/>
                <a:gd name="connsiteY9" fmla="*/ 2051179 h 2067233"/>
                <a:gd name="connsiteX10" fmla="*/ 107853 w 2543663"/>
                <a:gd name="connsiteY10" fmla="*/ 1773594 h 2067233"/>
                <a:gd name="connsiteX0" fmla="*/ 107853 w 2543663"/>
                <a:gd name="connsiteY0" fmla="*/ 1773594 h 2054713"/>
                <a:gd name="connsiteX1" fmla="*/ 115434 w 2543663"/>
                <a:gd name="connsiteY1" fmla="*/ 905263 h 2054713"/>
                <a:gd name="connsiteX2" fmla="*/ 1158519 w 2543663"/>
                <a:gd name="connsiteY2" fmla="*/ 286430 h 2054713"/>
                <a:gd name="connsiteX3" fmla="*/ 1953565 w 2543663"/>
                <a:gd name="connsiteY3" fmla="*/ 186806 h 2054713"/>
                <a:gd name="connsiteX4" fmla="*/ 2476079 w 2543663"/>
                <a:gd name="connsiteY4" fmla="*/ 194 h 2054713"/>
                <a:gd name="connsiteX5" fmla="*/ 2532063 w 2543663"/>
                <a:gd name="connsiteY5" fmla="*/ 224128 h 2054713"/>
                <a:gd name="connsiteX6" fmla="*/ 2429426 w 2543663"/>
                <a:gd name="connsiteY6" fmla="*/ 765304 h 2054713"/>
                <a:gd name="connsiteX7" fmla="*/ 2028209 w 2543663"/>
                <a:gd name="connsiteY7" fmla="*/ 1605059 h 2054713"/>
                <a:gd name="connsiteX8" fmla="*/ 1533687 w 2543663"/>
                <a:gd name="connsiteY8" fmla="*/ 1987614 h 2054713"/>
                <a:gd name="connsiteX9" fmla="*/ 843610 w 2543663"/>
                <a:gd name="connsiteY9" fmla="*/ 2051179 h 2054713"/>
                <a:gd name="connsiteX10" fmla="*/ 107853 w 2543663"/>
                <a:gd name="connsiteY10" fmla="*/ 1773594 h 2054713"/>
                <a:gd name="connsiteX0" fmla="*/ 107853 w 2543663"/>
                <a:gd name="connsiteY0" fmla="*/ 1773594 h 2059058"/>
                <a:gd name="connsiteX1" fmla="*/ 115434 w 2543663"/>
                <a:gd name="connsiteY1" fmla="*/ 905263 h 2059058"/>
                <a:gd name="connsiteX2" fmla="*/ 1158519 w 2543663"/>
                <a:gd name="connsiteY2" fmla="*/ 286430 h 2059058"/>
                <a:gd name="connsiteX3" fmla="*/ 1953565 w 2543663"/>
                <a:gd name="connsiteY3" fmla="*/ 186806 h 2059058"/>
                <a:gd name="connsiteX4" fmla="*/ 2476079 w 2543663"/>
                <a:gd name="connsiteY4" fmla="*/ 194 h 2059058"/>
                <a:gd name="connsiteX5" fmla="*/ 2532063 w 2543663"/>
                <a:gd name="connsiteY5" fmla="*/ 224128 h 2059058"/>
                <a:gd name="connsiteX6" fmla="*/ 2429426 w 2543663"/>
                <a:gd name="connsiteY6" fmla="*/ 765304 h 2059058"/>
                <a:gd name="connsiteX7" fmla="*/ 2028209 w 2543663"/>
                <a:gd name="connsiteY7" fmla="*/ 1605059 h 2059058"/>
                <a:gd name="connsiteX8" fmla="*/ 1533687 w 2543663"/>
                <a:gd name="connsiteY8" fmla="*/ 1949514 h 2059058"/>
                <a:gd name="connsiteX9" fmla="*/ 843610 w 2543663"/>
                <a:gd name="connsiteY9" fmla="*/ 2051179 h 2059058"/>
                <a:gd name="connsiteX10" fmla="*/ 107853 w 2543663"/>
                <a:gd name="connsiteY10" fmla="*/ 1773594 h 2059058"/>
                <a:gd name="connsiteX0" fmla="*/ 107853 w 2543663"/>
                <a:gd name="connsiteY0" fmla="*/ 1773594 h 2060238"/>
                <a:gd name="connsiteX1" fmla="*/ 115434 w 2543663"/>
                <a:gd name="connsiteY1" fmla="*/ 905263 h 2060238"/>
                <a:gd name="connsiteX2" fmla="*/ 1158519 w 2543663"/>
                <a:gd name="connsiteY2" fmla="*/ 286430 h 2060238"/>
                <a:gd name="connsiteX3" fmla="*/ 1953565 w 2543663"/>
                <a:gd name="connsiteY3" fmla="*/ 186806 h 2060238"/>
                <a:gd name="connsiteX4" fmla="*/ 2476079 w 2543663"/>
                <a:gd name="connsiteY4" fmla="*/ 194 h 2060238"/>
                <a:gd name="connsiteX5" fmla="*/ 2532063 w 2543663"/>
                <a:gd name="connsiteY5" fmla="*/ 224128 h 2060238"/>
                <a:gd name="connsiteX6" fmla="*/ 2429426 w 2543663"/>
                <a:gd name="connsiteY6" fmla="*/ 765304 h 2060238"/>
                <a:gd name="connsiteX7" fmla="*/ 1985346 w 2543663"/>
                <a:gd name="connsiteY7" fmla="*/ 1528859 h 2060238"/>
                <a:gd name="connsiteX8" fmla="*/ 1533687 w 2543663"/>
                <a:gd name="connsiteY8" fmla="*/ 1949514 h 2060238"/>
                <a:gd name="connsiteX9" fmla="*/ 843610 w 2543663"/>
                <a:gd name="connsiteY9" fmla="*/ 2051179 h 2060238"/>
                <a:gd name="connsiteX10" fmla="*/ 107853 w 2543663"/>
                <a:gd name="connsiteY10" fmla="*/ 1773594 h 2060238"/>
                <a:gd name="connsiteX0" fmla="*/ 107853 w 2546818"/>
                <a:gd name="connsiteY0" fmla="*/ 1773449 h 2060093"/>
                <a:gd name="connsiteX1" fmla="*/ 115434 w 2546818"/>
                <a:gd name="connsiteY1" fmla="*/ 905118 h 2060093"/>
                <a:gd name="connsiteX2" fmla="*/ 1158519 w 2546818"/>
                <a:gd name="connsiteY2" fmla="*/ 286285 h 2060093"/>
                <a:gd name="connsiteX3" fmla="*/ 1953565 w 2546818"/>
                <a:gd name="connsiteY3" fmla="*/ 186661 h 2060093"/>
                <a:gd name="connsiteX4" fmla="*/ 2476079 w 2546818"/>
                <a:gd name="connsiteY4" fmla="*/ 49 h 2060093"/>
                <a:gd name="connsiteX5" fmla="*/ 2536826 w 2546818"/>
                <a:gd name="connsiteY5" fmla="*/ 204933 h 2060093"/>
                <a:gd name="connsiteX6" fmla="*/ 2429426 w 2546818"/>
                <a:gd name="connsiteY6" fmla="*/ 765159 h 2060093"/>
                <a:gd name="connsiteX7" fmla="*/ 1985346 w 2546818"/>
                <a:gd name="connsiteY7" fmla="*/ 1528714 h 2060093"/>
                <a:gd name="connsiteX8" fmla="*/ 1533687 w 2546818"/>
                <a:gd name="connsiteY8" fmla="*/ 1949369 h 2060093"/>
                <a:gd name="connsiteX9" fmla="*/ 843610 w 2546818"/>
                <a:gd name="connsiteY9" fmla="*/ 2051034 h 2060093"/>
                <a:gd name="connsiteX10" fmla="*/ 107853 w 2546818"/>
                <a:gd name="connsiteY10" fmla="*/ 1773449 h 2060093"/>
                <a:gd name="connsiteX0" fmla="*/ 107853 w 2546818"/>
                <a:gd name="connsiteY0" fmla="*/ 1773449 h 2060093"/>
                <a:gd name="connsiteX1" fmla="*/ 115434 w 2546818"/>
                <a:gd name="connsiteY1" fmla="*/ 905118 h 2060093"/>
                <a:gd name="connsiteX2" fmla="*/ 1158519 w 2546818"/>
                <a:gd name="connsiteY2" fmla="*/ 286285 h 2060093"/>
                <a:gd name="connsiteX3" fmla="*/ 1953565 w 2546818"/>
                <a:gd name="connsiteY3" fmla="*/ 186661 h 2060093"/>
                <a:gd name="connsiteX4" fmla="*/ 2476079 w 2546818"/>
                <a:gd name="connsiteY4" fmla="*/ 49 h 2060093"/>
                <a:gd name="connsiteX5" fmla="*/ 2536826 w 2546818"/>
                <a:gd name="connsiteY5" fmla="*/ 204933 h 2060093"/>
                <a:gd name="connsiteX6" fmla="*/ 2429426 w 2546818"/>
                <a:gd name="connsiteY6" fmla="*/ 765159 h 2060093"/>
                <a:gd name="connsiteX7" fmla="*/ 1985346 w 2546818"/>
                <a:gd name="connsiteY7" fmla="*/ 1528714 h 2060093"/>
                <a:gd name="connsiteX8" fmla="*/ 1533687 w 2546818"/>
                <a:gd name="connsiteY8" fmla="*/ 1949369 h 2060093"/>
                <a:gd name="connsiteX9" fmla="*/ 843610 w 2546818"/>
                <a:gd name="connsiteY9" fmla="*/ 2051034 h 2060093"/>
                <a:gd name="connsiteX10" fmla="*/ 107853 w 2546818"/>
                <a:gd name="connsiteY10" fmla="*/ 1773449 h 2060093"/>
                <a:gd name="connsiteX0" fmla="*/ 107853 w 2548859"/>
                <a:gd name="connsiteY0" fmla="*/ 1773449 h 2060093"/>
                <a:gd name="connsiteX1" fmla="*/ 115434 w 2548859"/>
                <a:gd name="connsiteY1" fmla="*/ 905118 h 2060093"/>
                <a:gd name="connsiteX2" fmla="*/ 1158519 w 2548859"/>
                <a:gd name="connsiteY2" fmla="*/ 286285 h 2060093"/>
                <a:gd name="connsiteX3" fmla="*/ 1953565 w 2548859"/>
                <a:gd name="connsiteY3" fmla="*/ 186661 h 2060093"/>
                <a:gd name="connsiteX4" fmla="*/ 2476079 w 2548859"/>
                <a:gd name="connsiteY4" fmla="*/ 49 h 2060093"/>
                <a:gd name="connsiteX5" fmla="*/ 2536826 w 2548859"/>
                <a:gd name="connsiteY5" fmla="*/ 204933 h 2060093"/>
                <a:gd name="connsiteX6" fmla="*/ 2400851 w 2548859"/>
                <a:gd name="connsiteY6" fmla="*/ 750871 h 2060093"/>
                <a:gd name="connsiteX7" fmla="*/ 1985346 w 2548859"/>
                <a:gd name="connsiteY7" fmla="*/ 1528714 h 2060093"/>
                <a:gd name="connsiteX8" fmla="*/ 1533687 w 2548859"/>
                <a:gd name="connsiteY8" fmla="*/ 1949369 h 2060093"/>
                <a:gd name="connsiteX9" fmla="*/ 843610 w 2548859"/>
                <a:gd name="connsiteY9" fmla="*/ 2051034 h 2060093"/>
                <a:gd name="connsiteX10" fmla="*/ 107853 w 2548859"/>
                <a:gd name="connsiteY10" fmla="*/ 1773449 h 2060093"/>
                <a:gd name="connsiteX0" fmla="*/ 107853 w 2550227"/>
                <a:gd name="connsiteY0" fmla="*/ 1773449 h 2060093"/>
                <a:gd name="connsiteX1" fmla="*/ 115434 w 2550227"/>
                <a:gd name="connsiteY1" fmla="*/ 905118 h 2060093"/>
                <a:gd name="connsiteX2" fmla="*/ 1158519 w 2550227"/>
                <a:gd name="connsiteY2" fmla="*/ 286285 h 2060093"/>
                <a:gd name="connsiteX3" fmla="*/ 1953565 w 2550227"/>
                <a:gd name="connsiteY3" fmla="*/ 186661 h 2060093"/>
                <a:gd name="connsiteX4" fmla="*/ 2476079 w 2550227"/>
                <a:gd name="connsiteY4" fmla="*/ 49 h 2060093"/>
                <a:gd name="connsiteX5" fmla="*/ 2536826 w 2550227"/>
                <a:gd name="connsiteY5" fmla="*/ 204933 h 2060093"/>
                <a:gd name="connsiteX6" fmla="*/ 2381801 w 2550227"/>
                <a:gd name="connsiteY6" fmla="*/ 722296 h 2060093"/>
                <a:gd name="connsiteX7" fmla="*/ 1985346 w 2550227"/>
                <a:gd name="connsiteY7" fmla="*/ 1528714 h 2060093"/>
                <a:gd name="connsiteX8" fmla="*/ 1533687 w 2550227"/>
                <a:gd name="connsiteY8" fmla="*/ 1949369 h 2060093"/>
                <a:gd name="connsiteX9" fmla="*/ 843610 w 2550227"/>
                <a:gd name="connsiteY9" fmla="*/ 2051034 h 2060093"/>
                <a:gd name="connsiteX10" fmla="*/ 107853 w 2550227"/>
                <a:gd name="connsiteY10" fmla="*/ 1773449 h 2060093"/>
                <a:gd name="connsiteX0" fmla="*/ 90468 w 2532842"/>
                <a:gd name="connsiteY0" fmla="*/ 1773449 h 2060093"/>
                <a:gd name="connsiteX1" fmla="*/ 98049 w 2532842"/>
                <a:gd name="connsiteY1" fmla="*/ 905118 h 2060093"/>
                <a:gd name="connsiteX2" fmla="*/ 1141134 w 2532842"/>
                <a:gd name="connsiteY2" fmla="*/ 286285 h 2060093"/>
                <a:gd name="connsiteX3" fmla="*/ 1936180 w 2532842"/>
                <a:gd name="connsiteY3" fmla="*/ 186661 h 2060093"/>
                <a:gd name="connsiteX4" fmla="*/ 2458694 w 2532842"/>
                <a:gd name="connsiteY4" fmla="*/ 49 h 2060093"/>
                <a:gd name="connsiteX5" fmla="*/ 2519441 w 2532842"/>
                <a:gd name="connsiteY5" fmla="*/ 204933 h 2060093"/>
                <a:gd name="connsiteX6" fmla="*/ 2364416 w 2532842"/>
                <a:gd name="connsiteY6" fmla="*/ 722296 h 2060093"/>
                <a:gd name="connsiteX7" fmla="*/ 1967961 w 2532842"/>
                <a:gd name="connsiteY7" fmla="*/ 1528714 h 2060093"/>
                <a:gd name="connsiteX8" fmla="*/ 1516302 w 2532842"/>
                <a:gd name="connsiteY8" fmla="*/ 1949369 h 2060093"/>
                <a:gd name="connsiteX9" fmla="*/ 826225 w 2532842"/>
                <a:gd name="connsiteY9" fmla="*/ 2051034 h 2060093"/>
                <a:gd name="connsiteX10" fmla="*/ 90468 w 2532842"/>
                <a:gd name="connsiteY10" fmla="*/ 1773449 h 2060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32842" h="2060093">
                  <a:moveTo>
                    <a:pt x="90468" y="1773449"/>
                  </a:moveTo>
                  <a:cubicBezTo>
                    <a:pt x="-30895" y="1582463"/>
                    <a:pt x="-31897" y="1158624"/>
                    <a:pt x="98049" y="905118"/>
                  </a:cubicBezTo>
                  <a:cubicBezTo>
                    <a:pt x="227995" y="651612"/>
                    <a:pt x="469426" y="295053"/>
                    <a:pt x="1141134" y="286285"/>
                  </a:cubicBezTo>
                  <a:cubicBezTo>
                    <a:pt x="1374462" y="283239"/>
                    <a:pt x="1716587" y="234367"/>
                    <a:pt x="1936180" y="186661"/>
                  </a:cubicBezTo>
                  <a:cubicBezTo>
                    <a:pt x="2155773" y="138955"/>
                    <a:pt x="2361484" y="-2996"/>
                    <a:pt x="2458694" y="49"/>
                  </a:cubicBezTo>
                  <a:cubicBezTo>
                    <a:pt x="2555904" y="3094"/>
                    <a:pt x="2535154" y="84559"/>
                    <a:pt x="2519441" y="204933"/>
                  </a:cubicBezTo>
                  <a:cubicBezTo>
                    <a:pt x="2503728" y="325307"/>
                    <a:pt x="2432516" y="568341"/>
                    <a:pt x="2364416" y="722296"/>
                  </a:cubicBezTo>
                  <a:cubicBezTo>
                    <a:pt x="2296316" y="876251"/>
                    <a:pt x="2109313" y="1324202"/>
                    <a:pt x="1967961" y="1528714"/>
                  </a:cubicBezTo>
                  <a:cubicBezTo>
                    <a:pt x="1826609" y="1733226"/>
                    <a:pt x="1706591" y="1862316"/>
                    <a:pt x="1516302" y="1949369"/>
                  </a:cubicBezTo>
                  <a:cubicBezTo>
                    <a:pt x="1326013" y="2036422"/>
                    <a:pt x="1063864" y="2080354"/>
                    <a:pt x="826225" y="2051034"/>
                  </a:cubicBezTo>
                  <a:cubicBezTo>
                    <a:pt x="588586" y="2021714"/>
                    <a:pt x="211831" y="1964435"/>
                    <a:pt x="90468" y="1773449"/>
                  </a:cubicBezTo>
                  <a:close/>
                </a:path>
              </a:pathLst>
            </a:custGeom>
            <a:ln w="76200" cap="rnd">
              <a:solidFill>
                <a:schemeClr val="accent1">
                  <a:alpha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687023F-78AA-4C4B-8F9F-AC6238B36D46}"/>
                </a:ext>
              </a:extLst>
            </p:cNvPr>
            <p:cNvSpPr/>
            <p:nvPr/>
          </p:nvSpPr>
          <p:spPr>
            <a:xfrm>
              <a:off x="3896723" y="2885365"/>
              <a:ext cx="1234440" cy="1177290"/>
            </a:xfrm>
            <a:custGeom>
              <a:avLst/>
              <a:gdLst>
                <a:gd name="connsiteX0" fmla="*/ 0 w 1234440"/>
                <a:gd name="connsiteY0" fmla="*/ 1177290 h 1177290"/>
                <a:gd name="connsiteX1" fmla="*/ 1234440 w 1234440"/>
                <a:gd name="connsiteY1" fmla="*/ 0 h 1177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4440" h="1177290">
                  <a:moveTo>
                    <a:pt x="0" y="1177290"/>
                  </a:moveTo>
                  <a:cubicBezTo>
                    <a:pt x="114300" y="734377"/>
                    <a:pt x="228600" y="291465"/>
                    <a:pt x="1234440" y="0"/>
                  </a:cubicBezTo>
                </a:path>
              </a:pathLst>
            </a:custGeom>
            <a:ln w="76200" cap="rnd">
              <a:solidFill>
                <a:schemeClr val="accent1">
                  <a:alpha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5" name="Freeform: Shape 24" descr="Magnifying glass">
            <a:extLst>
              <a:ext uri="{FF2B5EF4-FFF2-40B4-BE49-F238E27FC236}">
                <a16:creationId xmlns:a16="http://schemas.microsoft.com/office/drawing/2014/main" id="{AF5FA625-9AF2-49F8-BEEC-BA618A1B44B4}"/>
              </a:ext>
            </a:extLst>
          </p:cNvPr>
          <p:cNvSpPr/>
          <p:nvPr/>
        </p:nvSpPr>
        <p:spPr>
          <a:xfrm rot="15596802">
            <a:off x="3576233" y="1410880"/>
            <a:ext cx="1151556" cy="1152898"/>
          </a:xfrm>
          <a:custGeom>
            <a:avLst/>
            <a:gdLst>
              <a:gd name="connsiteX0" fmla="*/ 1146867 w 1151556"/>
              <a:gd name="connsiteY0" fmla="*/ 918023 h 1152898"/>
              <a:gd name="connsiteX1" fmla="*/ 1072420 w 1151556"/>
              <a:gd name="connsiteY1" fmla="*/ 1067135 h 1152898"/>
              <a:gd name="connsiteX2" fmla="*/ 868216 w 1151556"/>
              <a:gd name="connsiteY2" fmla="*/ 1152898 h 1152898"/>
              <a:gd name="connsiteX3" fmla="*/ 664011 w 1151556"/>
              <a:gd name="connsiteY3" fmla="*/ 1067134 h 1152898"/>
              <a:gd name="connsiteX4" fmla="*/ 153498 w 1151556"/>
              <a:gd name="connsiteY4" fmla="*/ 556621 h 1152898"/>
              <a:gd name="connsiteX5" fmla="*/ 75902 w 1151556"/>
              <a:gd name="connsiteY5" fmla="*/ 303408 h 1152898"/>
              <a:gd name="connsiteX6" fmla="*/ 0 w 1151556"/>
              <a:gd name="connsiteY6" fmla="*/ 227505 h 1152898"/>
              <a:gd name="connsiteX7" fmla="*/ 31670 w 1151556"/>
              <a:gd name="connsiteY7" fmla="*/ 203045 h 1152898"/>
              <a:gd name="connsiteX8" fmla="*/ 143826 w 1151556"/>
              <a:gd name="connsiteY8" fmla="*/ 97878 h 1152898"/>
              <a:gd name="connsiteX9" fmla="*/ 229913 w 1151556"/>
              <a:gd name="connsiteY9" fmla="*/ 0 h 1152898"/>
              <a:gd name="connsiteX10" fmla="*/ 304612 w 1151556"/>
              <a:gd name="connsiteY10" fmla="*/ 74699 h 1152898"/>
              <a:gd name="connsiteX11" fmla="*/ 557825 w 1151556"/>
              <a:gd name="connsiteY11" fmla="*/ 152294 h 1152898"/>
              <a:gd name="connsiteX12" fmla="*/ 1068338 w 1151556"/>
              <a:gd name="connsiteY12" fmla="*/ 662807 h 1152898"/>
              <a:gd name="connsiteX13" fmla="*/ 1146867 w 1151556"/>
              <a:gd name="connsiteY13" fmla="*/ 918023 h 1152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1556" h="1152898">
                <a:moveTo>
                  <a:pt x="1146867" y="918023"/>
                </a:moveTo>
                <a:cubicBezTo>
                  <a:pt x="1137127" y="972177"/>
                  <a:pt x="1112240" y="1024250"/>
                  <a:pt x="1072420" y="1067135"/>
                </a:cubicBezTo>
                <a:cubicBezTo>
                  <a:pt x="1015243" y="1124312"/>
                  <a:pt x="941729" y="1152898"/>
                  <a:pt x="868216" y="1152898"/>
                </a:cubicBezTo>
                <a:cubicBezTo>
                  <a:pt x="794702" y="1152898"/>
                  <a:pt x="721188" y="1124312"/>
                  <a:pt x="664011" y="1067134"/>
                </a:cubicBezTo>
                <a:lnTo>
                  <a:pt x="153498" y="556621"/>
                </a:lnTo>
                <a:cubicBezTo>
                  <a:pt x="84071" y="487194"/>
                  <a:pt x="59566" y="393258"/>
                  <a:pt x="75902" y="303408"/>
                </a:cubicBezTo>
                <a:lnTo>
                  <a:pt x="0" y="227505"/>
                </a:lnTo>
                <a:lnTo>
                  <a:pt x="31670" y="203045"/>
                </a:lnTo>
                <a:cubicBezTo>
                  <a:pt x="70660" y="169845"/>
                  <a:pt x="108097" y="134753"/>
                  <a:pt x="143826" y="97878"/>
                </a:cubicBezTo>
                <a:lnTo>
                  <a:pt x="229913" y="0"/>
                </a:lnTo>
                <a:lnTo>
                  <a:pt x="304612" y="74699"/>
                </a:lnTo>
                <a:cubicBezTo>
                  <a:pt x="394462" y="58362"/>
                  <a:pt x="488398" y="82867"/>
                  <a:pt x="557825" y="152294"/>
                </a:cubicBezTo>
                <a:lnTo>
                  <a:pt x="1068338" y="662807"/>
                </a:lnTo>
                <a:cubicBezTo>
                  <a:pt x="1137256" y="731728"/>
                  <a:pt x="1163100" y="827767"/>
                  <a:pt x="1146867" y="918023"/>
                </a:cubicBezTo>
                <a:close/>
              </a:path>
            </a:pathLst>
          </a:custGeom>
          <a:ln w="76200" cap="rnd">
            <a:solidFill>
              <a:srgbClr val="0BB5DD">
                <a:alpha val="5098"/>
              </a:srgb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07B54AB-596B-4966-8756-513EDE89B827}"/>
              </a:ext>
            </a:extLst>
          </p:cNvPr>
          <p:cNvSpPr/>
          <p:nvPr/>
        </p:nvSpPr>
        <p:spPr>
          <a:xfrm>
            <a:off x="6602704" y="4601769"/>
            <a:ext cx="874216" cy="874216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AF4A6E3-4217-419F-9E11-626C48D91EA4}"/>
              </a:ext>
            </a:extLst>
          </p:cNvPr>
          <p:cNvSpPr/>
          <p:nvPr/>
        </p:nvSpPr>
        <p:spPr>
          <a:xfrm>
            <a:off x="6602704" y="3269428"/>
            <a:ext cx="874216" cy="874216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5463BAB-25FA-4B15-9A53-66D1B3624AA7}"/>
              </a:ext>
            </a:extLst>
          </p:cNvPr>
          <p:cNvSpPr/>
          <p:nvPr/>
        </p:nvSpPr>
        <p:spPr>
          <a:xfrm>
            <a:off x="6602704" y="1927392"/>
            <a:ext cx="874216" cy="874216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CECEAD0-DA90-4A9C-8CCB-DA51A74665E8}"/>
              </a:ext>
            </a:extLst>
          </p:cNvPr>
          <p:cNvSpPr txBox="1"/>
          <p:nvPr/>
        </p:nvSpPr>
        <p:spPr>
          <a:xfrm>
            <a:off x="7935391" y="2072748"/>
            <a:ext cx="1284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software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56D22B1-B325-4C94-BBE2-90E7C00F72B2}"/>
              </a:ext>
            </a:extLst>
          </p:cNvPr>
          <p:cNvSpPr txBox="1"/>
          <p:nvPr/>
        </p:nvSpPr>
        <p:spPr>
          <a:xfrm>
            <a:off x="7935391" y="3436582"/>
            <a:ext cx="1062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service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9C9766-F8FF-4F88-8053-95E8D0506751}"/>
              </a:ext>
            </a:extLst>
          </p:cNvPr>
          <p:cNvSpPr txBox="1"/>
          <p:nvPr/>
        </p:nvSpPr>
        <p:spPr>
          <a:xfrm>
            <a:off x="7935391" y="4851859"/>
            <a:ext cx="1898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infrastructure</a:t>
            </a:r>
            <a:endParaRPr lang="en-SG">
              <a:solidFill>
                <a:schemeClr val="tx2"/>
              </a:solidFill>
            </a:endParaRPr>
          </a:p>
        </p:txBody>
      </p:sp>
      <p:grpSp>
        <p:nvGrpSpPr>
          <p:cNvPr id="5" name="Graphic 61" descr="Gears">
            <a:extLst>
              <a:ext uri="{FF2B5EF4-FFF2-40B4-BE49-F238E27FC236}">
                <a16:creationId xmlns:a16="http://schemas.microsoft.com/office/drawing/2014/main" id="{9440A705-DA37-4E32-9057-3D427745F79A}"/>
              </a:ext>
            </a:extLst>
          </p:cNvPr>
          <p:cNvGrpSpPr/>
          <p:nvPr/>
        </p:nvGrpSpPr>
        <p:grpSpPr>
          <a:xfrm>
            <a:off x="6821607" y="2122823"/>
            <a:ext cx="445477" cy="539082"/>
            <a:chOff x="1017706" y="4649487"/>
            <a:chExt cx="445477" cy="539082"/>
          </a:xfrm>
          <a:solidFill>
            <a:srgbClr val="FFFFFF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DAE58B3-24FE-40C0-AD05-5D81CA63EB7A}"/>
                </a:ext>
              </a:extLst>
            </p:cNvPr>
            <p:cNvSpPr/>
            <p:nvPr/>
          </p:nvSpPr>
          <p:spPr>
            <a:xfrm>
              <a:off x="1172120" y="4649487"/>
              <a:ext cx="291063" cy="290380"/>
            </a:xfrm>
            <a:custGeom>
              <a:avLst/>
              <a:gdLst>
                <a:gd name="connsiteX0" fmla="*/ 145532 w 291063"/>
                <a:gd name="connsiteY0" fmla="*/ 196775 h 290380"/>
                <a:gd name="connsiteX1" fmla="*/ 94288 w 291063"/>
                <a:gd name="connsiteY1" fmla="*/ 145532 h 290380"/>
                <a:gd name="connsiteX2" fmla="*/ 145532 w 291063"/>
                <a:gd name="connsiteY2" fmla="*/ 94288 h 290380"/>
                <a:gd name="connsiteX3" fmla="*/ 196775 w 291063"/>
                <a:gd name="connsiteY3" fmla="*/ 145532 h 290380"/>
                <a:gd name="connsiteX4" fmla="*/ 145532 w 291063"/>
                <a:gd name="connsiteY4" fmla="*/ 196775 h 290380"/>
                <a:gd name="connsiteX5" fmla="*/ 261001 w 291063"/>
                <a:gd name="connsiteY5" fmla="*/ 113419 h 290380"/>
                <a:gd name="connsiteX6" fmla="*/ 250069 w 291063"/>
                <a:gd name="connsiteY6" fmla="*/ 86772 h 290380"/>
                <a:gd name="connsiteX7" fmla="*/ 261001 w 291063"/>
                <a:gd name="connsiteY7" fmla="*/ 54660 h 290380"/>
                <a:gd name="connsiteX8" fmla="*/ 236404 w 291063"/>
                <a:gd name="connsiteY8" fmla="*/ 30063 h 290380"/>
                <a:gd name="connsiteX9" fmla="*/ 204291 w 291063"/>
                <a:gd name="connsiteY9" fmla="*/ 40995 h 290380"/>
                <a:gd name="connsiteX10" fmla="*/ 177644 w 291063"/>
                <a:gd name="connsiteY10" fmla="*/ 30063 h 290380"/>
                <a:gd name="connsiteX11" fmla="*/ 162613 w 291063"/>
                <a:gd name="connsiteY11" fmla="*/ 0 h 290380"/>
                <a:gd name="connsiteX12" fmla="*/ 128451 w 291063"/>
                <a:gd name="connsiteY12" fmla="*/ 0 h 290380"/>
                <a:gd name="connsiteX13" fmla="*/ 113419 w 291063"/>
                <a:gd name="connsiteY13" fmla="*/ 30063 h 290380"/>
                <a:gd name="connsiteX14" fmla="*/ 86772 w 291063"/>
                <a:gd name="connsiteY14" fmla="*/ 40995 h 290380"/>
                <a:gd name="connsiteX15" fmla="*/ 54660 w 291063"/>
                <a:gd name="connsiteY15" fmla="*/ 30063 h 290380"/>
                <a:gd name="connsiteX16" fmla="*/ 30063 w 291063"/>
                <a:gd name="connsiteY16" fmla="*/ 54660 h 290380"/>
                <a:gd name="connsiteX17" fmla="*/ 40995 w 291063"/>
                <a:gd name="connsiteY17" fmla="*/ 86772 h 290380"/>
                <a:gd name="connsiteX18" fmla="*/ 30063 w 291063"/>
                <a:gd name="connsiteY18" fmla="*/ 113419 h 290380"/>
                <a:gd name="connsiteX19" fmla="*/ 0 w 291063"/>
                <a:gd name="connsiteY19" fmla="*/ 128451 h 290380"/>
                <a:gd name="connsiteX20" fmla="*/ 0 w 291063"/>
                <a:gd name="connsiteY20" fmla="*/ 162613 h 290380"/>
                <a:gd name="connsiteX21" fmla="*/ 30063 w 291063"/>
                <a:gd name="connsiteY21" fmla="*/ 177644 h 290380"/>
                <a:gd name="connsiteX22" fmla="*/ 40995 w 291063"/>
                <a:gd name="connsiteY22" fmla="*/ 204291 h 290380"/>
                <a:gd name="connsiteX23" fmla="*/ 30063 w 291063"/>
                <a:gd name="connsiteY23" fmla="*/ 236404 h 290380"/>
                <a:gd name="connsiteX24" fmla="*/ 53977 w 291063"/>
                <a:gd name="connsiteY24" fmla="*/ 260317 h 290380"/>
                <a:gd name="connsiteX25" fmla="*/ 86089 w 291063"/>
                <a:gd name="connsiteY25" fmla="*/ 249385 h 290380"/>
                <a:gd name="connsiteX26" fmla="*/ 112736 w 291063"/>
                <a:gd name="connsiteY26" fmla="*/ 260317 h 290380"/>
                <a:gd name="connsiteX27" fmla="*/ 127767 w 291063"/>
                <a:gd name="connsiteY27" fmla="*/ 290380 h 290380"/>
                <a:gd name="connsiteX28" fmla="*/ 161930 w 291063"/>
                <a:gd name="connsiteY28" fmla="*/ 290380 h 290380"/>
                <a:gd name="connsiteX29" fmla="*/ 176961 w 291063"/>
                <a:gd name="connsiteY29" fmla="*/ 260317 h 290380"/>
                <a:gd name="connsiteX30" fmla="*/ 203608 w 291063"/>
                <a:gd name="connsiteY30" fmla="*/ 249385 h 290380"/>
                <a:gd name="connsiteX31" fmla="*/ 235721 w 291063"/>
                <a:gd name="connsiteY31" fmla="*/ 260317 h 290380"/>
                <a:gd name="connsiteX32" fmla="*/ 260317 w 291063"/>
                <a:gd name="connsiteY32" fmla="*/ 236404 h 290380"/>
                <a:gd name="connsiteX33" fmla="*/ 249385 w 291063"/>
                <a:gd name="connsiteY33" fmla="*/ 204291 h 290380"/>
                <a:gd name="connsiteX34" fmla="*/ 261001 w 291063"/>
                <a:gd name="connsiteY34" fmla="*/ 177644 h 290380"/>
                <a:gd name="connsiteX35" fmla="*/ 291064 w 291063"/>
                <a:gd name="connsiteY35" fmla="*/ 162613 h 290380"/>
                <a:gd name="connsiteX36" fmla="*/ 291064 w 291063"/>
                <a:gd name="connsiteY36" fmla="*/ 128451 h 290380"/>
                <a:gd name="connsiteX37" fmla="*/ 261001 w 291063"/>
                <a:gd name="connsiteY37" fmla="*/ 113419 h 290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91063" h="290380">
                  <a:moveTo>
                    <a:pt x="145532" y="196775"/>
                  </a:moveTo>
                  <a:cubicBezTo>
                    <a:pt x="116835" y="196775"/>
                    <a:pt x="94288" y="173545"/>
                    <a:pt x="94288" y="145532"/>
                  </a:cubicBezTo>
                  <a:cubicBezTo>
                    <a:pt x="94288" y="117519"/>
                    <a:pt x="117519" y="94288"/>
                    <a:pt x="145532" y="94288"/>
                  </a:cubicBezTo>
                  <a:cubicBezTo>
                    <a:pt x="174228" y="94288"/>
                    <a:pt x="196775" y="117519"/>
                    <a:pt x="196775" y="145532"/>
                  </a:cubicBezTo>
                  <a:cubicBezTo>
                    <a:pt x="196775" y="173545"/>
                    <a:pt x="173545" y="196775"/>
                    <a:pt x="145532" y="196775"/>
                  </a:cubicBezTo>
                  <a:close/>
                  <a:moveTo>
                    <a:pt x="261001" y="113419"/>
                  </a:moveTo>
                  <a:cubicBezTo>
                    <a:pt x="258268" y="103854"/>
                    <a:pt x="254852" y="94971"/>
                    <a:pt x="250069" y="86772"/>
                  </a:cubicBezTo>
                  <a:lnTo>
                    <a:pt x="261001" y="54660"/>
                  </a:lnTo>
                  <a:lnTo>
                    <a:pt x="236404" y="30063"/>
                  </a:lnTo>
                  <a:lnTo>
                    <a:pt x="204291" y="40995"/>
                  </a:lnTo>
                  <a:cubicBezTo>
                    <a:pt x="196092" y="36212"/>
                    <a:pt x="187210" y="32796"/>
                    <a:pt x="177644" y="30063"/>
                  </a:cubicBezTo>
                  <a:lnTo>
                    <a:pt x="162613" y="0"/>
                  </a:lnTo>
                  <a:lnTo>
                    <a:pt x="128451" y="0"/>
                  </a:lnTo>
                  <a:lnTo>
                    <a:pt x="113419" y="30063"/>
                  </a:lnTo>
                  <a:cubicBezTo>
                    <a:pt x="103854" y="32796"/>
                    <a:pt x="94971" y="36212"/>
                    <a:pt x="86772" y="40995"/>
                  </a:cubicBezTo>
                  <a:lnTo>
                    <a:pt x="54660" y="30063"/>
                  </a:lnTo>
                  <a:lnTo>
                    <a:pt x="30063" y="54660"/>
                  </a:lnTo>
                  <a:lnTo>
                    <a:pt x="40995" y="86772"/>
                  </a:lnTo>
                  <a:cubicBezTo>
                    <a:pt x="36212" y="94971"/>
                    <a:pt x="32796" y="103854"/>
                    <a:pt x="30063" y="113419"/>
                  </a:cubicBezTo>
                  <a:lnTo>
                    <a:pt x="0" y="128451"/>
                  </a:lnTo>
                  <a:lnTo>
                    <a:pt x="0" y="162613"/>
                  </a:lnTo>
                  <a:lnTo>
                    <a:pt x="30063" y="177644"/>
                  </a:lnTo>
                  <a:cubicBezTo>
                    <a:pt x="32796" y="187210"/>
                    <a:pt x="36212" y="196092"/>
                    <a:pt x="40995" y="204291"/>
                  </a:cubicBezTo>
                  <a:lnTo>
                    <a:pt x="30063" y="236404"/>
                  </a:lnTo>
                  <a:lnTo>
                    <a:pt x="53977" y="260317"/>
                  </a:lnTo>
                  <a:lnTo>
                    <a:pt x="86089" y="249385"/>
                  </a:lnTo>
                  <a:cubicBezTo>
                    <a:pt x="94288" y="254168"/>
                    <a:pt x="103170" y="257584"/>
                    <a:pt x="112736" y="260317"/>
                  </a:cubicBezTo>
                  <a:lnTo>
                    <a:pt x="127767" y="290380"/>
                  </a:lnTo>
                  <a:lnTo>
                    <a:pt x="161930" y="290380"/>
                  </a:lnTo>
                  <a:lnTo>
                    <a:pt x="176961" y="260317"/>
                  </a:lnTo>
                  <a:cubicBezTo>
                    <a:pt x="186527" y="257584"/>
                    <a:pt x="195409" y="254168"/>
                    <a:pt x="203608" y="249385"/>
                  </a:cubicBezTo>
                  <a:lnTo>
                    <a:pt x="235721" y="260317"/>
                  </a:lnTo>
                  <a:lnTo>
                    <a:pt x="260317" y="236404"/>
                  </a:lnTo>
                  <a:lnTo>
                    <a:pt x="249385" y="204291"/>
                  </a:lnTo>
                  <a:cubicBezTo>
                    <a:pt x="254168" y="196092"/>
                    <a:pt x="258268" y="186527"/>
                    <a:pt x="261001" y="177644"/>
                  </a:cubicBezTo>
                  <a:lnTo>
                    <a:pt x="291064" y="162613"/>
                  </a:lnTo>
                  <a:lnTo>
                    <a:pt x="291064" y="128451"/>
                  </a:lnTo>
                  <a:lnTo>
                    <a:pt x="261001" y="113419"/>
                  </a:ln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69076E3-E3C5-4300-95E6-6E2C0791B055}"/>
                </a:ext>
              </a:extLst>
            </p:cNvPr>
            <p:cNvSpPr/>
            <p:nvPr/>
          </p:nvSpPr>
          <p:spPr>
            <a:xfrm>
              <a:off x="1017706" y="4898189"/>
              <a:ext cx="291063" cy="290380"/>
            </a:xfrm>
            <a:custGeom>
              <a:avLst/>
              <a:gdLst>
                <a:gd name="connsiteX0" fmla="*/ 145532 w 291063"/>
                <a:gd name="connsiteY0" fmla="*/ 196775 h 290380"/>
                <a:gd name="connsiteX1" fmla="*/ 94288 w 291063"/>
                <a:gd name="connsiteY1" fmla="*/ 145532 h 290380"/>
                <a:gd name="connsiteX2" fmla="*/ 145532 w 291063"/>
                <a:gd name="connsiteY2" fmla="*/ 94288 h 290380"/>
                <a:gd name="connsiteX3" fmla="*/ 196775 w 291063"/>
                <a:gd name="connsiteY3" fmla="*/ 145532 h 290380"/>
                <a:gd name="connsiteX4" fmla="*/ 145532 w 291063"/>
                <a:gd name="connsiteY4" fmla="*/ 196775 h 290380"/>
                <a:gd name="connsiteX5" fmla="*/ 145532 w 291063"/>
                <a:gd name="connsiteY5" fmla="*/ 196775 h 290380"/>
                <a:gd name="connsiteX6" fmla="*/ 250069 w 291063"/>
                <a:gd name="connsiteY6" fmla="*/ 86772 h 290380"/>
                <a:gd name="connsiteX7" fmla="*/ 261001 w 291063"/>
                <a:gd name="connsiteY7" fmla="*/ 54660 h 290380"/>
                <a:gd name="connsiteX8" fmla="*/ 236404 w 291063"/>
                <a:gd name="connsiteY8" fmla="*/ 30063 h 290380"/>
                <a:gd name="connsiteX9" fmla="*/ 204291 w 291063"/>
                <a:gd name="connsiteY9" fmla="*/ 40995 h 290380"/>
                <a:gd name="connsiteX10" fmla="*/ 177644 w 291063"/>
                <a:gd name="connsiteY10" fmla="*/ 30063 h 290380"/>
                <a:gd name="connsiteX11" fmla="*/ 162613 w 291063"/>
                <a:gd name="connsiteY11" fmla="*/ 0 h 290380"/>
                <a:gd name="connsiteX12" fmla="*/ 128451 w 291063"/>
                <a:gd name="connsiteY12" fmla="*/ 0 h 290380"/>
                <a:gd name="connsiteX13" fmla="*/ 113419 w 291063"/>
                <a:gd name="connsiteY13" fmla="*/ 30063 h 290380"/>
                <a:gd name="connsiteX14" fmla="*/ 86772 w 291063"/>
                <a:gd name="connsiteY14" fmla="*/ 40995 h 290380"/>
                <a:gd name="connsiteX15" fmla="*/ 54660 w 291063"/>
                <a:gd name="connsiteY15" fmla="*/ 30063 h 290380"/>
                <a:gd name="connsiteX16" fmla="*/ 30746 w 291063"/>
                <a:gd name="connsiteY16" fmla="*/ 53977 h 290380"/>
                <a:gd name="connsiteX17" fmla="*/ 40995 w 291063"/>
                <a:gd name="connsiteY17" fmla="*/ 86089 h 290380"/>
                <a:gd name="connsiteX18" fmla="*/ 30063 w 291063"/>
                <a:gd name="connsiteY18" fmla="*/ 112736 h 290380"/>
                <a:gd name="connsiteX19" fmla="*/ 0 w 291063"/>
                <a:gd name="connsiteY19" fmla="*/ 127767 h 290380"/>
                <a:gd name="connsiteX20" fmla="*/ 0 w 291063"/>
                <a:gd name="connsiteY20" fmla="*/ 161930 h 290380"/>
                <a:gd name="connsiteX21" fmla="*/ 30063 w 291063"/>
                <a:gd name="connsiteY21" fmla="*/ 176961 h 290380"/>
                <a:gd name="connsiteX22" fmla="*/ 40995 w 291063"/>
                <a:gd name="connsiteY22" fmla="*/ 203608 h 290380"/>
                <a:gd name="connsiteX23" fmla="*/ 30746 w 291063"/>
                <a:gd name="connsiteY23" fmla="*/ 235721 h 290380"/>
                <a:gd name="connsiteX24" fmla="*/ 54660 w 291063"/>
                <a:gd name="connsiteY24" fmla="*/ 259634 h 290380"/>
                <a:gd name="connsiteX25" fmla="*/ 86772 w 291063"/>
                <a:gd name="connsiteY25" fmla="*/ 249385 h 290380"/>
                <a:gd name="connsiteX26" fmla="*/ 113419 w 291063"/>
                <a:gd name="connsiteY26" fmla="*/ 260317 h 290380"/>
                <a:gd name="connsiteX27" fmla="*/ 128451 w 291063"/>
                <a:gd name="connsiteY27" fmla="*/ 290380 h 290380"/>
                <a:gd name="connsiteX28" fmla="*/ 162613 w 291063"/>
                <a:gd name="connsiteY28" fmla="*/ 290380 h 290380"/>
                <a:gd name="connsiteX29" fmla="*/ 177644 w 291063"/>
                <a:gd name="connsiteY29" fmla="*/ 260317 h 290380"/>
                <a:gd name="connsiteX30" fmla="*/ 204291 w 291063"/>
                <a:gd name="connsiteY30" fmla="*/ 249385 h 290380"/>
                <a:gd name="connsiteX31" fmla="*/ 236404 w 291063"/>
                <a:gd name="connsiteY31" fmla="*/ 260317 h 290380"/>
                <a:gd name="connsiteX32" fmla="*/ 260317 w 291063"/>
                <a:gd name="connsiteY32" fmla="*/ 235721 h 290380"/>
                <a:gd name="connsiteX33" fmla="*/ 250069 w 291063"/>
                <a:gd name="connsiteY33" fmla="*/ 204291 h 290380"/>
                <a:gd name="connsiteX34" fmla="*/ 261001 w 291063"/>
                <a:gd name="connsiteY34" fmla="*/ 177644 h 290380"/>
                <a:gd name="connsiteX35" fmla="*/ 291064 w 291063"/>
                <a:gd name="connsiteY35" fmla="*/ 162613 h 290380"/>
                <a:gd name="connsiteX36" fmla="*/ 291064 w 291063"/>
                <a:gd name="connsiteY36" fmla="*/ 128451 h 290380"/>
                <a:gd name="connsiteX37" fmla="*/ 261001 w 291063"/>
                <a:gd name="connsiteY37" fmla="*/ 113419 h 290380"/>
                <a:gd name="connsiteX38" fmla="*/ 250069 w 291063"/>
                <a:gd name="connsiteY38" fmla="*/ 86772 h 290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91063" h="290380">
                  <a:moveTo>
                    <a:pt x="145532" y="196775"/>
                  </a:moveTo>
                  <a:cubicBezTo>
                    <a:pt x="116835" y="196775"/>
                    <a:pt x="94288" y="173545"/>
                    <a:pt x="94288" y="145532"/>
                  </a:cubicBezTo>
                  <a:cubicBezTo>
                    <a:pt x="94288" y="116835"/>
                    <a:pt x="117519" y="94288"/>
                    <a:pt x="145532" y="94288"/>
                  </a:cubicBezTo>
                  <a:cubicBezTo>
                    <a:pt x="174228" y="94288"/>
                    <a:pt x="196775" y="117519"/>
                    <a:pt x="196775" y="145532"/>
                  </a:cubicBezTo>
                  <a:cubicBezTo>
                    <a:pt x="196775" y="173545"/>
                    <a:pt x="174228" y="196775"/>
                    <a:pt x="145532" y="196775"/>
                  </a:cubicBezTo>
                  <a:lnTo>
                    <a:pt x="145532" y="196775"/>
                  </a:lnTo>
                  <a:close/>
                  <a:moveTo>
                    <a:pt x="250069" y="86772"/>
                  </a:moveTo>
                  <a:lnTo>
                    <a:pt x="261001" y="54660"/>
                  </a:lnTo>
                  <a:lnTo>
                    <a:pt x="236404" y="30063"/>
                  </a:lnTo>
                  <a:lnTo>
                    <a:pt x="204291" y="40995"/>
                  </a:lnTo>
                  <a:cubicBezTo>
                    <a:pt x="196092" y="36212"/>
                    <a:pt x="186527" y="32796"/>
                    <a:pt x="177644" y="30063"/>
                  </a:cubicBezTo>
                  <a:lnTo>
                    <a:pt x="162613" y="0"/>
                  </a:lnTo>
                  <a:lnTo>
                    <a:pt x="128451" y="0"/>
                  </a:lnTo>
                  <a:lnTo>
                    <a:pt x="113419" y="30063"/>
                  </a:lnTo>
                  <a:cubicBezTo>
                    <a:pt x="103854" y="32796"/>
                    <a:pt x="94971" y="36212"/>
                    <a:pt x="86772" y="40995"/>
                  </a:cubicBezTo>
                  <a:lnTo>
                    <a:pt x="54660" y="30063"/>
                  </a:lnTo>
                  <a:lnTo>
                    <a:pt x="30746" y="53977"/>
                  </a:lnTo>
                  <a:lnTo>
                    <a:pt x="40995" y="86089"/>
                  </a:lnTo>
                  <a:cubicBezTo>
                    <a:pt x="36212" y="94288"/>
                    <a:pt x="32796" y="103854"/>
                    <a:pt x="30063" y="112736"/>
                  </a:cubicBezTo>
                  <a:lnTo>
                    <a:pt x="0" y="127767"/>
                  </a:lnTo>
                  <a:lnTo>
                    <a:pt x="0" y="161930"/>
                  </a:lnTo>
                  <a:lnTo>
                    <a:pt x="30063" y="176961"/>
                  </a:lnTo>
                  <a:cubicBezTo>
                    <a:pt x="32796" y="186527"/>
                    <a:pt x="36212" y="195409"/>
                    <a:pt x="40995" y="203608"/>
                  </a:cubicBezTo>
                  <a:lnTo>
                    <a:pt x="30746" y="235721"/>
                  </a:lnTo>
                  <a:lnTo>
                    <a:pt x="54660" y="259634"/>
                  </a:lnTo>
                  <a:lnTo>
                    <a:pt x="86772" y="249385"/>
                  </a:lnTo>
                  <a:cubicBezTo>
                    <a:pt x="94971" y="254168"/>
                    <a:pt x="103854" y="257584"/>
                    <a:pt x="113419" y="260317"/>
                  </a:cubicBezTo>
                  <a:lnTo>
                    <a:pt x="128451" y="290380"/>
                  </a:lnTo>
                  <a:lnTo>
                    <a:pt x="162613" y="290380"/>
                  </a:lnTo>
                  <a:lnTo>
                    <a:pt x="177644" y="260317"/>
                  </a:lnTo>
                  <a:cubicBezTo>
                    <a:pt x="187210" y="257584"/>
                    <a:pt x="196092" y="254168"/>
                    <a:pt x="204291" y="249385"/>
                  </a:cubicBezTo>
                  <a:lnTo>
                    <a:pt x="236404" y="260317"/>
                  </a:lnTo>
                  <a:lnTo>
                    <a:pt x="260317" y="235721"/>
                  </a:lnTo>
                  <a:lnTo>
                    <a:pt x="250069" y="204291"/>
                  </a:lnTo>
                  <a:cubicBezTo>
                    <a:pt x="254851" y="196092"/>
                    <a:pt x="258268" y="187210"/>
                    <a:pt x="261001" y="177644"/>
                  </a:cubicBezTo>
                  <a:lnTo>
                    <a:pt x="291064" y="162613"/>
                  </a:lnTo>
                  <a:lnTo>
                    <a:pt x="291064" y="128451"/>
                  </a:lnTo>
                  <a:lnTo>
                    <a:pt x="261001" y="113419"/>
                  </a:lnTo>
                  <a:cubicBezTo>
                    <a:pt x="258268" y="103854"/>
                    <a:pt x="254851" y="94971"/>
                    <a:pt x="250069" y="86772"/>
                  </a:cubicBez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0535525-D74A-454D-BDED-E4237CC921DC}"/>
              </a:ext>
            </a:extLst>
          </p:cNvPr>
          <p:cNvGrpSpPr/>
          <p:nvPr/>
        </p:nvGrpSpPr>
        <p:grpSpPr>
          <a:xfrm>
            <a:off x="6804181" y="3452336"/>
            <a:ext cx="566378" cy="607983"/>
            <a:chOff x="2621716" y="4443527"/>
            <a:chExt cx="566378" cy="607983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74CF4F9-F2BC-465F-8F9C-532FD43D041E}"/>
                </a:ext>
              </a:extLst>
            </p:cNvPr>
            <p:cNvGrpSpPr/>
            <p:nvPr/>
          </p:nvGrpSpPr>
          <p:grpSpPr>
            <a:xfrm>
              <a:off x="2621716" y="4443527"/>
              <a:ext cx="376942" cy="425545"/>
              <a:chOff x="1165225" y="2790826"/>
              <a:chExt cx="557212" cy="895350"/>
            </a:xfrm>
            <a:solidFill>
              <a:schemeClr val="accent2"/>
            </a:solidFill>
          </p:grpSpPr>
          <p:sp>
            <p:nvSpPr>
              <p:cNvPr id="52" name="Freeform 13">
                <a:extLst>
                  <a:ext uri="{FF2B5EF4-FFF2-40B4-BE49-F238E27FC236}">
                    <a16:creationId xmlns:a16="http://schemas.microsoft.com/office/drawing/2014/main" id="{FDBB83F9-8A85-4C63-A283-2CD1DC525D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2790826"/>
                <a:ext cx="557212" cy="406400"/>
              </a:xfrm>
              <a:custGeom>
                <a:avLst/>
                <a:gdLst>
                  <a:gd name="T0" fmla="*/ 0 w 146"/>
                  <a:gd name="T1" fmla="*/ 18 h 107"/>
                  <a:gd name="T2" fmla="*/ 73 w 146"/>
                  <a:gd name="T3" fmla="*/ 0 h 107"/>
                  <a:gd name="T4" fmla="*/ 146 w 146"/>
                  <a:gd name="T5" fmla="*/ 18 h 107"/>
                  <a:gd name="T6" fmla="*/ 146 w 146"/>
                  <a:gd name="T7" fmla="*/ 89 h 107"/>
                  <a:gd name="T8" fmla="*/ 73 w 146"/>
                  <a:gd name="T9" fmla="*/ 107 h 107"/>
                  <a:gd name="T10" fmla="*/ 0 w 146"/>
                  <a:gd name="T11" fmla="*/ 89 h 107"/>
                  <a:gd name="T12" fmla="*/ 0 w 146"/>
                  <a:gd name="T13" fmla="*/ 18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6" h="107">
                    <a:moveTo>
                      <a:pt x="0" y="18"/>
                    </a:moveTo>
                    <a:cubicBezTo>
                      <a:pt x="0" y="8"/>
                      <a:pt x="33" y="0"/>
                      <a:pt x="73" y="0"/>
                    </a:cubicBezTo>
                    <a:cubicBezTo>
                      <a:pt x="113" y="0"/>
                      <a:pt x="146" y="8"/>
                      <a:pt x="146" y="18"/>
                    </a:cubicBezTo>
                    <a:cubicBezTo>
                      <a:pt x="146" y="89"/>
                      <a:pt x="146" y="89"/>
                      <a:pt x="146" y="89"/>
                    </a:cubicBezTo>
                    <a:cubicBezTo>
                      <a:pt x="146" y="99"/>
                      <a:pt x="113" y="107"/>
                      <a:pt x="73" y="107"/>
                    </a:cubicBezTo>
                    <a:cubicBezTo>
                      <a:pt x="33" y="107"/>
                      <a:pt x="0" y="99"/>
                      <a:pt x="0" y="89"/>
                    </a:cubicBezTo>
                    <a:lnTo>
                      <a:pt x="0" y="18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3" name="Freeform 5">
                <a:extLst>
                  <a:ext uri="{FF2B5EF4-FFF2-40B4-BE49-F238E27FC236}">
                    <a16:creationId xmlns:a16="http://schemas.microsoft.com/office/drawing/2014/main" id="{DCADB02C-B8D6-441C-83B2-A5AF3010BA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3279776"/>
                <a:ext cx="557212" cy="406400"/>
              </a:xfrm>
              <a:custGeom>
                <a:avLst/>
                <a:gdLst>
                  <a:gd name="T0" fmla="*/ 0 w 146"/>
                  <a:gd name="T1" fmla="*/ 18 h 107"/>
                  <a:gd name="T2" fmla="*/ 73 w 146"/>
                  <a:gd name="T3" fmla="*/ 0 h 107"/>
                  <a:gd name="T4" fmla="*/ 146 w 146"/>
                  <a:gd name="T5" fmla="*/ 18 h 107"/>
                  <a:gd name="T6" fmla="*/ 146 w 146"/>
                  <a:gd name="T7" fmla="*/ 89 h 107"/>
                  <a:gd name="T8" fmla="*/ 73 w 146"/>
                  <a:gd name="T9" fmla="*/ 107 h 107"/>
                  <a:gd name="T10" fmla="*/ 0 w 146"/>
                  <a:gd name="T11" fmla="*/ 89 h 107"/>
                  <a:gd name="T12" fmla="*/ 0 w 146"/>
                  <a:gd name="T13" fmla="*/ 18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6" h="107">
                    <a:moveTo>
                      <a:pt x="0" y="18"/>
                    </a:moveTo>
                    <a:cubicBezTo>
                      <a:pt x="0" y="8"/>
                      <a:pt x="33" y="0"/>
                      <a:pt x="73" y="0"/>
                    </a:cubicBezTo>
                    <a:cubicBezTo>
                      <a:pt x="113" y="0"/>
                      <a:pt x="146" y="8"/>
                      <a:pt x="146" y="18"/>
                    </a:cubicBezTo>
                    <a:cubicBezTo>
                      <a:pt x="146" y="89"/>
                      <a:pt x="146" y="89"/>
                      <a:pt x="146" y="89"/>
                    </a:cubicBezTo>
                    <a:cubicBezTo>
                      <a:pt x="146" y="99"/>
                      <a:pt x="113" y="107"/>
                      <a:pt x="73" y="107"/>
                    </a:cubicBezTo>
                    <a:cubicBezTo>
                      <a:pt x="33" y="107"/>
                      <a:pt x="0" y="99"/>
                      <a:pt x="0" y="89"/>
                    </a:cubicBezTo>
                    <a:lnTo>
                      <a:pt x="0" y="18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4" name="Freeform 6">
                <a:extLst>
                  <a:ext uri="{FF2B5EF4-FFF2-40B4-BE49-F238E27FC236}">
                    <a16:creationId xmlns:a16="http://schemas.microsoft.com/office/drawing/2014/main" id="{0FC9914D-5BCE-4A4A-92C3-A10FA1C80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3348038"/>
                <a:ext cx="557212" cy="68263"/>
              </a:xfrm>
              <a:custGeom>
                <a:avLst/>
                <a:gdLst>
                  <a:gd name="T0" fmla="*/ 146 w 146"/>
                  <a:gd name="T1" fmla="*/ 0 h 18"/>
                  <a:gd name="T2" fmla="*/ 73 w 146"/>
                  <a:gd name="T3" fmla="*/ 18 h 18"/>
                  <a:gd name="T4" fmla="*/ 0 w 146"/>
                  <a:gd name="T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6" h="18">
                    <a:moveTo>
                      <a:pt x="146" y="0"/>
                    </a:moveTo>
                    <a:cubicBezTo>
                      <a:pt x="146" y="9"/>
                      <a:pt x="113" y="18"/>
                      <a:pt x="73" y="18"/>
                    </a:cubicBezTo>
                    <a:cubicBezTo>
                      <a:pt x="33" y="18"/>
                      <a:pt x="0" y="9"/>
                      <a:pt x="0" y="0"/>
                    </a:cubicBezTo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5" name="Freeform 7">
                <a:extLst>
                  <a:ext uri="{FF2B5EF4-FFF2-40B4-BE49-F238E27FC236}">
                    <a16:creationId xmlns:a16="http://schemas.microsoft.com/office/drawing/2014/main" id="{F3EEC8D8-6C57-4CAF-871A-436B2519B7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3279776"/>
                <a:ext cx="557212" cy="406400"/>
              </a:xfrm>
              <a:custGeom>
                <a:avLst/>
                <a:gdLst>
                  <a:gd name="T0" fmla="*/ 0 w 146"/>
                  <a:gd name="T1" fmla="*/ 18 h 107"/>
                  <a:gd name="T2" fmla="*/ 73 w 146"/>
                  <a:gd name="T3" fmla="*/ 0 h 107"/>
                  <a:gd name="T4" fmla="*/ 146 w 146"/>
                  <a:gd name="T5" fmla="*/ 18 h 107"/>
                  <a:gd name="T6" fmla="*/ 146 w 146"/>
                  <a:gd name="T7" fmla="*/ 89 h 107"/>
                  <a:gd name="T8" fmla="*/ 73 w 146"/>
                  <a:gd name="T9" fmla="*/ 107 h 107"/>
                  <a:gd name="T10" fmla="*/ 0 w 146"/>
                  <a:gd name="T11" fmla="*/ 89 h 107"/>
                  <a:gd name="T12" fmla="*/ 0 w 146"/>
                  <a:gd name="T13" fmla="*/ 18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6" h="107">
                    <a:moveTo>
                      <a:pt x="0" y="18"/>
                    </a:moveTo>
                    <a:cubicBezTo>
                      <a:pt x="0" y="8"/>
                      <a:pt x="33" y="0"/>
                      <a:pt x="73" y="0"/>
                    </a:cubicBezTo>
                    <a:cubicBezTo>
                      <a:pt x="113" y="0"/>
                      <a:pt x="146" y="8"/>
                      <a:pt x="146" y="18"/>
                    </a:cubicBezTo>
                    <a:cubicBezTo>
                      <a:pt x="146" y="89"/>
                      <a:pt x="146" y="89"/>
                      <a:pt x="146" y="89"/>
                    </a:cubicBezTo>
                    <a:cubicBezTo>
                      <a:pt x="146" y="99"/>
                      <a:pt x="113" y="107"/>
                      <a:pt x="73" y="107"/>
                    </a:cubicBezTo>
                    <a:cubicBezTo>
                      <a:pt x="33" y="107"/>
                      <a:pt x="0" y="99"/>
                      <a:pt x="0" y="89"/>
                    </a:cubicBezTo>
                    <a:lnTo>
                      <a:pt x="0" y="18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6" name="Freeform 8">
                <a:extLst>
                  <a:ext uri="{FF2B5EF4-FFF2-40B4-BE49-F238E27FC236}">
                    <a16:creationId xmlns:a16="http://schemas.microsoft.com/office/drawing/2014/main" id="{3D112A4E-C02C-41ED-B7C4-7CAD7CE284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3033713"/>
                <a:ext cx="557212" cy="409575"/>
              </a:xfrm>
              <a:custGeom>
                <a:avLst/>
                <a:gdLst>
                  <a:gd name="T0" fmla="*/ 0 w 146"/>
                  <a:gd name="T1" fmla="*/ 18 h 108"/>
                  <a:gd name="T2" fmla="*/ 73 w 146"/>
                  <a:gd name="T3" fmla="*/ 0 h 108"/>
                  <a:gd name="T4" fmla="*/ 146 w 146"/>
                  <a:gd name="T5" fmla="*/ 18 h 108"/>
                  <a:gd name="T6" fmla="*/ 146 w 146"/>
                  <a:gd name="T7" fmla="*/ 90 h 108"/>
                  <a:gd name="T8" fmla="*/ 73 w 146"/>
                  <a:gd name="T9" fmla="*/ 108 h 108"/>
                  <a:gd name="T10" fmla="*/ 0 w 146"/>
                  <a:gd name="T11" fmla="*/ 90 h 108"/>
                  <a:gd name="T12" fmla="*/ 0 w 146"/>
                  <a:gd name="T13" fmla="*/ 1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6" h="108">
                    <a:moveTo>
                      <a:pt x="0" y="18"/>
                    </a:moveTo>
                    <a:cubicBezTo>
                      <a:pt x="0" y="8"/>
                      <a:pt x="33" y="0"/>
                      <a:pt x="73" y="0"/>
                    </a:cubicBezTo>
                    <a:cubicBezTo>
                      <a:pt x="113" y="0"/>
                      <a:pt x="146" y="8"/>
                      <a:pt x="146" y="18"/>
                    </a:cubicBezTo>
                    <a:cubicBezTo>
                      <a:pt x="146" y="90"/>
                      <a:pt x="146" y="90"/>
                      <a:pt x="146" y="90"/>
                    </a:cubicBezTo>
                    <a:cubicBezTo>
                      <a:pt x="146" y="100"/>
                      <a:pt x="113" y="108"/>
                      <a:pt x="73" y="108"/>
                    </a:cubicBezTo>
                    <a:cubicBezTo>
                      <a:pt x="33" y="108"/>
                      <a:pt x="0" y="100"/>
                      <a:pt x="0" y="90"/>
                    </a:cubicBezTo>
                    <a:lnTo>
                      <a:pt x="0" y="18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7" name="Freeform 9">
                <a:extLst>
                  <a:ext uri="{FF2B5EF4-FFF2-40B4-BE49-F238E27FC236}">
                    <a16:creationId xmlns:a16="http://schemas.microsoft.com/office/drawing/2014/main" id="{0B52CB0C-D862-439A-A31B-DB84C2EEAC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3101976"/>
                <a:ext cx="557212" cy="68263"/>
              </a:xfrm>
              <a:custGeom>
                <a:avLst/>
                <a:gdLst>
                  <a:gd name="T0" fmla="*/ 146 w 146"/>
                  <a:gd name="T1" fmla="*/ 0 h 18"/>
                  <a:gd name="T2" fmla="*/ 73 w 146"/>
                  <a:gd name="T3" fmla="*/ 18 h 18"/>
                  <a:gd name="T4" fmla="*/ 0 w 146"/>
                  <a:gd name="T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6" h="18">
                    <a:moveTo>
                      <a:pt x="146" y="0"/>
                    </a:moveTo>
                    <a:cubicBezTo>
                      <a:pt x="146" y="10"/>
                      <a:pt x="113" y="18"/>
                      <a:pt x="73" y="18"/>
                    </a:cubicBezTo>
                    <a:cubicBezTo>
                      <a:pt x="33" y="18"/>
                      <a:pt x="0" y="10"/>
                      <a:pt x="0" y="0"/>
                    </a:cubicBezTo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8" name="Freeform 10">
                <a:extLst>
                  <a:ext uri="{FF2B5EF4-FFF2-40B4-BE49-F238E27FC236}">
                    <a16:creationId xmlns:a16="http://schemas.microsoft.com/office/drawing/2014/main" id="{74843C0F-F3AC-4595-8BAE-6A414CC805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3033713"/>
                <a:ext cx="557212" cy="409575"/>
              </a:xfrm>
              <a:custGeom>
                <a:avLst/>
                <a:gdLst>
                  <a:gd name="T0" fmla="*/ 0 w 146"/>
                  <a:gd name="T1" fmla="*/ 18 h 108"/>
                  <a:gd name="T2" fmla="*/ 73 w 146"/>
                  <a:gd name="T3" fmla="*/ 0 h 108"/>
                  <a:gd name="T4" fmla="*/ 146 w 146"/>
                  <a:gd name="T5" fmla="*/ 18 h 108"/>
                  <a:gd name="T6" fmla="*/ 146 w 146"/>
                  <a:gd name="T7" fmla="*/ 90 h 108"/>
                  <a:gd name="T8" fmla="*/ 73 w 146"/>
                  <a:gd name="T9" fmla="*/ 108 h 108"/>
                  <a:gd name="T10" fmla="*/ 0 w 146"/>
                  <a:gd name="T11" fmla="*/ 90 h 108"/>
                  <a:gd name="T12" fmla="*/ 0 w 146"/>
                  <a:gd name="T13" fmla="*/ 1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6" h="108">
                    <a:moveTo>
                      <a:pt x="0" y="18"/>
                    </a:moveTo>
                    <a:cubicBezTo>
                      <a:pt x="0" y="8"/>
                      <a:pt x="33" y="0"/>
                      <a:pt x="73" y="0"/>
                    </a:cubicBezTo>
                    <a:cubicBezTo>
                      <a:pt x="113" y="0"/>
                      <a:pt x="146" y="8"/>
                      <a:pt x="146" y="18"/>
                    </a:cubicBezTo>
                    <a:cubicBezTo>
                      <a:pt x="146" y="90"/>
                      <a:pt x="146" y="90"/>
                      <a:pt x="146" y="90"/>
                    </a:cubicBezTo>
                    <a:cubicBezTo>
                      <a:pt x="146" y="100"/>
                      <a:pt x="113" y="108"/>
                      <a:pt x="73" y="108"/>
                    </a:cubicBezTo>
                    <a:cubicBezTo>
                      <a:pt x="33" y="108"/>
                      <a:pt x="0" y="100"/>
                      <a:pt x="0" y="90"/>
                    </a:cubicBezTo>
                    <a:lnTo>
                      <a:pt x="0" y="18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9" name="Freeform 11">
                <a:extLst>
                  <a:ext uri="{FF2B5EF4-FFF2-40B4-BE49-F238E27FC236}">
                    <a16:creationId xmlns:a16="http://schemas.microsoft.com/office/drawing/2014/main" id="{AA2CE552-97DD-4260-AACF-3BDBA89C9E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2790826"/>
                <a:ext cx="557212" cy="406400"/>
              </a:xfrm>
              <a:custGeom>
                <a:avLst/>
                <a:gdLst>
                  <a:gd name="T0" fmla="*/ 0 w 146"/>
                  <a:gd name="T1" fmla="*/ 18 h 107"/>
                  <a:gd name="T2" fmla="*/ 73 w 146"/>
                  <a:gd name="T3" fmla="*/ 0 h 107"/>
                  <a:gd name="T4" fmla="*/ 146 w 146"/>
                  <a:gd name="T5" fmla="*/ 18 h 107"/>
                  <a:gd name="T6" fmla="*/ 146 w 146"/>
                  <a:gd name="T7" fmla="*/ 89 h 107"/>
                  <a:gd name="T8" fmla="*/ 73 w 146"/>
                  <a:gd name="T9" fmla="*/ 107 h 107"/>
                  <a:gd name="T10" fmla="*/ 0 w 146"/>
                  <a:gd name="T11" fmla="*/ 89 h 107"/>
                  <a:gd name="T12" fmla="*/ 0 w 146"/>
                  <a:gd name="T13" fmla="*/ 18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6" h="107">
                    <a:moveTo>
                      <a:pt x="0" y="18"/>
                    </a:moveTo>
                    <a:cubicBezTo>
                      <a:pt x="0" y="8"/>
                      <a:pt x="33" y="0"/>
                      <a:pt x="73" y="0"/>
                    </a:cubicBezTo>
                    <a:cubicBezTo>
                      <a:pt x="113" y="0"/>
                      <a:pt x="146" y="8"/>
                      <a:pt x="146" y="18"/>
                    </a:cubicBezTo>
                    <a:cubicBezTo>
                      <a:pt x="146" y="89"/>
                      <a:pt x="146" y="89"/>
                      <a:pt x="146" y="89"/>
                    </a:cubicBezTo>
                    <a:cubicBezTo>
                      <a:pt x="146" y="99"/>
                      <a:pt x="113" y="107"/>
                      <a:pt x="73" y="107"/>
                    </a:cubicBezTo>
                    <a:cubicBezTo>
                      <a:pt x="33" y="107"/>
                      <a:pt x="0" y="99"/>
                      <a:pt x="0" y="89"/>
                    </a:cubicBezTo>
                    <a:lnTo>
                      <a:pt x="0" y="18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60" name="Freeform 12">
                <a:extLst>
                  <a:ext uri="{FF2B5EF4-FFF2-40B4-BE49-F238E27FC236}">
                    <a16:creationId xmlns:a16="http://schemas.microsoft.com/office/drawing/2014/main" id="{85182D17-4949-4970-90B9-5FC4FC50F3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2859088"/>
                <a:ext cx="557212" cy="68263"/>
              </a:xfrm>
              <a:custGeom>
                <a:avLst/>
                <a:gdLst>
                  <a:gd name="T0" fmla="*/ 146 w 146"/>
                  <a:gd name="T1" fmla="*/ 0 h 18"/>
                  <a:gd name="T2" fmla="*/ 73 w 146"/>
                  <a:gd name="T3" fmla="*/ 18 h 18"/>
                  <a:gd name="T4" fmla="*/ 0 w 146"/>
                  <a:gd name="T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6" h="18">
                    <a:moveTo>
                      <a:pt x="146" y="0"/>
                    </a:moveTo>
                    <a:cubicBezTo>
                      <a:pt x="146" y="10"/>
                      <a:pt x="113" y="18"/>
                      <a:pt x="73" y="18"/>
                    </a:cubicBezTo>
                    <a:cubicBezTo>
                      <a:pt x="33" y="18"/>
                      <a:pt x="0" y="10"/>
                      <a:pt x="0" y="0"/>
                    </a:cubicBezTo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</p:grpSp>
        <p:grpSp>
          <p:nvGrpSpPr>
            <p:cNvPr id="20" name="Graphic 60" descr="Syncing cloud">
              <a:extLst>
                <a:ext uri="{FF2B5EF4-FFF2-40B4-BE49-F238E27FC236}">
                  <a16:creationId xmlns:a16="http://schemas.microsoft.com/office/drawing/2014/main" id="{C3784308-3C26-4430-A878-69BFD6BE36C4}"/>
                </a:ext>
              </a:extLst>
            </p:cNvPr>
            <p:cNvGrpSpPr/>
            <p:nvPr/>
          </p:nvGrpSpPr>
          <p:grpSpPr>
            <a:xfrm>
              <a:off x="2710457" y="4573873"/>
              <a:ext cx="477637" cy="477637"/>
              <a:chOff x="2710457" y="4573873"/>
              <a:chExt cx="477637" cy="477637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1EC485D7-A788-454D-9B5D-7D3E29D1DC34}"/>
                  </a:ext>
                </a:extLst>
              </p:cNvPr>
              <p:cNvSpPr/>
              <p:nvPr/>
            </p:nvSpPr>
            <p:spPr>
              <a:xfrm>
                <a:off x="2892257" y="4772851"/>
                <a:ext cx="134285" cy="78349"/>
              </a:xfrm>
              <a:custGeom>
                <a:avLst/>
                <a:gdLst>
                  <a:gd name="connsiteX0" fmla="*/ 134286 w 134285"/>
                  <a:gd name="connsiteY0" fmla="*/ 46109 h 78349"/>
                  <a:gd name="connsiteX1" fmla="*/ 102045 w 134285"/>
                  <a:gd name="connsiteY1" fmla="*/ 78349 h 78349"/>
                  <a:gd name="connsiteX2" fmla="*/ 69755 w 134285"/>
                  <a:gd name="connsiteY2" fmla="*/ 46109 h 78349"/>
                  <a:gd name="connsiteX3" fmla="*/ 87766 w 134285"/>
                  <a:gd name="connsiteY3" fmla="*/ 46109 h 78349"/>
                  <a:gd name="connsiteX4" fmla="*/ 56122 w 134285"/>
                  <a:gd name="connsiteY4" fmla="*/ 26755 h 78349"/>
                  <a:gd name="connsiteX5" fmla="*/ 32788 w 134285"/>
                  <a:gd name="connsiteY5" fmla="*/ 35660 h 78349"/>
                  <a:gd name="connsiteX6" fmla="*/ 0 w 134285"/>
                  <a:gd name="connsiteY6" fmla="*/ 35660 h 78349"/>
                  <a:gd name="connsiteX7" fmla="*/ 82626 w 134285"/>
                  <a:gd name="connsiteY7" fmla="*/ 5929 h 78349"/>
                  <a:gd name="connsiteX8" fmla="*/ 116175 w 134285"/>
                  <a:gd name="connsiteY8" fmla="*/ 46109 h 78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4285" h="78349">
                    <a:moveTo>
                      <a:pt x="134286" y="46109"/>
                    </a:moveTo>
                    <a:lnTo>
                      <a:pt x="102045" y="78349"/>
                    </a:lnTo>
                    <a:lnTo>
                      <a:pt x="69755" y="46109"/>
                    </a:lnTo>
                    <a:lnTo>
                      <a:pt x="87766" y="46109"/>
                    </a:lnTo>
                    <a:cubicBezTo>
                      <a:pt x="81673" y="34242"/>
                      <a:pt x="69462" y="26772"/>
                      <a:pt x="56122" y="26755"/>
                    </a:cubicBezTo>
                    <a:cubicBezTo>
                      <a:pt x="47516" y="26764"/>
                      <a:pt x="39212" y="29933"/>
                      <a:pt x="32788" y="35660"/>
                    </a:cubicBezTo>
                    <a:lnTo>
                      <a:pt x="0" y="35660"/>
                    </a:lnTo>
                    <a:cubicBezTo>
                      <a:pt x="14606" y="4633"/>
                      <a:pt x="51599" y="-8678"/>
                      <a:pt x="82626" y="5929"/>
                    </a:cubicBezTo>
                    <a:cubicBezTo>
                      <a:pt x="99184" y="13724"/>
                      <a:pt x="111460" y="28426"/>
                      <a:pt x="116175" y="46109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F9D06C67-F44F-45D7-B3C9-D15183E578F8}"/>
                  </a:ext>
                </a:extLst>
              </p:cNvPr>
              <p:cNvSpPr/>
              <p:nvPr/>
            </p:nvSpPr>
            <p:spPr>
              <a:xfrm>
                <a:off x="2870415" y="4818960"/>
                <a:ext cx="134285" cy="78362"/>
              </a:xfrm>
              <a:custGeom>
                <a:avLst/>
                <a:gdLst>
                  <a:gd name="connsiteX0" fmla="*/ 0 w 134285"/>
                  <a:gd name="connsiteY0" fmla="*/ 32241 h 78362"/>
                  <a:gd name="connsiteX1" fmla="*/ 32290 w 134285"/>
                  <a:gd name="connsiteY1" fmla="*/ 0 h 78362"/>
                  <a:gd name="connsiteX2" fmla="*/ 64531 w 134285"/>
                  <a:gd name="connsiteY2" fmla="*/ 32241 h 78362"/>
                  <a:gd name="connsiteX3" fmla="*/ 46371 w 134285"/>
                  <a:gd name="connsiteY3" fmla="*/ 32241 h 78362"/>
                  <a:gd name="connsiteX4" fmla="*/ 77964 w 134285"/>
                  <a:gd name="connsiteY4" fmla="*/ 51595 h 78362"/>
                  <a:gd name="connsiteX5" fmla="*/ 101349 w 134285"/>
                  <a:gd name="connsiteY5" fmla="*/ 42689 h 78362"/>
                  <a:gd name="connsiteX6" fmla="*/ 134286 w 134285"/>
                  <a:gd name="connsiteY6" fmla="*/ 42689 h 78362"/>
                  <a:gd name="connsiteX7" fmla="*/ 51504 w 134285"/>
                  <a:gd name="connsiteY7" fmla="*/ 72404 h 78362"/>
                  <a:gd name="connsiteX8" fmla="*/ 17961 w 134285"/>
                  <a:gd name="connsiteY8" fmla="*/ 32241 h 7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4285" h="78362">
                    <a:moveTo>
                      <a:pt x="0" y="32241"/>
                    </a:moveTo>
                    <a:lnTo>
                      <a:pt x="32290" y="0"/>
                    </a:lnTo>
                    <a:lnTo>
                      <a:pt x="64531" y="32241"/>
                    </a:lnTo>
                    <a:lnTo>
                      <a:pt x="46371" y="32241"/>
                    </a:lnTo>
                    <a:cubicBezTo>
                      <a:pt x="52446" y="44100"/>
                      <a:pt x="64639" y="51569"/>
                      <a:pt x="77964" y="51595"/>
                    </a:cubicBezTo>
                    <a:cubicBezTo>
                      <a:pt x="86587" y="51593"/>
                      <a:pt x="94909" y="48423"/>
                      <a:pt x="101349" y="42689"/>
                    </a:cubicBezTo>
                    <a:lnTo>
                      <a:pt x="134286" y="42689"/>
                    </a:lnTo>
                    <a:cubicBezTo>
                      <a:pt x="119632" y="73754"/>
                      <a:pt x="82569" y="87058"/>
                      <a:pt x="51504" y="72404"/>
                    </a:cubicBezTo>
                    <a:cubicBezTo>
                      <a:pt x="34961" y="64600"/>
                      <a:pt x="22692" y="49910"/>
                      <a:pt x="17961" y="3224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EB193148-47AC-4A27-92BE-C14F30059ADD}"/>
                  </a:ext>
                </a:extLst>
              </p:cNvPr>
              <p:cNvSpPr/>
              <p:nvPr/>
            </p:nvSpPr>
            <p:spPr>
              <a:xfrm>
                <a:off x="2720480" y="4673448"/>
                <a:ext cx="457663" cy="278553"/>
              </a:xfrm>
              <a:custGeom>
                <a:avLst/>
                <a:gdLst>
                  <a:gd name="connsiteX0" fmla="*/ 381689 w 457663"/>
                  <a:gd name="connsiteY0" fmla="*/ 278554 h 278553"/>
                  <a:gd name="connsiteX1" fmla="*/ 457641 w 457663"/>
                  <a:gd name="connsiteY1" fmla="*/ 198919 h 278553"/>
                  <a:gd name="connsiteX2" fmla="*/ 391142 w 457663"/>
                  <a:gd name="connsiteY2" fmla="*/ 123770 h 278553"/>
                  <a:gd name="connsiteX3" fmla="*/ 353926 w 457663"/>
                  <a:gd name="connsiteY3" fmla="*/ 63070 h 278553"/>
                  <a:gd name="connsiteX4" fmla="*/ 282927 w 457663"/>
                  <a:gd name="connsiteY4" fmla="*/ 48144 h 278553"/>
                  <a:gd name="connsiteX5" fmla="*/ 169787 w 457663"/>
                  <a:gd name="connsiteY5" fmla="*/ 2918 h 278553"/>
                  <a:gd name="connsiteX6" fmla="*/ 89484 w 457663"/>
                  <a:gd name="connsiteY6" fmla="*/ 92475 h 278553"/>
                  <a:gd name="connsiteX7" fmla="*/ 18038 w 457663"/>
                  <a:gd name="connsiteY7" fmla="*/ 129541 h 278553"/>
                  <a:gd name="connsiteX8" fmla="*/ 8485 w 457663"/>
                  <a:gd name="connsiteY8" fmla="*/ 224870 h 278553"/>
                  <a:gd name="connsiteX9" fmla="*/ 86798 w 457663"/>
                  <a:gd name="connsiteY9" fmla="*/ 278007 h 278553"/>
                  <a:gd name="connsiteX10" fmla="*/ 88141 w 457663"/>
                  <a:gd name="connsiteY10" fmla="*/ 247110 h 278553"/>
                  <a:gd name="connsiteX11" fmla="*/ 36049 w 457663"/>
                  <a:gd name="connsiteY11" fmla="*/ 211735 h 278553"/>
                  <a:gd name="connsiteX12" fmla="*/ 42367 w 457663"/>
                  <a:gd name="connsiteY12" fmla="*/ 148199 h 278553"/>
                  <a:gd name="connsiteX13" fmla="*/ 100878 w 457663"/>
                  <a:gd name="connsiteY13" fmla="*/ 124317 h 278553"/>
                  <a:gd name="connsiteX14" fmla="*/ 118541 w 457663"/>
                  <a:gd name="connsiteY14" fmla="*/ 127253 h 278553"/>
                  <a:gd name="connsiteX15" fmla="*/ 118541 w 457663"/>
                  <a:gd name="connsiteY15" fmla="*/ 107749 h 278553"/>
                  <a:gd name="connsiteX16" fmla="*/ 176802 w 457663"/>
                  <a:gd name="connsiteY16" fmla="*/ 33118 h 278553"/>
                  <a:gd name="connsiteX17" fmla="*/ 262180 w 457663"/>
                  <a:gd name="connsiteY17" fmla="*/ 72921 h 278553"/>
                  <a:gd name="connsiteX18" fmla="*/ 268200 w 457663"/>
                  <a:gd name="connsiteY18" fmla="*/ 84912 h 278553"/>
                  <a:gd name="connsiteX19" fmla="*/ 280688 w 457663"/>
                  <a:gd name="connsiteY19" fmla="*/ 80484 h 278553"/>
                  <a:gd name="connsiteX20" fmla="*/ 336263 w 457663"/>
                  <a:gd name="connsiteY20" fmla="*/ 88246 h 278553"/>
                  <a:gd name="connsiteX21" fmla="*/ 361887 w 457663"/>
                  <a:gd name="connsiteY21" fmla="*/ 138646 h 278553"/>
                  <a:gd name="connsiteX22" fmla="*/ 361887 w 457663"/>
                  <a:gd name="connsiteY22" fmla="*/ 154169 h 278553"/>
                  <a:gd name="connsiteX23" fmla="*/ 382186 w 457663"/>
                  <a:gd name="connsiteY23" fmla="*/ 154169 h 278553"/>
                  <a:gd name="connsiteX24" fmla="*/ 427119 w 457663"/>
                  <a:gd name="connsiteY24" fmla="*/ 202608 h 278553"/>
                  <a:gd name="connsiteX25" fmla="*/ 381689 w 457663"/>
                  <a:gd name="connsiteY25" fmla="*/ 247557 h 278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57663" h="278553">
                    <a:moveTo>
                      <a:pt x="381689" y="278554"/>
                    </a:moveTo>
                    <a:cubicBezTo>
                      <a:pt x="424653" y="277537"/>
                      <a:pt x="458657" y="241883"/>
                      <a:pt x="457641" y="198919"/>
                    </a:cubicBezTo>
                    <a:cubicBezTo>
                      <a:pt x="456743" y="161014"/>
                      <a:pt x="428657" y="129273"/>
                      <a:pt x="391142" y="123770"/>
                    </a:cubicBezTo>
                    <a:cubicBezTo>
                      <a:pt x="387178" y="99439"/>
                      <a:pt x="373812" y="77639"/>
                      <a:pt x="353926" y="63070"/>
                    </a:cubicBezTo>
                    <a:cubicBezTo>
                      <a:pt x="333345" y="48485"/>
                      <a:pt x="307640" y="43080"/>
                      <a:pt x="282927" y="48144"/>
                    </a:cubicBezTo>
                    <a:cubicBezTo>
                      <a:pt x="258615" y="10608"/>
                      <a:pt x="213275" y="-7517"/>
                      <a:pt x="169787" y="2918"/>
                    </a:cubicBezTo>
                    <a:cubicBezTo>
                      <a:pt x="127402" y="13833"/>
                      <a:pt x="95730" y="49154"/>
                      <a:pt x="89484" y="92475"/>
                    </a:cubicBezTo>
                    <a:cubicBezTo>
                      <a:pt x="61248" y="93233"/>
                      <a:pt x="34918" y="106893"/>
                      <a:pt x="18038" y="129541"/>
                    </a:cubicBezTo>
                    <a:cubicBezTo>
                      <a:pt x="-1963" y="157323"/>
                      <a:pt x="-5605" y="193671"/>
                      <a:pt x="8485" y="224870"/>
                    </a:cubicBezTo>
                    <a:cubicBezTo>
                      <a:pt x="22848" y="255621"/>
                      <a:pt x="52915" y="276023"/>
                      <a:pt x="86798" y="278007"/>
                    </a:cubicBezTo>
                    <a:close/>
                    <a:moveTo>
                      <a:pt x="88141" y="247110"/>
                    </a:moveTo>
                    <a:cubicBezTo>
                      <a:pt x="65628" y="245692"/>
                      <a:pt x="45669" y="232138"/>
                      <a:pt x="36049" y="211735"/>
                    </a:cubicBezTo>
                    <a:cubicBezTo>
                      <a:pt x="26714" y="190938"/>
                      <a:pt x="29119" y="166750"/>
                      <a:pt x="42367" y="148199"/>
                    </a:cubicBezTo>
                    <a:cubicBezTo>
                      <a:pt x="55912" y="129977"/>
                      <a:pt x="78451" y="120778"/>
                      <a:pt x="100878" y="124317"/>
                    </a:cubicBezTo>
                    <a:lnTo>
                      <a:pt x="118541" y="127253"/>
                    </a:lnTo>
                    <a:lnTo>
                      <a:pt x="118541" y="107749"/>
                    </a:lnTo>
                    <a:cubicBezTo>
                      <a:pt x="118713" y="72512"/>
                      <a:pt x="142660" y="41837"/>
                      <a:pt x="176802" y="33118"/>
                    </a:cubicBezTo>
                    <a:cubicBezTo>
                      <a:pt x="211061" y="24858"/>
                      <a:pt x="246481" y="41371"/>
                      <a:pt x="262180" y="72921"/>
                    </a:cubicBezTo>
                    <a:lnTo>
                      <a:pt x="268200" y="84912"/>
                    </a:lnTo>
                    <a:lnTo>
                      <a:pt x="280688" y="80484"/>
                    </a:lnTo>
                    <a:cubicBezTo>
                      <a:pt x="299373" y="73882"/>
                      <a:pt x="320102" y="76777"/>
                      <a:pt x="336263" y="88246"/>
                    </a:cubicBezTo>
                    <a:cubicBezTo>
                      <a:pt x="352332" y="100016"/>
                      <a:pt x="361845" y="118728"/>
                      <a:pt x="361887" y="138646"/>
                    </a:cubicBezTo>
                    <a:lnTo>
                      <a:pt x="361887" y="154169"/>
                    </a:lnTo>
                    <a:lnTo>
                      <a:pt x="382186" y="154169"/>
                    </a:lnTo>
                    <a:cubicBezTo>
                      <a:pt x="407970" y="155138"/>
                      <a:pt x="428088" y="176824"/>
                      <a:pt x="427119" y="202608"/>
                    </a:cubicBezTo>
                    <a:cubicBezTo>
                      <a:pt x="426196" y="227225"/>
                      <a:pt x="406315" y="246896"/>
                      <a:pt x="381689" y="247557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9" name="Graphic 49" descr="Server">
            <a:extLst>
              <a:ext uri="{FF2B5EF4-FFF2-40B4-BE49-F238E27FC236}">
                <a16:creationId xmlns:a16="http://schemas.microsoft.com/office/drawing/2014/main" id="{FBD3897D-C44F-4F36-8C7D-F033C4D8EC39}"/>
              </a:ext>
            </a:extLst>
          </p:cNvPr>
          <p:cNvGrpSpPr/>
          <p:nvPr/>
        </p:nvGrpSpPr>
        <p:grpSpPr>
          <a:xfrm>
            <a:off x="6714942" y="4739117"/>
            <a:ext cx="649739" cy="599519"/>
            <a:chOff x="3535054" y="5470828"/>
            <a:chExt cx="649739" cy="599519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A0D1C76E-3B4C-46D4-9199-AE6C9671D35D}"/>
                </a:ext>
              </a:extLst>
            </p:cNvPr>
            <p:cNvSpPr/>
            <p:nvPr/>
          </p:nvSpPr>
          <p:spPr>
            <a:xfrm>
              <a:off x="3839619" y="5889242"/>
              <a:ext cx="40608" cy="49959"/>
            </a:xfrm>
            <a:custGeom>
              <a:avLst/>
              <a:gdLst>
                <a:gd name="connsiteX0" fmla="*/ 0 w 40608"/>
                <a:gd name="connsiteY0" fmla="*/ 0 h 49959"/>
                <a:gd name="connsiteX1" fmla="*/ 40609 w 40608"/>
                <a:gd name="connsiteY1" fmla="*/ 0 h 49959"/>
                <a:gd name="connsiteX2" fmla="*/ 40609 w 40608"/>
                <a:gd name="connsiteY2" fmla="*/ 49960 h 49959"/>
                <a:gd name="connsiteX3" fmla="*/ 0 w 40608"/>
                <a:gd name="connsiteY3" fmla="*/ 49960 h 49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08" h="49959">
                  <a:moveTo>
                    <a:pt x="0" y="0"/>
                  </a:moveTo>
                  <a:lnTo>
                    <a:pt x="40609" y="0"/>
                  </a:lnTo>
                  <a:lnTo>
                    <a:pt x="40609" y="49960"/>
                  </a:lnTo>
                  <a:lnTo>
                    <a:pt x="0" y="49960"/>
                  </a:ln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F537BA20-D624-4F82-A78B-8FE702272622}"/>
                </a:ext>
              </a:extLst>
            </p:cNvPr>
            <p:cNvSpPr/>
            <p:nvPr/>
          </p:nvSpPr>
          <p:spPr>
            <a:xfrm>
              <a:off x="3839619" y="5964182"/>
              <a:ext cx="40608" cy="37469"/>
            </a:xfrm>
            <a:custGeom>
              <a:avLst/>
              <a:gdLst>
                <a:gd name="connsiteX0" fmla="*/ 0 w 40608"/>
                <a:gd name="connsiteY0" fmla="*/ 0 h 37469"/>
                <a:gd name="connsiteX1" fmla="*/ 40609 w 40608"/>
                <a:gd name="connsiteY1" fmla="*/ 0 h 37469"/>
                <a:gd name="connsiteX2" fmla="*/ 40609 w 40608"/>
                <a:gd name="connsiteY2" fmla="*/ 37470 h 37469"/>
                <a:gd name="connsiteX3" fmla="*/ 0 w 40608"/>
                <a:gd name="connsiteY3" fmla="*/ 37470 h 3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08" h="37469">
                  <a:moveTo>
                    <a:pt x="0" y="0"/>
                  </a:moveTo>
                  <a:lnTo>
                    <a:pt x="40609" y="0"/>
                  </a:lnTo>
                  <a:lnTo>
                    <a:pt x="40609" y="37470"/>
                  </a:lnTo>
                  <a:lnTo>
                    <a:pt x="0" y="37470"/>
                  </a:ln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3284D27B-808E-4D91-8007-FA766C776F7A}"/>
                </a:ext>
              </a:extLst>
            </p:cNvPr>
            <p:cNvSpPr/>
            <p:nvPr/>
          </p:nvSpPr>
          <p:spPr>
            <a:xfrm>
              <a:off x="3907300" y="5964182"/>
              <a:ext cx="196275" cy="37469"/>
            </a:xfrm>
            <a:custGeom>
              <a:avLst/>
              <a:gdLst>
                <a:gd name="connsiteX0" fmla="*/ 0 w 196275"/>
                <a:gd name="connsiteY0" fmla="*/ 0 h 37469"/>
                <a:gd name="connsiteX1" fmla="*/ 196275 w 196275"/>
                <a:gd name="connsiteY1" fmla="*/ 0 h 37469"/>
                <a:gd name="connsiteX2" fmla="*/ 196275 w 196275"/>
                <a:gd name="connsiteY2" fmla="*/ 37470 h 37469"/>
                <a:gd name="connsiteX3" fmla="*/ 0 w 196275"/>
                <a:gd name="connsiteY3" fmla="*/ 37470 h 3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275" h="37469">
                  <a:moveTo>
                    <a:pt x="0" y="0"/>
                  </a:moveTo>
                  <a:lnTo>
                    <a:pt x="196275" y="0"/>
                  </a:lnTo>
                  <a:lnTo>
                    <a:pt x="196275" y="37470"/>
                  </a:lnTo>
                  <a:lnTo>
                    <a:pt x="0" y="37470"/>
                  </a:ln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851666F5-FF68-48CE-88D6-0FA5C6F072E1}"/>
                </a:ext>
              </a:extLst>
            </p:cNvPr>
            <p:cNvSpPr/>
            <p:nvPr/>
          </p:nvSpPr>
          <p:spPr>
            <a:xfrm>
              <a:off x="3616271" y="5964182"/>
              <a:ext cx="196275" cy="37469"/>
            </a:xfrm>
            <a:custGeom>
              <a:avLst/>
              <a:gdLst>
                <a:gd name="connsiteX0" fmla="*/ 0 w 196275"/>
                <a:gd name="connsiteY0" fmla="*/ 0 h 37469"/>
                <a:gd name="connsiteX1" fmla="*/ 196275 w 196275"/>
                <a:gd name="connsiteY1" fmla="*/ 0 h 37469"/>
                <a:gd name="connsiteX2" fmla="*/ 196275 w 196275"/>
                <a:gd name="connsiteY2" fmla="*/ 37470 h 37469"/>
                <a:gd name="connsiteX3" fmla="*/ 0 w 196275"/>
                <a:gd name="connsiteY3" fmla="*/ 37470 h 3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275" h="37469">
                  <a:moveTo>
                    <a:pt x="0" y="0"/>
                  </a:moveTo>
                  <a:lnTo>
                    <a:pt x="196275" y="0"/>
                  </a:lnTo>
                  <a:lnTo>
                    <a:pt x="196275" y="37470"/>
                  </a:lnTo>
                  <a:lnTo>
                    <a:pt x="0" y="37470"/>
                  </a:ln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DE8913B0-EFB5-49E7-977C-9309803C7EF2}"/>
                </a:ext>
              </a:extLst>
            </p:cNvPr>
            <p:cNvSpPr/>
            <p:nvPr/>
          </p:nvSpPr>
          <p:spPr>
            <a:xfrm>
              <a:off x="3643343" y="5789322"/>
              <a:ext cx="433159" cy="99919"/>
            </a:xfrm>
            <a:custGeom>
              <a:avLst/>
              <a:gdLst>
                <a:gd name="connsiteX0" fmla="*/ 408929 w 433159"/>
                <a:gd name="connsiteY0" fmla="*/ 0 h 99919"/>
                <a:gd name="connsiteX1" fmla="*/ 24230 w 433159"/>
                <a:gd name="connsiteY1" fmla="*/ 0 h 99919"/>
                <a:gd name="connsiteX2" fmla="*/ 0 w 433159"/>
                <a:gd name="connsiteY2" fmla="*/ 22357 h 99919"/>
                <a:gd name="connsiteX3" fmla="*/ 0 w 433159"/>
                <a:gd name="connsiteY3" fmla="*/ 77563 h 99919"/>
                <a:gd name="connsiteX4" fmla="*/ 24230 w 433159"/>
                <a:gd name="connsiteY4" fmla="*/ 99920 h 99919"/>
                <a:gd name="connsiteX5" fmla="*/ 408929 w 433159"/>
                <a:gd name="connsiteY5" fmla="*/ 99920 h 99919"/>
                <a:gd name="connsiteX6" fmla="*/ 433159 w 433159"/>
                <a:gd name="connsiteY6" fmla="*/ 77563 h 99919"/>
                <a:gd name="connsiteX7" fmla="*/ 433159 w 433159"/>
                <a:gd name="connsiteY7" fmla="*/ 22357 h 99919"/>
                <a:gd name="connsiteX8" fmla="*/ 408929 w 433159"/>
                <a:gd name="connsiteY8" fmla="*/ 0 h 99919"/>
                <a:gd name="connsiteX9" fmla="*/ 67681 w 433159"/>
                <a:gd name="connsiteY9" fmla="*/ 62450 h 99919"/>
                <a:gd name="connsiteX10" fmla="*/ 54145 w 433159"/>
                <a:gd name="connsiteY10" fmla="*/ 49960 h 99919"/>
                <a:gd name="connsiteX11" fmla="*/ 67681 w 433159"/>
                <a:gd name="connsiteY11" fmla="*/ 37470 h 99919"/>
                <a:gd name="connsiteX12" fmla="*/ 81217 w 433159"/>
                <a:gd name="connsiteY12" fmla="*/ 49960 h 99919"/>
                <a:gd name="connsiteX13" fmla="*/ 67681 w 433159"/>
                <a:gd name="connsiteY13" fmla="*/ 62450 h 99919"/>
                <a:gd name="connsiteX14" fmla="*/ 135362 w 433159"/>
                <a:gd name="connsiteY14" fmla="*/ 62450 h 99919"/>
                <a:gd name="connsiteX15" fmla="*/ 121826 w 433159"/>
                <a:gd name="connsiteY15" fmla="*/ 49960 h 99919"/>
                <a:gd name="connsiteX16" fmla="*/ 135362 w 433159"/>
                <a:gd name="connsiteY16" fmla="*/ 37470 h 99919"/>
                <a:gd name="connsiteX17" fmla="*/ 148899 w 433159"/>
                <a:gd name="connsiteY17" fmla="*/ 49960 h 99919"/>
                <a:gd name="connsiteX18" fmla="*/ 135362 w 433159"/>
                <a:gd name="connsiteY18" fmla="*/ 62450 h 99919"/>
                <a:gd name="connsiteX19" fmla="*/ 203043 w 433159"/>
                <a:gd name="connsiteY19" fmla="*/ 62450 h 99919"/>
                <a:gd name="connsiteX20" fmla="*/ 189507 w 433159"/>
                <a:gd name="connsiteY20" fmla="*/ 49960 h 99919"/>
                <a:gd name="connsiteX21" fmla="*/ 203043 w 433159"/>
                <a:gd name="connsiteY21" fmla="*/ 37470 h 99919"/>
                <a:gd name="connsiteX22" fmla="*/ 216580 w 433159"/>
                <a:gd name="connsiteY22" fmla="*/ 49960 h 99919"/>
                <a:gd name="connsiteX23" fmla="*/ 203043 w 433159"/>
                <a:gd name="connsiteY23" fmla="*/ 62450 h 99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33159" h="99919">
                  <a:moveTo>
                    <a:pt x="408929" y="0"/>
                  </a:moveTo>
                  <a:lnTo>
                    <a:pt x="24230" y="0"/>
                  </a:lnTo>
                  <a:cubicBezTo>
                    <a:pt x="10848" y="0"/>
                    <a:pt x="0" y="10009"/>
                    <a:pt x="0" y="22357"/>
                  </a:cubicBezTo>
                  <a:lnTo>
                    <a:pt x="0" y="77563"/>
                  </a:lnTo>
                  <a:cubicBezTo>
                    <a:pt x="0" y="89910"/>
                    <a:pt x="10848" y="99920"/>
                    <a:pt x="24230" y="99920"/>
                  </a:cubicBezTo>
                  <a:lnTo>
                    <a:pt x="408929" y="99920"/>
                  </a:lnTo>
                  <a:cubicBezTo>
                    <a:pt x="422311" y="99920"/>
                    <a:pt x="433159" y="89910"/>
                    <a:pt x="433159" y="77563"/>
                  </a:cubicBezTo>
                  <a:lnTo>
                    <a:pt x="433159" y="22357"/>
                  </a:lnTo>
                  <a:cubicBezTo>
                    <a:pt x="433159" y="10009"/>
                    <a:pt x="422311" y="0"/>
                    <a:pt x="408929" y="0"/>
                  </a:cubicBezTo>
                  <a:close/>
                  <a:moveTo>
                    <a:pt x="67681" y="62450"/>
                  </a:moveTo>
                  <a:cubicBezTo>
                    <a:pt x="60205" y="62450"/>
                    <a:pt x="54145" y="56858"/>
                    <a:pt x="54145" y="49960"/>
                  </a:cubicBezTo>
                  <a:cubicBezTo>
                    <a:pt x="54145" y="43062"/>
                    <a:pt x="60205" y="37470"/>
                    <a:pt x="67681" y="37470"/>
                  </a:cubicBezTo>
                  <a:cubicBezTo>
                    <a:pt x="75157" y="37470"/>
                    <a:pt x="81217" y="43062"/>
                    <a:pt x="81217" y="49960"/>
                  </a:cubicBezTo>
                  <a:cubicBezTo>
                    <a:pt x="81217" y="56858"/>
                    <a:pt x="75157" y="62450"/>
                    <a:pt x="67681" y="62450"/>
                  </a:cubicBezTo>
                  <a:close/>
                  <a:moveTo>
                    <a:pt x="135362" y="62450"/>
                  </a:moveTo>
                  <a:cubicBezTo>
                    <a:pt x="127886" y="62450"/>
                    <a:pt x="121826" y="56858"/>
                    <a:pt x="121826" y="49960"/>
                  </a:cubicBezTo>
                  <a:cubicBezTo>
                    <a:pt x="121826" y="43062"/>
                    <a:pt x="127886" y="37470"/>
                    <a:pt x="135362" y="37470"/>
                  </a:cubicBezTo>
                  <a:cubicBezTo>
                    <a:pt x="142838" y="37470"/>
                    <a:pt x="148899" y="43062"/>
                    <a:pt x="148899" y="49960"/>
                  </a:cubicBezTo>
                  <a:cubicBezTo>
                    <a:pt x="148899" y="56858"/>
                    <a:pt x="142838" y="62450"/>
                    <a:pt x="135362" y="62450"/>
                  </a:cubicBezTo>
                  <a:close/>
                  <a:moveTo>
                    <a:pt x="203043" y="62450"/>
                  </a:moveTo>
                  <a:cubicBezTo>
                    <a:pt x="195567" y="62450"/>
                    <a:pt x="189507" y="56858"/>
                    <a:pt x="189507" y="49960"/>
                  </a:cubicBezTo>
                  <a:cubicBezTo>
                    <a:pt x="189507" y="43062"/>
                    <a:pt x="195567" y="37470"/>
                    <a:pt x="203043" y="37470"/>
                  </a:cubicBezTo>
                  <a:cubicBezTo>
                    <a:pt x="210519" y="37470"/>
                    <a:pt x="216580" y="43062"/>
                    <a:pt x="216580" y="49960"/>
                  </a:cubicBezTo>
                  <a:cubicBezTo>
                    <a:pt x="216580" y="56858"/>
                    <a:pt x="210519" y="62450"/>
                    <a:pt x="203043" y="62450"/>
                  </a:cubicBez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37CAC102-1278-4A7A-B789-5A86021A4B2A}"/>
                </a:ext>
              </a:extLst>
            </p:cNvPr>
            <p:cNvSpPr/>
            <p:nvPr/>
          </p:nvSpPr>
          <p:spPr>
            <a:xfrm>
              <a:off x="3643343" y="5664422"/>
              <a:ext cx="433159" cy="99919"/>
            </a:xfrm>
            <a:custGeom>
              <a:avLst/>
              <a:gdLst>
                <a:gd name="connsiteX0" fmla="*/ 408929 w 433159"/>
                <a:gd name="connsiteY0" fmla="*/ 0 h 99919"/>
                <a:gd name="connsiteX1" fmla="*/ 24230 w 433159"/>
                <a:gd name="connsiteY1" fmla="*/ 0 h 99919"/>
                <a:gd name="connsiteX2" fmla="*/ 0 w 433159"/>
                <a:gd name="connsiteY2" fmla="*/ 22357 h 99919"/>
                <a:gd name="connsiteX3" fmla="*/ 0 w 433159"/>
                <a:gd name="connsiteY3" fmla="*/ 77563 h 99919"/>
                <a:gd name="connsiteX4" fmla="*/ 24230 w 433159"/>
                <a:gd name="connsiteY4" fmla="*/ 99920 h 99919"/>
                <a:gd name="connsiteX5" fmla="*/ 408929 w 433159"/>
                <a:gd name="connsiteY5" fmla="*/ 99920 h 99919"/>
                <a:gd name="connsiteX6" fmla="*/ 433159 w 433159"/>
                <a:gd name="connsiteY6" fmla="*/ 77563 h 99919"/>
                <a:gd name="connsiteX7" fmla="*/ 433159 w 433159"/>
                <a:gd name="connsiteY7" fmla="*/ 22357 h 99919"/>
                <a:gd name="connsiteX8" fmla="*/ 408929 w 433159"/>
                <a:gd name="connsiteY8" fmla="*/ 0 h 99919"/>
                <a:gd name="connsiteX9" fmla="*/ 67681 w 433159"/>
                <a:gd name="connsiteY9" fmla="*/ 62450 h 99919"/>
                <a:gd name="connsiteX10" fmla="*/ 54145 w 433159"/>
                <a:gd name="connsiteY10" fmla="*/ 49960 h 99919"/>
                <a:gd name="connsiteX11" fmla="*/ 67681 w 433159"/>
                <a:gd name="connsiteY11" fmla="*/ 37470 h 99919"/>
                <a:gd name="connsiteX12" fmla="*/ 81217 w 433159"/>
                <a:gd name="connsiteY12" fmla="*/ 49960 h 99919"/>
                <a:gd name="connsiteX13" fmla="*/ 67681 w 433159"/>
                <a:gd name="connsiteY13" fmla="*/ 62450 h 99919"/>
                <a:gd name="connsiteX14" fmla="*/ 135362 w 433159"/>
                <a:gd name="connsiteY14" fmla="*/ 62450 h 99919"/>
                <a:gd name="connsiteX15" fmla="*/ 121826 w 433159"/>
                <a:gd name="connsiteY15" fmla="*/ 49960 h 99919"/>
                <a:gd name="connsiteX16" fmla="*/ 135362 w 433159"/>
                <a:gd name="connsiteY16" fmla="*/ 37470 h 99919"/>
                <a:gd name="connsiteX17" fmla="*/ 148899 w 433159"/>
                <a:gd name="connsiteY17" fmla="*/ 49960 h 99919"/>
                <a:gd name="connsiteX18" fmla="*/ 135362 w 433159"/>
                <a:gd name="connsiteY18" fmla="*/ 62450 h 99919"/>
                <a:gd name="connsiteX19" fmla="*/ 203043 w 433159"/>
                <a:gd name="connsiteY19" fmla="*/ 62450 h 99919"/>
                <a:gd name="connsiteX20" fmla="*/ 189507 w 433159"/>
                <a:gd name="connsiteY20" fmla="*/ 49960 h 99919"/>
                <a:gd name="connsiteX21" fmla="*/ 203043 w 433159"/>
                <a:gd name="connsiteY21" fmla="*/ 37470 h 99919"/>
                <a:gd name="connsiteX22" fmla="*/ 216580 w 433159"/>
                <a:gd name="connsiteY22" fmla="*/ 49960 h 99919"/>
                <a:gd name="connsiteX23" fmla="*/ 203043 w 433159"/>
                <a:gd name="connsiteY23" fmla="*/ 62450 h 99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33159" h="99919">
                  <a:moveTo>
                    <a:pt x="408929" y="0"/>
                  </a:moveTo>
                  <a:lnTo>
                    <a:pt x="24230" y="0"/>
                  </a:lnTo>
                  <a:cubicBezTo>
                    <a:pt x="10848" y="0"/>
                    <a:pt x="0" y="10009"/>
                    <a:pt x="0" y="22357"/>
                  </a:cubicBezTo>
                  <a:lnTo>
                    <a:pt x="0" y="77563"/>
                  </a:lnTo>
                  <a:cubicBezTo>
                    <a:pt x="0" y="89910"/>
                    <a:pt x="10848" y="99920"/>
                    <a:pt x="24230" y="99920"/>
                  </a:cubicBezTo>
                  <a:lnTo>
                    <a:pt x="408929" y="99920"/>
                  </a:lnTo>
                  <a:cubicBezTo>
                    <a:pt x="422311" y="99920"/>
                    <a:pt x="433159" y="89910"/>
                    <a:pt x="433159" y="77563"/>
                  </a:cubicBezTo>
                  <a:lnTo>
                    <a:pt x="433159" y="22357"/>
                  </a:lnTo>
                  <a:cubicBezTo>
                    <a:pt x="433159" y="10009"/>
                    <a:pt x="422311" y="0"/>
                    <a:pt x="408929" y="0"/>
                  </a:cubicBezTo>
                  <a:close/>
                  <a:moveTo>
                    <a:pt x="67681" y="62450"/>
                  </a:moveTo>
                  <a:cubicBezTo>
                    <a:pt x="60205" y="62450"/>
                    <a:pt x="54145" y="56858"/>
                    <a:pt x="54145" y="49960"/>
                  </a:cubicBezTo>
                  <a:cubicBezTo>
                    <a:pt x="54145" y="43062"/>
                    <a:pt x="60205" y="37470"/>
                    <a:pt x="67681" y="37470"/>
                  </a:cubicBezTo>
                  <a:cubicBezTo>
                    <a:pt x="75157" y="37470"/>
                    <a:pt x="81217" y="43062"/>
                    <a:pt x="81217" y="49960"/>
                  </a:cubicBezTo>
                  <a:cubicBezTo>
                    <a:pt x="81217" y="56858"/>
                    <a:pt x="75157" y="62450"/>
                    <a:pt x="67681" y="62450"/>
                  </a:cubicBezTo>
                  <a:close/>
                  <a:moveTo>
                    <a:pt x="135362" y="62450"/>
                  </a:moveTo>
                  <a:cubicBezTo>
                    <a:pt x="127886" y="62450"/>
                    <a:pt x="121826" y="56858"/>
                    <a:pt x="121826" y="49960"/>
                  </a:cubicBezTo>
                  <a:cubicBezTo>
                    <a:pt x="121826" y="43062"/>
                    <a:pt x="127886" y="37470"/>
                    <a:pt x="135362" y="37470"/>
                  </a:cubicBezTo>
                  <a:cubicBezTo>
                    <a:pt x="142838" y="37470"/>
                    <a:pt x="148899" y="43062"/>
                    <a:pt x="148899" y="49960"/>
                  </a:cubicBezTo>
                  <a:cubicBezTo>
                    <a:pt x="148899" y="56858"/>
                    <a:pt x="142838" y="62450"/>
                    <a:pt x="135362" y="62450"/>
                  </a:cubicBezTo>
                  <a:close/>
                  <a:moveTo>
                    <a:pt x="203043" y="62450"/>
                  </a:moveTo>
                  <a:cubicBezTo>
                    <a:pt x="195567" y="62450"/>
                    <a:pt x="189507" y="56858"/>
                    <a:pt x="189507" y="49960"/>
                  </a:cubicBezTo>
                  <a:cubicBezTo>
                    <a:pt x="189507" y="43062"/>
                    <a:pt x="195567" y="37470"/>
                    <a:pt x="203043" y="37470"/>
                  </a:cubicBezTo>
                  <a:cubicBezTo>
                    <a:pt x="210519" y="37470"/>
                    <a:pt x="216580" y="43062"/>
                    <a:pt x="216580" y="49960"/>
                  </a:cubicBezTo>
                  <a:cubicBezTo>
                    <a:pt x="216580" y="56858"/>
                    <a:pt x="210519" y="62450"/>
                    <a:pt x="203043" y="62450"/>
                  </a:cubicBez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F35F073-54E8-446C-A09B-E63B94D3895B}"/>
                </a:ext>
              </a:extLst>
            </p:cNvPr>
            <p:cNvSpPr/>
            <p:nvPr/>
          </p:nvSpPr>
          <p:spPr>
            <a:xfrm>
              <a:off x="3643343" y="5539522"/>
              <a:ext cx="433159" cy="99919"/>
            </a:xfrm>
            <a:custGeom>
              <a:avLst/>
              <a:gdLst>
                <a:gd name="connsiteX0" fmla="*/ 408929 w 433159"/>
                <a:gd name="connsiteY0" fmla="*/ 0 h 99919"/>
                <a:gd name="connsiteX1" fmla="*/ 24230 w 433159"/>
                <a:gd name="connsiteY1" fmla="*/ 0 h 99919"/>
                <a:gd name="connsiteX2" fmla="*/ 0 w 433159"/>
                <a:gd name="connsiteY2" fmla="*/ 22357 h 99919"/>
                <a:gd name="connsiteX3" fmla="*/ 0 w 433159"/>
                <a:gd name="connsiteY3" fmla="*/ 77563 h 99919"/>
                <a:gd name="connsiteX4" fmla="*/ 24230 w 433159"/>
                <a:gd name="connsiteY4" fmla="*/ 99920 h 99919"/>
                <a:gd name="connsiteX5" fmla="*/ 408929 w 433159"/>
                <a:gd name="connsiteY5" fmla="*/ 99920 h 99919"/>
                <a:gd name="connsiteX6" fmla="*/ 433159 w 433159"/>
                <a:gd name="connsiteY6" fmla="*/ 77563 h 99919"/>
                <a:gd name="connsiteX7" fmla="*/ 433159 w 433159"/>
                <a:gd name="connsiteY7" fmla="*/ 22357 h 99919"/>
                <a:gd name="connsiteX8" fmla="*/ 408929 w 433159"/>
                <a:gd name="connsiteY8" fmla="*/ 0 h 99919"/>
                <a:gd name="connsiteX9" fmla="*/ 67681 w 433159"/>
                <a:gd name="connsiteY9" fmla="*/ 62450 h 99919"/>
                <a:gd name="connsiteX10" fmla="*/ 54145 w 433159"/>
                <a:gd name="connsiteY10" fmla="*/ 49960 h 99919"/>
                <a:gd name="connsiteX11" fmla="*/ 67681 w 433159"/>
                <a:gd name="connsiteY11" fmla="*/ 37470 h 99919"/>
                <a:gd name="connsiteX12" fmla="*/ 81217 w 433159"/>
                <a:gd name="connsiteY12" fmla="*/ 49960 h 99919"/>
                <a:gd name="connsiteX13" fmla="*/ 67681 w 433159"/>
                <a:gd name="connsiteY13" fmla="*/ 62450 h 99919"/>
                <a:gd name="connsiteX14" fmla="*/ 135362 w 433159"/>
                <a:gd name="connsiteY14" fmla="*/ 62450 h 99919"/>
                <a:gd name="connsiteX15" fmla="*/ 121826 w 433159"/>
                <a:gd name="connsiteY15" fmla="*/ 49960 h 99919"/>
                <a:gd name="connsiteX16" fmla="*/ 135362 w 433159"/>
                <a:gd name="connsiteY16" fmla="*/ 37470 h 99919"/>
                <a:gd name="connsiteX17" fmla="*/ 148899 w 433159"/>
                <a:gd name="connsiteY17" fmla="*/ 49960 h 99919"/>
                <a:gd name="connsiteX18" fmla="*/ 135362 w 433159"/>
                <a:gd name="connsiteY18" fmla="*/ 62450 h 99919"/>
                <a:gd name="connsiteX19" fmla="*/ 203043 w 433159"/>
                <a:gd name="connsiteY19" fmla="*/ 62450 h 99919"/>
                <a:gd name="connsiteX20" fmla="*/ 189507 w 433159"/>
                <a:gd name="connsiteY20" fmla="*/ 49960 h 99919"/>
                <a:gd name="connsiteX21" fmla="*/ 203043 w 433159"/>
                <a:gd name="connsiteY21" fmla="*/ 37470 h 99919"/>
                <a:gd name="connsiteX22" fmla="*/ 216580 w 433159"/>
                <a:gd name="connsiteY22" fmla="*/ 49960 h 99919"/>
                <a:gd name="connsiteX23" fmla="*/ 203043 w 433159"/>
                <a:gd name="connsiteY23" fmla="*/ 62450 h 99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33159" h="99919">
                  <a:moveTo>
                    <a:pt x="408929" y="0"/>
                  </a:moveTo>
                  <a:lnTo>
                    <a:pt x="24230" y="0"/>
                  </a:lnTo>
                  <a:cubicBezTo>
                    <a:pt x="10848" y="0"/>
                    <a:pt x="0" y="10009"/>
                    <a:pt x="0" y="22357"/>
                  </a:cubicBezTo>
                  <a:lnTo>
                    <a:pt x="0" y="77563"/>
                  </a:lnTo>
                  <a:cubicBezTo>
                    <a:pt x="0" y="89910"/>
                    <a:pt x="10848" y="99920"/>
                    <a:pt x="24230" y="99920"/>
                  </a:cubicBezTo>
                  <a:lnTo>
                    <a:pt x="408929" y="99920"/>
                  </a:lnTo>
                  <a:cubicBezTo>
                    <a:pt x="422311" y="99920"/>
                    <a:pt x="433159" y="89910"/>
                    <a:pt x="433159" y="77563"/>
                  </a:cubicBezTo>
                  <a:lnTo>
                    <a:pt x="433159" y="22357"/>
                  </a:lnTo>
                  <a:cubicBezTo>
                    <a:pt x="433159" y="10009"/>
                    <a:pt x="422311" y="0"/>
                    <a:pt x="408929" y="0"/>
                  </a:cubicBezTo>
                  <a:close/>
                  <a:moveTo>
                    <a:pt x="67681" y="62450"/>
                  </a:moveTo>
                  <a:cubicBezTo>
                    <a:pt x="60205" y="62450"/>
                    <a:pt x="54145" y="56858"/>
                    <a:pt x="54145" y="49960"/>
                  </a:cubicBezTo>
                  <a:cubicBezTo>
                    <a:pt x="54145" y="43062"/>
                    <a:pt x="60205" y="37470"/>
                    <a:pt x="67681" y="37470"/>
                  </a:cubicBezTo>
                  <a:cubicBezTo>
                    <a:pt x="75157" y="37470"/>
                    <a:pt x="81217" y="43062"/>
                    <a:pt x="81217" y="49960"/>
                  </a:cubicBezTo>
                  <a:cubicBezTo>
                    <a:pt x="81217" y="56858"/>
                    <a:pt x="75157" y="62450"/>
                    <a:pt x="67681" y="62450"/>
                  </a:cubicBezTo>
                  <a:close/>
                  <a:moveTo>
                    <a:pt x="135362" y="62450"/>
                  </a:moveTo>
                  <a:cubicBezTo>
                    <a:pt x="127886" y="62450"/>
                    <a:pt x="121826" y="56858"/>
                    <a:pt x="121826" y="49960"/>
                  </a:cubicBezTo>
                  <a:cubicBezTo>
                    <a:pt x="121826" y="43062"/>
                    <a:pt x="127886" y="37470"/>
                    <a:pt x="135362" y="37470"/>
                  </a:cubicBezTo>
                  <a:cubicBezTo>
                    <a:pt x="142838" y="37470"/>
                    <a:pt x="148899" y="43062"/>
                    <a:pt x="148899" y="49960"/>
                  </a:cubicBezTo>
                  <a:cubicBezTo>
                    <a:pt x="148899" y="56858"/>
                    <a:pt x="142838" y="62450"/>
                    <a:pt x="135362" y="62450"/>
                  </a:cubicBezTo>
                  <a:close/>
                  <a:moveTo>
                    <a:pt x="203043" y="62450"/>
                  </a:moveTo>
                  <a:cubicBezTo>
                    <a:pt x="195567" y="62450"/>
                    <a:pt x="189507" y="56858"/>
                    <a:pt x="189507" y="49960"/>
                  </a:cubicBezTo>
                  <a:cubicBezTo>
                    <a:pt x="189507" y="43062"/>
                    <a:pt x="195567" y="37470"/>
                    <a:pt x="203043" y="37470"/>
                  </a:cubicBezTo>
                  <a:cubicBezTo>
                    <a:pt x="210519" y="37470"/>
                    <a:pt x="216580" y="43062"/>
                    <a:pt x="216580" y="49960"/>
                  </a:cubicBezTo>
                  <a:cubicBezTo>
                    <a:pt x="216580" y="56858"/>
                    <a:pt x="210519" y="62450"/>
                    <a:pt x="203043" y="62450"/>
                  </a:cubicBez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9EC1907-641B-445F-AEA2-8B0DDA9AB241}"/>
              </a:ext>
            </a:extLst>
          </p:cNvPr>
          <p:cNvGrpSpPr/>
          <p:nvPr/>
        </p:nvGrpSpPr>
        <p:grpSpPr>
          <a:xfrm>
            <a:off x="1898738" y="2252239"/>
            <a:ext cx="2688336" cy="2688336"/>
            <a:chOff x="3390760" y="1535958"/>
            <a:chExt cx="4643613" cy="4643613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74580A6F-6FFB-4123-AD21-9124FB8A5CDB}"/>
                </a:ext>
              </a:extLst>
            </p:cNvPr>
            <p:cNvSpPr/>
            <p:nvPr/>
          </p:nvSpPr>
          <p:spPr>
            <a:xfrm>
              <a:off x="3390760" y="1535958"/>
              <a:ext cx="4643613" cy="4643613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5D34594-CEFF-40B7-BEA4-B4674C1603A7}"/>
                </a:ext>
              </a:extLst>
            </p:cNvPr>
            <p:cNvSpPr/>
            <p:nvPr/>
          </p:nvSpPr>
          <p:spPr>
            <a:xfrm>
              <a:off x="4697743" y="2885741"/>
              <a:ext cx="2022994" cy="20229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92338129-D0F7-4CD2-AA91-8B1FBF59A2DE}"/>
                </a:ext>
              </a:extLst>
            </p:cNvPr>
            <p:cNvSpPr/>
            <p:nvPr/>
          </p:nvSpPr>
          <p:spPr>
            <a:xfrm>
              <a:off x="4693584" y="2876485"/>
              <a:ext cx="2022994" cy="2022994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56EA8117-8B0A-4D12-A2D4-B075623638C3}"/>
                </a:ext>
              </a:extLst>
            </p:cNvPr>
            <p:cNvGrpSpPr/>
            <p:nvPr/>
          </p:nvGrpSpPr>
          <p:grpSpPr>
            <a:xfrm>
              <a:off x="5140470" y="3300102"/>
              <a:ext cx="1209804" cy="1259556"/>
              <a:chOff x="1301098" y="3060976"/>
              <a:chExt cx="1209804" cy="1259556"/>
            </a:xfrm>
          </p:grpSpPr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C2647C8C-A6A9-4091-98F5-91C06E1680A3}"/>
                  </a:ext>
                </a:extLst>
              </p:cNvPr>
              <p:cNvGrpSpPr/>
              <p:nvPr/>
            </p:nvGrpSpPr>
            <p:grpSpPr>
              <a:xfrm>
                <a:off x="2142177" y="3060976"/>
                <a:ext cx="368725" cy="384348"/>
                <a:chOff x="1767503" y="3625512"/>
                <a:chExt cx="636738" cy="663716"/>
              </a:xfrm>
            </p:grpSpPr>
            <p:sp>
              <p:nvSpPr>
                <p:cNvPr id="110" name="Freeform: Shape 109">
                  <a:extLst>
                    <a:ext uri="{FF2B5EF4-FFF2-40B4-BE49-F238E27FC236}">
                      <a16:creationId xmlns:a16="http://schemas.microsoft.com/office/drawing/2014/main" id="{A980DC47-7E81-48E8-9862-1D15C85526C8}"/>
                    </a:ext>
                  </a:extLst>
                </p:cNvPr>
                <p:cNvSpPr/>
                <p:nvPr/>
              </p:nvSpPr>
              <p:spPr>
                <a:xfrm>
                  <a:off x="1842830" y="3625512"/>
                  <a:ext cx="561411" cy="507037"/>
                </a:xfrm>
                <a:custGeom>
                  <a:avLst/>
                  <a:gdLst>
                    <a:gd name="connsiteX0" fmla="*/ 68184 w 2589719"/>
                    <a:gd name="connsiteY0" fmla="*/ 1745002 h 2136997"/>
                    <a:gd name="connsiteX1" fmla="*/ 2870 w 2589719"/>
                    <a:gd name="connsiteY1" fmla="*/ 1745002 h 2136997"/>
                    <a:gd name="connsiteX2" fmla="*/ 161490 w 2589719"/>
                    <a:gd name="connsiteY2" fmla="*/ 905247 h 2136997"/>
                    <a:gd name="connsiteX3" fmla="*/ 609359 w 2589719"/>
                    <a:gd name="connsiteY3" fmla="*/ 364072 h 2136997"/>
                    <a:gd name="connsiteX4" fmla="*/ 1299825 w 2589719"/>
                    <a:gd name="connsiteY4" fmla="*/ 205451 h 2136997"/>
                    <a:gd name="connsiteX5" fmla="*/ 1999621 w 2589719"/>
                    <a:gd name="connsiteY5" fmla="*/ 186790 h 2136997"/>
                    <a:gd name="connsiteX6" fmla="*/ 2522135 w 2589719"/>
                    <a:gd name="connsiteY6" fmla="*/ 178 h 2136997"/>
                    <a:gd name="connsiteX7" fmla="*/ 2578119 w 2589719"/>
                    <a:gd name="connsiteY7" fmla="*/ 224112 h 2136997"/>
                    <a:gd name="connsiteX8" fmla="*/ 2475482 w 2589719"/>
                    <a:gd name="connsiteY8" fmla="*/ 765288 h 2136997"/>
                    <a:gd name="connsiteX9" fmla="*/ 2074265 w 2589719"/>
                    <a:gd name="connsiteY9" fmla="*/ 1605043 h 2136997"/>
                    <a:gd name="connsiteX10" fmla="*/ 1579743 w 2589719"/>
                    <a:gd name="connsiteY10" fmla="*/ 1987598 h 2136997"/>
                    <a:gd name="connsiteX11" fmla="*/ 870616 w 2589719"/>
                    <a:gd name="connsiteY11" fmla="*/ 2136888 h 2136997"/>
                    <a:gd name="connsiteX12" fmla="*/ 180151 w 2589719"/>
                    <a:gd name="connsiteY12" fmla="*/ 1968937 h 2136997"/>
                    <a:gd name="connsiteX13" fmla="*/ 68184 w 2589719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329 w 2528864"/>
                    <a:gd name="connsiteY0" fmla="*/ 1745002 h 2136997"/>
                    <a:gd name="connsiteX1" fmla="*/ 7329 w 2528864"/>
                    <a:gd name="connsiteY1" fmla="*/ 1418431 h 2136997"/>
                    <a:gd name="connsiteX2" fmla="*/ 100635 w 2528864"/>
                    <a:gd name="connsiteY2" fmla="*/ 905247 h 2136997"/>
                    <a:gd name="connsiteX3" fmla="*/ 548504 w 2528864"/>
                    <a:gd name="connsiteY3" fmla="*/ 364072 h 2136997"/>
                    <a:gd name="connsiteX4" fmla="*/ 1238970 w 2528864"/>
                    <a:gd name="connsiteY4" fmla="*/ 205451 h 2136997"/>
                    <a:gd name="connsiteX5" fmla="*/ 1938766 w 2528864"/>
                    <a:gd name="connsiteY5" fmla="*/ 186790 h 2136997"/>
                    <a:gd name="connsiteX6" fmla="*/ 2461280 w 2528864"/>
                    <a:gd name="connsiteY6" fmla="*/ 178 h 2136997"/>
                    <a:gd name="connsiteX7" fmla="*/ 2517264 w 2528864"/>
                    <a:gd name="connsiteY7" fmla="*/ 224112 h 2136997"/>
                    <a:gd name="connsiteX8" fmla="*/ 2414627 w 2528864"/>
                    <a:gd name="connsiteY8" fmla="*/ 765288 h 2136997"/>
                    <a:gd name="connsiteX9" fmla="*/ 2013410 w 2528864"/>
                    <a:gd name="connsiteY9" fmla="*/ 1605043 h 2136997"/>
                    <a:gd name="connsiteX10" fmla="*/ 1518888 w 2528864"/>
                    <a:gd name="connsiteY10" fmla="*/ 1987598 h 2136997"/>
                    <a:gd name="connsiteX11" fmla="*/ 809761 w 2528864"/>
                    <a:gd name="connsiteY11" fmla="*/ 2136888 h 2136997"/>
                    <a:gd name="connsiteX12" fmla="*/ 119296 w 2528864"/>
                    <a:gd name="connsiteY12" fmla="*/ 1968937 h 2136997"/>
                    <a:gd name="connsiteX13" fmla="*/ 18098 w 2528864"/>
                    <a:gd name="connsiteY13" fmla="*/ 1776899 h 2136997"/>
                    <a:gd name="connsiteX14" fmla="*/ 7329 w 2528864"/>
                    <a:gd name="connsiteY14" fmla="*/ 1745002 h 2136997"/>
                    <a:gd name="connsiteX0" fmla="*/ 77730 w 2599265"/>
                    <a:gd name="connsiteY0" fmla="*/ 1745002 h 2136997"/>
                    <a:gd name="connsiteX1" fmla="*/ 77730 w 2599265"/>
                    <a:gd name="connsiteY1" fmla="*/ 1418431 h 2136997"/>
                    <a:gd name="connsiteX2" fmla="*/ 171036 w 2599265"/>
                    <a:gd name="connsiteY2" fmla="*/ 905247 h 2136997"/>
                    <a:gd name="connsiteX3" fmla="*/ 618905 w 2599265"/>
                    <a:gd name="connsiteY3" fmla="*/ 364072 h 2136997"/>
                    <a:gd name="connsiteX4" fmla="*/ 1309371 w 2599265"/>
                    <a:gd name="connsiteY4" fmla="*/ 205451 h 2136997"/>
                    <a:gd name="connsiteX5" fmla="*/ 2009167 w 2599265"/>
                    <a:gd name="connsiteY5" fmla="*/ 186790 h 2136997"/>
                    <a:gd name="connsiteX6" fmla="*/ 2531681 w 2599265"/>
                    <a:gd name="connsiteY6" fmla="*/ 178 h 2136997"/>
                    <a:gd name="connsiteX7" fmla="*/ 2587665 w 2599265"/>
                    <a:gd name="connsiteY7" fmla="*/ 224112 h 2136997"/>
                    <a:gd name="connsiteX8" fmla="*/ 2485028 w 2599265"/>
                    <a:gd name="connsiteY8" fmla="*/ 765288 h 2136997"/>
                    <a:gd name="connsiteX9" fmla="*/ 2083811 w 2599265"/>
                    <a:gd name="connsiteY9" fmla="*/ 1605043 h 2136997"/>
                    <a:gd name="connsiteX10" fmla="*/ 1589289 w 2599265"/>
                    <a:gd name="connsiteY10" fmla="*/ 1987598 h 2136997"/>
                    <a:gd name="connsiteX11" fmla="*/ 880162 w 2599265"/>
                    <a:gd name="connsiteY11" fmla="*/ 2136888 h 2136997"/>
                    <a:gd name="connsiteX12" fmla="*/ 189697 w 2599265"/>
                    <a:gd name="connsiteY12" fmla="*/ 1968937 h 2136997"/>
                    <a:gd name="connsiteX13" fmla="*/ 2774 w 2599265"/>
                    <a:gd name="connsiteY13" fmla="*/ 1905487 h 2136997"/>
                    <a:gd name="connsiteX14" fmla="*/ 77730 w 2599265"/>
                    <a:gd name="connsiteY14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17396 w 2538931"/>
                    <a:gd name="connsiteY0" fmla="*/ 1745002 h 2136997"/>
                    <a:gd name="connsiteX1" fmla="*/ 17396 w 2538931"/>
                    <a:gd name="connsiteY1" fmla="*/ 1418431 h 2136997"/>
                    <a:gd name="connsiteX2" fmla="*/ 110702 w 2538931"/>
                    <a:gd name="connsiteY2" fmla="*/ 905247 h 2136997"/>
                    <a:gd name="connsiteX3" fmla="*/ 558571 w 2538931"/>
                    <a:gd name="connsiteY3" fmla="*/ 364072 h 2136997"/>
                    <a:gd name="connsiteX4" fmla="*/ 1249037 w 2538931"/>
                    <a:gd name="connsiteY4" fmla="*/ 205451 h 2136997"/>
                    <a:gd name="connsiteX5" fmla="*/ 1948833 w 2538931"/>
                    <a:gd name="connsiteY5" fmla="*/ 186790 h 2136997"/>
                    <a:gd name="connsiteX6" fmla="*/ 2471347 w 2538931"/>
                    <a:gd name="connsiteY6" fmla="*/ 178 h 2136997"/>
                    <a:gd name="connsiteX7" fmla="*/ 2527331 w 2538931"/>
                    <a:gd name="connsiteY7" fmla="*/ 224112 h 2136997"/>
                    <a:gd name="connsiteX8" fmla="*/ 2424694 w 2538931"/>
                    <a:gd name="connsiteY8" fmla="*/ 765288 h 2136997"/>
                    <a:gd name="connsiteX9" fmla="*/ 2023477 w 2538931"/>
                    <a:gd name="connsiteY9" fmla="*/ 1605043 h 2136997"/>
                    <a:gd name="connsiteX10" fmla="*/ 1528955 w 2538931"/>
                    <a:gd name="connsiteY10" fmla="*/ 1987598 h 2136997"/>
                    <a:gd name="connsiteX11" fmla="*/ 819828 w 2538931"/>
                    <a:gd name="connsiteY11" fmla="*/ 2136888 h 2136997"/>
                    <a:gd name="connsiteX12" fmla="*/ 196038 w 2538931"/>
                    <a:gd name="connsiteY12" fmla="*/ 2026087 h 2136997"/>
                    <a:gd name="connsiteX13" fmla="*/ 17396 w 2538931"/>
                    <a:gd name="connsiteY13" fmla="*/ 1745002 h 2136997"/>
                    <a:gd name="connsiteX0" fmla="*/ 63048 w 2584583"/>
                    <a:gd name="connsiteY0" fmla="*/ 1745002 h 2136997"/>
                    <a:gd name="connsiteX1" fmla="*/ 63048 w 2584583"/>
                    <a:gd name="connsiteY1" fmla="*/ 1418431 h 2136997"/>
                    <a:gd name="connsiteX2" fmla="*/ 156354 w 2584583"/>
                    <a:gd name="connsiteY2" fmla="*/ 905247 h 2136997"/>
                    <a:gd name="connsiteX3" fmla="*/ 604223 w 2584583"/>
                    <a:gd name="connsiteY3" fmla="*/ 364072 h 2136997"/>
                    <a:gd name="connsiteX4" fmla="*/ 1294689 w 2584583"/>
                    <a:gd name="connsiteY4" fmla="*/ 205451 h 2136997"/>
                    <a:gd name="connsiteX5" fmla="*/ 1994485 w 2584583"/>
                    <a:gd name="connsiteY5" fmla="*/ 186790 h 2136997"/>
                    <a:gd name="connsiteX6" fmla="*/ 2516999 w 2584583"/>
                    <a:gd name="connsiteY6" fmla="*/ 178 h 2136997"/>
                    <a:gd name="connsiteX7" fmla="*/ 2572983 w 2584583"/>
                    <a:gd name="connsiteY7" fmla="*/ 224112 h 2136997"/>
                    <a:gd name="connsiteX8" fmla="*/ 2470346 w 2584583"/>
                    <a:gd name="connsiteY8" fmla="*/ 765288 h 2136997"/>
                    <a:gd name="connsiteX9" fmla="*/ 2069129 w 2584583"/>
                    <a:gd name="connsiteY9" fmla="*/ 1605043 h 2136997"/>
                    <a:gd name="connsiteX10" fmla="*/ 1574607 w 2584583"/>
                    <a:gd name="connsiteY10" fmla="*/ 1987598 h 2136997"/>
                    <a:gd name="connsiteX11" fmla="*/ 865480 w 2584583"/>
                    <a:gd name="connsiteY11" fmla="*/ 2136888 h 2136997"/>
                    <a:gd name="connsiteX12" fmla="*/ 63048 w 2584583"/>
                    <a:gd name="connsiteY12" fmla="*/ 1745002 h 2136997"/>
                    <a:gd name="connsiteX0" fmla="*/ 81105 w 2545490"/>
                    <a:gd name="connsiteY0" fmla="*/ 1854540 h 2136997"/>
                    <a:gd name="connsiteX1" fmla="*/ 23955 w 2545490"/>
                    <a:gd name="connsiteY1" fmla="*/ 1418431 h 2136997"/>
                    <a:gd name="connsiteX2" fmla="*/ 117261 w 2545490"/>
                    <a:gd name="connsiteY2" fmla="*/ 905247 h 2136997"/>
                    <a:gd name="connsiteX3" fmla="*/ 565130 w 2545490"/>
                    <a:gd name="connsiteY3" fmla="*/ 364072 h 2136997"/>
                    <a:gd name="connsiteX4" fmla="*/ 1255596 w 2545490"/>
                    <a:gd name="connsiteY4" fmla="*/ 205451 h 2136997"/>
                    <a:gd name="connsiteX5" fmla="*/ 1955392 w 2545490"/>
                    <a:gd name="connsiteY5" fmla="*/ 186790 h 2136997"/>
                    <a:gd name="connsiteX6" fmla="*/ 2477906 w 2545490"/>
                    <a:gd name="connsiteY6" fmla="*/ 178 h 2136997"/>
                    <a:gd name="connsiteX7" fmla="*/ 2533890 w 2545490"/>
                    <a:gd name="connsiteY7" fmla="*/ 224112 h 2136997"/>
                    <a:gd name="connsiteX8" fmla="*/ 2431253 w 2545490"/>
                    <a:gd name="connsiteY8" fmla="*/ 765288 h 2136997"/>
                    <a:gd name="connsiteX9" fmla="*/ 2030036 w 2545490"/>
                    <a:gd name="connsiteY9" fmla="*/ 1605043 h 2136997"/>
                    <a:gd name="connsiteX10" fmla="*/ 1535514 w 2545490"/>
                    <a:gd name="connsiteY10" fmla="*/ 1987598 h 2136997"/>
                    <a:gd name="connsiteX11" fmla="*/ 826387 w 2545490"/>
                    <a:gd name="connsiteY11" fmla="*/ 2136888 h 2136997"/>
                    <a:gd name="connsiteX12" fmla="*/ 81105 w 2545490"/>
                    <a:gd name="connsiteY12" fmla="*/ 1854540 h 2136997"/>
                    <a:gd name="connsiteX0" fmla="*/ 81414 w 2545799"/>
                    <a:gd name="connsiteY0" fmla="*/ 1854540 h 2080094"/>
                    <a:gd name="connsiteX1" fmla="*/ 24264 w 2545799"/>
                    <a:gd name="connsiteY1" fmla="*/ 1418431 h 2080094"/>
                    <a:gd name="connsiteX2" fmla="*/ 117570 w 2545799"/>
                    <a:gd name="connsiteY2" fmla="*/ 905247 h 2080094"/>
                    <a:gd name="connsiteX3" fmla="*/ 565439 w 2545799"/>
                    <a:gd name="connsiteY3" fmla="*/ 364072 h 2080094"/>
                    <a:gd name="connsiteX4" fmla="*/ 1255905 w 2545799"/>
                    <a:gd name="connsiteY4" fmla="*/ 205451 h 2080094"/>
                    <a:gd name="connsiteX5" fmla="*/ 1955701 w 2545799"/>
                    <a:gd name="connsiteY5" fmla="*/ 186790 h 2080094"/>
                    <a:gd name="connsiteX6" fmla="*/ 2478215 w 2545799"/>
                    <a:gd name="connsiteY6" fmla="*/ 178 h 2080094"/>
                    <a:gd name="connsiteX7" fmla="*/ 2534199 w 2545799"/>
                    <a:gd name="connsiteY7" fmla="*/ 224112 h 2080094"/>
                    <a:gd name="connsiteX8" fmla="*/ 2431562 w 2545799"/>
                    <a:gd name="connsiteY8" fmla="*/ 765288 h 2080094"/>
                    <a:gd name="connsiteX9" fmla="*/ 2030345 w 2545799"/>
                    <a:gd name="connsiteY9" fmla="*/ 1605043 h 2080094"/>
                    <a:gd name="connsiteX10" fmla="*/ 1535823 w 2545799"/>
                    <a:gd name="connsiteY10" fmla="*/ 1987598 h 2080094"/>
                    <a:gd name="connsiteX11" fmla="*/ 831459 w 2545799"/>
                    <a:gd name="connsiteY11" fmla="*/ 2079738 h 2080094"/>
                    <a:gd name="connsiteX12" fmla="*/ 81414 w 2545799"/>
                    <a:gd name="connsiteY12" fmla="*/ 1854540 h 2080094"/>
                    <a:gd name="connsiteX0" fmla="*/ 81414 w 2545799"/>
                    <a:gd name="connsiteY0" fmla="*/ 1854540 h 2092149"/>
                    <a:gd name="connsiteX1" fmla="*/ 24264 w 2545799"/>
                    <a:gd name="connsiteY1" fmla="*/ 1418431 h 2092149"/>
                    <a:gd name="connsiteX2" fmla="*/ 117570 w 2545799"/>
                    <a:gd name="connsiteY2" fmla="*/ 905247 h 2092149"/>
                    <a:gd name="connsiteX3" fmla="*/ 565439 w 2545799"/>
                    <a:gd name="connsiteY3" fmla="*/ 364072 h 2092149"/>
                    <a:gd name="connsiteX4" fmla="*/ 1255905 w 2545799"/>
                    <a:gd name="connsiteY4" fmla="*/ 205451 h 2092149"/>
                    <a:gd name="connsiteX5" fmla="*/ 1955701 w 2545799"/>
                    <a:gd name="connsiteY5" fmla="*/ 186790 h 2092149"/>
                    <a:gd name="connsiteX6" fmla="*/ 2478215 w 2545799"/>
                    <a:gd name="connsiteY6" fmla="*/ 178 h 2092149"/>
                    <a:gd name="connsiteX7" fmla="*/ 2534199 w 2545799"/>
                    <a:gd name="connsiteY7" fmla="*/ 224112 h 2092149"/>
                    <a:gd name="connsiteX8" fmla="*/ 2431562 w 2545799"/>
                    <a:gd name="connsiteY8" fmla="*/ 765288 h 2092149"/>
                    <a:gd name="connsiteX9" fmla="*/ 2030345 w 2545799"/>
                    <a:gd name="connsiteY9" fmla="*/ 1605043 h 2092149"/>
                    <a:gd name="connsiteX10" fmla="*/ 1535823 w 2545799"/>
                    <a:gd name="connsiteY10" fmla="*/ 1987598 h 2092149"/>
                    <a:gd name="connsiteX11" fmla="*/ 831459 w 2545799"/>
                    <a:gd name="connsiteY11" fmla="*/ 2079738 h 2092149"/>
                    <a:gd name="connsiteX12" fmla="*/ 81414 w 2545799"/>
                    <a:gd name="connsiteY12" fmla="*/ 1854540 h 2092149"/>
                    <a:gd name="connsiteX0" fmla="*/ 81414 w 2545799"/>
                    <a:gd name="connsiteY0" fmla="*/ 1854540 h 2079929"/>
                    <a:gd name="connsiteX1" fmla="*/ 24264 w 2545799"/>
                    <a:gd name="connsiteY1" fmla="*/ 1418431 h 2079929"/>
                    <a:gd name="connsiteX2" fmla="*/ 117570 w 2545799"/>
                    <a:gd name="connsiteY2" fmla="*/ 905247 h 2079929"/>
                    <a:gd name="connsiteX3" fmla="*/ 565439 w 2545799"/>
                    <a:gd name="connsiteY3" fmla="*/ 364072 h 2079929"/>
                    <a:gd name="connsiteX4" fmla="*/ 1255905 w 2545799"/>
                    <a:gd name="connsiteY4" fmla="*/ 205451 h 2079929"/>
                    <a:gd name="connsiteX5" fmla="*/ 1955701 w 2545799"/>
                    <a:gd name="connsiteY5" fmla="*/ 186790 h 2079929"/>
                    <a:gd name="connsiteX6" fmla="*/ 2478215 w 2545799"/>
                    <a:gd name="connsiteY6" fmla="*/ 178 h 2079929"/>
                    <a:gd name="connsiteX7" fmla="*/ 2534199 w 2545799"/>
                    <a:gd name="connsiteY7" fmla="*/ 224112 h 2079929"/>
                    <a:gd name="connsiteX8" fmla="*/ 2431562 w 2545799"/>
                    <a:gd name="connsiteY8" fmla="*/ 765288 h 2079929"/>
                    <a:gd name="connsiteX9" fmla="*/ 2030345 w 2545799"/>
                    <a:gd name="connsiteY9" fmla="*/ 1605043 h 2079929"/>
                    <a:gd name="connsiteX10" fmla="*/ 1535823 w 2545799"/>
                    <a:gd name="connsiteY10" fmla="*/ 1987598 h 2079929"/>
                    <a:gd name="connsiteX11" fmla="*/ 831459 w 2545799"/>
                    <a:gd name="connsiteY11" fmla="*/ 2079738 h 2079929"/>
                    <a:gd name="connsiteX12" fmla="*/ 81414 w 2545799"/>
                    <a:gd name="connsiteY12" fmla="*/ 1854540 h 2079929"/>
                    <a:gd name="connsiteX0" fmla="*/ 69120 w 2533505"/>
                    <a:gd name="connsiteY0" fmla="*/ 1854540 h 2079929"/>
                    <a:gd name="connsiteX1" fmla="*/ 11970 w 2533505"/>
                    <a:gd name="connsiteY1" fmla="*/ 1418431 h 2079929"/>
                    <a:gd name="connsiteX2" fmla="*/ 105276 w 2533505"/>
                    <a:gd name="connsiteY2" fmla="*/ 905247 h 2079929"/>
                    <a:gd name="connsiteX3" fmla="*/ 553145 w 2533505"/>
                    <a:gd name="connsiteY3" fmla="*/ 364072 h 2079929"/>
                    <a:gd name="connsiteX4" fmla="*/ 1243611 w 2533505"/>
                    <a:gd name="connsiteY4" fmla="*/ 205451 h 2079929"/>
                    <a:gd name="connsiteX5" fmla="*/ 1943407 w 2533505"/>
                    <a:gd name="connsiteY5" fmla="*/ 186790 h 2079929"/>
                    <a:gd name="connsiteX6" fmla="*/ 2465921 w 2533505"/>
                    <a:gd name="connsiteY6" fmla="*/ 178 h 2079929"/>
                    <a:gd name="connsiteX7" fmla="*/ 2521905 w 2533505"/>
                    <a:gd name="connsiteY7" fmla="*/ 224112 h 2079929"/>
                    <a:gd name="connsiteX8" fmla="*/ 2419268 w 2533505"/>
                    <a:gd name="connsiteY8" fmla="*/ 765288 h 2079929"/>
                    <a:gd name="connsiteX9" fmla="*/ 2018051 w 2533505"/>
                    <a:gd name="connsiteY9" fmla="*/ 1605043 h 2079929"/>
                    <a:gd name="connsiteX10" fmla="*/ 1523529 w 2533505"/>
                    <a:gd name="connsiteY10" fmla="*/ 1987598 h 2079929"/>
                    <a:gd name="connsiteX11" fmla="*/ 819165 w 2533505"/>
                    <a:gd name="connsiteY11" fmla="*/ 2079738 h 2079929"/>
                    <a:gd name="connsiteX12" fmla="*/ 69120 w 2533505"/>
                    <a:gd name="connsiteY12" fmla="*/ 1854540 h 2079929"/>
                    <a:gd name="connsiteX0" fmla="*/ 62118 w 2526503"/>
                    <a:gd name="connsiteY0" fmla="*/ 1854540 h 2079929"/>
                    <a:gd name="connsiteX1" fmla="*/ 98274 w 2526503"/>
                    <a:gd name="connsiteY1" fmla="*/ 905247 h 2079929"/>
                    <a:gd name="connsiteX2" fmla="*/ 546143 w 2526503"/>
                    <a:gd name="connsiteY2" fmla="*/ 364072 h 2079929"/>
                    <a:gd name="connsiteX3" fmla="*/ 1236609 w 2526503"/>
                    <a:gd name="connsiteY3" fmla="*/ 205451 h 2079929"/>
                    <a:gd name="connsiteX4" fmla="*/ 1936405 w 2526503"/>
                    <a:gd name="connsiteY4" fmla="*/ 186790 h 2079929"/>
                    <a:gd name="connsiteX5" fmla="*/ 2458919 w 2526503"/>
                    <a:gd name="connsiteY5" fmla="*/ 178 h 2079929"/>
                    <a:gd name="connsiteX6" fmla="*/ 2514903 w 2526503"/>
                    <a:gd name="connsiteY6" fmla="*/ 224112 h 2079929"/>
                    <a:gd name="connsiteX7" fmla="*/ 2412266 w 2526503"/>
                    <a:gd name="connsiteY7" fmla="*/ 765288 h 2079929"/>
                    <a:gd name="connsiteX8" fmla="*/ 2011049 w 2526503"/>
                    <a:gd name="connsiteY8" fmla="*/ 1605043 h 2079929"/>
                    <a:gd name="connsiteX9" fmla="*/ 1516527 w 2526503"/>
                    <a:gd name="connsiteY9" fmla="*/ 1987598 h 2079929"/>
                    <a:gd name="connsiteX10" fmla="*/ 812163 w 2526503"/>
                    <a:gd name="connsiteY10" fmla="*/ 2079738 h 2079929"/>
                    <a:gd name="connsiteX11" fmla="*/ 62118 w 2526503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5793 w 2560178"/>
                    <a:gd name="connsiteY0" fmla="*/ 1854543 h 2079932"/>
                    <a:gd name="connsiteX1" fmla="*/ 131949 w 2560178"/>
                    <a:gd name="connsiteY1" fmla="*/ 905250 h 2079932"/>
                    <a:gd name="connsiteX2" fmla="*/ 1203609 w 2560178"/>
                    <a:gd name="connsiteY2" fmla="*/ 224504 h 2079932"/>
                    <a:gd name="connsiteX3" fmla="*/ 1970080 w 2560178"/>
                    <a:gd name="connsiteY3" fmla="*/ 186793 h 2079932"/>
                    <a:gd name="connsiteX4" fmla="*/ 2492594 w 2560178"/>
                    <a:gd name="connsiteY4" fmla="*/ 181 h 2079932"/>
                    <a:gd name="connsiteX5" fmla="*/ 2548578 w 2560178"/>
                    <a:gd name="connsiteY5" fmla="*/ 224115 h 2079932"/>
                    <a:gd name="connsiteX6" fmla="*/ 2445941 w 2560178"/>
                    <a:gd name="connsiteY6" fmla="*/ 765291 h 2079932"/>
                    <a:gd name="connsiteX7" fmla="*/ 2044724 w 2560178"/>
                    <a:gd name="connsiteY7" fmla="*/ 1605046 h 2079932"/>
                    <a:gd name="connsiteX8" fmla="*/ 1550202 w 2560178"/>
                    <a:gd name="connsiteY8" fmla="*/ 1987601 h 2079932"/>
                    <a:gd name="connsiteX9" fmla="*/ 845838 w 2560178"/>
                    <a:gd name="connsiteY9" fmla="*/ 2079741 h 2079932"/>
                    <a:gd name="connsiteX10" fmla="*/ 95793 w 2560178"/>
                    <a:gd name="connsiteY10" fmla="*/ 1854543 h 2079932"/>
                    <a:gd name="connsiteX0" fmla="*/ 90564 w 2554949"/>
                    <a:gd name="connsiteY0" fmla="*/ 1854543 h 2079932"/>
                    <a:gd name="connsiteX1" fmla="*/ 126720 w 2554949"/>
                    <a:gd name="connsiteY1" fmla="*/ 905250 h 2079932"/>
                    <a:gd name="connsiteX2" fmla="*/ 1198380 w 2554949"/>
                    <a:gd name="connsiteY2" fmla="*/ 224504 h 2079932"/>
                    <a:gd name="connsiteX3" fmla="*/ 1964851 w 2554949"/>
                    <a:gd name="connsiteY3" fmla="*/ 186793 h 2079932"/>
                    <a:gd name="connsiteX4" fmla="*/ 2487365 w 2554949"/>
                    <a:gd name="connsiteY4" fmla="*/ 181 h 2079932"/>
                    <a:gd name="connsiteX5" fmla="*/ 2543349 w 2554949"/>
                    <a:gd name="connsiteY5" fmla="*/ 224115 h 2079932"/>
                    <a:gd name="connsiteX6" fmla="*/ 2440712 w 2554949"/>
                    <a:gd name="connsiteY6" fmla="*/ 765291 h 2079932"/>
                    <a:gd name="connsiteX7" fmla="*/ 2039495 w 2554949"/>
                    <a:gd name="connsiteY7" fmla="*/ 1605046 h 2079932"/>
                    <a:gd name="connsiteX8" fmla="*/ 1544973 w 2554949"/>
                    <a:gd name="connsiteY8" fmla="*/ 1987601 h 2079932"/>
                    <a:gd name="connsiteX9" fmla="*/ 840609 w 2554949"/>
                    <a:gd name="connsiteY9" fmla="*/ 2079741 h 2079932"/>
                    <a:gd name="connsiteX10" fmla="*/ 90564 w 2554949"/>
                    <a:gd name="connsiteY10" fmla="*/ 1854543 h 2079932"/>
                    <a:gd name="connsiteX0" fmla="*/ 94033 w 2558418"/>
                    <a:gd name="connsiteY0" fmla="*/ 1854557 h 2079946"/>
                    <a:gd name="connsiteX1" fmla="*/ 130189 w 2558418"/>
                    <a:gd name="connsiteY1" fmla="*/ 905264 h 2079946"/>
                    <a:gd name="connsiteX2" fmla="*/ 1173274 w 2558418"/>
                    <a:gd name="connsiteY2" fmla="*/ 295956 h 2079946"/>
                    <a:gd name="connsiteX3" fmla="*/ 1968320 w 2558418"/>
                    <a:gd name="connsiteY3" fmla="*/ 186807 h 2079946"/>
                    <a:gd name="connsiteX4" fmla="*/ 2490834 w 2558418"/>
                    <a:gd name="connsiteY4" fmla="*/ 195 h 2079946"/>
                    <a:gd name="connsiteX5" fmla="*/ 2546818 w 2558418"/>
                    <a:gd name="connsiteY5" fmla="*/ 224129 h 2079946"/>
                    <a:gd name="connsiteX6" fmla="*/ 2444181 w 2558418"/>
                    <a:gd name="connsiteY6" fmla="*/ 765305 h 2079946"/>
                    <a:gd name="connsiteX7" fmla="*/ 2042964 w 2558418"/>
                    <a:gd name="connsiteY7" fmla="*/ 1605060 h 2079946"/>
                    <a:gd name="connsiteX8" fmla="*/ 1548442 w 2558418"/>
                    <a:gd name="connsiteY8" fmla="*/ 1987615 h 2079946"/>
                    <a:gd name="connsiteX9" fmla="*/ 844078 w 2558418"/>
                    <a:gd name="connsiteY9" fmla="*/ 2079755 h 2079946"/>
                    <a:gd name="connsiteX10" fmla="*/ 94033 w 2558418"/>
                    <a:gd name="connsiteY10" fmla="*/ 1854557 h 2079946"/>
                    <a:gd name="connsiteX0" fmla="*/ 94033 w 2558418"/>
                    <a:gd name="connsiteY0" fmla="*/ 1854556 h 2079945"/>
                    <a:gd name="connsiteX1" fmla="*/ 130189 w 2558418"/>
                    <a:gd name="connsiteY1" fmla="*/ 905263 h 2079945"/>
                    <a:gd name="connsiteX2" fmla="*/ 1173274 w 2558418"/>
                    <a:gd name="connsiteY2" fmla="*/ 286430 h 2079945"/>
                    <a:gd name="connsiteX3" fmla="*/ 1968320 w 2558418"/>
                    <a:gd name="connsiteY3" fmla="*/ 186806 h 2079945"/>
                    <a:gd name="connsiteX4" fmla="*/ 2490834 w 2558418"/>
                    <a:gd name="connsiteY4" fmla="*/ 194 h 2079945"/>
                    <a:gd name="connsiteX5" fmla="*/ 2546818 w 2558418"/>
                    <a:gd name="connsiteY5" fmla="*/ 224128 h 2079945"/>
                    <a:gd name="connsiteX6" fmla="*/ 2444181 w 2558418"/>
                    <a:gd name="connsiteY6" fmla="*/ 765304 h 2079945"/>
                    <a:gd name="connsiteX7" fmla="*/ 2042964 w 2558418"/>
                    <a:gd name="connsiteY7" fmla="*/ 1605059 h 2079945"/>
                    <a:gd name="connsiteX8" fmla="*/ 1548442 w 2558418"/>
                    <a:gd name="connsiteY8" fmla="*/ 1987614 h 2079945"/>
                    <a:gd name="connsiteX9" fmla="*/ 844078 w 2558418"/>
                    <a:gd name="connsiteY9" fmla="*/ 2079754 h 2079945"/>
                    <a:gd name="connsiteX10" fmla="*/ 94033 w 2558418"/>
                    <a:gd name="connsiteY10" fmla="*/ 1854556 h 2079945"/>
                    <a:gd name="connsiteX0" fmla="*/ 73773 w 2538158"/>
                    <a:gd name="connsiteY0" fmla="*/ 1854556 h 2079945"/>
                    <a:gd name="connsiteX1" fmla="*/ 109929 w 2538158"/>
                    <a:gd name="connsiteY1" fmla="*/ 905263 h 2079945"/>
                    <a:gd name="connsiteX2" fmla="*/ 1153014 w 2538158"/>
                    <a:gd name="connsiteY2" fmla="*/ 286430 h 2079945"/>
                    <a:gd name="connsiteX3" fmla="*/ 1948060 w 2538158"/>
                    <a:gd name="connsiteY3" fmla="*/ 186806 h 2079945"/>
                    <a:gd name="connsiteX4" fmla="*/ 2470574 w 2538158"/>
                    <a:gd name="connsiteY4" fmla="*/ 194 h 2079945"/>
                    <a:gd name="connsiteX5" fmla="*/ 2526558 w 2538158"/>
                    <a:gd name="connsiteY5" fmla="*/ 224128 h 2079945"/>
                    <a:gd name="connsiteX6" fmla="*/ 2423921 w 2538158"/>
                    <a:gd name="connsiteY6" fmla="*/ 765304 h 2079945"/>
                    <a:gd name="connsiteX7" fmla="*/ 2022704 w 2538158"/>
                    <a:gd name="connsiteY7" fmla="*/ 1605059 h 2079945"/>
                    <a:gd name="connsiteX8" fmla="*/ 1528182 w 2538158"/>
                    <a:gd name="connsiteY8" fmla="*/ 1987614 h 2079945"/>
                    <a:gd name="connsiteX9" fmla="*/ 823818 w 2538158"/>
                    <a:gd name="connsiteY9" fmla="*/ 2079754 h 2079945"/>
                    <a:gd name="connsiteX10" fmla="*/ 73773 w 2538158"/>
                    <a:gd name="connsiteY10" fmla="*/ 1854556 h 2079945"/>
                    <a:gd name="connsiteX0" fmla="*/ 108852 w 2511325"/>
                    <a:gd name="connsiteY0" fmla="*/ 1849794 h 2086587"/>
                    <a:gd name="connsiteX1" fmla="*/ 83096 w 2511325"/>
                    <a:gd name="connsiteY1" fmla="*/ 905263 h 2086587"/>
                    <a:gd name="connsiteX2" fmla="*/ 1126181 w 2511325"/>
                    <a:gd name="connsiteY2" fmla="*/ 286430 h 2086587"/>
                    <a:gd name="connsiteX3" fmla="*/ 1921227 w 2511325"/>
                    <a:gd name="connsiteY3" fmla="*/ 186806 h 2086587"/>
                    <a:gd name="connsiteX4" fmla="*/ 2443741 w 2511325"/>
                    <a:gd name="connsiteY4" fmla="*/ 194 h 2086587"/>
                    <a:gd name="connsiteX5" fmla="*/ 2499725 w 2511325"/>
                    <a:gd name="connsiteY5" fmla="*/ 224128 h 2086587"/>
                    <a:gd name="connsiteX6" fmla="*/ 2397088 w 2511325"/>
                    <a:gd name="connsiteY6" fmla="*/ 765304 h 2086587"/>
                    <a:gd name="connsiteX7" fmla="*/ 1995871 w 2511325"/>
                    <a:gd name="connsiteY7" fmla="*/ 1605059 h 2086587"/>
                    <a:gd name="connsiteX8" fmla="*/ 1501349 w 2511325"/>
                    <a:gd name="connsiteY8" fmla="*/ 1987614 h 2086587"/>
                    <a:gd name="connsiteX9" fmla="*/ 796985 w 2511325"/>
                    <a:gd name="connsiteY9" fmla="*/ 2079754 h 2086587"/>
                    <a:gd name="connsiteX10" fmla="*/ 108852 w 2511325"/>
                    <a:gd name="connsiteY10" fmla="*/ 1849794 h 2086587"/>
                    <a:gd name="connsiteX0" fmla="*/ 88946 w 2524756"/>
                    <a:gd name="connsiteY0" fmla="*/ 1811694 h 2089074"/>
                    <a:gd name="connsiteX1" fmla="*/ 96527 w 2524756"/>
                    <a:gd name="connsiteY1" fmla="*/ 905263 h 2089074"/>
                    <a:gd name="connsiteX2" fmla="*/ 1139612 w 2524756"/>
                    <a:gd name="connsiteY2" fmla="*/ 286430 h 2089074"/>
                    <a:gd name="connsiteX3" fmla="*/ 1934658 w 2524756"/>
                    <a:gd name="connsiteY3" fmla="*/ 186806 h 2089074"/>
                    <a:gd name="connsiteX4" fmla="*/ 2457172 w 2524756"/>
                    <a:gd name="connsiteY4" fmla="*/ 194 h 2089074"/>
                    <a:gd name="connsiteX5" fmla="*/ 2513156 w 2524756"/>
                    <a:gd name="connsiteY5" fmla="*/ 224128 h 2089074"/>
                    <a:gd name="connsiteX6" fmla="*/ 2410519 w 2524756"/>
                    <a:gd name="connsiteY6" fmla="*/ 765304 h 2089074"/>
                    <a:gd name="connsiteX7" fmla="*/ 2009302 w 2524756"/>
                    <a:gd name="connsiteY7" fmla="*/ 1605059 h 2089074"/>
                    <a:gd name="connsiteX8" fmla="*/ 1514780 w 2524756"/>
                    <a:gd name="connsiteY8" fmla="*/ 1987614 h 2089074"/>
                    <a:gd name="connsiteX9" fmla="*/ 810416 w 2524756"/>
                    <a:gd name="connsiteY9" fmla="*/ 2079754 h 2089074"/>
                    <a:gd name="connsiteX10" fmla="*/ 88946 w 2524756"/>
                    <a:gd name="connsiteY10" fmla="*/ 1811694 h 2089074"/>
                    <a:gd name="connsiteX0" fmla="*/ 68826 w 2504636"/>
                    <a:gd name="connsiteY0" fmla="*/ 1811694 h 2089074"/>
                    <a:gd name="connsiteX1" fmla="*/ 76407 w 2504636"/>
                    <a:gd name="connsiteY1" fmla="*/ 905263 h 2089074"/>
                    <a:gd name="connsiteX2" fmla="*/ 1119492 w 2504636"/>
                    <a:gd name="connsiteY2" fmla="*/ 286430 h 2089074"/>
                    <a:gd name="connsiteX3" fmla="*/ 1914538 w 2504636"/>
                    <a:gd name="connsiteY3" fmla="*/ 186806 h 2089074"/>
                    <a:gd name="connsiteX4" fmla="*/ 2437052 w 2504636"/>
                    <a:gd name="connsiteY4" fmla="*/ 194 h 2089074"/>
                    <a:gd name="connsiteX5" fmla="*/ 2493036 w 2504636"/>
                    <a:gd name="connsiteY5" fmla="*/ 224128 h 2089074"/>
                    <a:gd name="connsiteX6" fmla="*/ 2390399 w 2504636"/>
                    <a:gd name="connsiteY6" fmla="*/ 765304 h 2089074"/>
                    <a:gd name="connsiteX7" fmla="*/ 1989182 w 2504636"/>
                    <a:gd name="connsiteY7" fmla="*/ 1605059 h 2089074"/>
                    <a:gd name="connsiteX8" fmla="*/ 1494660 w 2504636"/>
                    <a:gd name="connsiteY8" fmla="*/ 1987614 h 2089074"/>
                    <a:gd name="connsiteX9" fmla="*/ 790296 w 2504636"/>
                    <a:gd name="connsiteY9" fmla="*/ 2079754 h 2089074"/>
                    <a:gd name="connsiteX10" fmla="*/ 68826 w 2504636"/>
                    <a:gd name="connsiteY10" fmla="*/ 1811694 h 208907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107853 w 2543663"/>
                    <a:gd name="connsiteY0" fmla="*/ 1773594 h 2067233"/>
                    <a:gd name="connsiteX1" fmla="*/ 115434 w 2543663"/>
                    <a:gd name="connsiteY1" fmla="*/ 905263 h 2067233"/>
                    <a:gd name="connsiteX2" fmla="*/ 1158519 w 2543663"/>
                    <a:gd name="connsiteY2" fmla="*/ 286430 h 2067233"/>
                    <a:gd name="connsiteX3" fmla="*/ 1953565 w 2543663"/>
                    <a:gd name="connsiteY3" fmla="*/ 186806 h 2067233"/>
                    <a:gd name="connsiteX4" fmla="*/ 2476079 w 2543663"/>
                    <a:gd name="connsiteY4" fmla="*/ 194 h 2067233"/>
                    <a:gd name="connsiteX5" fmla="*/ 2532063 w 2543663"/>
                    <a:gd name="connsiteY5" fmla="*/ 224128 h 2067233"/>
                    <a:gd name="connsiteX6" fmla="*/ 2429426 w 2543663"/>
                    <a:gd name="connsiteY6" fmla="*/ 765304 h 2067233"/>
                    <a:gd name="connsiteX7" fmla="*/ 2028209 w 2543663"/>
                    <a:gd name="connsiteY7" fmla="*/ 1605059 h 2067233"/>
                    <a:gd name="connsiteX8" fmla="*/ 1533687 w 2543663"/>
                    <a:gd name="connsiteY8" fmla="*/ 1987614 h 2067233"/>
                    <a:gd name="connsiteX9" fmla="*/ 843610 w 2543663"/>
                    <a:gd name="connsiteY9" fmla="*/ 2051179 h 2067233"/>
                    <a:gd name="connsiteX10" fmla="*/ 107853 w 2543663"/>
                    <a:gd name="connsiteY10" fmla="*/ 1773594 h 2067233"/>
                    <a:gd name="connsiteX0" fmla="*/ 107853 w 2543663"/>
                    <a:gd name="connsiteY0" fmla="*/ 1773594 h 2054713"/>
                    <a:gd name="connsiteX1" fmla="*/ 115434 w 2543663"/>
                    <a:gd name="connsiteY1" fmla="*/ 905263 h 2054713"/>
                    <a:gd name="connsiteX2" fmla="*/ 1158519 w 2543663"/>
                    <a:gd name="connsiteY2" fmla="*/ 286430 h 2054713"/>
                    <a:gd name="connsiteX3" fmla="*/ 1953565 w 2543663"/>
                    <a:gd name="connsiteY3" fmla="*/ 186806 h 2054713"/>
                    <a:gd name="connsiteX4" fmla="*/ 2476079 w 2543663"/>
                    <a:gd name="connsiteY4" fmla="*/ 194 h 2054713"/>
                    <a:gd name="connsiteX5" fmla="*/ 2532063 w 2543663"/>
                    <a:gd name="connsiteY5" fmla="*/ 224128 h 2054713"/>
                    <a:gd name="connsiteX6" fmla="*/ 2429426 w 2543663"/>
                    <a:gd name="connsiteY6" fmla="*/ 765304 h 2054713"/>
                    <a:gd name="connsiteX7" fmla="*/ 2028209 w 2543663"/>
                    <a:gd name="connsiteY7" fmla="*/ 1605059 h 2054713"/>
                    <a:gd name="connsiteX8" fmla="*/ 1533687 w 2543663"/>
                    <a:gd name="connsiteY8" fmla="*/ 1987614 h 2054713"/>
                    <a:gd name="connsiteX9" fmla="*/ 843610 w 2543663"/>
                    <a:gd name="connsiteY9" fmla="*/ 2051179 h 2054713"/>
                    <a:gd name="connsiteX10" fmla="*/ 107853 w 2543663"/>
                    <a:gd name="connsiteY10" fmla="*/ 1773594 h 2054713"/>
                    <a:gd name="connsiteX0" fmla="*/ 107853 w 2543663"/>
                    <a:gd name="connsiteY0" fmla="*/ 1773594 h 2059058"/>
                    <a:gd name="connsiteX1" fmla="*/ 115434 w 2543663"/>
                    <a:gd name="connsiteY1" fmla="*/ 905263 h 2059058"/>
                    <a:gd name="connsiteX2" fmla="*/ 1158519 w 2543663"/>
                    <a:gd name="connsiteY2" fmla="*/ 286430 h 2059058"/>
                    <a:gd name="connsiteX3" fmla="*/ 1953565 w 2543663"/>
                    <a:gd name="connsiteY3" fmla="*/ 186806 h 2059058"/>
                    <a:gd name="connsiteX4" fmla="*/ 2476079 w 2543663"/>
                    <a:gd name="connsiteY4" fmla="*/ 194 h 2059058"/>
                    <a:gd name="connsiteX5" fmla="*/ 2532063 w 2543663"/>
                    <a:gd name="connsiteY5" fmla="*/ 224128 h 2059058"/>
                    <a:gd name="connsiteX6" fmla="*/ 2429426 w 2543663"/>
                    <a:gd name="connsiteY6" fmla="*/ 765304 h 2059058"/>
                    <a:gd name="connsiteX7" fmla="*/ 2028209 w 2543663"/>
                    <a:gd name="connsiteY7" fmla="*/ 1605059 h 2059058"/>
                    <a:gd name="connsiteX8" fmla="*/ 1533687 w 2543663"/>
                    <a:gd name="connsiteY8" fmla="*/ 1949514 h 2059058"/>
                    <a:gd name="connsiteX9" fmla="*/ 843610 w 2543663"/>
                    <a:gd name="connsiteY9" fmla="*/ 2051179 h 2059058"/>
                    <a:gd name="connsiteX10" fmla="*/ 107853 w 2543663"/>
                    <a:gd name="connsiteY10" fmla="*/ 1773594 h 2059058"/>
                    <a:gd name="connsiteX0" fmla="*/ 107853 w 2543663"/>
                    <a:gd name="connsiteY0" fmla="*/ 1773594 h 2060238"/>
                    <a:gd name="connsiteX1" fmla="*/ 115434 w 2543663"/>
                    <a:gd name="connsiteY1" fmla="*/ 905263 h 2060238"/>
                    <a:gd name="connsiteX2" fmla="*/ 1158519 w 2543663"/>
                    <a:gd name="connsiteY2" fmla="*/ 286430 h 2060238"/>
                    <a:gd name="connsiteX3" fmla="*/ 1953565 w 2543663"/>
                    <a:gd name="connsiteY3" fmla="*/ 186806 h 2060238"/>
                    <a:gd name="connsiteX4" fmla="*/ 2476079 w 2543663"/>
                    <a:gd name="connsiteY4" fmla="*/ 194 h 2060238"/>
                    <a:gd name="connsiteX5" fmla="*/ 2532063 w 2543663"/>
                    <a:gd name="connsiteY5" fmla="*/ 224128 h 2060238"/>
                    <a:gd name="connsiteX6" fmla="*/ 2429426 w 2543663"/>
                    <a:gd name="connsiteY6" fmla="*/ 765304 h 2060238"/>
                    <a:gd name="connsiteX7" fmla="*/ 1985346 w 2543663"/>
                    <a:gd name="connsiteY7" fmla="*/ 1528859 h 2060238"/>
                    <a:gd name="connsiteX8" fmla="*/ 1533687 w 2543663"/>
                    <a:gd name="connsiteY8" fmla="*/ 1949514 h 2060238"/>
                    <a:gd name="connsiteX9" fmla="*/ 843610 w 2543663"/>
                    <a:gd name="connsiteY9" fmla="*/ 2051179 h 2060238"/>
                    <a:gd name="connsiteX10" fmla="*/ 107853 w 2543663"/>
                    <a:gd name="connsiteY10" fmla="*/ 1773594 h 2060238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8859"/>
                    <a:gd name="connsiteY0" fmla="*/ 1773449 h 2060093"/>
                    <a:gd name="connsiteX1" fmla="*/ 115434 w 2548859"/>
                    <a:gd name="connsiteY1" fmla="*/ 905118 h 2060093"/>
                    <a:gd name="connsiteX2" fmla="*/ 1158519 w 2548859"/>
                    <a:gd name="connsiteY2" fmla="*/ 286285 h 2060093"/>
                    <a:gd name="connsiteX3" fmla="*/ 1953565 w 2548859"/>
                    <a:gd name="connsiteY3" fmla="*/ 186661 h 2060093"/>
                    <a:gd name="connsiteX4" fmla="*/ 2476079 w 2548859"/>
                    <a:gd name="connsiteY4" fmla="*/ 49 h 2060093"/>
                    <a:gd name="connsiteX5" fmla="*/ 2536826 w 2548859"/>
                    <a:gd name="connsiteY5" fmla="*/ 204933 h 2060093"/>
                    <a:gd name="connsiteX6" fmla="*/ 2400851 w 2548859"/>
                    <a:gd name="connsiteY6" fmla="*/ 750871 h 2060093"/>
                    <a:gd name="connsiteX7" fmla="*/ 1985346 w 2548859"/>
                    <a:gd name="connsiteY7" fmla="*/ 1528714 h 2060093"/>
                    <a:gd name="connsiteX8" fmla="*/ 1533687 w 2548859"/>
                    <a:gd name="connsiteY8" fmla="*/ 1949369 h 2060093"/>
                    <a:gd name="connsiteX9" fmla="*/ 843610 w 2548859"/>
                    <a:gd name="connsiteY9" fmla="*/ 2051034 h 2060093"/>
                    <a:gd name="connsiteX10" fmla="*/ 107853 w 2548859"/>
                    <a:gd name="connsiteY10" fmla="*/ 1773449 h 2060093"/>
                    <a:gd name="connsiteX0" fmla="*/ 107853 w 2550227"/>
                    <a:gd name="connsiteY0" fmla="*/ 1773449 h 2060093"/>
                    <a:gd name="connsiteX1" fmla="*/ 115434 w 2550227"/>
                    <a:gd name="connsiteY1" fmla="*/ 905118 h 2060093"/>
                    <a:gd name="connsiteX2" fmla="*/ 1158519 w 2550227"/>
                    <a:gd name="connsiteY2" fmla="*/ 286285 h 2060093"/>
                    <a:gd name="connsiteX3" fmla="*/ 1953565 w 2550227"/>
                    <a:gd name="connsiteY3" fmla="*/ 186661 h 2060093"/>
                    <a:gd name="connsiteX4" fmla="*/ 2476079 w 2550227"/>
                    <a:gd name="connsiteY4" fmla="*/ 49 h 2060093"/>
                    <a:gd name="connsiteX5" fmla="*/ 2536826 w 2550227"/>
                    <a:gd name="connsiteY5" fmla="*/ 204933 h 2060093"/>
                    <a:gd name="connsiteX6" fmla="*/ 2381801 w 2550227"/>
                    <a:gd name="connsiteY6" fmla="*/ 722296 h 2060093"/>
                    <a:gd name="connsiteX7" fmla="*/ 1985346 w 2550227"/>
                    <a:gd name="connsiteY7" fmla="*/ 1528714 h 2060093"/>
                    <a:gd name="connsiteX8" fmla="*/ 1533687 w 2550227"/>
                    <a:gd name="connsiteY8" fmla="*/ 1949369 h 2060093"/>
                    <a:gd name="connsiteX9" fmla="*/ 843610 w 2550227"/>
                    <a:gd name="connsiteY9" fmla="*/ 2051034 h 2060093"/>
                    <a:gd name="connsiteX10" fmla="*/ 107853 w 2550227"/>
                    <a:gd name="connsiteY10" fmla="*/ 1773449 h 2060093"/>
                    <a:gd name="connsiteX0" fmla="*/ 90468 w 2532842"/>
                    <a:gd name="connsiteY0" fmla="*/ 1773449 h 2060093"/>
                    <a:gd name="connsiteX1" fmla="*/ 98049 w 2532842"/>
                    <a:gd name="connsiteY1" fmla="*/ 905118 h 2060093"/>
                    <a:gd name="connsiteX2" fmla="*/ 1141134 w 2532842"/>
                    <a:gd name="connsiteY2" fmla="*/ 286285 h 2060093"/>
                    <a:gd name="connsiteX3" fmla="*/ 1936180 w 2532842"/>
                    <a:gd name="connsiteY3" fmla="*/ 186661 h 2060093"/>
                    <a:gd name="connsiteX4" fmla="*/ 2458694 w 2532842"/>
                    <a:gd name="connsiteY4" fmla="*/ 49 h 2060093"/>
                    <a:gd name="connsiteX5" fmla="*/ 2519441 w 2532842"/>
                    <a:gd name="connsiteY5" fmla="*/ 204933 h 2060093"/>
                    <a:gd name="connsiteX6" fmla="*/ 2364416 w 2532842"/>
                    <a:gd name="connsiteY6" fmla="*/ 722296 h 2060093"/>
                    <a:gd name="connsiteX7" fmla="*/ 1967961 w 2532842"/>
                    <a:gd name="connsiteY7" fmla="*/ 1528714 h 2060093"/>
                    <a:gd name="connsiteX8" fmla="*/ 1516302 w 2532842"/>
                    <a:gd name="connsiteY8" fmla="*/ 1949369 h 2060093"/>
                    <a:gd name="connsiteX9" fmla="*/ 826225 w 2532842"/>
                    <a:gd name="connsiteY9" fmla="*/ 2051034 h 2060093"/>
                    <a:gd name="connsiteX10" fmla="*/ 90468 w 2532842"/>
                    <a:gd name="connsiteY10" fmla="*/ 1773449 h 2060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32842" h="2060093">
                      <a:moveTo>
                        <a:pt x="90468" y="1773449"/>
                      </a:moveTo>
                      <a:cubicBezTo>
                        <a:pt x="-30895" y="1582463"/>
                        <a:pt x="-31897" y="1158624"/>
                        <a:pt x="98049" y="905118"/>
                      </a:cubicBezTo>
                      <a:cubicBezTo>
                        <a:pt x="227995" y="651612"/>
                        <a:pt x="469426" y="295053"/>
                        <a:pt x="1141134" y="286285"/>
                      </a:cubicBezTo>
                      <a:cubicBezTo>
                        <a:pt x="1374462" y="283239"/>
                        <a:pt x="1716587" y="234367"/>
                        <a:pt x="1936180" y="186661"/>
                      </a:cubicBezTo>
                      <a:cubicBezTo>
                        <a:pt x="2155773" y="138955"/>
                        <a:pt x="2361484" y="-2996"/>
                        <a:pt x="2458694" y="49"/>
                      </a:cubicBezTo>
                      <a:cubicBezTo>
                        <a:pt x="2555904" y="3094"/>
                        <a:pt x="2535154" y="84559"/>
                        <a:pt x="2519441" y="204933"/>
                      </a:cubicBezTo>
                      <a:cubicBezTo>
                        <a:pt x="2503728" y="325307"/>
                        <a:pt x="2432516" y="568341"/>
                        <a:pt x="2364416" y="722296"/>
                      </a:cubicBezTo>
                      <a:cubicBezTo>
                        <a:pt x="2296316" y="876251"/>
                        <a:pt x="2109313" y="1324202"/>
                        <a:pt x="1967961" y="1528714"/>
                      </a:cubicBezTo>
                      <a:cubicBezTo>
                        <a:pt x="1826609" y="1733226"/>
                        <a:pt x="1706591" y="1862316"/>
                        <a:pt x="1516302" y="1949369"/>
                      </a:cubicBezTo>
                      <a:cubicBezTo>
                        <a:pt x="1326013" y="2036422"/>
                        <a:pt x="1063864" y="2080354"/>
                        <a:pt x="826225" y="2051034"/>
                      </a:cubicBezTo>
                      <a:cubicBezTo>
                        <a:pt x="588586" y="2021714"/>
                        <a:pt x="211831" y="1964435"/>
                        <a:pt x="90468" y="1773449"/>
                      </a:cubicBezTo>
                      <a:close/>
                    </a:path>
                  </a:pathLst>
                </a:custGeom>
                <a:ln w="38100" cap="rnd">
                  <a:solidFill>
                    <a:schemeClr val="accent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" name="Freeform: Shape 110">
                  <a:extLst>
                    <a:ext uri="{FF2B5EF4-FFF2-40B4-BE49-F238E27FC236}">
                      <a16:creationId xmlns:a16="http://schemas.microsoft.com/office/drawing/2014/main" id="{B3A40B7A-E1C0-423B-8F13-6C87FC36D9A2}"/>
                    </a:ext>
                  </a:extLst>
                </p:cNvPr>
                <p:cNvSpPr/>
                <p:nvPr/>
              </p:nvSpPr>
              <p:spPr>
                <a:xfrm>
                  <a:off x="1767503" y="3999469"/>
                  <a:ext cx="273617" cy="289759"/>
                </a:xfrm>
                <a:custGeom>
                  <a:avLst/>
                  <a:gdLst>
                    <a:gd name="connsiteX0" fmla="*/ 0 w 1234440"/>
                    <a:gd name="connsiteY0" fmla="*/ 1177290 h 1177290"/>
                    <a:gd name="connsiteX1" fmla="*/ 1234440 w 1234440"/>
                    <a:gd name="connsiteY1" fmla="*/ 0 h 1177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34440" h="1177290">
                      <a:moveTo>
                        <a:pt x="0" y="1177290"/>
                      </a:moveTo>
                      <a:cubicBezTo>
                        <a:pt x="114300" y="734377"/>
                        <a:pt x="228600" y="291465"/>
                        <a:pt x="1234440" y="0"/>
                      </a:cubicBezTo>
                    </a:path>
                  </a:pathLst>
                </a:custGeom>
                <a:ln w="38100" cap="rnd">
                  <a:solidFill>
                    <a:schemeClr val="accent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103" name="Graphic 102" descr="Scientist">
                <a:extLst>
                  <a:ext uri="{FF2B5EF4-FFF2-40B4-BE49-F238E27FC236}">
                    <a16:creationId xmlns:a16="http://schemas.microsoft.com/office/drawing/2014/main" id="{8F6F8B14-020E-4A6D-A50C-7248797E46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H="1">
                <a:off x="1465014" y="3227410"/>
                <a:ext cx="784830" cy="784830"/>
              </a:xfrm>
              <a:prstGeom prst="rect">
                <a:avLst/>
              </a:prstGeom>
            </p:spPr>
          </p:pic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7EC40102-147C-4565-A800-6AE07CF082EF}"/>
                  </a:ext>
                </a:extLst>
              </p:cNvPr>
              <p:cNvGrpSpPr/>
              <p:nvPr/>
            </p:nvGrpSpPr>
            <p:grpSpPr>
              <a:xfrm>
                <a:off x="1301098" y="3469703"/>
                <a:ext cx="295786" cy="252874"/>
                <a:chOff x="1767503" y="3625512"/>
                <a:chExt cx="636738" cy="663716"/>
              </a:xfrm>
            </p:grpSpPr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id="{B80FB217-2A6C-4C04-8013-00A28AB6A96B}"/>
                    </a:ext>
                  </a:extLst>
                </p:cNvPr>
                <p:cNvSpPr/>
                <p:nvPr/>
              </p:nvSpPr>
              <p:spPr>
                <a:xfrm>
                  <a:off x="1842830" y="3625512"/>
                  <a:ext cx="561411" cy="507037"/>
                </a:xfrm>
                <a:custGeom>
                  <a:avLst/>
                  <a:gdLst>
                    <a:gd name="connsiteX0" fmla="*/ 68184 w 2589719"/>
                    <a:gd name="connsiteY0" fmla="*/ 1745002 h 2136997"/>
                    <a:gd name="connsiteX1" fmla="*/ 2870 w 2589719"/>
                    <a:gd name="connsiteY1" fmla="*/ 1745002 h 2136997"/>
                    <a:gd name="connsiteX2" fmla="*/ 161490 w 2589719"/>
                    <a:gd name="connsiteY2" fmla="*/ 905247 h 2136997"/>
                    <a:gd name="connsiteX3" fmla="*/ 609359 w 2589719"/>
                    <a:gd name="connsiteY3" fmla="*/ 364072 h 2136997"/>
                    <a:gd name="connsiteX4" fmla="*/ 1299825 w 2589719"/>
                    <a:gd name="connsiteY4" fmla="*/ 205451 h 2136997"/>
                    <a:gd name="connsiteX5" fmla="*/ 1999621 w 2589719"/>
                    <a:gd name="connsiteY5" fmla="*/ 186790 h 2136997"/>
                    <a:gd name="connsiteX6" fmla="*/ 2522135 w 2589719"/>
                    <a:gd name="connsiteY6" fmla="*/ 178 h 2136997"/>
                    <a:gd name="connsiteX7" fmla="*/ 2578119 w 2589719"/>
                    <a:gd name="connsiteY7" fmla="*/ 224112 h 2136997"/>
                    <a:gd name="connsiteX8" fmla="*/ 2475482 w 2589719"/>
                    <a:gd name="connsiteY8" fmla="*/ 765288 h 2136997"/>
                    <a:gd name="connsiteX9" fmla="*/ 2074265 w 2589719"/>
                    <a:gd name="connsiteY9" fmla="*/ 1605043 h 2136997"/>
                    <a:gd name="connsiteX10" fmla="*/ 1579743 w 2589719"/>
                    <a:gd name="connsiteY10" fmla="*/ 1987598 h 2136997"/>
                    <a:gd name="connsiteX11" fmla="*/ 870616 w 2589719"/>
                    <a:gd name="connsiteY11" fmla="*/ 2136888 h 2136997"/>
                    <a:gd name="connsiteX12" fmla="*/ 180151 w 2589719"/>
                    <a:gd name="connsiteY12" fmla="*/ 1968937 h 2136997"/>
                    <a:gd name="connsiteX13" fmla="*/ 68184 w 2589719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329 w 2528864"/>
                    <a:gd name="connsiteY0" fmla="*/ 1745002 h 2136997"/>
                    <a:gd name="connsiteX1" fmla="*/ 7329 w 2528864"/>
                    <a:gd name="connsiteY1" fmla="*/ 1418431 h 2136997"/>
                    <a:gd name="connsiteX2" fmla="*/ 100635 w 2528864"/>
                    <a:gd name="connsiteY2" fmla="*/ 905247 h 2136997"/>
                    <a:gd name="connsiteX3" fmla="*/ 548504 w 2528864"/>
                    <a:gd name="connsiteY3" fmla="*/ 364072 h 2136997"/>
                    <a:gd name="connsiteX4" fmla="*/ 1238970 w 2528864"/>
                    <a:gd name="connsiteY4" fmla="*/ 205451 h 2136997"/>
                    <a:gd name="connsiteX5" fmla="*/ 1938766 w 2528864"/>
                    <a:gd name="connsiteY5" fmla="*/ 186790 h 2136997"/>
                    <a:gd name="connsiteX6" fmla="*/ 2461280 w 2528864"/>
                    <a:gd name="connsiteY6" fmla="*/ 178 h 2136997"/>
                    <a:gd name="connsiteX7" fmla="*/ 2517264 w 2528864"/>
                    <a:gd name="connsiteY7" fmla="*/ 224112 h 2136997"/>
                    <a:gd name="connsiteX8" fmla="*/ 2414627 w 2528864"/>
                    <a:gd name="connsiteY8" fmla="*/ 765288 h 2136997"/>
                    <a:gd name="connsiteX9" fmla="*/ 2013410 w 2528864"/>
                    <a:gd name="connsiteY9" fmla="*/ 1605043 h 2136997"/>
                    <a:gd name="connsiteX10" fmla="*/ 1518888 w 2528864"/>
                    <a:gd name="connsiteY10" fmla="*/ 1987598 h 2136997"/>
                    <a:gd name="connsiteX11" fmla="*/ 809761 w 2528864"/>
                    <a:gd name="connsiteY11" fmla="*/ 2136888 h 2136997"/>
                    <a:gd name="connsiteX12" fmla="*/ 119296 w 2528864"/>
                    <a:gd name="connsiteY12" fmla="*/ 1968937 h 2136997"/>
                    <a:gd name="connsiteX13" fmla="*/ 18098 w 2528864"/>
                    <a:gd name="connsiteY13" fmla="*/ 1776899 h 2136997"/>
                    <a:gd name="connsiteX14" fmla="*/ 7329 w 2528864"/>
                    <a:gd name="connsiteY14" fmla="*/ 1745002 h 2136997"/>
                    <a:gd name="connsiteX0" fmla="*/ 77730 w 2599265"/>
                    <a:gd name="connsiteY0" fmla="*/ 1745002 h 2136997"/>
                    <a:gd name="connsiteX1" fmla="*/ 77730 w 2599265"/>
                    <a:gd name="connsiteY1" fmla="*/ 1418431 h 2136997"/>
                    <a:gd name="connsiteX2" fmla="*/ 171036 w 2599265"/>
                    <a:gd name="connsiteY2" fmla="*/ 905247 h 2136997"/>
                    <a:gd name="connsiteX3" fmla="*/ 618905 w 2599265"/>
                    <a:gd name="connsiteY3" fmla="*/ 364072 h 2136997"/>
                    <a:gd name="connsiteX4" fmla="*/ 1309371 w 2599265"/>
                    <a:gd name="connsiteY4" fmla="*/ 205451 h 2136997"/>
                    <a:gd name="connsiteX5" fmla="*/ 2009167 w 2599265"/>
                    <a:gd name="connsiteY5" fmla="*/ 186790 h 2136997"/>
                    <a:gd name="connsiteX6" fmla="*/ 2531681 w 2599265"/>
                    <a:gd name="connsiteY6" fmla="*/ 178 h 2136997"/>
                    <a:gd name="connsiteX7" fmla="*/ 2587665 w 2599265"/>
                    <a:gd name="connsiteY7" fmla="*/ 224112 h 2136997"/>
                    <a:gd name="connsiteX8" fmla="*/ 2485028 w 2599265"/>
                    <a:gd name="connsiteY8" fmla="*/ 765288 h 2136997"/>
                    <a:gd name="connsiteX9" fmla="*/ 2083811 w 2599265"/>
                    <a:gd name="connsiteY9" fmla="*/ 1605043 h 2136997"/>
                    <a:gd name="connsiteX10" fmla="*/ 1589289 w 2599265"/>
                    <a:gd name="connsiteY10" fmla="*/ 1987598 h 2136997"/>
                    <a:gd name="connsiteX11" fmla="*/ 880162 w 2599265"/>
                    <a:gd name="connsiteY11" fmla="*/ 2136888 h 2136997"/>
                    <a:gd name="connsiteX12" fmla="*/ 189697 w 2599265"/>
                    <a:gd name="connsiteY12" fmla="*/ 1968937 h 2136997"/>
                    <a:gd name="connsiteX13" fmla="*/ 2774 w 2599265"/>
                    <a:gd name="connsiteY13" fmla="*/ 1905487 h 2136997"/>
                    <a:gd name="connsiteX14" fmla="*/ 77730 w 2599265"/>
                    <a:gd name="connsiteY14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17396 w 2538931"/>
                    <a:gd name="connsiteY0" fmla="*/ 1745002 h 2136997"/>
                    <a:gd name="connsiteX1" fmla="*/ 17396 w 2538931"/>
                    <a:gd name="connsiteY1" fmla="*/ 1418431 h 2136997"/>
                    <a:gd name="connsiteX2" fmla="*/ 110702 w 2538931"/>
                    <a:gd name="connsiteY2" fmla="*/ 905247 h 2136997"/>
                    <a:gd name="connsiteX3" fmla="*/ 558571 w 2538931"/>
                    <a:gd name="connsiteY3" fmla="*/ 364072 h 2136997"/>
                    <a:gd name="connsiteX4" fmla="*/ 1249037 w 2538931"/>
                    <a:gd name="connsiteY4" fmla="*/ 205451 h 2136997"/>
                    <a:gd name="connsiteX5" fmla="*/ 1948833 w 2538931"/>
                    <a:gd name="connsiteY5" fmla="*/ 186790 h 2136997"/>
                    <a:gd name="connsiteX6" fmla="*/ 2471347 w 2538931"/>
                    <a:gd name="connsiteY6" fmla="*/ 178 h 2136997"/>
                    <a:gd name="connsiteX7" fmla="*/ 2527331 w 2538931"/>
                    <a:gd name="connsiteY7" fmla="*/ 224112 h 2136997"/>
                    <a:gd name="connsiteX8" fmla="*/ 2424694 w 2538931"/>
                    <a:gd name="connsiteY8" fmla="*/ 765288 h 2136997"/>
                    <a:gd name="connsiteX9" fmla="*/ 2023477 w 2538931"/>
                    <a:gd name="connsiteY9" fmla="*/ 1605043 h 2136997"/>
                    <a:gd name="connsiteX10" fmla="*/ 1528955 w 2538931"/>
                    <a:gd name="connsiteY10" fmla="*/ 1987598 h 2136997"/>
                    <a:gd name="connsiteX11" fmla="*/ 819828 w 2538931"/>
                    <a:gd name="connsiteY11" fmla="*/ 2136888 h 2136997"/>
                    <a:gd name="connsiteX12" fmla="*/ 196038 w 2538931"/>
                    <a:gd name="connsiteY12" fmla="*/ 2026087 h 2136997"/>
                    <a:gd name="connsiteX13" fmla="*/ 17396 w 2538931"/>
                    <a:gd name="connsiteY13" fmla="*/ 1745002 h 2136997"/>
                    <a:gd name="connsiteX0" fmla="*/ 63048 w 2584583"/>
                    <a:gd name="connsiteY0" fmla="*/ 1745002 h 2136997"/>
                    <a:gd name="connsiteX1" fmla="*/ 63048 w 2584583"/>
                    <a:gd name="connsiteY1" fmla="*/ 1418431 h 2136997"/>
                    <a:gd name="connsiteX2" fmla="*/ 156354 w 2584583"/>
                    <a:gd name="connsiteY2" fmla="*/ 905247 h 2136997"/>
                    <a:gd name="connsiteX3" fmla="*/ 604223 w 2584583"/>
                    <a:gd name="connsiteY3" fmla="*/ 364072 h 2136997"/>
                    <a:gd name="connsiteX4" fmla="*/ 1294689 w 2584583"/>
                    <a:gd name="connsiteY4" fmla="*/ 205451 h 2136997"/>
                    <a:gd name="connsiteX5" fmla="*/ 1994485 w 2584583"/>
                    <a:gd name="connsiteY5" fmla="*/ 186790 h 2136997"/>
                    <a:gd name="connsiteX6" fmla="*/ 2516999 w 2584583"/>
                    <a:gd name="connsiteY6" fmla="*/ 178 h 2136997"/>
                    <a:gd name="connsiteX7" fmla="*/ 2572983 w 2584583"/>
                    <a:gd name="connsiteY7" fmla="*/ 224112 h 2136997"/>
                    <a:gd name="connsiteX8" fmla="*/ 2470346 w 2584583"/>
                    <a:gd name="connsiteY8" fmla="*/ 765288 h 2136997"/>
                    <a:gd name="connsiteX9" fmla="*/ 2069129 w 2584583"/>
                    <a:gd name="connsiteY9" fmla="*/ 1605043 h 2136997"/>
                    <a:gd name="connsiteX10" fmla="*/ 1574607 w 2584583"/>
                    <a:gd name="connsiteY10" fmla="*/ 1987598 h 2136997"/>
                    <a:gd name="connsiteX11" fmla="*/ 865480 w 2584583"/>
                    <a:gd name="connsiteY11" fmla="*/ 2136888 h 2136997"/>
                    <a:gd name="connsiteX12" fmla="*/ 63048 w 2584583"/>
                    <a:gd name="connsiteY12" fmla="*/ 1745002 h 2136997"/>
                    <a:gd name="connsiteX0" fmla="*/ 81105 w 2545490"/>
                    <a:gd name="connsiteY0" fmla="*/ 1854540 h 2136997"/>
                    <a:gd name="connsiteX1" fmla="*/ 23955 w 2545490"/>
                    <a:gd name="connsiteY1" fmla="*/ 1418431 h 2136997"/>
                    <a:gd name="connsiteX2" fmla="*/ 117261 w 2545490"/>
                    <a:gd name="connsiteY2" fmla="*/ 905247 h 2136997"/>
                    <a:gd name="connsiteX3" fmla="*/ 565130 w 2545490"/>
                    <a:gd name="connsiteY3" fmla="*/ 364072 h 2136997"/>
                    <a:gd name="connsiteX4" fmla="*/ 1255596 w 2545490"/>
                    <a:gd name="connsiteY4" fmla="*/ 205451 h 2136997"/>
                    <a:gd name="connsiteX5" fmla="*/ 1955392 w 2545490"/>
                    <a:gd name="connsiteY5" fmla="*/ 186790 h 2136997"/>
                    <a:gd name="connsiteX6" fmla="*/ 2477906 w 2545490"/>
                    <a:gd name="connsiteY6" fmla="*/ 178 h 2136997"/>
                    <a:gd name="connsiteX7" fmla="*/ 2533890 w 2545490"/>
                    <a:gd name="connsiteY7" fmla="*/ 224112 h 2136997"/>
                    <a:gd name="connsiteX8" fmla="*/ 2431253 w 2545490"/>
                    <a:gd name="connsiteY8" fmla="*/ 765288 h 2136997"/>
                    <a:gd name="connsiteX9" fmla="*/ 2030036 w 2545490"/>
                    <a:gd name="connsiteY9" fmla="*/ 1605043 h 2136997"/>
                    <a:gd name="connsiteX10" fmla="*/ 1535514 w 2545490"/>
                    <a:gd name="connsiteY10" fmla="*/ 1987598 h 2136997"/>
                    <a:gd name="connsiteX11" fmla="*/ 826387 w 2545490"/>
                    <a:gd name="connsiteY11" fmla="*/ 2136888 h 2136997"/>
                    <a:gd name="connsiteX12" fmla="*/ 81105 w 2545490"/>
                    <a:gd name="connsiteY12" fmla="*/ 1854540 h 2136997"/>
                    <a:gd name="connsiteX0" fmla="*/ 81414 w 2545799"/>
                    <a:gd name="connsiteY0" fmla="*/ 1854540 h 2080094"/>
                    <a:gd name="connsiteX1" fmla="*/ 24264 w 2545799"/>
                    <a:gd name="connsiteY1" fmla="*/ 1418431 h 2080094"/>
                    <a:gd name="connsiteX2" fmla="*/ 117570 w 2545799"/>
                    <a:gd name="connsiteY2" fmla="*/ 905247 h 2080094"/>
                    <a:gd name="connsiteX3" fmla="*/ 565439 w 2545799"/>
                    <a:gd name="connsiteY3" fmla="*/ 364072 h 2080094"/>
                    <a:gd name="connsiteX4" fmla="*/ 1255905 w 2545799"/>
                    <a:gd name="connsiteY4" fmla="*/ 205451 h 2080094"/>
                    <a:gd name="connsiteX5" fmla="*/ 1955701 w 2545799"/>
                    <a:gd name="connsiteY5" fmla="*/ 186790 h 2080094"/>
                    <a:gd name="connsiteX6" fmla="*/ 2478215 w 2545799"/>
                    <a:gd name="connsiteY6" fmla="*/ 178 h 2080094"/>
                    <a:gd name="connsiteX7" fmla="*/ 2534199 w 2545799"/>
                    <a:gd name="connsiteY7" fmla="*/ 224112 h 2080094"/>
                    <a:gd name="connsiteX8" fmla="*/ 2431562 w 2545799"/>
                    <a:gd name="connsiteY8" fmla="*/ 765288 h 2080094"/>
                    <a:gd name="connsiteX9" fmla="*/ 2030345 w 2545799"/>
                    <a:gd name="connsiteY9" fmla="*/ 1605043 h 2080094"/>
                    <a:gd name="connsiteX10" fmla="*/ 1535823 w 2545799"/>
                    <a:gd name="connsiteY10" fmla="*/ 1987598 h 2080094"/>
                    <a:gd name="connsiteX11" fmla="*/ 831459 w 2545799"/>
                    <a:gd name="connsiteY11" fmla="*/ 2079738 h 2080094"/>
                    <a:gd name="connsiteX12" fmla="*/ 81414 w 2545799"/>
                    <a:gd name="connsiteY12" fmla="*/ 1854540 h 2080094"/>
                    <a:gd name="connsiteX0" fmla="*/ 81414 w 2545799"/>
                    <a:gd name="connsiteY0" fmla="*/ 1854540 h 2092149"/>
                    <a:gd name="connsiteX1" fmla="*/ 24264 w 2545799"/>
                    <a:gd name="connsiteY1" fmla="*/ 1418431 h 2092149"/>
                    <a:gd name="connsiteX2" fmla="*/ 117570 w 2545799"/>
                    <a:gd name="connsiteY2" fmla="*/ 905247 h 2092149"/>
                    <a:gd name="connsiteX3" fmla="*/ 565439 w 2545799"/>
                    <a:gd name="connsiteY3" fmla="*/ 364072 h 2092149"/>
                    <a:gd name="connsiteX4" fmla="*/ 1255905 w 2545799"/>
                    <a:gd name="connsiteY4" fmla="*/ 205451 h 2092149"/>
                    <a:gd name="connsiteX5" fmla="*/ 1955701 w 2545799"/>
                    <a:gd name="connsiteY5" fmla="*/ 186790 h 2092149"/>
                    <a:gd name="connsiteX6" fmla="*/ 2478215 w 2545799"/>
                    <a:gd name="connsiteY6" fmla="*/ 178 h 2092149"/>
                    <a:gd name="connsiteX7" fmla="*/ 2534199 w 2545799"/>
                    <a:gd name="connsiteY7" fmla="*/ 224112 h 2092149"/>
                    <a:gd name="connsiteX8" fmla="*/ 2431562 w 2545799"/>
                    <a:gd name="connsiteY8" fmla="*/ 765288 h 2092149"/>
                    <a:gd name="connsiteX9" fmla="*/ 2030345 w 2545799"/>
                    <a:gd name="connsiteY9" fmla="*/ 1605043 h 2092149"/>
                    <a:gd name="connsiteX10" fmla="*/ 1535823 w 2545799"/>
                    <a:gd name="connsiteY10" fmla="*/ 1987598 h 2092149"/>
                    <a:gd name="connsiteX11" fmla="*/ 831459 w 2545799"/>
                    <a:gd name="connsiteY11" fmla="*/ 2079738 h 2092149"/>
                    <a:gd name="connsiteX12" fmla="*/ 81414 w 2545799"/>
                    <a:gd name="connsiteY12" fmla="*/ 1854540 h 2092149"/>
                    <a:gd name="connsiteX0" fmla="*/ 81414 w 2545799"/>
                    <a:gd name="connsiteY0" fmla="*/ 1854540 h 2079929"/>
                    <a:gd name="connsiteX1" fmla="*/ 24264 w 2545799"/>
                    <a:gd name="connsiteY1" fmla="*/ 1418431 h 2079929"/>
                    <a:gd name="connsiteX2" fmla="*/ 117570 w 2545799"/>
                    <a:gd name="connsiteY2" fmla="*/ 905247 h 2079929"/>
                    <a:gd name="connsiteX3" fmla="*/ 565439 w 2545799"/>
                    <a:gd name="connsiteY3" fmla="*/ 364072 h 2079929"/>
                    <a:gd name="connsiteX4" fmla="*/ 1255905 w 2545799"/>
                    <a:gd name="connsiteY4" fmla="*/ 205451 h 2079929"/>
                    <a:gd name="connsiteX5" fmla="*/ 1955701 w 2545799"/>
                    <a:gd name="connsiteY5" fmla="*/ 186790 h 2079929"/>
                    <a:gd name="connsiteX6" fmla="*/ 2478215 w 2545799"/>
                    <a:gd name="connsiteY6" fmla="*/ 178 h 2079929"/>
                    <a:gd name="connsiteX7" fmla="*/ 2534199 w 2545799"/>
                    <a:gd name="connsiteY7" fmla="*/ 224112 h 2079929"/>
                    <a:gd name="connsiteX8" fmla="*/ 2431562 w 2545799"/>
                    <a:gd name="connsiteY8" fmla="*/ 765288 h 2079929"/>
                    <a:gd name="connsiteX9" fmla="*/ 2030345 w 2545799"/>
                    <a:gd name="connsiteY9" fmla="*/ 1605043 h 2079929"/>
                    <a:gd name="connsiteX10" fmla="*/ 1535823 w 2545799"/>
                    <a:gd name="connsiteY10" fmla="*/ 1987598 h 2079929"/>
                    <a:gd name="connsiteX11" fmla="*/ 831459 w 2545799"/>
                    <a:gd name="connsiteY11" fmla="*/ 2079738 h 2079929"/>
                    <a:gd name="connsiteX12" fmla="*/ 81414 w 2545799"/>
                    <a:gd name="connsiteY12" fmla="*/ 1854540 h 2079929"/>
                    <a:gd name="connsiteX0" fmla="*/ 69120 w 2533505"/>
                    <a:gd name="connsiteY0" fmla="*/ 1854540 h 2079929"/>
                    <a:gd name="connsiteX1" fmla="*/ 11970 w 2533505"/>
                    <a:gd name="connsiteY1" fmla="*/ 1418431 h 2079929"/>
                    <a:gd name="connsiteX2" fmla="*/ 105276 w 2533505"/>
                    <a:gd name="connsiteY2" fmla="*/ 905247 h 2079929"/>
                    <a:gd name="connsiteX3" fmla="*/ 553145 w 2533505"/>
                    <a:gd name="connsiteY3" fmla="*/ 364072 h 2079929"/>
                    <a:gd name="connsiteX4" fmla="*/ 1243611 w 2533505"/>
                    <a:gd name="connsiteY4" fmla="*/ 205451 h 2079929"/>
                    <a:gd name="connsiteX5" fmla="*/ 1943407 w 2533505"/>
                    <a:gd name="connsiteY5" fmla="*/ 186790 h 2079929"/>
                    <a:gd name="connsiteX6" fmla="*/ 2465921 w 2533505"/>
                    <a:gd name="connsiteY6" fmla="*/ 178 h 2079929"/>
                    <a:gd name="connsiteX7" fmla="*/ 2521905 w 2533505"/>
                    <a:gd name="connsiteY7" fmla="*/ 224112 h 2079929"/>
                    <a:gd name="connsiteX8" fmla="*/ 2419268 w 2533505"/>
                    <a:gd name="connsiteY8" fmla="*/ 765288 h 2079929"/>
                    <a:gd name="connsiteX9" fmla="*/ 2018051 w 2533505"/>
                    <a:gd name="connsiteY9" fmla="*/ 1605043 h 2079929"/>
                    <a:gd name="connsiteX10" fmla="*/ 1523529 w 2533505"/>
                    <a:gd name="connsiteY10" fmla="*/ 1987598 h 2079929"/>
                    <a:gd name="connsiteX11" fmla="*/ 819165 w 2533505"/>
                    <a:gd name="connsiteY11" fmla="*/ 2079738 h 2079929"/>
                    <a:gd name="connsiteX12" fmla="*/ 69120 w 2533505"/>
                    <a:gd name="connsiteY12" fmla="*/ 1854540 h 2079929"/>
                    <a:gd name="connsiteX0" fmla="*/ 62118 w 2526503"/>
                    <a:gd name="connsiteY0" fmla="*/ 1854540 h 2079929"/>
                    <a:gd name="connsiteX1" fmla="*/ 98274 w 2526503"/>
                    <a:gd name="connsiteY1" fmla="*/ 905247 h 2079929"/>
                    <a:gd name="connsiteX2" fmla="*/ 546143 w 2526503"/>
                    <a:gd name="connsiteY2" fmla="*/ 364072 h 2079929"/>
                    <a:gd name="connsiteX3" fmla="*/ 1236609 w 2526503"/>
                    <a:gd name="connsiteY3" fmla="*/ 205451 h 2079929"/>
                    <a:gd name="connsiteX4" fmla="*/ 1936405 w 2526503"/>
                    <a:gd name="connsiteY4" fmla="*/ 186790 h 2079929"/>
                    <a:gd name="connsiteX5" fmla="*/ 2458919 w 2526503"/>
                    <a:gd name="connsiteY5" fmla="*/ 178 h 2079929"/>
                    <a:gd name="connsiteX6" fmla="*/ 2514903 w 2526503"/>
                    <a:gd name="connsiteY6" fmla="*/ 224112 h 2079929"/>
                    <a:gd name="connsiteX7" fmla="*/ 2412266 w 2526503"/>
                    <a:gd name="connsiteY7" fmla="*/ 765288 h 2079929"/>
                    <a:gd name="connsiteX8" fmla="*/ 2011049 w 2526503"/>
                    <a:gd name="connsiteY8" fmla="*/ 1605043 h 2079929"/>
                    <a:gd name="connsiteX9" fmla="*/ 1516527 w 2526503"/>
                    <a:gd name="connsiteY9" fmla="*/ 1987598 h 2079929"/>
                    <a:gd name="connsiteX10" fmla="*/ 812163 w 2526503"/>
                    <a:gd name="connsiteY10" fmla="*/ 2079738 h 2079929"/>
                    <a:gd name="connsiteX11" fmla="*/ 62118 w 2526503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5793 w 2560178"/>
                    <a:gd name="connsiteY0" fmla="*/ 1854543 h 2079932"/>
                    <a:gd name="connsiteX1" fmla="*/ 131949 w 2560178"/>
                    <a:gd name="connsiteY1" fmla="*/ 905250 h 2079932"/>
                    <a:gd name="connsiteX2" fmla="*/ 1203609 w 2560178"/>
                    <a:gd name="connsiteY2" fmla="*/ 224504 h 2079932"/>
                    <a:gd name="connsiteX3" fmla="*/ 1970080 w 2560178"/>
                    <a:gd name="connsiteY3" fmla="*/ 186793 h 2079932"/>
                    <a:gd name="connsiteX4" fmla="*/ 2492594 w 2560178"/>
                    <a:gd name="connsiteY4" fmla="*/ 181 h 2079932"/>
                    <a:gd name="connsiteX5" fmla="*/ 2548578 w 2560178"/>
                    <a:gd name="connsiteY5" fmla="*/ 224115 h 2079932"/>
                    <a:gd name="connsiteX6" fmla="*/ 2445941 w 2560178"/>
                    <a:gd name="connsiteY6" fmla="*/ 765291 h 2079932"/>
                    <a:gd name="connsiteX7" fmla="*/ 2044724 w 2560178"/>
                    <a:gd name="connsiteY7" fmla="*/ 1605046 h 2079932"/>
                    <a:gd name="connsiteX8" fmla="*/ 1550202 w 2560178"/>
                    <a:gd name="connsiteY8" fmla="*/ 1987601 h 2079932"/>
                    <a:gd name="connsiteX9" fmla="*/ 845838 w 2560178"/>
                    <a:gd name="connsiteY9" fmla="*/ 2079741 h 2079932"/>
                    <a:gd name="connsiteX10" fmla="*/ 95793 w 2560178"/>
                    <a:gd name="connsiteY10" fmla="*/ 1854543 h 2079932"/>
                    <a:gd name="connsiteX0" fmla="*/ 90564 w 2554949"/>
                    <a:gd name="connsiteY0" fmla="*/ 1854543 h 2079932"/>
                    <a:gd name="connsiteX1" fmla="*/ 126720 w 2554949"/>
                    <a:gd name="connsiteY1" fmla="*/ 905250 h 2079932"/>
                    <a:gd name="connsiteX2" fmla="*/ 1198380 w 2554949"/>
                    <a:gd name="connsiteY2" fmla="*/ 224504 h 2079932"/>
                    <a:gd name="connsiteX3" fmla="*/ 1964851 w 2554949"/>
                    <a:gd name="connsiteY3" fmla="*/ 186793 h 2079932"/>
                    <a:gd name="connsiteX4" fmla="*/ 2487365 w 2554949"/>
                    <a:gd name="connsiteY4" fmla="*/ 181 h 2079932"/>
                    <a:gd name="connsiteX5" fmla="*/ 2543349 w 2554949"/>
                    <a:gd name="connsiteY5" fmla="*/ 224115 h 2079932"/>
                    <a:gd name="connsiteX6" fmla="*/ 2440712 w 2554949"/>
                    <a:gd name="connsiteY6" fmla="*/ 765291 h 2079932"/>
                    <a:gd name="connsiteX7" fmla="*/ 2039495 w 2554949"/>
                    <a:gd name="connsiteY7" fmla="*/ 1605046 h 2079932"/>
                    <a:gd name="connsiteX8" fmla="*/ 1544973 w 2554949"/>
                    <a:gd name="connsiteY8" fmla="*/ 1987601 h 2079932"/>
                    <a:gd name="connsiteX9" fmla="*/ 840609 w 2554949"/>
                    <a:gd name="connsiteY9" fmla="*/ 2079741 h 2079932"/>
                    <a:gd name="connsiteX10" fmla="*/ 90564 w 2554949"/>
                    <a:gd name="connsiteY10" fmla="*/ 1854543 h 2079932"/>
                    <a:gd name="connsiteX0" fmla="*/ 94033 w 2558418"/>
                    <a:gd name="connsiteY0" fmla="*/ 1854557 h 2079946"/>
                    <a:gd name="connsiteX1" fmla="*/ 130189 w 2558418"/>
                    <a:gd name="connsiteY1" fmla="*/ 905264 h 2079946"/>
                    <a:gd name="connsiteX2" fmla="*/ 1173274 w 2558418"/>
                    <a:gd name="connsiteY2" fmla="*/ 295956 h 2079946"/>
                    <a:gd name="connsiteX3" fmla="*/ 1968320 w 2558418"/>
                    <a:gd name="connsiteY3" fmla="*/ 186807 h 2079946"/>
                    <a:gd name="connsiteX4" fmla="*/ 2490834 w 2558418"/>
                    <a:gd name="connsiteY4" fmla="*/ 195 h 2079946"/>
                    <a:gd name="connsiteX5" fmla="*/ 2546818 w 2558418"/>
                    <a:gd name="connsiteY5" fmla="*/ 224129 h 2079946"/>
                    <a:gd name="connsiteX6" fmla="*/ 2444181 w 2558418"/>
                    <a:gd name="connsiteY6" fmla="*/ 765305 h 2079946"/>
                    <a:gd name="connsiteX7" fmla="*/ 2042964 w 2558418"/>
                    <a:gd name="connsiteY7" fmla="*/ 1605060 h 2079946"/>
                    <a:gd name="connsiteX8" fmla="*/ 1548442 w 2558418"/>
                    <a:gd name="connsiteY8" fmla="*/ 1987615 h 2079946"/>
                    <a:gd name="connsiteX9" fmla="*/ 844078 w 2558418"/>
                    <a:gd name="connsiteY9" fmla="*/ 2079755 h 2079946"/>
                    <a:gd name="connsiteX10" fmla="*/ 94033 w 2558418"/>
                    <a:gd name="connsiteY10" fmla="*/ 1854557 h 2079946"/>
                    <a:gd name="connsiteX0" fmla="*/ 94033 w 2558418"/>
                    <a:gd name="connsiteY0" fmla="*/ 1854556 h 2079945"/>
                    <a:gd name="connsiteX1" fmla="*/ 130189 w 2558418"/>
                    <a:gd name="connsiteY1" fmla="*/ 905263 h 2079945"/>
                    <a:gd name="connsiteX2" fmla="*/ 1173274 w 2558418"/>
                    <a:gd name="connsiteY2" fmla="*/ 286430 h 2079945"/>
                    <a:gd name="connsiteX3" fmla="*/ 1968320 w 2558418"/>
                    <a:gd name="connsiteY3" fmla="*/ 186806 h 2079945"/>
                    <a:gd name="connsiteX4" fmla="*/ 2490834 w 2558418"/>
                    <a:gd name="connsiteY4" fmla="*/ 194 h 2079945"/>
                    <a:gd name="connsiteX5" fmla="*/ 2546818 w 2558418"/>
                    <a:gd name="connsiteY5" fmla="*/ 224128 h 2079945"/>
                    <a:gd name="connsiteX6" fmla="*/ 2444181 w 2558418"/>
                    <a:gd name="connsiteY6" fmla="*/ 765304 h 2079945"/>
                    <a:gd name="connsiteX7" fmla="*/ 2042964 w 2558418"/>
                    <a:gd name="connsiteY7" fmla="*/ 1605059 h 2079945"/>
                    <a:gd name="connsiteX8" fmla="*/ 1548442 w 2558418"/>
                    <a:gd name="connsiteY8" fmla="*/ 1987614 h 2079945"/>
                    <a:gd name="connsiteX9" fmla="*/ 844078 w 2558418"/>
                    <a:gd name="connsiteY9" fmla="*/ 2079754 h 2079945"/>
                    <a:gd name="connsiteX10" fmla="*/ 94033 w 2558418"/>
                    <a:gd name="connsiteY10" fmla="*/ 1854556 h 2079945"/>
                    <a:gd name="connsiteX0" fmla="*/ 73773 w 2538158"/>
                    <a:gd name="connsiteY0" fmla="*/ 1854556 h 2079945"/>
                    <a:gd name="connsiteX1" fmla="*/ 109929 w 2538158"/>
                    <a:gd name="connsiteY1" fmla="*/ 905263 h 2079945"/>
                    <a:gd name="connsiteX2" fmla="*/ 1153014 w 2538158"/>
                    <a:gd name="connsiteY2" fmla="*/ 286430 h 2079945"/>
                    <a:gd name="connsiteX3" fmla="*/ 1948060 w 2538158"/>
                    <a:gd name="connsiteY3" fmla="*/ 186806 h 2079945"/>
                    <a:gd name="connsiteX4" fmla="*/ 2470574 w 2538158"/>
                    <a:gd name="connsiteY4" fmla="*/ 194 h 2079945"/>
                    <a:gd name="connsiteX5" fmla="*/ 2526558 w 2538158"/>
                    <a:gd name="connsiteY5" fmla="*/ 224128 h 2079945"/>
                    <a:gd name="connsiteX6" fmla="*/ 2423921 w 2538158"/>
                    <a:gd name="connsiteY6" fmla="*/ 765304 h 2079945"/>
                    <a:gd name="connsiteX7" fmla="*/ 2022704 w 2538158"/>
                    <a:gd name="connsiteY7" fmla="*/ 1605059 h 2079945"/>
                    <a:gd name="connsiteX8" fmla="*/ 1528182 w 2538158"/>
                    <a:gd name="connsiteY8" fmla="*/ 1987614 h 2079945"/>
                    <a:gd name="connsiteX9" fmla="*/ 823818 w 2538158"/>
                    <a:gd name="connsiteY9" fmla="*/ 2079754 h 2079945"/>
                    <a:gd name="connsiteX10" fmla="*/ 73773 w 2538158"/>
                    <a:gd name="connsiteY10" fmla="*/ 1854556 h 2079945"/>
                    <a:gd name="connsiteX0" fmla="*/ 108852 w 2511325"/>
                    <a:gd name="connsiteY0" fmla="*/ 1849794 h 2086587"/>
                    <a:gd name="connsiteX1" fmla="*/ 83096 w 2511325"/>
                    <a:gd name="connsiteY1" fmla="*/ 905263 h 2086587"/>
                    <a:gd name="connsiteX2" fmla="*/ 1126181 w 2511325"/>
                    <a:gd name="connsiteY2" fmla="*/ 286430 h 2086587"/>
                    <a:gd name="connsiteX3" fmla="*/ 1921227 w 2511325"/>
                    <a:gd name="connsiteY3" fmla="*/ 186806 h 2086587"/>
                    <a:gd name="connsiteX4" fmla="*/ 2443741 w 2511325"/>
                    <a:gd name="connsiteY4" fmla="*/ 194 h 2086587"/>
                    <a:gd name="connsiteX5" fmla="*/ 2499725 w 2511325"/>
                    <a:gd name="connsiteY5" fmla="*/ 224128 h 2086587"/>
                    <a:gd name="connsiteX6" fmla="*/ 2397088 w 2511325"/>
                    <a:gd name="connsiteY6" fmla="*/ 765304 h 2086587"/>
                    <a:gd name="connsiteX7" fmla="*/ 1995871 w 2511325"/>
                    <a:gd name="connsiteY7" fmla="*/ 1605059 h 2086587"/>
                    <a:gd name="connsiteX8" fmla="*/ 1501349 w 2511325"/>
                    <a:gd name="connsiteY8" fmla="*/ 1987614 h 2086587"/>
                    <a:gd name="connsiteX9" fmla="*/ 796985 w 2511325"/>
                    <a:gd name="connsiteY9" fmla="*/ 2079754 h 2086587"/>
                    <a:gd name="connsiteX10" fmla="*/ 108852 w 2511325"/>
                    <a:gd name="connsiteY10" fmla="*/ 1849794 h 2086587"/>
                    <a:gd name="connsiteX0" fmla="*/ 88946 w 2524756"/>
                    <a:gd name="connsiteY0" fmla="*/ 1811694 h 2089074"/>
                    <a:gd name="connsiteX1" fmla="*/ 96527 w 2524756"/>
                    <a:gd name="connsiteY1" fmla="*/ 905263 h 2089074"/>
                    <a:gd name="connsiteX2" fmla="*/ 1139612 w 2524756"/>
                    <a:gd name="connsiteY2" fmla="*/ 286430 h 2089074"/>
                    <a:gd name="connsiteX3" fmla="*/ 1934658 w 2524756"/>
                    <a:gd name="connsiteY3" fmla="*/ 186806 h 2089074"/>
                    <a:gd name="connsiteX4" fmla="*/ 2457172 w 2524756"/>
                    <a:gd name="connsiteY4" fmla="*/ 194 h 2089074"/>
                    <a:gd name="connsiteX5" fmla="*/ 2513156 w 2524756"/>
                    <a:gd name="connsiteY5" fmla="*/ 224128 h 2089074"/>
                    <a:gd name="connsiteX6" fmla="*/ 2410519 w 2524756"/>
                    <a:gd name="connsiteY6" fmla="*/ 765304 h 2089074"/>
                    <a:gd name="connsiteX7" fmla="*/ 2009302 w 2524756"/>
                    <a:gd name="connsiteY7" fmla="*/ 1605059 h 2089074"/>
                    <a:gd name="connsiteX8" fmla="*/ 1514780 w 2524756"/>
                    <a:gd name="connsiteY8" fmla="*/ 1987614 h 2089074"/>
                    <a:gd name="connsiteX9" fmla="*/ 810416 w 2524756"/>
                    <a:gd name="connsiteY9" fmla="*/ 2079754 h 2089074"/>
                    <a:gd name="connsiteX10" fmla="*/ 88946 w 2524756"/>
                    <a:gd name="connsiteY10" fmla="*/ 1811694 h 2089074"/>
                    <a:gd name="connsiteX0" fmla="*/ 68826 w 2504636"/>
                    <a:gd name="connsiteY0" fmla="*/ 1811694 h 2089074"/>
                    <a:gd name="connsiteX1" fmla="*/ 76407 w 2504636"/>
                    <a:gd name="connsiteY1" fmla="*/ 905263 h 2089074"/>
                    <a:gd name="connsiteX2" fmla="*/ 1119492 w 2504636"/>
                    <a:gd name="connsiteY2" fmla="*/ 286430 h 2089074"/>
                    <a:gd name="connsiteX3" fmla="*/ 1914538 w 2504636"/>
                    <a:gd name="connsiteY3" fmla="*/ 186806 h 2089074"/>
                    <a:gd name="connsiteX4" fmla="*/ 2437052 w 2504636"/>
                    <a:gd name="connsiteY4" fmla="*/ 194 h 2089074"/>
                    <a:gd name="connsiteX5" fmla="*/ 2493036 w 2504636"/>
                    <a:gd name="connsiteY5" fmla="*/ 224128 h 2089074"/>
                    <a:gd name="connsiteX6" fmla="*/ 2390399 w 2504636"/>
                    <a:gd name="connsiteY6" fmla="*/ 765304 h 2089074"/>
                    <a:gd name="connsiteX7" fmla="*/ 1989182 w 2504636"/>
                    <a:gd name="connsiteY7" fmla="*/ 1605059 h 2089074"/>
                    <a:gd name="connsiteX8" fmla="*/ 1494660 w 2504636"/>
                    <a:gd name="connsiteY8" fmla="*/ 1987614 h 2089074"/>
                    <a:gd name="connsiteX9" fmla="*/ 790296 w 2504636"/>
                    <a:gd name="connsiteY9" fmla="*/ 2079754 h 2089074"/>
                    <a:gd name="connsiteX10" fmla="*/ 68826 w 2504636"/>
                    <a:gd name="connsiteY10" fmla="*/ 1811694 h 208907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107853 w 2543663"/>
                    <a:gd name="connsiteY0" fmla="*/ 1773594 h 2067233"/>
                    <a:gd name="connsiteX1" fmla="*/ 115434 w 2543663"/>
                    <a:gd name="connsiteY1" fmla="*/ 905263 h 2067233"/>
                    <a:gd name="connsiteX2" fmla="*/ 1158519 w 2543663"/>
                    <a:gd name="connsiteY2" fmla="*/ 286430 h 2067233"/>
                    <a:gd name="connsiteX3" fmla="*/ 1953565 w 2543663"/>
                    <a:gd name="connsiteY3" fmla="*/ 186806 h 2067233"/>
                    <a:gd name="connsiteX4" fmla="*/ 2476079 w 2543663"/>
                    <a:gd name="connsiteY4" fmla="*/ 194 h 2067233"/>
                    <a:gd name="connsiteX5" fmla="*/ 2532063 w 2543663"/>
                    <a:gd name="connsiteY5" fmla="*/ 224128 h 2067233"/>
                    <a:gd name="connsiteX6" fmla="*/ 2429426 w 2543663"/>
                    <a:gd name="connsiteY6" fmla="*/ 765304 h 2067233"/>
                    <a:gd name="connsiteX7" fmla="*/ 2028209 w 2543663"/>
                    <a:gd name="connsiteY7" fmla="*/ 1605059 h 2067233"/>
                    <a:gd name="connsiteX8" fmla="*/ 1533687 w 2543663"/>
                    <a:gd name="connsiteY8" fmla="*/ 1987614 h 2067233"/>
                    <a:gd name="connsiteX9" fmla="*/ 843610 w 2543663"/>
                    <a:gd name="connsiteY9" fmla="*/ 2051179 h 2067233"/>
                    <a:gd name="connsiteX10" fmla="*/ 107853 w 2543663"/>
                    <a:gd name="connsiteY10" fmla="*/ 1773594 h 2067233"/>
                    <a:gd name="connsiteX0" fmla="*/ 107853 w 2543663"/>
                    <a:gd name="connsiteY0" fmla="*/ 1773594 h 2054713"/>
                    <a:gd name="connsiteX1" fmla="*/ 115434 w 2543663"/>
                    <a:gd name="connsiteY1" fmla="*/ 905263 h 2054713"/>
                    <a:gd name="connsiteX2" fmla="*/ 1158519 w 2543663"/>
                    <a:gd name="connsiteY2" fmla="*/ 286430 h 2054713"/>
                    <a:gd name="connsiteX3" fmla="*/ 1953565 w 2543663"/>
                    <a:gd name="connsiteY3" fmla="*/ 186806 h 2054713"/>
                    <a:gd name="connsiteX4" fmla="*/ 2476079 w 2543663"/>
                    <a:gd name="connsiteY4" fmla="*/ 194 h 2054713"/>
                    <a:gd name="connsiteX5" fmla="*/ 2532063 w 2543663"/>
                    <a:gd name="connsiteY5" fmla="*/ 224128 h 2054713"/>
                    <a:gd name="connsiteX6" fmla="*/ 2429426 w 2543663"/>
                    <a:gd name="connsiteY6" fmla="*/ 765304 h 2054713"/>
                    <a:gd name="connsiteX7" fmla="*/ 2028209 w 2543663"/>
                    <a:gd name="connsiteY7" fmla="*/ 1605059 h 2054713"/>
                    <a:gd name="connsiteX8" fmla="*/ 1533687 w 2543663"/>
                    <a:gd name="connsiteY8" fmla="*/ 1987614 h 2054713"/>
                    <a:gd name="connsiteX9" fmla="*/ 843610 w 2543663"/>
                    <a:gd name="connsiteY9" fmla="*/ 2051179 h 2054713"/>
                    <a:gd name="connsiteX10" fmla="*/ 107853 w 2543663"/>
                    <a:gd name="connsiteY10" fmla="*/ 1773594 h 2054713"/>
                    <a:gd name="connsiteX0" fmla="*/ 107853 w 2543663"/>
                    <a:gd name="connsiteY0" fmla="*/ 1773594 h 2059058"/>
                    <a:gd name="connsiteX1" fmla="*/ 115434 w 2543663"/>
                    <a:gd name="connsiteY1" fmla="*/ 905263 h 2059058"/>
                    <a:gd name="connsiteX2" fmla="*/ 1158519 w 2543663"/>
                    <a:gd name="connsiteY2" fmla="*/ 286430 h 2059058"/>
                    <a:gd name="connsiteX3" fmla="*/ 1953565 w 2543663"/>
                    <a:gd name="connsiteY3" fmla="*/ 186806 h 2059058"/>
                    <a:gd name="connsiteX4" fmla="*/ 2476079 w 2543663"/>
                    <a:gd name="connsiteY4" fmla="*/ 194 h 2059058"/>
                    <a:gd name="connsiteX5" fmla="*/ 2532063 w 2543663"/>
                    <a:gd name="connsiteY5" fmla="*/ 224128 h 2059058"/>
                    <a:gd name="connsiteX6" fmla="*/ 2429426 w 2543663"/>
                    <a:gd name="connsiteY6" fmla="*/ 765304 h 2059058"/>
                    <a:gd name="connsiteX7" fmla="*/ 2028209 w 2543663"/>
                    <a:gd name="connsiteY7" fmla="*/ 1605059 h 2059058"/>
                    <a:gd name="connsiteX8" fmla="*/ 1533687 w 2543663"/>
                    <a:gd name="connsiteY8" fmla="*/ 1949514 h 2059058"/>
                    <a:gd name="connsiteX9" fmla="*/ 843610 w 2543663"/>
                    <a:gd name="connsiteY9" fmla="*/ 2051179 h 2059058"/>
                    <a:gd name="connsiteX10" fmla="*/ 107853 w 2543663"/>
                    <a:gd name="connsiteY10" fmla="*/ 1773594 h 2059058"/>
                    <a:gd name="connsiteX0" fmla="*/ 107853 w 2543663"/>
                    <a:gd name="connsiteY0" fmla="*/ 1773594 h 2060238"/>
                    <a:gd name="connsiteX1" fmla="*/ 115434 w 2543663"/>
                    <a:gd name="connsiteY1" fmla="*/ 905263 h 2060238"/>
                    <a:gd name="connsiteX2" fmla="*/ 1158519 w 2543663"/>
                    <a:gd name="connsiteY2" fmla="*/ 286430 h 2060238"/>
                    <a:gd name="connsiteX3" fmla="*/ 1953565 w 2543663"/>
                    <a:gd name="connsiteY3" fmla="*/ 186806 h 2060238"/>
                    <a:gd name="connsiteX4" fmla="*/ 2476079 w 2543663"/>
                    <a:gd name="connsiteY4" fmla="*/ 194 h 2060238"/>
                    <a:gd name="connsiteX5" fmla="*/ 2532063 w 2543663"/>
                    <a:gd name="connsiteY5" fmla="*/ 224128 h 2060238"/>
                    <a:gd name="connsiteX6" fmla="*/ 2429426 w 2543663"/>
                    <a:gd name="connsiteY6" fmla="*/ 765304 h 2060238"/>
                    <a:gd name="connsiteX7" fmla="*/ 1985346 w 2543663"/>
                    <a:gd name="connsiteY7" fmla="*/ 1528859 h 2060238"/>
                    <a:gd name="connsiteX8" fmla="*/ 1533687 w 2543663"/>
                    <a:gd name="connsiteY8" fmla="*/ 1949514 h 2060238"/>
                    <a:gd name="connsiteX9" fmla="*/ 843610 w 2543663"/>
                    <a:gd name="connsiteY9" fmla="*/ 2051179 h 2060238"/>
                    <a:gd name="connsiteX10" fmla="*/ 107853 w 2543663"/>
                    <a:gd name="connsiteY10" fmla="*/ 1773594 h 2060238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8859"/>
                    <a:gd name="connsiteY0" fmla="*/ 1773449 h 2060093"/>
                    <a:gd name="connsiteX1" fmla="*/ 115434 w 2548859"/>
                    <a:gd name="connsiteY1" fmla="*/ 905118 h 2060093"/>
                    <a:gd name="connsiteX2" fmla="*/ 1158519 w 2548859"/>
                    <a:gd name="connsiteY2" fmla="*/ 286285 h 2060093"/>
                    <a:gd name="connsiteX3" fmla="*/ 1953565 w 2548859"/>
                    <a:gd name="connsiteY3" fmla="*/ 186661 h 2060093"/>
                    <a:gd name="connsiteX4" fmla="*/ 2476079 w 2548859"/>
                    <a:gd name="connsiteY4" fmla="*/ 49 h 2060093"/>
                    <a:gd name="connsiteX5" fmla="*/ 2536826 w 2548859"/>
                    <a:gd name="connsiteY5" fmla="*/ 204933 h 2060093"/>
                    <a:gd name="connsiteX6" fmla="*/ 2400851 w 2548859"/>
                    <a:gd name="connsiteY6" fmla="*/ 750871 h 2060093"/>
                    <a:gd name="connsiteX7" fmla="*/ 1985346 w 2548859"/>
                    <a:gd name="connsiteY7" fmla="*/ 1528714 h 2060093"/>
                    <a:gd name="connsiteX8" fmla="*/ 1533687 w 2548859"/>
                    <a:gd name="connsiteY8" fmla="*/ 1949369 h 2060093"/>
                    <a:gd name="connsiteX9" fmla="*/ 843610 w 2548859"/>
                    <a:gd name="connsiteY9" fmla="*/ 2051034 h 2060093"/>
                    <a:gd name="connsiteX10" fmla="*/ 107853 w 2548859"/>
                    <a:gd name="connsiteY10" fmla="*/ 1773449 h 2060093"/>
                    <a:gd name="connsiteX0" fmla="*/ 107853 w 2550227"/>
                    <a:gd name="connsiteY0" fmla="*/ 1773449 h 2060093"/>
                    <a:gd name="connsiteX1" fmla="*/ 115434 w 2550227"/>
                    <a:gd name="connsiteY1" fmla="*/ 905118 h 2060093"/>
                    <a:gd name="connsiteX2" fmla="*/ 1158519 w 2550227"/>
                    <a:gd name="connsiteY2" fmla="*/ 286285 h 2060093"/>
                    <a:gd name="connsiteX3" fmla="*/ 1953565 w 2550227"/>
                    <a:gd name="connsiteY3" fmla="*/ 186661 h 2060093"/>
                    <a:gd name="connsiteX4" fmla="*/ 2476079 w 2550227"/>
                    <a:gd name="connsiteY4" fmla="*/ 49 h 2060093"/>
                    <a:gd name="connsiteX5" fmla="*/ 2536826 w 2550227"/>
                    <a:gd name="connsiteY5" fmla="*/ 204933 h 2060093"/>
                    <a:gd name="connsiteX6" fmla="*/ 2381801 w 2550227"/>
                    <a:gd name="connsiteY6" fmla="*/ 722296 h 2060093"/>
                    <a:gd name="connsiteX7" fmla="*/ 1985346 w 2550227"/>
                    <a:gd name="connsiteY7" fmla="*/ 1528714 h 2060093"/>
                    <a:gd name="connsiteX8" fmla="*/ 1533687 w 2550227"/>
                    <a:gd name="connsiteY8" fmla="*/ 1949369 h 2060093"/>
                    <a:gd name="connsiteX9" fmla="*/ 843610 w 2550227"/>
                    <a:gd name="connsiteY9" fmla="*/ 2051034 h 2060093"/>
                    <a:gd name="connsiteX10" fmla="*/ 107853 w 2550227"/>
                    <a:gd name="connsiteY10" fmla="*/ 1773449 h 2060093"/>
                    <a:gd name="connsiteX0" fmla="*/ 90468 w 2532842"/>
                    <a:gd name="connsiteY0" fmla="*/ 1773449 h 2060093"/>
                    <a:gd name="connsiteX1" fmla="*/ 98049 w 2532842"/>
                    <a:gd name="connsiteY1" fmla="*/ 905118 h 2060093"/>
                    <a:gd name="connsiteX2" fmla="*/ 1141134 w 2532842"/>
                    <a:gd name="connsiteY2" fmla="*/ 286285 h 2060093"/>
                    <a:gd name="connsiteX3" fmla="*/ 1936180 w 2532842"/>
                    <a:gd name="connsiteY3" fmla="*/ 186661 h 2060093"/>
                    <a:gd name="connsiteX4" fmla="*/ 2458694 w 2532842"/>
                    <a:gd name="connsiteY4" fmla="*/ 49 h 2060093"/>
                    <a:gd name="connsiteX5" fmla="*/ 2519441 w 2532842"/>
                    <a:gd name="connsiteY5" fmla="*/ 204933 h 2060093"/>
                    <a:gd name="connsiteX6" fmla="*/ 2364416 w 2532842"/>
                    <a:gd name="connsiteY6" fmla="*/ 722296 h 2060093"/>
                    <a:gd name="connsiteX7" fmla="*/ 1967961 w 2532842"/>
                    <a:gd name="connsiteY7" fmla="*/ 1528714 h 2060093"/>
                    <a:gd name="connsiteX8" fmla="*/ 1516302 w 2532842"/>
                    <a:gd name="connsiteY8" fmla="*/ 1949369 h 2060093"/>
                    <a:gd name="connsiteX9" fmla="*/ 826225 w 2532842"/>
                    <a:gd name="connsiteY9" fmla="*/ 2051034 h 2060093"/>
                    <a:gd name="connsiteX10" fmla="*/ 90468 w 2532842"/>
                    <a:gd name="connsiteY10" fmla="*/ 1773449 h 2060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32842" h="2060093">
                      <a:moveTo>
                        <a:pt x="90468" y="1773449"/>
                      </a:moveTo>
                      <a:cubicBezTo>
                        <a:pt x="-30895" y="1582463"/>
                        <a:pt x="-31897" y="1158624"/>
                        <a:pt x="98049" y="905118"/>
                      </a:cubicBezTo>
                      <a:cubicBezTo>
                        <a:pt x="227995" y="651612"/>
                        <a:pt x="469426" y="295053"/>
                        <a:pt x="1141134" y="286285"/>
                      </a:cubicBezTo>
                      <a:cubicBezTo>
                        <a:pt x="1374462" y="283239"/>
                        <a:pt x="1716587" y="234367"/>
                        <a:pt x="1936180" y="186661"/>
                      </a:cubicBezTo>
                      <a:cubicBezTo>
                        <a:pt x="2155773" y="138955"/>
                        <a:pt x="2361484" y="-2996"/>
                        <a:pt x="2458694" y="49"/>
                      </a:cubicBezTo>
                      <a:cubicBezTo>
                        <a:pt x="2555904" y="3094"/>
                        <a:pt x="2535154" y="84559"/>
                        <a:pt x="2519441" y="204933"/>
                      </a:cubicBezTo>
                      <a:cubicBezTo>
                        <a:pt x="2503728" y="325307"/>
                        <a:pt x="2432516" y="568341"/>
                        <a:pt x="2364416" y="722296"/>
                      </a:cubicBezTo>
                      <a:cubicBezTo>
                        <a:pt x="2296316" y="876251"/>
                        <a:pt x="2109313" y="1324202"/>
                        <a:pt x="1967961" y="1528714"/>
                      </a:cubicBezTo>
                      <a:cubicBezTo>
                        <a:pt x="1826609" y="1733226"/>
                        <a:pt x="1706591" y="1862316"/>
                        <a:pt x="1516302" y="1949369"/>
                      </a:cubicBezTo>
                      <a:cubicBezTo>
                        <a:pt x="1326013" y="2036422"/>
                        <a:pt x="1063864" y="2080354"/>
                        <a:pt x="826225" y="2051034"/>
                      </a:cubicBezTo>
                      <a:cubicBezTo>
                        <a:pt x="588586" y="2021714"/>
                        <a:pt x="211831" y="1964435"/>
                        <a:pt x="90468" y="1773449"/>
                      </a:cubicBezTo>
                      <a:close/>
                    </a:path>
                  </a:pathLst>
                </a:custGeom>
                <a:ln w="38100" cap="rnd">
                  <a:solidFill>
                    <a:schemeClr val="accent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607C3938-C253-48DD-BF29-7C33713A1BE9}"/>
                    </a:ext>
                  </a:extLst>
                </p:cNvPr>
                <p:cNvSpPr/>
                <p:nvPr/>
              </p:nvSpPr>
              <p:spPr>
                <a:xfrm>
                  <a:off x="1767503" y="3999469"/>
                  <a:ext cx="273617" cy="289759"/>
                </a:xfrm>
                <a:custGeom>
                  <a:avLst/>
                  <a:gdLst>
                    <a:gd name="connsiteX0" fmla="*/ 0 w 1234440"/>
                    <a:gd name="connsiteY0" fmla="*/ 1177290 h 1177290"/>
                    <a:gd name="connsiteX1" fmla="*/ 1234440 w 1234440"/>
                    <a:gd name="connsiteY1" fmla="*/ 0 h 1177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34440" h="1177290">
                      <a:moveTo>
                        <a:pt x="0" y="1177290"/>
                      </a:moveTo>
                      <a:cubicBezTo>
                        <a:pt x="114300" y="734377"/>
                        <a:pt x="228600" y="291465"/>
                        <a:pt x="1234440" y="0"/>
                      </a:cubicBezTo>
                    </a:path>
                  </a:pathLst>
                </a:custGeom>
                <a:ln w="38100" cap="rnd">
                  <a:solidFill>
                    <a:schemeClr val="accent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2B2439C2-1478-4CAD-8AD3-DB37EC256773}"/>
                  </a:ext>
                </a:extLst>
              </p:cNvPr>
              <p:cNvGrpSpPr/>
              <p:nvPr/>
            </p:nvGrpSpPr>
            <p:grpSpPr>
              <a:xfrm>
                <a:off x="1709536" y="4067658"/>
                <a:ext cx="295786" cy="252874"/>
                <a:chOff x="1767503" y="3625512"/>
                <a:chExt cx="636738" cy="663716"/>
              </a:xfrm>
            </p:grpSpPr>
            <p:sp>
              <p:nvSpPr>
                <p:cNvPr id="106" name="Freeform: Shape 105">
                  <a:extLst>
                    <a:ext uri="{FF2B5EF4-FFF2-40B4-BE49-F238E27FC236}">
                      <a16:creationId xmlns:a16="http://schemas.microsoft.com/office/drawing/2014/main" id="{BA1E426E-74DB-4DA1-B08A-A638D5CB1738}"/>
                    </a:ext>
                  </a:extLst>
                </p:cNvPr>
                <p:cNvSpPr/>
                <p:nvPr/>
              </p:nvSpPr>
              <p:spPr>
                <a:xfrm>
                  <a:off x="1842830" y="3625512"/>
                  <a:ext cx="561411" cy="507037"/>
                </a:xfrm>
                <a:custGeom>
                  <a:avLst/>
                  <a:gdLst>
                    <a:gd name="connsiteX0" fmla="*/ 68184 w 2589719"/>
                    <a:gd name="connsiteY0" fmla="*/ 1745002 h 2136997"/>
                    <a:gd name="connsiteX1" fmla="*/ 2870 w 2589719"/>
                    <a:gd name="connsiteY1" fmla="*/ 1745002 h 2136997"/>
                    <a:gd name="connsiteX2" fmla="*/ 161490 w 2589719"/>
                    <a:gd name="connsiteY2" fmla="*/ 905247 h 2136997"/>
                    <a:gd name="connsiteX3" fmla="*/ 609359 w 2589719"/>
                    <a:gd name="connsiteY3" fmla="*/ 364072 h 2136997"/>
                    <a:gd name="connsiteX4" fmla="*/ 1299825 w 2589719"/>
                    <a:gd name="connsiteY4" fmla="*/ 205451 h 2136997"/>
                    <a:gd name="connsiteX5" fmla="*/ 1999621 w 2589719"/>
                    <a:gd name="connsiteY5" fmla="*/ 186790 h 2136997"/>
                    <a:gd name="connsiteX6" fmla="*/ 2522135 w 2589719"/>
                    <a:gd name="connsiteY6" fmla="*/ 178 h 2136997"/>
                    <a:gd name="connsiteX7" fmla="*/ 2578119 w 2589719"/>
                    <a:gd name="connsiteY7" fmla="*/ 224112 h 2136997"/>
                    <a:gd name="connsiteX8" fmla="*/ 2475482 w 2589719"/>
                    <a:gd name="connsiteY8" fmla="*/ 765288 h 2136997"/>
                    <a:gd name="connsiteX9" fmla="*/ 2074265 w 2589719"/>
                    <a:gd name="connsiteY9" fmla="*/ 1605043 h 2136997"/>
                    <a:gd name="connsiteX10" fmla="*/ 1579743 w 2589719"/>
                    <a:gd name="connsiteY10" fmla="*/ 1987598 h 2136997"/>
                    <a:gd name="connsiteX11" fmla="*/ 870616 w 2589719"/>
                    <a:gd name="connsiteY11" fmla="*/ 2136888 h 2136997"/>
                    <a:gd name="connsiteX12" fmla="*/ 180151 w 2589719"/>
                    <a:gd name="connsiteY12" fmla="*/ 1968937 h 2136997"/>
                    <a:gd name="connsiteX13" fmla="*/ 68184 w 2589719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329 w 2528864"/>
                    <a:gd name="connsiteY0" fmla="*/ 1745002 h 2136997"/>
                    <a:gd name="connsiteX1" fmla="*/ 7329 w 2528864"/>
                    <a:gd name="connsiteY1" fmla="*/ 1418431 h 2136997"/>
                    <a:gd name="connsiteX2" fmla="*/ 100635 w 2528864"/>
                    <a:gd name="connsiteY2" fmla="*/ 905247 h 2136997"/>
                    <a:gd name="connsiteX3" fmla="*/ 548504 w 2528864"/>
                    <a:gd name="connsiteY3" fmla="*/ 364072 h 2136997"/>
                    <a:gd name="connsiteX4" fmla="*/ 1238970 w 2528864"/>
                    <a:gd name="connsiteY4" fmla="*/ 205451 h 2136997"/>
                    <a:gd name="connsiteX5" fmla="*/ 1938766 w 2528864"/>
                    <a:gd name="connsiteY5" fmla="*/ 186790 h 2136997"/>
                    <a:gd name="connsiteX6" fmla="*/ 2461280 w 2528864"/>
                    <a:gd name="connsiteY6" fmla="*/ 178 h 2136997"/>
                    <a:gd name="connsiteX7" fmla="*/ 2517264 w 2528864"/>
                    <a:gd name="connsiteY7" fmla="*/ 224112 h 2136997"/>
                    <a:gd name="connsiteX8" fmla="*/ 2414627 w 2528864"/>
                    <a:gd name="connsiteY8" fmla="*/ 765288 h 2136997"/>
                    <a:gd name="connsiteX9" fmla="*/ 2013410 w 2528864"/>
                    <a:gd name="connsiteY9" fmla="*/ 1605043 h 2136997"/>
                    <a:gd name="connsiteX10" fmla="*/ 1518888 w 2528864"/>
                    <a:gd name="connsiteY10" fmla="*/ 1987598 h 2136997"/>
                    <a:gd name="connsiteX11" fmla="*/ 809761 w 2528864"/>
                    <a:gd name="connsiteY11" fmla="*/ 2136888 h 2136997"/>
                    <a:gd name="connsiteX12" fmla="*/ 119296 w 2528864"/>
                    <a:gd name="connsiteY12" fmla="*/ 1968937 h 2136997"/>
                    <a:gd name="connsiteX13" fmla="*/ 18098 w 2528864"/>
                    <a:gd name="connsiteY13" fmla="*/ 1776899 h 2136997"/>
                    <a:gd name="connsiteX14" fmla="*/ 7329 w 2528864"/>
                    <a:gd name="connsiteY14" fmla="*/ 1745002 h 2136997"/>
                    <a:gd name="connsiteX0" fmla="*/ 77730 w 2599265"/>
                    <a:gd name="connsiteY0" fmla="*/ 1745002 h 2136997"/>
                    <a:gd name="connsiteX1" fmla="*/ 77730 w 2599265"/>
                    <a:gd name="connsiteY1" fmla="*/ 1418431 h 2136997"/>
                    <a:gd name="connsiteX2" fmla="*/ 171036 w 2599265"/>
                    <a:gd name="connsiteY2" fmla="*/ 905247 h 2136997"/>
                    <a:gd name="connsiteX3" fmla="*/ 618905 w 2599265"/>
                    <a:gd name="connsiteY3" fmla="*/ 364072 h 2136997"/>
                    <a:gd name="connsiteX4" fmla="*/ 1309371 w 2599265"/>
                    <a:gd name="connsiteY4" fmla="*/ 205451 h 2136997"/>
                    <a:gd name="connsiteX5" fmla="*/ 2009167 w 2599265"/>
                    <a:gd name="connsiteY5" fmla="*/ 186790 h 2136997"/>
                    <a:gd name="connsiteX6" fmla="*/ 2531681 w 2599265"/>
                    <a:gd name="connsiteY6" fmla="*/ 178 h 2136997"/>
                    <a:gd name="connsiteX7" fmla="*/ 2587665 w 2599265"/>
                    <a:gd name="connsiteY7" fmla="*/ 224112 h 2136997"/>
                    <a:gd name="connsiteX8" fmla="*/ 2485028 w 2599265"/>
                    <a:gd name="connsiteY8" fmla="*/ 765288 h 2136997"/>
                    <a:gd name="connsiteX9" fmla="*/ 2083811 w 2599265"/>
                    <a:gd name="connsiteY9" fmla="*/ 1605043 h 2136997"/>
                    <a:gd name="connsiteX10" fmla="*/ 1589289 w 2599265"/>
                    <a:gd name="connsiteY10" fmla="*/ 1987598 h 2136997"/>
                    <a:gd name="connsiteX11" fmla="*/ 880162 w 2599265"/>
                    <a:gd name="connsiteY11" fmla="*/ 2136888 h 2136997"/>
                    <a:gd name="connsiteX12" fmla="*/ 189697 w 2599265"/>
                    <a:gd name="connsiteY12" fmla="*/ 1968937 h 2136997"/>
                    <a:gd name="connsiteX13" fmla="*/ 2774 w 2599265"/>
                    <a:gd name="connsiteY13" fmla="*/ 1905487 h 2136997"/>
                    <a:gd name="connsiteX14" fmla="*/ 77730 w 2599265"/>
                    <a:gd name="connsiteY14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17396 w 2538931"/>
                    <a:gd name="connsiteY0" fmla="*/ 1745002 h 2136997"/>
                    <a:gd name="connsiteX1" fmla="*/ 17396 w 2538931"/>
                    <a:gd name="connsiteY1" fmla="*/ 1418431 h 2136997"/>
                    <a:gd name="connsiteX2" fmla="*/ 110702 w 2538931"/>
                    <a:gd name="connsiteY2" fmla="*/ 905247 h 2136997"/>
                    <a:gd name="connsiteX3" fmla="*/ 558571 w 2538931"/>
                    <a:gd name="connsiteY3" fmla="*/ 364072 h 2136997"/>
                    <a:gd name="connsiteX4" fmla="*/ 1249037 w 2538931"/>
                    <a:gd name="connsiteY4" fmla="*/ 205451 h 2136997"/>
                    <a:gd name="connsiteX5" fmla="*/ 1948833 w 2538931"/>
                    <a:gd name="connsiteY5" fmla="*/ 186790 h 2136997"/>
                    <a:gd name="connsiteX6" fmla="*/ 2471347 w 2538931"/>
                    <a:gd name="connsiteY6" fmla="*/ 178 h 2136997"/>
                    <a:gd name="connsiteX7" fmla="*/ 2527331 w 2538931"/>
                    <a:gd name="connsiteY7" fmla="*/ 224112 h 2136997"/>
                    <a:gd name="connsiteX8" fmla="*/ 2424694 w 2538931"/>
                    <a:gd name="connsiteY8" fmla="*/ 765288 h 2136997"/>
                    <a:gd name="connsiteX9" fmla="*/ 2023477 w 2538931"/>
                    <a:gd name="connsiteY9" fmla="*/ 1605043 h 2136997"/>
                    <a:gd name="connsiteX10" fmla="*/ 1528955 w 2538931"/>
                    <a:gd name="connsiteY10" fmla="*/ 1987598 h 2136997"/>
                    <a:gd name="connsiteX11" fmla="*/ 819828 w 2538931"/>
                    <a:gd name="connsiteY11" fmla="*/ 2136888 h 2136997"/>
                    <a:gd name="connsiteX12" fmla="*/ 196038 w 2538931"/>
                    <a:gd name="connsiteY12" fmla="*/ 2026087 h 2136997"/>
                    <a:gd name="connsiteX13" fmla="*/ 17396 w 2538931"/>
                    <a:gd name="connsiteY13" fmla="*/ 1745002 h 2136997"/>
                    <a:gd name="connsiteX0" fmla="*/ 63048 w 2584583"/>
                    <a:gd name="connsiteY0" fmla="*/ 1745002 h 2136997"/>
                    <a:gd name="connsiteX1" fmla="*/ 63048 w 2584583"/>
                    <a:gd name="connsiteY1" fmla="*/ 1418431 h 2136997"/>
                    <a:gd name="connsiteX2" fmla="*/ 156354 w 2584583"/>
                    <a:gd name="connsiteY2" fmla="*/ 905247 h 2136997"/>
                    <a:gd name="connsiteX3" fmla="*/ 604223 w 2584583"/>
                    <a:gd name="connsiteY3" fmla="*/ 364072 h 2136997"/>
                    <a:gd name="connsiteX4" fmla="*/ 1294689 w 2584583"/>
                    <a:gd name="connsiteY4" fmla="*/ 205451 h 2136997"/>
                    <a:gd name="connsiteX5" fmla="*/ 1994485 w 2584583"/>
                    <a:gd name="connsiteY5" fmla="*/ 186790 h 2136997"/>
                    <a:gd name="connsiteX6" fmla="*/ 2516999 w 2584583"/>
                    <a:gd name="connsiteY6" fmla="*/ 178 h 2136997"/>
                    <a:gd name="connsiteX7" fmla="*/ 2572983 w 2584583"/>
                    <a:gd name="connsiteY7" fmla="*/ 224112 h 2136997"/>
                    <a:gd name="connsiteX8" fmla="*/ 2470346 w 2584583"/>
                    <a:gd name="connsiteY8" fmla="*/ 765288 h 2136997"/>
                    <a:gd name="connsiteX9" fmla="*/ 2069129 w 2584583"/>
                    <a:gd name="connsiteY9" fmla="*/ 1605043 h 2136997"/>
                    <a:gd name="connsiteX10" fmla="*/ 1574607 w 2584583"/>
                    <a:gd name="connsiteY10" fmla="*/ 1987598 h 2136997"/>
                    <a:gd name="connsiteX11" fmla="*/ 865480 w 2584583"/>
                    <a:gd name="connsiteY11" fmla="*/ 2136888 h 2136997"/>
                    <a:gd name="connsiteX12" fmla="*/ 63048 w 2584583"/>
                    <a:gd name="connsiteY12" fmla="*/ 1745002 h 2136997"/>
                    <a:gd name="connsiteX0" fmla="*/ 81105 w 2545490"/>
                    <a:gd name="connsiteY0" fmla="*/ 1854540 h 2136997"/>
                    <a:gd name="connsiteX1" fmla="*/ 23955 w 2545490"/>
                    <a:gd name="connsiteY1" fmla="*/ 1418431 h 2136997"/>
                    <a:gd name="connsiteX2" fmla="*/ 117261 w 2545490"/>
                    <a:gd name="connsiteY2" fmla="*/ 905247 h 2136997"/>
                    <a:gd name="connsiteX3" fmla="*/ 565130 w 2545490"/>
                    <a:gd name="connsiteY3" fmla="*/ 364072 h 2136997"/>
                    <a:gd name="connsiteX4" fmla="*/ 1255596 w 2545490"/>
                    <a:gd name="connsiteY4" fmla="*/ 205451 h 2136997"/>
                    <a:gd name="connsiteX5" fmla="*/ 1955392 w 2545490"/>
                    <a:gd name="connsiteY5" fmla="*/ 186790 h 2136997"/>
                    <a:gd name="connsiteX6" fmla="*/ 2477906 w 2545490"/>
                    <a:gd name="connsiteY6" fmla="*/ 178 h 2136997"/>
                    <a:gd name="connsiteX7" fmla="*/ 2533890 w 2545490"/>
                    <a:gd name="connsiteY7" fmla="*/ 224112 h 2136997"/>
                    <a:gd name="connsiteX8" fmla="*/ 2431253 w 2545490"/>
                    <a:gd name="connsiteY8" fmla="*/ 765288 h 2136997"/>
                    <a:gd name="connsiteX9" fmla="*/ 2030036 w 2545490"/>
                    <a:gd name="connsiteY9" fmla="*/ 1605043 h 2136997"/>
                    <a:gd name="connsiteX10" fmla="*/ 1535514 w 2545490"/>
                    <a:gd name="connsiteY10" fmla="*/ 1987598 h 2136997"/>
                    <a:gd name="connsiteX11" fmla="*/ 826387 w 2545490"/>
                    <a:gd name="connsiteY11" fmla="*/ 2136888 h 2136997"/>
                    <a:gd name="connsiteX12" fmla="*/ 81105 w 2545490"/>
                    <a:gd name="connsiteY12" fmla="*/ 1854540 h 2136997"/>
                    <a:gd name="connsiteX0" fmla="*/ 81414 w 2545799"/>
                    <a:gd name="connsiteY0" fmla="*/ 1854540 h 2080094"/>
                    <a:gd name="connsiteX1" fmla="*/ 24264 w 2545799"/>
                    <a:gd name="connsiteY1" fmla="*/ 1418431 h 2080094"/>
                    <a:gd name="connsiteX2" fmla="*/ 117570 w 2545799"/>
                    <a:gd name="connsiteY2" fmla="*/ 905247 h 2080094"/>
                    <a:gd name="connsiteX3" fmla="*/ 565439 w 2545799"/>
                    <a:gd name="connsiteY3" fmla="*/ 364072 h 2080094"/>
                    <a:gd name="connsiteX4" fmla="*/ 1255905 w 2545799"/>
                    <a:gd name="connsiteY4" fmla="*/ 205451 h 2080094"/>
                    <a:gd name="connsiteX5" fmla="*/ 1955701 w 2545799"/>
                    <a:gd name="connsiteY5" fmla="*/ 186790 h 2080094"/>
                    <a:gd name="connsiteX6" fmla="*/ 2478215 w 2545799"/>
                    <a:gd name="connsiteY6" fmla="*/ 178 h 2080094"/>
                    <a:gd name="connsiteX7" fmla="*/ 2534199 w 2545799"/>
                    <a:gd name="connsiteY7" fmla="*/ 224112 h 2080094"/>
                    <a:gd name="connsiteX8" fmla="*/ 2431562 w 2545799"/>
                    <a:gd name="connsiteY8" fmla="*/ 765288 h 2080094"/>
                    <a:gd name="connsiteX9" fmla="*/ 2030345 w 2545799"/>
                    <a:gd name="connsiteY9" fmla="*/ 1605043 h 2080094"/>
                    <a:gd name="connsiteX10" fmla="*/ 1535823 w 2545799"/>
                    <a:gd name="connsiteY10" fmla="*/ 1987598 h 2080094"/>
                    <a:gd name="connsiteX11" fmla="*/ 831459 w 2545799"/>
                    <a:gd name="connsiteY11" fmla="*/ 2079738 h 2080094"/>
                    <a:gd name="connsiteX12" fmla="*/ 81414 w 2545799"/>
                    <a:gd name="connsiteY12" fmla="*/ 1854540 h 2080094"/>
                    <a:gd name="connsiteX0" fmla="*/ 81414 w 2545799"/>
                    <a:gd name="connsiteY0" fmla="*/ 1854540 h 2092149"/>
                    <a:gd name="connsiteX1" fmla="*/ 24264 w 2545799"/>
                    <a:gd name="connsiteY1" fmla="*/ 1418431 h 2092149"/>
                    <a:gd name="connsiteX2" fmla="*/ 117570 w 2545799"/>
                    <a:gd name="connsiteY2" fmla="*/ 905247 h 2092149"/>
                    <a:gd name="connsiteX3" fmla="*/ 565439 w 2545799"/>
                    <a:gd name="connsiteY3" fmla="*/ 364072 h 2092149"/>
                    <a:gd name="connsiteX4" fmla="*/ 1255905 w 2545799"/>
                    <a:gd name="connsiteY4" fmla="*/ 205451 h 2092149"/>
                    <a:gd name="connsiteX5" fmla="*/ 1955701 w 2545799"/>
                    <a:gd name="connsiteY5" fmla="*/ 186790 h 2092149"/>
                    <a:gd name="connsiteX6" fmla="*/ 2478215 w 2545799"/>
                    <a:gd name="connsiteY6" fmla="*/ 178 h 2092149"/>
                    <a:gd name="connsiteX7" fmla="*/ 2534199 w 2545799"/>
                    <a:gd name="connsiteY7" fmla="*/ 224112 h 2092149"/>
                    <a:gd name="connsiteX8" fmla="*/ 2431562 w 2545799"/>
                    <a:gd name="connsiteY8" fmla="*/ 765288 h 2092149"/>
                    <a:gd name="connsiteX9" fmla="*/ 2030345 w 2545799"/>
                    <a:gd name="connsiteY9" fmla="*/ 1605043 h 2092149"/>
                    <a:gd name="connsiteX10" fmla="*/ 1535823 w 2545799"/>
                    <a:gd name="connsiteY10" fmla="*/ 1987598 h 2092149"/>
                    <a:gd name="connsiteX11" fmla="*/ 831459 w 2545799"/>
                    <a:gd name="connsiteY11" fmla="*/ 2079738 h 2092149"/>
                    <a:gd name="connsiteX12" fmla="*/ 81414 w 2545799"/>
                    <a:gd name="connsiteY12" fmla="*/ 1854540 h 2092149"/>
                    <a:gd name="connsiteX0" fmla="*/ 81414 w 2545799"/>
                    <a:gd name="connsiteY0" fmla="*/ 1854540 h 2079929"/>
                    <a:gd name="connsiteX1" fmla="*/ 24264 w 2545799"/>
                    <a:gd name="connsiteY1" fmla="*/ 1418431 h 2079929"/>
                    <a:gd name="connsiteX2" fmla="*/ 117570 w 2545799"/>
                    <a:gd name="connsiteY2" fmla="*/ 905247 h 2079929"/>
                    <a:gd name="connsiteX3" fmla="*/ 565439 w 2545799"/>
                    <a:gd name="connsiteY3" fmla="*/ 364072 h 2079929"/>
                    <a:gd name="connsiteX4" fmla="*/ 1255905 w 2545799"/>
                    <a:gd name="connsiteY4" fmla="*/ 205451 h 2079929"/>
                    <a:gd name="connsiteX5" fmla="*/ 1955701 w 2545799"/>
                    <a:gd name="connsiteY5" fmla="*/ 186790 h 2079929"/>
                    <a:gd name="connsiteX6" fmla="*/ 2478215 w 2545799"/>
                    <a:gd name="connsiteY6" fmla="*/ 178 h 2079929"/>
                    <a:gd name="connsiteX7" fmla="*/ 2534199 w 2545799"/>
                    <a:gd name="connsiteY7" fmla="*/ 224112 h 2079929"/>
                    <a:gd name="connsiteX8" fmla="*/ 2431562 w 2545799"/>
                    <a:gd name="connsiteY8" fmla="*/ 765288 h 2079929"/>
                    <a:gd name="connsiteX9" fmla="*/ 2030345 w 2545799"/>
                    <a:gd name="connsiteY9" fmla="*/ 1605043 h 2079929"/>
                    <a:gd name="connsiteX10" fmla="*/ 1535823 w 2545799"/>
                    <a:gd name="connsiteY10" fmla="*/ 1987598 h 2079929"/>
                    <a:gd name="connsiteX11" fmla="*/ 831459 w 2545799"/>
                    <a:gd name="connsiteY11" fmla="*/ 2079738 h 2079929"/>
                    <a:gd name="connsiteX12" fmla="*/ 81414 w 2545799"/>
                    <a:gd name="connsiteY12" fmla="*/ 1854540 h 2079929"/>
                    <a:gd name="connsiteX0" fmla="*/ 69120 w 2533505"/>
                    <a:gd name="connsiteY0" fmla="*/ 1854540 h 2079929"/>
                    <a:gd name="connsiteX1" fmla="*/ 11970 w 2533505"/>
                    <a:gd name="connsiteY1" fmla="*/ 1418431 h 2079929"/>
                    <a:gd name="connsiteX2" fmla="*/ 105276 w 2533505"/>
                    <a:gd name="connsiteY2" fmla="*/ 905247 h 2079929"/>
                    <a:gd name="connsiteX3" fmla="*/ 553145 w 2533505"/>
                    <a:gd name="connsiteY3" fmla="*/ 364072 h 2079929"/>
                    <a:gd name="connsiteX4" fmla="*/ 1243611 w 2533505"/>
                    <a:gd name="connsiteY4" fmla="*/ 205451 h 2079929"/>
                    <a:gd name="connsiteX5" fmla="*/ 1943407 w 2533505"/>
                    <a:gd name="connsiteY5" fmla="*/ 186790 h 2079929"/>
                    <a:gd name="connsiteX6" fmla="*/ 2465921 w 2533505"/>
                    <a:gd name="connsiteY6" fmla="*/ 178 h 2079929"/>
                    <a:gd name="connsiteX7" fmla="*/ 2521905 w 2533505"/>
                    <a:gd name="connsiteY7" fmla="*/ 224112 h 2079929"/>
                    <a:gd name="connsiteX8" fmla="*/ 2419268 w 2533505"/>
                    <a:gd name="connsiteY8" fmla="*/ 765288 h 2079929"/>
                    <a:gd name="connsiteX9" fmla="*/ 2018051 w 2533505"/>
                    <a:gd name="connsiteY9" fmla="*/ 1605043 h 2079929"/>
                    <a:gd name="connsiteX10" fmla="*/ 1523529 w 2533505"/>
                    <a:gd name="connsiteY10" fmla="*/ 1987598 h 2079929"/>
                    <a:gd name="connsiteX11" fmla="*/ 819165 w 2533505"/>
                    <a:gd name="connsiteY11" fmla="*/ 2079738 h 2079929"/>
                    <a:gd name="connsiteX12" fmla="*/ 69120 w 2533505"/>
                    <a:gd name="connsiteY12" fmla="*/ 1854540 h 2079929"/>
                    <a:gd name="connsiteX0" fmla="*/ 62118 w 2526503"/>
                    <a:gd name="connsiteY0" fmla="*/ 1854540 h 2079929"/>
                    <a:gd name="connsiteX1" fmla="*/ 98274 w 2526503"/>
                    <a:gd name="connsiteY1" fmla="*/ 905247 h 2079929"/>
                    <a:gd name="connsiteX2" fmla="*/ 546143 w 2526503"/>
                    <a:gd name="connsiteY2" fmla="*/ 364072 h 2079929"/>
                    <a:gd name="connsiteX3" fmla="*/ 1236609 w 2526503"/>
                    <a:gd name="connsiteY3" fmla="*/ 205451 h 2079929"/>
                    <a:gd name="connsiteX4" fmla="*/ 1936405 w 2526503"/>
                    <a:gd name="connsiteY4" fmla="*/ 186790 h 2079929"/>
                    <a:gd name="connsiteX5" fmla="*/ 2458919 w 2526503"/>
                    <a:gd name="connsiteY5" fmla="*/ 178 h 2079929"/>
                    <a:gd name="connsiteX6" fmla="*/ 2514903 w 2526503"/>
                    <a:gd name="connsiteY6" fmla="*/ 224112 h 2079929"/>
                    <a:gd name="connsiteX7" fmla="*/ 2412266 w 2526503"/>
                    <a:gd name="connsiteY7" fmla="*/ 765288 h 2079929"/>
                    <a:gd name="connsiteX8" fmla="*/ 2011049 w 2526503"/>
                    <a:gd name="connsiteY8" fmla="*/ 1605043 h 2079929"/>
                    <a:gd name="connsiteX9" fmla="*/ 1516527 w 2526503"/>
                    <a:gd name="connsiteY9" fmla="*/ 1987598 h 2079929"/>
                    <a:gd name="connsiteX10" fmla="*/ 812163 w 2526503"/>
                    <a:gd name="connsiteY10" fmla="*/ 2079738 h 2079929"/>
                    <a:gd name="connsiteX11" fmla="*/ 62118 w 2526503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5793 w 2560178"/>
                    <a:gd name="connsiteY0" fmla="*/ 1854543 h 2079932"/>
                    <a:gd name="connsiteX1" fmla="*/ 131949 w 2560178"/>
                    <a:gd name="connsiteY1" fmla="*/ 905250 h 2079932"/>
                    <a:gd name="connsiteX2" fmla="*/ 1203609 w 2560178"/>
                    <a:gd name="connsiteY2" fmla="*/ 224504 h 2079932"/>
                    <a:gd name="connsiteX3" fmla="*/ 1970080 w 2560178"/>
                    <a:gd name="connsiteY3" fmla="*/ 186793 h 2079932"/>
                    <a:gd name="connsiteX4" fmla="*/ 2492594 w 2560178"/>
                    <a:gd name="connsiteY4" fmla="*/ 181 h 2079932"/>
                    <a:gd name="connsiteX5" fmla="*/ 2548578 w 2560178"/>
                    <a:gd name="connsiteY5" fmla="*/ 224115 h 2079932"/>
                    <a:gd name="connsiteX6" fmla="*/ 2445941 w 2560178"/>
                    <a:gd name="connsiteY6" fmla="*/ 765291 h 2079932"/>
                    <a:gd name="connsiteX7" fmla="*/ 2044724 w 2560178"/>
                    <a:gd name="connsiteY7" fmla="*/ 1605046 h 2079932"/>
                    <a:gd name="connsiteX8" fmla="*/ 1550202 w 2560178"/>
                    <a:gd name="connsiteY8" fmla="*/ 1987601 h 2079932"/>
                    <a:gd name="connsiteX9" fmla="*/ 845838 w 2560178"/>
                    <a:gd name="connsiteY9" fmla="*/ 2079741 h 2079932"/>
                    <a:gd name="connsiteX10" fmla="*/ 95793 w 2560178"/>
                    <a:gd name="connsiteY10" fmla="*/ 1854543 h 2079932"/>
                    <a:gd name="connsiteX0" fmla="*/ 90564 w 2554949"/>
                    <a:gd name="connsiteY0" fmla="*/ 1854543 h 2079932"/>
                    <a:gd name="connsiteX1" fmla="*/ 126720 w 2554949"/>
                    <a:gd name="connsiteY1" fmla="*/ 905250 h 2079932"/>
                    <a:gd name="connsiteX2" fmla="*/ 1198380 w 2554949"/>
                    <a:gd name="connsiteY2" fmla="*/ 224504 h 2079932"/>
                    <a:gd name="connsiteX3" fmla="*/ 1964851 w 2554949"/>
                    <a:gd name="connsiteY3" fmla="*/ 186793 h 2079932"/>
                    <a:gd name="connsiteX4" fmla="*/ 2487365 w 2554949"/>
                    <a:gd name="connsiteY4" fmla="*/ 181 h 2079932"/>
                    <a:gd name="connsiteX5" fmla="*/ 2543349 w 2554949"/>
                    <a:gd name="connsiteY5" fmla="*/ 224115 h 2079932"/>
                    <a:gd name="connsiteX6" fmla="*/ 2440712 w 2554949"/>
                    <a:gd name="connsiteY6" fmla="*/ 765291 h 2079932"/>
                    <a:gd name="connsiteX7" fmla="*/ 2039495 w 2554949"/>
                    <a:gd name="connsiteY7" fmla="*/ 1605046 h 2079932"/>
                    <a:gd name="connsiteX8" fmla="*/ 1544973 w 2554949"/>
                    <a:gd name="connsiteY8" fmla="*/ 1987601 h 2079932"/>
                    <a:gd name="connsiteX9" fmla="*/ 840609 w 2554949"/>
                    <a:gd name="connsiteY9" fmla="*/ 2079741 h 2079932"/>
                    <a:gd name="connsiteX10" fmla="*/ 90564 w 2554949"/>
                    <a:gd name="connsiteY10" fmla="*/ 1854543 h 2079932"/>
                    <a:gd name="connsiteX0" fmla="*/ 94033 w 2558418"/>
                    <a:gd name="connsiteY0" fmla="*/ 1854557 h 2079946"/>
                    <a:gd name="connsiteX1" fmla="*/ 130189 w 2558418"/>
                    <a:gd name="connsiteY1" fmla="*/ 905264 h 2079946"/>
                    <a:gd name="connsiteX2" fmla="*/ 1173274 w 2558418"/>
                    <a:gd name="connsiteY2" fmla="*/ 295956 h 2079946"/>
                    <a:gd name="connsiteX3" fmla="*/ 1968320 w 2558418"/>
                    <a:gd name="connsiteY3" fmla="*/ 186807 h 2079946"/>
                    <a:gd name="connsiteX4" fmla="*/ 2490834 w 2558418"/>
                    <a:gd name="connsiteY4" fmla="*/ 195 h 2079946"/>
                    <a:gd name="connsiteX5" fmla="*/ 2546818 w 2558418"/>
                    <a:gd name="connsiteY5" fmla="*/ 224129 h 2079946"/>
                    <a:gd name="connsiteX6" fmla="*/ 2444181 w 2558418"/>
                    <a:gd name="connsiteY6" fmla="*/ 765305 h 2079946"/>
                    <a:gd name="connsiteX7" fmla="*/ 2042964 w 2558418"/>
                    <a:gd name="connsiteY7" fmla="*/ 1605060 h 2079946"/>
                    <a:gd name="connsiteX8" fmla="*/ 1548442 w 2558418"/>
                    <a:gd name="connsiteY8" fmla="*/ 1987615 h 2079946"/>
                    <a:gd name="connsiteX9" fmla="*/ 844078 w 2558418"/>
                    <a:gd name="connsiteY9" fmla="*/ 2079755 h 2079946"/>
                    <a:gd name="connsiteX10" fmla="*/ 94033 w 2558418"/>
                    <a:gd name="connsiteY10" fmla="*/ 1854557 h 2079946"/>
                    <a:gd name="connsiteX0" fmla="*/ 94033 w 2558418"/>
                    <a:gd name="connsiteY0" fmla="*/ 1854556 h 2079945"/>
                    <a:gd name="connsiteX1" fmla="*/ 130189 w 2558418"/>
                    <a:gd name="connsiteY1" fmla="*/ 905263 h 2079945"/>
                    <a:gd name="connsiteX2" fmla="*/ 1173274 w 2558418"/>
                    <a:gd name="connsiteY2" fmla="*/ 286430 h 2079945"/>
                    <a:gd name="connsiteX3" fmla="*/ 1968320 w 2558418"/>
                    <a:gd name="connsiteY3" fmla="*/ 186806 h 2079945"/>
                    <a:gd name="connsiteX4" fmla="*/ 2490834 w 2558418"/>
                    <a:gd name="connsiteY4" fmla="*/ 194 h 2079945"/>
                    <a:gd name="connsiteX5" fmla="*/ 2546818 w 2558418"/>
                    <a:gd name="connsiteY5" fmla="*/ 224128 h 2079945"/>
                    <a:gd name="connsiteX6" fmla="*/ 2444181 w 2558418"/>
                    <a:gd name="connsiteY6" fmla="*/ 765304 h 2079945"/>
                    <a:gd name="connsiteX7" fmla="*/ 2042964 w 2558418"/>
                    <a:gd name="connsiteY7" fmla="*/ 1605059 h 2079945"/>
                    <a:gd name="connsiteX8" fmla="*/ 1548442 w 2558418"/>
                    <a:gd name="connsiteY8" fmla="*/ 1987614 h 2079945"/>
                    <a:gd name="connsiteX9" fmla="*/ 844078 w 2558418"/>
                    <a:gd name="connsiteY9" fmla="*/ 2079754 h 2079945"/>
                    <a:gd name="connsiteX10" fmla="*/ 94033 w 2558418"/>
                    <a:gd name="connsiteY10" fmla="*/ 1854556 h 2079945"/>
                    <a:gd name="connsiteX0" fmla="*/ 73773 w 2538158"/>
                    <a:gd name="connsiteY0" fmla="*/ 1854556 h 2079945"/>
                    <a:gd name="connsiteX1" fmla="*/ 109929 w 2538158"/>
                    <a:gd name="connsiteY1" fmla="*/ 905263 h 2079945"/>
                    <a:gd name="connsiteX2" fmla="*/ 1153014 w 2538158"/>
                    <a:gd name="connsiteY2" fmla="*/ 286430 h 2079945"/>
                    <a:gd name="connsiteX3" fmla="*/ 1948060 w 2538158"/>
                    <a:gd name="connsiteY3" fmla="*/ 186806 h 2079945"/>
                    <a:gd name="connsiteX4" fmla="*/ 2470574 w 2538158"/>
                    <a:gd name="connsiteY4" fmla="*/ 194 h 2079945"/>
                    <a:gd name="connsiteX5" fmla="*/ 2526558 w 2538158"/>
                    <a:gd name="connsiteY5" fmla="*/ 224128 h 2079945"/>
                    <a:gd name="connsiteX6" fmla="*/ 2423921 w 2538158"/>
                    <a:gd name="connsiteY6" fmla="*/ 765304 h 2079945"/>
                    <a:gd name="connsiteX7" fmla="*/ 2022704 w 2538158"/>
                    <a:gd name="connsiteY7" fmla="*/ 1605059 h 2079945"/>
                    <a:gd name="connsiteX8" fmla="*/ 1528182 w 2538158"/>
                    <a:gd name="connsiteY8" fmla="*/ 1987614 h 2079945"/>
                    <a:gd name="connsiteX9" fmla="*/ 823818 w 2538158"/>
                    <a:gd name="connsiteY9" fmla="*/ 2079754 h 2079945"/>
                    <a:gd name="connsiteX10" fmla="*/ 73773 w 2538158"/>
                    <a:gd name="connsiteY10" fmla="*/ 1854556 h 2079945"/>
                    <a:gd name="connsiteX0" fmla="*/ 108852 w 2511325"/>
                    <a:gd name="connsiteY0" fmla="*/ 1849794 h 2086587"/>
                    <a:gd name="connsiteX1" fmla="*/ 83096 w 2511325"/>
                    <a:gd name="connsiteY1" fmla="*/ 905263 h 2086587"/>
                    <a:gd name="connsiteX2" fmla="*/ 1126181 w 2511325"/>
                    <a:gd name="connsiteY2" fmla="*/ 286430 h 2086587"/>
                    <a:gd name="connsiteX3" fmla="*/ 1921227 w 2511325"/>
                    <a:gd name="connsiteY3" fmla="*/ 186806 h 2086587"/>
                    <a:gd name="connsiteX4" fmla="*/ 2443741 w 2511325"/>
                    <a:gd name="connsiteY4" fmla="*/ 194 h 2086587"/>
                    <a:gd name="connsiteX5" fmla="*/ 2499725 w 2511325"/>
                    <a:gd name="connsiteY5" fmla="*/ 224128 h 2086587"/>
                    <a:gd name="connsiteX6" fmla="*/ 2397088 w 2511325"/>
                    <a:gd name="connsiteY6" fmla="*/ 765304 h 2086587"/>
                    <a:gd name="connsiteX7" fmla="*/ 1995871 w 2511325"/>
                    <a:gd name="connsiteY7" fmla="*/ 1605059 h 2086587"/>
                    <a:gd name="connsiteX8" fmla="*/ 1501349 w 2511325"/>
                    <a:gd name="connsiteY8" fmla="*/ 1987614 h 2086587"/>
                    <a:gd name="connsiteX9" fmla="*/ 796985 w 2511325"/>
                    <a:gd name="connsiteY9" fmla="*/ 2079754 h 2086587"/>
                    <a:gd name="connsiteX10" fmla="*/ 108852 w 2511325"/>
                    <a:gd name="connsiteY10" fmla="*/ 1849794 h 2086587"/>
                    <a:gd name="connsiteX0" fmla="*/ 88946 w 2524756"/>
                    <a:gd name="connsiteY0" fmla="*/ 1811694 h 2089074"/>
                    <a:gd name="connsiteX1" fmla="*/ 96527 w 2524756"/>
                    <a:gd name="connsiteY1" fmla="*/ 905263 h 2089074"/>
                    <a:gd name="connsiteX2" fmla="*/ 1139612 w 2524756"/>
                    <a:gd name="connsiteY2" fmla="*/ 286430 h 2089074"/>
                    <a:gd name="connsiteX3" fmla="*/ 1934658 w 2524756"/>
                    <a:gd name="connsiteY3" fmla="*/ 186806 h 2089074"/>
                    <a:gd name="connsiteX4" fmla="*/ 2457172 w 2524756"/>
                    <a:gd name="connsiteY4" fmla="*/ 194 h 2089074"/>
                    <a:gd name="connsiteX5" fmla="*/ 2513156 w 2524756"/>
                    <a:gd name="connsiteY5" fmla="*/ 224128 h 2089074"/>
                    <a:gd name="connsiteX6" fmla="*/ 2410519 w 2524756"/>
                    <a:gd name="connsiteY6" fmla="*/ 765304 h 2089074"/>
                    <a:gd name="connsiteX7" fmla="*/ 2009302 w 2524756"/>
                    <a:gd name="connsiteY7" fmla="*/ 1605059 h 2089074"/>
                    <a:gd name="connsiteX8" fmla="*/ 1514780 w 2524756"/>
                    <a:gd name="connsiteY8" fmla="*/ 1987614 h 2089074"/>
                    <a:gd name="connsiteX9" fmla="*/ 810416 w 2524756"/>
                    <a:gd name="connsiteY9" fmla="*/ 2079754 h 2089074"/>
                    <a:gd name="connsiteX10" fmla="*/ 88946 w 2524756"/>
                    <a:gd name="connsiteY10" fmla="*/ 1811694 h 2089074"/>
                    <a:gd name="connsiteX0" fmla="*/ 68826 w 2504636"/>
                    <a:gd name="connsiteY0" fmla="*/ 1811694 h 2089074"/>
                    <a:gd name="connsiteX1" fmla="*/ 76407 w 2504636"/>
                    <a:gd name="connsiteY1" fmla="*/ 905263 h 2089074"/>
                    <a:gd name="connsiteX2" fmla="*/ 1119492 w 2504636"/>
                    <a:gd name="connsiteY2" fmla="*/ 286430 h 2089074"/>
                    <a:gd name="connsiteX3" fmla="*/ 1914538 w 2504636"/>
                    <a:gd name="connsiteY3" fmla="*/ 186806 h 2089074"/>
                    <a:gd name="connsiteX4" fmla="*/ 2437052 w 2504636"/>
                    <a:gd name="connsiteY4" fmla="*/ 194 h 2089074"/>
                    <a:gd name="connsiteX5" fmla="*/ 2493036 w 2504636"/>
                    <a:gd name="connsiteY5" fmla="*/ 224128 h 2089074"/>
                    <a:gd name="connsiteX6" fmla="*/ 2390399 w 2504636"/>
                    <a:gd name="connsiteY6" fmla="*/ 765304 h 2089074"/>
                    <a:gd name="connsiteX7" fmla="*/ 1989182 w 2504636"/>
                    <a:gd name="connsiteY7" fmla="*/ 1605059 h 2089074"/>
                    <a:gd name="connsiteX8" fmla="*/ 1494660 w 2504636"/>
                    <a:gd name="connsiteY8" fmla="*/ 1987614 h 2089074"/>
                    <a:gd name="connsiteX9" fmla="*/ 790296 w 2504636"/>
                    <a:gd name="connsiteY9" fmla="*/ 2079754 h 2089074"/>
                    <a:gd name="connsiteX10" fmla="*/ 68826 w 2504636"/>
                    <a:gd name="connsiteY10" fmla="*/ 1811694 h 208907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107853 w 2543663"/>
                    <a:gd name="connsiteY0" fmla="*/ 1773594 h 2067233"/>
                    <a:gd name="connsiteX1" fmla="*/ 115434 w 2543663"/>
                    <a:gd name="connsiteY1" fmla="*/ 905263 h 2067233"/>
                    <a:gd name="connsiteX2" fmla="*/ 1158519 w 2543663"/>
                    <a:gd name="connsiteY2" fmla="*/ 286430 h 2067233"/>
                    <a:gd name="connsiteX3" fmla="*/ 1953565 w 2543663"/>
                    <a:gd name="connsiteY3" fmla="*/ 186806 h 2067233"/>
                    <a:gd name="connsiteX4" fmla="*/ 2476079 w 2543663"/>
                    <a:gd name="connsiteY4" fmla="*/ 194 h 2067233"/>
                    <a:gd name="connsiteX5" fmla="*/ 2532063 w 2543663"/>
                    <a:gd name="connsiteY5" fmla="*/ 224128 h 2067233"/>
                    <a:gd name="connsiteX6" fmla="*/ 2429426 w 2543663"/>
                    <a:gd name="connsiteY6" fmla="*/ 765304 h 2067233"/>
                    <a:gd name="connsiteX7" fmla="*/ 2028209 w 2543663"/>
                    <a:gd name="connsiteY7" fmla="*/ 1605059 h 2067233"/>
                    <a:gd name="connsiteX8" fmla="*/ 1533687 w 2543663"/>
                    <a:gd name="connsiteY8" fmla="*/ 1987614 h 2067233"/>
                    <a:gd name="connsiteX9" fmla="*/ 843610 w 2543663"/>
                    <a:gd name="connsiteY9" fmla="*/ 2051179 h 2067233"/>
                    <a:gd name="connsiteX10" fmla="*/ 107853 w 2543663"/>
                    <a:gd name="connsiteY10" fmla="*/ 1773594 h 2067233"/>
                    <a:gd name="connsiteX0" fmla="*/ 107853 w 2543663"/>
                    <a:gd name="connsiteY0" fmla="*/ 1773594 h 2054713"/>
                    <a:gd name="connsiteX1" fmla="*/ 115434 w 2543663"/>
                    <a:gd name="connsiteY1" fmla="*/ 905263 h 2054713"/>
                    <a:gd name="connsiteX2" fmla="*/ 1158519 w 2543663"/>
                    <a:gd name="connsiteY2" fmla="*/ 286430 h 2054713"/>
                    <a:gd name="connsiteX3" fmla="*/ 1953565 w 2543663"/>
                    <a:gd name="connsiteY3" fmla="*/ 186806 h 2054713"/>
                    <a:gd name="connsiteX4" fmla="*/ 2476079 w 2543663"/>
                    <a:gd name="connsiteY4" fmla="*/ 194 h 2054713"/>
                    <a:gd name="connsiteX5" fmla="*/ 2532063 w 2543663"/>
                    <a:gd name="connsiteY5" fmla="*/ 224128 h 2054713"/>
                    <a:gd name="connsiteX6" fmla="*/ 2429426 w 2543663"/>
                    <a:gd name="connsiteY6" fmla="*/ 765304 h 2054713"/>
                    <a:gd name="connsiteX7" fmla="*/ 2028209 w 2543663"/>
                    <a:gd name="connsiteY7" fmla="*/ 1605059 h 2054713"/>
                    <a:gd name="connsiteX8" fmla="*/ 1533687 w 2543663"/>
                    <a:gd name="connsiteY8" fmla="*/ 1987614 h 2054713"/>
                    <a:gd name="connsiteX9" fmla="*/ 843610 w 2543663"/>
                    <a:gd name="connsiteY9" fmla="*/ 2051179 h 2054713"/>
                    <a:gd name="connsiteX10" fmla="*/ 107853 w 2543663"/>
                    <a:gd name="connsiteY10" fmla="*/ 1773594 h 2054713"/>
                    <a:gd name="connsiteX0" fmla="*/ 107853 w 2543663"/>
                    <a:gd name="connsiteY0" fmla="*/ 1773594 h 2059058"/>
                    <a:gd name="connsiteX1" fmla="*/ 115434 w 2543663"/>
                    <a:gd name="connsiteY1" fmla="*/ 905263 h 2059058"/>
                    <a:gd name="connsiteX2" fmla="*/ 1158519 w 2543663"/>
                    <a:gd name="connsiteY2" fmla="*/ 286430 h 2059058"/>
                    <a:gd name="connsiteX3" fmla="*/ 1953565 w 2543663"/>
                    <a:gd name="connsiteY3" fmla="*/ 186806 h 2059058"/>
                    <a:gd name="connsiteX4" fmla="*/ 2476079 w 2543663"/>
                    <a:gd name="connsiteY4" fmla="*/ 194 h 2059058"/>
                    <a:gd name="connsiteX5" fmla="*/ 2532063 w 2543663"/>
                    <a:gd name="connsiteY5" fmla="*/ 224128 h 2059058"/>
                    <a:gd name="connsiteX6" fmla="*/ 2429426 w 2543663"/>
                    <a:gd name="connsiteY6" fmla="*/ 765304 h 2059058"/>
                    <a:gd name="connsiteX7" fmla="*/ 2028209 w 2543663"/>
                    <a:gd name="connsiteY7" fmla="*/ 1605059 h 2059058"/>
                    <a:gd name="connsiteX8" fmla="*/ 1533687 w 2543663"/>
                    <a:gd name="connsiteY8" fmla="*/ 1949514 h 2059058"/>
                    <a:gd name="connsiteX9" fmla="*/ 843610 w 2543663"/>
                    <a:gd name="connsiteY9" fmla="*/ 2051179 h 2059058"/>
                    <a:gd name="connsiteX10" fmla="*/ 107853 w 2543663"/>
                    <a:gd name="connsiteY10" fmla="*/ 1773594 h 2059058"/>
                    <a:gd name="connsiteX0" fmla="*/ 107853 w 2543663"/>
                    <a:gd name="connsiteY0" fmla="*/ 1773594 h 2060238"/>
                    <a:gd name="connsiteX1" fmla="*/ 115434 w 2543663"/>
                    <a:gd name="connsiteY1" fmla="*/ 905263 h 2060238"/>
                    <a:gd name="connsiteX2" fmla="*/ 1158519 w 2543663"/>
                    <a:gd name="connsiteY2" fmla="*/ 286430 h 2060238"/>
                    <a:gd name="connsiteX3" fmla="*/ 1953565 w 2543663"/>
                    <a:gd name="connsiteY3" fmla="*/ 186806 h 2060238"/>
                    <a:gd name="connsiteX4" fmla="*/ 2476079 w 2543663"/>
                    <a:gd name="connsiteY4" fmla="*/ 194 h 2060238"/>
                    <a:gd name="connsiteX5" fmla="*/ 2532063 w 2543663"/>
                    <a:gd name="connsiteY5" fmla="*/ 224128 h 2060238"/>
                    <a:gd name="connsiteX6" fmla="*/ 2429426 w 2543663"/>
                    <a:gd name="connsiteY6" fmla="*/ 765304 h 2060238"/>
                    <a:gd name="connsiteX7" fmla="*/ 1985346 w 2543663"/>
                    <a:gd name="connsiteY7" fmla="*/ 1528859 h 2060238"/>
                    <a:gd name="connsiteX8" fmla="*/ 1533687 w 2543663"/>
                    <a:gd name="connsiteY8" fmla="*/ 1949514 h 2060238"/>
                    <a:gd name="connsiteX9" fmla="*/ 843610 w 2543663"/>
                    <a:gd name="connsiteY9" fmla="*/ 2051179 h 2060238"/>
                    <a:gd name="connsiteX10" fmla="*/ 107853 w 2543663"/>
                    <a:gd name="connsiteY10" fmla="*/ 1773594 h 2060238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8859"/>
                    <a:gd name="connsiteY0" fmla="*/ 1773449 h 2060093"/>
                    <a:gd name="connsiteX1" fmla="*/ 115434 w 2548859"/>
                    <a:gd name="connsiteY1" fmla="*/ 905118 h 2060093"/>
                    <a:gd name="connsiteX2" fmla="*/ 1158519 w 2548859"/>
                    <a:gd name="connsiteY2" fmla="*/ 286285 h 2060093"/>
                    <a:gd name="connsiteX3" fmla="*/ 1953565 w 2548859"/>
                    <a:gd name="connsiteY3" fmla="*/ 186661 h 2060093"/>
                    <a:gd name="connsiteX4" fmla="*/ 2476079 w 2548859"/>
                    <a:gd name="connsiteY4" fmla="*/ 49 h 2060093"/>
                    <a:gd name="connsiteX5" fmla="*/ 2536826 w 2548859"/>
                    <a:gd name="connsiteY5" fmla="*/ 204933 h 2060093"/>
                    <a:gd name="connsiteX6" fmla="*/ 2400851 w 2548859"/>
                    <a:gd name="connsiteY6" fmla="*/ 750871 h 2060093"/>
                    <a:gd name="connsiteX7" fmla="*/ 1985346 w 2548859"/>
                    <a:gd name="connsiteY7" fmla="*/ 1528714 h 2060093"/>
                    <a:gd name="connsiteX8" fmla="*/ 1533687 w 2548859"/>
                    <a:gd name="connsiteY8" fmla="*/ 1949369 h 2060093"/>
                    <a:gd name="connsiteX9" fmla="*/ 843610 w 2548859"/>
                    <a:gd name="connsiteY9" fmla="*/ 2051034 h 2060093"/>
                    <a:gd name="connsiteX10" fmla="*/ 107853 w 2548859"/>
                    <a:gd name="connsiteY10" fmla="*/ 1773449 h 2060093"/>
                    <a:gd name="connsiteX0" fmla="*/ 107853 w 2550227"/>
                    <a:gd name="connsiteY0" fmla="*/ 1773449 h 2060093"/>
                    <a:gd name="connsiteX1" fmla="*/ 115434 w 2550227"/>
                    <a:gd name="connsiteY1" fmla="*/ 905118 h 2060093"/>
                    <a:gd name="connsiteX2" fmla="*/ 1158519 w 2550227"/>
                    <a:gd name="connsiteY2" fmla="*/ 286285 h 2060093"/>
                    <a:gd name="connsiteX3" fmla="*/ 1953565 w 2550227"/>
                    <a:gd name="connsiteY3" fmla="*/ 186661 h 2060093"/>
                    <a:gd name="connsiteX4" fmla="*/ 2476079 w 2550227"/>
                    <a:gd name="connsiteY4" fmla="*/ 49 h 2060093"/>
                    <a:gd name="connsiteX5" fmla="*/ 2536826 w 2550227"/>
                    <a:gd name="connsiteY5" fmla="*/ 204933 h 2060093"/>
                    <a:gd name="connsiteX6" fmla="*/ 2381801 w 2550227"/>
                    <a:gd name="connsiteY6" fmla="*/ 722296 h 2060093"/>
                    <a:gd name="connsiteX7" fmla="*/ 1985346 w 2550227"/>
                    <a:gd name="connsiteY7" fmla="*/ 1528714 h 2060093"/>
                    <a:gd name="connsiteX8" fmla="*/ 1533687 w 2550227"/>
                    <a:gd name="connsiteY8" fmla="*/ 1949369 h 2060093"/>
                    <a:gd name="connsiteX9" fmla="*/ 843610 w 2550227"/>
                    <a:gd name="connsiteY9" fmla="*/ 2051034 h 2060093"/>
                    <a:gd name="connsiteX10" fmla="*/ 107853 w 2550227"/>
                    <a:gd name="connsiteY10" fmla="*/ 1773449 h 2060093"/>
                    <a:gd name="connsiteX0" fmla="*/ 90468 w 2532842"/>
                    <a:gd name="connsiteY0" fmla="*/ 1773449 h 2060093"/>
                    <a:gd name="connsiteX1" fmla="*/ 98049 w 2532842"/>
                    <a:gd name="connsiteY1" fmla="*/ 905118 h 2060093"/>
                    <a:gd name="connsiteX2" fmla="*/ 1141134 w 2532842"/>
                    <a:gd name="connsiteY2" fmla="*/ 286285 h 2060093"/>
                    <a:gd name="connsiteX3" fmla="*/ 1936180 w 2532842"/>
                    <a:gd name="connsiteY3" fmla="*/ 186661 h 2060093"/>
                    <a:gd name="connsiteX4" fmla="*/ 2458694 w 2532842"/>
                    <a:gd name="connsiteY4" fmla="*/ 49 h 2060093"/>
                    <a:gd name="connsiteX5" fmla="*/ 2519441 w 2532842"/>
                    <a:gd name="connsiteY5" fmla="*/ 204933 h 2060093"/>
                    <a:gd name="connsiteX6" fmla="*/ 2364416 w 2532842"/>
                    <a:gd name="connsiteY6" fmla="*/ 722296 h 2060093"/>
                    <a:gd name="connsiteX7" fmla="*/ 1967961 w 2532842"/>
                    <a:gd name="connsiteY7" fmla="*/ 1528714 h 2060093"/>
                    <a:gd name="connsiteX8" fmla="*/ 1516302 w 2532842"/>
                    <a:gd name="connsiteY8" fmla="*/ 1949369 h 2060093"/>
                    <a:gd name="connsiteX9" fmla="*/ 826225 w 2532842"/>
                    <a:gd name="connsiteY9" fmla="*/ 2051034 h 2060093"/>
                    <a:gd name="connsiteX10" fmla="*/ 90468 w 2532842"/>
                    <a:gd name="connsiteY10" fmla="*/ 1773449 h 2060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32842" h="2060093">
                      <a:moveTo>
                        <a:pt x="90468" y="1773449"/>
                      </a:moveTo>
                      <a:cubicBezTo>
                        <a:pt x="-30895" y="1582463"/>
                        <a:pt x="-31897" y="1158624"/>
                        <a:pt x="98049" y="905118"/>
                      </a:cubicBezTo>
                      <a:cubicBezTo>
                        <a:pt x="227995" y="651612"/>
                        <a:pt x="469426" y="295053"/>
                        <a:pt x="1141134" y="286285"/>
                      </a:cubicBezTo>
                      <a:cubicBezTo>
                        <a:pt x="1374462" y="283239"/>
                        <a:pt x="1716587" y="234367"/>
                        <a:pt x="1936180" y="186661"/>
                      </a:cubicBezTo>
                      <a:cubicBezTo>
                        <a:pt x="2155773" y="138955"/>
                        <a:pt x="2361484" y="-2996"/>
                        <a:pt x="2458694" y="49"/>
                      </a:cubicBezTo>
                      <a:cubicBezTo>
                        <a:pt x="2555904" y="3094"/>
                        <a:pt x="2535154" y="84559"/>
                        <a:pt x="2519441" y="204933"/>
                      </a:cubicBezTo>
                      <a:cubicBezTo>
                        <a:pt x="2503728" y="325307"/>
                        <a:pt x="2432516" y="568341"/>
                        <a:pt x="2364416" y="722296"/>
                      </a:cubicBezTo>
                      <a:cubicBezTo>
                        <a:pt x="2296316" y="876251"/>
                        <a:pt x="2109313" y="1324202"/>
                        <a:pt x="1967961" y="1528714"/>
                      </a:cubicBezTo>
                      <a:cubicBezTo>
                        <a:pt x="1826609" y="1733226"/>
                        <a:pt x="1706591" y="1862316"/>
                        <a:pt x="1516302" y="1949369"/>
                      </a:cubicBezTo>
                      <a:cubicBezTo>
                        <a:pt x="1326013" y="2036422"/>
                        <a:pt x="1063864" y="2080354"/>
                        <a:pt x="826225" y="2051034"/>
                      </a:cubicBezTo>
                      <a:cubicBezTo>
                        <a:pt x="588586" y="2021714"/>
                        <a:pt x="211831" y="1964435"/>
                        <a:pt x="90468" y="1773449"/>
                      </a:cubicBezTo>
                      <a:close/>
                    </a:path>
                  </a:pathLst>
                </a:custGeom>
                <a:ln w="38100" cap="rnd">
                  <a:solidFill>
                    <a:schemeClr val="accent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Freeform: Shape 106">
                  <a:extLst>
                    <a:ext uri="{FF2B5EF4-FFF2-40B4-BE49-F238E27FC236}">
                      <a16:creationId xmlns:a16="http://schemas.microsoft.com/office/drawing/2014/main" id="{C4D28574-06EA-4F2C-B634-76CE2D72E6B9}"/>
                    </a:ext>
                  </a:extLst>
                </p:cNvPr>
                <p:cNvSpPr/>
                <p:nvPr/>
              </p:nvSpPr>
              <p:spPr>
                <a:xfrm>
                  <a:off x="1767503" y="3999469"/>
                  <a:ext cx="273617" cy="289759"/>
                </a:xfrm>
                <a:custGeom>
                  <a:avLst/>
                  <a:gdLst>
                    <a:gd name="connsiteX0" fmla="*/ 0 w 1234440"/>
                    <a:gd name="connsiteY0" fmla="*/ 1177290 h 1177290"/>
                    <a:gd name="connsiteX1" fmla="*/ 1234440 w 1234440"/>
                    <a:gd name="connsiteY1" fmla="*/ 0 h 1177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34440" h="1177290">
                      <a:moveTo>
                        <a:pt x="0" y="1177290"/>
                      </a:moveTo>
                      <a:cubicBezTo>
                        <a:pt x="114300" y="734377"/>
                        <a:pt x="228600" y="291465"/>
                        <a:pt x="1234440" y="0"/>
                      </a:cubicBezTo>
                    </a:path>
                  </a:pathLst>
                </a:custGeom>
                <a:ln w="38100" cap="rnd">
                  <a:solidFill>
                    <a:schemeClr val="accent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5" name="Arc 74">
              <a:extLst>
                <a:ext uri="{FF2B5EF4-FFF2-40B4-BE49-F238E27FC236}">
                  <a16:creationId xmlns:a16="http://schemas.microsoft.com/office/drawing/2014/main" id="{F9A79080-4ECC-4A22-8233-2681659FF3C1}"/>
                </a:ext>
              </a:extLst>
            </p:cNvPr>
            <p:cNvSpPr/>
            <p:nvPr/>
          </p:nvSpPr>
          <p:spPr>
            <a:xfrm>
              <a:off x="3859963" y="2067065"/>
              <a:ext cx="3675286" cy="3657600"/>
            </a:xfrm>
            <a:prstGeom prst="arc">
              <a:avLst>
                <a:gd name="adj1" fmla="val 15940556"/>
                <a:gd name="adj2" fmla="val 370687"/>
              </a:avLst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750B22F9-C28C-466E-A8DC-3BB73317B7D2}"/>
                </a:ext>
              </a:extLst>
            </p:cNvPr>
            <p:cNvSpPr/>
            <p:nvPr/>
          </p:nvSpPr>
          <p:spPr>
            <a:xfrm>
              <a:off x="4935367" y="1812883"/>
              <a:ext cx="619126" cy="61912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A7943BF-79AE-4DBF-8FF2-C2B401F88673}"/>
                </a:ext>
              </a:extLst>
            </p:cNvPr>
            <p:cNvSpPr/>
            <p:nvPr/>
          </p:nvSpPr>
          <p:spPr>
            <a:xfrm>
              <a:off x="6675701" y="2271252"/>
              <a:ext cx="619126" cy="61912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58F4D9ED-6BF8-4AD4-BB2F-F7E9346CF0E2}"/>
                </a:ext>
              </a:extLst>
            </p:cNvPr>
            <p:cNvSpPr/>
            <p:nvPr/>
          </p:nvSpPr>
          <p:spPr>
            <a:xfrm>
              <a:off x="7171487" y="4067658"/>
              <a:ext cx="619126" cy="61912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148569FD-3E9A-4546-9C36-226FF8420884}"/>
                </a:ext>
              </a:extLst>
            </p:cNvPr>
            <p:cNvGrpSpPr/>
            <p:nvPr/>
          </p:nvGrpSpPr>
          <p:grpSpPr>
            <a:xfrm>
              <a:off x="6830550" y="2398769"/>
              <a:ext cx="404497" cy="434211"/>
              <a:chOff x="9280120" y="1026174"/>
              <a:chExt cx="566378" cy="607983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C5D5B9A2-DE4C-45EA-AB9D-654EA595834E}"/>
                  </a:ext>
                </a:extLst>
              </p:cNvPr>
              <p:cNvGrpSpPr/>
              <p:nvPr/>
            </p:nvGrpSpPr>
            <p:grpSpPr>
              <a:xfrm>
                <a:off x="9280120" y="1026174"/>
                <a:ext cx="376942" cy="425545"/>
                <a:chOff x="1165225" y="2790826"/>
                <a:chExt cx="557212" cy="895350"/>
              </a:xfrm>
              <a:solidFill>
                <a:schemeClr val="accent2"/>
              </a:solidFill>
            </p:grpSpPr>
            <p:sp>
              <p:nvSpPr>
                <p:cNvPr id="93" name="Freeform 13">
                  <a:extLst>
                    <a:ext uri="{FF2B5EF4-FFF2-40B4-BE49-F238E27FC236}">
                      <a16:creationId xmlns:a16="http://schemas.microsoft.com/office/drawing/2014/main" id="{73C79C35-EABB-4339-8233-BD972D799F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5225" y="2790826"/>
                  <a:ext cx="557212" cy="406400"/>
                </a:xfrm>
                <a:custGeom>
                  <a:avLst/>
                  <a:gdLst>
                    <a:gd name="T0" fmla="*/ 0 w 146"/>
                    <a:gd name="T1" fmla="*/ 18 h 107"/>
                    <a:gd name="T2" fmla="*/ 73 w 146"/>
                    <a:gd name="T3" fmla="*/ 0 h 107"/>
                    <a:gd name="T4" fmla="*/ 146 w 146"/>
                    <a:gd name="T5" fmla="*/ 18 h 107"/>
                    <a:gd name="T6" fmla="*/ 146 w 146"/>
                    <a:gd name="T7" fmla="*/ 89 h 107"/>
                    <a:gd name="T8" fmla="*/ 73 w 146"/>
                    <a:gd name="T9" fmla="*/ 107 h 107"/>
                    <a:gd name="T10" fmla="*/ 0 w 146"/>
                    <a:gd name="T11" fmla="*/ 89 h 107"/>
                    <a:gd name="T12" fmla="*/ 0 w 146"/>
                    <a:gd name="T13" fmla="*/ 18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6" h="107">
                      <a:moveTo>
                        <a:pt x="0" y="18"/>
                      </a:moveTo>
                      <a:cubicBezTo>
                        <a:pt x="0" y="8"/>
                        <a:pt x="33" y="0"/>
                        <a:pt x="73" y="0"/>
                      </a:cubicBezTo>
                      <a:cubicBezTo>
                        <a:pt x="113" y="0"/>
                        <a:pt x="146" y="8"/>
                        <a:pt x="146" y="18"/>
                      </a:cubicBezTo>
                      <a:cubicBezTo>
                        <a:pt x="146" y="89"/>
                        <a:pt x="146" y="89"/>
                        <a:pt x="146" y="89"/>
                      </a:cubicBezTo>
                      <a:cubicBezTo>
                        <a:pt x="146" y="99"/>
                        <a:pt x="113" y="107"/>
                        <a:pt x="73" y="107"/>
                      </a:cubicBezTo>
                      <a:cubicBezTo>
                        <a:pt x="33" y="107"/>
                        <a:pt x="0" y="99"/>
                        <a:pt x="0" y="89"/>
                      </a:cubicBezTo>
                      <a:lnTo>
                        <a:pt x="0" y="18"/>
                      </a:lnTo>
                      <a:close/>
                    </a:path>
                  </a:pathLst>
                </a:custGeom>
                <a:ln>
                  <a:headEnd/>
                  <a:tailEnd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/>
                </a:p>
              </p:txBody>
            </p:sp>
            <p:sp>
              <p:nvSpPr>
                <p:cNvPr id="94" name="Freeform 5">
                  <a:extLst>
                    <a:ext uri="{FF2B5EF4-FFF2-40B4-BE49-F238E27FC236}">
                      <a16:creationId xmlns:a16="http://schemas.microsoft.com/office/drawing/2014/main" id="{16DDC398-D59C-4F36-B3C4-EF11925C0D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5225" y="3279776"/>
                  <a:ext cx="557212" cy="406400"/>
                </a:xfrm>
                <a:custGeom>
                  <a:avLst/>
                  <a:gdLst>
                    <a:gd name="T0" fmla="*/ 0 w 146"/>
                    <a:gd name="T1" fmla="*/ 18 h 107"/>
                    <a:gd name="T2" fmla="*/ 73 w 146"/>
                    <a:gd name="T3" fmla="*/ 0 h 107"/>
                    <a:gd name="T4" fmla="*/ 146 w 146"/>
                    <a:gd name="T5" fmla="*/ 18 h 107"/>
                    <a:gd name="T6" fmla="*/ 146 w 146"/>
                    <a:gd name="T7" fmla="*/ 89 h 107"/>
                    <a:gd name="T8" fmla="*/ 73 w 146"/>
                    <a:gd name="T9" fmla="*/ 107 h 107"/>
                    <a:gd name="T10" fmla="*/ 0 w 146"/>
                    <a:gd name="T11" fmla="*/ 89 h 107"/>
                    <a:gd name="T12" fmla="*/ 0 w 146"/>
                    <a:gd name="T13" fmla="*/ 18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6" h="107">
                      <a:moveTo>
                        <a:pt x="0" y="18"/>
                      </a:moveTo>
                      <a:cubicBezTo>
                        <a:pt x="0" y="8"/>
                        <a:pt x="33" y="0"/>
                        <a:pt x="73" y="0"/>
                      </a:cubicBezTo>
                      <a:cubicBezTo>
                        <a:pt x="113" y="0"/>
                        <a:pt x="146" y="8"/>
                        <a:pt x="146" y="18"/>
                      </a:cubicBezTo>
                      <a:cubicBezTo>
                        <a:pt x="146" y="89"/>
                        <a:pt x="146" y="89"/>
                        <a:pt x="146" y="89"/>
                      </a:cubicBezTo>
                      <a:cubicBezTo>
                        <a:pt x="146" y="99"/>
                        <a:pt x="113" y="107"/>
                        <a:pt x="73" y="107"/>
                      </a:cubicBezTo>
                      <a:cubicBezTo>
                        <a:pt x="33" y="107"/>
                        <a:pt x="0" y="99"/>
                        <a:pt x="0" y="89"/>
                      </a:cubicBezTo>
                      <a:lnTo>
                        <a:pt x="0" y="18"/>
                      </a:lnTo>
                      <a:close/>
                    </a:path>
                  </a:pathLst>
                </a:custGeom>
                <a:ln>
                  <a:headEnd/>
                  <a:tailEnd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/>
                </a:p>
              </p:txBody>
            </p:sp>
            <p:sp>
              <p:nvSpPr>
                <p:cNvPr id="95" name="Freeform 6">
                  <a:extLst>
                    <a:ext uri="{FF2B5EF4-FFF2-40B4-BE49-F238E27FC236}">
                      <a16:creationId xmlns:a16="http://schemas.microsoft.com/office/drawing/2014/main" id="{BB6E0EA7-BA7D-4644-A831-24BF9EB059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5225" y="3348038"/>
                  <a:ext cx="557212" cy="68263"/>
                </a:xfrm>
                <a:custGeom>
                  <a:avLst/>
                  <a:gdLst>
                    <a:gd name="T0" fmla="*/ 146 w 146"/>
                    <a:gd name="T1" fmla="*/ 0 h 18"/>
                    <a:gd name="T2" fmla="*/ 73 w 146"/>
                    <a:gd name="T3" fmla="*/ 18 h 18"/>
                    <a:gd name="T4" fmla="*/ 0 w 146"/>
                    <a:gd name="T5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6" h="18">
                      <a:moveTo>
                        <a:pt x="146" y="0"/>
                      </a:moveTo>
                      <a:cubicBezTo>
                        <a:pt x="146" y="9"/>
                        <a:pt x="113" y="18"/>
                        <a:pt x="73" y="18"/>
                      </a:cubicBezTo>
                      <a:cubicBezTo>
                        <a:pt x="33" y="18"/>
                        <a:pt x="0" y="9"/>
                        <a:pt x="0" y="0"/>
                      </a:cubicBezTo>
                    </a:path>
                  </a:pathLst>
                </a:custGeom>
                <a:ln>
                  <a:headEnd/>
                  <a:tailEnd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/>
                </a:p>
              </p:txBody>
            </p:sp>
            <p:sp>
              <p:nvSpPr>
                <p:cNvPr id="96" name="Freeform 7">
                  <a:extLst>
                    <a:ext uri="{FF2B5EF4-FFF2-40B4-BE49-F238E27FC236}">
                      <a16:creationId xmlns:a16="http://schemas.microsoft.com/office/drawing/2014/main" id="{C406A947-57BD-4591-94D8-4FE5F8D84B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5225" y="3279776"/>
                  <a:ext cx="557212" cy="406400"/>
                </a:xfrm>
                <a:custGeom>
                  <a:avLst/>
                  <a:gdLst>
                    <a:gd name="T0" fmla="*/ 0 w 146"/>
                    <a:gd name="T1" fmla="*/ 18 h 107"/>
                    <a:gd name="T2" fmla="*/ 73 w 146"/>
                    <a:gd name="T3" fmla="*/ 0 h 107"/>
                    <a:gd name="T4" fmla="*/ 146 w 146"/>
                    <a:gd name="T5" fmla="*/ 18 h 107"/>
                    <a:gd name="T6" fmla="*/ 146 w 146"/>
                    <a:gd name="T7" fmla="*/ 89 h 107"/>
                    <a:gd name="T8" fmla="*/ 73 w 146"/>
                    <a:gd name="T9" fmla="*/ 107 h 107"/>
                    <a:gd name="T10" fmla="*/ 0 w 146"/>
                    <a:gd name="T11" fmla="*/ 89 h 107"/>
                    <a:gd name="T12" fmla="*/ 0 w 146"/>
                    <a:gd name="T13" fmla="*/ 18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6" h="107">
                      <a:moveTo>
                        <a:pt x="0" y="18"/>
                      </a:moveTo>
                      <a:cubicBezTo>
                        <a:pt x="0" y="8"/>
                        <a:pt x="33" y="0"/>
                        <a:pt x="73" y="0"/>
                      </a:cubicBezTo>
                      <a:cubicBezTo>
                        <a:pt x="113" y="0"/>
                        <a:pt x="146" y="8"/>
                        <a:pt x="146" y="18"/>
                      </a:cubicBezTo>
                      <a:cubicBezTo>
                        <a:pt x="146" y="89"/>
                        <a:pt x="146" y="89"/>
                        <a:pt x="146" y="89"/>
                      </a:cubicBezTo>
                      <a:cubicBezTo>
                        <a:pt x="146" y="99"/>
                        <a:pt x="113" y="107"/>
                        <a:pt x="73" y="107"/>
                      </a:cubicBezTo>
                      <a:cubicBezTo>
                        <a:pt x="33" y="107"/>
                        <a:pt x="0" y="99"/>
                        <a:pt x="0" y="89"/>
                      </a:cubicBezTo>
                      <a:lnTo>
                        <a:pt x="0" y="18"/>
                      </a:lnTo>
                      <a:close/>
                    </a:path>
                  </a:pathLst>
                </a:custGeom>
                <a:ln>
                  <a:headEnd/>
                  <a:tailEnd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/>
                </a:p>
              </p:txBody>
            </p:sp>
            <p:sp>
              <p:nvSpPr>
                <p:cNvPr id="97" name="Freeform 8">
                  <a:extLst>
                    <a:ext uri="{FF2B5EF4-FFF2-40B4-BE49-F238E27FC236}">
                      <a16:creationId xmlns:a16="http://schemas.microsoft.com/office/drawing/2014/main" id="{0440B65F-5B28-4BA3-9A78-A36433E059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5225" y="3033713"/>
                  <a:ext cx="557212" cy="409575"/>
                </a:xfrm>
                <a:custGeom>
                  <a:avLst/>
                  <a:gdLst>
                    <a:gd name="T0" fmla="*/ 0 w 146"/>
                    <a:gd name="T1" fmla="*/ 18 h 108"/>
                    <a:gd name="T2" fmla="*/ 73 w 146"/>
                    <a:gd name="T3" fmla="*/ 0 h 108"/>
                    <a:gd name="T4" fmla="*/ 146 w 146"/>
                    <a:gd name="T5" fmla="*/ 18 h 108"/>
                    <a:gd name="T6" fmla="*/ 146 w 146"/>
                    <a:gd name="T7" fmla="*/ 90 h 108"/>
                    <a:gd name="T8" fmla="*/ 73 w 146"/>
                    <a:gd name="T9" fmla="*/ 108 h 108"/>
                    <a:gd name="T10" fmla="*/ 0 w 146"/>
                    <a:gd name="T11" fmla="*/ 90 h 108"/>
                    <a:gd name="T12" fmla="*/ 0 w 146"/>
                    <a:gd name="T13" fmla="*/ 18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6" h="108">
                      <a:moveTo>
                        <a:pt x="0" y="18"/>
                      </a:moveTo>
                      <a:cubicBezTo>
                        <a:pt x="0" y="8"/>
                        <a:pt x="33" y="0"/>
                        <a:pt x="73" y="0"/>
                      </a:cubicBezTo>
                      <a:cubicBezTo>
                        <a:pt x="113" y="0"/>
                        <a:pt x="146" y="8"/>
                        <a:pt x="146" y="18"/>
                      </a:cubicBezTo>
                      <a:cubicBezTo>
                        <a:pt x="146" y="90"/>
                        <a:pt x="146" y="90"/>
                        <a:pt x="146" y="90"/>
                      </a:cubicBezTo>
                      <a:cubicBezTo>
                        <a:pt x="146" y="100"/>
                        <a:pt x="113" y="108"/>
                        <a:pt x="73" y="108"/>
                      </a:cubicBezTo>
                      <a:cubicBezTo>
                        <a:pt x="33" y="108"/>
                        <a:pt x="0" y="100"/>
                        <a:pt x="0" y="90"/>
                      </a:cubicBezTo>
                      <a:lnTo>
                        <a:pt x="0" y="18"/>
                      </a:lnTo>
                      <a:close/>
                    </a:path>
                  </a:pathLst>
                </a:custGeom>
                <a:ln>
                  <a:headEnd/>
                  <a:tailEnd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/>
                </a:p>
              </p:txBody>
            </p:sp>
            <p:sp>
              <p:nvSpPr>
                <p:cNvPr id="98" name="Freeform 9">
                  <a:extLst>
                    <a:ext uri="{FF2B5EF4-FFF2-40B4-BE49-F238E27FC236}">
                      <a16:creationId xmlns:a16="http://schemas.microsoft.com/office/drawing/2014/main" id="{9C31C1D5-4E31-4E0C-BA8F-836504CDB4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5225" y="3101976"/>
                  <a:ext cx="557212" cy="68263"/>
                </a:xfrm>
                <a:custGeom>
                  <a:avLst/>
                  <a:gdLst>
                    <a:gd name="T0" fmla="*/ 146 w 146"/>
                    <a:gd name="T1" fmla="*/ 0 h 18"/>
                    <a:gd name="T2" fmla="*/ 73 w 146"/>
                    <a:gd name="T3" fmla="*/ 18 h 18"/>
                    <a:gd name="T4" fmla="*/ 0 w 146"/>
                    <a:gd name="T5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6" h="18">
                      <a:moveTo>
                        <a:pt x="146" y="0"/>
                      </a:moveTo>
                      <a:cubicBezTo>
                        <a:pt x="146" y="10"/>
                        <a:pt x="113" y="18"/>
                        <a:pt x="73" y="18"/>
                      </a:cubicBezTo>
                      <a:cubicBezTo>
                        <a:pt x="33" y="18"/>
                        <a:pt x="0" y="10"/>
                        <a:pt x="0" y="0"/>
                      </a:cubicBezTo>
                    </a:path>
                  </a:pathLst>
                </a:custGeom>
                <a:ln>
                  <a:headEnd/>
                  <a:tailEnd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/>
                </a:p>
              </p:txBody>
            </p:sp>
            <p:sp>
              <p:nvSpPr>
                <p:cNvPr id="99" name="Freeform 10">
                  <a:extLst>
                    <a:ext uri="{FF2B5EF4-FFF2-40B4-BE49-F238E27FC236}">
                      <a16:creationId xmlns:a16="http://schemas.microsoft.com/office/drawing/2014/main" id="{9EA1B3DF-E6E0-4221-81EE-C41384054F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5225" y="3033713"/>
                  <a:ext cx="557212" cy="409575"/>
                </a:xfrm>
                <a:custGeom>
                  <a:avLst/>
                  <a:gdLst>
                    <a:gd name="T0" fmla="*/ 0 w 146"/>
                    <a:gd name="T1" fmla="*/ 18 h 108"/>
                    <a:gd name="T2" fmla="*/ 73 w 146"/>
                    <a:gd name="T3" fmla="*/ 0 h 108"/>
                    <a:gd name="T4" fmla="*/ 146 w 146"/>
                    <a:gd name="T5" fmla="*/ 18 h 108"/>
                    <a:gd name="T6" fmla="*/ 146 w 146"/>
                    <a:gd name="T7" fmla="*/ 90 h 108"/>
                    <a:gd name="T8" fmla="*/ 73 w 146"/>
                    <a:gd name="T9" fmla="*/ 108 h 108"/>
                    <a:gd name="T10" fmla="*/ 0 w 146"/>
                    <a:gd name="T11" fmla="*/ 90 h 108"/>
                    <a:gd name="T12" fmla="*/ 0 w 146"/>
                    <a:gd name="T13" fmla="*/ 18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6" h="108">
                      <a:moveTo>
                        <a:pt x="0" y="18"/>
                      </a:moveTo>
                      <a:cubicBezTo>
                        <a:pt x="0" y="8"/>
                        <a:pt x="33" y="0"/>
                        <a:pt x="73" y="0"/>
                      </a:cubicBezTo>
                      <a:cubicBezTo>
                        <a:pt x="113" y="0"/>
                        <a:pt x="146" y="8"/>
                        <a:pt x="146" y="18"/>
                      </a:cubicBezTo>
                      <a:cubicBezTo>
                        <a:pt x="146" y="90"/>
                        <a:pt x="146" y="90"/>
                        <a:pt x="146" y="90"/>
                      </a:cubicBezTo>
                      <a:cubicBezTo>
                        <a:pt x="146" y="100"/>
                        <a:pt x="113" y="108"/>
                        <a:pt x="73" y="108"/>
                      </a:cubicBezTo>
                      <a:cubicBezTo>
                        <a:pt x="33" y="108"/>
                        <a:pt x="0" y="100"/>
                        <a:pt x="0" y="90"/>
                      </a:cubicBezTo>
                      <a:lnTo>
                        <a:pt x="0" y="18"/>
                      </a:lnTo>
                      <a:close/>
                    </a:path>
                  </a:pathLst>
                </a:custGeom>
                <a:ln>
                  <a:headEnd/>
                  <a:tailEnd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/>
                </a:p>
              </p:txBody>
            </p:sp>
            <p:sp>
              <p:nvSpPr>
                <p:cNvPr id="100" name="Freeform 11">
                  <a:extLst>
                    <a:ext uri="{FF2B5EF4-FFF2-40B4-BE49-F238E27FC236}">
                      <a16:creationId xmlns:a16="http://schemas.microsoft.com/office/drawing/2014/main" id="{D70A967B-0CC0-4BC9-AF85-487585456E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5225" y="2790826"/>
                  <a:ext cx="557212" cy="406400"/>
                </a:xfrm>
                <a:custGeom>
                  <a:avLst/>
                  <a:gdLst>
                    <a:gd name="T0" fmla="*/ 0 w 146"/>
                    <a:gd name="T1" fmla="*/ 18 h 107"/>
                    <a:gd name="T2" fmla="*/ 73 w 146"/>
                    <a:gd name="T3" fmla="*/ 0 h 107"/>
                    <a:gd name="T4" fmla="*/ 146 w 146"/>
                    <a:gd name="T5" fmla="*/ 18 h 107"/>
                    <a:gd name="T6" fmla="*/ 146 w 146"/>
                    <a:gd name="T7" fmla="*/ 89 h 107"/>
                    <a:gd name="T8" fmla="*/ 73 w 146"/>
                    <a:gd name="T9" fmla="*/ 107 h 107"/>
                    <a:gd name="T10" fmla="*/ 0 w 146"/>
                    <a:gd name="T11" fmla="*/ 89 h 107"/>
                    <a:gd name="T12" fmla="*/ 0 w 146"/>
                    <a:gd name="T13" fmla="*/ 18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6" h="107">
                      <a:moveTo>
                        <a:pt x="0" y="18"/>
                      </a:moveTo>
                      <a:cubicBezTo>
                        <a:pt x="0" y="8"/>
                        <a:pt x="33" y="0"/>
                        <a:pt x="73" y="0"/>
                      </a:cubicBezTo>
                      <a:cubicBezTo>
                        <a:pt x="113" y="0"/>
                        <a:pt x="146" y="8"/>
                        <a:pt x="146" y="18"/>
                      </a:cubicBezTo>
                      <a:cubicBezTo>
                        <a:pt x="146" y="89"/>
                        <a:pt x="146" y="89"/>
                        <a:pt x="146" y="89"/>
                      </a:cubicBezTo>
                      <a:cubicBezTo>
                        <a:pt x="146" y="99"/>
                        <a:pt x="113" y="107"/>
                        <a:pt x="73" y="107"/>
                      </a:cubicBezTo>
                      <a:cubicBezTo>
                        <a:pt x="33" y="107"/>
                        <a:pt x="0" y="99"/>
                        <a:pt x="0" y="89"/>
                      </a:cubicBezTo>
                      <a:lnTo>
                        <a:pt x="0" y="18"/>
                      </a:lnTo>
                      <a:close/>
                    </a:path>
                  </a:pathLst>
                </a:custGeom>
                <a:ln>
                  <a:headEnd/>
                  <a:tailEnd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/>
                </a:p>
              </p:txBody>
            </p:sp>
            <p:sp>
              <p:nvSpPr>
                <p:cNvPr id="101" name="Freeform 12">
                  <a:extLst>
                    <a:ext uri="{FF2B5EF4-FFF2-40B4-BE49-F238E27FC236}">
                      <a16:creationId xmlns:a16="http://schemas.microsoft.com/office/drawing/2014/main" id="{FC26FE71-5B50-4181-BA9E-08CC3494A4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5225" y="2859088"/>
                  <a:ext cx="557212" cy="68263"/>
                </a:xfrm>
                <a:custGeom>
                  <a:avLst/>
                  <a:gdLst>
                    <a:gd name="T0" fmla="*/ 146 w 146"/>
                    <a:gd name="T1" fmla="*/ 0 h 18"/>
                    <a:gd name="T2" fmla="*/ 73 w 146"/>
                    <a:gd name="T3" fmla="*/ 18 h 18"/>
                    <a:gd name="T4" fmla="*/ 0 w 146"/>
                    <a:gd name="T5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6" h="18">
                      <a:moveTo>
                        <a:pt x="146" y="0"/>
                      </a:moveTo>
                      <a:cubicBezTo>
                        <a:pt x="146" y="10"/>
                        <a:pt x="113" y="18"/>
                        <a:pt x="73" y="18"/>
                      </a:cubicBezTo>
                      <a:cubicBezTo>
                        <a:pt x="33" y="18"/>
                        <a:pt x="0" y="10"/>
                        <a:pt x="0" y="0"/>
                      </a:cubicBezTo>
                    </a:path>
                  </a:pathLst>
                </a:custGeom>
                <a:ln>
                  <a:headEnd/>
                  <a:tailEnd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/>
                </a:p>
              </p:txBody>
            </p:sp>
          </p:grpSp>
          <p:pic>
            <p:nvPicPr>
              <p:cNvPr id="92" name="Graphic 91" descr="Syncing cloud">
                <a:extLst>
                  <a:ext uri="{FF2B5EF4-FFF2-40B4-BE49-F238E27FC236}">
                    <a16:creationId xmlns:a16="http://schemas.microsoft.com/office/drawing/2014/main" id="{FBF82B7D-7274-414A-9EE6-6875CA0381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368861" y="1156520"/>
                <a:ext cx="477637" cy="477637"/>
              </a:xfrm>
              <a:prstGeom prst="rect">
                <a:avLst/>
              </a:prstGeom>
            </p:spPr>
          </p:pic>
        </p:grpSp>
        <p:pic>
          <p:nvPicPr>
            <p:cNvPr id="82" name="Graphic 81" descr="Gears">
              <a:extLst>
                <a:ext uri="{FF2B5EF4-FFF2-40B4-BE49-F238E27FC236}">
                  <a16:creationId xmlns:a16="http://schemas.microsoft.com/office/drawing/2014/main" id="{51AFD45D-BE2B-4B53-8AD8-05E6DF143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010707" y="1888223"/>
              <a:ext cx="468445" cy="468445"/>
            </a:xfrm>
            <a:prstGeom prst="rect">
              <a:avLst/>
            </a:prstGeom>
          </p:spPr>
        </p:pic>
        <p:grpSp>
          <p:nvGrpSpPr>
            <p:cNvPr id="83" name="Graphic 161" descr="Server">
              <a:extLst>
                <a:ext uri="{FF2B5EF4-FFF2-40B4-BE49-F238E27FC236}">
                  <a16:creationId xmlns:a16="http://schemas.microsoft.com/office/drawing/2014/main" id="{3349670F-B690-433D-9158-C26EC05BFCB1}"/>
                </a:ext>
              </a:extLst>
            </p:cNvPr>
            <p:cNvGrpSpPr/>
            <p:nvPr/>
          </p:nvGrpSpPr>
          <p:grpSpPr>
            <a:xfrm>
              <a:off x="7244898" y="4160801"/>
              <a:ext cx="464032" cy="428166"/>
              <a:chOff x="10193458" y="2053475"/>
              <a:chExt cx="649739" cy="599519"/>
            </a:xfrm>
          </p:grpSpPr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68478A52-07C3-4E91-AEC4-4B185399A915}"/>
                  </a:ext>
                </a:extLst>
              </p:cNvPr>
              <p:cNvSpPr/>
              <p:nvPr/>
            </p:nvSpPr>
            <p:spPr>
              <a:xfrm>
                <a:off x="10498023" y="2471889"/>
                <a:ext cx="40608" cy="49959"/>
              </a:xfrm>
              <a:custGeom>
                <a:avLst/>
                <a:gdLst>
                  <a:gd name="connsiteX0" fmla="*/ 0 w 40608"/>
                  <a:gd name="connsiteY0" fmla="*/ 0 h 49959"/>
                  <a:gd name="connsiteX1" fmla="*/ 40609 w 40608"/>
                  <a:gd name="connsiteY1" fmla="*/ 0 h 49959"/>
                  <a:gd name="connsiteX2" fmla="*/ 40609 w 40608"/>
                  <a:gd name="connsiteY2" fmla="*/ 49960 h 49959"/>
                  <a:gd name="connsiteX3" fmla="*/ 0 w 40608"/>
                  <a:gd name="connsiteY3" fmla="*/ 49960 h 49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608" h="49959">
                    <a:moveTo>
                      <a:pt x="0" y="0"/>
                    </a:moveTo>
                    <a:lnTo>
                      <a:pt x="40609" y="0"/>
                    </a:lnTo>
                    <a:lnTo>
                      <a:pt x="40609" y="49960"/>
                    </a:lnTo>
                    <a:lnTo>
                      <a:pt x="0" y="4996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CBBA2F58-84C2-499C-B178-971BD7F16CB8}"/>
                  </a:ext>
                </a:extLst>
              </p:cNvPr>
              <p:cNvSpPr/>
              <p:nvPr/>
            </p:nvSpPr>
            <p:spPr>
              <a:xfrm>
                <a:off x="10498023" y="2546829"/>
                <a:ext cx="40608" cy="37469"/>
              </a:xfrm>
              <a:custGeom>
                <a:avLst/>
                <a:gdLst>
                  <a:gd name="connsiteX0" fmla="*/ 0 w 40608"/>
                  <a:gd name="connsiteY0" fmla="*/ 0 h 37469"/>
                  <a:gd name="connsiteX1" fmla="*/ 40609 w 40608"/>
                  <a:gd name="connsiteY1" fmla="*/ 0 h 37469"/>
                  <a:gd name="connsiteX2" fmla="*/ 40609 w 40608"/>
                  <a:gd name="connsiteY2" fmla="*/ 37470 h 37469"/>
                  <a:gd name="connsiteX3" fmla="*/ 0 w 40608"/>
                  <a:gd name="connsiteY3" fmla="*/ 37470 h 37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608" h="37469">
                    <a:moveTo>
                      <a:pt x="0" y="0"/>
                    </a:moveTo>
                    <a:lnTo>
                      <a:pt x="40609" y="0"/>
                    </a:lnTo>
                    <a:lnTo>
                      <a:pt x="40609" y="37470"/>
                    </a:lnTo>
                    <a:lnTo>
                      <a:pt x="0" y="3747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5BC5409B-CDD3-430C-8B91-4F5723A551C6}"/>
                  </a:ext>
                </a:extLst>
              </p:cNvPr>
              <p:cNvSpPr/>
              <p:nvPr/>
            </p:nvSpPr>
            <p:spPr>
              <a:xfrm>
                <a:off x="10565704" y="2546829"/>
                <a:ext cx="196275" cy="37469"/>
              </a:xfrm>
              <a:custGeom>
                <a:avLst/>
                <a:gdLst>
                  <a:gd name="connsiteX0" fmla="*/ 0 w 196275"/>
                  <a:gd name="connsiteY0" fmla="*/ 0 h 37469"/>
                  <a:gd name="connsiteX1" fmla="*/ 196275 w 196275"/>
                  <a:gd name="connsiteY1" fmla="*/ 0 h 37469"/>
                  <a:gd name="connsiteX2" fmla="*/ 196275 w 196275"/>
                  <a:gd name="connsiteY2" fmla="*/ 37470 h 37469"/>
                  <a:gd name="connsiteX3" fmla="*/ 0 w 196275"/>
                  <a:gd name="connsiteY3" fmla="*/ 37470 h 37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275" h="37469">
                    <a:moveTo>
                      <a:pt x="0" y="0"/>
                    </a:moveTo>
                    <a:lnTo>
                      <a:pt x="196275" y="0"/>
                    </a:lnTo>
                    <a:lnTo>
                      <a:pt x="196275" y="37470"/>
                    </a:lnTo>
                    <a:lnTo>
                      <a:pt x="0" y="3747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9397CC99-C1D2-47D2-8F68-D6D5BC2F7770}"/>
                  </a:ext>
                </a:extLst>
              </p:cNvPr>
              <p:cNvSpPr/>
              <p:nvPr/>
            </p:nvSpPr>
            <p:spPr>
              <a:xfrm>
                <a:off x="10274675" y="2546829"/>
                <a:ext cx="196275" cy="37469"/>
              </a:xfrm>
              <a:custGeom>
                <a:avLst/>
                <a:gdLst>
                  <a:gd name="connsiteX0" fmla="*/ 0 w 196275"/>
                  <a:gd name="connsiteY0" fmla="*/ 0 h 37469"/>
                  <a:gd name="connsiteX1" fmla="*/ 196275 w 196275"/>
                  <a:gd name="connsiteY1" fmla="*/ 0 h 37469"/>
                  <a:gd name="connsiteX2" fmla="*/ 196275 w 196275"/>
                  <a:gd name="connsiteY2" fmla="*/ 37470 h 37469"/>
                  <a:gd name="connsiteX3" fmla="*/ 0 w 196275"/>
                  <a:gd name="connsiteY3" fmla="*/ 37470 h 37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275" h="37469">
                    <a:moveTo>
                      <a:pt x="0" y="0"/>
                    </a:moveTo>
                    <a:lnTo>
                      <a:pt x="196275" y="0"/>
                    </a:lnTo>
                    <a:lnTo>
                      <a:pt x="196275" y="37470"/>
                    </a:lnTo>
                    <a:lnTo>
                      <a:pt x="0" y="3747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B200D387-0C0A-4A70-9A53-EAE7A4BC92C5}"/>
                  </a:ext>
                </a:extLst>
              </p:cNvPr>
              <p:cNvSpPr/>
              <p:nvPr/>
            </p:nvSpPr>
            <p:spPr>
              <a:xfrm>
                <a:off x="10301747" y="2371969"/>
                <a:ext cx="433159" cy="99919"/>
              </a:xfrm>
              <a:custGeom>
                <a:avLst/>
                <a:gdLst>
                  <a:gd name="connsiteX0" fmla="*/ 408929 w 433159"/>
                  <a:gd name="connsiteY0" fmla="*/ 0 h 99919"/>
                  <a:gd name="connsiteX1" fmla="*/ 24230 w 433159"/>
                  <a:gd name="connsiteY1" fmla="*/ 0 h 99919"/>
                  <a:gd name="connsiteX2" fmla="*/ 0 w 433159"/>
                  <a:gd name="connsiteY2" fmla="*/ 22357 h 99919"/>
                  <a:gd name="connsiteX3" fmla="*/ 0 w 433159"/>
                  <a:gd name="connsiteY3" fmla="*/ 77563 h 99919"/>
                  <a:gd name="connsiteX4" fmla="*/ 24230 w 433159"/>
                  <a:gd name="connsiteY4" fmla="*/ 99920 h 99919"/>
                  <a:gd name="connsiteX5" fmla="*/ 408929 w 433159"/>
                  <a:gd name="connsiteY5" fmla="*/ 99920 h 99919"/>
                  <a:gd name="connsiteX6" fmla="*/ 433159 w 433159"/>
                  <a:gd name="connsiteY6" fmla="*/ 77563 h 99919"/>
                  <a:gd name="connsiteX7" fmla="*/ 433159 w 433159"/>
                  <a:gd name="connsiteY7" fmla="*/ 22357 h 99919"/>
                  <a:gd name="connsiteX8" fmla="*/ 408929 w 433159"/>
                  <a:gd name="connsiteY8" fmla="*/ 0 h 99919"/>
                  <a:gd name="connsiteX9" fmla="*/ 67681 w 433159"/>
                  <a:gd name="connsiteY9" fmla="*/ 62450 h 99919"/>
                  <a:gd name="connsiteX10" fmla="*/ 54145 w 433159"/>
                  <a:gd name="connsiteY10" fmla="*/ 49960 h 99919"/>
                  <a:gd name="connsiteX11" fmla="*/ 67681 w 433159"/>
                  <a:gd name="connsiteY11" fmla="*/ 37470 h 99919"/>
                  <a:gd name="connsiteX12" fmla="*/ 81217 w 433159"/>
                  <a:gd name="connsiteY12" fmla="*/ 49960 h 99919"/>
                  <a:gd name="connsiteX13" fmla="*/ 67681 w 433159"/>
                  <a:gd name="connsiteY13" fmla="*/ 62450 h 99919"/>
                  <a:gd name="connsiteX14" fmla="*/ 135362 w 433159"/>
                  <a:gd name="connsiteY14" fmla="*/ 62450 h 99919"/>
                  <a:gd name="connsiteX15" fmla="*/ 121826 w 433159"/>
                  <a:gd name="connsiteY15" fmla="*/ 49960 h 99919"/>
                  <a:gd name="connsiteX16" fmla="*/ 135362 w 433159"/>
                  <a:gd name="connsiteY16" fmla="*/ 37470 h 99919"/>
                  <a:gd name="connsiteX17" fmla="*/ 148899 w 433159"/>
                  <a:gd name="connsiteY17" fmla="*/ 49960 h 99919"/>
                  <a:gd name="connsiteX18" fmla="*/ 135362 w 433159"/>
                  <a:gd name="connsiteY18" fmla="*/ 62450 h 99919"/>
                  <a:gd name="connsiteX19" fmla="*/ 203043 w 433159"/>
                  <a:gd name="connsiteY19" fmla="*/ 62450 h 99919"/>
                  <a:gd name="connsiteX20" fmla="*/ 189507 w 433159"/>
                  <a:gd name="connsiteY20" fmla="*/ 49960 h 99919"/>
                  <a:gd name="connsiteX21" fmla="*/ 203043 w 433159"/>
                  <a:gd name="connsiteY21" fmla="*/ 37470 h 99919"/>
                  <a:gd name="connsiteX22" fmla="*/ 216580 w 433159"/>
                  <a:gd name="connsiteY22" fmla="*/ 49960 h 99919"/>
                  <a:gd name="connsiteX23" fmla="*/ 203043 w 433159"/>
                  <a:gd name="connsiteY23" fmla="*/ 62450 h 99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33159" h="99919">
                    <a:moveTo>
                      <a:pt x="408929" y="0"/>
                    </a:moveTo>
                    <a:lnTo>
                      <a:pt x="24230" y="0"/>
                    </a:lnTo>
                    <a:cubicBezTo>
                      <a:pt x="10848" y="0"/>
                      <a:pt x="0" y="10009"/>
                      <a:pt x="0" y="22357"/>
                    </a:cubicBezTo>
                    <a:lnTo>
                      <a:pt x="0" y="77563"/>
                    </a:lnTo>
                    <a:cubicBezTo>
                      <a:pt x="0" y="89910"/>
                      <a:pt x="10848" y="99920"/>
                      <a:pt x="24230" y="99920"/>
                    </a:cubicBezTo>
                    <a:lnTo>
                      <a:pt x="408929" y="99920"/>
                    </a:lnTo>
                    <a:cubicBezTo>
                      <a:pt x="422311" y="99920"/>
                      <a:pt x="433159" y="89910"/>
                      <a:pt x="433159" y="77563"/>
                    </a:cubicBezTo>
                    <a:lnTo>
                      <a:pt x="433159" y="22357"/>
                    </a:lnTo>
                    <a:cubicBezTo>
                      <a:pt x="433159" y="10009"/>
                      <a:pt x="422311" y="0"/>
                      <a:pt x="408929" y="0"/>
                    </a:cubicBezTo>
                    <a:close/>
                    <a:moveTo>
                      <a:pt x="67681" y="62450"/>
                    </a:moveTo>
                    <a:cubicBezTo>
                      <a:pt x="60205" y="62450"/>
                      <a:pt x="54145" y="56858"/>
                      <a:pt x="54145" y="49960"/>
                    </a:cubicBezTo>
                    <a:cubicBezTo>
                      <a:pt x="54145" y="43062"/>
                      <a:pt x="60205" y="37470"/>
                      <a:pt x="67681" y="37470"/>
                    </a:cubicBezTo>
                    <a:cubicBezTo>
                      <a:pt x="75157" y="37470"/>
                      <a:pt x="81217" y="43062"/>
                      <a:pt x="81217" y="49960"/>
                    </a:cubicBezTo>
                    <a:cubicBezTo>
                      <a:pt x="81217" y="56858"/>
                      <a:pt x="75157" y="62450"/>
                      <a:pt x="67681" y="62450"/>
                    </a:cubicBezTo>
                    <a:close/>
                    <a:moveTo>
                      <a:pt x="135362" y="62450"/>
                    </a:moveTo>
                    <a:cubicBezTo>
                      <a:pt x="127886" y="62450"/>
                      <a:pt x="121826" y="56858"/>
                      <a:pt x="121826" y="49960"/>
                    </a:cubicBezTo>
                    <a:cubicBezTo>
                      <a:pt x="121826" y="43062"/>
                      <a:pt x="127886" y="37470"/>
                      <a:pt x="135362" y="37470"/>
                    </a:cubicBezTo>
                    <a:cubicBezTo>
                      <a:pt x="142838" y="37470"/>
                      <a:pt x="148899" y="43062"/>
                      <a:pt x="148899" y="49960"/>
                    </a:cubicBezTo>
                    <a:cubicBezTo>
                      <a:pt x="148899" y="56858"/>
                      <a:pt x="142838" y="62450"/>
                      <a:pt x="135362" y="62450"/>
                    </a:cubicBezTo>
                    <a:close/>
                    <a:moveTo>
                      <a:pt x="203043" y="62450"/>
                    </a:moveTo>
                    <a:cubicBezTo>
                      <a:pt x="195567" y="62450"/>
                      <a:pt x="189507" y="56858"/>
                      <a:pt x="189507" y="49960"/>
                    </a:cubicBezTo>
                    <a:cubicBezTo>
                      <a:pt x="189507" y="43062"/>
                      <a:pt x="195567" y="37470"/>
                      <a:pt x="203043" y="37470"/>
                    </a:cubicBezTo>
                    <a:cubicBezTo>
                      <a:pt x="210519" y="37470"/>
                      <a:pt x="216580" y="43062"/>
                      <a:pt x="216580" y="49960"/>
                    </a:cubicBezTo>
                    <a:cubicBezTo>
                      <a:pt x="216580" y="56858"/>
                      <a:pt x="210519" y="62450"/>
                      <a:pt x="203043" y="6245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402DAC05-16E8-45A5-9348-B9E17A216A7D}"/>
                  </a:ext>
                </a:extLst>
              </p:cNvPr>
              <p:cNvSpPr/>
              <p:nvPr/>
            </p:nvSpPr>
            <p:spPr>
              <a:xfrm>
                <a:off x="10301747" y="2247069"/>
                <a:ext cx="433159" cy="99919"/>
              </a:xfrm>
              <a:custGeom>
                <a:avLst/>
                <a:gdLst>
                  <a:gd name="connsiteX0" fmla="*/ 408929 w 433159"/>
                  <a:gd name="connsiteY0" fmla="*/ 0 h 99919"/>
                  <a:gd name="connsiteX1" fmla="*/ 24230 w 433159"/>
                  <a:gd name="connsiteY1" fmla="*/ 0 h 99919"/>
                  <a:gd name="connsiteX2" fmla="*/ 0 w 433159"/>
                  <a:gd name="connsiteY2" fmla="*/ 22357 h 99919"/>
                  <a:gd name="connsiteX3" fmla="*/ 0 w 433159"/>
                  <a:gd name="connsiteY3" fmla="*/ 77563 h 99919"/>
                  <a:gd name="connsiteX4" fmla="*/ 24230 w 433159"/>
                  <a:gd name="connsiteY4" fmla="*/ 99920 h 99919"/>
                  <a:gd name="connsiteX5" fmla="*/ 408929 w 433159"/>
                  <a:gd name="connsiteY5" fmla="*/ 99920 h 99919"/>
                  <a:gd name="connsiteX6" fmla="*/ 433159 w 433159"/>
                  <a:gd name="connsiteY6" fmla="*/ 77563 h 99919"/>
                  <a:gd name="connsiteX7" fmla="*/ 433159 w 433159"/>
                  <a:gd name="connsiteY7" fmla="*/ 22357 h 99919"/>
                  <a:gd name="connsiteX8" fmla="*/ 408929 w 433159"/>
                  <a:gd name="connsiteY8" fmla="*/ 0 h 99919"/>
                  <a:gd name="connsiteX9" fmla="*/ 67681 w 433159"/>
                  <a:gd name="connsiteY9" fmla="*/ 62450 h 99919"/>
                  <a:gd name="connsiteX10" fmla="*/ 54145 w 433159"/>
                  <a:gd name="connsiteY10" fmla="*/ 49960 h 99919"/>
                  <a:gd name="connsiteX11" fmla="*/ 67681 w 433159"/>
                  <a:gd name="connsiteY11" fmla="*/ 37470 h 99919"/>
                  <a:gd name="connsiteX12" fmla="*/ 81217 w 433159"/>
                  <a:gd name="connsiteY12" fmla="*/ 49960 h 99919"/>
                  <a:gd name="connsiteX13" fmla="*/ 67681 w 433159"/>
                  <a:gd name="connsiteY13" fmla="*/ 62450 h 99919"/>
                  <a:gd name="connsiteX14" fmla="*/ 135362 w 433159"/>
                  <a:gd name="connsiteY14" fmla="*/ 62450 h 99919"/>
                  <a:gd name="connsiteX15" fmla="*/ 121826 w 433159"/>
                  <a:gd name="connsiteY15" fmla="*/ 49960 h 99919"/>
                  <a:gd name="connsiteX16" fmla="*/ 135362 w 433159"/>
                  <a:gd name="connsiteY16" fmla="*/ 37470 h 99919"/>
                  <a:gd name="connsiteX17" fmla="*/ 148899 w 433159"/>
                  <a:gd name="connsiteY17" fmla="*/ 49960 h 99919"/>
                  <a:gd name="connsiteX18" fmla="*/ 135362 w 433159"/>
                  <a:gd name="connsiteY18" fmla="*/ 62450 h 99919"/>
                  <a:gd name="connsiteX19" fmla="*/ 203043 w 433159"/>
                  <a:gd name="connsiteY19" fmla="*/ 62450 h 99919"/>
                  <a:gd name="connsiteX20" fmla="*/ 189507 w 433159"/>
                  <a:gd name="connsiteY20" fmla="*/ 49960 h 99919"/>
                  <a:gd name="connsiteX21" fmla="*/ 203043 w 433159"/>
                  <a:gd name="connsiteY21" fmla="*/ 37470 h 99919"/>
                  <a:gd name="connsiteX22" fmla="*/ 216580 w 433159"/>
                  <a:gd name="connsiteY22" fmla="*/ 49960 h 99919"/>
                  <a:gd name="connsiteX23" fmla="*/ 203043 w 433159"/>
                  <a:gd name="connsiteY23" fmla="*/ 62450 h 99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33159" h="99919">
                    <a:moveTo>
                      <a:pt x="408929" y="0"/>
                    </a:moveTo>
                    <a:lnTo>
                      <a:pt x="24230" y="0"/>
                    </a:lnTo>
                    <a:cubicBezTo>
                      <a:pt x="10848" y="0"/>
                      <a:pt x="0" y="10009"/>
                      <a:pt x="0" y="22357"/>
                    </a:cubicBezTo>
                    <a:lnTo>
                      <a:pt x="0" y="77563"/>
                    </a:lnTo>
                    <a:cubicBezTo>
                      <a:pt x="0" y="89910"/>
                      <a:pt x="10848" y="99920"/>
                      <a:pt x="24230" y="99920"/>
                    </a:cubicBezTo>
                    <a:lnTo>
                      <a:pt x="408929" y="99920"/>
                    </a:lnTo>
                    <a:cubicBezTo>
                      <a:pt x="422311" y="99920"/>
                      <a:pt x="433159" y="89910"/>
                      <a:pt x="433159" y="77563"/>
                    </a:cubicBezTo>
                    <a:lnTo>
                      <a:pt x="433159" y="22357"/>
                    </a:lnTo>
                    <a:cubicBezTo>
                      <a:pt x="433159" y="10009"/>
                      <a:pt x="422311" y="0"/>
                      <a:pt x="408929" y="0"/>
                    </a:cubicBezTo>
                    <a:close/>
                    <a:moveTo>
                      <a:pt x="67681" y="62450"/>
                    </a:moveTo>
                    <a:cubicBezTo>
                      <a:pt x="60205" y="62450"/>
                      <a:pt x="54145" y="56858"/>
                      <a:pt x="54145" y="49960"/>
                    </a:cubicBezTo>
                    <a:cubicBezTo>
                      <a:pt x="54145" y="43062"/>
                      <a:pt x="60205" y="37470"/>
                      <a:pt x="67681" y="37470"/>
                    </a:cubicBezTo>
                    <a:cubicBezTo>
                      <a:pt x="75157" y="37470"/>
                      <a:pt x="81217" y="43062"/>
                      <a:pt x="81217" y="49960"/>
                    </a:cubicBezTo>
                    <a:cubicBezTo>
                      <a:pt x="81217" y="56858"/>
                      <a:pt x="75157" y="62450"/>
                      <a:pt x="67681" y="62450"/>
                    </a:cubicBezTo>
                    <a:close/>
                    <a:moveTo>
                      <a:pt x="135362" y="62450"/>
                    </a:moveTo>
                    <a:cubicBezTo>
                      <a:pt x="127886" y="62450"/>
                      <a:pt x="121826" y="56858"/>
                      <a:pt x="121826" y="49960"/>
                    </a:cubicBezTo>
                    <a:cubicBezTo>
                      <a:pt x="121826" y="43062"/>
                      <a:pt x="127886" y="37470"/>
                      <a:pt x="135362" y="37470"/>
                    </a:cubicBezTo>
                    <a:cubicBezTo>
                      <a:pt x="142838" y="37470"/>
                      <a:pt x="148899" y="43062"/>
                      <a:pt x="148899" y="49960"/>
                    </a:cubicBezTo>
                    <a:cubicBezTo>
                      <a:pt x="148899" y="56858"/>
                      <a:pt x="142838" y="62450"/>
                      <a:pt x="135362" y="62450"/>
                    </a:cubicBezTo>
                    <a:close/>
                    <a:moveTo>
                      <a:pt x="203043" y="62450"/>
                    </a:moveTo>
                    <a:cubicBezTo>
                      <a:pt x="195567" y="62450"/>
                      <a:pt x="189507" y="56858"/>
                      <a:pt x="189507" y="49960"/>
                    </a:cubicBezTo>
                    <a:cubicBezTo>
                      <a:pt x="189507" y="43062"/>
                      <a:pt x="195567" y="37470"/>
                      <a:pt x="203043" y="37470"/>
                    </a:cubicBezTo>
                    <a:cubicBezTo>
                      <a:pt x="210519" y="37470"/>
                      <a:pt x="216580" y="43062"/>
                      <a:pt x="216580" y="49960"/>
                    </a:cubicBezTo>
                    <a:cubicBezTo>
                      <a:pt x="216580" y="56858"/>
                      <a:pt x="210519" y="62450"/>
                      <a:pt x="203043" y="6245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ADA078FF-AC56-4939-AFF0-3C9145E815D3}"/>
                  </a:ext>
                </a:extLst>
              </p:cNvPr>
              <p:cNvSpPr/>
              <p:nvPr/>
            </p:nvSpPr>
            <p:spPr>
              <a:xfrm>
                <a:off x="10301747" y="2122169"/>
                <a:ext cx="433159" cy="99919"/>
              </a:xfrm>
              <a:custGeom>
                <a:avLst/>
                <a:gdLst>
                  <a:gd name="connsiteX0" fmla="*/ 408929 w 433159"/>
                  <a:gd name="connsiteY0" fmla="*/ 0 h 99919"/>
                  <a:gd name="connsiteX1" fmla="*/ 24230 w 433159"/>
                  <a:gd name="connsiteY1" fmla="*/ 0 h 99919"/>
                  <a:gd name="connsiteX2" fmla="*/ 0 w 433159"/>
                  <a:gd name="connsiteY2" fmla="*/ 22357 h 99919"/>
                  <a:gd name="connsiteX3" fmla="*/ 0 w 433159"/>
                  <a:gd name="connsiteY3" fmla="*/ 77563 h 99919"/>
                  <a:gd name="connsiteX4" fmla="*/ 24230 w 433159"/>
                  <a:gd name="connsiteY4" fmla="*/ 99920 h 99919"/>
                  <a:gd name="connsiteX5" fmla="*/ 408929 w 433159"/>
                  <a:gd name="connsiteY5" fmla="*/ 99920 h 99919"/>
                  <a:gd name="connsiteX6" fmla="*/ 433159 w 433159"/>
                  <a:gd name="connsiteY6" fmla="*/ 77563 h 99919"/>
                  <a:gd name="connsiteX7" fmla="*/ 433159 w 433159"/>
                  <a:gd name="connsiteY7" fmla="*/ 22357 h 99919"/>
                  <a:gd name="connsiteX8" fmla="*/ 408929 w 433159"/>
                  <a:gd name="connsiteY8" fmla="*/ 0 h 99919"/>
                  <a:gd name="connsiteX9" fmla="*/ 67681 w 433159"/>
                  <a:gd name="connsiteY9" fmla="*/ 62450 h 99919"/>
                  <a:gd name="connsiteX10" fmla="*/ 54145 w 433159"/>
                  <a:gd name="connsiteY10" fmla="*/ 49960 h 99919"/>
                  <a:gd name="connsiteX11" fmla="*/ 67681 w 433159"/>
                  <a:gd name="connsiteY11" fmla="*/ 37470 h 99919"/>
                  <a:gd name="connsiteX12" fmla="*/ 81217 w 433159"/>
                  <a:gd name="connsiteY12" fmla="*/ 49960 h 99919"/>
                  <a:gd name="connsiteX13" fmla="*/ 67681 w 433159"/>
                  <a:gd name="connsiteY13" fmla="*/ 62450 h 99919"/>
                  <a:gd name="connsiteX14" fmla="*/ 135362 w 433159"/>
                  <a:gd name="connsiteY14" fmla="*/ 62450 h 99919"/>
                  <a:gd name="connsiteX15" fmla="*/ 121826 w 433159"/>
                  <a:gd name="connsiteY15" fmla="*/ 49960 h 99919"/>
                  <a:gd name="connsiteX16" fmla="*/ 135362 w 433159"/>
                  <a:gd name="connsiteY16" fmla="*/ 37470 h 99919"/>
                  <a:gd name="connsiteX17" fmla="*/ 148899 w 433159"/>
                  <a:gd name="connsiteY17" fmla="*/ 49960 h 99919"/>
                  <a:gd name="connsiteX18" fmla="*/ 135362 w 433159"/>
                  <a:gd name="connsiteY18" fmla="*/ 62450 h 99919"/>
                  <a:gd name="connsiteX19" fmla="*/ 203043 w 433159"/>
                  <a:gd name="connsiteY19" fmla="*/ 62450 h 99919"/>
                  <a:gd name="connsiteX20" fmla="*/ 189507 w 433159"/>
                  <a:gd name="connsiteY20" fmla="*/ 49960 h 99919"/>
                  <a:gd name="connsiteX21" fmla="*/ 203043 w 433159"/>
                  <a:gd name="connsiteY21" fmla="*/ 37470 h 99919"/>
                  <a:gd name="connsiteX22" fmla="*/ 216580 w 433159"/>
                  <a:gd name="connsiteY22" fmla="*/ 49960 h 99919"/>
                  <a:gd name="connsiteX23" fmla="*/ 203043 w 433159"/>
                  <a:gd name="connsiteY23" fmla="*/ 62450 h 99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33159" h="99919">
                    <a:moveTo>
                      <a:pt x="408929" y="0"/>
                    </a:moveTo>
                    <a:lnTo>
                      <a:pt x="24230" y="0"/>
                    </a:lnTo>
                    <a:cubicBezTo>
                      <a:pt x="10848" y="0"/>
                      <a:pt x="0" y="10009"/>
                      <a:pt x="0" y="22357"/>
                    </a:cubicBezTo>
                    <a:lnTo>
                      <a:pt x="0" y="77563"/>
                    </a:lnTo>
                    <a:cubicBezTo>
                      <a:pt x="0" y="89910"/>
                      <a:pt x="10848" y="99920"/>
                      <a:pt x="24230" y="99920"/>
                    </a:cubicBezTo>
                    <a:lnTo>
                      <a:pt x="408929" y="99920"/>
                    </a:lnTo>
                    <a:cubicBezTo>
                      <a:pt x="422311" y="99920"/>
                      <a:pt x="433159" y="89910"/>
                      <a:pt x="433159" y="77563"/>
                    </a:cubicBezTo>
                    <a:lnTo>
                      <a:pt x="433159" y="22357"/>
                    </a:lnTo>
                    <a:cubicBezTo>
                      <a:pt x="433159" y="10009"/>
                      <a:pt x="422311" y="0"/>
                      <a:pt x="408929" y="0"/>
                    </a:cubicBezTo>
                    <a:close/>
                    <a:moveTo>
                      <a:pt x="67681" y="62450"/>
                    </a:moveTo>
                    <a:cubicBezTo>
                      <a:pt x="60205" y="62450"/>
                      <a:pt x="54145" y="56858"/>
                      <a:pt x="54145" y="49960"/>
                    </a:cubicBezTo>
                    <a:cubicBezTo>
                      <a:pt x="54145" y="43062"/>
                      <a:pt x="60205" y="37470"/>
                      <a:pt x="67681" y="37470"/>
                    </a:cubicBezTo>
                    <a:cubicBezTo>
                      <a:pt x="75157" y="37470"/>
                      <a:pt x="81217" y="43062"/>
                      <a:pt x="81217" y="49960"/>
                    </a:cubicBezTo>
                    <a:cubicBezTo>
                      <a:pt x="81217" y="56858"/>
                      <a:pt x="75157" y="62450"/>
                      <a:pt x="67681" y="62450"/>
                    </a:cubicBezTo>
                    <a:close/>
                    <a:moveTo>
                      <a:pt x="135362" y="62450"/>
                    </a:moveTo>
                    <a:cubicBezTo>
                      <a:pt x="127886" y="62450"/>
                      <a:pt x="121826" y="56858"/>
                      <a:pt x="121826" y="49960"/>
                    </a:cubicBezTo>
                    <a:cubicBezTo>
                      <a:pt x="121826" y="43062"/>
                      <a:pt x="127886" y="37470"/>
                      <a:pt x="135362" y="37470"/>
                    </a:cubicBezTo>
                    <a:cubicBezTo>
                      <a:pt x="142838" y="37470"/>
                      <a:pt x="148899" y="43062"/>
                      <a:pt x="148899" y="49960"/>
                    </a:cubicBezTo>
                    <a:cubicBezTo>
                      <a:pt x="148899" y="56858"/>
                      <a:pt x="142838" y="62450"/>
                      <a:pt x="135362" y="62450"/>
                    </a:cubicBezTo>
                    <a:close/>
                    <a:moveTo>
                      <a:pt x="203043" y="62450"/>
                    </a:moveTo>
                    <a:cubicBezTo>
                      <a:pt x="195567" y="62450"/>
                      <a:pt x="189507" y="56858"/>
                      <a:pt x="189507" y="49960"/>
                    </a:cubicBezTo>
                    <a:cubicBezTo>
                      <a:pt x="189507" y="43062"/>
                      <a:pt x="195567" y="37470"/>
                      <a:pt x="203043" y="37470"/>
                    </a:cubicBezTo>
                    <a:cubicBezTo>
                      <a:pt x="210519" y="37470"/>
                      <a:pt x="216580" y="43062"/>
                      <a:pt x="216580" y="49960"/>
                    </a:cubicBezTo>
                    <a:cubicBezTo>
                      <a:pt x="216580" y="56858"/>
                      <a:pt x="210519" y="62450"/>
                      <a:pt x="203043" y="6245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39793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595959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88BC66DA17B46AAC9D969BDC27274" ma:contentTypeVersion="15" ma:contentTypeDescription="Ein neues Dokument erstellen." ma:contentTypeScope="" ma:versionID="507cba7a79a3ecc42041c8b59adec4f0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08e3ca157f5405c5fe301dcf6a0ccd19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Props1.xml><?xml version="1.0" encoding="utf-8"?>
<ds:datastoreItem xmlns:ds="http://schemas.openxmlformats.org/officeDocument/2006/customXml" ds:itemID="{C798DF00-3170-45E6-BF53-43CBA069612B}"/>
</file>

<file path=customXml/itemProps2.xml><?xml version="1.0" encoding="utf-8"?>
<ds:datastoreItem xmlns:ds="http://schemas.openxmlformats.org/officeDocument/2006/customXml" ds:itemID="{681EC47C-DF8A-4DDA-99C1-B677E250228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570680-104C-4413-84E1-196CCF82C90B}">
  <ds:schemaRefs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ed374dd9-d6d6-4deb-aaee-83a0d36ae4d4"/>
    <ds:schemaRef ds:uri="http://purl.org/dc/terms/"/>
    <ds:schemaRef ds:uri="447a0e29-417c-48dd-a0a6-9c62823d420b"/>
    <ds:schemaRef ds:uri="21db1a41-6048-41cc-aa9c-5fc692bf8cb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</Words>
  <Application>Microsoft Office PowerPoint</Application>
  <PresentationFormat>Breitbild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 Mühlhaus</dc:creator>
  <cp:lastModifiedBy>Cristina Martins Rodrigues</cp:lastModifiedBy>
  <cp:revision>1</cp:revision>
  <dcterms:created xsi:type="dcterms:W3CDTF">2020-06-29T09:54:11Z</dcterms:created>
  <dcterms:modified xsi:type="dcterms:W3CDTF">2022-10-10T13:40:55Z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MediaServiceImageTags">
    <vt:lpwstr/>
  </property>
</Properties>
</file>