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BD706-C1DF-4D2D-8A8E-C5029EAC13D3}" v="1" dt="2022-10-10T13:33:4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Cristina Martins Rodrigues" userId="459032d2-6611-47f6-b546-c79c040e89ab" providerId="ADAL" clId="{8B8BD706-C1DF-4D2D-8A8E-C5029EAC13D3}"/>
    <pc:docChg chg="custSel modSld">
      <pc:chgData name="Cristina Martins Rodrigues" userId="459032d2-6611-47f6-b546-c79c040e89ab" providerId="ADAL" clId="{8B8BD706-C1DF-4D2D-8A8E-C5029EAC13D3}" dt="2022-10-10T13:33:42.433" v="5" actId="20577"/>
      <pc:docMkLst>
        <pc:docMk/>
      </pc:docMkLst>
      <pc:sldChg chg="addSp delSp modSp mod modNotesTx">
        <pc:chgData name="Cristina Martins Rodrigues" userId="459032d2-6611-47f6-b546-c79c040e89ab" providerId="ADAL" clId="{8B8BD706-C1DF-4D2D-8A8E-C5029EAC13D3}" dt="2022-10-10T13:33:42.433" v="5" actId="20577"/>
        <pc:sldMkLst>
          <pc:docMk/>
          <pc:sldMk cId="0" sldId="275"/>
        </pc:sldMkLst>
        <pc:spChg chg="mod">
          <ac:chgData name="Cristina Martins Rodrigues" userId="459032d2-6611-47f6-b546-c79c040e89ab" providerId="ADAL" clId="{8B8BD706-C1DF-4D2D-8A8E-C5029EAC13D3}" dt="2022-10-10T13:33:38.288" v="4" actId="1076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Cristina Martins Rodrigues" userId="459032d2-6611-47f6-b546-c79c040e89ab" providerId="ADAL" clId="{8B8BD706-C1DF-4D2D-8A8E-C5029EAC13D3}" dt="2022-10-10T13:33:33.869" v="2" actId="478"/>
          <ac:spMkLst>
            <pc:docMk/>
            <pc:sldMk cId="0" sldId="275"/>
            <ac:spMk id="6" creationId="{31B10C79-FB5D-7940-493F-13032F258C6A}"/>
          </ac:spMkLst>
        </pc:spChg>
        <pc:spChg chg="add del mod">
          <ac:chgData name="Cristina Martins Rodrigues" userId="459032d2-6611-47f6-b546-c79c040e89ab" providerId="ADAL" clId="{8B8BD706-C1DF-4D2D-8A8E-C5029EAC13D3}" dt="2022-10-10T13:33:34.701" v="3" actId="478"/>
          <ac:spMkLst>
            <pc:docMk/>
            <pc:sldMk cId="0" sldId="275"/>
            <ac:spMk id="8" creationId="{9FAF2903-B767-A9FC-6F54-E909616B2370}"/>
          </ac:spMkLst>
        </pc:spChg>
        <pc:spChg chg="del">
          <ac:chgData name="Cristina Martins Rodrigues" userId="459032d2-6611-47f6-b546-c79c040e89ab" providerId="ADAL" clId="{8B8BD706-C1DF-4D2D-8A8E-C5029EAC13D3}" dt="2022-10-10T13:33:32.202" v="1" actId="478"/>
          <ac:spMkLst>
            <pc:docMk/>
            <pc:sldMk cId="0" sldId="275"/>
            <ac:spMk id="300" creationId="{00000000-0000-0000-0000-000000000000}"/>
          </ac:spMkLst>
        </pc:spChg>
        <pc:spChg chg="del">
          <ac:chgData name="Cristina Martins Rodrigues" userId="459032d2-6611-47f6-b546-c79c040e89ab" providerId="ADAL" clId="{8B8BD706-C1DF-4D2D-8A8E-C5029EAC13D3}" dt="2022-10-10T13:33:30.971" v="0" actId="478"/>
          <ac:spMkLst>
            <pc:docMk/>
            <pc:sldMk cId="0" sldId="275"/>
            <ac:spMk id="301" creationId="{00000000-0000-0000-0000-000000000000}"/>
          </ac:spMkLst>
        </pc:spChg>
        <pc:grpChg chg="mod">
          <ac:chgData name="Cristina Martins Rodrigues" userId="459032d2-6611-47f6-b546-c79c040e89ab" providerId="ADAL" clId="{8B8BD706-C1DF-4D2D-8A8E-C5029EAC13D3}" dt="2022-10-10T13:33:38.288" v="4" actId="1076"/>
          <ac:grpSpMkLst>
            <pc:docMk/>
            <pc:sldMk cId="0" sldId="275"/>
            <ac:grpSpMk id="2" creationId="{0747EE4A-3BFB-4B9F-963E-D6E563283B42}"/>
          </ac:grpSpMkLst>
        </pc:grpChg>
        <pc:grpChg chg="mod">
          <ac:chgData name="Cristina Martins Rodrigues" userId="459032d2-6611-47f6-b546-c79c040e89ab" providerId="ADAL" clId="{8B8BD706-C1DF-4D2D-8A8E-C5029EAC13D3}" dt="2022-10-10T13:33:38.288" v="4" actId="1076"/>
          <ac:grpSpMkLst>
            <pc:docMk/>
            <pc:sldMk cId="0" sldId="275"/>
            <ac:grpSpMk id="5" creationId="{B8EF9331-BCEB-4094-8283-612B9259A69D}"/>
          </ac:grpSpMkLst>
        </pc:grpChg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6f5335bf_1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6f5335bf_1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6CE3B17-010D-4EA2-AA21-795AC44A15FB}"/>
              </a:ext>
            </a:extLst>
          </p:cNvPr>
          <p:cNvSpPr/>
          <p:nvPr/>
        </p:nvSpPr>
        <p:spPr>
          <a:xfrm>
            <a:off x="2411051" y="1318329"/>
            <a:ext cx="4078453" cy="407845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EF9331-BCEB-4094-8283-612B9259A69D}"/>
              </a:ext>
            </a:extLst>
          </p:cNvPr>
          <p:cNvGrpSpPr/>
          <p:nvPr/>
        </p:nvGrpSpPr>
        <p:grpSpPr>
          <a:xfrm>
            <a:off x="3569516" y="1272607"/>
            <a:ext cx="2301009" cy="2201251"/>
            <a:chOff x="892357" y="2084978"/>
            <a:chExt cx="1924432" cy="1841000"/>
          </a:xfrm>
        </p:grpSpPr>
        <p:pic>
          <p:nvPicPr>
            <p:cNvPr id="302" name="Google Shape;302;p32"/>
            <p:cNvPicPr preferRelativeResize="0"/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2357" y="2084978"/>
              <a:ext cx="1924432" cy="184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32"/>
            <p:cNvPicPr preferRelativeResize="0"/>
            <p:nvPr/>
          </p:nvPicPr>
          <p:blipFill>
            <a:blip r:embed="rId4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34224" y="2376578"/>
              <a:ext cx="432533" cy="4063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47EE4A-3BFB-4B9F-963E-D6E563283B42}"/>
              </a:ext>
            </a:extLst>
          </p:cNvPr>
          <p:cNvGrpSpPr/>
          <p:nvPr/>
        </p:nvGrpSpPr>
        <p:grpSpPr>
          <a:xfrm>
            <a:off x="3629200" y="3776797"/>
            <a:ext cx="2301009" cy="1800869"/>
            <a:chOff x="9659942" y="4788568"/>
            <a:chExt cx="2002017" cy="1566865"/>
          </a:xfrm>
        </p:grpSpPr>
        <p:pic>
          <p:nvPicPr>
            <p:cNvPr id="303" name="Google Shape;303;p32"/>
            <p:cNvPicPr preferRelativeResize="0"/>
            <p:nvPr/>
          </p:nvPicPr>
          <p:blipFill>
            <a:blip r:embed="rId5"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59942" y="4788568"/>
              <a:ext cx="2002017" cy="1566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32"/>
            <p:cNvPicPr preferRelativeResize="0"/>
            <p:nvPr/>
          </p:nvPicPr>
          <p:blipFill>
            <a:blip r:embed="rId4"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886933" y="4969367"/>
              <a:ext cx="330200" cy="3101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C9C6B583-25F9-4DC9-8BB2-FC12550F6596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