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55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697E"/>
    <a:srgbClr val="FFFFFF"/>
    <a:srgbClr val="000000"/>
    <a:srgbClr val="0BB5DD"/>
    <a:srgbClr val="A0E9FA"/>
    <a:srgbClr val="AFABAB"/>
    <a:srgbClr val="B4CE82"/>
    <a:srgbClr val="E6F9FE"/>
    <a:srgbClr val="1FC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4DA89-4763-42F1-BCAD-98F871CFA553}" v="1" dt="2022-10-10T13:39:38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Cristina Martins Rodrigues" userId="459032d2-6611-47f6-b546-c79c040e89ab" providerId="ADAL" clId="{0B34DA89-4763-42F1-BCAD-98F871CFA553}"/>
    <pc:docChg chg="custSel modSld">
      <pc:chgData name="Cristina Martins Rodrigues" userId="459032d2-6611-47f6-b546-c79c040e89ab" providerId="ADAL" clId="{0B34DA89-4763-42F1-BCAD-98F871CFA553}" dt="2022-10-10T13:39:34.524" v="3" actId="478"/>
      <pc:docMkLst>
        <pc:docMk/>
      </pc:docMkLst>
      <pc:sldChg chg="addSp delSp modSp mod">
        <pc:chgData name="Cristina Martins Rodrigues" userId="459032d2-6611-47f6-b546-c79c040e89ab" providerId="ADAL" clId="{0B34DA89-4763-42F1-BCAD-98F871CFA553}" dt="2022-10-10T13:39:34.524" v="3" actId="478"/>
        <pc:sldMkLst>
          <pc:docMk/>
          <pc:sldMk cId="1380823532" sldId="550"/>
        </pc:sldMkLst>
        <pc:spChg chg="del">
          <ac:chgData name="Cristina Martins Rodrigues" userId="459032d2-6611-47f6-b546-c79c040e89ab" providerId="ADAL" clId="{0B34DA89-4763-42F1-BCAD-98F871CFA553}" dt="2022-10-10T13:39:32.578" v="1" actId="478"/>
          <ac:spMkLst>
            <pc:docMk/>
            <pc:sldMk cId="1380823532" sldId="550"/>
            <ac:spMk id="3" creationId="{05B3F69F-DAA2-4E8C-A407-31F8C9754F4C}"/>
          </ac:spMkLst>
        </pc:spChg>
        <pc:spChg chg="add del mod">
          <ac:chgData name="Cristina Martins Rodrigues" userId="459032d2-6611-47f6-b546-c79c040e89ab" providerId="ADAL" clId="{0B34DA89-4763-42F1-BCAD-98F871CFA553}" dt="2022-10-10T13:39:33.879" v="2" actId="478"/>
          <ac:spMkLst>
            <pc:docMk/>
            <pc:sldMk cId="1380823532" sldId="550"/>
            <ac:spMk id="10" creationId="{B0CBB2D3-F00D-D9F7-3403-E511DA6F8A2B}"/>
          </ac:spMkLst>
        </pc:spChg>
        <pc:spChg chg="add del mod">
          <ac:chgData name="Cristina Martins Rodrigues" userId="459032d2-6611-47f6-b546-c79c040e89ab" providerId="ADAL" clId="{0B34DA89-4763-42F1-BCAD-98F871CFA553}" dt="2022-10-10T13:39:34.524" v="3" actId="478"/>
          <ac:spMkLst>
            <pc:docMk/>
            <pc:sldMk cId="1380823532" sldId="550"/>
            <ac:spMk id="20" creationId="{D9469BBF-C162-E9B2-3E3F-BEED94BF8E1F}"/>
          </ac:spMkLst>
        </pc:spChg>
        <pc:spChg chg="del">
          <ac:chgData name="Cristina Martins Rodrigues" userId="459032d2-6611-47f6-b546-c79c040e89ab" providerId="ADAL" clId="{0B34DA89-4763-42F1-BCAD-98F871CFA553}" dt="2022-10-10T13:39:30.733" v="0" actId="478"/>
          <ac:spMkLst>
            <pc:docMk/>
            <pc:sldMk cId="1380823532" sldId="550"/>
            <ac:spMk id="137" creationId="{925E0309-893E-4DBD-86BC-B657F449E315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0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0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0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 Mühlhaus" userId="1b6b3aba618dadac" providerId="LiveId" clId="{B8546F60-6C36-4876-83BF-A0A24D04D2D8}"/>
    <pc:docChg chg="modSld">
      <pc:chgData name="Timo Mühlhaus" userId="1b6b3aba618dadac" providerId="LiveId" clId="{B8546F60-6C36-4876-83BF-A0A24D04D2D8}" dt="2021-06-03T13:30:10.259" v="2" actId="165"/>
      <pc:docMkLst>
        <pc:docMk/>
      </pc:docMkLst>
      <pc:sldChg chg="addSp modSp">
        <pc:chgData name="Timo Mühlhaus" userId="1b6b3aba618dadac" providerId="LiveId" clId="{B8546F60-6C36-4876-83BF-A0A24D04D2D8}" dt="2021-05-26T07:48:43.739" v="1" actId="164"/>
        <pc:sldMkLst>
          <pc:docMk/>
          <pc:sldMk cId="2226398919" sldId="517"/>
        </pc:sldMkLst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23" creationId="{1BDF1349-D25C-4D47-9A36-D77CAB0539EE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28" creationId="{CA5E2811-6AEC-4613-B8A7-2E66B0CE822E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50" creationId="{FF267573-65CE-40BB-ACB5-02770DA65F3D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98" creationId="{684786DC-EAA1-4214-AD0C-97903EF0EB51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16" creationId="{5550FDBA-EB34-4E11-B15B-6FDA582E567B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66" creationId="{98A836E0-9D01-4FD2-B919-54022ECDF439}"/>
          </ac:spMkLst>
        </pc:spChg>
        <pc:grpChg chg="add 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3" creationId="{93A7EEF3-CF02-459E-BD5C-B678E8C08020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39" creationId="{8B083A7E-C067-4697-851B-BE93B59AFF9B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52" creationId="{72FF7CA0-867A-4B54-AAC4-D8E19EF43DBE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91" creationId="{3BD643EA-F512-43B6-B47B-38E0202F99B5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57" creationId="{0E3D5993-E428-45E7-AFD2-4FD4438FD2F8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84" creationId="{BF2432EE-A1BF-49DC-8A0F-AA21E10C31FC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00" creationId="{27671DB8-C33E-41BA-B436-9B40B46ED87A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05" creationId="{B9537ABF-1D6A-4144-A0A4-2A392C464F07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44" creationId="{6C5EC6BA-B27D-4E55-93B8-D293BC51AFD7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65" creationId="{27C6403E-2777-4AB0-9EC4-720D5CA1CC6F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208" creationId="{3ADE53A4-960C-49B2-B02B-0A20EFEA188C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225" creationId="{19C75848-071B-4C92-9390-428865D04DD3}"/>
          </ac:picMkLst>
        </pc:pic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0" creationId="{7500841D-3B91-4ED3-808C-F82750C85D3E}"/>
          </ac:cxnSpMkLst>
        </pc:cxn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67" creationId="{4682A115-C0A0-4019-9B00-0A2DCAD636EA}"/>
          </ac:cxnSpMkLst>
        </pc:cxnChg>
      </pc:sldChg>
      <pc:sldChg chg="delSp modSp">
        <pc:chgData name="Timo Mühlhaus" userId="1b6b3aba618dadac" providerId="LiveId" clId="{B8546F60-6C36-4876-83BF-A0A24D04D2D8}" dt="2021-06-03T13:30:10.259" v="2" actId="165"/>
        <pc:sldMkLst>
          <pc:docMk/>
          <pc:sldMk cId="2036752745" sldId="530"/>
        </pc:sldMkLst>
        <pc:spChg chg="mod topLvl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5" creationId="{2DCF9050-3C9E-414D-A84D-C13E29855B26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6" creationId="{297D2D0D-C69F-4BA0-8B0F-3FEA765F44EC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9" creationId="{EEF1903D-750A-435B-9FFF-30AC391D1AF4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32" creationId="{99AB4264-F038-4BC7-A023-E6847ABFC28D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64" creationId="{D327695C-C986-47D2-B0AE-ACE69FC5AFBC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69" creationId="{D60FD2E2-6D27-480B-A2CD-0A0D3FB50D61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70" creationId="{044F0C55-9132-4078-850E-85BA751056A8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71" creationId="{50F9A4A0-6CF5-48DC-B4B7-125E80CE2E95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75" creationId="{B047539B-DCB3-49BD-AE1E-4C30F61EC6B0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85" creationId="{9B55E499-AB47-417E-A9E1-7F465379C67F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89" creationId="{1411DF9A-4235-4D87-90B1-85522AF1A17F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92" creationId="{BE27AF36-1520-4CD5-A28F-41E58C3450D9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96" creationId="{2D15D9E1-569E-41D5-9D45-A9FFAFC4417F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99" creationId="{EE579898-46F0-40BC-B1E8-87380EE6A4B4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205" creationId="{661CAE9E-C533-416D-B67F-D011BDB18805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239" creationId="{61996A98-8322-43E2-9C2A-495F5171BE1F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243" creationId="{F2E305F5-264B-4B0F-844B-BA1C18FFBE66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244" creationId="{6A07C684-AE25-4B55-BD26-130361010509}"/>
          </ac:spMkLst>
        </pc:s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7" creationId="{3221BE55-66C4-4967-9A35-EE4522465D11}"/>
          </ac:grpSpMkLst>
        </pc:gr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8" creationId="{12CCEEF5-8598-49E5-AFF5-64235DA78F56}"/>
          </ac:grpSpMkLst>
        </pc:gr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5" creationId="{69E6F30D-412C-459E-8750-871E84137F59}"/>
          </ac:grpSpMkLst>
        </pc:grpChg>
        <pc:grpChg chg="de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6" creationId="{DC80C8E6-E9E7-4CE7-9CCC-4C69DFDFD230}"/>
          </ac:grpSpMkLst>
        </pc:grpChg>
        <pc:grpChg chg="mod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03" creationId="{2CD30776-CF10-41E7-9609-0AA3AAF6BE17}"/>
          </ac:grpSpMkLst>
        </pc:gr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55" creationId="{473A1968-ECEA-4537-91F0-2DB09A5482A1}"/>
          </ac:grpSpMkLst>
        </pc:grpChg>
        <pc:grpChg chg="mod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88" creationId="{D7736B1D-2D13-467A-ACC9-3BD3D4545593}"/>
          </ac:grpSpMkLst>
        </pc:gr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242" creationId="{C15CAFB8-CB96-4F68-8E29-9B69BE4BBAA1}"/>
          </ac:grpSpMkLst>
        </pc:grpChg>
        <pc:picChg chg="mod topLvl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1" creationId="{65B7A901-63B8-4B15-B311-29B6FB7B6FF1}"/>
          </ac:picMkLst>
        </pc:picChg>
        <pc:picChg chg="mod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04" creationId="{5B6E4351-D01C-4B14-865B-84D63C79637A}"/>
          </ac:picMkLst>
        </pc:picChg>
        <pc:picChg chg="mod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06" creationId="{6B51A187-6C1A-4563-B93F-0DC1DA0B35B3}"/>
          </ac:picMkLst>
        </pc:picChg>
        <pc:picChg chg="mod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07" creationId="{9383EBF7-4B0C-470E-B1B2-C4B567EBCAC0}"/>
          </ac:picMkLst>
        </pc:picChg>
        <pc:picChg chg="mod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08" creationId="{3B5BAF1F-10BD-4639-972D-CAB33C27EB0B}"/>
          </ac:picMkLst>
        </pc:pic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86" creationId="{E52CCD6B-A23E-4848-BDD2-1B5811C1091A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87" creationId="{F0313C2A-3427-4028-AFC3-73749E69A9CF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0" creationId="{DD955495-56AC-4AC9-9E24-6E9CB7BA1BC2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1" creationId="{16D7AB0D-7B70-495B-ABA8-3DDC53AE90A4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3" creationId="{AF608FCB-EA8F-4DD8-83F5-267CDD53D941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5" creationId="{768E8D6E-8F13-4111-8EB2-2787E8A07AC0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7" creationId="{C6290E74-F6CE-46B1-9675-0327D4311D01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8" creationId="{D24EDFAD-5249-4EA5-86A3-C48B757F2D3A}"/>
          </ac:cxnSpMkLst>
        </pc:cxnChg>
      </pc:sldChg>
      <pc:sldChg chg="delSp modSp">
        <pc:chgData name="Timo Mühlhaus" userId="1b6b3aba618dadac" providerId="LiveId" clId="{B8546F60-6C36-4876-83BF-A0A24D04D2D8}" dt="2021-04-23T10:02:46.608" v="0" actId="165"/>
        <pc:sldMkLst>
          <pc:docMk/>
          <pc:sldMk cId="3322981495" sldId="544"/>
        </pc:sldMkLst>
        <pc:grpChg chg="del">
          <ac:chgData name="Timo Mühlhaus" userId="1b6b3aba618dadac" providerId="LiveId" clId="{B8546F60-6C36-4876-83BF-A0A24D04D2D8}" dt="2021-04-23T10:02:46.608" v="0" actId="165"/>
          <ac:grpSpMkLst>
            <pc:docMk/>
            <pc:sldMk cId="3322981495" sldId="544"/>
            <ac:grpSpMk id="26" creationId="{C6262468-0428-41FB-8559-5647ED1643C2}"/>
          </ac:grpSpMkLst>
        </pc:grpChg>
        <pc:picChg chg="mod topLvl">
          <ac:chgData name="Timo Mühlhaus" userId="1b6b3aba618dadac" providerId="LiveId" clId="{B8546F60-6C36-4876-83BF-A0A24D04D2D8}" dt="2021-04-23T10:02:46.608" v="0" actId="165"/>
          <ac:picMkLst>
            <pc:docMk/>
            <pc:sldMk cId="3322981495" sldId="544"/>
            <ac:picMk id="41" creationId="{D4A58C9E-1502-46EA-A871-BEF6FF47B1A8}"/>
          </ac:picMkLst>
        </pc:picChg>
        <pc:picChg chg="mod topLvl">
          <ac:chgData name="Timo Mühlhaus" userId="1b6b3aba618dadac" providerId="LiveId" clId="{B8546F60-6C36-4876-83BF-A0A24D04D2D8}" dt="2021-04-23T10:02:46.608" v="0" actId="165"/>
          <ac:picMkLst>
            <pc:docMk/>
            <pc:sldMk cId="3322981495" sldId="544"/>
            <ac:picMk id="42" creationId="{1F0C0134-0E95-44F7-BF67-48BEA00B3263}"/>
          </ac:picMkLst>
        </pc:picChg>
        <pc:picChg chg="mod topLvl">
          <ac:chgData name="Timo Mühlhaus" userId="1b6b3aba618dadac" providerId="LiveId" clId="{B8546F60-6C36-4876-83BF-A0A24D04D2D8}" dt="2021-04-23T10:02:46.608" v="0" actId="165"/>
          <ac:picMkLst>
            <pc:docMk/>
            <pc:sldMk cId="3322981495" sldId="544"/>
            <ac:picMk id="43" creationId="{AA207AFA-7B51-49BE-BF7B-7425C18708AB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0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0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0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0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Timo Mühlhaus" userId="1b6b3aba618dadac" providerId="LiveId" clId="{07FB4929-9D0D-49DC-9F90-449C3095C51A}"/>
    <pc:docChg chg="custSel addSld modSld">
      <pc:chgData name="Timo Mühlhaus" userId="1b6b3aba618dadac" providerId="LiveId" clId="{07FB4929-9D0D-49DC-9F90-449C3095C51A}" dt="2021-10-11T14:43:23.340" v="47" actId="478"/>
      <pc:docMkLst>
        <pc:docMk/>
      </pc:docMkLst>
      <pc:sldChg chg="delSp modSp">
        <pc:chgData name="Timo Mühlhaus" userId="1b6b3aba618dadac" providerId="LiveId" clId="{07FB4929-9D0D-49DC-9F90-449C3095C51A}" dt="2021-10-11T14:43:01.793" v="39" actId="165"/>
        <pc:sldMkLst>
          <pc:docMk/>
          <pc:sldMk cId="2212530618" sldId="533"/>
        </pc:sldMkLst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6" creationId="{6DFF5FC7-E3F1-4FF7-95A2-D2A1CB7A4CA3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" creationId="{5B422543-25E6-4170-8F91-90AE4795E40A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69" creationId="{03FF983C-C739-4688-B9FB-DE549D160E90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0" creationId="{A48A3D83-0C94-4A50-997E-2E3D24C013A4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1" creationId="{CA8D8D8E-A19D-4D44-B5CF-7C50E77265A5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2" creationId="{D774613F-F110-4B82-AE73-01E600FF9772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3" creationId="{CE82B5FB-9081-4CA1-8A31-B36D16510F05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4" creationId="{0942E28A-B8B3-4C9C-BF7D-B0B074C846C1}"/>
          </ac:spMkLst>
        </pc:spChg>
        <pc:grpChg chg="del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8" creationId="{F7314719-584D-4F5F-BFCB-370C1DD4EC13}"/>
          </ac:grpSpMkLst>
        </pc:grpChg>
        <pc:grpChg chg="mod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65" creationId="{E5257820-B6FA-4091-8D1D-A6051E66FF73}"/>
          </ac:grpSpMkLst>
        </pc:grpChg>
        <pc:grpChg chg="mod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67" creationId="{4F843BFD-330D-4EB9-B0F5-32796C1F09BB}"/>
          </ac:grpSpMkLst>
        </pc:grpChg>
        <pc:grpChg chg="mod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68" creationId="{EE76A74C-D69A-4184-9163-6080E4DBF0B5}"/>
          </ac:grpSpMkLst>
        </pc:grpChg>
        <pc:grpChg chg="mod topLvl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07FB4929-9D0D-49DC-9F90-449C3095C51A}" dt="2021-10-11T14:43:01.793" v="39" actId="165"/>
          <ac:picMkLst>
            <pc:docMk/>
            <pc:sldMk cId="2212530618" sldId="533"/>
            <ac:picMk id="66" creationId="{18F17030-F6B1-4AA6-AAE7-57E483FFE77B}"/>
          </ac:picMkLst>
        </pc:picChg>
        <pc:picChg chg="mod topLvl">
          <ac:chgData name="Timo Mühlhaus" userId="1b6b3aba618dadac" providerId="LiveId" clId="{07FB4929-9D0D-49DC-9F90-449C3095C51A}" dt="2021-10-11T14:43:01.793" v="39" actId="165"/>
          <ac:picMkLst>
            <pc:docMk/>
            <pc:sldMk cId="2212530618" sldId="533"/>
            <ac:picMk id="81" creationId="{27BE3D3F-72CB-4001-933B-FC03815E3539}"/>
          </ac:picMkLst>
        </pc:picChg>
      </pc:sldChg>
      <pc:sldChg chg="addSp delSp modSp new mod">
        <pc:chgData name="Timo Mühlhaus" userId="1b6b3aba618dadac" providerId="LiveId" clId="{07FB4929-9D0D-49DC-9F90-449C3095C51A}" dt="2021-10-11T14:43:23.340" v="47" actId="478"/>
        <pc:sldMkLst>
          <pc:docMk/>
          <pc:sldMk cId="3750717071" sldId="615"/>
        </pc:sldMkLst>
        <pc:spChg chg="del">
          <ac:chgData name="Timo Mühlhaus" userId="1b6b3aba618dadac" providerId="LiveId" clId="{07FB4929-9D0D-49DC-9F90-449C3095C51A}" dt="2021-10-11T14:39:33.660" v="1" actId="478"/>
          <ac:spMkLst>
            <pc:docMk/>
            <pc:sldMk cId="3750717071" sldId="615"/>
            <ac:spMk id="2" creationId="{8894A8B9-F022-4988-9C3B-5761C53B78AE}"/>
          </ac:spMkLst>
        </pc:spChg>
        <pc:spChg chg="del">
          <ac:chgData name="Timo Mühlhaus" userId="1b6b3aba618dadac" providerId="LiveId" clId="{07FB4929-9D0D-49DC-9F90-449C3095C51A}" dt="2021-10-11T14:39:33.660" v="1" actId="478"/>
          <ac:spMkLst>
            <pc:docMk/>
            <pc:sldMk cId="3750717071" sldId="615"/>
            <ac:spMk id="3" creationId="{F07284DF-5B96-4CF8-93FA-68E978CF118A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5" creationId="{49251BA2-34A9-460E-B91A-FF33D81C60F4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6" creationId="{5180F0AF-BEB5-4765-B355-6D446B29C0C9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7" creationId="{5A7D572F-558A-402D-A3DB-81F6C7A9AC76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8" creationId="{3E78B4CC-7041-4E8B-A772-3770157697B2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9" creationId="{BA953A29-147E-446A-BBAC-07AD85F064BD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0" creationId="{3E94F872-503A-4A47-9CB0-0F2EA029C6A0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1" creationId="{1D3B02A2-E32E-4BB6-A36E-48652619BE57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4" creationId="{FD752971-2EF7-40AD-BA7A-35F4E0D750B5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5" creationId="{0FC7D7A1-BF67-4D9B-AF9B-D6AF431C2503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6" creationId="{A6DAAF4D-12A0-42BC-8C59-37499925A946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7" creationId="{570C8959-1EB9-448E-9F6C-177A4F58B8F6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8" creationId="{F299C2D1-280D-4141-BA15-2A7376159ED8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9" creationId="{B9CB744D-620D-4070-80AF-60027E39072C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0" creationId="{9171CC24-3303-4B66-B9AC-75222A0F8455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1" creationId="{9104C55B-9D51-4E10-93C8-F116CD46E00D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2" creationId="{4FC9EA19-C27E-4039-96A6-671538F272F4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3" creationId="{D99F0E9C-CAB0-4C66-AADA-36E3391B7B75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4" creationId="{E23FA007-6D1E-4E72-9233-B52644D2142B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5" creationId="{805081FB-65AE-49DF-BA7B-68953F69F4A2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6" creationId="{2D8ABED7-497A-416C-A85E-4055CFF60023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7" creationId="{2789D6CB-9C8C-4638-A062-17E7A0FEE801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8" creationId="{A5067550-6576-4731-BEF8-2D961020C6F0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9" creationId="{5CD394D0-1928-493E-B483-E6F076DF24D3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0" creationId="{9AB41E03-09B8-420F-8FAE-B3424432F1CF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2" creationId="{5EA48DBE-16E3-4C20-AF8C-5D189F90281D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3" creationId="{4E50E5B5-9105-4185-B82D-8156DAAC5F86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4" creationId="{F9C32D2A-BB2C-402D-8EAA-99A6A4833D92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5" creationId="{81178CB8-FAB3-4A1D-B513-FB1DC8919B3D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6" creationId="{05BB7A3E-6F32-49DF-A07F-50639C518533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7" creationId="{B711F419-EEB1-479F-8E5A-5E682D63C11E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8" creationId="{665DB00A-4402-4A75-B768-8393AF2D3365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9" creationId="{CB01E776-D178-49CA-91BF-8EF4F4CF72B7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40" creationId="{DD213E8D-50DB-4AA1-BBB6-C07C1893F6F7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41" creationId="{F8F2EB7D-9DE5-4990-8D31-878E653CFADB}"/>
          </ac:spMkLst>
        </pc:spChg>
        <pc:spChg chg="add del mod">
          <ac:chgData name="Timo Mühlhaus" userId="1b6b3aba618dadac" providerId="LiveId" clId="{07FB4929-9D0D-49DC-9F90-449C3095C51A}" dt="2021-10-11T14:40:58.834" v="12"/>
          <ac:spMkLst>
            <pc:docMk/>
            <pc:sldMk cId="3750717071" sldId="615"/>
            <ac:spMk id="70" creationId="{675ED044-71F3-4136-A34F-1946B0539EC8}"/>
          </ac:spMkLst>
        </pc:spChg>
        <pc:spChg chg="add del ord">
          <ac:chgData name="Timo Mühlhaus" userId="1b6b3aba618dadac" providerId="LiveId" clId="{07FB4929-9D0D-49DC-9F90-449C3095C51A}" dt="2021-10-11T14:40:58.834" v="12"/>
          <ac:spMkLst>
            <pc:docMk/>
            <pc:sldMk cId="3750717071" sldId="615"/>
            <ac:spMk id="71" creationId="{667480E9-A942-4705-AFCB-0CC1B3EB115F}"/>
          </ac:spMkLst>
        </pc:spChg>
        <pc:spChg chg="mod">
          <ac:chgData name="Timo Mühlhaus" userId="1b6b3aba618dadac" providerId="LiveId" clId="{07FB4929-9D0D-49DC-9F90-449C3095C51A}" dt="2021-10-11T14:40:49.822" v="9"/>
          <ac:spMkLst>
            <pc:docMk/>
            <pc:sldMk cId="3750717071" sldId="615"/>
            <ac:spMk id="72" creationId="{325E59F9-5610-4901-8AD3-270AA0F27418}"/>
          </ac:spMkLst>
        </pc:spChg>
        <pc:spChg chg="add mod ord">
          <ac:chgData name="Timo Mühlhaus" userId="1b6b3aba618dadac" providerId="LiveId" clId="{07FB4929-9D0D-49DC-9F90-449C3095C51A}" dt="2021-10-11T14:42:29.215" v="37" actId="692"/>
          <ac:spMkLst>
            <pc:docMk/>
            <pc:sldMk cId="3750717071" sldId="615"/>
            <ac:spMk id="73" creationId="{6CFF9FD0-4B86-4C83-8CB1-E6538A71C4AD}"/>
          </ac:spMkLst>
        </pc:spChg>
        <pc:spChg chg="mod ord">
          <ac:chgData name="Timo Mühlhaus" userId="1b6b3aba618dadac" providerId="LiveId" clId="{07FB4929-9D0D-49DC-9F90-449C3095C51A}" dt="2021-10-11T14:41:46.372" v="17" actId="207"/>
          <ac:spMkLst>
            <pc:docMk/>
            <pc:sldMk cId="3750717071" sldId="615"/>
            <ac:spMk id="74" creationId="{494AF600-F7BC-49E3-95FD-710E70300577}"/>
          </ac:spMkLst>
        </pc:spChg>
        <pc:spChg chg="del mod">
          <ac:chgData name="Timo Mühlhaus" userId="1b6b3aba618dadac" providerId="LiveId" clId="{07FB4929-9D0D-49DC-9F90-449C3095C51A}" dt="2021-10-11T14:43:11.566" v="42" actId="478"/>
          <ac:spMkLst>
            <pc:docMk/>
            <pc:sldMk cId="3750717071" sldId="615"/>
            <ac:spMk id="78" creationId="{E115F770-B76B-45D9-88FD-17A017EC65D8}"/>
          </ac:spMkLst>
        </pc:spChg>
        <pc:spChg chg="del mod topLvl">
          <ac:chgData name="Timo Mühlhaus" userId="1b6b3aba618dadac" providerId="LiveId" clId="{07FB4929-9D0D-49DC-9F90-449C3095C51A}" dt="2021-10-11T14:43:15.144" v="44" actId="478"/>
          <ac:spMkLst>
            <pc:docMk/>
            <pc:sldMk cId="3750717071" sldId="615"/>
            <ac:spMk id="79" creationId="{BEB02463-58A1-42D9-8C97-11C3DFDAC58D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5" creationId="{8412D180-92D9-4DE6-BF5D-36CE39BC02D3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6" creationId="{DC0996D8-2E7B-4B0C-8D50-A300ABEE4432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7" creationId="{48C3BF34-6299-4601-BA23-51EA7C27ABB6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8" creationId="{9ED925EB-B522-47B4-AD66-F4924C296B58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9" creationId="{7627F3C8-E3D3-4024-A758-13B4B6AC5AB4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90" creationId="{B0E3D75D-8F2E-4987-BF1C-C95D9B6A7ED7}"/>
          </ac:spMkLst>
        </pc:spChg>
        <pc:grpChg chg="add mod">
          <ac:chgData name="Timo Mühlhaus" userId="1b6b3aba618dadac" providerId="LiveId" clId="{07FB4929-9D0D-49DC-9F90-449C3095C51A}" dt="2021-10-11T14:39:43.117" v="3" actId="1076"/>
          <ac:grpSpMkLst>
            <pc:docMk/>
            <pc:sldMk cId="3750717071" sldId="615"/>
            <ac:grpSpMk id="4" creationId="{9BBDB0AB-EDE9-4C26-9BA0-CE83043925E2}"/>
          </ac:grpSpMkLst>
        </pc:grpChg>
        <pc:grpChg chg="add mod">
          <ac:chgData name="Timo Mühlhaus" userId="1b6b3aba618dadac" providerId="LiveId" clId="{07FB4929-9D0D-49DC-9F90-449C3095C51A}" dt="2021-10-11T14:39:43.117" v="3" actId="1076"/>
          <ac:grpSpMkLst>
            <pc:docMk/>
            <pc:sldMk cId="3750717071" sldId="615"/>
            <ac:grpSpMk id="12" creationId="{F3E6BCF5-A29C-45BA-B83C-86BCB9E69D8C}"/>
          </ac:grpSpMkLst>
        </pc:grpChg>
        <pc:grpChg chg="mod">
          <ac:chgData name="Timo Mühlhaus" userId="1b6b3aba618dadac" providerId="LiveId" clId="{07FB4929-9D0D-49DC-9F90-449C3095C51A}" dt="2021-10-11T14:39:38.921" v="2"/>
          <ac:grpSpMkLst>
            <pc:docMk/>
            <pc:sldMk cId="3750717071" sldId="615"/>
            <ac:grpSpMk id="13" creationId="{0C2678A5-BFFB-49CD-A445-E44CC9C27A6B}"/>
          </ac:grpSpMkLst>
        </pc:grpChg>
        <pc:grpChg chg="add del mod">
          <ac:chgData name="Timo Mühlhaus" userId="1b6b3aba618dadac" providerId="LiveId" clId="{07FB4929-9D0D-49DC-9F90-449C3095C51A}" dt="2021-10-11T14:43:15.144" v="44" actId="478"/>
          <ac:grpSpMkLst>
            <pc:docMk/>
            <pc:sldMk cId="3750717071" sldId="615"/>
            <ac:grpSpMk id="77" creationId="{FA0C4824-6231-4E18-AE0D-64DF7226BF66}"/>
          </ac:grpSpMkLst>
        </pc:grpChg>
        <pc:grpChg chg="del mod topLvl">
          <ac:chgData name="Timo Mühlhaus" userId="1b6b3aba618dadac" providerId="LiveId" clId="{07FB4929-9D0D-49DC-9F90-449C3095C51A}" dt="2021-10-11T14:43:23.340" v="47" actId="478"/>
          <ac:grpSpMkLst>
            <pc:docMk/>
            <pc:sldMk cId="3750717071" sldId="615"/>
            <ac:grpSpMk id="80" creationId="{C3FABD12-5DC6-4207-BFAE-6AF010A0FCE5}"/>
          </ac:grpSpMkLst>
        </pc:grpChg>
        <pc:grpChg chg="mod">
          <ac:chgData name="Timo Mühlhaus" userId="1b6b3aba618dadac" providerId="LiveId" clId="{07FB4929-9D0D-49DC-9F90-449C3095C51A}" dt="2021-10-11T14:43:08.841" v="40"/>
          <ac:grpSpMkLst>
            <pc:docMk/>
            <pc:sldMk cId="3750717071" sldId="615"/>
            <ac:grpSpMk id="81" creationId="{99DF018A-7504-49CE-A96B-F8B3BE2223EB}"/>
          </ac:grpSpMkLst>
        </pc:grpChg>
        <pc:grpChg chg="mod">
          <ac:chgData name="Timo Mühlhaus" userId="1b6b3aba618dadac" providerId="LiveId" clId="{07FB4929-9D0D-49DC-9F90-449C3095C51A}" dt="2021-10-11T14:43:08.841" v="40"/>
          <ac:grpSpMkLst>
            <pc:docMk/>
            <pc:sldMk cId="3750717071" sldId="615"/>
            <ac:grpSpMk id="83" creationId="{49667385-B908-40BD-8076-80221FD9EB4E}"/>
          </ac:grpSpMkLst>
        </pc:grpChg>
        <pc:grpChg chg="mod">
          <ac:chgData name="Timo Mühlhaus" userId="1b6b3aba618dadac" providerId="LiveId" clId="{07FB4929-9D0D-49DC-9F90-449C3095C51A}" dt="2021-10-11T14:43:08.841" v="40"/>
          <ac:grpSpMkLst>
            <pc:docMk/>
            <pc:sldMk cId="3750717071" sldId="615"/>
            <ac:grpSpMk id="84" creationId="{B3BA68DE-8A26-49DF-987B-C5B57EC8BE89}"/>
          </ac:grpSpMkLst>
        </pc:grpChg>
        <pc:picChg chg="add del mod">
          <ac:chgData name="Timo Mühlhaus" userId="1b6b3aba618dadac" providerId="LiveId" clId="{07FB4929-9D0D-49DC-9F90-449C3095C51A}" dt="2021-10-11T14:42:32.431" v="38" actId="478"/>
          <ac:picMkLst>
            <pc:docMk/>
            <pc:sldMk cId="3750717071" sldId="615"/>
            <ac:picMk id="76" creationId="{2A46A536-96CB-4224-948A-C9B69FED53F0}"/>
          </ac:picMkLst>
        </pc:picChg>
        <pc:picChg chg="mod">
          <ac:chgData name="Timo Mühlhaus" userId="1b6b3aba618dadac" providerId="LiveId" clId="{07FB4929-9D0D-49DC-9F90-449C3095C51A}" dt="2021-10-11T14:43:08.841" v="40"/>
          <ac:picMkLst>
            <pc:docMk/>
            <pc:sldMk cId="3750717071" sldId="615"/>
            <ac:picMk id="82" creationId="{408B890C-4181-4860-AA8E-4D135D70C059}"/>
          </ac:picMkLst>
        </pc:pic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31" creationId="{32EFCEA9-BC89-453B-846A-7A5906C25FA0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2" creationId="{4A19FC0B-CE1C-49F5-8115-39867B1F026D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3" creationId="{02DE3634-FA73-4387-8970-8986434EC488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4" creationId="{B3664BF6-CE92-4838-AF2A-FDFA386BB0B2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5" creationId="{DBB34683-5A1C-47FE-BBF1-CAA16FF7955A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6" creationId="{97A36C9A-E2D8-42EC-AD3A-BF617439E9E3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7" creationId="{E7E4433C-819C-45AA-BF4B-BEED745D0551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8" creationId="{9E3858B4-D7D6-4E56-997C-DD6143F3CFD3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9" creationId="{D921982B-3935-4DD1-83B5-F22A2FB0D551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0" creationId="{AB72CF85-1B1B-48F4-B536-C77AF18D4022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1" creationId="{05E5B9EF-1BBC-4D92-8973-AC38F5FBD983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2" creationId="{F204C537-0E72-4681-BA54-AFE9C59EC8E7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3" creationId="{809586BE-B330-4912-98C8-F071C0410D90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4" creationId="{A4A929B1-4F13-4BD8-8561-7BE8DB2F0F95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5" creationId="{24B7A08B-8D95-49E6-B948-C6053F121C32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6" creationId="{C8A0A2D7-48BF-4B67-B7BD-888E3C540A48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7" creationId="{7AA08BC2-55DC-4BC3-82F8-C8B42734E9D1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8" creationId="{6819DC04-08A8-4F07-B515-A6AD04B9B55B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9" creationId="{7173E366-823D-4BD5-93C5-B78B20E4610C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0" creationId="{0EFB4D94-7839-4419-96D7-2BB92E5DAD5A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1" creationId="{B86FD4E2-F9A8-4A9C-BB92-CC69E0F178A9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2" creationId="{D9F5AC94-FD13-4931-B5A4-0C7203EE810C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3" creationId="{AC8CD37D-DF79-42DE-83AE-7CCD2B077B71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4" creationId="{EF117D44-4F98-4773-BC7B-9A13D4586B7B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5" creationId="{CE701A03-B988-451A-BEB9-6C913A4CCBFC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6" creationId="{9C389043-1F73-425B-86E1-B3F4EC844E35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7" creationId="{176E2402-5931-4788-A91A-2CCD39B1D896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8" creationId="{782F014D-16D6-4285-B6C3-E85C575B9B0A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9" creationId="{97218F7C-0329-4149-9216-B7350D4115A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PLANT" type="tx">
  <p:cSld name="DataPLA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6482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838080" y="936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94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42B766F-6F66-4DC8-9704-D15780F4685A}"/>
              </a:ext>
            </a:extLst>
          </p:cNvPr>
          <p:cNvGrpSpPr/>
          <p:nvPr/>
        </p:nvGrpSpPr>
        <p:grpSpPr>
          <a:xfrm>
            <a:off x="1084502" y="2223407"/>
            <a:ext cx="1184950" cy="884717"/>
            <a:chOff x="3797857" y="2077992"/>
            <a:chExt cx="1184950" cy="884717"/>
          </a:xfrm>
          <a:solidFill>
            <a:schemeClr val="accent1">
              <a:alpha val="5000"/>
            </a:schemeClr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899DD07-92CC-4683-8D76-7BCC482AFAB2}"/>
                </a:ext>
              </a:extLst>
            </p:cNvPr>
            <p:cNvSpPr/>
            <p:nvPr/>
          </p:nvSpPr>
          <p:spPr>
            <a:xfrm>
              <a:off x="3797857" y="2077992"/>
              <a:ext cx="556260" cy="250900"/>
            </a:xfrm>
            <a:prstGeom prst="rect">
              <a:avLst/>
            </a:prstGeom>
            <a:grpFill/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158B39A-396C-4F0D-B6B1-93E68F77D0FA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4354117" y="2203442"/>
              <a:ext cx="441960" cy="0"/>
            </a:xfrm>
            <a:prstGeom prst="line">
              <a:avLst/>
            </a:prstGeom>
            <a:grpFill/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FE100A3-75A7-4FC5-9BA8-87E908195750}"/>
                </a:ext>
              </a:extLst>
            </p:cNvPr>
            <p:cNvCxnSpPr>
              <a:cxnSpLocks/>
            </p:cNvCxnSpPr>
            <p:nvPr/>
          </p:nvCxnSpPr>
          <p:spPr>
            <a:xfrm>
              <a:off x="4796077" y="2203442"/>
              <a:ext cx="186730" cy="759267"/>
            </a:xfrm>
            <a:prstGeom prst="line">
              <a:avLst/>
            </a:prstGeom>
            <a:grpFill/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9AF432-9F7D-447F-9344-54606967DA5B}"/>
              </a:ext>
            </a:extLst>
          </p:cNvPr>
          <p:cNvGrpSpPr/>
          <p:nvPr/>
        </p:nvGrpSpPr>
        <p:grpSpPr>
          <a:xfrm>
            <a:off x="1493651" y="4135889"/>
            <a:ext cx="1140532" cy="884717"/>
            <a:chOff x="4207006" y="3990474"/>
            <a:chExt cx="1140532" cy="884717"/>
          </a:xfrm>
          <a:solidFill>
            <a:schemeClr val="accent1">
              <a:alpha val="5000"/>
            </a:schemeClr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F7F469-3EE2-42D9-B14C-0F5BDF759891}"/>
                </a:ext>
              </a:extLst>
            </p:cNvPr>
            <p:cNvSpPr/>
            <p:nvPr/>
          </p:nvSpPr>
          <p:spPr>
            <a:xfrm>
              <a:off x="4207006" y="4624291"/>
              <a:ext cx="556260" cy="250900"/>
            </a:xfrm>
            <a:prstGeom prst="rect">
              <a:avLst/>
            </a:prstGeom>
            <a:grpFill/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8303697-3D4F-4EB2-A834-EEAFF626C852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4763266" y="4749741"/>
              <a:ext cx="397542" cy="0"/>
            </a:xfrm>
            <a:prstGeom prst="line">
              <a:avLst/>
            </a:prstGeom>
            <a:grpFill/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089B5A-88B4-4FB1-83BE-12CA6BA93F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0808" y="3990474"/>
              <a:ext cx="186730" cy="759267"/>
            </a:xfrm>
            <a:prstGeom prst="line">
              <a:avLst/>
            </a:prstGeom>
            <a:grpFill/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A12EA3-E223-4195-8C4F-BBEB6DF0DF27}"/>
              </a:ext>
            </a:extLst>
          </p:cNvPr>
          <p:cNvGrpSpPr/>
          <p:nvPr/>
        </p:nvGrpSpPr>
        <p:grpSpPr>
          <a:xfrm>
            <a:off x="3352430" y="2708825"/>
            <a:ext cx="1672882" cy="561427"/>
            <a:chOff x="6065785" y="2563410"/>
            <a:chExt cx="1672882" cy="561427"/>
          </a:xfrm>
          <a:solidFill>
            <a:schemeClr val="accent1">
              <a:alpha val="5000"/>
            </a:schemeClr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4A0B64-3BE5-4B20-A243-BD77E44CC904}"/>
                </a:ext>
              </a:extLst>
            </p:cNvPr>
            <p:cNvSpPr/>
            <p:nvPr/>
          </p:nvSpPr>
          <p:spPr>
            <a:xfrm>
              <a:off x="7182407" y="2563410"/>
              <a:ext cx="556260" cy="250900"/>
            </a:xfrm>
            <a:prstGeom prst="rect">
              <a:avLst/>
            </a:prstGeom>
            <a:grpFill/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1C07D10-4FB5-4A41-AADA-DE1C8AE4836E}"/>
                </a:ext>
              </a:extLst>
            </p:cNvPr>
            <p:cNvCxnSpPr>
              <a:cxnSpLocks/>
            </p:cNvCxnSpPr>
            <p:nvPr/>
          </p:nvCxnSpPr>
          <p:spPr>
            <a:xfrm>
              <a:off x="6884417" y="2688860"/>
              <a:ext cx="290370" cy="0"/>
            </a:xfrm>
            <a:prstGeom prst="line">
              <a:avLst/>
            </a:prstGeom>
            <a:grpFill/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988E5F-F826-4850-AD7A-87D5A2FD7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5785" y="2688860"/>
              <a:ext cx="818632" cy="435977"/>
            </a:xfrm>
            <a:prstGeom prst="line">
              <a:avLst/>
            </a:prstGeom>
            <a:grpFill/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F890B4-62A3-4DFC-81A0-399E92A54235}"/>
              </a:ext>
            </a:extLst>
          </p:cNvPr>
          <p:cNvGrpSpPr/>
          <p:nvPr/>
        </p:nvGrpSpPr>
        <p:grpSpPr>
          <a:xfrm>
            <a:off x="3188094" y="3969944"/>
            <a:ext cx="1367306" cy="1263650"/>
            <a:chOff x="5901449" y="3824529"/>
            <a:chExt cx="1367306" cy="1263650"/>
          </a:xfrm>
          <a:solidFill>
            <a:schemeClr val="accent1">
              <a:alpha val="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2573E5-334B-47CF-BE52-128231D7C53E}"/>
                </a:ext>
              </a:extLst>
            </p:cNvPr>
            <p:cNvSpPr/>
            <p:nvPr/>
          </p:nvSpPr>
          <p:spPr>
            <a:xfrm>
              <a:off x="5901449" y="4256753"/>
              <a:ext cx="403388" cy="8314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82915D-7C49-4D2F-A27C-22405E2DB3DF}"/>
                </a:ext>
              </a:extLst>
            </p:cNvPr>
            <p:cNvSpPr/>
            <p:nvPr/>
          </p:nvSpPr>
          <p:spPr>
            <a:xfrm>
              <a:off x="6386583" y="4040852"/>
              <a:ext cx="403388" cy="1047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9CC78B-110A-4ECA-9FC3-C0B802DC3C4A}"/>
                </a:ext>
              </a:extLst>
            </p:cNvPr>
            <p:cNvSpPr/>
            <p:nvPr/>
          </p:nvSpPr>
          <p:spPr>
            <a:xfrm>
              <a:off x="6865367" y="3824529"/>
              <a:ext cx="403388" cy="1263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B06822-E975-48A9-81AF-AF7D760089A7}"/>
              </a:ext>
            </a:extLst>
          </p:cNvPr>
          <p:cNvGrpSpPr/>
          <p:nvPr/>
        </p:nvGrpSpPr>
        <p:grpSpPr>
          <a:xfrm>
            <a:off x="1794090" y="2404208"/>
            <a:ext cx="2618923" cy="2400175"/>
            <a:chOff x="4507445" y="2258793"/>
            <a:chExt cx="2618923" cy="2400175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6847238C-9AAD-4AE0-BDCE-9825504A98E2}"/>
                </a:ext>
              </a:extLst>
            </p:cNvPr>
            <p:cNvSpPr/>
            <p:nvPr/>
          </p:nvSpPr>
          <p:spPr>
            <a:xfrm rot="9662448">
              <a:off x="4507445" y="2258793"/>
              <a:ext cx="2400175" cy="2400175"/>
            </a:xfrm>
            <a:prstGeom prst="arc">
              <a:avLst>
                <a:gd name="adj1" fmla="val 17277820"/>
                <a:gd name="adj2" fmla="val 12136397"/>
              </a:avLst>
            </a:prstGeom>
            <a:ln w="76200" cap="rnd">
              <a:solidFill>
                <a:srgbClr val="0BB5DD">
                  <a:alpha val="5098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4E6A737-EC05-4291-9737-46F7A6B34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6798" y="3323741"/>
              <a:ext cx="239570" cy="264759"/>
            </a:xfrm>
            <a:prstGeom prst="line">
              <a:avLst/>
            </a:prstGeom>
            <a:ln w="76200" cap="rnd">
              <a:solidFill>
                <a:srgbClr val="0BB5DD">
                  <a:alpha val="5098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089E56D-FB93-4496-97A3-5BFF33CF4A7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632252" y="3335578"/>
              <a:ext cx="239570" cy="264759"/>
            </a:xfrm>
            <a:prstGeom prst="line">
              <a:avLst/>
            </a:prstGeom>
            <a:ln w="76200" cap="rnd">
              <a:solidFill>
                <a:srgbClr val="0BB5DD">
                  <a:alpha val="5098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847956-58CD-479B-8301-670821F1AD95}"/>
              </a:ext>
            </a:extLst>
          </p:cNvPr>
          <p:cNvGrpSpPr/>
          <p:nvPr/>
        </p:nvGrpSpPr>
        <p:grpSpPr>
          <a:xfrm>
            <a:off x="2372126" y="3001785"/>
            <a:ext cx="1202748" cy="1174906"/>
            <a:chOff x="3896723" y="1685569"/>
            <a:chExt cx="2702070" cy="237708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2B46372-1815-4F98-B14A-373E83F386A7}"/>
                </a:ext>
              </a:extLst>
            </p:cNvPr>
            <p:cNvSpPr/>
            <p:nvPr/>
          </p:nvSpPr>
          <p:spPr>
            <a:xfrm>
              <a:off x="4065951" y="1685569"/>
              <a:ext cx="2532842" cy="2060093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ln w="76200" cap="rnd">
              <a:solidFill>
                <a:schemeClr val="accent1">
                  <a:alpha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687023F-78AA-4C4B-8F9F-AC6238B36D46}"/>
                </a:ext>
              </a:extLst>
            </p:cNvPr>
            <p:cNvSpPr/>
            <p:nvPr/>
          </p:nvSpPr>
          <p:spPr>
            <a:xfrm>
              <a:off x="3896723" y="2885365"/>
              <a:ext cx="1234440" cy="1177290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ln w="76200" cap="rnd">
              <a:solidFill>
                <a:schemeClr val="accent1">
                  <a:alpha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Freeform: Shape 24" descr="Magnifying glass">
            <a:extLst>
              <a:ext uri="{FF2B5EF4-FFF2-40B4-BE49-F238E27FC236}">
                <a16:creationId xmlns:a16="http://schemas.microsoft.com/office/drawing/2014/main" id="{AF5FA625-9AF2-49F8-BEEC-BA618A1B44B4}"/>
              </a:ext>
            </a:extLst>
          </p:cNvPr>
          <p:cNvSpPr/>
          <p:nvPr/>
        </p:nvSpPr>
        <p:spPr>
          <a:xfrm rot="15596802">
            <a:off x="3576233" y="1410880"/>
            <a:ext cx="1151556" cy="1152898"/>
          </a:xfrm>
          <a:custGeom>
            <a:avLst/>
            <a:gdLst>
              <a:gd name="connsiteX0" fmla="*/ 1146867 w 1151556"/>
              <a:gd name="connsiteY0" fmla="*/ 918023 h 1152898"/>
              <a:gd name="connsiteX1" fmla="*/ 1072420 w 1151556"/>
              <a:gd name="connsiteY1" fmla="*/ 1067135 h 1152898"/>
              <a:gd name="connsiteX2" fmla="*/ 868216 w 1151556"/>
              <a:gd name="connsiteY2" fmla="*/ 1152898 h 1152898"/>
              <a:gd name="connsiteX3" fmla="*/ 664011 w 1151556"/>
              <a:gd name="connsiteY3" fmla="*/ 1067134 h 1152898"/>
              <a:gd name="connsiteX4" fmla="*/ 153498 w 1151556"/>
              <a:gd name="connsiteY4" fmla="*/ 556621 h 1152898"/>
              <a:gd name="connsiteX5" fmla="*/ 75902 w 1151556"/>
              <a:gd name="connsiteY5" fmla="*/ 303408 h 1152898"/>
              <a:gd name="connsiteX6" fmla="*/ 0 w 1151556"/>
              <a:gd name="connsiteY6" fmla="*/ 227505 h 1152898"/>
              <a:gd name="connsiteX7" fmla="*/ 31670 w 1151556"/>
              <a:gd name="connsiteY7" fmla="*/ 203045 h 1152898"/>
              <a:gd name="connsiteX8" fmla="*/ 143826 w 1151556"/>
              <a:gd name="connsiteY8" fmla="*/ 97878 h 1152898"/>
              <a:gd name="connsiteX9" fmla="*/ 229913 w 1151556"/>
              <a:gd name="connsiteY9" fmla="*/ 0 h 1152898"/>
              <a:gd name="connsiteX10" fmla="*/ 304612 w 1151556"/>
              <a:gd name="connsiteY10" fmla="*/ 74699 h 1152898"/>
              <a:gd name="connsiteX11" fmla="*/ 557825 w 1151556"/>
              <a:gd name="connsiteY11" fmla="*/ 152294 h 1152898"/>
              <a:gd name="connsiteX12" fmla="*/ 1068338 w 1151556"/>
              <a:gd name="connsiteY12" fmla="*/ 662807 h 1152898"/>
              <a:gd name="connsiteX13" fmla="*/ 1146867 w 1151556"/>
              <a:gd name="connsiteY13" fmla="*/ 918023 h 115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1556" h="1152898">
                <a:moveTo>
                  <a:pt x="1146867" y="918023"/>
                </a:moveTo>
                <a:cubicBezTo>
                  <a:pt x="1137127" y="972177"/>
                  <a:pt x="1112240" y="1024250"/>
                  <a:pt x="1072420" y="1067135"/>
                </a:cubicBezTo>
                <a:cubicBezTo>
                  <a:pt x="1015243" y="1124312"/>
                  <a:pt x="941729" y="1152898"/>
                  <a:pt x="868216" y="1152898"/>
                </a:cubicBezTo>
                <a:cubicBezTo>
                  <a:pt x="794702" y="1152898"/>
                  <a:pt x="721188" y="1124312"/>
                  <a:pt x="664011" y="1067134"/>
                </a:cubicBezTo>
                <a:lnTo>
                  <a:pt x="153498" y="556621"/>
                </a:lnTo>
                <a:cubicBezTo>
                  <a:pt x="84071" y="487194"/>
                  <a:pt x="59566" y="393258"/>
                  <a:pt x="75902" y="303408"/>
                </a:cubicBezTo>
                <a:lnTo>
                  <a:pt x="0" y="227505"/>
                </a:lnTo>
                <a:lnTo>
                  <a:pt x="31670" y="203045"/>
                </a:lnTo>
                <a:cubicBezTo>
                  <a:pt x="70660" y="169845"/>
                  <a:pt x="108097" y="134753"/>
                  <a:pt x="143826" y="97878"/>
                </a:cubicBezTo>
                <a:lnTo>
                  <a:pt x="229913" y="0"/>
                </a:lnTo>
                <a:lnTo>
                  <a:pt x="304612" y="74699"/>
                </a:lnTo>
                <a:cubicBezTo>
                  <a:pt x="394462" y="58362"/>
                  <a:pt x="488398" y="82867"/>
                  <a:pt x="557825" y="152294"/>
                </a:cubicBezTo>
                <a:lnTo>
                  <a:pt x="1068338" y="662807"/>
                </a:lnTo>
                <a:cubicBezTo>
                  <a:pt x="1137256" y="731728"/>
                  <a:pt x="1163100" y="827767"/>
                  <a:pt x="1146867" y="918023"/>
                </a:cubicBezTo>
                <a:close/>
              </a:path>
            </a:pathLst>
          </a:custGeom>
          <a:ln w="76200" cap="rnd">
            <a:solidFill>
              <a:srgbClr val="0BB5DD">
                <a:alpha val="5098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6" name="Gerade Verbindung 19">
            <a:extLst>
              <a:ext uri="{FF2B5EF4-FFF2-40B4-BE49-F238E27FC236}">
                <a16:creationId xmlns:a16="http://schemas.microsoft.com/office/drawing/2014/main" id="{DAF9BBCF-1FE4-44AC-9429-50456081974C}"/>
              </a:ext>
            </a:extLst>
          </p:cNvPr>
          <p:cNvCxnSpPr>
            <a:cxnSpLocks/>
          </p:cNvCxnSpPr>
          <p:nvPr/>
        </p:nvCxnSpPr>
        <p:spPr>
          <a:xfrm flipH="1" flipV="1">
            <a:off x="5240216" y="3236592"/>
            <a:ext cx="960278" cy="4912"/>
          </a:xfrm>
          <a:prstGeom prst="line">
            <a:avLst/>
          </a:prstGeom>
          <a:ln w="28575">
            <a:solidFill>
              <a:schemeClr val="accent1"/>
            </a:solidFill>
            <a:prstDash val="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19">
            <a:extLst>
              <a:ext uri="{FF2B5EF4-FFF2-40B4-BE49-F238E27FC236}">
                <a16:creationId xmlns:a16="http://schemas.microsoft.com/office/drawing/2014/main" id="{8C6BADC9-9546-48B2-B00C-12156CA9C486}"/>
              </a:ext>
            </a:extLst>
          </p:cNvPr>
          <p:cNvCxnSpPr>
            <a:cxnSpLocks/>
          </p:cNvCxnSpPr>
          <p:nvPr/>
        </p:nvCxnSpPr>
        <p:spPr>
          <a:xfrm flipV="1">
            <a:off x="5244385" y="2521556"/>
            <a:ext cx="0" cy="746684"/>
          </a:xfrm>
          <a:prstGeom prst="line">
            <a:avLst/>
          </a:prstGeom>
          <a:ln w="28575">
            <a:solidFill>
              <a:schemeClr val="accent1"/>
            </a:solidFill>
            <a:prstDash val="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2A861E4-F7AC-4EBE-90F6-3B5D0B5CD318}"/>
              </a:ext>
            </a:extLst>
          </p:cNvPr>
          <p:cNvGrpSpPr/>
          <p:nvPr/>
        </p:nvGrpSpPr>
        <p:grpSpPr>
          <a:xfrm>
            <a:off x="6602704" y="1491965"/>
            <a:ext cx="2898500" cy="3548593"/>
            <a:chOff x="6602704" y="1927392"/>
            <a:chExt cx="2898500" cy="3548593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A54967E-A6E2-40BB-840C-7A54A05981B3}"/>
                </a:ext>
              </a:extLst>
            </p:cNvPr>
            <p:cNvSpPr/>
            <p:nvPr/>
          </p:nvSpPr>
          <p:spPr>
            <a:xfrm>
              <a:off x="6602704" y="4601769"/>
              <a:ext cx="874216" cy="874216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D0464A2-B442-406E-8A53-A4EBD8FB954C}"/>
                </a:ext>
              </a:extLst>
            </p:cNvPr>
            <p:cNvSpPr/>
            <p:nvPr/>
          </p:nvSpPr>
          <p:spPr>
            <a:xfrm>
              <a:off x="6602704" y="3269428"/>
              <a:ext cx="874216" cy="874216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690F43A-1A0A-4D62-9A34-36E839C7200D}"/>
                </a:ext>
              </a:extLst>
            </p:cNvPr>
            <p:cNvSpPr/>
            <p:nvPr/>
          </p:nvSpPr>
          <p:spPr>
            <a:xfrm>
              <a:off x="6602704" y="1927392"/>
              <a:ext cx="874216" cy="874216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59E11E5-247C-439B-9BF5-1B4B4EF90B27}"/>
                </a:ext>
              </a:extLst>
            </p:cNvPr>
            <p:cNvSpPr txBox="1"/>
            <p:nvPr/>
          </p:nvSpPr>
          <p:spPr>
            <a:xfrm>
              <a:off x="7935391" y="2072748"/>
              <a:ext cx="11632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transfer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2DF5024-5B78-4E7A-81AC-658DC167FB07}"/>
                </a:ext>
              </a:extLst>
            </p:cNvPr>
            <p:cNvSpPr txBox="1"/>
            <p:nvPr/>
          </p:nvSpPr>
          <p:spPr>
            <a:xfrm>
              <a:off x="7935391" y="3436582"/>
              <a:ext cx="15658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application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A1BDA47-2820-40FB-81D5-E60C38F753D6}"/>
                </a:ext>
              </a:extLst>
            </p:cNvPr>
            <p:cNvSpPr txBox="1"/>
            <p:nvPr/>
          </p:nvSpPr>
          <p:spPr>
            <a:xfrm>
              <a:off x="7935391" y="4851859"/>
              <a:ext cx="14311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education</a:t>
              </a:r>
              <a:endParaRPr lang="en-SG">
                <a:solidFill>
                  <a:schemeClr val="tx2"/>
                </a:solidFill>
              </a:endParaRPr>
            </a:p>
          </p:txBody>
        </p:sp>
        <p:grpSp>
          <p:nvGrpSpPr>
            <p:cNvPr id="23" name="Graphic 21" descr="Classroom">
              <a:extLst>
                <a:ext uri="{FF2B5EF4-FFF2-40B4-BE49-F238E27FC236}">
                  <a16:creationId xmlns:a16="http://schemas.microsoft.com/office/drawing/2014/main" id="{7E83C074-4726-4593-92AF-2C4A414CBCEF}"/>
                </a:ext>
              </a:extLst>
            </p:cNvPr>
            <p:cNvGrpSpPr/>
            <p:nvPr/>
          </p:nvGrpSpPr>
          <p:grpSpPr>
            <a:xfrm>
              <a:off x="6697194" y="4708345"/>
              <a:ext cx="660457" cy="660457"/>
              <a:chOff x="5638800" y="2971800"/>
              <a:chExt cx="914400" cy="91440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DE5518D-5226-463B-A115-7FC6C9516CE6}"/>
                  </a:ext>
                </a:extLst>
              </p:cNvPr>
              <p:cNvSpPr/>
              <p:nvPr/>
            </p:nvSpPr>
            <p:spPr>
              <a:xfrm>
                <a:off x="5986748" y="3577590"/>
                <a:ext cx="86486" cy="86487"/>
              </a:xfrm>
              <a:custGeom>
                <a:avLst/>
                <a:gdLst>
                  <a:gd name="connsiteX0" fmla="*/ 86487 w 86486"/>
                  <a:gd name="connsiteY0" fmla="*/ 43243 h 86487"/>
                  <a:gd name="connsiteX1" fmla="*/ 43243 w 86486"/>
                  <a:gd name="connsiteY1" fmla="*/ 86487 h 86487"/>
                  <a:gd name="connsiteX2" fmla="*/ 0 w 86486"/>
                  <a:gd name="connsiteY2" fmla="*/ 43243 h 86487"/>
                  <a:gd name="connsiteX3" fmla="*/ 43243 w 86486"/>
                  <a:gd name="connsiteY3" fmla="*/ 0 h 86487"/>
                  <a:gd name="connsiteX4" fmla="*/ 86487 w 86486"/>
                  <a:gd name="connsiteY4" fmla="*/ 43243 h 86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86" h="86487">
                    <a:moveTo>
                      <a:pt x="86487" y="43243"/>
                    </a:moveTo>
                    <a:cubicBezTo>
                      <a:pt x="86487" y="67126"/>
                      <a:pt x="67126" y="86487"/>
                      <a:pt x="43243" y="86487"/>
                    </a:cubicBezTo>
                    <a:cubicBezTo>
                      <a:pt x="19361" y="86487"/>
                      <a:pt x="0" y="67126"/>
                      <a:pt x="0" y="43243"/>
                    </a:cubicBezTo>
                    <a:cubicBezTo>
                      <a:pt x="0" y="19361"/>
                      <a:pt x="19361" y="0"/>
                      <a:pt x="43243" y="0"/>
                    </a:cubicBezTo>
                    <a:cubicBezTo>
                      <a:pt x="67126" y="0"/>
                      <a:pt x="86487" y="19361"/>
                      <a:pt x="86487" y="4324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4183461-6A62-42D7-83BA-3FC3CB2FFCC1}"/>
                  </a:ext>
                </a:extLst>
              </p:cNvPr>
              <p:cNvSpPr/>
              <p:nvPr/>
            </p:nvSpPr>
            <p:spPr>
              <a:xfrm>
                <a:off x="5943600" y="3675983"/>
                <a:ext cx="171450" cy="86391"/>
              </a:xfrm>
              <a:custGeom>
                <a:avLst/>
                <a:gdLst>
                  <a:gd name="connsiteX0" fmla="*/ 171450 w 171450"/>
                  <a:gd name="connsiteY0" fmla="*/ 86392 h 86391"/>
                  <a:gd name="connsiteX1" fmla="*/ 171450 w 171450"/>
                  <a:gd name="connsiteY1" fmla="*/ 43148 h 86391"/>
                  <a:gd name="connsiteX2" fmla="*/ 162877 w 171450"/>
                  <a:gd name="connsiteY2" fmla="*/ 25908 h 86391"/>
                  <a:gd name="connsiteX3" fmla="*/ 121063 w 171450"/>
                  <a:gd name="connsiteY3" fmla="*/ 5334 h 86391"/>
                  <a:gd name="connsiteX4" fmla="*/ 85725 w 171450"/>
                  <a:gd name="connsiteY4" fmla="*/ 0 h 86391"/>
                  <a:gd name="connsiteX5" fmla="*/ 50387 w 171450"/>
                  <a:gd name="connsiteY5" fmla="*/ 5334 h 86391"/>
                  <a:gd name="connsiteX6" fmla="*/ 8573 w 171450"/>
                  <a:gd name="connsiteY6" fmla="*/ 25908 h 86391"/>
                  <a:gd name="connsiteX7" fmla="*/ 0 w 171450"/>
                  <a:gd name="connsiteY7" fmla="*/ 43148 h 86391"/>
                  <a:gd name="connsiteX8" fmla="*/ 0 w 171450"/>
                  <a:gd name="connsiteY8" fmla="*/ 86392 h 8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450" h="86391">
                    <a:moveTo>
                      <a:pt x="171450" y="86392"/>
                    </a:moveTo>
                    <a:lnTo>
                      <a:pt x="171450" y="43148"/>
                    </a:lnTo>
                    <a:cubicBezTo>
                      <a:pt x="171309" y="36410"/>
                      <a:pt x="168166" y="30087"/>
                      <a:pt x="162877" y="25908"/>
                    </a:cubicBezTo>
                    <a:cubicBezTo>
                      <a:pt x="150451" y="16330"/>
                      <a:pt x="136233" y="9335"/>
                      <a:pt x="121063" y="5334"/>
                    </a:cubicBezTo>
                    <a:cubicBezTo>
                      <a:pt x="109612" y="1819"/>
                      <a:pt x="97703" y="21"/>
                      <a:pt x="85725" y="0"/>
                    </a:cubicBezTo>
                    <a:cubicBezTo>
                      <a:pt x="73760" y="185"/>
                      <a:pt x="61873" y="1978"/>
                      <a:pt x="50387" y="5334"/>
                    </a:cubicBezTo>
                    <a:cubicBezTo>
                      <a:pt x="35385" y="9775"/>
                      <a:pt x="21246" y="16733"/>
                      <a:pt x="8573" y="25908"/>
                    </a:cubicBezTo>
                    <a:cubicBezTo>
                      <a:pt x="3284" y="30087"/>
                      <a:pt x="141" y="36410"/>
                      <a:pt x="0" y="43148"/>
                    </a:cubicBezTo>
                    <a:lnTo>
                      <a:pt x="0" y="86392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B6FB04E-66BB-419B-AABC-47B9B64AF4FC}"/>
                  </a:ext>
                </a:extLst>
              </p:cNvPr>
              <p:cNvSpPr/>
              <p:nvPr/>
            </p:nvSpPr>
            <p:spPr>
              <a:xfrm>
                <a:off x="6175914" y="3577590"/>
                <a:ext cx="86486" cy="86487"/>
              </a:xfrm>
              <a:custGeom>
                <a:avLst/>
                <a:gdLst>
                  <a:gd name="connsiteX0" fmla="*/ 86487 w 86486"/>
                  <a:gd name="connsiteY0" fmla="*/ 43243 h 86487"/>
                  <a:gd name="connsiteX1" fmla="*/ 43244 w 86486"/>
                  <a:gd name="connsiteY1" fmla="*/ 86487 h 86487"/>
                  <a:gd name="connsiteX2" fmla="*/ 0 w 86486"/>
                  <a:gd name="connsiteY2" fmla="*/ 43243 h 86487"/>
                  <a:gd name="connsiteX3" fmla="*/ 43244 w 86486"/>
                  <a:gd name="connsiteY3" fmla="*/ 0 h 86487"/>
                  <a:gd name="connsiteX4" fmla="*/ 86487 w 86486"/>
                  <a:gd name="connsiteY4" fmla="*/ 43243 h 86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86" h="86487">
                    <a:moveTo>
                      <a:pt x="86487" y="43243"/>
                    </a:moveTo>
                    <a:cubicBezTo>
                      <a:pt x="86487" y="67126"/>
                      <a:pt x="67126" y="86487"/>
                      <a:pt x="43244" y="86487"/>
                    </a:cubicBezTo>
                    <a:cubicBezTo>
                      <a:pt x="19361" y="86487"/>
                      <a:pt x="0" y="67126"/>
                      <a:pt x="0" y="43243"/>
                    </a:cubicBezTo>
                    <a:cubicBezTo>
                      <a:pt x="0" y="19361"/>
                      <a:pt x="19361" y="0"/>
                      <a:pt x="43244" y="0"/>
                    </a:cubicBezTo>
                    <a:cubicBezTo>
                      <a:pt x="67126" y="0"/>
                      <a:pt x="86487" y="19361"/>
                      <a:pt x="86487" y="4324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A3AB1B6-7330-445F-B320-A86FFB482388}"/>
                  </a:ext>
                </a:extLst>
              </p:cNvPr>
              <p:cNvSpPr/>
              <p:nvPr/>
            </p:nvSpPr>
            <p:spPr>
              <a:xfrm>
                <a:off x="6134100" y="3675983"/>
                <a:ext cx="171450" cy="86391"/>
              </a:xfrm>
              <a:custGeom>
                <a:avLst/>
                <a:gdLst>
                  <a:gd name="connsiteX0" fmla="*/ 171450 w 171450"/>
                  <a:gd name="connsiteY0" fmla="*/ 86392 h 86391"/>
                  <a:gd name="connsiteX1" fmla="*/ 171450 w 171450"/>
                  <a:gd name="connsiteY1" fmla="*/ 43148 h 86391"/>
                  <a:gd name="connsiteX2" fmla="*/ 162877 w 171450"/>
                  <a:gd name="connsiteY2" fmla="*/ 25908 h 86391"/>
                  <a:gd name="connsiteX3" fmla="*/ 121063 w 171450"/>
                  <a:gd name="connsiteY3" fmla="*/ 5334 h 86391"/>
                  <a:gd name="connsiteX4" fmla="*/ 85725 w 171450"/>
                  <a:gd name="connsiteY4" fmla="*/ 0 h 86391"/>
                  <a:gd name="connsiteX5" fmla="*/ 50387 w 171450"/>
                  <a:gd name="connsiteY5" fmla="*/ 5334 h 86391"/>
                  <a:gd name="connsiteX6" fmla="*/ 8573 w 171450"/>
                  <a:gd name="connsiteY6" fmla="*/ 25908 h 86391"/>
                  <a:gd name="connsiteX7" fmla="*/ 0 w 171450"/>
                  <a:gd name="connsiteY7" fmla="*/ 43148 h 86391"/>
                  <a:gd name="connsiteX8" fmla="*/ 0 w 171450"/>
                  <a:gd name="connsiteY8" fmla="*/ 86392 h 8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450" h="86391">
                    <a:moveTo>
                      <a:pt x="171450" y="86392"/>
                    </a:moveTo>
                    <a:lnTo>
                      <a:pt x="171450" y="43148"/>
                    </a:lnTo>
                    <a:cubicBezTo>
                      <a:pt x="171309" y="36410"/>
                      <a:pt x="168166" y="30087"/>
                      <a:pt x="162877" y="25908"/>
                    </a:cubicBezTo>
                    <a:cubicBezTo>
                      <a:pt x="150451" y="16330"/>
                      <a:pt x="136233" y="9335"/>
                      <a:pt x="121063" y="5334"/>
                    </a:cubicBezTo>
                    <a:cubicBezTo>
                      <a:pt x="109612" y="1819"/>
                      <a:pt x="97703" y="21"/>
                      <a:pt x="85725" y="0"/>
                    </a:cubicBezTo>
                    <a:cubicBezTo>
                      <a:pt x="73760" y="185"/>
                      <a:pt x="61873" y="1978"/>
                      <a:pt x="50387" y="5334"/>
                    </a:cubicBezTo>
                    <a:cubicBezTo>
                      <a:pt x="35385" y="9775"/>
                      <a:pt x="21246" y="16733"/>
                      <a:pt x="8573" y="25908"/>
                    </a:cubicBezTo>
                    <a:cubicBezTo>
                      <a:pt x="3284" y="30087"/>
                      <a:pt x="141" y="36410"/>
                      <a:pt x="0" y="43148"/>
                    </a:cubicBezTo>
                    <a:lnTo>
                      <a:pt x="0" y="86392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BA8A23B-FBD4-42D9-8112-D89006177B0F}"/>
                  </a:ext>
                </a:extLst>
              </p:cNvPr>
              <p:cNvSpPr/>
              <p:nvPr/>
            </p:nvSpPr>
            <p:spPr>
              <a:xfrm>
                <a:off x="6366414" y="3577590"/>
                <a:ext cx="86487" cy="86487"/>
              </a:xfrm>
              <a:custGeom>
                <a:avLst/>
                <a:gdLst>
                  <a:gd name="connsiteX0" fmla="*/ 86487 w 86487"/>
                  <a:gd name="connsiteY0" fmla="*/ 43243 h 86487"/>
                  <a:gd name="connsiteX1" fmla="*/ 43244 w 86487"/>
                  <a:gd name="connsiteY1" fmla="*/ 86487 h 86487"/>
                  <a:gd name="connsiteX2" fmla="*/ 0 w 86487"/>
                  <a:gd name="connsiteY2" fmla="*/ 43243 h 86487"/>
                  <a:gd name="connsiteX3" fmla="*/ 43244 w 86487"/>
                  <a:gd name="connsiteY3" fmla="*/ 0 h 86487"/>
                  <a:gd name="connsiteX4" fmla="*/ 86487 w 86487"/>
                  <a:gd name="connsiteY4" fmla="*/ 43243 h 86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87" h="86487">
                    <a:moveTo>
                      <a:pt x="86487" y="43243"/>
                    </a:moveTo>
                    <a:cubicBezTo>
                      <a:pt x="86487" y="67126"/>
                      <a:pt x="67126" y="86487"/>
                      <a:pt x="43244" y="86487"/>
                    </a:cubicBezTo>
                    <a:cubicBezTo>
                      <a:pt x="19361" y="86487"/>
                      <a:pt x="0" y="67126"/>
                      <a:pt x="0" y="43243"/>
                    </a:cubicBezTo>
                    <a:cubicBezTo>
                      <a:pt x="0" y="19361"/>
                      <a:pt x="19361" y="0"/>
                      <a:pt x="43244" y="0"/>
                    </a:cubicBezTo>
                    <a:cubicBezTo>
                      <a:pt x="67126" y="0"/>
                      <a:pt x="86487" y="19361"/>
                      <a:pt x="86487" y="4324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687F0397-A757-4215-AF96-1BD91CE213EE}"/>
                  </a:ext>
                </a:extLst>
              </p:cNvPr>
              <p:cNvSpPr/>
              <p:nvPr/>
            </p:nvSpPr>
            <p:spPr>
              <a:xfrm>
                <a:off x="6324600" y="3675983"/>
                <a:ext cx="171450" cy="86391"/>
              </a:xfrm>
              <a:custGeom>
                <a:avLst/>
                <a:gdLst>
                  <a:gd name="connsiteX0" fmla="*/ 171450 w 171450"/>
                  <a:gd name="connsiteY0" fmla="*/ 86392 h 86391"/>
                  <a:gd name="connsiteX1" fmla="*/ 171450 w 171450"/>
                  <a:gd name="connsiteY1" fmla="*/ 43148 h 86391"/>
                  <a:gd name="connsiteX2" fmla="*/ 162877 w 171450"/>
                  <a:gd name="connsiteY2" fmla="*/ 25908 h 86391"/>
                  <a:gd name="connsiteX3" fmla="*/ 121063 w 171450"/>
                  <a:gd name="connsiteY3" fmla="*/ 5334 h 86391"/>
                  <a:gd name="connsiteX4" fmla="*/ 85725 w 171450"/>
                  <a:gd name="connsiteY4" fmla="*/ 0 h 86391"/>
                  <a:gd name="connsiteX5" fmla="*/ 50387 w 171450"/>
                  <a:gd name="connsiteY5" fmla="*/ 5334 h 86391"/>
                  <a:gd name="connsiteX6" fmla="*/ 8573 w 171450"/>
                  <a:gd name="connsiteY6" fmla="*/ 25908 h 86391"/>
                  <a:gd name="connsiteX7" fmla="*/ 0 w 171450"/>
                  <a:gd name="connsiteY7" fmla="*/ 43148 h 86391"/>
                  <a:gd name="connsiteX8" fmla="*/ 0 w 171450"/>
                  <a:gd name="connsiteY8" fmla="*/ 86392 h 8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450" h="86391">
                    <a:moveTo>
                      <a:pt x="171450" y="86392"/>
                    </a:moveTo>
                    <a:lnTo>
                      <a:pt x="171450" y="43148"/>
                    </a:lnTo>
                    <a:cubicBezTo>
                      <a:pt x="171309" y="36410"/>
                      <a:pt x="168166" y="30087"/>
                      <a:pt x="162877" y="25908"/>
                    </a:cubicBezTo>
                    <a:cubicBezTo>
                      <a:pt x="150451" y="16330"/>
                      <a:pt x="136233" y="9335"/>
                      <a:pt x="121063" y="5334"/>
                    </a:cubicBezTo>
                    <a:cubicBezTo>
                      <a:pt x="109612" y="1819"/>
                      <a:pt x="97703" y="21"/>
                      <a:pt x="85725" y="0"/>
                    </a:cubicBezTo>
                    <a:cubicBezTo>
                      <a:pt x="73760" y="185"/>
                      <a:pt x="61873" y="1978"/>
                      <a:pt x="50387" y="5334"/>
                    </a:cubicBezTo>
                    <a:cubicBezTo>
                      <a:pt x="35385" y="9775"/>
                      <a:pt x="21246" y="16733"/>
                      <a:pt x="8573" y="25908"/>
                    </a:cubicBezTo>
                    <a:cubicBezTo>
                      <a:pt x="3284" y="30087"/>
                      <a:pt x="141" y="36410"/>
                      <a:pt x="0" y="43148"/>
                    </a:cubicBezTo>
                    <a:lnTo>
                      <a:pt x="0" y="86392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BD6CA4A7-00D1-4A7A-B3A0-237453A8F25A}"/>
                  </a:ext>
                </a:extLst>
              </p:cNvPr>
              <p:cNvSpPr/>
              <p:nvPr/>
            </p:nvSpPr>
            <p:spPr>
              <a:xfrm>
                <a:off x="5786818" y="3164395"/>
                <a:ext cx="113157" cy="113157"/>
              </a:xfrm>
              <a:custGeom>
                <a:avLst/>
                <a:gdLst>
                  <a:gd name="connsiteX0" fmla="*/ 113157 w 113157"/>
                  <a:gd name="connsiteY0" fmla="*/ 56579 h 113157"/>
                  <a:gd name="connsiteX1" fmla="*/ 56578 w 113157"/>
                  <a:gd name="connsiteY1" fmla="*/ 113157 h 113157"/>
                  <a:gd name="connsiteX2" fmla="*/ 0 w 113157"/>
                  <a:gd name="connsiteY2" fmla="*/ 56578 h 113157"/>
                  <a:gd name="connsiteX3" fmla="*/ 56578 w 113157"/>
                  <a:gd name="connsiteY3" fmla="*/ 0 h 113157"/>
                  <a:gd name="connsiteX4" fmla="*/ 113157 w 113157"/>
                  <a:gd name="connsiteY4" fmla="*/ 56579 h 11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57" h="113157">
                    <a:moveTo>
                      <a:pt x="113157" y="56579"/>
                    </a:moveTo>
                    <a:cubicBezTo>
                      <a:pt x="113157" y="87826"/>
                      <a:pt x="87826" y="113157"/>
                      <a:pt x="56578" y="113157"/>
                    </a:cubicBezTo>
                    <a:cubicBezTo>
                      <a:pt x="25331" y="113157"/>
                      <a:pt x="0" y="87826"/>
                      <a:pt x="0" y="56578"/>
                    </a:cubicBezTo>
                    <a:cubicBezTo>
                      <a:pt x="0" y="25331"/>
                      <a:pt x="25331" y="0"/>
                      <a:pt x="56578" y="0"/>
                    </a:cubicBezTo>
                    <a:cubicBezTo>
                      <a:pt x="87826" y="0"/>
                      <a:pt x="113157" y="25331"/>
                      <a:pt x="113157" y="56579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21E7A7EB-3CBD-44F7-A04A-D43E5B1231FE}"/>
                  </a:ext>
                </a:extLst>
              </p:cNvPr>
              <p:cNvSpPr/>
              <p:nvPr/>
            </p:nvSpPr>
            <p:spPr>
              <a:xfrm>
                <a:off x="5687853" y="3195021"/>
                <a:ext cx="493343" cy="605453"/>
              </a:xfrm>
              <a:custGeom>
                <a:avLst/>
                <a:gdLst>
                  <a:gd name="connsiteX0" fmla="*/ 489204 w 493343"/>
                  <a:gd name="connsiteY0" fmla="*/ 4140 h 605453"/>
                  <a:gd name="connsiteX1" fmla="*/ 469011 w 493343"/>
                  <a:gd name="connsiteY1" fmla="*/ 4140 h 605453"/>
                  <a:gd name="connsiteX2" fmla="*/ 345948 w 493343"/>
                  <a:gd name="connsiteY2" fmla="*/ 127203 h 605453"/>
                  <a:gd name="connsiteX3" fmla="*/ 318230 w 493343"/>
                  <a:gd name="connsiteY3" fmla="*/ 134251 h 605453"/>
                  <a:gd name="connsiteX4" fmla="*/ 280702 w 493343"/>
                  <a:gd name="connsiteY4" fmla="*/ 194354 h 605453"/>
                  <a:gd name="connsiteX5" fmla="*/ 270034 w 493343"/>
                  <a:gd name="connsiteY5" fmla="*/ 148920 h 605453"/>
                  <a:gd name="connsiteX6" fmla="*/ 261557 w 493343"/>
                  <a:gd name="connsiteY6" fmla="*/ 133299 h 605453"/>
                  <a:gd name="connsiteX7" fmla="*/ 202121 w 493343"/>
                  <a:gd name="connsiteY7" fmla="*/ 102247 h 605453"/>
                  <a:gd name="connsiteX8" fmla="*/ 155543 w 493343"/>
                  <a:gd name="connsiteY8" fmla="*/ 96628 h 605453"/>
                  <a:gd name="connsiteX9" fmla="*/ 108871 w 493343"/>
                  <a:gd name="connsiteY9" fmla="*/ 103676 h 605453"/>
                  <a:gd name="connsiteX10" fmla="*/ 49530 w 493343"/>
                  <a:gd name="connsiteY10" fmla="*/ 134728 h 605453"/>
                  <a:gd name="connsiteX11" fmla="*/ 41053 w 493343"/>
                  <a:gd name="connsiteY11" fmla="*/ 150349 h 605453"/>
                  <a:gd name="connsiteX12" fmla="*/ 0 w 493343"/>
                  <a:gd name="connsiteY12" fmla="*/ 325609 h 605453"/>
                  <a:gd name="connsiteX13" fmla="*/ 28575 w 493343"/>
                  <a:gd name="connsiteY13" fmla="*/ 354184 h 605453"/>
                  <a:gd name="connsiteX14" fmla="*/ 55436 w 493343"/>
                  <a:gd name="connsiteY14" fmla="*/ 333038 h 605453"/>
                  <a:gd name="connsiteX15" fmla="*/ 85154 w 493343"/>
                  <a:gd name="connsiteY15" fmla="*/ 210070 h 605453"/>
                  <a:gd name="connsiteX16" fmla="*/ 85154 w 493343"/>
                  <a:gd name="connsiteY16" fmla="*/ 605453 h 605453"/>
                  <a:gd name="connsiteX17" fmla="*/ 141446 w 493343"/>
                  <a:gd name="connsiteY17" fmla="*/ 605453 h 605453"/>
                  <a:gd name="connsiteX18" fmla="*/ 141446 w 493343"/>
                  <a:gd name="connsiteY18" fmla="*/ 351040 h 605453"/>
                  <a:gd name="connsiteX19" fmla="*/ 170021 w 493343"/>
                  <a:gd name="connsiteY19" fmla="*/ 351040 h 605453"/>
                  <a:gd name="connsiteX20" fmla="*/ 170021 w 493343"/>
                  <a:gd name="connsiteY20" fmla="*/ 605453 h 605453"/>
                  <a:gd name="connsiteX21" fmla="*/ 226219 w 493343"/>
                  <a:gd name="connsiteY21" fmla="*/ 605453 h 605453"/>
                  <a:gd name="connsiteX22" fmla="*/ 226219 w 493343"/>
                  <a:gd name="connsiteY22" fmla="*/ 208261 h 605453"/>
                  <a:gd name="connsiteX23" fmla="*/ 236696 w 493343"/>
                  <a:gd name="connsiteY23" fmla="*/ 253028 h 605453"/>
                  <a:gd name="connsiteX24" fmla="*/ 242316 w 493343"/>
                  <a:gd name="connsiteY24" fmla="*/ 260172 h 605453"/>
                  <a:gd name="connsiteX25" fmla="*/ 280416 w 493343"/>
                  <a:gd name="connsiteY25" fmla="*/ 273602 h 605453"/>
                  <a:gd name="connsiteX26" fmla="*/ 303276 w 493343"/>
                  <a:gd name="connsiteY26" fmla="*/ 263220 h 605453"/>
                  <a:gd name="connsiteX27" fmla="*/ 361379 w 493343"/>
                  <a:gd name="connsiteY27" fmla="*/ 167970 h 605453"/>
                  <a:gd name="connsiteX28" fmla="*/ 365284 w 493343"/>
                  <a:gd name="connsiteY28" fmla="*/ 148253 h 605453"/>
                  <a:gd name="connsiteX29" fmla="*/ 489109 w 493343"/>
                  <a:gd name="connsiteY29" fmla="*/ 24428 h 605453"/>
                  <a:gd name="connsiteX30" fmla="*/ 489204 w 493343"/>
                  <a:gd name="connsiteY30" fmla="*/ 4140 h 60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93343" h="605453">
                    <a:moveTo>
                      <a:pt x="489204" y="4140"/>
                    </a:moveTo>
                    <a:cubicBezTo>
                      <a:pt x="483604" y="-1380"/>
                      <a:pt x="474611" y="-1380"/>
                      <a:pt x="469011" y="4140"/>
                    </a:cubicBezTo>
                    <a:lnTo>
                      <a:pt x="345948" y="127203"/>
                    </a:lnTo>
                    <a:cubicBezTo>
                      <a:pt x="336113" y="124427"/>
                      <a:pt x="325545" y="127114"/>
                      <a:pt x="318230" y="134251"/>
                    </a:cubicBezTo>
                    <a:cubicBezTo>
                      <a:pt x="316230" y="136252"/>
                      <a:pt x="280702" y="194354"/>
                      <a:pt x="280702" y="194354"/>
                    </a:cubicBezTo>
                    <a:lnTo>
                      <a:pt x="270034" y="148920"/>
                    </a:lnTo>
                    <a:cubicBezTo>
                      <a:pt x="268621" y="143062"/>
                      <a:pt x="265699" y="137676"/>
                      <a:pt x="261557" y="133299"/>
                    </a:cubicBezTo>
                    <a:cubicBezTo>
                      <a:pt x="244001" y="119108"/>
                      <a:pt x="223797" y="108552"/>
                      <a:pt x="202121" y="102247"/>
                    </a:cubicBezTo>
                    <a:cubicBezTo>
                      <a:pt x="186797" y="98970"/>
                      <a:pt x="171207" y="97089"/>
                      <a:pt x="155543" y="96628"/>
                    </a:cubicBezTo>
                    <a:cubicBezTo>
                      <a:pt x="139740" y="96871"/>
                      <a:pt x="124041" y="99242"/>
                      <a:pt x="108871" y="103676"/>
                    </a:cubicBezTo>
                    <a:cubicBezTo>
                      <a:pt x="86998" y="109410"/>
                      <a:pt x="66710" y="120027"/>
                      <a:pt x="49530" y="134728"/>
                    </a:cubicBezTo>
                    <a:cubicBezTo>
                      <a:pt x="45351" y="139078"/>
                      <a:pt x="42422" y="144474"/>
                      <a:pt x="41053" y="150349"/>
                    </a:cubicBezTo>
                    <a:cubicBezTo>
                      <a:pt x="41053" y="150349"/>
                      <a:pt x="0" y="322751"/>
                      <a:pt x="0" y="325609"/>
                    </a:cubicBezTo>
                    <a:cubicBezTo>
                      <a:pt x="0" y="341391"/>
                      <a:pt x="12794" y="354184"/>
                      <a:pt x="28575" y="354184"/>
                    </a:cubicBezTo>
                    <a:cubicBezTo>
                      <a:pt x="41222" y="353859"/>
                      <a:pt x="52150" y="345256"/>
                      <a:pt x="55436" y="333038"/>
                    </a:cubicBezTo>
                    <a:lnTo>
                      <a:pt x="85154" y="210070"/>
                    </a:lnTo>
                    <a:lnTo>
                      <a:pt x="85154" y="605453"/>
                    </a:lnTo>
                    <a:lnTo>
                      <a:pt x="141446" y="605453"/>
                    </a:lnTo>
                    <a:lnTo>
                      <a:pt x="141446" y="351040"/>
                    </a:lnTo>
                    <a:lnTo>
                      <a:pt x="170021" y="351040"/>
                    </a:lnTo>
                    <a:lnTo>
                      <a:pt x="170021" y="605453"/>
                    </a:lnTo>
                    <a:lnTo>
                      <a:pt x="226219" y="605453"/>
                    </a:lnTo>
                    <a:lnTo>
                      <a:pt x="226219" y="208261"/>
                    </a:lnTo>
                    <a:lnTo>
                      <a:pt x="236696" y="253028"/>
                    </a:lnTo>
                    <a:cubicBezTo>
                      <a:pt x="237423" y="256123"/>
                      <a:pt x="239479" y="258737"/>
                      <a:pt x="242316" y="260172"/>
                    </a:cubicBezTo>
                    <a:cubicBezTo>
                      <a:pt x="253269" y="268579"/>
                      <a:pt x="266612" y="273282"/>
                      <a:pt x="280416" y="273602"/>
                    </a:cubicBezTo>
                    <a:cubicBezTo>
                      <a:pt x="289404" y="274860"/>
                      <a:pt x="298310" y="270815"/>
                      <a:pt x="303276" y="263220"/>
                    </a:cubicBezTo>
                    <a:lnTo>
                      <a:pt x="361379" y="167970"/>
                    </a:lnTo>
                    <a:cubicBezTo>
                      <a:pt x="365092" y="162114"/>
                      <a:pt x="366486" y="155082"/>
                      <a:pt x="365284" y="148253"/>
                    </a:cubicBezTo>
                    <a:lnTo>
                      <a:pt x="489109" y="24428"/>
                    </a:lnTo>
                    <a:cubicBezTo>
                      <a:pt x="494717" y="18844"/>
                      <a:pt x="494760" y="9777"/>
                      <a:pt x="489204" y="414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7BCC7162-CA6A-4556-8337-A3941F390713}"/>
                  </a:ext>
                </a:extLst>
              </p:cNvPr>
              <p:cNvSpPr/>
              <p:nvPr/>
            </p:nvSpPr>
            <p:spPr>
              <a:xfrm>
                <a:off x="5867400" y="3067050"/>
                <a:ext cx="542925" cy="390525"/>
              </a:xfrm>
              <a:custGeom>
                <a:avLst/>
                <a:gdLst>
                  <a:gd name="connsiteX0" fmla="*/ 504825 w 542925"/>
                  <a:gd name="connsiteY0" fmla="*/ 0 h 390525"/>
                  <a:gd name="connsiteX1" fmla="*/ 38100 w 542925"/>
                  <a:gd name="connsiteY1" fmla="*/ 0 h 390525"/>
                  <a:gd name="connsiteX2" fmla="*/ 0 w 542925"/>
                  <a:gd name="connsiteY2" fmla="*/ 38100 h 390525"/>
                  <a:gd name="connsiteX3" fmla="*/ 0 w 542925"/>
                  <a:gd name="connsiteY3" fmla="*/ 72390 h 390525"/>
                  <a:gd name="connsiteX4" fmla="*/ 38100 w 542925"/>
                  <a:gd name="connsiteY4" fmla="*/ 95250 h 390525"/>
                  <a:gd name="connsiteX5" fmla="*/ 38100 w 542925"/>
                  <a:gd name="connsiteY5" fmla="*/ 38100 h 390525"/>
                  <a:gd name="connsiteX6" fmla="*/ 504825 w 542925"/>
                  <a:gd name="connsiteY6" fmla="*/ 38100 h 390525"/>
                  <a:gd name="connsiteX7" fmla="*/ 504825 w 542925"/>
                  <a:gd name="connsiteY7" fmla="*/ 352425 h 390525"/>
                  <a:gd name="connsiteX8" fmla="*/ 179737 w 542925"/>
                  <a:gd name="connsiteY8" fmla="*/ 352425 h 390525"/>
                  <a:gd name="connsiteX9" fmla="*/ 156496 w 542925"/>
                  <a:gd name="connsiteY9" fmla="*/ 390525 h 390525"/>
                  <a:gd name="connsiteX10" fmla="*/ 504825 w 542925"/>
                  <a:gd name="connsiteY10" fmla="*/ 390525 h 390525"/>
                  <a:gd name="connsiteX11" fmla="*/ 542925 w 542925"/>
                  <a:gd name="connsiteY11" fmla="*/ 352425 h 390525"/>
                  <a:gd name="connsiteX12" fmla="*/ 542925 w 542925"/>
                  <a:gd name="connsiteY12" fmla="*/ 38100 h 390525"/>
                  <a:gd name="connsiteX13" fmla="*/ 504825 w 542925"/>
                  <a:gd name="connsiteY1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2925" h="390525">
                    <a:moveTo>
                      <a:pt x="504825" y="0"/>
                    </a:move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72390"/>
                    </a:lnTo>
                    <a:cubicBezTo>
                      <a:pt x="14564" y="76354"/>
                      <a:pt x="27748" y="84266"/>
                      <a:pt x="38100" y="95250"/>
                    </a:cubicBezTo>
                    <a:lnTo>
                      <a:pt x="38100" y="38100"/>
                    </a:lnTo>
                    <a:lnTo>
                      <a:pt x="504825" y="38100"/>
                    </a:lnTo>
                    <a:lnTo>
                      <a:pt x="504825" y="352425"/>
                    </a:lnTo>
                    <a:lnTo>
                      <a:pt x="179737" y="352425"/>
                    </a:lnTo>
                    <a:lnTo>
                      <a:pt x="156496" y="390525"/>
                    </a:lnTo>
                    <a:lnTo>
                      <a:pt x="504825" y="390525"/>
                    </a:lnTo>
                    <a:cubicBezTo>
                      <a:pt x="525867" y="390525"/>
                      <a:pt x="542925" y="373467"/>
                      <a:pt x="542925" y="352425"/>
                    </a:cubicBezTo>
                    <a:lnTo>
                      <a:pt x="542925" y="38100"/>
                    </a:lnTo>
                    <a:cubicBezTo>
                      <a:pt x="542925" y="17058"/>
                      <a:pt x="525867" y="0"/>
                      <a:pt x="50482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7" name="Graphic 145" descr="Clapping hands">
              <a:extLst>
                <a:ext uri="{FF2B5EF4-FFF2-40B4-BE49-F238E27FC236}">
                  <a16:creationId xmlns:a16="http://schemas.microsoft.com/office/drawing/2014/main" id="{5E13CB67-811C-46AE-8F71-EA12D843A370}"/>
                </a:ext>
              </a:extLst>
            </p:cNvPr>
            <p:cNvGrpSpPr/>
            <p:nvPr/>
          </p:nvGrpSpPr>
          <p:grpSpPr>
            <a:xfrm>
              <a:off x="6622927" y="3246655"/>
              <a:ext cx="822960" cy="822960"/>
              <a:chOff x="9680381" y="2261660"/>
              <a:chExt cx="914400" cy="914400"/>
            </a:xfrm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7CA5D6D9-6197-4101-903C-0CBF8AE0523D}"/>
                  </a:ext>
                </a:extLst>
              </p:cNvPr>
              <p:cNvSpPr/>
              <p:nvPr/>
            </p:nvSpPr>
            <p:spPr>
              <a:xfrm>
                <a:off x="10123102" y="2500285"/>
                <a:ext cx="113538" cy="105226"/>
              </a:xfrm>
              <a:custGeom>
                <a:avLst/>
                <a:gdLst>
                  <a:gd name="connsiteX0" fmla="*/ 7049 w 113538"/>
                  <a:gd name="connsiteY0" fmla="*/ 70746 h 105226"/>
                  <a:gd name="connsiteX1" fmla="*/ 36100 w 113538"/>
                  <a:gd name="connsiteY1" fmla="*/ 105227 h 105226"/>
                  <a:gd name="connsiteX2" fmla="*/ 110300 w 113538"/>
                  <a:gd name="connsiteY2" fmla="*/ 31027 h 105226"/>
                  <a:gd name="connsiteX3" fmla="*/ 113538 w 113538"/>
                  <a:gd name="connsiteY3" fmla="*/ 28074 h 105226"/>
                  <a:gd name="connsiteX4" fmla="*/ 75528 w 113538"/>
                  <a:gd name="connsiteY4" fmla="*/ 410 h 105226"/>
                  <a:gd name="connsiteX5" fmla="*/ 57150 w 113538"/>
                  <a:gd name="connsiteY5" fmla="*/ 9786 h 105226"/>
                  <a:gd name="connsiteX6" fmla="*/ 0 w 113538"/>
                  <a:gd name="connsiteY6" fmla="*/ 66936 h 105226"/>
                  <a:gd name="connsiteX7" fmla="*/ 7049 w 113538"/>
                  <a:gd name="connsiteY7" fmla="*/ 70746 h 105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3538" h="105226">
                    <a:moveTo>
                      <a:pt x="7049" y="70746"/>
                    </a:moveTo>
                    <a:cubicBezTo>
                      <a:pt x="19989" y="79046"/>
                      <a:pt x="30116" y="91066"/>
                      <a:pt x="36100" y="105227"/>
                    </a:cubicBezTo>
                    <a:lnTo>
                      <a:pt x="110300" y="31027"/>
                    </a:lnTo>
                    <a:lnTo>
                      <a:pt x="113538" y="28074"/>
                    </a:lnTo>
                    <a:cubicBezTo>
                      <a:pt x="110681" y="9939"/>
                      <a:pt x="93663" y="-2447"/>
                      <a:pt x="75528" y="410"/>
                    </a:cubicBezTo>
                    <a:cubicBezTo>
                      <a:pt x="68563" y="1507"/>
                      <a:pt x="62127" y="4790"/>
                      <a:pt x="57150" y="9786"/>
                    </a:cubicBezTo>
                    <a:lnTo>
                      <a:pt x="0" y="66936"/>
                    </a:lnTo>
                    <a:cubicBezTo>
                      <a:pt x="2381" y="68174"/>
                      <a:pt x="4953" y="69317"/>
                      <a:pt x="7049" y="70746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61EDFEB-4C69-45AC-A28D-F8929FF4A43D}"/>
                  </a:ext>
                </a:extLst>
              </p:cNvPr>
              <p:cNvSpPr/>
              <p:nvPr/>
            </p:nvSpPr>
            <p:spPr>
              <a:xfrm>
                <a:off x="9837543" y="2548816"/>
                <a:ext cx="207073" cy="393499"/>
              </a:xfrm>
              <a:custGeom>
                <a:avLst/>
                <a:gdLst>
                  <a:gd name="connsiteX0" fmla="*/ 37147 w 207073"/>
                  <a:gd name="connsiteY0" fmla="*/ 393500 h 393499"/>
                  <a:gd name="connsiteX1" fmla="*/ 53150 w 207073"/>
                  <a:gd name="connsiteY1" fmla="*/ 377498 h 393499"/>
                  <a:gd name="connsiteX2" fmla="*/ 79153 w 207073"/>
                  <a:gd name="connsiteY2" fmla="*/ 351495 h 393499"/>
                  <a:gd name="connsiteX3" fmla="*/ 68485 w 207073"/>
                  <a:gd name="connsiteY3" fmla="*/ 268056 h 393499"/>
                  <a:gd name="connsiteX4" fmla="*/ 68485 w 207073"/>
                  <a:gd name="connsiteY4" fmla="*/ 267389 h 393499"/>
                  <a:gd name="connsiteX5" fmla="*/ 77533 w 207073"/>
                  <a:gd name="connsiteY5" fmla="*/ 220526 h 393499"/>
                  <a:gd name="connsiteX6" fmla="*/ 78200 w 207073"/>
                  <a:gd name="connsiteY6" fmla="*/ 219288 h 393499"/>
                  <a:gd name="connsiteX7" fmla="*/ 78962 w 207073"/>
                  <a:gd name="connsiteY7" fmla="*/ 218145 h 393499"/>
                  <a:gd name="connsiteX8" fmla="*/ 188690 w 207073"/>
                  <a:gd name="connsiteY8" fmla="*/ 45456 h 393499"/>
                  <a:gd name="connsiteX9" fmla="*/ 207074 w 207073"/>
                  <a:gd name="connsiteY9" fmla="*/ 25644 h 393499"/>
                  <a:gd name="connsiteX10" fmla="*/ 160735 w 207073"/>
                  <a:gd name="connsiteY10" fmla="*/ 1761 h 393499"/>
                  <a:gd name="connsiteX11" fmla="*/ 140399 w 207073"/>
                  <a:gd name="connsiteY11" fmla="*/ 17834 h 393499"/>
                  <a:gd name="connsiteX12" fmla="*/ 30861 w 207073"/>
                  <a:gd name="connsiteY12" fmla="*/ 190427 h 393499"/>
                  <a:gd name="connsiteX13" fmla="*/ 26194 w 207073"/>
                  <a:gd name="connsiteY13" fmla="*/ 215097 h 393499"/>
                  <a:gd name="connsiteX14" fmla="*/ 39243 w 207073"/>
                  <a:gd name="connsiteY14" fmla="*/ 317109 h 393499"/>
                  <a:gd name="connsiteX15" fmla="*/ 0 w 207073"/>
                  <a:gd name="connsiteY15" fmla="*/ 356352 h 393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073" h="393499">
                    <a:moveTo>
                      <a:pt x="37147" y="393500"/>
                    </a:moveTo>
                    <a:lnTo>
                      <a:pt x="53150" y="377498"/>
                    </a:lnTo>
                    <a:lnTo>
                      <a:pt x="79153" y="351495"/>
                    </a:lnTo>
                    <a:lnTo>
                      <a:pt x="68485" y="268056"/>
                    </a:lnTo>
                    <a:lnTo>
                      <a:pt x="68485" y="267389"/>
                    </a:lnTo>
                    <a:cubicBezTo>
                      <a:pt x="66651" y="251211"/>
                      <a:pt x="69808" y="234858"/>
                      <a:pt x="77533" y="220526"/>
                    </a:cubicBezTo>
                    <a:lnTo>
                      <a:pt x="78200" y="219288"/>
                    </a:lnTo>
                    <a:lnTo>
                      <a:pt x="78962" y="218145"/>
                    </a:lnTo>
                    <a:lnTo>
                      <a:pt x="188690" y="45456"/>
                    </a:lnTo>
                    <a:cubicBezTo>
                      <a:pt x="193560" y="37788"/>
                      <a:pt x="199791" y="31074"/>
                      <a:pt x="207074" y="25644"/>
                    </a:cubicBezTo>
                    <a:cubicBezTo>
                      <a:pt x="200873" y="6253"/>
                      <a:pt x="180126" y="-4439"/>
                      <a:pt x="160735" y="1761"/>
                    </a:cubicBezTo>
                    <a:cubicBezTo>
                      <a:pt x="152234" y="4481"/>
                      <a:pt x="145009" y="10191"/>
                      <a:pt x="140399" y="17834"/>
                    </a:cubicBezTo>
                    <a:lnTo>
                      <a:pt x="30861" y="190427"/>
                    </a:lnTo>
                    <a:cubicBezTo>
                      <a:pt x="26849" y="197990"/>
                      <a:pt x="25222" y="206591"/>
                      <a:pt x="26194" y="215097"/>
                    </a:cubicBezTo>
                    <a:lnTo>
                      <a:pt x="39243" y="317109"/>
                    </a:lnTo>
                    <a:lnTo>
                      <a:pt x="0" y="356352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DD4B2AA-6F17-4116-AB7B-34047D56DF61}"/>
                  </a:ext>
                </a:extLst>
              </p:cNvPr>
              <p:cNvSpPr/>
              <p:nvPr/>
            </p:nvSpPr>
            <p:spPr>
              <a:xfrm>
                <a:off x="9901456" y="2548523"/>
                <a:ext cx="535911" cy="572386"/>
              </a:xfrm>
              <a:custGeom>
                <a:avLst/>
                <a:gdLst>
                  <a:gd name="connsiteX0" fmla="*/ 526352 w 535911"/>
                  <a:gd name="connsiteY0" fmla="*/ 234725 h 572386"/>
                  <a:gd name="connsiteX1" fmla="*/ 479746 w 535911"/>
                  <a:gd name="connsiteY1" fmla="*/ 234278 h 572386"/>
                  <a:gd name="connsiteX2" fmla="*/ 479298 w 535911"/>
                  <a:gd name="connsiteY2" fmla="*/ 234725 h 572386"/>
                  <a:gd name="connsiteX3" fmla="*/ 377190 w 535911"/>
                  <a:gd name="connsiteY3" fmla="*/ 336738 h 572386"/>
                  <a:gd name="connsiteX4" fmla="*/ 366808 w 535911"/>
                  <a:gd name="connsiteY4" fmla="*/ 336738 h 572386"/>
                  <a:gd name="connsiteX5" fmla="*/ 366808 w 535911"/>
                  <a:gd name="connsiteY5" fmla="*/ 326261 h 572386"/>
                  <a:gd name="connsiteX6" fmla="*/ 521113 w 535911"/>
                  <a:gd name="connsiteY6" fmla="*/ 171956 h 572386"/>
                  <a:gd name="connsiteX7" fmla="*/ 521398 w 535911"/>
                  <a:gd name="connsiteY7" fmla="*/ 124616 h 572386"/>
                  <a:gd name="connsiteX8" fmla="*/ 474059 w 535911"/>
                  <a:gd name="connsiteY8" fmla="*/ 124331 h 572386"/>
                  <a:gd name="connsiteX9" fmla="*/ 319659 w 535911"/>
                  <a:gd name="connsiteY9" fmla="*/ 279207 h 572386"/>
                  <a:gd name="connsiteX10" fmla="*/ 309182 w 535911"/>
                  <a:gd name="connsiteY10" fmla="*/ 278421 h 572386"/>
                  <a:gd name="connsiteX11" fmla="*/ 309182 w 535911"/>
                  <a:gd name="connsiteY11" fmla="*/ 268730 h 572386"/>
                  <a:gd name="connsiteX12" fmla="*/ 495491 w 535911"/>
                  <a:gd name="connsiteY12" fmla="*/ 82421 h 572386"/>
                  <a:gd name="connsiteX13" fmla="*/ 495205 w 535911"/>
                  <a:gd name="connsiteY13" fmla="*/ 35081 h 572386"/>
                  <a:gd name="connsiteX14" fmla="*/ 447866 w 535911"/>
                  <a:gd name="connsiteY14" fmla="*/ 35367 h 572386"/>
                  <a:gd name="connsiteX15" fmla="*/ 262128 w 535911"/>
                  <a:gd name="connsiteY15" fmla="*/ 221581 h 572386"/>
                  <a:gd name="connsiteX16" fmla="*/ 251651 w 535911"/>
                  <a:gd name="connsiteY16" fmla="*/ 220795 h 572386"/>
                  <a:gd name="connsiteX17" fmla="*/ 251651 w 535911"/>
                  <a:gd name="connsiteY17" fmla="*/ 211103 h 572386"/>
                  <a:gd name="connsiteX18" fmla="*/ 405956 w 535911"/>
                  <a:gd name="connsiteY18" fmla="*/ 56798 h 572386"/>
                  <a:gd name="connsiteX19" fmla="*/ 405956 w 535911"/>
                  <a:gd name="connsiteY19" fmla="*/ 9745 h 572386"/>
                  <a:gd name="connsiteX20" fmla="*/ 358902 w 535911"/>
                  <a:gd name="connsiteY20" fmla="*/ 9745 h 572386"/>
                  <a:gd name="connsiteX21" fmla="*/ 204597 w 535911"/>
                  <a:gd name="connsiteY21" fmla="*/ 164050 h 572386"/>
                  <a:gd name="connsiteX22" fmla="*/ 144399 w 535911"/>
                  <a:gd name="connsiteY22" fmla="*/ 224248 h 572386"/>
                  <a:gd name="connsiteX23" fmla="*/ 219742 w 535911"/>
                  <a:gd name="connsiteY23" fmla="*/ 105947 h 572386"/>
                  <a:gd name="connsiteX24" fmla="*/ 207220 w 535911"/>
                  <a:gd name="connsiteY24" fmla="*/ 54927 h 572386"/>
                  <a:gd name="connsiteX25" fmla="*/ 156972 w 535911"/>
                  <a:gd name="connsiteY25" fmla="*/ 66228 h 572386"/>
                  <a:gd name="connsiteX26" fmla="*/ 47054 w 535911"/>
                  <a:gd name="connsiteY26" fmla="*/ 238821 h 572386"/>
                  <a:gd name="connsiteX27" fmla="*/ 42386 w 535911"/>
                  <a:gd name="connsiteY27" fmla="*/ 263491 h 572386"/>
                  <a:gd name="connsiteX28" fmla="*/ 55150 w 535911"/>
                  <a:gd name="connsiteY28" fmla="*/ 365504 h 572386"/>
                  <a:gd name="connsiteX29" fmla="*/ 0 w 535911"/>
                  <a:gd name="connsiteY29" fmla="*/ 420653 h 572386"/>
                  <a:gd name="connsiteX30" fmla="*/ 152019 w 535911"/>
                  <a:gd name="connsiteY30" fmla="*/ 572387 h 572386"/>
                  <a:gd name="connsiteX31" fmla="*/ 194120 w 535911"/>
                  <a:gd name="connsiteY31" fmla="*/ 530286 h 572386"/>
                  <a:gd name="connsiteX32" fmla="*/ 345853 w 535911"/>
                  <a:gd name="connsiteY32" fmla="*/ 462278 h 572386"/>
                  <a:gd name="connsiteX33" fmla="*/ 526352 w 535911"/>
                  <a:gd name="connsiteY33" fmla="*/ 281303 h 572386"/>
                  <a:gd name="connsiteX34" fmla="*/ 526352 w 535911"/>
                  <a:gd name="connsiteY34" fmla="*/ 234725 h 57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5911" h="572386">
                    <a:moveTo>
                      <a:pt x="526352" y="234725"/>
                    </a:moveTo>
                    <a:cubicBezTo>
                      <a:pt x="513605" y="221732"/>
                      <a:pt x="492740" y="221531"/>
                      <a:pt x="479746" y="234278"/>
                    </a:cubicBezTo>
                    <a:cubicBezTo>
                      <a:pt x="479595" y="234425"/>
                      <a:pt x="479446" y="234575"/>
                      <a:pt x="479298" y="234725"/>
                    </a:cubicBezTo>
                    <a:lnTo>
                      <a:pt x="377190" y="336738"/>
                    </a:lnTo>
                    <a:cubicBezTo>
                      <a:pt x="374214" y="339329"/>
                      <a:pt x="369783" y="339329"/>
                      <a:pt x="366808" y="336738"/>
                    </a:cubicBezTo>
                    <a:cubicBezTo>
                      <a:pt x="364162" y="333747"/>
                      <a:pt x="364162" y="329251"/>
                      <a:pt x="366808" y="326261"/>
                    </a:cubicBezTo>
                    <a:lnTo>
                      <a:pt x="521113" y="171956"/>
                    </a:lnTo>
                    <a:cubicBezTo>
                      <a:pt x="534264" y="158963"/>
                      <a:pt x="534392" y="137767"/>
                      <a:pt x="521398" y="124616"/>
                    </a:cubicBezTo>
                    <a:cubicBezTo>
                      <a:pt x="508405" y="111465"/>
                      <a:pt x="487210" y="111337"/>
                      <a:pt x="474059" y="124331"/>
                    </a:cubicBezTo>
                    <a:lnTo>
                      <a:pt x="319659" y="279207"/>
                    </a:lnTo>
                    <a:cubicBezTo>
                      <a:pt x="316549" y="281884"/>
                      <a:pt x="311858" y="281532"/>
                      <a:pt x="309182" y="278421"/>
                    </a:cubicBezTo>
                    <a:cubicBezTo>
                      <a:pt x="306784" y="275635"/>
                      <a:pt x="306784" y="271516"/>
                      <a:pt x="309182" y="268730"/>
                    </a:cubicBezTo>
                    <a:lnTo>
                      <a:pt x="495491" y="82421"/>
                    </a:lnTo>
                    <a:cubicBezTo>
                      <a:pt x="508484" y="69269"/>
                      <a:pt x="508356" y="48074"/>
                      <a:pt x="495205" y="35081"/>
                    </a:cubicBezTo>
                    <a:cubicBezTo>
                      <a:pt x="482054" y="22088"/>
                      <a:pt x="460859" y="22216"/>
                      <a:pt x="447866" y="35367"/>
                    </a:cubicBezTo>
                    <a:lnTo>
                      <a:pt x="262128" y="221581"/>
                    </a:lnTo>
                    <a:cubicBezTo>
                      <a:pt x="259018" y="224257"/>
                      <a:pt x="254327" y="223906"/>
                      <a:pt x="251651" y="220795"/>
                    </a:cubicBezTo>
                    <a:cubicBezTo>
                      <a:pt x="249253" y="218010"/>
                      <a:pt x="249253" y="213889"/>
                      <a:pt x="251651" y="211103"/>
                    </a:cubicBezTo>
                    <a:lnTo>
                      <a:pt x="405956" y="56798"/>
                    </a:lnTo>
                    <a:cubicBezTo>
                      <a:pt x="418949" y="43805"/>
                      <a:pt x="418949" y="22738"/>
                      <a:pt x="405956" y="9745"/>
                    </a:cubicBezTo>
                    <a:cubicBezTo>
                      <a:pt x="392962" y="-3248"/>
                      <a:pt x="371895" y="-3248"/>
                      <a:pt x="358902" y="9745"/>
                    </a:cubicBezTo>
                    <a:lnTo>
                      <a:pt x="204597" y="164050"/>
                    </a:lnTo>
                    <a:lnTo>
                      <a:pt x="144399" y="224248"/>
                    </a:lnTo>
                    <a:lnTo>
                      <a:pt x="219742" y="105947"/>
                    </a:lnTo>
                    <a:cubicBezTo>
                      <a:pt x="230373" y="88400"/>
                      <a:pt x="224766" y="65558"/>
                      <a:pt x="207220" y="54927"/>
                    </a:cubicBezTo>
                    <a:cubicBezTo>
                      <a:pt x="190154" y="44587"/>
                      <a:pt x="167968" y="49576"/>
                      <a:pt x="156972" y="66228"/>
                    </a:cubicBezTo>
                    <a:lnTo>
                      <a:pt x="47054" y="238821"/>
                    </a:lnTo>
                    <a:cubicBezTo>
                      <a:pt x="43042" y="246384"/>
                      <a:pt x="41415" y="254985"/>
                      <a:pt x="42386" y="263491"/>
                    </a:cubicBezTo>
                    <a:lnTo>
                      <a:pt x="55150" y="365504"/>
                    </a:lnTo>
                    <a:lnTo>
                      <a:pt x="0" y="420653"/>
                    </a:lnTo>
                    <a:lnTo>
                      <a:pt x="152019" y="572387"/>
                    </a:lnTo>
                    <a:lnTo>
                      <a:pt x="194120" y="530286"/>
                    </a:lnTo>
                    <a:cubicBezTo>
                      <a:pt x="231267" y="493139"/>
                      <a:pt x="275749" y="532382"/>
                      <a:pt x="345853" y="462278"/>
                    </a:cubicBezTo>
                    <a:lnTo>
                      <a:pt x="526352" y="281303"/>
                    </a:lnTo>
                    <a:cubicBezTo>
                      <a:pt x="539098" y="268393"/>
                      <a:pt x="539098" y="247635"/>
                      <a:pt x="526352" y="234725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3E735EF3-FEF0-4096-BFFE-D4E70B2EA537}"/>
                  </a:ext>
                </a:extLst>
              </p:cNvPr>
              <p:cNvSpPr/>
              <p:nvPr/>
            </p:nvSpPr>
            <p:spPr>
              <a:xfrm>
                <a:off x="10185206" y="2328335"/>
                <a:ext cx="38100" cy="95250"/>
              </a:xfrm>
              <a:custGeom>
                <a:avLst/>
                <a:gdLst>
                  <a:gd name="connsiteX0" fmla="*/ 0 w 38100"/>
                  <a:gd name="connsiteY0" fmla="*/ 0 h 95250"/>
                  <a:gd name="connsiteX1" fmla="*/ 38100 w 38100"/>
                  <a:gd name="connsiteY1" fmla="*/ 0 h 95250"/>
                  <a:gd name="connsiteX2" fmla="*/ 38100 w 38100"/>
                  <a:gd name="connsiteY2" fmla="*/ 95250 h 95250"/>
                  <a:gd name="connsiteX3" fmla="*/ 0 w 3810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95250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95250"/>
                    </a:lnTo>
                    <a:lnTo>
                      <a:pt x="0" y="9525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DD8C8EB8-92E6-450D-8775-6D234315E548}"/>
                  </a:ext>
                </a:extLst>
              </p:cNvPr>
              <p:cNvSpPr/>
              <p:nvPr/>
            </p:nvSpPr>
            <p:spPr>
              <a:xfrm rot="-2640599">
                <a:off x="10247109" y="2391465"/>
                <a:ext cx="95250" cy="38100"/>
              </a:xfrm>
              <a:custGeom>
                <a:avLst/>
                <a:gdLst>
                  <a:gd name="connsiteX0" fmla="*/ 0 w 95250"/>
                  <a:gd name="connsiteY0" fmla="*/ 0 h 38100"/>
                  <a:gd name="connsiteX1" fmla="*/ 95250 w 95250"/>
                  <a:gd name="connsiteY1" fmla="*/ 0 h 38100"/>
                  <a:gd name="connsiteX2" fmla="*/ 95250 w 95250"/>
                  <a:gd name="connsiteY2" fmla="*/ 38100 h 38100"/>
                  <a:gd name="connsiteX3" fmla="*/ 0 w 952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38100">
                    <a:moveTo>
                      <a:pt x="0" y="0"/>
                    </a:moveTo>
                    <a:lnTo>
                      <a:pt x="95250" y="0"/>
                    </a:lnTo>
                    <a:lnTo>
                      <a:pt x="952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968E9171-0113-4582-93DA-80FAFEB15A15}"/>
                  </a:ext>
                </a:extLst>
              </p:cNvPr>
              <p:cNvSpPr/>
              <p:nvPr/>
            </p:nvSpPr>
            <p:spPr>
              <a:xfrm rot="-2759401">
                <a:off x="10094757" y="2362863"/>
                <a:ext cx="38100" cy="95250"/>
              </a:xfrm>
              <a:custGeom>
                <a:avLst/>
                <a:gdLst>
                  <a:gd name="connsiteX0" fmla="*/ 0 w 38100"/>
                  <a:gd name="connsiteY0" fmla="*/ 0 h 95250"/>
                  <a:gd name="connsiteX1" fmla="*/ 38100 w 38100"/>
                  <a:gd name="connsiteY1" fmla="*/ 0 h 95250"/>
                  <a:gd name="connsiteX2" fmla="*/ 38100 w 38100"/>
                  <a:gd name="connsiteY2" fmla="*/ 95250 h 95250"/>
                  <a:gd name="connsiteX3" fmla="*/ 0 w 3810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95250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95250"/>
                    </a:lnTo>
                    <a:lnTo>
                      <a:pt x="0" y="9525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5" name="Arrow: Right 154">
              <a:extLst>
                <a:ext uri="{FF2B5EF4-FFF2-40B4-BE49-F238E27FC236}">
                  <a16:creationId xmlns:a16="http://schemas.microsoft.com/office/drawing/2014/main" id="{B405B9D7-7766-4488-88E4-B50B6E5FF120}"/>
                </a:ext>
              </a:extLst>
            </p:cNvPr>
            <p:cNvSpPr/>
            <p:nvPr/>
          </p:nvSpPr>
          <p:spPr>
            <a:xfrm>
              <a:off x="6939819" y="2345107"/>
              <a:ext cx="406403" cy="2530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853D86C5-C569-43A5-8864-E9CE107E1865}"/>
                </a:ext>
              </a:extLst>
            </p:cNvPr>
            <p:cNvSpPr/>
            <p:nvPr/>
          </p:nvSpPr>
          <p:spPr>
            <a:xfrm rot="10800000">
              <a:off x="6743172" y="2149381"/>
              <a:ext cx="406403" cy="2530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BAAAC0B-679A-4ED6-9565-1D188BFEFD03}"/>
              </a:ext>
            </a:extLst>
          </p:cNvPr>
          <p:cNvGrpSpPr/>
          <p:nvPr/>
        </p:nvGrpSpPr>
        <p:grpSpPr>
          <a:xfrm>
            <a:off x="1475846" y="2213831"/>
            <a:ext cx="2688336" cy="2688336"/>
            <a:chOff x="3390760" y="1574058"/>
            <a:chExt cx="4643613" cy="4643613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55EB666-8649-47E2-8931-5EEE954614D5}"/>
                </a:ext>
              </a:extLst>
            </p:cNvPr>
            <p:cNvSpPr/>
            <p:nvPr/>
          </p:nvSpPr>
          <p:spPr>
            <a:xfrm>
              <a:off x="3390760" y="1574058"/>
              <a:ext cx="4643613" cy="464361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047BD706-85AD-4278-BE06-79F11C608A96}"/>
                </a:ext>
              </a:extLst>
            </p:cNvPr>
            <p:cNvSpPr/>
            <p:nvPr/>
          </p:nvSpPr>
          <p:spPr>
            <a:xfrm>
              <a:off x="4707268" y="2895266"/>
              <a:ext cx="2022994" cy="20229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84C70BD-6F7F-4A39-8A99-2A2E9FF77658}"/>
                </a:ext>
              </a:extLst>
            </p:cNvPr>
            <p:cNvSpPr/>
            <p:nvPr/>
          </p:nvSpPr>
          <p:spPr>
            <a:xfrm>
              <a:off x="4693584" y="2876485"/>
              <a:ext cx="2022994" cy="202299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81C59C3-C585-407F-9965-7406718BA102}"/>
                </a:ext>
              </a:extLst>
            </p:cNvPr>
            <p:cNvGrpSpPr/>
            <p:nvPr/>
          </p:nvGrpSpPr>
          <p:grpSpPr>
            <a:xfrm>
              <a:off x="5140470" y="3300102"/>
              <a:ext cx="1209804" cy="1259556"/>
              <a:chOff x="1301098" y="3060976"/>
              <a:chExt cx="1209804" cy="1259556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3955178E-1E40-4F22-B89D-530C8C8F67CF}"/>
                  </a:ext>
                </a:extLst>
              </p:cNvPr>
              <p:cNvGrpSpPr/>
              <p:nvPr/>
            </p:nvGrpSpPr>
            <p:grpSpPr>
              <a:xfrm>
                <a:off x="2142177" y="3060976"/>
                <a:ext cx="368725" cy="384348"/>
                <a:chOff x="1767503" y="3625512"/>
                <a:chExt cx="636738" cy="663716"/>
              </a:xfrm>
            </p:grpSpPr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B0033635-A8F2-4DE1-8786-17F907E874A1}"/>
                    </a:ext>
                  </a:extLst>
                </p:cNvPr>
                <p:cNvSpPr/>
                <p:nvPr/>
              </p:nvSpPr>
              <p:spPr>
                <a:xfrm>
                  <a:off x="1842830" y="3625512"/>
                  <a:ext cx="561411" cy="507037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2A434DB3-4367-479F-A32A-6007107A26EC}"/>
                    </a:ext>
                  </a:extLst>
                </p:cNvPr>
                <p:cNvSpPr/>
                <p:nvPr/>
              </p:nvSpPr>
              <p:spPr>
                <a:xfrm>
                  <a:off x="1767503" y="3999469"/>
                  <a:ext cx="273617" cy="289759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70" name="Graphic 169" descr="Scientist">
                <a:extLst>
                  <a:ext uri="{FF2B5EF4-FFF2-40B4-BE49-F238E27FC236}">
                    <a16:creationId xmlns:a16="http://schemas.microsoft.com/office/drawing/2014/main" id="{944E596D-7ADD-4A5D-AF92-B8740A302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1465014" y="3227410"/>
                <a:ext cx="784830" cy="784830"/>
              </a:xfrm>
              <a:prstGeom prst="rect">
                <a:avLst/>
              </a:prstGeom>
            </p:spPr>
          </p:pic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072556F3-A66E-49E9-8599-1BEA99D00127}"/>
                  </a:ext>
                </a:extLst>
              </p:cNvPr>
              <p:cNvGrpSpPr/>
              <p:nvPr/>
            </p:nvGrpSpPr>
            <p:grpSpPr>
              <a:xfrm>
                <a:off x="1301098" y="3469703"/>
                <a:ext cx="295786" cy="252874"/>
                <a:chOff x="1767503" y="3625512"/>
                <a:chExt cx="636738" cy="663716"/>
              </a:xfrm>
            </p:grpSpPr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1E7F3874-F18B-41F7-B33F-2E6D89D05445}"/>
                    </a:ext>
                  </a:extLst>
                </p:cNvPr>
                <p:cNvSpPr/>
                <p:nvPr/>
              </p:nvSpPr>
              <p:spPr>
                <a:xfrm>
                  <a:off x="1842830" y="3625512"/>
                  <a:ext cx="561411" cy="507037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A8DFB697-2775-49AC-A3D0-0B222723FEB9}"/>
                    </a:ext>
                  </a:extLst>
                </p:cNvPr>
                <p:cNvSpPr/>
                <p:nvPr/>
              </p:nvSpPr>
              <p:spPr>
                <a:xfrm>
                  <a:off x="1767503" y="3999469"/>
                  <a:ext cx="273617" cy="289759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4984A5EF-625F-4AD4-A4C7-AABA2C2EAA02}"/>
                  </a:ext>
                </a:extLst>
              </p:cNvPr>
              <p:cNvGrpSpPr/>
              <p:nvPr/>
            </p:nvGrpSpPr>
            <p:grpSpPr>
              <a:xfrm>
                <a:off x="1709536" y="4067658"/>
                <a:ext cx="295786" cy="252874"/>
                <a:chOff x="1767503" y="3625512"/>
                <a:chExt cx="636738" cy="663716"/>
              </a:xfrm>
            </p:grpSpPr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6C6D9FF2-3738-43C6-B782-8A86D8CD48B1}"/>
                    </a:ext>
                  </a:extLst>
                </p:cNvPr>
                <p:cNvSpPr/>
                <p:nvPr/>
              </p:nvSpPr>
              <p:spPr>
                <a:xfrm>
                  <a:off x="1842830" y="3625512"/>
                  <a:ext cx="561411" cy="507037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CB850F99-3516-4A9A-80CE-A0228144DE63}"/>
                    </a:ext>
                  </a:extLst>
                </p:cNvPr>
                <p:cNvSpPr/>
                <p:nvPr/>
              </p:nvSpPr>
              <p:spPr>
                <a:xfrm>
                  <a:off x="1767503" y="3999469"/>
                  <a:ext cx="273617" cy="289759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8D69959-EACA-47AF-9B64-DF4E6FB9A9BC}"/>
                </a:ext>
              </a:extLst>
            </p:cNvPr>
            <p:cNvSpPr/>
            <p:nvPr/>
          </p:nvSpPr>
          <p:spPr>
            <a:xfrm>
              <a:off x="6125825" y="4265303"/>
              <a:ext cx="619126" cy="6191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6844294-47CB-4CA9-8134-E3A0E2812833}"/>
                </a:ext>
              </a:extLst>
            </p:cNvPr>
            <p:cNvSpPr/>
            <p:nvPr/>
          </p:nvSpPr>
          <p:spPr>
            <a:xfrm>
              <a:off x="4432526" y="3809004"/>
              <a:ext cx="619126" cy="6191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B77BB9F-3E4B-4776-8CD6-231AACEED47E}"/>
                </a:ext>
              </a:extLst>
            </p:cNvPr>
            <p:cNvSpPr/>
            <p:nvPr/>
          </p:nvSpPr>
          <p:spPr>
            <a:xfrm>
              <a:off x="5619278" y="2608284"/>
              <a:ext cx="619126" cy="6191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30" name="Graphic 21" descr="Classroom">
              <a:extLst>
                <a:ext uri="{FF2B5EF4-FFF2-40B4-BE49-F238E27FC236}">
                  <a16:creationId xmlns:a16="http://schemas.microsoft.com/office/drawing/2014/main" id="{21F29DAE-39C5-46A3-8256-73D8568B930A}"/>
                </a:ext>
              </a:extLst>
            </p:cNvPr>
            <p:cNvGrpSpPr/>
            <p:nvPr/>
          </p:nvGrpSpPr>
          <p:grpSpPr>
            <a:xfrm>
              <a:off x="4536758" y="3921256"/>
              <a:ext cx="368068" cy="368068"/>
              <a:chOff x="5638800" y="2971800"/>
              <a:chExt cx="914400" cy="914400"/>
            </a:xfrm>
          </p:grpSpPr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C19A905-A0F3-49F3-8484-E38D0EF7142B}"/>
                  </a:ext>
                </a:extLst>
              </p:cNvPr>
              <p:cNvSpPr/>
              <p:nvPr/>
            </p:nvSpPr>
            <p:spPr>
              <a:xfrm>
                <a:off x="5986748" y="3577590"/>
                <a:ext cx="86486" cy="86487"/>
              </a:xfrm>
              <a:custGeom>
                <a:avLst/>
                <a:gdLst>
                  <a:gd name="connsiteX0" fmla="*/ 86487 w 86486"/>
                  <a:gd name="connsiteY0" fmla="*/ 43243 h 86487"/>
                  <a:gd name="connsiteX1" fmla="*/ 43243 w 86486"/>
                  <a:gd name="connsiteY1" fmla="*/ 86487 h 86487"/>
                  <a:gd name="connsiteX2" fmla="*/ 0 w 86486"/>
                  <a:gd name="connsiteY2" fmla="*/ 43243 h 86487"/>
                  <a:gd name="connsiteX3" fmla="*/ 43243 w 86486"/>
                  <a:gd name="connsiteY3" fmla="*/ 0 h 86487"/>
                  <a:gd name="connsiteX4" fmla="*/ 86487 w 86486"/>
                  <a:gd name="connsiteY4" fmla="*/ 43243 h 86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86" h="86487">
                    <a:moveTo>
                      <a:pt x="86487" y="43243"/>
                    </a:moveTo>
                    <a:cubicBezTo>
                      <a:pt x="86487" y="67126"/>
                      <a:pt x="67126" y="86487"/>
                      <a:pt x="43243" y="86487"/>
                    </a:cubicBezTo>
                    <a:cubicBezTo>
                      <a:pt x="19361" y="86487"/>
                      <a:pt x="0" y="67126"/>
                      <a:pt x="0" y="43243"/>
                    </a:cubicBezTo>
                    <a:cubicBezTo>
                      <a:pt x="0" y="19361"/>
                      <a:pt x="19361" y="0"/>
                      <a:pt x="43243" y="0"/>
                    </a:cubicBezTo>
                    <a:cubicBezTo>
                      <a:pt x="67126" y="0"/>
                      <a:pt x="86487" y="19361"/>
                      <a:pt x="86487" y="4324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6045CED-1D3E-489F-86EF-B25459CCE00F}"/>
                  </a:ext>
                </a:extLst>
              </p:cNvPr>
              <p:cNvSpPr/>
              <p:nvPr/>
            </p:nvSpPr>
            <p:spPr>
              <a:xfrm>
                <a:off x="5943600" y="3675983"/>
                <a:ext cx="171450" cy="86391"/>
              </a:xfrm>
              <a:custGeom>
                <a:avLst/>
                <a:gdLst>
                  <a:gd name="connsiteX0" fmla="*/ 171450 w 171450"/>
                  <a:gd name="connsiteY0" fmla="*/ 86392 h 86391"/>
                  <a:gd name="connsiteX1" fmla="*/ 171450 w 171450"/>
                  <a:gd name="connsiteY1" fmla="*/ 43148 h 86391"/>
                  <a:gd name="connsiteX2" fmla="*/ 162877 w 171450"/>
                  <a:gd name="connsiteY2" fmla="*/ 25908 h 86391"/>
                  <a:gd name="connsiteX3" fmla="*/ 121063 w 171450"/>
                  <a:gd name="connsiteY3" fmla="*/ 5334 h 86391"/>
                  <a:gd name="connsiteX4" fmla="*/ 85725 w 171450"/>
                  <a:gd name="connsiteY4" fmla="*/ 0 h 86391"/>
                  <a:gd name="connsiteX5" fmla="*/ 50387 w 171450"/>
                  <a:gd name="connsiteY5" fmla="*/ 5334 h 86391"/>
                  <a:gd name="connsiteX6" fmla="*/ 8573 w 171450"/>
                  <a:gd name="connsiteY6" fmla="*/ 25908 h 86391"/>
                  <a:gd name="connsiteX7" fmla="*/ 0 w 171450"/>
                  <a:gd name="connsiteY7" fmla="*/ 43148 h 86391"/>
                  <a:gd name="connsiteX8" fmla="*/ 0 w 171450"/>
                  <a:gd name="connsiteY8" fmla="*/ 86392 h 8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450" h="86391">
                    <a:moveTo>
                      <a:pt x="171450" y="86392"/>
                    </a:moveTo>
                    <a:lnTo>
                      <a:pt x="171450" y="43148"/>
                    </a:lnTo>
                    <a:cubicBezTo>
                      <a:pt x="171309" y="36410"/>
                      <a:pt x="168166" y="30087"/>
                      <a:pt x="162877" y="25908"/>
                    </a:cubicBezTo>
                    <a:cubicBezTo>
                      <a:pt x="150451" y="16330"/>
                      <a:pt x="136233" y="9335"/>
                      <a:pt x="121063" y="5334"/>
                    </a:cubicBezTo>
                    <a:cubicBezTo>
                      <a:pt x="109612" y="1819"/>
                      <a:pt x="97703" y="21"/>
                      <a:pt x="85725" y="0"/>
                    </a:cubicBezTo>
                    <a:cubicBezTo>
                      <a:pt x="73760" y="185"/>
                      <a:pt x="61873" y="1978"/>
                      <a:pt x="50387" y="5334"/>
                    </a:cubicBezTo>
                    <a:cubicBezTo>
                      <a:pt x="35385" y="9775"/>
                      <a:pt x="21246" y="16733"/>
                      <a:pt x="8573" y="25908"/>
                    </a:cubicBezTo>
                    <a:cubicBezTo>
                      <a:pt x="3284" y="30087"/>
                      <a:pt x="141" y="36410"/>
                      <a:pt x="0" y="43148"/>
                    </a:cubicBezTo>
                    <a:lnTo>
                      <a:pt x="0" y="86392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F3535FA-7CD1-4161-BBA0-14B457B7D698}"/>
                  </a:ext>
                </a:extLst>
              </p:cNvPr>
              <p:cNvSpPr/>
              <p:nvPr/>
            </p:nvSpPr>
            <p:spPr>
              <a:xfrm>
                <a:off x="6175914" y="3577590"/>
                <a:ext cx="86486" cy="86487"/>
              </a:xfrm>
              <a:custGeom>
                <a:avLst/>
                <a:gdLst>
                  <a:gd name="connsiteX0" fmla="*/ 86487 w 86486"/>
                  <a:gd name="connsiteY0" fmla="*/ 43243 h 86487"/>
                  <a:gd name="connsiteX1" fmla="*/ 43244 w 86486"/>
                  <a:gd name="connsiteY1" fmla="*/ 86487 h 86487"/>
                  <a:gd name="connsiteX2" fmla="*/ 0 w 86486"/>
                  <a:gd name="connsiteY2" fmla="*/ 43243 h 86487"/>
                  <a:gd name="connsiteX3" fmla="*/ 43244 w 86486"/>
                  <a:gd name="connsiteY3" fmla="*/ 0 h 86487"/>
                  <a:gd name="connsiteX4" fmla="*/ 86487 w 86486"/>
                  <a:gd name="connsiteY4" fmla="*/ 43243 h 86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86" h="86487">
                    <a:moveTo>
                      <a:pt x="86487" y="43243"/>
                    </a:moveTo>
                    <a:cubicBezTo>
                      <a:pt x="86487" y="67126"/>
                      <a:pt x="67126" y="86487"/>
                      <a:pt x="43244" y="86487"/>
                    </a:cubicBezTo>
                    <a:cubicBezTo>
                      <a:pt x="19361" y="86487"/>
                      <a:pt x="0" y="67126"/>
                      <a:pt x="0" y="43243"/>
                    </a:cubicBezTo>
                    <a:cubicBezTo>
                      <a:pt x="0" y="19361"/>
                      <a:pt x="19361" y="0"/>
                      <a:pt x="43244" y="0"/>
                    </a:cubicBezTo>
                    <a:cubicBezTo>
                      <a:pt x="67126" y="0"/>
                      <a:pt x="86487" y="19361"/>
                      <a:pt x="86487" y="4324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E10E076F-E2D6-4273-B2D4-1BF9D83FF7C2}"/>
                  </a:ext>
                </a:extLst>
              </p:cNvPr>
              <p:cNvSpPr/>
              <p:nvPr/>
            </p:nvSpPr>
            <p:spPr>
              <a:xfrm>
                <a:off x="6134100" y="3675983"/>
                <a:ext cx="171450" cy="86391"/>
              </a:xfrm>
              <a:custGeom>
                <a:avLst/>
                <a:gdLst>
                  <a:gd name="connsiteX0" fmla="*/ 171450 w 171450"/>
                  <a:gd name="connsiteY0" fmla="*/ 86392 h 86391"/>
                  <a:gd name="connsiteX1" fmla="*/ 171450 w 171450"/>
                  <a:gd name="connsiteY1" fmla="*/ 43148 h 86391"/>
                  <a:gd name="connsiteX2" fmla="*/ 162877 w 171450"/>
                  <a:gd name="connsiteY2" fmla="*/ 25908 h 86391"/>
                  <a:gd name="connsiteX3" fmla="*/ 121063 w 171450"/>
                  <a:gd name="connsiteY3" fmla="*/ 5334 h 86391"/>
                  <a:gd name="connsiteX4" fmla="*/ 85725 w 171450"/>
                  <a:gd name="connsiteY4" fmla="*/ 0 h 86391"/>
                  <a:gd name="connsiteX5" fmla="*/ 50387 w 171450"/>
                  <a:gd name="connsiteY5" fmla="*/ 5334 h 86391"/>
                  <a:gd name="connsiteX6" fmla="*/ 8573 w 171450"/>
                  <a:gd name="connsiteY6" fmla="*/ 25908 h 86391"/>
                  <a:gd name="connsiteX7" fmla="*/ 0 w 171450"/>
                  <a:gd name="connsiteY7" fmla="*/ 43148 h 86391"/>
                  <a:gd name="connsiteX8" fmla="*/ 0 w 171450"/>
                  <a:gd name="connsiteY8" fmla="*/ 86392 h 8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450" h="86391">
                    <a:moveTo>
                      <a:pt x="171450" y="86392"/>
                    </a:moveTo>
                    <a:lnTo>
                      <a:pt x="171450" y="43148"/>
                    </a:lnTo>
                    <a:cubicBezTo>
                      <a:pt x="171309" y="36410"/>
                      <a:pt x="168166" y="30087"/>
                      <a:pt x="162877" y="25908"/>
                    </a:cubicBezTo>
                    <a:cubicBezTo>
                      <a:pt x="150451" y="16330"/>
                      <a:pt x="136233" y="9335"/>
                      <a:pt x="121063" y="5334"/>
                    </a:cubicBezTo>
                    <a:cubicBezTo>
                      <a:pt x="109612" y="1819"/>
                      <a:pt x="97703" y="21"/>
                      <a:pt x="85725" y="0"/>
                    </a:cubicBezTo>
                    <a:cubicBezTo>
                      <a:pt x="73760" y="185"/>
                      <a:pt x="61873" y="1978"/>
                      <a:pt x="50387" y="5334"/>
                    </a:cubicBezTo>
                    <a:cubicBezTo>
                      <a:pt x="35385" y="9775"/>
                      <a:pt x="21246" y="16733"/>
                      <a:pt x="8573" y="25908"/>
                    </a:cubicBezTo>
                    <a:cubicBezTo>
                      <a:pt x="3284" y="30087"/>
                      <a:pt x="141" y="36410"/>
                      <a:pt x="0" y="43148"/>
                    </a:cubicBezTo>
                    <a:lnTo>
                      <a:pt x="0" y="86392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9B06B8A-F95C-4285-BB89-4753B72D7564}"/>
                  </a:ext>
                </a:extLst>
              </p:cNvPr>
              <p:cNvSpPr/>
              <p:nvPr/>
            </p:nvSpPr>
            <p:spPr>
              <a:xfrm>
                <a:off x="6366414" y="3577590"/>
                <a:ext cx="86487" cy="86487"/>
              </a:xfrm>
              <a:custGeom>
                <a:avLst/>
                <a:gdLst>
                  <a:gd name="connsiteX0" fmla="*/ 86487 w 86487"/>
                  <a:gd name="connsiteY0" fmla="*/ 43243 h 86487"/>
                  <a:gd name="connsiteX1" fmla="*/ 43244 w 86487"/>
                  <a:gd name="connsiteY1" fmla="*/ 86487 h 86487"/>
                  <a:gd name="connsiteX2" fmla="*/ 0 w 86487"/>
                  <a:gd name="connsiteY2" fmla="*/ 43243 h 86487"/>
                  <a:gd name="connsiteX3" fmla="*/ 43244 w 86487"/>
                  <a:gd name="connsiteY3" fmla="*/ 0 h 86487"/>
                  <a:gd name="connsiteX4" fmla="*/ 86487 w 86487"/>
                  <a:gd name="connsiteY4" fmla="*/ 43243 h 86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87" h="86487">
                    <a:moveTo>
                      <a:pt x="86487" y="43243"/>
                    </a:moveTo>
                    <a:cubicBezTo>
                      <a:pt x="86487" y="67126"/>
                      <a:pt x="67126" y="86487"/>
                      <a:pt x="43244" y="86487"/>
                    </a:cubicBezTo>
                    <a:cubicBezTo>
                      <a:pt x="19361" y="86487"/>
                      <a:pt x="0" y="67126"/>
                      <a:pt x="0" y="43243"/>
                    </a:cubicBezTo>
                    <a:cubicBezTo>
                      <a:pt x="0" y="19361"/>
                      <a:pt x="19361" y="0"/>
                      <a:pt x="43244" y="0"/>
                    </a:cubicBezTo>
                    <a:cubicBezTo>
                      <a:pt x="67126" y="0"/>
                      <a:pt x="86487" y="19361"/>
                      <a:pt x="86487" y="4324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DD0CE4A-A4B2-49AB-A564-454D2424DBCA}"/>
                  </a:ext>
                </a:extLst>
              </p:cNvPr>
              <p:cNvSpPr/>
              <p:nvPr/>
            </p:nvSpPr>
            <p:spPr>
              <a:xfrm>
                <a:off x="6324600" y="3675983"/>
                <a:ext cx="171450" cy="86391"/>
              </a:xfrm>
              <a:custGeom>
                <a:avLst/>
                <a:gdLst>
                  <a:gd name="connsiteX0" fmla="*/ 171450 w 171450"/>
                  <a:gd name="connsiteY0" fmla="*/ 86392 h 86391"/>
                  <a:gd name="connsiteX1" fmla="*/ 171450 w 171450"/>
                  <a:gd name="connsiteY1" fmla="*/ 43148 h 86391"/>
                  <a:gd name="connsiteX2" fmla="*/ 162877 w 171450"/>
                  <a:gd name="connsiteY2" fmla="*/ 25908 h 86391"/>
                  <a:gd name="connsiteX3" fmla="*/ 121063 w 171450"/>
                  <a:gd name="connsiteY3" fmla="*/ 5334 h 86391"/>
                  <a:gd name="connsiteX4" fmla="*/ 85725 w 171450"/>
                  <a:gd name="connsiteY4" fmla="*/ 0 h 86391"/>
                  <a:gd name="connsiteX5" fmla="*/ 50387 w 171450"/>
                  <a:gd name="connsiteY5" fmla="*/ 5334 h 86391"/>
                  <a:gd name="connsiteX6" fmla="*/ 8573 w 171450"/>
                  <a:gd name="connsiteY6" fmla="*/ 25908 h 86391"/>
                  <a:gd name="connsiteX7" fmla="*/ 0 w 171450"/>
                  <a:gd name="connsiteY7" fmla="*/ 43148 h 86391"/>
                  <a:gd name="connsiteX8" fmla="*/ 0 w 171450"/>
                  <a:gd name="connsiteY8" fmla="*/ 86392 h 8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450" h="86391">
                    <a:moveTo>
                      <a:pt x="171450" y="86392"/>
                    </a:moveTo>
                    <a:lnTo>
                      <a:pt x="171450" y="43148"/>
                    </a:lnTo>
                    <a:cubicBezTo>
                      <a:pt x="171309" y="36410"/>
                      <a:pt x="168166" y="30087"/>
                      <a:pt x="162877" y="25908"/>
                    </a:cubicBezTo>
                    <a:cubicBezTo>
                      <a:pt x="150451" y="16330"/>
                      <a:pt x="136233" y="9335"/>
                      <a:pt x="121063" y="5334"/>
                    </a:cubicBezTo>
                    <a:cubicBezTo>
                      <a:pt x="109612" y="1819"/>
                      <a:pt x="97703" y="21"/>
                      <a:pt x="85725" y="0"/>
                    </a:cubicBezTo>
                    <a:cubicBezTo>
                      <a:pt x="73760" y="185"/>
                      <a:pt x="61873" y="1978"/>
                      <a:pt x="50387" y="5334"/>
                    </a:cubicBezTo>
                    <a:cubicBezTo>
                      <a:pt x="35385" y="9775"/>
                      <a:pt x="21246" y="16733"/>
                      <a:pt x="8573" y="25908"/>
                    </a:cubicBezTo>
                    <a:cubicBezTo>
                      <a:pt x="3284" y="30087"/>
                      <a:pt x="141" y="36410"/>
                      <a:pt x="0" y="43148"/>
                    </a:cubicBezTo>
                    <a:lnTo>
                      <a:pt x="0" y="86392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E269C054-019D-457D-8B63-C4F4EB1AF63F}"/>
                  </a:ext>
                </a:extLst>
              </p:cNvPr>
              <p:cNvSpPr/>
              <p:nvPr/>
            </p:nvSpPr>
            <p:spPr>
              <a:xfrm>
                <a:off x="5786818" y="3164395"/>
                <a:ext cx="113157" cy="113157"/>
              </a:xfrm>
              <a:custGeom>
                <a:avLst/>
                <a:gdLst>
                  <a:gd name="connsiteX0" fmla="*/ 113157 w 113157"/>
                  <a:gd name="connsiteY0" fmla="*/ 56579 h 113157"/>
                  <a:gd name="connsiteX1" fmla="*/ 56578 w 113157"/>
                  <a:gd name="connsiteY1" fmla="*/ 113157 h 113157"/>
                  <a:gd name="connsiteX2" fmla="*/ 0 w 113157"/>
                  <a:gd name="connsiteY2" fmla="*/ 56578 h 113157"/>
                  <a:gd name="connsiteX3" fmla="*/ 56578 w 113157"/>
                  <a:gd name="connsiteY3" fmla="*/ 0 h 113157"/>
                  <a:gd name="connsiteX4" fmla="*/ 113157 w 113157"/>
                  <a:gd name="connsiteY4" fmla="*/ 56579 h 11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57" h="113157">
                    <a:moveTo>
                      <a:pt x="113157" y="56579"/>
                    </a:moveTo>
                    <a:cubicBezTo>
                      <a:pt x="113157" y="87826"/>
                      <a:pt x="87826" y="113157"/>
                      <a:pt x="56578" y="113157"/>
                    </a:cubicBezTo>
                    <a:cubicBezTo>
                      <a:pt x="25331" y="113157"/>
                      <a:pt x="0" y="87826"/>
                      <a:pt x="0" y="56578"/>
                    </a:cubicBezTo>
                    <a:cubicBezTo>
                      <a:pt x="0" y="25331"/>
                      <a:pt x="25331" y="0"/>
                      <a:pt x="56578" y="0"/>
                    </a:cubicBezTo>
                    <a:cubicBezTo>
                      <a:pt x="87826" y="0"/>
                      <a:pt x="113157" y="25331"/>
                      <a:pt x="113157" y="56579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68ADE948-6DD1-423B-B307-165A9A2D7252}"/>
                  </a:ext>
                </a:extLst>
              </p:cNvPr>
              <p:cNvSpPr/>
              <p:nvPr/>
            </p:nvSpPr>
            <p:spPr>
              <a:xfrm>
                <a:off x="5687853" y="3195021"/>
                <a:ext cx="493343" cy="605453"/>
              </a:xfrm>
              <a:custGeom>
                <a:avLst/>
                <a:gdLst>
                  <a:gd name="connsiteX0" fmla="*/ 489204 w 493343"/>
                  <a:gd name="connsiteY0" fmla="*/ 4140 h 605453"/>
                  <a:gd name="connsiteX1" fmla="*/ 469011 w 493343"/>
                  <a:gd name="connsiteY1" fmla="*/ 4140 h 605453"/>
                  <a:gd name="connsiteX2" fmla="*/ 345948 w 493343"/>
                  <a:gd name="connsiteY2" fmla="*/ 127203 h 605453"/>
                  <a:gd name="connsiteX3" fmla="*/ 318230 w 493343"/>
                  <a:gd name="connsiteY3" fmla="*/ 134251 h 605453"/>
                  <a:gd name="connsiteX4" fmla="*/ 280702 w 493343"/>
                  <a:gd name="connsiteY4" fmla="*/ 194354 h 605453"/>
                  <a:gd name="connsiteX5" fmla="*/ 270034 w 493343"/>
                  <a:gd name="connsiteY5" fmla="*/ 148920 h 605453"/>
                  <a:gd name="connsiteX6" fmla="*/ 261557 w 493343"/>
                  <a:gd name="connsiteY6" fmla="*/ 133299 h 605453"/>
                  <a:gd name="connsiteX7" fmla="*/ 202121 w 493343"/>
                  <a:gd name="connsiteY7" fmla="*/ 102247 h 605453"/>
                  <a:gd name="connsiteX8" fmla="*/ 155543 w 493343"/>
                  <a:gd name="connsiteY8" fmla="*/ 96628 h 605453"/>
                  <a:gd name="connsiteX9" fmla="*/ 108871 w 493343"/>
                  <a:gd name="connsiteY9" fmla="*/ 103676 h 605453"/>
                  <a:gd name="connsiteX10" fmla="*/ 49530 w 493343"/>
                  <a:gd name="connsiteY10" fmla="*/ 134728 h 605453"/>
                  <a:gd name="connsiteX11" fmla="*/ 41053 w 493343"/>
                  <a:gd name="connsiteY11" fmla="*/ 150349 h 605453"/>
                  <a:gd name="connsiteX12" fmla="*/ 0 w 493343"/>
                  <a:gd name="connsiteY12" fmla="*/ 325609 h 605453"/>
                  <a:gd name="connsiteX13" fmla="*/ 28575 w 493343"/>
                  <a:gd name="connsiteY13" fmla="*/ 354184 h 605453"/>
                  <a:gd name="connsiteX14" fmla="*/ 55436 w 493343"/>
                  <a:gd name="connsiteY14" fmla="*/ 333038 h 605453"/>
                  <a:gd name="connsiteX15" fmla="*/ 85154 w 493343"/>
                  <a:gd name="connsiteY15" fmla="*/ 210070 h 605453"/>
                  <a:gd name="connsiteX16" fmla="*/ 85154 w 493343"/>
                  <a:gd name="connsiteY16" fmla="*/ 605453 h 605453"/>
                  <a:gd name="connsiteX17" fmla="*/ 141446 w 493343"/>
                  <a:gd name="connsiteY17" fmla="*/ 605453 h 605453"/>
                  <a:gd name="connsiteX18" fmla="*/ 141446 w 493343"/>
                  <a:gd name="connsiteY18" fmla="*/ 351040 h 605453"/>
                  <a:gd name="connsiteX19" fmla="*/ 170021 w 493343"/>
                  <a:gd name="connsiteY19" fmla="*/ 351040 h 605453"/>
                  <a:gd name="connsiteX20" fmla="*/ 170021 w 493343"/>
                  <a:gd name="connsiteY20" fmla="*/ 605453 h 605453"/>
                  <a:gd name="connsiteX21" fmla="*/ 226219 w 493343"/>
                  <a:gd name="connsiteY21" fmla="*/ 605453 h 605453"/>
                  <a:gd name="connsiteX22" fmla="*/ 226219 w 493343"/>
                  <a:gd name="connsiteY22" fmla="*/ 208261 h 605453"/>
                  <a:gd name="connsiteX23" fmla="*/ 236696 w 493343"/>
                  <a:gd name="connsiteY23" fmla="*/ 253028 h 605453"/>
                  <a:gd name="connsiteX24" fmla="*/ 242316 w 493343"/>
                  <a:gd name="connsiteY24" fmla="*/ 260172 h 605453"/>
                  <a:gd name="connsiteX25" fmla="*/ 280416 w 493343"/>
                  <a:gd name="connsiteY25" fmla="*/ 273602 h 605453"/>
                  <a:gd name="connsiteX26" fmla="*/ 303276 w 493343"/>
                  <a:gd name="connsiteY26" fmla="*/ 263220 h 605453"/>
                  <a:gd name="connsiteX27" fmla="*/ 361379 w 493343"/>
                  <a:gd name="connsiteY27" fmla="*/ 167970 h 605453"/>
                  <a:gd name="connsiteX28" fmla="*/ 365284 w 493343"/>
                  <a:gd name="connsiteY28" fmla="*/ 148253 h 605453"/>
                  <a:gd name="connsiteX29" fmla="*/ 489109 w 493343"/>
                  <a:gd name="connsiteY29" fmla="*/ 24428 h 605453"/>
                  <a:gd name="connsiteX30" fmla="*/ 489204 w 493343"/>
                  <a:gd name="connsiteY30" fmla="*/ 4140 h 60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93343" h="605453">
                    <a:moveTo>
                      <a:pt x="489204" y="4140"/>
                    </a:moveTo>
                    <a:cubicBezTo>
                      <a:pt x="483604" y="-1380"/>
                      <a:pt x="474611" y="-1380"/>
                      <a:pt x="469011" y="4140"/>
                    </a:cubicBezTo>
                    <a:lnTo>
                      <a:pt x="345948" y="127203"/>
                    </a:lnTo>
                    <a:cubicBezTo>
                      <a:pt x="336113" y="124427"/>
                      <a:pt x="325545" y="127114"/>
                      <a:pt x="318230" y="134251"/>
                    </a:cubicBezTo>
                    <a:cubicBezTo>
                      <a:pt x="316230" y="136252"/>
                      <a:pt x="280702" y="194354"/>
                      <a:pt x="280702" y="194354"/>
                    </a:cubicBezTo>
                    <a:lnTo>
                      <a:pt x="270034" y="148920"/>
                    </a:lnTo>
                    <a:cubicBezTo>
                      <a:pt x="268621" y="143062"/>
                      <a:pt x="265699" y="137676"/>
                      <a:pt x="261557" y="133299"/>
                    </a:cubicBezTo>
                    <a:cubicBezTo>
                      <a:pt x="244001" y="119108"/>
                      <a:pt x="223797" y="108552"/>
                      <a:pt x="202121" y="102247"/>
                    </a:cubicBezTo>
                    <a:cubicBezTo>
                      <a:pt x="186797" y="98970"/>
                      <a:pt x="171207" y="97089"/>
                      <a:pt x="155543" y="96628"/>
                    </a:cubicBezTo>
                    <a:cubicBezTo>
                      <a:pt x="139740" y="96871"/>
                      <a:pt x="124041" y="99242"/>
                      <a:pt x="108871" y="103676"/>
                    </a:cubicBezTo>
                    <a:cubicBezTo>
                      <a:pt x="86998" y="109410"/>
                      <a:pt x="66710" y="120027"/>
                      <a:pt x="49530" y="134728"/>
                    </a:cubicBezTo>
                    <a:cubicBezTo>
                      <a:pt x="45351" y="139078"/>
                      <a:pt x="42422" y="144474"/>
                      <a:pt x="41053" y="150349"/>
                    </a:cubicBezTo>
                    <a:cubicBezTo>
                      <a:pt x="41053" y="150349"/>
                      <a:pt x="0" y="322751"/>
                      <a:pt x="0" y="325609"/>
                    </a:cubicBezTo>
                    <a:cubicBezTo>
                      <a:pt x="0" y="341391"/>
                      <a:pt x="12794" y="354184"/>
                      <a:pt x="28575" y="354184"/>
                    </a:cubicBezTo>
                    <a:cubicBezTo>
                      <a:pt x="41222" y="353859"/>
                      <a:pt x="52150" y="345256"/>
                      <a:pt x="55436" y="333038"/>
                    </a:cubicBezTo>
                    <a:lnTo>
                      <a:pt x="85154" y="210070"/>
                    </a:lnTo>
                    <a:lnTo>
                      <a:pt x="85154" y="605453"/>
                    </a:lnTo>
                    <a:lnTo>
                      <a:pt x="141446" y="605453"/>
                    </a:lnTo>
                    <a:lnTo>
                      <a:pt x="141446" y="351040"/>
                    </a:lnTo>
                    <a:lnTo>
                      <a:pt x="170021" y="351040"/>
                    </a:lnTo>
                    <a:lnTo>
                      <a:pt x="170021" y="605453"/>
                    </a:lnTo>
                    <a:lnTo>
                      <a:pt x="226219" y="605453"/>
                    </a:lnTo>
                    <a:lnTo>
                      <a:pt x="226219" y="208261"/>
                    </a:lnTo>
                    <a:lnTo>
                      <a:pt x="236696" y="253028"/>
                    </a:lnTo>
                    <a:cubicBezTo>
                      <a:pt x="237423" y="256123"/>
                      <a:pt x="239479" y="258737"/>
                      <a:pt x="242316" y="260172"/>
                    </a:cubicBezTo>
                    <a:cubicBezTo>
                      <a:pt x="253269" y="268579"/>
                      <a:pt x="266612" y="273282"/>
                      <a:pt x="280416" y="273602"/>
                    </a:cubicBezTo>
                    <a:cubicBezTo>
                      <a:pt x="289404" y="274860"/>
                      <a:pt x="298310" y="270815"/>
                      <a:pt x="303276" y="263220"/>
                    </a:cubicBezTo>
                    <a:lnTo>
                      <a:pt x="361379" y="167970"/>
                    </a:lnTo>
                    <a:cubicBezTo>
                      <a:pt x="365092" y="162114"/>
                      <a:pt x="366486" y="155082"/>
                      <a:pt x="365284" y="148253"/>
                    </a:cubicBezTo>
                    <a:lnTo>
                      <a:pt x="489109" y="24428"/>
                    </a:lnTo>
                    <a:cubicBezTo>
                      <a:pt x="494717" y="18844"/>
                      <a:pt x="494760" y="9777"/>
                      <a:pt x="489204" y="414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CEC1EC53-5C6E-49D6-894A-E55FBC25699C}"/>
                  </a:ext>
                </a:extLst>
              </p:cNvPr>
              <p:cNvSpPr/>
              <p:nvPr/>
            </p:nvSpPr>
            <p:spPr>
              <a:xfrm>
                <a:off x="5867400" y="3067050"/>
                <a:ext cx="542925" cy="390525"/>
              </a:xfrm>
              <a:custGeom>
                <a:avLst/>
                <a:gdLst>
                  <a:gd name="connsiteX0" fmla="*/ 504825 w 542925"/>
                  <a:gd name="connsiteY0" fmla="*/ 0 h 390525"/>
                  <a:gd name="connsiteX1" fmla="*/ 38100 w 542925"/>
                  <a:gd name="connsiteY1" fmla="*/ 0 h 390525"/>
                  <a:gd name="connsiteX2" fmla="*/ 0 w 542925"/>
                  <a:gd name="connsiteY2" fmla="*/ 38100 h 390525"/>
                  <a:gd name="connsiteX3" fmla="*/ 0 w 542925"/>
                  <a:gd name="connsiteY3" fmla="*/ 72390 h 390525"/>
                  <a:gd name="connsiteX4" fmla="*/ 38100 w 542925"/>
                  <a:gd name="connsiteY4" fmla="*/ 95250 h 390525"/>
                  <a:gd name="connsiteX5" fmla="*/ 38100 w 542925"/>
                  <a:gd name="connsiteY5" fmla="*/ 38100 h 390525"/>
                  <a:gd name="connsiteX6" fmla="*/ 504825 w 542925"/>
                  <a:gd name="connsiteY6" fmla="*/ 38100 h 390525"/>
                  <a:gd name="connsiteX7" fmla="*/ 504825 w 542925"/>
                  <a:gd name="connsiteY7" fmla="*/ 352425 h 390525"/>
                  <a:gd name="connsiteX8" fmla="*/ 179737 w 542925"/>
                  <a:gd name="connsiteY8" fmla="*/ 352425 h 390525"/>
                  <a:gd name="connsiteX9" fmla="*/ 156496 w 542925"/>
                  <a:gd name="connsiteY9" fmla="*/ 390525 h 390525"/>
                  <a:gd name="connsiteX10" fmla="*/ 504825 w 542925"/>
                  <a:gd name="connsiteY10" fmla="*/ 390525 h 390525"/>
                  <a:gd name="connsiteX11" fmla="*/ 542925 w 542925"/>
                  <a:gd name="connsiteY11" fmla="*/ 352425 h 390525"/>
                  <a:gd name="connsiteX12" fmla="*/ 542925 w 542925"/>
                  <a:gd name="connsiteY12" fmla="*/ 38100 h 390525"/>
                  <a:gd name="connsiteX13" fmla="*/ 504825 w 542925"/>
                  <a:gd name="connsiteY1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2925" h="390525">
                    <a:moveTo>
                      <a:pt x="504825" y="0"/>
                    </a:move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72390"/>
                    </a:lnTo>
                    <a:cubicBezTo>
                      <a:pt x="14564" y="76354"/>
                      <a:pt x="27748" y="84266"/>
                      <a:pt x="38100" y="95250"/>
                    </a:cubicBezTo>
                    <a:lnTo>
                      <a:pt x="38100" y="38100"/>
                    </a:lnTo>
                    <a:lnTo>
                      <a:pt x="504825" y="38100"/>
                    </a:lnTo>
                    <a:lnTo>
                      <a:pt x="504825" y="352425"/>
                    </a:lnTo>
                    <a:lnTo>
                      <a:pt x="179737" y="352425"/>
                    </a:lnTo>
                    <a:lnTo>
                      <a:pt x="156496" y="390525"/>
                    </a:lnTo>
                    <a:lnTo>
                      <a:pt x="504825" y="390525"/>
                    </a:lnTo>
                    <a:cubicBezTo>
                      <a:pt x="525867" y="390525"/>
                      <a:pt x="542925" y="373467"/>
                      <a:pt x="542925" y="352425"/>
                    </a:cubicBezTo>
                    <a:lnTo>
                      <a:pt x="542925" y="38100"/>
                    </a:lnTo>
                    <a:cubicBezTo>
                      <a:pt x="542925" y="17058"/>
                      <a:pt x="525867" y="0"/>
                      <a:pt x="50482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1" name="Graphic 145" descr="Clapping hands">
              <a:extLst>
                <a:ext uri="{FF2B5EF4-FFF2-40B4-BE49-F238E27FC236}">
                  <a16:creationId xmlns:a16="http://schemas.microsoft.com/office/drawing/2014/main" id="{D27A4AF8-0D2A-4704-AA8A-90DA06009720}"/>
                </a:ext>
              </a:extLst>
            </p:cNvPr>
            <p:cNvGrpSpPr/>
            <p:nvPr/>
          </p:nvGrpSpPr>
          <p:grpSpPr>
            <a:xfrm>
              <a:off x="6205838" y="4324311"/>
              <a:ext cx="453213" cy="453213"/>
              <a:chOff x="9680381" y="2261660"/>
              <a:chExt cx="914400" cy="914400"/>
            </a:xfrm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90AA5977-72E9-481B-9F43-6607341DFF7E}"/>
                  </a:ext>
                </a:extLst>
              </p:cNvPr>
              <p:cNvSpPr/>
              <p:nvPr/>
            </p:nvSpPr>
            <p:spPr>
              <a:xfrm>
                <a:off x="10123102" y="2500285"/>
                <a:ext cx="113538" cy="105226"/>
              </a:xfrm>
              <a:custGeom>
                <a:avLst/>
                <a:gdLst>
                  <a:gd name="connsiteX0" fmla="*/ 7049 w 113538"/>
                  <a:gd name="connsiteY0" fmla="*/ 70746 h 105226"/>
                  <a:gd name="connsiteX1" fmla="*/ 36100 w 113538"/>
                  <a:gd name="connsiteY1" fmla="*/ 105227 h 105226"/>
                  <a:gd name="connsiteX2" fmla="*/ 110300 w 113538"/>
                  <a:gd name="connsiteY2" fmla="*/ 31027 h 105226"/>
                  <a:gd name="connsiteX3" fmla="*/ 113538 w 113538"/>
                  <a:gd name="connsiteY3" fmla="*/ 28074 h 105226"/>
                  <a:gd name="connsiteX4" fmla="*/ 75528 w 113538"/>
                  <a:gd name="connsiteY4" fmla="*/ 410 h 105226"/>
                  <a:gd name="connsiteX5" fmla="*/ 57150 w 113538"/>
                  <a:gd name="connsiteY5" fmla="*/ 9786 h 105226"/>
                  <a:gd name="connsiteX6" fmla="*/ 0 w 113538"/>
                  <a:gd name="connsiteY6" fmla="*/ 66936 h 105226"/>
                  <a:gd name="connsiteX7" fmla="*/ 7049 w 113538"/>
                  <a:gd name="connsiteY7" fmla="*/ 70746 h 105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3538" h="105226">
                    <a:moveTo>
                      <a:pt x="7049" y="70746"/>
                    </a:moveTo>
                    <a:cubicBezTo>
                      <a:pt x="19989" y="79046"/>
                      <a:pt x="30116" y="91066"/>
                      <a:pt x="36100" y="105227"/>
                    </a:cubicBezTo>
                    <a:lnTo>
                      <a:pt x="110300" y="31027"/>
                    </a:lnTo>
                    <a:lnTo>
                      <a:pt x="113538" y="28074"/>
                    </a:lnTo>
                    <a:cubicBezTo>
                      <a:pt x="110681" y="9939"/>
                      <a:pt x="93663" y="-2447"/>
                      <a:pt x="75528" y="410"/>
                    </a:cubicBezTo>
                    <a:cubicBezTo>
                      <a:pt x="68563" y="1507"/>
                      <a:pt x="62127" y="4790"/>
                      <a:pt x="57150" y="9786"/>
                    </a:cubicBezTo>
                    <a:lnTo>
                      <a:pt x="0" y="66936"/>
                    </a:lnTo>
                    <a:cubicBezTo>
                      <a:pt x="2381" y="68174"/>
                      <a:pt x="4953" y="69317"/>
                      <a:pt x="7049" y="70746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49ACFFE4-C3A4-48A6-97AF-9990E306640C}"/>
                  </a:ext>
                </a:extLst>
              </p:cNvPr>
              <p:cNvSpPr/>
              <p:nvPr/>
            </p:nvSpPr>
            <p:spPr>
              <a:xfrm>
                <a:off x="9837543" y="2548816"/>
                <a:ext cx="207073" cy="393499"/>
              </a:xfrm>
              <a:custGeom>
                <a:avLst/>
                <a:gdLst>
                  <a:gd name="connsiteX0" fmla="*/ 37147 w 207073"/>
                  <a:gd name="connsiteY0" fmla="*/ 393500 h 393499"/>
                  <a:gd name="connsiteX1" fmla="*/ 53150 w 207073"/>
                  <a:gd name="connsiteY1" fmla="*/ 377498 h 393499"/>
                  <a:gd name="connsiteX2" fmla="*/ 79153 w 207073"/>
                  <a:gd name="connsiteY2" fmla="*/ 351495 h 393499"/>
                  <a:gd name="connsiteX3" fmla="*/ 68485 w 207073"/>
                  <a:gd name="connsiteY3" fmla="*/ 268056 h 393499"/>
                  <a:gd name="connsiteX4" fmla="*/ 68485 w 207073"/>
                  <a:gd name="connsiteY4" fmla="*/ 267389 h 393499"/>
                  <a:gd name="connsiteX5" fmla="*/ 77533 w 207073"/>
                  <a:gd name="connsiteY5" fmla="*/ 220526 h 393499"/>
                  <a:gd name="connsiteX6" fmla="*/ 78200 w 207073"/>
                  <a:gd name="connsiteY6" fmla="*/ 219288 h 393499"/>
                  <a:gd name="connsiteX7" fmla="*/ 78962 w 207073"/>
                  <a:gd name="connsiteY7" fmla="*/ 218145 h 393499"/>
                  <a:gd name="connsiteX8" fmla="*/ 188690 w 207073"/>
                  <a:gd name="connsiteY8" fmla="*/ 45456 h 393499"/>
                  <a:gd name="connsiteX9" fmla="*/ 207074 w 207073"/>
                  <a:gd name="connsiteY9" fmla="*/ 25644 h 393499"/>
                  <a:gd name="connsiteX10" fmla="*/ 160735 w 207073"/>
                  <a:gd name="connsiteY10" fmla="*/ 1761 h 393499"/>
                  <a:gd name="connsiteX11" fmla="*/ 140399 w 207073"/>
                  <a:gd name="connsiteY11" fmla="*/ 17834 h 393499"/>
                  <a:gd name="connsiteX12" fmla="*/ 30861 w 207073"/>
                  <a:gd name="connsiteY12" fmla="*/ 190427 h 393499"/>
                  <a:gd name="connsiteX13" fmla="*/ 26194 w 207073"/>
                  <a:gd name="connsiteY13" fmla="*/ 215097 h 393499"/>
                  <a:gd name="connsiteX14" fmla="*/ 39243 w 207073"/>
                  <a:gd name="connsiteY14" fmla="*/ 317109 h 393499"/>
                  <a:gd name="connsiteX15" fmla="*/ 0 w 207073"/>
                  <a:gd name="connsiteY15" fmla="*/ 356352 h 393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073" h="393499">
                    <a:moveTo>
                      <a:pt x="37147" y="393500"/>
                    </a:moveTo>
                    <a:lnTo>
                      <a:pt x="53150" y="377498"/>
                    </a:lnTo>
                    <a:lnTo>
                      <a:pt x="79153" y="351495"/>
                    </a:lnTo>
                    <a:lnTo>
                      <a:pt x="68485" y="268056"/>
                    </a:lnTo>
                    <a:lnTo>
                      <a:pt x="68485" y="267389"/>
                    </a:lnTo>
                    <a:cubicBezTo>
                      <a:pt x="66651" y="251211"/>
                      <a:pt x="69808" y="234858"/>
                      <a:pt x="77533" y="220526"/>
                    </a:cubicBezTo>
                    <a:lnTo>
                      <a:pt x="78200" y="219288"/>
                    </a:lnTo>
                    <a:lnTo>
                      <a:pt x="78962" y="218145"/>
                    </a:lnTo>
                    <a:lnTo>
                      <a:pt x="188690" y="45456"/>
                    </a:lnTo>
                    <a:cubicBezTo>
                      <a:pt x="193560" y="37788"/>
                      <a:pt x="199791" y="31074"/>
                      <a:pt x="207074" y="25644"/>
                    </a:cubicBezTo>
                    <a:cubicBezTo>
                      <a:pt x="200873" y="6253"/>
                      <a:pt x="180126" y="-4439"/>
                      <a:pt x="160735" y="1761"/>
                    </a:cubicBezTo>
                    <a:cubicBezTo>
                      <a:pt x="152234" y="4481"/>
                      <a:pt x="145009" y="10191"/>
                      <a:pt x="140399" y="17834"/>
                    </a:cubicBezTo>
                    <a:lnTo>
                      <a:pt x="30861" y="190427"/>
                    </a:lnTo>
                    <a:cubicBezTo>
                      <a:pt x="26849" y="197990"/>
                      <a:pt x="25222" y="206591"/>
                      <a:pt x="26194" y="215097"/>
                    </a:cubicBezTo>
                    <a:lnTo>
                      <a:pt x="39243" y="317109"/>
                    </a:lnTo>
                    <a:lnTo>
                      <a:pt x="0" y="356352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8959C2D-2A73-407E-BE7B-C55AA0E8756C}"/>
                  </a:ext>
                </a:extLst>
              </p:cNvPr>
              <p:cNvSpPr/>
              <p:nvPr/>
            </p:nvSpPr>
            <p:spPr>
              <a:xfrm>
                <a:off x="9901456" y="2548523"/>
                <a:ext cx="535911" cy="572386"/>
              </a:xfrm>
              <a:custGeom>
                <a:avLst/>
                <a:gdLst>
                  <a:gd name="connsiteX0" fmla="*/ 526352 w 535911"/>
                  <a:gd name="connsiteY0" fmla="*/ 234725 h 572386"/>
                  <a:gd name="connsiteX1" fmla="*/ 479746 w 535911"/>
                  <a:gd name="connsiteY1" fmla="*/ 234278 h 572386"/>
                  <a:gd name="connsiteX2" fmla="*/ 479298 w 535911"/>
                  <a:gd name="connsiteY2" fmla="*/ 234725 h 572386"/>
                  <a:gd name="connsiteX3" fmla="*/ 377190 w 535911"/>
                  <a:gd name="connsiteY3" fmla="*/ 336738 h 572386"/>
                  <a:gd name="connsiteX4" fmla="*/ 366808 w 535911"/>
                  <a:gd name="connsiteY4" fmla="*/ 336738 h 572386"/>
                  <a:gd name="connsiteX5" fmla="*/ 366808 w 535911"/>
                  <a:gd name="connsiteY5" fmla="*/ 326261 h 572386"/>
                  <a:gd name="connsiteX6" fmla="*/ 521113 w 535911"/>
                  <a:gd name="connsiteY6" fmla="*/ 171956 h 572386"/>
                  <a:gd name="connsiteX7" fmla="*/ 521398 w 535911"/>
                  <a:gd name="connsiteY7" fmla="*/ 124616 h 572386"/>
                  <a:gd name="connsiteX8" fmla="*/ 474059 w 535911"/>
                  <a:gd name="connsiteY8" fmla="*/ 124331 h 572386"/>
                  <a:gd name="connsiteX9" fmla="*/ 319659 w 535911"/>
                  <a:gd name="connsiteY9" fmla="*/ 279207 h 572386"/>
                  <a:gd name="connsiteX10" fmla="*/ 309182 w 535911"/>
                  <a:gd name="connsiteY10" fmla="*/ 278421 h 572386"/>
                  <a:gd name="connsiteX11" fmla="*/ 309182 w 535911"/>
                  <a:gd name="connsiteY11" fmla="*/ 268730 h 572386"/>
                  <a:gd name="connsiteX12" fmla="*/ 495491 w 535911"/>
                  <a:gd name="connsiteY12" fmla="*/ 82421 h 572386"/>
                  <a:gd name="connsiteX13" fmla="*/ 495205 w 535911"/>
                  <a:gd name="connsiteY13" fmla="*/ 35081 h 572386"/>
                  <a:gd name="connsiteX14" fmla="*/ 447866 w 535911"/>
                  <a:gd name="connsiteY14" fmla="*/ 35367 h 572386"/>
                  <a:gd name="connsiteX15" fmla="*/ 262128 w 535911"/>
                  <a:gd name="connsiteY15" fmla="*/ 221581 h 572386"/>
                  <a:gd name="connsiteX16" fmla="*/ 251651 w 535911"/>
                  <a:gd name="connsiteY16" fmla="*/ 220795 h 572386"/>
                  <a:gd name="connsiteX17" fmla="*/ 251651 w 535911"/>
                  <a:gd name="connsiteY17" fmla="*/ 211103 h 572386"/>
                  <a:gd name="connsiteX18" fmla="*/ 405956 w 535911"/>
                  <a:gd name="connsiteY18" fmla="*/ 56798 h 572386"/>
                  <a:gd name="connsiteX19" fmla="*/ 405956 w 535911"/>
                  <a:gd name="connsiteY19" fmla="*/ 9745 h 572386"/>
                  <a:gd name="connsiteX20" fmla="*/ 358902 w 535911"/>
                  <a:gd name="connsiteY20" fmla="*/ 9745 h 572386"/>
                  <a:gd name="connsiteX21" fmla="*/ 204597 w 535911"/>
                  <a:gd name="connsiteY21" fmla="*/ 164050 h 572386"/>
                  <a:gd name="connsiteX22" fmla="*/ 144399 w 535911"/>
                  <a:gd name="connsiteY22" fmla="*/ 224248 h 572386"/>
                  <a:gd name="connsiteX23" fmla="*/ 219742 w 535911"/>
                  <a:gd name="connsiteY23" fmla="*/ 105947 h 572386"/>
                  <a:gd name="connsiteX24" fmla="*/ 207220 w 535911"/>
                  <a:gd name="connsiteY24" fmla="*/ 54927 h 572386"/>
                  <a:gd name="connsiteX25" fmla="*/ 156972 w 535911"/>
                  <a:gd name="connsiteY25" fmla="*/ 66228 h 572386"/>
                  <a:gd name="connsiteX26" fmla="*/ 47054 w 535911"/>
                  <a:gd name="connsiteY26" fmla="*/ 238821 h 572386"/>
                  <a:gd name="connsiteX27" fmla="*/ 42386 w 535911"/>
                  <a:gd name="connsiteY27" fmla="*/ 263491 h 572386"/>
                  <a:gd name="connsiteX28" fmla="*/ 55150 w 535911"/>
                  <a:gd name="connsiteY28" fmla="*/ 365504 h 572386"/>
                  <a:gd name="connsiteX29" fmla="*/ 0 w 535911"/>
                  <a:gd name="connsiteY29" fmla="*/ 420653 h 572386"/>
                  <a:gd name="connsiteX30" fmla="*/ 152019 w 535911"/>
                  <a:gd name="connsiteY30" fmla="*/ 572387 h 572386"/>
                  <a:gd name="connsiteX31" fmla="*/ 194120 w 535911"/>
                  <a:gd name="connsiteY31" fmla="*/ 530286 h 572386"/>
                  <a:gd name="connsiteX32" fmla="*/ 345853 w 535911"/>
                  <a:gd name="connsiteY32" fmla="*/ 462278 h 572386"/>
                  <a:gd name="connsiteX33" fmla="*/ 526352 w 535911"/>
                  <a:gd name="connsiteY33" fmla="*/ 281303 h 572386"/>
                  <a:gd name="connsiteX34" fmla="*/ 526352 w 535911"/>
                  <a:gd name="connsiteY34" fmla="*/ 234725 h 57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5911" h="572386">
                    <a:moveTo>
                      <a:pt x="526352" y="234725"/>
                    </a:moveTo>
                    <a:cubicBezTo>
                      <a:pt x="513605" y="221732"/>
                      <a:pt x="492740" y="221531"/>
                      <a:pt x="479746" y="234278"/>
                    </a:cubicBezTo>
                    <a:cubicBezTo>
                      <a:pt x="479595" y="234425"/>
                      <a:pt x="479446" y="234575"/>
                      <a:pt x="479298" y="234725"/>
                    </a:cubicBezTo>
                    <a:lnTo>
                      <a:pt x="377190" y="336738"/>
                    </a:lnTo>
                    <a:cubicBezTo>
                      <a:pt x="374214" y="339329"/>
                      <a:pt x="369783" y="339329"/>
                      <a:pt x="366808" y="336738"/>
                    </a:cubicBezTo>
                    <a:cubicBezTo>
                      <a:pt x="364162" y="333747"/>
                      <a:pt x="364162" y="329251"/>
                      <a:pt x="366808" y="326261"/>
                    </a:cubicBezTo>
                    <a:lnTo>
                      <a:pt x="521113" y="171956"/>
                    </a:lnTo>
                    <a:cubicBezTo>
                      <a:pt x="534264" y="158963"/>
                      <a:pt x="534392" y="137767"/>
                      <a:pt x="521398" y="124616"/>
                    </a:cubicBezTo>
                    <a:cubicBezTo>
                      <a:pt x="508405" y="111465"/>
                      <a:pt x="487210" y="111337"/>
                      <a:pt x="474059" y="124331"/>
                    </a:cubicBezTo>
                    <a:lnTo>
                      <a:pt x="319659" y="279207"/>
                    </a:lnTo>
                    <a:cubicBezTo>
                      <a:pt x="316549" y="281884"/>
                      <a:pt x="311858" y="281532"/>
                      <a:pt x="309182" y="278421"/>
                    </a:cubicBezTo>
                    <a:cubicBezTo>
                      <a:pt x="306784" y="275635"/>
                      <a:pt x="306784" y="271516"/>
                      <a:pt x="309182" y="268730"/>
                    </a:cubicBezTo>
                    <a:lnTo>
                      <a:pt x="495491" y="82421"/>
                    </a:lnTo>
                    <a:cubicBezTo>
                      <a:pt x="508484" y="69269"/>
                      <a:pt x="508356" y="48074"/>
                      <a:pt x="495205" y="35081"/>
                    </a:cubicBezTo>
                    <a:cubicBezTo>
                      <a:pt x="482054" y="22088"/>
                      <a:pt x="460859" y="22216"/>
                      <a:pt x="447866" y="35367"/>
                    </a:cubicBezTo>
                    <a:lnTo>
                      <a:pt x="262128" y="221581"/>
                    </a:lnTo>
                    <a:cubicBezTo>
                      <a:pt x="259018" y="224257"/>
                      <a:pt x="254327" y="223906"/>
                      <a:pt x="251651" y="220795"/>
                    </a:cubicBezTo>
                    <a:cubicBezTo>
                      <a:pt x="249253" y="218010"/>
                      <a:pt x="249253" y="213889"/>
                      <a:pt x="251651" y="211103"/>
                    </a:cubicBezTo>
                    <a:lnTo>
                      <a:pt x="405956" y="56798"/>
                    </a:lnTo>
                    <a:cubicBezTo>
                      <a:pt x="418949" y="43805"/>
                      <a:pt x="418949" y="22738"/>
                      <a:pt x="405956" y="9745"/>
                    </a:cubicBezTo>
                    <a:cubicBezTo>
                      <a:pt x="392962" y="-3248"/>
                      <a:pt x="371895" y="-3248"/>
                      <a:pt x="358902" y="9745"/>
                    </a:cubicBezTo>
                    <a:lnTo>
                      <a:pt x="204597" y="164050"/>
                    </a:lnTo>
                    <a:lnTo>
                      <a:pt x="144399" y="224248"/>
                    </a:lnTo>
                    <a:lnTo>
                      <a:pt x="219742" y="105947"/>
                    </a:lnTo>
                    <a:cubicBezTo>
                      <a:pt x="230373" y="88400"/>
                      <a:pt x="224766" y="65558"/>
                      <a:pt x="207220" y="54927"/>
                    </a:cubicBezTo>
                    <a:cubicBezTo>
                      <a:pt x="190154" y="44587"/>
                      <a:pt x="167968" y="49576"/>
                      <a:pt x="156972" y="66228"/>
                    </a:cubicBezTo>
                    <a:lnTo>
                      <a:pt x="47054" y="238821"/>
                    </a:lnTo>
                    <a:cubicBezTo>
                      <a:pt x="43042" y="246384"/>
                      <a:pt x="41415" y="254985"/>
                      <a:pt x="42386" y="263491"/>
                    </a:cubicBezTo>
                    <a:lnTo>
                      <a:pt x="55150" y="365504"/>
                    </a:lnTo>
                    <a:lnTo>
                      <a:pt x="0" y="420653"/>
                    </a:lnTo>
                    <a:lnTo>
                      <a:pt x="152019" y="572387"/>
                    </a:lnTo>
                    <a:lnTo>
                      <a:pt x="194120" y="530286"/>
                    </a:lnTo>
                    <a:cubicBezTo>
                      <a:pt x="231267" y="493139"/>
                      <a:pt x="275749" y="532382"/>
                      <a:pt x="345853" y="462278"/>
                    </a:cubicBezTo>
                    <a:lnTo>
                      <a:pt x="526352" y="281303"/>
                    </a:lnTo>
                    <a:cubicBezTo>
                      <a:pt x="539098" y="268393"/>
                      <a:pt x="539098" y="247635"/>
                      <a:pt x="526352" y="234725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FE62D8E-39C8-4EEE-8263-58590FABC4EE}"/>
                  </a:ext>
                </a:extLst>
              </p:cNvPr>
              <p:cNvSpPr/>
              <p:nvPr/>
            </p:nvSpPr>
            <p:spPr>
              <a:xfrm>
                <a:off x="10185206" y="2328335"/>
                <a:ext cx="38100" cy="95250"/>
              </a:xfrm>
              <a:custGeom>
                <a:avLst/>
                <a:gdLst>
                  <a:gd name="connsiteX0" fmla="*/ 0 w 38100"/>
                  <a:gd name="connsiteY0" fmla="*/ 0 h 95250"/>
                  <a:gd name="connsiteX1" fmla="*/ 38100 w 38100"/>
                  <a:gd name="connsiteY1" fmla="*/ 0 h 95250"/>
                  <a:gd name="connsiteX2" fmla="*/ 38100 w 38100"/>
                  <a:gd name="connsiteY2" fmla="*/ 95250 h 95250"/>
                  <a:gd name="connsiteX3" fmla="*/ 0 w 3810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95250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95250"/>
                    </a:lnTo>
                    <a:lnTo>
                      <a:pt x="0" y="9525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7FA2804-9430-467F-B08F-10C1A5613543}"/>
                  </a:ext>
                </a:extLst>
              </p:cNvPr>
              <p:cNvSpPr/>
              <p:nvPr/>
            </p:nvSpPr>
            <p:spPr>
              <a:xfrm rot="-2640599">
                <a:off x="10247109" y="2391465"/>
                <a:ext cx="95250" cy="38100"/>
              </a:xfrm>
              <a:custGeom>
                <a:avLst/>
                <a:gdLst>
                  <a:gd name="connsiteX0" fmla="*/ 0 w 95250"/>
                  <a:gd name="connsiteY0" fmla="*/ 0 h 38100"/>
                  <a:gd name="connsiteX1" fmla="*/ 95250 w 95250"/>
                  <a:gd name="connsiteY1" fmla="*/ 0 h 38100"/>
                  <a:gd name="connsiteX2" fmla="*/ 95250 w 95250"/>
                  <a:gd name="connsiteY2" fmla="*/ 38100 h 38100"/>
                  <a:gd name="connsiteX3" fmla="*/ 0 w 952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38100">
                    <a:moveTo>
                      <a:pt x="0" y="0"/>
                    </a:moveTo>
                    <a:lnTo>
                      <a:pt x="95250" y="0"/>
                    </a:lnTo>
                    <a:lnTo>
                      <a:pt x="952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074E2CBF-3294-4F9F-8C29-D2A8E78F2C58}"/>
                  </a:ext>
                </a:extLst>
              </p:cNvPr>
              <p:cNvSpPr/>
              <p:nvPr/>
            </p:nvSpPr>
            <p:spPr>
              <a:xfrm rot="-2759401">
                <a:off x="10094757" y="2362863"/>
                <a:ext cx="38100" cy="95250"/>
              </a:xfrm>
              <a:custGeom>
                <a:avLst/>
                <a:gdLst>
                  <a:gd name="connsiteX0" fmla="*/ 0 w 38100"/>
                  <a:gd name="connsiteY0" fmla="*/ 0 h 95250"/>
                  <a:gd name="connsiteX1" fmla="*/ 38100 w 38100"/>
                  <a:gd name="connsiteY1" fmla="*/ 0 h 95250"/>
                  <a:gd name="connsiteX2" fmla="*/ 38100 w 38100"/>
                  <a:gd name="connsiteY2" fmla="*/ 95250 h 95250"/>
                  <a:gd name="connsiteX3" fmla="*/ 0 w 3810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95250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95250"/>
                    </a:lnTo>
                    <a:lnTo>
                      <a:pt x="0" y="9525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D4003F8-A689-4ADF-A263-485DDA301716}"/>
                </a:ext>
              </a:extLst>
            </p:cNvPr>
            <p:cNvGrpSpPr/>
            <p:nvPr/>
          </p:nvGrpSpPr>
          <p:grpSpPr>
            <a:xfrm>
              <a:off x="5743705" y="2780574"/>
              <a:ext cx="377043" cy="280582"/>
              <a:chOff x="5696407" y="2743312"/>
              <a:chExt cx="458895" cy="341493"/>
            </a:xfrm>
          </p:grpSpPr>
          <p:sp>
            <p:nvSpPr>
              <p:cNvPr id="134" name="Arrow: Right 133">
                <a:extLst>
                  <a:ext uri="{FF2B5EF4-FFF2-40B4-BE49-F238E27FC236}">
                    <a16:creationId xmlns:a16="http://schemas.microsoft.com/office/drawing/2014/main" id="{006DF3C9-9923-4281-8414-293B9AAC33DB}"/>
                  </a:ext>
                </a:extLst>
              </p:cNvPr>
              <p:cNvSpPr/>
              <p:nvPr/>
            </p:nvSpPr>
            <p:spPr>
              <a:xfrm>
                <a:off x="5846047" y="2892251"/>
                <a:ext cx="309255" cy="192554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Arrow: Right 134">
                <a:extLst>
                  <a:ext uri="{FF2B5EF4-FFF2-40B4-BE49-F238E27FC236}">
                    <a16:creationId xmlns:a16="http://schemas.microsoft.com/office/drawing/2014/main" id="{D739968E-D9F3-40F9-B572-EF74D2FFF541}"/>
                  </a:ext>
                </a:extLst>
              </p:cNvPr>
              <p:cNvSpPr/>
              <p:nvPr/>
            </p:nvSpPr>
            <p:spPr>
              <a:xfrm rot="10800000">
                <a:off x="5696407" y="2743312"/>
                <a:ext cx="309255" cy="192554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7A4BA93-88C0-47E2-9239-BCF6BD4C1FB4}"/>
                </a:ext>
              </a:extLst>
            </p:cNvPr>
            <p:cNvSpPr/>
            <p:nvPr/>
          </p:nvSpPr>
          <p:spPr>
            <a:xfrm>
              <a:off x="4305271" y="2493385"/>
              <a:ext cx="2816352" cy="281635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7" name="Gerade Verbindung 19">
            <a:extLst>
              <a:ext uri="{FF2B5EF4-FFF2-40B4-BE49-F238E27FC236}">
                <a16:creationId xmlns:a16="http://schemas.microsoft.com/office/drawing/2014/main" id="{939A9A0F-A2D9-4D9A-88E2-4FFC1D15AC0C}"/>
              </a:ext>
            </a:extLst>
          </p:cNvPr>
          <p:cNvCxnSpPr>
            <a:cxnSpLocks/>
          </p:cNvCxnSpPr>
          <p:nvPr/>
        </p:nvCxnSpPr>
        <p:spPr>
          <a:xfrm flipH="1">
            <a:off x="2654676" y="2522614"/>
            <a:ext cx="2611916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2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5001795A-02FE-42D0-BB80-A03DE44F5D61}"/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ed374dd9-d6d6-4deb-aaee-83a0d36ae4d4"/>
    <ds:schemaRef ds:uri="http://purl.org/dc/terms/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1</cp:revision>
  <dcterms:created xsi:type="dcterms:W3CDTF">2020-06-29T09:54:11Z</dcterms:created>
  <dcterms:modified xsi:type="dcterms:W3CDTF">2022-10-10T13:39:40Z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