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54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D23058-847B-4380-8C84-AF3AB9CB77AC}" v="2" dt="2022-10-10T13:18:04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2617AFA3-A73D-4F03-AA1A-69E5B53C1EAE}"/>
    <pc:docChg chg="undo custSel addSld modSld">
      <pc:chgData name="Timo Mühlhaus" userId="1b6b3aba618dadac" providerId="LiveId" clId="{2617AFA3-A73D-4F03-AA1A-69E5B53C1EAE}" dt="2021-09-15T17:06:14.814" v="188" actId="20577"/>
      <pc:docMkLst>
        <pc:docMk/>
      </pc:docMkLst>
      <pc:sldChg chg="modSp mod">
        <pc:chgData name="Timo Mühlhaus" userId="1b6b3aba618dadac" providerId="LiveId" clId="{2617AFA3-A73D-4F03-AA1A-69E5B53C1EAE}" dt="2021-09-14T05:16:29.665" v="131" actId="1076"/>
        <pc:sldMkLst>
          <pc:docMk/>
          <pc:sldMk cId="689199237" sldId="568"/>
        </pc:sldMkLst>
        <pc:spChg chg="mod">
          <ac:chgData name="Timo Mühlhaus" userId="1b6b3aba618dadac" providerId="LiveId" clId="{2617AFA3-A73D-4F03-AA1A-69E5B53C1EAE}" dt="2021-09-14T05:16:29.665" v="131" actId="1076"/>
          <ac:spMkLst>
            <pc:docMk/>
            <pc:sldMk cId="689199237" sldId="568"/>
            <ac:spMk id="246" creationId="{E3E2C1AC-F314-470F-AC22-7C32C3CDD4AB}"/>
          </ac:spMkLst>
        </pc:spChg>
      </pc:sldChg>
      <pc:sldChg chg="modSp add mod">
        <pc:chgData name="Timo Mühlhaus" userId="1b6b3aba618dadac" providerId="LiveId" clId="{2617AFA3-A73D-4F03-AA1A-69E5B53C1EAE}" dt="2021-09-14T05:19:08.278" v="136" actId="14100"/>
        <pc:sldMkLst>
          <pc:docMk/>
          <pc:sldMk cId="2897223236" sldId="578"/>
        </pc:sldMkLst>
        <pc:spChg chg="mod">
          <ac:chgData name="Timo Mühlhaus" userId="1b6b3aba618dadac" providerId="LiveId" clId="{2617AFA3-A73D-4F03-AA1A-69E5B53C1EAE}" dt="2021-09-14T05:19:08.278" v="136" actId="14100"/>
          <ac:spMkLst>
            <pc:docMk/>
            <pc:sldMk cId="2897223236" sldId="578"/>
            <ac:spMk id="3" creationId="{916D58B5-8415-483A-832F-FD6D9A6E9161}"/>
          </ac:spMkLst>
        </pc:spChg>
      </pc:sldChg>
      <pc:sldChg chg="add">
        <pc:chgData name="Timo Mühlhaus" userId="1b6b3aba618dadac" providerId="LiveId" clId="{2617AFA3-A73D-4F03-AA1A-69E5B53C1EAE}" dt="2021-09-14T05:21:52.803" v="137"/>
        <pc:sldMkLst>
          <pc:docMk/>
          <pc:sldMk cId="1526150027" sldId="621"/>
        </pc:sldMkLst>
      </pc:sldChg>
      <pc:sldChg chg="modSp mod">
        <pc:chgData name="Timo Mühlhaus" userId="1b6b3aba618dadac" providerId="LiveId" clId="{2617AFA3-A73D-4F03-AA1A-69E5B53C1EAE}" dt="2021-09-14T05:13:50.714" v="0" actId="20577"/>
        <pc:sldMkLst>
          <pc:docMk/>
          <pc:sldMk cId="1202996092" sldId="717"/>
        </pc:sldMkLst>
        <pc:spChg chg="mod">
          <ac:chgData name="Timo Mühlhaus" userId="1b6b3aba618dadac" providerId="LiveId" clId="{2617AFA3-A73D-4F03-AA1A-69E5B53C1EAE}" dt="2021-09-14T05:13:50.714" v="0" actId="20577"/>
          <ac:spMkLst>
            <pc:docMk/>
            <pc:sldMk cId="1202996092" sldId="717"/>
            <ac:spMk id="9" creationId="{38B1FED6-A5F4-4197-B580-2CD6DE2CE964}"/>
          </ac:spMkLst>
        </pc:spChg>
      </pc:sldChg>
      <pc:sldChg chg="modSp mod">
        <pc:chgData name="Timo Mühlhaus" userId="1b6b3aba618dadac" providerId="LiveId" clId="{2617AFA3-A73D-4F03-AA1A-69E5B53C1EAE}" dt="2021-09-15T17:06:14.814" v="188" actId="20577"/>
        <pc:sldMkLst>
          <pc:docMk/>
          <pc:sldMk cId="3080402779" sldId="718"/>
        </pc:sldMkLst>
        <pc:spChg chg="mod">
          <ac:chgData name="Timo Mühlhaus" userId="1b6b3aba618dadac" providerId="LiveId" clId="{2617AFA3-A73D-4F03-AA1A-69E5B53C1EAE}" dt="2021-09-15T17:06:14.814" v="188" actId="20577"/>
          <ac:spMkLst>
            <pc:docMk/>
            <pc:sldMk cId="3080402779" sldId="718"/>
            <ac:spMk id="76" creationId="{E4FD99A9-43F4-4BA4-B2FD-DFDC2C45B583}"/>
          </ac:spMkLst>
        </pc:spChg>
      </pc:sldChg>
      <pc:sldChg chg="modSp mod">
        <pc:chgData name="Timo Mühlhaus" userId="1b6b3aba618dadac" providerId="LiveId" clId="{2617AFA3-A73D-4F03-AA1A-69E5B53C1EAE}" dt="2021-09-14T10:14:15.199" v="187" actId="1076"/>
        <pc:sldMkLst>
          <pc:docMk/>
          <pc:sldMk cId="1821549174" sldId="741"/>
        </pc:sldMkLst>
        <pc:spChg chg="mod">
          <ac:chgData name="Timo Mühlhaus" userId="1b6b3aba618dadac" providerId="LiveId" clId="{2617AFA3-A73D-4F03-AA1A-69E5B53C1EAE}" dt="2021-09-14T10:14:12.095" v="186" actId="1076"/>
          <ac:spMkLst>
            <pc:docMk/>
            <pc:sldMk cId="1821549174" sldId="741"/>
            <ac:spMk id="2" creationId="{630A211B-9340-4F5C-BB86-8E2B508613B8}"/>
          </ac:spMkLst>
        </pc:spChg>
        <pc:spChg chg="mod">
          <ac:chgData name="Timo Mühlhaus" userId="1b6b3aba618dadac" providerId="LiveId" clId="{2617AFA3-A73D-4F03-AA1A-69E5B53C1EAE}" dt="2021-09-14T10:14:08.191" v="184" actId="27636"/>
          <ac:spMkLst>
            <pc:docMk/>
            <pc:sldMk cId="1821549174" sldId="741"/>
            <ac:spMk id="58" creationId="{EF17BA1B-F013-44B6-9746-8B9F1061F7C1}"/>
          </ac:spMkLst>
        </pc:spChg>
        <pc:grpChg chg="mod">
          <ac:chgData name="Timo Mühlhaus" userId="1b6b3aba618dadac" providerId="LiveId" clId="{2617AFA3-A73D-4F03-AA1A-69E5B53C1EAE}" dt="2021-09-14T10:14:15.199" v="187" actId="1076"/>
          <ac:grpSpMkLst>
            <pc:docMk/>
            <pc:sldMk cId="1821549174" sldId="741"/>
            <ac:grpSpMk id="3" creationId="{F966F266-DFC0-47B4-9889-850DF5DCE816}"/>
          </ac:grpSpMkLst>
        </pc:grpChg>
      </pc:sldChg>
      <pc:sldChg chg="new">
        <pc:chgData name="Timo Mühlhaus" userId="1b6b3aba618dadac" providerId="LiveId" clId="{2617AFA3-A73D-4F03-AA1A-69E5B53C1EAE}" dt="2021-09-14T05:22:47.390" v="138" actId="680"/>
        <pc:sldMkLst>
          <pc:docMk/>
          <pc:sldMk cId="3555510011" sldId="742"/>
        </pc:sldMkLst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Timo Mühlhaus" userId="1b6b3aba618dadac" providerId="LiveId" clId="{7D920B47-7FEA-45F9-A266-101B8E9AB317}"/>
    <pc:docChg chg="undo custSel addSld delSld modSld">
      <pc:chgData name="Timo Mühlhaus" userId="1b6b3aba618dadac" providerId="LiveId" clId="{7D920B47-7FEA-45F9-A266-101B8E9AB317}" dt="2021-11-10T21:53:10.313" v="25" actId="1076"/>
      <pc:docMkLst>
        <pc:docMk/>
      </pc:docMkLst>
      <pc:sldChg chg="modSp mod">
        <pc:chgData name="Timo Mühlhaus" userId="1b6b3aba618dadac" providerId="LiveId" clId="{7D920B47-7FEA-45F9-A266-101B8E9AB317}" dt="2021-10-27T12:05:50.811" v="3" actId="1076"/>
        <pc:sldMkLst>
          <pc:docMk/>
          <pc:sldMk cId="2226398919" sldId="517"/>
        </pc:sldMkLst>
        <pc:spChg chg="mod">
          <ac:chgData name="Timo Mühlhaus" userId="1b6b3aba618dadac" providerId="LiveId" clId="{7D920B47-7FEA-45F9-A266-101B8E9AB317}" dt="2021-10-27T12:05:50.811" v="3" actId="1076"/>
          <ac:spMkLst>
            <pc:docMk/>
            <pc:sldMk cId="2226398919" sldId="517"/>
            <ac:spMk id="132" creationId="{A8C7E4FC-67A6-4835-A9F6-8D9BB0234EB2}"/>
          </ac:spMkLst>
        </pc:spChg>
      </pc:sldChg>
      <pc:sldChg chg="addSp modSp mod">
        <pc:chgData name="Timo Mühlhaus" userId="1b6b3aba618dadac" providerId="LiveId" clId="{7D920B47-7FEA-45F9-A266-101B8E9AB317}" dt="2021-10-27T12:11:03.433" v="5" actId="164"/>
        <pc:sldMkLst>
          <pc:docMk/>
          <pc:sldMk cId="2414543458" sldId="641"/>
        </pc:sldMkLst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7D920B47-7FEA-45F9-A266-101B8E9AB317}" dt="2021-10-27T12:10:06.138" v="4" actId="1076"/>
          <ac:spMkLst>
            <pc:docMk/>
            <pc:sldMk cId="2414543458" sldId="641"/>
            <ac:spMk id="42" creationId="{E9301369-EA73-4A00-8A5A-ECE116EA263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7D920B47-7FEA-45F9-A266-101B8E9AB317}" dt="2021-10-27T12:11:03.433" v="5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7D920B47-7FEA-45F9-A266-101B8E9AB317}" dt="2021-10-27T12:11:03.433" v="5" actId="164"/>
          <ac:grpSpMkLst>
            <pc:docMk/>
            <pc:sldMk cId="2414543458" sldId="641"/>
            <ac:grpSpMk id="2" creationId="{6620B8A3-8009-40BE-87A2-F4B6C77B4DB6}"/>
          </ac:grpSpMkLst>
        </pc:gr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856957654" sldId="685"/>
        </pc:sldMkLst>
      </pc:sldChg>
      <pc:sldChg chg="addSp delSp modSp mod">
        <pc:chgData name="Timo Mühlhaus" userId="1b6b3aba618dadac" providerId="LiveId" clId="{7D920B47-7FEA-45F9-A266-101B8E9AB317}" dt="2021-11-10T21:42:57.577" v="15" actId="478"/>
        <pc:sldMkLst>
          <pc:docMk/>
          <pc:sldMk cId="4083097447" sldId="697"/>
        </pc:sldMkLst>
        <pc:spChg chg="mod">
          <ac:chgData name="Timo Mühlhaus" userId="1b6b3aba618dadac" providerId="LiveId" clId="{7D920B47-7FEA-45F9-A266-101B8E9AB317}" dt="2021-11-10T21:42:54.959" v="12" actId="1076"/>
          <ac:spMkLst>
            <pc:docMk/>
            <pc:sldMk cId="4083097447" sldId="697"/>
            <ac:spMk id="2" creationId="{630A211B-9340-4F5C-BB86-8E2B508613B8}"/>
          </ac:spMkLst>
        </pc:spChg>
        <pc:spChg chg="add del mod">
          <ac:chgData name="Timo Mühlhaus" userId="1b6b3aba618dadac" providerId="LiveId" clId="{7D920B47-7FEA-45F9-A266-101B8E9AB317}" dt="2021-11-10T21:42:57.577" v="15" actId="478"/>
          <ac:spMkLst>
            <pc:docMk/>
            <pc:sldMk cId="4083097447" sldId="697"/>
            <ac:spMk id="3" creationId="{5F534802-E9EC-4F48-BFB6-6230B388009D}"/>
          </ac:spMkLst>
        </pc:spChg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2319764350" sldId="740"/>
        </pc:sldMkLst>
      </pc:sldChg>
      <pc:sldChg chg="del">
        <pc:chgData name="Timo Mühlhaus" userId="1b6b3aba618dadac" providerId="LiveId" clId="{7D920B47-7FEA-45F9-A266-101B8E9AB317}" dt="2021-10-27T11:56:35.751" v="1" actId="47"/>
        <pc:sldMkLst>
          <pc:docMk/>
          <pc:sldMk cId="3555510011" sldId="742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272394849" sldId="743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4246155729" sldId="744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530098297" sldId="745"/>
        </pc:sldMkLst>
      </pc:sldChg>
      <pc:sldChg chg="add">
        <pc:chgData name="Timo Mühlhaus" userId="1b6b3aba618dadac" providerId="LiveId" clId="{7D920B47-7FEA-45F9-A266-101B8E9AB317}" dt="2021-10-27T11:56:32.319" v="0"/>
        <pc:sldMkLst>
          <pc:docMk/>
          <pc:sldMk cId="1929191727" sldId="746"/>
        </pc:sldMkLst>
      </pc:sldChg>
      <pc:sldChg chg="addSp delSp modSp add mod">
        <pc:chgData name="Timo Mühlhaus" userId="1b6b3aba618dadac" providerId="LiveId" clId="{7D920B47-7FEA-45F9-A266-101B8E9AB317}" dt="2021-11-10T21:53:10.313" v="25" actId="1076"/>
        <pc:sldMkLst>
          <pc:docMk/>
          <pc:sldMk cId="2526528904" sldId="747"/>
        </pc:sldMkLst>
        <pc:spChg chg="del">
          <ac:chgData name="Timo Mühlhaus" userId="1b6b3aba618dadac" providerId="LiveId" clId="{7D920B47-7FEA-45F9-A266-101B8E9AB317}" dt="2021-11-10T21:52:54.531" v="20" actId="478"/>
          <ac:spMkLst>
            <pc:docMk/>
            <pc:sldMk cId="2526528904" sldId="747"/>
            <ac:spMk id="3" creationId="{E6050A5C-3C7C-49B3-815E-AC177B5B6843}"/>
          </ac:spMkLst>
        </pc:spChg>
        <pc:spChg chg="add del mod">
          <ac:chgData name="Timo Mühlhaus" userId="1b6b3aba618dadac" providerId="LiveId" clId="{7D920B47-7FEA-45F9-A266-101B8E9AB317}" dt="2021-11-10T21:52:58.351" v="21" actId="478"/>
          <ac:spMkLst>
            <pc:docMk/>
            <pc:sldMk cId="2526528904" sldId="747"/>
            <ac:spMk id="4" creationId="{8282C55F-35A5-4ED3-84C2-A54B066C48DD}"/>
          </ac:spMkLst>
        </pc:spChg>
        <pc:spChg chg="del mod">
          <ac:chgData name="Timo Mühlhaus" userId="1b6b3aba618dadac" providerId="LiveId" clId="{7D920B47-7FEA-45F9-A266-101B8E9AB317}" dt="2021-11-10T21:43:10.496" v="18" actId="478"/>
          <ac:spMkLst>
            <pc:docMk/>
            <pc:sldMk cId="2526528904" sldId="747"/>
            <ac:spMk id="76" creationId="{E4FD99A9-43F4-4BA4-B2FD-DFDC2C45B583}"/>
          </ac:spMkLst>
        </pc:spChg>
        <pc:picChg chg="del">
          <ac:chgData name="Timo Mühlhaus" userId="1b6b3aba618dadac" providerId="LiveId" clId="{7D920B47-7FEA-45F9-A266-101B8E9AB317}" dt="2021-11-10T21:47:09.648" v="19" actId="478"/>
          <ac:picMkLst>
            <pc:docMk/>
            <pc:sldMk cId="2526528904" sldId="747"/>
            <ac:picMk id="2" creationId="{CB4A9F9C-890F-4EB5-A4F0-C2B156DE9B72}"/>
          </ac:picMkLst>
        </pc:picChg>
        <pc:picChg chg="add del">
          <ac:chgData name="Timo Mühlhaus" userId="1b6b3aba618dadac" providerId="LiveId" clId="{7D920B47-7FEA-45F9-A266-101B8E9AB317}" dt="2021-11-10T21:53:00.564" v="23" actId="22"/>
          <ac:picMkLst>
            <pc:docMk/>
            <pc:sldMk cId="2526528904" sldId="747"/>
            <ac:picMk id="6" creationId="{198AE3ED-A892-4F45-AEDA-465D1745610E}"/>
          </ac:picMkLst>
        </pc:picChg>
        <pc:picChg chg="add mod">
          <ac:chgData name="Timo Mühlhaus" userId="1b6b3aba618dadac" providerId="LiveId" clId="{7D920B47-7FEA-45F9-A266-101B8E9AB317}" dt="2021-11-10T21:53:10.313" v="25" actId="1076"/>
          <ac:picMkLst>
            <pc:docMk/>
            <pc:sldMk cId="2526528904" sldId="747"/>
            <ac:picMk id="73" creationId="{9D943748-7D82-4062-8D68-A3507774D411}"/>
          </ac:picMkLst>
        </pc:pic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Cristina Martins Rodrigues" userId="459032d2-6611-47f6-b546-c79c040e89ab" providerId="ADAL" clId="{15D23058-847B-4380-8C84-AF3AB9CB77AC}"/>
    <pc:docChg chg="custSel modSld">
      <pc:chgData name="Cristina Martins Rodrigues" userId="459032d2-6611-47f6-b546-c79c040e89ab" providerId="ADAL" clId="{15D23058-847B-4380-8C84-AF3AB9CB77AC}" dt="2022-10-10T13:17:44.439" v="84" actId="478"/>
      <pc:docMkLst>
        <pc:docMk/>
      </pc:docMkLst>
      <pc:sldChg chg="addSp delSp modSp mod">
        <pc:chgData name="Cristina Martins Rodrigues" userId="459032d2-6611-47f6-b546-c79c040e89ab" providerId="ADAL" clId="{15D23058-847B-4380-8C84-AF3AB9CB77AC}" dt="2022-10-10T13:17:44.439" v="84" actId="478"/>
        <pc:sldMkLst>
          <pc:docMk/>
          <pc:sldMk cId="1974375533" sldId="540"/>
        </pc:sldMkLst>
        <pc:spChg chg="add del mod">
          <ac:chgData name="Cristina Martins Rodrigues" userId="459032d2-6611-47f6-b546-c79c040e89ab" providerId="ADAL" clId="{15D23058-847B-4380-8C84-AF3AB9CB77AC}" dt="2022-10-10T13:17:44.439" v="84" actId="478"/>
          <ac:spMkLst>
            <pc:docMk/>
            <pc:sldMk cId="1974375533" sldId="540"/>
            <ac:spMk id="11" creationId="{3FB4FEF5-6085-7B05-E497-BFDAE823A199}"/>
          </ac:spMkLst>
        </pc:spChg>
        <pc:spChg chg="mod">
          <ac:chgData name="Cristina Martins Rodrigues" userId="459032d2-6611-47f6-b546-c79c040e89ab" providerId="ADAL" clId="{15D23058-847B-4380-8C84-AF3AB9CB77AC}" dt="2022-10-10T13:17:24.720" v="68" actId="1037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Cristina Martins Rodrigues" userId="459032d2-6611-47f6-b546-c79c040e89ab" providerId="ADAL" clId="{15D23058-847B-4380-8C84-AF3AB9CB77AC}" dt="2022-10-10T13:17:35.396" v="81" actId="103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Cristina Martins Rodrigues" userId="459032d2-6611-47f6-b546-c79c040e89ab" providerId="ADAL" clId="{15D23058-847B-4380-8C84-AF3AB9CB77AC}" dt="2022-10-10T13:17:15.977" v="56" actId="1038"/>
          <ac:spMkLst>
            <pc:docMk/>
            <pc:sldMk cId="1974375533" sldId="540"/>
            <ac:spMk id="35" creationId="{94B514BC-B104-4D8C-BBF7-2490C5610055}"/>
          </ac:spMkLst>
        </pc:spChg>
        <pc:spChg chg="del">
          <ac:chgData name="Cristina Martins Rodrigues" userId="459032d2-6611-47f6-b546-c79c040e89ab" providerId="ADAL" clId="{15D23058-847B-4380-8C84-AF3AB9CB77AC}" dt="2022-10-10T13:17:41.120" v="83" actId="478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Cristina Martins Rodrigues" userId="459032d2-6611-47f6-b546-c79c040e89ab" providerId="ADAL" clId="{15D23058-847B-4380-8C84-AF3AB9CB77AC}" dt="2022-10-10T13:17:35.396" v="81" actId="1036"/>
          <ac:spMkLst>
            <pc:docMk/>
            <pc:sldMk cId="1974375533" sldId="540"/>
            <ac:spMk id="156" creationId="{82DB868D-F433-40C2-98E6-66820AF712CF}"/>
          </ac:spMkLst>
        </pc:spChg>
        <pc:cxnChg chg="add del mod">
          <ac:chgData name="Cristina Martins Rodrigues" userId="459032d2-6611-47f6-b546-c79c040e89ab" providerId="ADAL" clId="{15D23058-847B-4380-8C84-AF3AB9CB77AC}" dt="2022-10-10T13:17:37.939" v="82" actId="478"/>
          <ac:cxnSpMkLst>
            <pc:docMk/>
            <pc:sldMk cId="1974375533" sldId="540"/>
            <ac:cxnSpMk id="6" creationId="{A6050E07-153F-CF97-327D-B4D6957B6DC9}"/>
          </ac:cxnSpMkLst>
        </pc:cxn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B31974C-EE7C-4F86-B223-35590550172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32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Box 155">
            <a:extLst>
              <a:ext uri="{FF2B5EF4-FFF2-40B4-BE49-F238E27FC236}">
                <a16:creationId xmlns:a16="http://schemas.microsoft.com/office/drawing/2014/main" id="{82DB868D-F433-40C2-98E6-66820AF712CF}"/>
              </a:ext>
            </a:extLst>
          </p:cNvPr>
          <p:cNvSpPr txBox="1"/>
          <p:nvPr/>
        </p:nvSpPr>
        <p:spPr>
          <a:xfrm>
            <a:off x="1899927" y="5154069"/>
            <a:ext cx="2111668" cy="1200329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quality</a:t>
            </a:r>
            <a:endParaRPr lang="en-US" sz="2400" dirty="0">
              <a:solidFill>
                <a:schemeClr val="accent1"/>
              </a:solidFill>
              <a:cs typeface="Calibri"/>
            </a:endParaRPr>
          </a:p>
          <a:p>
            <a:r>
              <a:rPr lang="en-US" sz="2400" dirty="0">
                <a:solidFill>
                  <a:schemeClr val="accent1"/>
                </a:solidFill>
              </a:rPr>
              <a:t>Interoperability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standardization</a:t>
            </a:r>
            <a:endParaRPr lang="en-US" sz="2400" dirty="0">
              <a:solidFill>
                <a:schemeClr val="accent1"/>
              </a:solidFill>
              <a:cs typeface="Calibri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98C8676-8C1C-4BB2-A6A3-1E3C2B5E95D4}"/>
              </a:ext>
            </a:extLst>
          </p:cNvPr>
          <p:cNvGrpSpPr/>
          <p:nvPr/>
        </p:nvGrpSpPr>
        <p:grpSpPr>
          <a:xfrm>
            <a:off x="3390760" y="1574058"/>
            <a:ext cx="4643613" cy="4643613"/>
            <a:chOff x="3390760" y="1574058"/>
            <a:chExt cx="4643613" cy="464361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5673E66-2B51-4AB1-9F03-7D4545A99195}"/>
                </a:ext>
              </a:extLst>
            </p:cNvPr>
            <p:cNvSpPr/>
            <p:nvPr/>
          </p:nvSpPr>
          <p:spPr>
            <a:xfrm>
              <a:off x="3390760" y="1574058"/>
              <a:ext cx="4643613" cy="4643613"/>
            </a:xfrm>
            <a:prstGeom prst="ellipse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D6C0D1E6-11A2-4902-B4CF-175705292DA9}"/>
                </a:ext>
              </a:extLst>
            </p:cNvPr>
            <p:cNvSpPr/>
            <p:nvPr/>
          </p:nvSpPr>
          <p:spPr>
            <a:xfrm>
              <a:off x="4707268" y="2895266"/>
              <a:ext cx="2022994" cy="20229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A1854347-8C82-4BD4-8ECC-3DFA2733765B}"/>
                </a:ext>
              </a:extLst>
            </p:cNvPr>
            <p:cNvSpPr/>
            <p:nvPr/>
          </p:nvSpPr>
          <p:spPr>
            <a:xfrm>
              <a:off x="4693584" y="2876485"/>
              <a:ext cx="2022994" cy="2022994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51C705E-769A-47FB-BB18-6706756CACA9}"/>
                </a:ext>
              </a:extLst>
            </p:cNvPr>
            <p:cNvGrpSpPr/>
            <p:nvPr/>
          </p:nvGrpSpPr>
          <p:grpSpPr>
            <a:xfrm>
              <a:off x="5140470" y="3300102"/>
              <a:ext cx="1209804" cy="1259556"/>
              <a:chOff x="1301098" y="3060976"/>
              <a:chExt cx="1209804" cy="1259556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036B01D-4504-4320-BEED-AA06B005EC37}"/>
                  </a:ext>
                </a:extLst>
              </p:cNvPr>
              <p:cNvGrpSpPr/>
              <p:nvPr/>
            </p:nvGrpSpPr>
            <p:grpSpPr>
              <a:xfrm>
                <a:off x="2142177" y="3060976"/>
                <a:ext cx="368725" cy="384348"/>
                <a:chOff x="1767503" y="3625512"/>
                <a:chExt cx="636738" cy="663716"/>
              </a:xfrm>
            </p:grpSpPr>
            <p:sp>
              <p:nvSpPr>
                <p:cNvPr id="2" name="Freeform: Shape 1">
                  <a:extLst>
                    <a:ext uri="{FF2B5EF4-FFF2-40B4-BE49-F238E27FC236}">
                      <a16:creationId xmlns:a16="http://schemas.microsoft.com/office/drawing/2014/main" id="{2DD4268A-4BD1-4482-916D-5C9E49DC529B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Freeform: Shape 4">
                  <a:extLst>
                    <a:ext uri="{FF2B5EF4-FFF2-40B4-BE49-F238E27FC236}">
                      <a16:creationId xmlns:a16="http://schemas.microsoft.com/office/drawing/2014/main" id="{88AE1270-9E95-45C4-904E-D0DCB77C9F0F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pic>
            <p:nvPicPr>
              <p:cNvPr id="7" name="Graphic 6" descr="Scientist">
                <a:extLst>
                  <a:ext uri="{FF2B5EF4-FFF2-40B4-BE49-F238E27FC236}">
                    <a16:creationId xmlns:a16="http://schemas.microsoft.com/office/drawing/2014/main" id="{B943F2E6-4843-4A9F-B434-BF4745E4F9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1465014" y="3227410"/>
                <a:ext cx="784830" cy="784830"/>
              </a:xfrm>
              <a:prstGeom prst="rect">
                <a:avLst/>
              </a:prstGeom>
            </p:spPr>
          </p:pic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AFCB52E0-A26C-41F7-8E35-D561AFAC80F4}"/>
                  </a:ext>
                </a:extLst>
              </p:cNvPr>
              <p:cNvGrpSpPr/>
              <p:nvPr/>
            </p:nvGrpSpPr>
            <p:grpSpPr>
              <a:xfrm>
                <a:off x="1301098" y="3469703"/>
                <a:ext cx="295786" cy="252874"/>
                <a:chOff x="1767503" y="3625512"/>
                <a:chExt cx="636738" cy="663716"/>
              </a:xfrm>
            </p:grpSpPr>
            <p:sp>
              <p:nvSpPr>
                <p:cNvPr id="68" name="Freeform: Shape 67">
                  <a:extLst>
                    <a:ext uri="{FF2B5EF4-FFF2-40B4-BE49-F238E27FC236}">
                      <a16:creationId xmlns:a16="http://schemas.microsoft.com/office/drawing/2014/main" id="{8A3804B8-FA4E-4080-A900-4C543EB8A632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4" name="Freeform: Shape 73">
                  <a:extLst>
                    <a:ext uri="{FF2B5EF4-FFF2-40B4-BE49-F238E27FC236}">
                      <a16:creationId xmlns:a16="http://schemas.microsoft.com/office/drawing/2014/main" id="{75813385-EE3D-48E2-99DD-8959D6BA2D4B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89448B75-41C7-4A8B-902F-C4C114694B7D}"/>
                  </a:ext>
                </a:extLst>
              </p:cNvPr>
              <p:cNvGrpSpPr/>
              <p:nvPr/>
            </p:nvGrpSpPr>
            <p:grpSpPr>
              <a:xfrm>
                <a:off x="1709536" y="4067658"/>
                <a:ext cx="295786" cy="252874"/>
                <a:chOff x="1767503" y="3625512"/>
                <a:chExt cx="636738" cy="663716"/>
              </a:xfrm>
            </p:grpSpPr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8BBA56A4-D28E-4E88-A24B-A8828DA61B51}"/>
                    </a:ext>
                  </a:extLst>
                </p:cNvPr>
                <p:cNvSpPr/>
                <p:nvPr/>
              </p:nvSpPr>
              <p:spPr>
                <a:xfrm>
                  <a:off x="1842830" y="3625512"/>
                  <a:ext cx="561411" cy="507037"/>
                </a:xfrm>
                <a:custGeom>
                  <a:avLst/>
                  <a:gdLst>
                    <a:gd name="connsiteX0" fmla="*/ 68184 w 2589719"/>
                    <a:gd name="connsiteY0" fmla="*/ 1745002 h 2136997"/>
                    <a:gd name="connsiteX1" fmla="*/ 2870 w 2589719"/>
                    <a:gd name="connsiteY1" fmla="*/ 1745002 h 2136997"/>
                    <a:gd name="connsiteX2" fmla="*/ 161490 w 2589719"/>
                    <a:gd name="connsiteY2" fmla="*/ 905247 h 2136997"/>
                    <a:gd name="connsiteX3" fmla="*/ 609359 w 2589719"/>
                    <a:gd name="connsiteY3" fmla="*/ 364072 h 2136997"/>
                    <a:gd name="connsiteX4" fmla="*/ 1299825 w 2589719"/>
                    <a:gd name="connsiteY4" fmla="*/ 205451 h 2136997"/>
                    <a:gd name="connsiteX5" fmla="*/ 1999621 w 2589719"/>
                    <a:gd name="connsiteY5" fmla="*/ 186790 h 2136997"/>
                    <a:gd name="connsiteX6" fmla="*/ 2522135 w 2589719"/>
                    <a:gd name="connsiteY6" fmla="*/ 178 h 2136997"/>
                    <a:gd name="connsiteX7" fmla="*/ 2578119 w 2589719"/>
                    <a:gd name="connsiteY7" fmla="*/ 224112 h 2136997"/>
                    <a:gd name="connsiteX8" fmla="*/ 2475482 w 2589719"/>
                    <a:gd name="connsiteY8" fmla="*/ 765288 h 2136997"/>
                    <a:gd name="connsiteX9" fmla="*/ 2074265 w 2589719"/>
                    <a:gd name="connsiteY9" fmla="*/ 1605043 h 2136997"/>
                    <a:gd name="connsiteX10" fmla="*/ 1579743 w 2589719"/>
                    <a:gd name="connsiteY10" fmla="*/ 1987598 h 2136997"/>
                    <a:gd name="connsiteX11" fmla="*/ 870616 w 2589719"/>
                    <a:gd name="connsiteY11" fmla="*/ 2136888 h 2136997"/>
                    <a:gd name="connsiteX12" fmla="*/ 180151 w 2589719"/>
                    <a:gd name="connsiteY12" fmla="*/ 1968937 h 2136997"/>
                    <a:gd name="connsiteX13" fmla="*/ 68184 w 2589719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329 w 2528864"/>
                    <a:gd name="connsiteY0" fmla="*/ 1745002 h 2136997"/>
                    <a:gd name="connsiteX1" fmla="*/ 7329 w 2528864"/>
                    <a:gd name="connsiteY1" fmla="*/ 1418431 h 2136997"/>
                    <a:gd name="connsiteX2" fmla="*/ 100635 w 2528864"/>
                    <a:gd name="connsiteY2" fmla="*/ 905247 h 2136997"/>
                    <a:gd name="connsiteX3" fmla="*/ 548504 w 2528864"/>
                    <a:gd name="connsiteY3" fmla="*/ 364072 h 2136997"/>
                    <a:gd name="connsiteX4" fmla="*/ 1238970 w 2528864"/>
                    <a:gd name="connsiteY4" fmla="*/ 205451 h 2136997"/>
                    <a:gd name="connsiteX5" fmla="*/ 1938766 w 2528864"/>
                    <a:gd name="connsiteY5" fmla="*/ 186790 h 2136997"/>
                    <a:gd name="connsiteX6" fmla="*/ 2461280 w 2528864"/>
                    <a:gd name="connsiteY6" fmla="*/ 178 h 2136997"/>
                    <a:gd name="connsiteX7" fmla="*/ 2517264 w 2528864"/>
                    <a:gd name="connsiteY7" fmla="*/ 224112 h 2136997"/>
                    <a:gd name="connsiteX8" fmla="*/ 2414627 w 2528864"/>
                    <a:gd name="connsiteY8" fmla="*/ 765288 h 2136997"/>
                    <a:gd name="connsiteX9" fmla="*/ 2013410 w 2528864"/>
                    <a:gd name="connsiteY9" fmla="*/ 1605043 h 2136997"/>
                    <a:gd name="connsiteX10" fmla="*/ 1518888 w 2528864"/>
                    <a:gd name="connsiteY10" fmla="*/ 1987598 h 2136997"/>
                    <a:gd name="connsiteX11" fmla="*/ 809761 w 2528864"/>
                    <a:gd name="connsiteY11" fmla="*/ 2136888 h 2136997"/>
                    <a:gd name="connsiteX12" fmla="*/ 119296 w 2528864"/>
                    <a:gd name="connsiteY12" fmla="*/ 1968937 h 2136997"/>
                    <a:gd name="connsiteX13" fmla="*/ 18098 w 2528864"/>
                    <a:gd name="connsiteY13" fmla="*/ 1776899 h 2136997"/>
                    <a:gd name="connsiteX14" fmla="*/ 7329 w 2528864"/>
                    <a:gd name="connsiteY14" fmla="*/ 1745002 h 2136997"/>
                    <a:gd name="connsiteX0" fmla="*/ 77730 w 2599265"/>
                    <a:gd name="connsiteY0" fmla="*/ 1745002 h 2136997"/>
                    <a:gd name="connsiteX1" fmla="*/ 77730 w 2599265"/>
                    <a:gd name="connsiteY1" fmla="*/ 1418431 h 2136997"/>
                    <a:gd name="connsiteX2" fmla="*/ 171036 w 2599265"/>
                    <a:gd name="connsiteY2" fmla="*/ 905247 h 2136997"/>
                    <a:gd name="connsiteX3" fmla="*/ 618905 w 2599265"/>
                    <a:gd name="connsiteY3" fmla="*/ 364072 h 2136997"/>
                    <a:gd name="connsiteX4" fmla="*/ 1309371 w 2599265"/>
                    <a:gd name="connsiteY4" fmla="*/ 205451 h 2136997"/>
                    <a:gd name="connsiteX5" fmla="*/ 2009167 w 2599265"/>
                    <a:gd name="connsiteY5" fmla="*/ 186790 h 2136997"/>
                    <a:gd name="connsiteX6" fmla="*/ 2531681 w 2599265"/>
                    <a:gd name="connsiteY6" fmla="*/ 178 h 2136997"/>
                    <a:gd name="connsiteX7" fmla="*/ 2587665 w 2599265"/>
                    <a:gd name="connsiteY7" fmla="*/ 224112 h 2136997"/>
                    <a:gd name="connsiteX8" fmla="*/ 2485028 w 2599265"/>
                    <a:gd name="connsiteY8" fmla="*/ 765288 h 2136997"/>
                    <a:gd name="connsiteX9" fmla="*/ 2083811 w 2599265"/>
                    <a:gd name="connsiteY9" fmla="*/ 1605043 h 2136997"/>
                    <a:gd name="connsiteX10" fmla="*/ 1589289 w 2599265"/>
                    <a:gd name="connsiteY10" fmla="*/ 1987598 h 2136997"/>
                    <a:gd name="connsiteX11" fmla="*/ 880162 w 2599265"/>
                    <a:gd name="connsiteY11" fmla="*/ 2136888 h 2136997"/>
                    <a:gd name="connsiteX12" fmla="*/ 189697 w 2599265"/>
                    <a:gd name="connsiteY12" fmla="*/ 1968937 h 2136997"/>
                    <a:gd name="connsiteX13" fmla="*/ 2774 w 2599265"/>
                    <a:gd name="connsiteY13" fmla="*/ 1905487 h 2136997"/>
                    <a:gd name="connsiteX14" fmla="*/ 77730 w 2599265"/>
                    <a:gd name="connsiteY14" fmla="*/ 1745002 h 2136997"/>
                    <a:gd name="connsiteX0" fmla="*/ 12856 w 2534391"/>
                    <a:gd name="connsiteY0" fmla="*/ 1745002 h 2136997"/>
                    <a:gd name="connsiteX1" fmla="*/ 12856 w 2534391"/>
                    <a:gd name="connsiteY1" fmla="*/ 1418431 h 2136997"/>
                    <a:gd name="connsiteX2" fmla="*/ 106162 w 2534391"/>
                    <a:gd name="connsiteY2" fmla="*/ 905247 h 2136997"/>
                    <a:gd name="connsiteX3" fmla="*/ 554031 w 2534391"/>
                    <a:gd name="connsiteY3" fmla="*/ 364072 h 2136997"/>
                    <a:gd name="connsiteX4" fmla="*/ 1244497 w 2534391"/>
                    <a:gd name="connsiteY4" fmla="*/ 205451 h 2136997"/>
                    <a:gd name="connsiteX5" fmla="*/ 1944293 w 2534391"/>
                    <a:gd name="connsiteY5" fmla="*/ 186790 h 2136997"/>
                    <a:gd name="connsiteX6" fmla="*/ 2466807 w 2534391"/>
                    <a:gd name="connsiteY6" fmla="*/ 178 h 2136997"/>
                    <a:gd name="connsiteX7" fmla="*/ 2522791 w 2534391"/>
                    <a:gd name="connsiteY7" fmla="*/ 224112 h 2136997"/>
                    <a:gd name="connsiteX8" fmla="*/ 2420154 w 2534391"/>
                    <a:gd name="connsiteY8" fmla="*/ 765288 h 2136997"/>
                    <a:gd name="connsiteX9" fmla="*/ 2018937 w 2534391"/>
                    <a:gd name="connsiteY9" fmla="*/ 1605043 h 2136997"/>
                    <a:gd name="connsiteX10" fmla="*/ 1524415 w 2534391"/>
                    <a:gd name="connsiteY10" fmla="*/ 1987598 h 2136997"/>
                    <a:gd name="connsiteX11" fmla="*/ 815288 w 2534391"/>
                    <a:gd name="connsiteY11" fmla="*/ 2136888 h 2136997"/>
                    <a:gd name="connsiteX12" fmla="*/ 124823 w 2534391"/>
                    <a:gd name="connsiteY12" fmla="*/ 1968937 h 2136997"/>
                    <a:gd name="connsiteX13" fmla="*/ 12856 w 2534391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7990 w 2529525"/>
                    <a:gd name="connsiteY0" fmla="*/ 1745002 h 2136997"/>
                    <a:gd name="connsiteX1" fmla="*/ 7990 w 2529525"/>
                    <a:gd name="connsiteY1" fmla="*/ 1418431 h 2136997"/>
                    <a:gd name="connsiteX2" fmla="*/ 101296 w 2529525"/>
                    <a:gd name="connsiteY2" fmla="*/ 905247 h 2136997"/>
                    <a:gd name="connsiteX3" fmla="*/ 549165 w 2529525"/>
                    <a:gd name="connsiteY3" fmla="*/ 364072 h 2136997"/>
                    <a:gd name="connsiteX4" fmla="*/ 1239631 w 2529525"/>
                    <a:gd name="connsiteY4" fmla="*/ 205451 h 2136997"/>
                    <a:gd name="connsiteX5" fmla="*/ 1939427 w 2529525"/>
                    <a:gd name="connsiteY5" fmla="*/ 186790 h 2136997"/>
                    <a:gd name="connsiteX6" fmla="*/ 2461941 w 2529525"/>
                    <a:gd name="connsiteY6" fmla="*/ 178 h 2136997"/>
                    <a:gd name="connsiteX7" fmla="*/ 2517925 w 2529525"/>
                    <a:gd name="connsiteY7" fmla="*/ 224112 h 2136997"/>
                    <a:gd name="connsiteX8" fmla="*/ 2415288 w 2529525"/>
                    <a:gd name="connsiteY8" fmla="*/ 765288 h 2136997"/>
                    <a:gd name="connsiteX9" fmla="*/ 2014071 w 2529525"/>
                    <a:gd name="connsiteY9" fmla="*/ 1605043 h 2136997"/>
                    <a:gd name="connsiteX10" fmla="*/ 1519549 w 2529525"/>
                    <a:gd name="connsiteY10" fmla="*/ 1987598 h 2136997"/>
                    <a:gd name="connsiteX11" fmla="*/ 810422 w 2529525"/>
                    <a:gd name="connsiteY11" fmla="*/ 2136888 h 2136997"/>
                    <a:gd name="connsiteX12" fmla="*/ 119957 w 2529525"/>
                    <a:gd name="connsiteY12" fmla="*/ 1968937 h 2136997"/>
                    <a:gd name="connsiteX13" fmla="*/ 7990 w 2529525"/>
                    <a:gd name="connsiteY13" fmla="*/ 1745002 h 2136997"/>
                    <a:gd name="connsiteX0" fmla="*/ 17396 w 2538931"/>
                    <a:gd name="connsiteY0" fmla="*/ 1745002 h 2136997"/>
                    <a:gd name="connsiteX1" fmla="*/ 17396 w 2538931"/>
                    <a:gd name="connsiteY1" fmla="*/ 1418431 h 2136997"/>
                    <a:gd name="connsiteX2" fmla="*/ 110702 w 2538931"/>
                    <a:gd name="connsiteY2" fmla="*/ 905247 h 2136997"/>
                    <a:gd name="connsiteX3" fmla="*/ 558571 w 2538931"/>
                    <a:gd name="connsiteY3" fmla="*/ 364072 h 2136997"/>
                    <a:gd name="connsiteX4" fmla="*/ 1249037 w 2538931"/>
                    <a:gd name="connsiteY4" fmla="*/ 205451 h 2136997"/>
                    <a:gd name="connsiteX5" fmla="*/ 1948833 w 2538931"/>
                    <a:gd name="connsiteY5" fmla="*/ 186790 h 2136997"/>
                    <a:gd name="connsiteX6" fmla="*/ 2471347 w 2538931"/>
                    <a:gd name="connsiteY6" fmla="*/ 178 h 2136997"/>
                    <a:gd name="connsiteX7" fmla="*/ 2527331 w 2538931"/>
                    <a:gd name="connsiteY7" fmla="*/ 224112 h 2136997"/>
                    <a:gd name="connsiteX8" fmla="*/ 2424694 w 2538931"/>
                    <a:gd name="connsiteY8" fmla="*/ 765288 h 2136997"/>
                    <a:gd name="connsiteX9" fmla="*/ 2023477 w 2538931"/>
                    <a:gd name="connsiteY9" fmla="*/ 1605043 h 2136997"/>
                    <a:gd name="connsiteX10" fmla="*/ 1528955 w 2538931"/>
                    <a:gd name="connsiteY10" fmla="*/ 1987598 h 2136997"/>
                    <a:gd name="connsiteX11" fmla="*/ 819828 w 2538931"/>
                    <a:gd name="connsiteY11" fmla="*/ 2136888 h 2136997"/>
                    <a:gd name="connsiteX12" fmla="*/ 196038 w 2538931"/>
                    <a:gd name="connsiteY12" fmla="*/ 2026087 h 2136997"/>
                    <a:gd name="connsiteX13" fmla="*/ 17396 w 2538931"/>
                    <a:gd name="connsiteY13" fmla="*/ 1745002 h 2136997"/>
                    <a:gd name="connsiteX0" fmla="*/ 63048 w 2584583"/>
                    <a:gd name="connsiteY0" fmla="*/ 1745002 h 2136997"/>
                    <a:gd name="connsiteX1" fmla="*/ 63048 w 2584583"/>
                    <a:gd name="connsiteY1" fmla="*/ 1418431 h 2136997"/>
                    <a:gd name="connsiteX2" fmla="*/ 156354 w 2584583"/>
                    <a:gd name="connsiteY2" fmla="*/ 905247 h 2136997"/>
                    <a:gd name="connsiteX3" fmla="*/ 604223 w 2584583"/>
                    <a:gd name="connsiteY3" fmla="*/ 364072 h 2136997"/>
                    <a:gd name="connsiteX4" fmla="*/ 1294689 w 2584583"/>
                    <a:gd name="connsiteY4" fmla="*/ 205451 h 2136997"/>
                    <a:gd name="connsiteX5" fmla="*/ 1994485 w 2584583"/>
                    <a:gd name="connsiteY5" fmla="*/ 186790 h 2136997"/>
                    <a:gd name="connsiteX6" fmla="*/ 2516999 w 2584583"/>
                    <a:gd name="connsiteY6" fmla="*/ 178 h 2136997"/>
                    <a:gd name="connsiteX7" fmla="*/ 2572983 w 2584583"/>
                    <a:gd name="connsiteY7" fmla="*/ 224112 h 2136997"/>
                    <a:gd name="connsiteX8" fmla="*/ 2470346 w 2584583"/>
                    <a:gd name="connsiteY8" fmla="*/ 765288 h 2136997"/>
                    <a:gd name="connsiteX9" fmla="*/ 2069129 w 2584583"/>
                    <a:gd name="connsiteY9" fmla="*/ 1605043 h 2136997"/>
                    <a:gd name="connsiteX10" fmla="*/ 1574607 w 2584583"/>
                    <a:gd name="connsiteY10" fmla="*/ 1987598 h 2136997"/>
                    <a:gd name="connsiteX11" fmla="*/ 865480 w 2584583"/>
                    <a:gd name="connsiteY11" fmla="*/ 2136888 h 2136997"/>
                    <a:gd name="connsiteX12" fmla="*/ 63048 w 2584583"/>
                    <a:gd name="connsiteY12" fmla="*/ 1745002 h 2136997"/>
                    <a:gd name="connsiteX0" fmla="*/ 81105 w 2545490"/>
                    <a:gd name="connsiteY0" fmla="*/ 1854540 h 2136997"/>
                    <a:gd name="connsiteX1" fmla="*/ 23955 w 2545490"/>
                    <a:gd name="connsiteY1" fmla="*/ 1418431 h 2136997"/>
                    <a:gd name="connsiteX2" fmla="*/ 117261 w 2545490"/>
                    <a:gd name="connsiteY2" fmla="*/ 905247 h 2136997"/>
                    <a:gd name="connsiteX3" fmla="*/ 565130 w 2545490"/>
                    <a:gd name="connsiteY3" fmla="*/ 364072 h 2136997"/>
                    <a:gd name="connsiteX4" fmla="*/ 1255596 w 2545490"/>
                    <a:gd name="connsiteY4" fmla="*/ 205451 h 2136997"/>
                    <a:gd name="connsiteX5" fmla="*/ 1955392 w 2545490"/>
                    <a:gd name="connsiteY5" fmla="*/ 186790 h 2136997"/>
                    <a:gd name="connsiteX6" fmla="*/ 2477906 w 2545490"/>
                    <a:gd name="connsiteY6" fmla="*/ 178 h 2136997"/>
                    <a:gd name="connsiteX7" fmla="*/ 2533890 w 2545490"/>
                    <a:gd name="connsiteY7" fmla="*/ 224112 h 2136997"/>
                    <a:gd name="connsiteX8" fmla="*/ 2431253 w 2545490"/>
                    <a:gd name="connsiteY8" fmla="*/ 765288 h 2136997"/>
                    <a:gd name="connsiteX9" fmla="*/ 2030036 w 2545490"/>
                    <a:gd name="connsiteY9" fmla="*/ 1605043 h 2136997"/>
                    <a:gd name="connsiteX10" fmla="*/ 1535514 w 2545490"/>
                    <a:gd name="connsiteY10" fmla="*/ 1987598 h 2136997"/>
                    <a:gd name="connsiteX11" fmla="*/ 826387 w 2545490"/>
                    <a:gd name="connsiteY11" fmla="*/ 2136888 h 2136997"/>
                    <a:gd name="connsiteX12" fmla="*/ 81105 w 2545490"/>
                    <a:gd name="connsiteY12" fmla="*/ 1854540 h 2136997"/>
                    <a:gd name="connsiteX0" fmla="*/ 81414 w 2545799"/>
                    <a:gd name="connsiteY0" fmla="*/ 1854540 h 2080094"/>
                    <a:gd name="connsiteX1" fmla="*/ 24264 w 2545799"/>
                    <a:gd name="connsiteY1" fmla="*/ 1418431 h 2080094"/>
                    <a:gd name="connsiteX2" fmla="*/ 117570 w 2545799"/>
                    <a:gd name="connsiteY2" fmla="*/ 905247 h 2080094"/>
                    <a:gd name="connsiteX3" fmla="*/ 565439 w 2545799"/>
                    <a:gd name="connsiteY3" fmla="*/ 364072 h 2080094"/>
                    <a:gd name="connsiteX4" fmla="*/ 1255905 w 2545799"/>
                    <a:gd name="connsiteY4" fmla="*/ 205451 h 2080094"/>
                    <a:gd name="connsiteX5" fmla="*/ 1955701 w 2545799"/>
                    <a:gd name="connsiteY5" fmla="*/ 186790 h 2080094"/>
                    <a:gd name="connsiteX6" fmla="*/ 2478215 w 2545799"/>
                    <a:gd name="connsiteY6" fmla="*/ 178 h 2080094"/>
                    <a:gd name="connsiteX7" fmla="*/ 2534199 w 2545799"/>
                    <a:gd name="connsiteY7" fmla="*/ 224112 h 2080094"/>
                    <a:gd name="connsiteX8" fmla="*/ 2431562 w 2545799"/>
                    <a:gd name="connsiteY8" fmla="*/ 765288 h 2080094"/>
                    <a:gd name="connsiteX9" fmla="*/ 2030345 w 2545799"/>
                    <a:gd name="connsiteY9" fmla="*/ 1605043 h 2080094"/>
                    <a:gd name="connsiteX10" fmla="*/ 1535823 w 2545799"/>
                    <a:gd name="connsiteY10" fmla="*/ 1987598 h 2080094"/>
                    <a:gd name="connsiteX11" fmla="*/ 831459 w 2545799"/>
                    <a:gd name="connsiteY11" fmla="*/ 2079738 h 2080094"/>
                    <a:gd name="connsiteX12" fmla="*/ 81414 w 2545799"/>
                    <a:gd name="connsiteY12" fmla="*/ 1854540 h 2080094"/>
                    <a:gd name="connsiteX0" fmla="*/ 81414 w 2545799"/>
                    <a:gd name="connsiteY0" fmla="*/ 1854540 h 2092149"/>
                    <a:gd name="connsiteX1" fmla="*/ 24264 w 2545799"/>
                    <a:gd name="connsiteY1" fmla="*/ 1418431 h 2092149"/>
                    <a:gd name="connsiteX2" fmla="*/ 117570 w 2545799"/>
                    <a:gd name="connsiteY2" fmla="*/ 905247 h 2092149"/>
                    <a:gd name="connsiteX3" fmla="*/ 565439 w 2545799"/>
                    <a:gd name="connsiteY3" fmla="*/ 364072 h 2092149"/>
                    <a:gd name="connsiteX4" fmla="*/ 1255905 w 2545799"/>
                    <a:gd name="connsiteY4" fmla="*/ 205451 h 2092149"/>
                    <a:gd name="connsiteX5" fmla="*/ 1955701 w 2545799"/>
                    <a:gd name="connsiteY5" fmla="*/ 186790 h 2092149"/>
                    <a:gd name="connsiteX6" fmla="*/ 2478215 w 2545799"/>
                    <a:gd name="connsiteY6" fmla="*/ 178 h 2092149"/>
                    <a:gd name="connsiteX7" fmla="*/ 2534199 w 2545799"/>
                    <a:gd name="connsiteY7" fmla="*/ 224112 h 2092149"/>
                    <a:gd name="connsiteX8" fmla="*/ 2431562 w 2545799"/>
                    <a:gd name="connsiteY8" fmla="*/ 765288 h 2092149"/>
                    <a:gd name="connsiteX9" fmla="*/ 2030345 w 2545799"/>
                    <a:gd name="connsiteY9" fmla="*/ 1605043 h 2092149"/>
                    <a:gd name="connsiteX10" fmla="*/ 1535823 w 2545799"/>
                    <a:gd name="connsiteY10" fmla="*/ 1987598 h 2092149"/>
                    <a:gd name="connsiteX11" fmla="*/ 831459 w 2545799"/>
                    <a:gd name="connsiteY11" fmla="*/ 2079738 h 2092149"/>
                    <a:gd name="connsiteX12" fmla="*/ 81414 w 2545799"/>
                    <a:gd name="connsiteY12" fmla="*/ 1854540 h 2092149"/>
                    <a:gd name="connsiteX0" fmla="*/ 81414 w 2545799"/>
                    <a:gd name="connsiteY0" fmla="*/ 1854540 h 2079929"/>
                    <a:gd name="connsiteX1" fmla="*/ 24264 w 2545799"/>
                    <a:gd name="connsiteY1" fmla="*/ 1418431 h 2079929"/>
                    <a:gd name="connsiteX2" fmla="*/ 117570 w 2545799"/>
                    <a:gd name="connsiteY2" fmla="*/ 905247 h 2079929"/>
                    <a:gd name="connsiteX3" fmla="*/ 565439 w 2545799"/>
                    <a:gd name="connsiteY3" fmla="*/ 364072 h 2079929"/>
                    <a:gd name="connsiteX4" fmla="*/ 1255905 w 2545799"/>
                    <a:gd name="connsiteY4" fmla="*/ 205451 h 2079929"/>
                    <a:gd name="connsiteX5" fmla="*/ 1955701 w 2545799"/>
                    <a:gd name="connsiteY5" fmla="*/ 186790 h 2079929"/>
                    <a:gd name="connsiteX6" fmla="*/ 2478215 w 2545799"/>
                    <a:gd name="connsiteY6" fmla="*/ 178 h 2079929"/>
                    <a:gd name="connsiteX7" fmla="*/ 2534199 w 2545799"/>
                    <a:gd name="connsiteY7" fmla="*/ 224112 h 2079929"/>
                    <a:gd name="connsiteX8" fmla="*/ 2431562 w 2545799"/>
                    <a:gd name="connsiteY8" fmla="*/ 765288 h 2079929"/>
                    <a:gd name="connsiteX9" fmla="*/ 2030345 w 2545799"/>
                    <a:gd name="connsiteY9" fmla="*/ 1605043 h 2079929"/>
                    <a:gd name="connsiteX10" fmla="*/ 1535823 w 2545799"/>
                    <a:gd name="connsiteY10" fmla="*/ 1987598 h 2079929"/>
                    <a:gd name="connsiteX11" fmla="*/ 831459 w 2545799"/>
                    <a:gd name="connsiteY11" fmla="*/ 2079738 h 2079929"/>
                    <a:gd name="connsiteX12" fmla="*/ 81414 w 2545799"/>
                    <a:gd name="connsiteY12" fmla="*/ 1854540 h 2079929"/>
                    <a:gd name="connsiteX0" fmla="*/ 69120 w 2533505"/>
                    <a:gd name="connsiteY0" fmla="*/ 1854540 h 2079929"/>
                    <a:gd name="connsiteX1" fmla="*/ 11970 w 2533505"/>
                    <a:gd name="connsiteY1" fmla="*/ 1418431 h 2079929"/>
                    <a:gd name="connsiteX2" fmla="*/ 105276 w 2533505"/>
                    <a:gd name="connsiteY2" fmla="*/ 905247 h 2079929"/>
                    <a:gd name="connsiteX3" fmla="*/ 553145 w 2533505"/>
                    <a:gd name="connsiteY3" fmla="*/ 364072 h 2079929"/>
                    <a:gd name="connsiteX4" fmla="*/ 1243611 w 2533505"/>
                    <a:gd name="connsiteY4" fmla="*/ 205451 h 2079929"/>
                    <a:gd name="connsiteX5" fmla="*/ 1943407 w 2533505"/>
                    <a:gd name="connsiteY5" fmla="*/ 186790 h 2079929"/>
                    <a:gd name="connsiteX6" fmla="*/ 2465921 w 2533505"/>
                    <a:gd name="connsiteY6" fmla="*/ 178 h 2079929"/>
                    <a:gd name="connsiteX7" fmla="*/ 2521905 w 2533505"/>
                    <a:gd name="connsiteY7" fmla="*/ 224112 h 2079929"/>
                    <a:gd name="connsiteX8" fmla="*/ 2419268 w 2533505"/>
                    <a:gd name="connsiteY8" fmla="*/ 765288 h 2079929"/>
                    <a:gd name="connsiteX9" fmla="*/ 2018051 w 2533505"/>
                    <a:gd name="connsiteY9" fmla="*/ 1605043 h 2079929"/>
                    <a:gd name="connsiteX10" fmla="*/ 1523529 w 2533505"/>
                    <a:gd name="connsiteY10" fmla="*/ 1987598 h 2079929"/>
                    <a:gd name="connsiteX11" fmla="*/ 819165 w 2533505"/>
                    <a:gd name="connsiteY11" fmla="*/ 2079738 h 2079929"/>
                    <a:gd name="connsiteX12" fmla="*/ 69120 w 2533505"/>
                    <a:gd name="connsiteY12" fmla="*/ 1854540 h 2079929"/>
                    <a:gd name="connsiteX0" fmla="*/ 62118 w 2526503"/>
                    <a:gd name="connsiteY0" fmla="*/ 1854540 h 2079929"/>
                    <a:gd name="connsiteX1" fmla="*/ 98274 w 2526503"/>
                    <a:gd name="connsiteY1" fmla="*/ 905247 h 2079929"/>
                    <a:gd name="connsiteX2" fmla="*/ 546143 w 2526503"/>
                    <a:gd name="connsiteY2" fmla="*/ 364072 h 2079929"/>
                    <a:gd name="connsiteX3" fmla="*/ 1236609 w 2526503"/>
                    <a:gd name="connsiteY3" fmla="*/ 205451 h 2079929"/>
                    <a:gd name="connsiteX4" fmla="*/ 1936405 w 2526503"/>
                    <a:gd name="connsiteY4" fmla="*/ 186790 h 2079929"/>
                    <a:gd name="connsiteX5" fmla="*/ 2458919 w 2526503"/>
                    <a:gd name="connsiteY5" fmla="*/ 178 h 2079929"/>
                    <a:gd name="connsiteX6" fmla="*/ 2514903 w 2526503"/>
                    <a:gd name="connsiteY6" fmla="*/ 224112 h 2079929"/>
                    <a:gd name="connsiteX7" fmla="*/ 2412266 w 2526503"/>
                    <a:gd name="connsiteY7" fmla="*/ 765288 h 2079929"/>
                    <a:gd name="connsiteX8" fmla="*/ 2011049 w 2526503"/>
                    <a:gd name="connsiteY8" fmla="*/ 1605043 h 2079929"/>
                    <a:gd name="connsiteX9" fmla="*/ 1516527 w 2526503"/>
                    <a:gd name="connsiteY9" fmla="*/ 1987598 h 2079929"/>
                    <a:gd name="connsiteX10" fmla="*/ 812163 w 2526503"/>
                    <a:gd name="connsiteY10" fmla="*/ 2079738 h 2079929"/>
                    <a:gd name="connsiteX11" fmla="*/ 62118 w 2526503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74620 w 2539005"/>
                    <a:gd name="connsiteY0" fmla="*/ 1854540 h 2079929"/>
                    <a:gd name="connsiteX1" fmla="*/ 110776 w 2539005"/>
                    <a:gd name="connsiteY1" fmla="*/ 905247 h 2079929"/>
                    <a:gd name="connsiteX2" fmla="*/ 558645 w 2539005"/>
                    <a:gd name="connsiteY2" fmla="*/ 364072 h 2079929"/>
                    <a:gd name="connsiteX3" fmla="*/ 1249111 w 2539005"/>
                    <a:gd name="connsiteY3" fmla="*/ 205451 h 2079929"/>
                    <a:gd name="connsiteX4" fmla="*/ 1948907 w 2539005"/>
                    <a:gd name="connsiteY4" fmla="*/ 186790 h 2079929"/>
                    <a:gd name="connsiteX5" fmla="*/ 2471421 w 2539005"/>
                    <a:gd name="connsiteY5" fmla="*/ 178 h 2079929"/>
                    <a:gd name="connsiteX6" fmla="*/ 2527405 w 2539005"/>
                    <a:gd name="connsiteY6" fmla="*/ 224112 h 2079929"/>
                    <a:gd name="connsiteX7" fmla="*/ 2424768 w 2539005"/>
                    <a:gd name="connsiteY7" fmla="*/ 765288 h 2079929"/>
                    <a:gd name="connsiteX8" fmla="*/ 2023551 w 2539005"/>
                    <a:gd name="connsiteY8" fmla="*/ 1605043 h 2079929"/>
                    <a:gd name="connsiteX9" fmla="*/ 1529029 w 2539005"/>
                    <a:gd name="connsiteY9" fmla="*/ 1987598 h 2079929"/>
                    <a:gd name="connsiteX10" fmla="*/ 824665 w 2539005"/>
                    <a:gd name="connsiteY10" fmla="*/ 2079738 h 2079929"/>
                    <a:gd name="connsiteX11" fmla="*/ 74620 w 2539005"/>
                    <a:gd name="connsiteY11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9951 w 2564336"/>
                    <a:gd name="connsiteY0" fmla="*/ 1854540 h 2079929"/>
                    <a:gd name="connsiteX1" fmla="*/ 136107 w 2564336"/>
                    <a:gd name="connsiteY1" fmla="*/ 905247 h 2079929"/>
                    <a:gd name="connsiteX2" fmla="*/ 1274442 w 2564336"/>
                    <a:gd name="connsiteY2" fmla="*/ 205451 h 2079929"/>
                    <a:gd name="connsiteX3" fmla="*/ 1974238 w 2564336"/>
                    <a:gd name="connsiteY3" fmla="*/ 186790 h 2079929"/>
                    <a:gd name="connsiteX4" fmla="*/ 2496752 w 2564336"/>
                    <a:gd name="connsiteY4" fmla="*/ 178 h 2079929"/>
                    <a:gd name="connsiteX5" fmla="*/ 2552736 w 2564336"/>
                    <a:gd name="connsiteY5" fmla="*/ 224112 h 2079929"/>
                    <a:gd name="connsiteX6" fmla="*/ 2450099 w 2564336"/>
                    <a:gd name="connsiteY6" fmla="*/ 765288 h 2079929"/>
                    <a:gd name="connsiteX7" fmla="*/ 2048882 w 2564336"/>
                    <a:gd name="connsiteY7" fmla="*/ 1605043 h 2079929"/>
                    <a:gd name="connsiteX8" fmla="*/ 1554360 w 2564336"/>
                    <a:gd name="connsiteY8" fmla="*/ 1987598 h 2079929"/>
                    <a:gd name="connsiteX9" fmla="*/ 849996 w 2564336"/>
                    <a:gd name="connsiteY9" fmla="*/ 2079738 h 2079929"/>
                    <a:gd name="connsiteX10" fmla="*/ 99951 w 2564336"/>
                    <a:gd name="connsiteY10" fmla="*/ 1854540 h 2079929"/>
                    <a:gd name="connsiteX0" fmla="*/ 95793 w 2560178"/>
                    <a:gd name="connsiteY0" fmla="*/ 1854543 h 2079932"/>
                    <a:gd name="connsiteX1" fmla="*/ 131949 w 2560178"/>
                    <a:gd name="connsiteY1" fmla="*/ 905250 h 2079932"/>
                    <a:gd name="connsiteX2" fmla="*/ 1203609 w 2560178"/>
                    <a:gd name="connsiteY2" fmla="*/ 224504 h 2079932"/>
                    <a:gd name="connsiteX3" fmla="*/ 1970080 w 2560178"/>
                    <a:gd name="connsiteY3" fmla="*/ 186793 h 2079932"/>
                    <a:gd name="connsiteX4" fmla="*/ 2492594 w 2560178"/>
                    <a:gd name="connsiteY4" fmla="*/ 181 h 2079932"/>
                    <a:gd name="connsiteX5" fmla="*/ 2548578 w 2560178"/>
                    <a:gd name="connsiteY5" fmla="*/ 224115 h 2079932"/>
                    <a:gd name="connsiteX6" fmla="*/ 2445941 w 2560178"/>
                    <a:gd name="connsiteY6" fmla="*/ 765291 h 2079932"/>
                    <a:gd name="connsiteX7" fmla="*/ 2044724 w 2560178"/>
                    <a:gd name="connsiteY7" fmla="*/ 1605046 h 2079932"/>
                    <a:gd name="connsiteX8" fmla="*/ 1550202 w 2560178"/>
                    <a:gd name="connsiteY8" fmla="*/ 1987601 h 2079932"/>
                    <a:gd name="connsiteX9" fmla="*/ 845838 w 2560178"/>
                    <a:gd name="connsiteY9" fmla="*/ 2079741 h 2079932"/>
                    <a:gd name="connsiteX10" fmla="*/ 95793 w 2560178"/>
                    <a:gd name="connsiteY10" fmla="*/ 1854543 h 2079932"/>
                    <a:gd name="connsiteX0" fmla="*/ 90564 w 2554949"/>
                    <a:gd name="connsiteY0" fmla="*/ 1854543 h 2079932"/>
                    <a:gd name="connsiteX1" fmla="*/ 126720 w 2554949"/>
                    <a:gd name="connsiteY1" fmla="*/ 905250 h 2079932"/>
                    <a:gd name="connsiteX2" fmla="*/ 1198380 w 2554949"/>
                    <a:gd name="connsiteY2" fmla="*/ 224504 h 2079932"/>
                    <a:gd name="connsiteX3" fmla="*/ 1964851 w 2554949"/>
                    <a:gd name="connsiteY3" fmla="*/ 186793 h 2079932"/>
                    <a:gd name="connsiteX4" fmla="*/ 2487365 w 2554949"/>
                    <a:gd name="connsiteY4" fmla="*/ 181 h 2079932"/>
                    <a:gd name="connsiteX5" fmla="*/ 2543349 w 2554949"/>
                    <a:gd name="connsiteY5" fmla="*/ 224115 h 2079932"/>
                    <a:gd name="connsiteX6" fmla="*/ 2440712 w 2554949"/>
                    <a:gd name="connsiteY6" fmla="*/ 765291 h 2079932"/>
                    <a:gd name="connsiteX7" fmla="*/ 2039495 w 2554949"/>
                    <a:gd name="connsiteY7" fmla="*/ 1605046 h 2079932"/>
                    <a:gd name="connsiteX8" fmla="*/ 1544973 w 2554949"/>
                    <a:gd name="connsiteY8" fmla="*/ 1987601 h 2079932"/>
                    <a:gd name="connsiteX9" fmla="*/ 840609 w 2554949"/>
                    <a:gd name="connsiteY9" fmla="*/ 2079741 h 2079932"/>
                    <a:gd name="connsiteX10" fmla="*/ 90564 w 2554949"/>
                    <a:gd name="connsiteY10" fmla="*/ 1854543 h 2079932"/>
                    <a:gd name="connsiteX0" fmla="*/ 94033 w 2558418"/>
                    <a:gd name="connsiteY0" fmla="*/ 1854557 h 2079946"/>
                    <a:gd name="connsiteX1" fmla="*/ 130189 w 2558418"/>
                    <a:gd name="connsiteY1" fmla="*/ 905264 h 2079946"/>
                    <a:gd name="connsiteX2" fmla="*/ 1173274 w 2558418"/>
                    <a:gd name="connsiteY2" fmla="*/ 295956 h 2079946"/>
                    <a:gd name="connsiteX3" fmla="*/ 1968320 w 2558418"/>
                    <a:gd name="connsiteY3" fmla="*/ 186807 h 2079946"/>
                    <a:gd name="connsiteX4" fmla="*/ 2490834 w 2558418"/>
                    <a:gd name="connsiteY4" fmla="*/ 195 h 2079946"/>
                    <a:gd name="connsiteX5" fmla="*/ 2546818 w 2558418"/>
                    <a:gd name="connsiteY5" fmla="*/ 224129 h 2079946"/>
                    <a:gd name="connsiteX6" fmla="*/ 2444181 w 2558418"/>
                    <a:gd name="connsiteY6" fmla="*/ 765305 h 2079946"/>
                    <a:gd name="connsiteX7" fmla="*/ 2042964 w 2558418"/>
                    <a:gd name="connsiteY7" fmla="*/ 1605060 h 2079946"/>
                    <a:gd name="connsiteX8" fmla="*/ 1548442 w 2558418"/>
                    <a:gd name="connsiteY8" fmla="*/ 1987615 h 2079946"/>
                    <a:gd name="connsiteX9" fmla="*/ 844078 w 2558418"/>
                    <a:gd name="connsiteY9" fmla="*/ 2079755 h 2079946"/>
                    <a:gd name="connsiteX10" fmla="*/ 94033 w 2558418"/>
                    <a:gd name="connsiteY10" fmla="*/ 1854557 h 2079946"/>
                    <a:gd name="connsiteX0" fmla="*/ 94033 w 2558418"/>
                    <a:gd name="connsiteY0" fmla="*/ 1854556 h 2079945"/>
                    <a:gd name="connsiteX1" fmla="*/ 130189 w 2558418"/>
                    <a:gd name="connsiteY1" fmla="*/ 905263 h 2079945"/>
                    <a:gd name="connsiteX2" fmla="*/ 1173274 w 2558418"/>
                    <a:gd name="connsiteY2" fmla="*/ 286430 h 2079945"/>
                    <a:gd name="connsiteX3" fmla="*/ 1968320 w 2558418"/>
                    <a:gd name="connsiteY3" fmla="*/ 186806 h 2079945"/>
                    <a:gd name="connsiteX4" fmla="*/ 2490834 w 2558418"/>
                    <a:gd name="connsiteY4" fmla="*/ 194 h 2079945"/>
                    <a:gd name="connsiteX5" fmla="*/ 2546818 w 2558418"/>
                    <a:gd name="connsiteY5" fmla="*/ 224128 h 2079945"/>
                    <a:gd name="connsiteX6" fmla="*/ 2444181 w 2558418"/>
                    <a:gd name="connsiteY6" fmla="*/ 765304 h 2079945"/>
                    <a:gd name="connsiteX7" fmla="*/ 2042964 w 2558418"/>
                    <a:gd name="connsiteY7" fmla="*/ 1605059 h 2079945"/>
                    <a:gd name="connsiteX8" fmla="*/ 1548442 w 2558418"/>
                    <a:gd name="connsiteY8" fmla="*/ 1987614 h 2079945"/>
                    <a:gd name="connsiteX9" fmla="*/ 844078 w 2558418"/>
                    <a:gd name="connsiteY9" fmla="*/ 2079754 h 2079945"/>
                    <a:gd name="connsiteX10" fmla="*/ 94033 w 2558418"/>
                    <a:gd name="connsiteY10" fmla="*/ 1854556 h 2079945"/>
                    <a:gd name="connsiteX0" fmla="*/ 73773 w 2538158"/>
                    <a:gd name="connsiteY0" fmla="*/ 1854556 h 2079945"/>
                    <a:gd name="connsiteX1" fmla="*/ 109929 w 2538158"/>
                    <a:gd name="connsiteY1" fmla="*/ 905263 h 2079945"/>
                    <a:gd name="connsiteX2" fmla="*/ 1153014 w 2538158"/>
                    <a:gd name="connsiteY2" fmla="*/ 286430 h 2079945"/>
                    <a:gd name="connsiteX3" fmla="*/ 1948060 w 2538158"/>
                    <a:gd name="connsiteY3" fmla="*/ 186806 h 2079945"/>
                    <a:gd name="connsiteX4" fmla="*/ 2470574 w 2538158"/>
                    <a:gd name="connsiteY4" fmla="*/ 194 h 2079945"/>
                    <a:gd name="connsiteX5" fmla="*/ 2526558 w 2538158"/>
                    <a:gd name="connsiteY5" fmla="*/ 224128 h 2079945"/>
                    <a:gd name="connsiteX6" fmla="*/ 2423921 w 2538158"/>
                    <a:gd name="connsiteY6" fmla="*/ 765304 h 2079945"/>
                    <a:gd name="connsiteX7" fmla="*/ 2022704 w 2538158"/>
                    <a:gd name="connsiteY7" fmla="*/ 1605059 h 2079945"/>
                    <a:gd name="connsiteX8" fmla="*/ 1528182 w 2538158"/>
                    <a:gd name="connsiteY8" fmla="*/ 1987614 h 2079945"/>
                    <a:gd name="connsiteX9" fmla="*/ 823818 w 2538158"/>
                    <a:gd name="connsiteY9" fmla="*/ 2079754 h 2079945"/>
                    <a:gd name="connsiteX10" fmla="*/ 73773 w 2538158"/>
                    <a:gd name="connsiteY10" fmla="*/ 1854556 h 2079945"/>
                    <a:gd name="connsiteX0" fmla="*/ 108852 w 2511325"/>
                    <a:gd name="connsiteY0" fmla="*/ 1849794 h 2086587"/>
                    <a:gd name="connsiteX1" fmla="*/ 83096 w 2511325"/>
                    <a:gd name="connsiteY1" fmla="*/ 905263 h 2086587"/>
                    <a:gd name="connsiteX2" fmla="*/ 1126181 w 2511325"/>
                    <a:gd name="connsiteY2" fmla="*/ 286430 h 2086587"/>
                    <a:gd name="connsiteX3" fmla="*/ 1921227 w 2511325"/>
                    <a:gd name="connsiteY3" fmla="*/ 186806 h 2086587"/>
                    <a:gd name="connsiteX4" fmla="*/ 2443741 w 2511325"/>
                    <a:gd name="connsiteY4" fmla="*/ 194 h 2086587"/>
                    <a:gd name="connsiteX5" fmla="*/ 2499725 w 2511325"/>
                    <a:gd name="connsiteY5" fmla="*/ 224128 h 2086587"/>
                    <a:gd name="connsiteX6" fmla="*/ 2397088 w 2511325"/>
                    <a:gd name="connsiteY6" fmla="*/ 765304 h 2086587"/>
                    <a:gd name="connsiteX7" fmla="*/ 1995871 w 2511325"/>
                    <a:gd name="connsiteY7" fmla="*/ 1605059 h 2086587"/>
                    <a:gd name="connsiteX8" fmla="*/ 1501349 w 2511325"/>
                    <a:gd name="connsiteY8" fmla="*/ 1987614 h 2086587"/>
                    <a:gd name="connsiteX9" fmla="*/ 796985 w 2511325"/>
                    <a:gd name="connsiteY9" fmla="*/ 2079754 h 2086587"/>
                    <a:gd name="connsiteX10" fmla="*/ 108852 w 2511325"/>
                    <a:gd name="connsiteY10" fmla="*/ 1849794 h 2086587"/>
                    <a:gd name="connsiteX0" fmla="*/ 88946 w 2524756"/>
                    <a:gd name="connsiteY0" fmla="*/ 1811694 h 2089074"/>
                    <a:gd name="connsiteX1" fmla="*/ 96527 w 2524756"/>
                    <a:gd name="connsiteY1" fmla="*/ 905263 h 2089074"/>
                    <a:gd name="connsiteX2" fmla="*/ 1139612 w 2524756"/>
                    <a:gd name="connsiteY2" fmla="*/ 286430 h 2089074"/>
                    <a:gd name="connsiteX3" fmla="*/ 1934658 w 2524756"/>
                    <a:gd name="connsiteY3" fmla="*/ 186806 h 2089074"/>
                    <a:gd name="connsiteX4" fmla="*/ 2457172 w 2524756"/>
                    <a:gd name="connsiteY4" fmla="*/ 194 h 2089074"/>
                    <a:gd name="connsiteX5" fmla="*/ 2513156 w 2524756"/>
                    <a:gd name="connsiteY5" fmla="*/ 224128 h 2089074"/>
                    <a:gd name="connsiteX6" fmla="*/ 2410519 w 2524756"/>
                    <a:gd name="connsiteY6" fmla="*/ 765304 h 2089074"/>
                    <a:gd name="connsiteX7" fmla="*/ 2009302 w 2524756"/>
                    <a:gd name="connsiteY7" fmla="*/ 1605059 h 2089074"/>
                    <a:gd name="connsiteX8" fmla="*/ 1514780 w 2524756"/>
                    <a:gd name="connsiteY8" fmla="*/ 1987614 h 2089074"/>
                    <a:gd name="connsiteX9" fmla="*/ 810416 w 2524756"/>
                    <a:gd name="connsiteY9" fmla="*/ 2079754 h 2089074"/>
                    <a:gd name="connsiteX10" fmla="*/ 88946 w 2524756"/>
                    <a:gd name="connsiteY10" fmla="*/ 1811694 h 2089074"/>
                    <a:gd name="connsiteX0" fmla="*/ 68826 w 2504636"/>
                    <a:gd name="connsiteY0" fmla="*/ 1811694 h 2089074"/>
                    <a:gd name="connsiteX1" fmla="*/ 76407 w 2504636"/>
                    <a:gd name="connsiteY1" fmla="*/ 905263 h 2089074"/>
                    <a:gd name="connsiteX2" fmla="*/ 1119492 w 2504636"/>
                    <a:gd name="connsiteY2" fmla="*/ 286430 h 2089074"/>
                    <a:gd name="connsiteX3" fmla="*/ 1914538 w 2504636"/>
                    <a:gd name="connsiteY3" fmla="*/ 186806 h 2089074"/>
                    <a:gd name="connsiteX4" fmla="*/ 2437052 w 2504636"/>
                    <a:gd name="connsiteY4" fmla="*/ 194 h 2089074"/>
                    <a:gd name="connsiteX5" fmla="*/ 2493036 w 2504636"/>
                    <a:gd name="connsiteY5" fmla="*/ 224128 h 2089074"/>
                    <a:gd name="connsiteX6" fmla="*/ 2390399 w 2504636"/>
                    <a:gd name="connsiteY6" fmla="*/ 765304 h 2089074"/>
                    <a:gd name="connsiteX7" fmla="*/ 1989182 w 2504636"/>
                    <a:gd name="connsiteY7" fmla="*/ 1605059 h 2089074"/>
                    <a:gd name="connsiteX8" fmla="*/ 1494660 w 2504636"/>
                    <a:gd name="connsiteY8" fmla="*/ 1987614 h 2089074"/>
                    <a:gd name="connsiteX9" fmla="*/ 790296 w 2504636"/>
                    <a:gd name="connsiteY9" fmla="*/ 2079754 h 2089074"/>
                    <a:gd name="connsiteX10" fmla="*/ 68826 w 2504636"/>
                    <a:gd name="connsiteY10" fmla="*/ 1811694 h 208907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88946 w 2524756"/>
                    <a:gd name="connsiteY0" fmla="*/ 1773594 h 2091634"/>
                    <a:gd name="connsiteX1" fmla="*/ 96527 w 2524756"/>
                    <a:gd name="connsiteY1" fmla="*/ 905263 h 2091634"/>
                    <a:gd name="connsiteX2" fmla="*/ 1139612 w 2524756"/>
                    <a:gd name="connsiteY2" fmla="*/ 286430 h 2091634"/>
                    <a:gd name="connsiteX3" fmla="*/ 1934658 w 2524756"/>
                    <a:gd name="connsiteY3" fmla="*/ 186806 h 2091634"/>
                    <a:gd name="connsiteX4" fmla="*/ 2457172 w 2524756"/>
                    <a:gd name="connsiteY4" fmla="*/ 194 h 2091634"/>
                    <a:gd name="connsiteX5" fmla="*/ 2513156 w 2524756"/>
                    <a:gd name="connsiteY5" fmla="*/ 224128 h 2091634"/>
                    <a:gd name="connsiteX6" fmla="*/ 2410519 w 2524756"/>
                    <a:gd name="connsiteY6" fmla="*/ 765304 h 2091634"/>
                    <a:gd name="connsiteX7" fmla="*/ 2009302 w 2524756"/>
                    <a:gd name="connsiteY7" fmla="*/ 1605059 h 2091634"/>
                    <a:gd name="connsiteX8" fmla="*/ 1514780 w 2524756"/>
                    <a:gd name="connsiteY8" fmla="*/ 1987614 h 2091634"/>
                    <a:gd name="connsiteX9" fmla="*/ 810416 w 2524756"/>
                    <a:gd name="connsiteY9" fmla="*/ 2079754 h 2091634"/>
                    <a:gd name="connsiteX10" fmla="*/ 88946 w 2524756"/>
                    <a:gd name="connsiteY10" fmla="*/ 1773594 h 2091634"/>
                    <a:gd name="connsiteX0" fmla="*/ 107853 w 2543663"/>
                    <a:gd name="connsiteY0" fmla="*/ 1773594 h 2067233"/>
                    <a:gd name="connsiteX1" fmla="*/ 115434 w 2543663"/>
                    <a:gd name="connsiteY1" fmla="*/ 905263 h 2067233"/>
                    <a:gd name="connsiteX2" fmla="*/ 1158519 w 2543663"/>
                    <a:gd name="connsiteY2" fmla="*/ 286430 h 2067233"/>
                    <a:gd name="connsiteX3" fmla="*/ 1953565 w 2543663"/>
                    <a:gd name="connsiteY3" fmla="*/ 186806 h 2067233"/>
                    <a:gd name="connsiteX4" fmla="*/ 2476079 w 2543663"/>
                    <a:gd name="connsiteY4" fmla="*/ 194 h 2067233"/>
                    <a:gd name="connsiteX5" fmla="*/ 2532063 w 2543663"/>
                    <a:gd name="connsiteY5" fmla="*/ 224128 h 2067233"/>
                    <a:gd name="connsiteX6" fmla="*/ 2429426 w 2543663"/>
                    <a:gd name="connsiteY6" fmla="*/ 765304 h 2067233"/>
                    <a:gd name="connsiteX7" fmla="*/ 2028209 w 2543663"/>
                    <a:gd name="connsiteY7" fmla="*/ 1605059 h 2067233"/>
                    <a:gd name="connsiteX8" fmla="*/ 1533687 w 2543663"/>
                    <a:gd name="connsiteY8" fmla="*/ 1987614 h 2067233"/>
                    <a:gd name="connsiteX9" fmla="*/ 843610 w 2543663"/>
                    <a:gd name="connsiteY9" fmla="*/ 2051179 h 2067233"/>
                    <a:gd name="connsiteX10" fmla="*/ 107853 w 2543663"/>
                    <a:gd name="connsiteY10" fmla="*/ 1773594 h 2067233"/>
                    <a:gd name="connsiteX0" fmla="*/ 107853 w 2543663"/>
                    <a:gd name="connsiteY0" fmla="*/ 1773594 h 2054713"/>
                    <a:gd name="connsiteX1" fmla="*/ 115434 w 2543663"/>
                    <a:gd name="connsiteY1" fmla="*/ 905263 h 2054713"/>
                    <a:gd name="connsiteX2" fmla="*/ 1158519 w 2543663"/>
                    <a:gd name="connsiteY2" fmla="*/ 286430 h 2054713"/>
                    <a:gd name="connsiteX3" fmla="*/ 1953565 w 2543663"/>
                    <a:gd name="connsiteY3" fmla="*/ 186806 h 2054713"/>
                    <a:gd name="connsiteX4" fmla="*/ 2476079 w 2543663"/>
                    <a:gd name="connsiteY4" fmla="*/ 194 h 2054713"/>
                    <a:gd name="connsiteX5" fmla="*/ 2532063 w 2543663"/>
                    <a:gd name="connsiteY5" fmla="*/ 224128 h 2054713"/>
                    <a:gd name="connsiteX6" fmla="*/ 2429426 w 2543663"/>
                    <a:gd name="connsiteY6" fmla="*/ 765304 h 2054713"/>
                    <a:gd name="connsiteX7" fmla="*/ 2028209 w 2543663"/>
                    <a:gd name="connsiteY7" fmla="*/ 1605059 h 2054713"/>
                    <a:gd name="connsiteX8" fmla="*/ 1533687 w 2543663"/>
                    <a:gd name="connsiteY8" fmla="*/ 1987614 h 2054713"/>
                    <a:gd name="connsiteX9" fmla="*/ 843610 w 2543663"/>
                    <a:gd name="connsiteY9" fmla="*/ 2051179 h 2054713"/>
                    <a:gd name="connsiteX10" fmla="*/ 107853 w 2543663"/>
                    <a:gd name="connsiteY10" fmla="*/ 1773594 h 2054713"/>
                    <a:gd name="connsiteX0" fmla="*/ 107853 w 2543663"/>
                    <a:gd name="connsiteY0" fmla="*/ 1773594 h 2059058"/>
                    <a:gd name="connsiteX1" fmla="*/ 115434 w 2543663"/>
                    <a:gd name="connsiteY1" fmla="*/ 905263 h 2059058"/>
                    <a:gd name="connsiteX2" fmla="*/ 1158519 w 2543663"/>
                    <a:gd name="connsiteY2" fmla="*/ 286430 h 2059058"/>
                    <a:gd name="connsiteX3" fmla="*/ 1953565 w 2543663"/>
                    <a:gd name="connsiteY3" fmla="*/ 186806 h 2059058"/>
                    <a:gd name="connsiteX4" fmla="*/ 2476079 w 2543663"/>
                    <a:gd name="connsiteY4" fmla="*/ 194 h 2059058"/>
                    <a:gd name="connsiteX5" fmla="*/ 2532063 w 2543663"/>
                    <a:gd name="connsiteY5" fmla="*/ 224128 h 2059058"/>
                    <a:gd name="connsiteX6" fmla="*/ 2429426 w 2543663"/>
                    <a:gd name="connsiteY6" fmla="*/ 765304 h 2059058"/>
                    <a:gd name="connsiteX7" fmla="*/ 2028209 w 2543663"/>
                    <a:gd name="connsiteY7" fmla="*/ 1605059 h 2059058"/>
                    <a:gd name="connsiteX8" fmla="*/ 1533687 w 2543663"/>
                    <a:gd name="connsiteY8" fmla="*/ 1949514 h 2059058"/>
                    <a:gd name="connsiteX9" fmla="*/ 843610 w 2543663"/>
                    <a:gd name="connsiteY9" fmla="*/ 2051179 h 2059058"/>
                    <a:gd name="connsiteX10" fmla="*/ 107853 w 2543663"/>
                    <a:gd name="connsiteY10" fmla="*/ 1773594 h 2059058"/>
                    <a:gd name="connsiteX0" fmla="*/ 107853 w 2543663"/>
                    <a:gd name="connsiteY0" fmla="*/ 1773594 h 2060238"/>
                    <a:gd name="connsiteX1" fmla="*/ 115434 w 2543663"/>
                    <a:gd name="connsiteY1" fmla="*/ 905263 h 2060238"/>
                    <a:gd name="connsiteX2" fmla="*/ 1158519 w 2543663"/>
                    <a:gd name="connsiteY2" fmla="*/ 286430 h 2060238"/>
                    <a:gd name="connsiteX3" fmla="*/ 1953565 w 2543663"/>
                    <a:gd name="connsiteY3" fmla="*/ 186806 h 2060238"/>
                    <a:gd name="connsiteX4" fmla="*/ 2476079 w 2543663"/>
                    <a:gd name="connsiteY4" fmla="*/ 194 h 2060238"/>
                    <a:gd name="connsiteX5" fmla="*/ 2532063 w 2543663"/>
                    <a:gd name="connsiteY5" fmla="*/ 224128 h 2060238"/>
                    <a:gd name="connsiteX6" fmla="*/ 2429426 w 2543663"/>
                    <a:gd name="connsiteY6" fmla="*/ 765304 h 2060238"/>
                    <a:gd name="connsiteX7" fmla="*/ 1985346 w 2543663"/>
                    <a:gd name="connsiteY7" fmla="*/ 1528859 h 2060238"/>
                    <a:gd name="connsiteX8" fmla="*/ 1533687 w 2543663"/>
                    <a:gd name="connsiteY8" fmla="*/ 1949514 h 2060238"/>
                    <a:gd name="connsiteX9" fmla="*/ 843610 w 2543663"/>
                    <a:gd name="connsiteY9" fmla="*/ 2051179 h 2060238"/>
                    <a:gd name="connsiteX10" fmla="*/ 107853 w 2543663"/>
                    <a:gd name="connsiteY10" fmla="*/ 1773594 h 2060238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6818"/>
                    <a:gd name="connsiteY0" fmla="*/ 1773449 h 2060093"/>
                    <a:gd name="connsiteX1" fmla="*/ 115434 w 2546818"/>
                    <a:gd name="connsiteY1" fmla="*/ 905118 h 2060093"/>
                    <a:gd name="connsiteX2" fmla="*/ 1158519 w 2546818"/>
                    <a:gd name="connsiteY2" fmla="*/ 286285 h 2060093"/>
                    <a:gd name="connsiteX3" fmla="*/ 1953565 w 2546818"/>
                    <a:gd name="connsiteY3" fmla="*/ 186661 h 2060093"/>
                    <a:gd name="connsiteX4" fmla="*/ 2476079 w 2546818"/>
                    <a:gd name="connsiteY4" fmla="*/ 49 h 2060093"/>
                    <a:gd name="connsiteX5" fmla="*/ 2536826 w 2546818"/>
                    <a:gd name="connsiteY5" fmla="*/ 204933 h 2060093"/>
                    <a:gd name="connsiteX6" fmla="*/ 2429426 w 2546818"/>
                    <a:gd name="connsiteY6" fmla="*/ 765159 h 2060093"/>
                    <a:gd name="connsiteX7" fmla="*/ 1985346 w 2546818"/>
                    <a:gd name="connsiteY7" fmla="*/ 1528714 h 2060093"/>
                    <a:gd name="connsiteX8" fmla="*/ 1533687 w 2546818"/>
                    <a:gd name="connsiteY8" fmla="*/ 1949369 h 2060093"/>
                    <a:gd name="connsiteX9" fmla="*/ 843610 w 2546818"/>
                    <a:gd name="connsiteY9" fmla="*/ 2051034 h 2060093"/>
                    <a:gd name="connsiteX10" fmla="*/ 107853 w 2546818"/>
                    <a:gd name="connsiteY10" fmla="*/ 1773449 h 2060093"/>
                    <a:gd name="connsiteX0" fmla="*/ 107853 w 2548859"/>
                    <a:gd name="connsiteY0" fmla="*/ 1773449 h 2060093"/>
                    <a:gd name="connsiteX1" fmla="*/ 115434 w 2548859"/>
                    <a:gd name="connsiteY1" fmla="*/ 905118 h 2060093"/>
                    <a:gd name="connsiteX2" fmla="*/ 1158519 w 2548859"/>
                    <a:gd name="connsiteY2" fmla="*/ 286285 h 2060093"/>
                    <a:gd name="connsiteX3" fmla="*/ 1953565 w 2548859"/>
                    <a:gd name="connsiteY3" fmla="*/ 186661 h 2060093"/>
                    <a:gd name="connsiteX4" fmla="*/ 2476079 w 2548859"/>
                    <a:gd name="connsiteY4" fmla="*/ 49 h 2060093"/>
                    <a:gd name="connsiteX5" fmla="*/ 2536826 w 2548859"/>
                    <a:gd name="connsiteY5" fmla="*/ 204933 h 2060093"/>
                    <a:gd name="connsiteX6" fmla="*/ 2400851 w 2548859"/>
                    <a:gd name="connsiteY6" fmla="*/ 750871 h 2060093"/>
                    <a:gd name="connsiteX7" fmla="*/ 1985346 w 2548859"/>
                    <a:gd name="connsiteY7" fmla="*/ 1528714 h 2060093"/>
                    <a:gd name="connsiteX8" fmla="*/ 1533687 w 2548859"/>
                    <a:gd name="connsiteY8" fmla="*/ 1949369 h 2060093"/>
                    <a:gd name="connsiteX9" fmla="*/ 843610 w 2548859"/>
                    <a:gd name="connsiteY9" fmla="*/ 2051034 h 2060093"/>
                    <a:gd name="connsiteX10" fmla="*/ 107853 w 2548859"/>
                    <a:gd name="connsiteY10" fmla="*/ 1773449 h 2060093"/>
                    <a:gd name="connsiteX0" fmla="*/ 107853 w 2550227"/>
                    <a:gd name="connsiteY0" fmla="*/ 1773449 h 2060093"/>
                    <a:gd name="connsiteX1" fmla="*/ 115434 w 2550227"/>
                    <a:gd name="connsiteY1" fmla="*/ 905118 h 2060093"/>
                    <a:gd name="connsiteX2" fmla="*/ 1158519 w 2550227"/>
                    <a:gd name="connsiteY2" fmla="*/ 286285 h 2060093"/>
                    <a:gd name="connsiteX3" fmla="*/ 1953565 w 2550227"/>
                    <a:gd name="connsiteY3" fmla="*/ 186661 h 2060093"/>
                    <a:gd name="connsiteX4" fmla="*/ 2476079 w 2550227"/>
                    <a:gd name="connsiteY4" fmla="*/ 49 h 2060093"/>
                    <a:gd name="connsiteX5" fmla="*/ 2536826 w 2550227"/>
                    <a:gd name="connsiteY5" fmla="*/ 204933 h 2060093"/>
                    <a:gd name="connsiteX6" fmla="*/ 2381801 w 2550227"/>
                    <a:gd name="connsiteY6" fmla="*/ 722296 h 2060093"/>
                    <a:gd name="connsiteX7" fmla="*/ 1985346 w 2550227"/>
                    <a:gd name="connsiteY7" fmla="*/ 1528714 h 2060093"/>
                    <a:gd name="connsiteX8" fmla="*/ 1533687 w 2550227"/>
                    <a:gd name="connsiteY8" fmla="*/ 1949369 h 2060093"/>
                    <a:gd name="connsiteX9" fmla="*/ 843610 w 2550227"/>
                    <a:gd name="connsiteY9" fmla="*/ 2051034 h 2060093"/>
                    <a:gd name="connsiteX10" fmla="*/ 107853 w 2550227"/>
                    <a:gd name="connsiteY10" fmla="*/ 1773449 h 2060093"/>
                    <a:gd name="connsiteX0" fmla="*/ 90468 w 2532842"/>
                    <a:gd name="connsiteY0" fmla="*/ 1773449 h 2060093"/>
                    <a:gd name="connsiteX1" fmla="*/ 98049 w 2532842"/>
                    <a:gd name="connsiteY1" fmla="*/ 905118 h 2060093"/>
                    <a:gd name="connsiteX2" fmla="*/ 1141134 w 2532842"/>
                    <a:gd name="connsiteY2" fmla="*/ 286285 h 2060093"/>
                    <a:gd name="connsiteX3" fmla="*/ 1936180 w 2532842"/>
                    <a:gd name="connsiteY3" fmla="*/ 186661 h 2060093"/>
                    <a:gd name="connsiteX4" fmla="*/ 2458694 w 2532842"/>
                    <a:gd name="connsiteY4" fmla="*/ 49 h 2060093"/>
                    <a:gd name="connsiteX5" fmla="*/ 2519441 w 2532842"/>
                    <a:gd name="connsiteY5" fmla="*/ 204933 h 2060093"/>
                    <a:gd name="connsiteX6" fmla="*/ 2364416 w 2532842"/>
                    <a:gd name="connsiteY6" fmla="*/ 722296 h 2060093"/>
                    <a:gd name="connsiteX7" fmla="*/ 1967961 w 2532842"/>
                    <a:gd name="connsiteY7" fmla="*/ 1528714 h 2060093"/>
                    <a:gd name="connsiteX8" fmla="*/ 1516302 w 2532842"/>
                    <a:gd name="connsiteY8" fmla="*/ 1949369 h 2060093"/>
                    <a:gd name="connsiteX9" fmla="*/ 826225 w 2532842"/>
                    <a:gd name="connsiteY9" fmla="*/ 2051034 h 2060093"/>
                    <a:gd name="connsiteX10" fmla="*/ 90468 w 2532842"/>
                    <a:gd name="connsiteY10" fmla="*/ 1773449 h 20600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2532842" h="2060093">
                      <a:moveTo>
                        <a:pt x="90468" y="1773449"/>
                      </a:moveTo>
                      <a:cubicBezTo>
                        <a:pt x="-30895" y="1582463"/>
                        <a:pt x="-31897" y="1158624"/>
                        <a:pt x="98049" y="905118"/>
                      </a:cubicBezTo>
                      <a:cubicBezTo>
                        <a:pt x="227995" y="651612"/>
                        <a:pt x="469426" y="295053"/>
                        <a:pt x="1141134" y="286285"/>
                      </a:cubicBezTo>
                      <a:cubicBezTo>
                        <a:pt x="1374462" y="283239"/>
                        <a:pt x="1716587" y="234367"/>
                        <a:pt x="1936180" y="186661"/>
                      </a:cubicBezTo>
                      <a:cubicBezTo>
                        <a:pt x="2155773" y="138955"/>
                        <a:pt x="2361484" y="-2996"/>
                        <a:pt x="2458694" y="49"/>
                      </a:cubicBezTo>
                      <a:cubicBezTo>
                        <a:pt x="2555904" y="3094"/>
                        <a:pt x="2535154" y="84559"/>
                        <a:pt x="2519441" y="204933"/>
                      </a:cubicBezTo>
                      <a:cubicBezTo>
                        <a:pt x="2503728" y="325307"/>
                        <a:pt x="2432516" y="568341"/>
                        <a:pt x="2364416" y="722296"/>
                      </a:cubicBezTo>
                      <a:cubicBezTo>
                        <a:pt x="2296316" y="876251"/>
                        <a:pt x="2109313" y="1324202"/>
                        <a:pt x="1967961" y="1528714"/>
                      </a:cubicBezTo>
                      <a:cubicBezTo>
                        <a:pt x="1826609" y="1733226"/>
                        <a:pt x="1706591" y="1862316"/>
                        <a:pt x="1516302" y="1949369"/>
                      </a:cubicBezTo>
                      <a:cubicBezTo>
                        <a:pt x="1326013" y="2036422"/>
                        <a:pt x="1063864" y="2080354"/>
                        <a:pt x="826225" y="2051034"/>
                      </a:cubicBezTo>
                      <a:cubicBezTo>
                        <a:pt x="588586" y="2021714"/>
                        <a:pt x="211831" y="1964435"/>
                        <a:pt x="90468" y="1773449"/>
                      </a:cubicBezTo>
                      <a:close/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2" name="Freeform: Shape 91">
                  <a:extLst>
                    <a:ext uri="{FF2B5EF4-FFF2-40B4-BE49-F238E27FC236}">
                      <a16:creationId xmlns:a16="http://schemas.microsoft.com/office/drawing/2014/main" id="{92E64F84-939B-47E1-9A84-087D18DF3D8E}"/>
                    </a:ext>
                  </a:extLst>
                </p:cNvPr>
                <p:cNvSpPr/>
                <p:nvPr/>
              </p:nvSpPr>
              <p:spPr>
                <a:xfrm>
                  <a:off x="1767503" y="3999469"/>
                  <a:ext cx="273617" cy="289759"/>
                </a:xfrm>
                <a:custGeom>
                  <a:avLst/>
                  <a:gdLst>
                    <a:gd name="connsiteX0" fmla="*/ 0 w 1234440"/>
                    <a:gd name="connsiteY0" fmla="*/ 1177290 h 1177290"/>
                    <a:gd name="connsiteX1" fmla="*/ 1234440 w 1234440"/>
                    <a:gd name="connsiteY1" fmla="*/ 0 h 11772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234440" h="1177290">
                      <a:moveTo>
                        <a:pt x="0" y="1177290"/>
                      </a:moveTo>
                      <a:cubicBezTo>
                        <a:pt x="114300" y="734377"/>
                        <a:pt x="228600" y="291465"/>
                        <a:pt x="1234440" y="0"/>
                      </a:cubicBezTo>
                    </a:path>
                  </a:pathLst>
                </a:custGeom>
                <a:ln w="38100" cap="rnd">
                  <a:solidFill>
                    <a:schemeClr val="accent3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3FBCE147-9F97-4E6A-B7C8-20D36B95779D}"/>
                </a:ext>
              </a:extLst>
            </p:cNvPr>
            <p:cNvSpPr/>
            <p:nvPr/>
          </p:nvSpPr>
          <p:spPr>
            <a:xfrm>
              <a:off x="6125825" y="4265303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EC179DC1-3121-404C-8411-4D5486AB35DB}"/>
                </a:ext>
              </a:extLst>
            </p:cNvPr>
            <p:cNvSpPr/>
            <p:nvPr/>
          </p:nvSpPr>
          <p:spPr>
            <a:xfrm>
              <a:off x="4432526" y="3809004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1FED8106-06D4-49CE-9AC0-3213C3976694}"/>
                </a:ext>
              </a:extLst>
            </p:cNvPr>
            <p:cNvSpPr/>
            <p:nvPr/>
          </p:nvSpPr>
          <p:spPr>
            <a:xfrm>
              <a:off x="5619278" y="2608284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grpSp>
          <p:nvGrpSpPr>
            <p:cNvPr id="95" name="Graphic 21" descr="Classroom">
              <a:extLst>
                <a:ext uri="{FF2B5EF4-FFF2-40B4-BE49-F238E27FC236}">
                  <a16:creationId xmlns:a16="http://schemas.microsoft.com/office/drawing/2014/main" id="{C19A891D-3F2B-4080-9574-022B48204680}"/>
                </a:ext>
              </a:extLst>
            </p:cNvPr>
            <p:cNvGrpSpPr/>
            <p:nvPr/>
          </p:nvGrpSpPr>
          <p:grpSpPr>
            <a:xfrm>
              <a:off x="4536758" y="3921256"/>
              <a:ext cx="368068" cy="368068"/>
              <a:chOff x="5638800" y="2971800"/>
              <a:chExt cx="914400" cy="914400"/>
            </a:xfrm>
          </p:grpSpPr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9A851204-502E-48B5-A729-9E0CC91DDD83}"/>
                  </a:ext>
                </a:extLst>
              </p:cNvPr>
              <p:cNvSpPr/>
              <p:nvPr/>
            </p:nvSpPr>
            <p:spPr>
              <a:xfrm>
                <a:off x="5986748" y="3577590"/>
                <a:ext cx="86486" cy="86487"/>
              </a:xfrm>
              <a:custGeom>
                <a:avLst/>
                <a:gdLst>
                  <a:gd name="connsiteX0" fmla="*/ 86487 w 86486"/>
                  <a:gd name="connsiteY0" fmla="*/ 43243 h 86487"/>
                  <a:gd name="connsiteX1" fmla="*/ 43243 w 86486"/>
                  <a:gd name="connsiteY1" fmla="*/ 86487 h 86487"/>
                  <a:gd name="connsiteX2" fmla="*/ 0 w 86486"/>
                  <a:gd name="connsiteY2" fmla="*/ 43243 h 86487"/>
                  <a:gd name="connsiteX3" fmla="*/ 43243 w 86486"/>
                  <a:gd name="connsiteY3" fmla="*/ 0 h 86487"/>
                  <a:gd name="connsiteX4" fmla="*/ 86487 w 86486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6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3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3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C9B54211-3A72-4620-A6E7-3E3340E6F226}"/>
                  </a:ext>
                </a:extLst>
              </p:cNvPr>
              <p:cNvSpPr/>
              <p:nvPr/>
            </p:nvSpPr>
            <p:spPr>
              <a:xfrm>
                <a:off x="5943600" y="3675983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D697D7DE-6E63-448D-B22B-BE34C7B4031A}"/>
                  </a:ext>
                </a:extLst>
              </p:cNvPr>
              <p:cNvSpPr/>
              <p:nvPr/>
            </p:nvSpPr>
            <p:spPr>
              <a:xfrm>
                <a:off x="6175914" y="3577590"/>
                <a:ext cx="86486" cy="86487"/>
              </a:xfrm>
              <a:custGeom>
                <a:avLst/>
                <a:gdLst>
                  <a:gd name="connsiteX0" fmla="*/ 86487 w 86486"/>
                  <a:gd name="connsiteY0" fmla="*/ 43243 h 86487"/>
                  <a:gd name="connsiteX1" fmla="*/ 43244 w 86486"/>
                  <a:gd name="connsiteY1" fmla="*/ 86487 h 86487"/>
                  <a:gd name="connsiteX2" fmla="*/ 0 w 86486"/>
                  <a:gd name="connsiteY2" fmla="*/ 43243 h 86487"/>
                  <a:gd name="connsiteX3" fmla="*/ 43244 w 86486"/>
                  <a:gd name="connsiteY3" fmla="*/ 0 h 86487"/>
                  <a:gd name="connsiteX4" fmla="*/ 86487 w 86486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6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4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4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491207FD-798D-478C-991A-AB910526AB7E}"/>
                  </a:ext>
                </a:extLst>
              </p:cNvPr>
              <p:cNvSpPr/>
              <p:nvPr/>
            </p:nvSpPr>
            <p:spPr>
              <a:xfrm>
                <a:off x="6134100" y="3675983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65261993-15BB-4E15-A5F4-BD9BC76CE366}"/>
                  </a:ext>
                </a:extLst>
              </p:cNvPr>
              <p:cNvSpPr/>
              <p:nvPr/>
            </p:nvSpPr>
            <p:spPr>
              <a:xfrm>
                <a:off x="6366414" y="3577590"/>
                <a:ext cx="86487" cy="86487"/>
              </a:xfrm>
              <a:custGeom>
                <a:avLst/>
                <a:gdLst>
                  <a:gd name="connsiteX0" fmla="*/ 86487 w 86487"/>
                  <a:gd name="connsiteY0" fmla="*/ 43243 h 86487"/>
                  <a:gd name="connsiteX1" fmla="*/ 43244 w 86487"/>
                  <a:gd name="connsiteY1" fmla="*/ 86487 h 86487"/>
                  <a:gd name="connsiteX2" fmla="*/ 0 w 86487"/>
                  <a:gd name="connsiteY2" fmla="*/ 43243 h 86487"/>
                  <a:gd name="connsiteX3" fmla="*/ 43244 w 86487"/>
                  <a:gd name="connsiteY3" fmla="*/ 0 h 86487"/>
                  <a:gd name="connsiteX4" fmla="*/ 86487 w 86487"/>
                  <a:gd name="connsiteY4" fmla="*/ 43243 h 86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487" h="86487">
                    <a:moveTo>
                      <a:pt x="86487" y="43243"/>
                    </a:moveTo>
                    <a:cubicBezTo>
                      <a:pt x="86487" y="67126"/>
                      <a:pt x="67126" y="86487"/>
                      <a:pt x="43244" y="86487"/>
                    </a:cubicBezTo>
                    <a:cubicBezTo>
                      <a:pt x="19361" y="86487"/>
                      <a:pt x="0" y="67126"/>
                      <a:pt x="0" y="43243"/>
                    </a:cubicBezTo>
                    <a:cubicBezTo>
                      <a:pt x="0" y="19361"/>
                      <a:pt x="19361" y="0"/>
                      <a:pt x="43244" y="0"/>
                    </a:cubicBezTo>
                    <a:cubicBezTo>
                      <a:pt x="67126" y="0"/>
                      <a:pt x="86487" y="19361"/>
                      <a:pt x="86487" y="43243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4F9CB064-6366-429A-81C7-A8F04973938E}"/>
                  </a:ext>
                </a:extLst>
              </p:cNvPr>
              <p:cNvSpPr/>
              <p:nvPr/>
            </p:nvSpPr>
            <p:spPr>
              <a:xfrm>
                <a:off x="6324600" y="3675983"/>
                <a:ext cx="171450" cy="86391"/>
              </a:xfrm>
              <a:custGeom>
                <a:avLst/>
                <a:gdLst>
                  <a:gd name="connsiteX0" fmla="*/ 171450 w 171450"/>
                  <a:gd name="connsiteY0" fmla="*/ 86392 h 86391"/>
                  <a:gd name="connsiteX1" fmla="*/ 171450 w 171450"/>
                  <a:gd name="connsiteY1" fmla="*/ 43148 h 86391"/>
                  <a:gd name="connsiteX2" fmla="*/ 162877 w 171450"/>
                  <a:gd name="connsiteY2" fmla="*/ 25908 h 86391"/>
                  <a:gd name="connsiteX3" fmla="*/ 121063 w 171450"/>
                  <a:gd name="connsiteY3" fmla="*/ 5334 h 86391"/>
                  <a:gd name="connsiteX4" fmla="*/ 85725 w 171450"/>
                  <a:gd name="connsiteY4" fmla="*/ 0 h 86391"/>
                  <a:gd name="connsiteX5" fmla="*/ 50387 w 171450"/>
                  <a:gd name="connsiteY5" fmla="*/ 5334 h 86391"/>
                  <a:gd name="connsiteX6" fmla="*/ 8573 w 171450"/>
                  <a:gd name="connsiteY6" fmla="*/ 25908 h 86391"/>
                  <a:gd name="connsiteX7" fmla="*/ 0 w 171450"/>
                  <a:gd name="connsiteY7" fmla="*/ 43148 h 86391"/>
                  <a:gd name="connsiteX8" fmla="*/ 0 w 171450"/>
                  <a:gd name="connsiteY8" fmla="*/ 86392 h 86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71450" h="86391">
                    <a:moveTo>
                      <a:pt x="171450" y="86392"/>
                    </a:moveTo>
                    <a:lnTo>
                      <a:pt x="171450" y="43148"/>
                    </a:lnTo>
                    <a:cubicBezTo>
                      <a:pt x="171309" y="36410"/>
                      <a:pt x="168166" y="30087"/>
                      <a:pt x="162877" y="25908"/>
                    </a:cubicBezTo>
                    <a:cubicBezTo>
                      <a:pt x="150451" y="16330"/>
                      <a:pt x="136233" y="9335"/>
                      <a:pt x="121063" y="5334"/>
                    </a:cubicBezTo>
                    <a:cubicBezTo>
                      <a:pt x="109612" y="1819"/>
                      <a:pt x="97703" y="21"/>
                      <a:pt x="85725" y="0"/>
                    </a:cubicBezTo>
                    <a:cubicBezTo>
                      <a:pt x="73760" y="185"/>
                      <a:pt x="61873" y="1978"/>
                      <a:pt x="50387" y="5334"/>
                    </a:cubicBezTo>
                    <a:cubicBezTo>
                      <a:pt x="35385" y="9775"/>
                      <a:pt x="21246" y="16733"/>
                      <a:pt x="8573" y="25908"/>
                    </a:cubicBezTo>
                    <a:cubicBezTo>
                      <a:pt x="3284" y="30087"/>
                      <a:pt x="141" y="36410"/>
                      <a:pt x="0" y="43148"/>
                    </a:cubicBezTo>
                    <a:lnTo>
                      <a:pt x="0" y="8639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1F37193E-131D-48B0-99C4-AD323A03F393}"/>
                  </a:ext>
                </a:extLst>
              </p:cNvPr>
              <p:cNvSpPr/>
              <p:nvPr/>
            </p:nvSpPr>
            <p:spPr>
              <a:xfrm>
                <a:off x="5786818" y="3164395"/>
                <a:ext cx="113157" cy="113157"/>
              </a:xfrm>
              <a:custGeom>
                <a:avLst/>
                <a:gdLst>
                  <a:gd name="connsiteX0" fmla="*/ 113157 w 113157"/>
                  <a:gd name="connsiteY0" fmla="*/ 56579 h 113157"/>
                  <a:gd name="connsiteX1" fmla="*/ 56578 w 113157"/>
                  <a:gd name="connsiteY1" fmla="*/ 113157 h 113157"/>
                  <a:gd name="connsiteX2" fmla="*/ 0 w 113157"/>
                  <a:gd name="connsiteY2" fmla="*/ 56578 h 113157"/>
                  <a:gd name="connsiteX3" fmla="*/ 56578 w 113157"/>
                  <a:gd name="connsiteY3" fmla="*/ 0 h 113157"/>
                  <a:gd name="connsiteX4" fmla="*/ 113157 w 113157"/>
                  <a:gd name="connsiteY4" fmla="*/ 56579 h 1131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157" h="113157">
                    <a:moveTo>
                      <a:pt x="113157" y="56579"/>
                    </a:moveTo>
                    <a:cubicBezTo>
                      <a:pt x="113157" y="87826"/>
                      <a:pt x="87826" y="113157"/>
                      <a:pt x="56578" y="113157"/>
                    </a:cubicBezTo>
                    <a:cubicBezTo>
                      <a:pt x="25331" y="113157"/>
                      <a:pt x="0" y="87826"/>
                      <a:pt x="0" y="56578"/>
                    </a:cubicBezTo>
                    <a:cubicBezTo>
                      <a:pt x="0" y="25331"/>
                      <a:pt x="25331" y="0"/>
                      <a:pt x="56578" y="0"/>
                    </a:cubicBezTo>
                    <a:cubicBezTo>
                      <a:pt x="87826" y="0"/>
                      <a:pt x="113157" y="25331"/>
                      <a:pt x="113157" y="56579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CBD745EE-F0DD-4D49-87D7-C82C76A128B6}"/>
                  </a:ext>
                </a:extLst>
              </p:cNvPr>
              <p:cNvSpPr/>
              <p:nvPr/>
            </p:nvSpPr>
            <p:spPr>
              <a:xfrm>
                <a:off x="5687853" y="3195021"/>
                <a:ext cx="493343" cy="605453"/>
              </a:xfrm>
              <a:custGeom>
                <a:avLst/>
                <a:gdLst>
                  <a:gd name="connsiteX0" fmla="*/ 489204 w 493343"/>
                  <a:gd name="connsiteY0" fmla="*/ 4140 h 605453"/>
                  <a:gd name="connsiteX1" fmla="*/ 469011 w 493343"/>
                  <a:gd name="connsiteY1" fmla="*/ 4140 h 605453"/>
                  <a:gd name="connsiteX2" fmla="*/ 345948 w 493343"/>
                  <a:gd name="connsiteY2" fmla="*/ 127203 h 605453"/>
                  <a:gd name="connsiteX3" fmla="*/ 318230 w 493343"/>
                  <a:gd name="connsiteY3" fmla="*/ 134251 h 605453"/>
                  <a:gd name="connsiteX4" fmla="*/ 280702 w 493343"/>
                  <a:gd name="connsiteY4" fmla="*/ 194354 h 605453"/>
                  <a:gd name="connsiteX5" fmla="*/ 270034 w 493343"/>
                  <a:gd name="connsiteY5" fmla="*/ 148920 h 605453"/>
                  <a:gd name="connsiteX6" fmla="*/ 261557 w 493343"/>
                  <a:gd name="connsiteY6" fmla="*/ 133299 h 605453"/>
                  <a:gd name="connsiteX7" fmla="*/ 202121 w 493343"/>
                  <a:gd name="connsiteY7" fmla="*/ 102247 h 605453"/>
                  <a:gd name="connsiteX8" fmla="*/ 155543 w 493343"/>
                  <a:gd name="connsiteY8" fmla="*/ 96628 h 605453"/>
                  <a:gd name="connsiteX9" fmla="*/ 108871 w 493343"/>
                  <a:gd name="connsiteY9" fmla="*/ 103676 h 605453"/>
                  <a:gd name="connsiteX10" fmla="*/ 49530 w 493343"/>
                  <a:gd name="connsiteY10" fmla="*/ 134728 h 605453"/>
                  <a:gd name="connsiteX11" fmla="*/ 41053 w 493343"/>
                  <a:gd name="connsiteY11" fmla="*/ 150349 h 605453"/>
                  <a:gd name="connsiteX12" fmla="*/ 0 w 493343"/>
                  <a:gd name="connsiteY12" fmla="*/ 325609 h 605453"/>
                  <a:gd name="connsiteX13" fmla="*/ 28575 w 493343"/>
                  <a:gd name="connsiteY13" fmla="*/ 354184 h 605453"/>
                  <a:gd name="connsiteX14" fmla="*/ 55436 w 493343"/>
                  <a:gd name="connsiteY14" fmla="*/ 333038 h 605453"/>
                  <a:gd name="connsiteX15" fmla="*/ 85154 w 493343"/>
                  <a:gd name="connsiteY15" fmla="*/ 210070 h 605453"/>
                  <a:gd name="connsiteX16" fmla="*/ 85154 w 493343"/>
                  <a:gd name="connsiteY16" fmla="*/ 605453 h 605453"/>
                  <a:gd name="connsiteX17" fmla="*/ 141446 w 493343"/>
                  <a:gd name="connsiteY17" fmla="*/ 605453 h 605453"/>
                  <a:gd name="connsiteX18" fmla="*/ 141446 w 493343"/>
                  <a:gd name="connsiteY18" fmla="*/ 351040 h 605453"/>
                  <a:gd name="connsiteX19" fmla="*/ 170021 w 493343"/>
                  <a:gd name="connsiteY19" fmla="*/ 351040 h 605453"/>
                  <a:gd name="connsiteX20" fmla="*/ 170021 w 493343"/>
                  <a:gd name="connsiteY20" fmla="*/ 605453 h 605453"/>
                  <a:gd name="connsiteX21" fmla="*/ 226219 w 493343"/>
                  <a:gd name="connsiteY21" fmla="*/ 605453 h 605453"/>
                  <a:gd name="connsiteX22" fmla="*/ 226219 w 493343"/>
                  <a:gd name="connsiteY22" fmla="*/ 208261 h 605453"/>
                  <a:gd name="connsiteX23" fmla="*/ 236696 w 493343"/>
                  <a:gd name="connsiteY23" fmla="*/ 253028 h 605453"/>
                  <a:gd name="connsiteX24" fmla="*/ 242316 w 493343"/>
                  <a:gd name="connsiteY24" fmla="*/ 260172 h 605453"/>
                  <a:gd name="connsiteX25" fmla="*/ 280416 w 493343"/>
                  <a:gd name="connsiteY25" fmla="*/ 273602 h 605453"/>
                  <a:gd name="connsiteX26" fmla="*/ 303276 w 493343"/>
                  <a:gd name="connsiteY26" fmla="*/ 263220 h 605453"/>
                  <a:gd name="connsiteX27" fmla="*/ 361379 w 493343"/>
                  <a:gd name="connsiteY27" fmla="*/ 167970 h 605453"/>
                  <a:gd name="connsiteX28" fmla="*/ 365284 w 493343"/>
                  <a:gd name="connsiteY28" fmla="*/ 148253 h 605453"/>
                  <a:gd name="connsiteX29" fmla="*/ 489109 w 493343"/>
                  <a:gd name="connsiteY29" fmla="*/ 24428 h 605453"/>
                  <a:gd name="connsiteX30" fmla="*/ 489204 w 493343"/>
                  <a:gd name="connsiteY30" fmla="*/ 4140 h 6054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493343" h="605453">
                    <a:moveTo>
                      <a:pt x="489204" y="4140"/>
                    </a:moveTo>
                    <a:cubicBezTo>
                      <a:pt x="483604" y="-1380"/>
                      <a:pt x="474611" y="-1380"/>
                      <a:pt x="469011" y="4140"/>
                    </a:cubicBezTo>
                    <a:lnTo>
                      <a:pt x="345948" y="127203"/>
                    </a:lnTo>
                    <a:cubicBezTo>
                      <a:pt x="336113" y="124427"/>
                      <a:pt x="325545" y="127114"/>
                      <a:pt x="318230" y="134251"/>
                    </a:cubicBezTo>
                    <a:cubicBezTo>
                      <a:pt x="316230" y="136252"/>
                      <a:pt x="280702" y="194354"/>
                      <a:pt x="280702" y="194354"/>
                    </a:cubicBezTo>
                    <a:lnTo>
                      <a:pt x="270034" y="148920"/>
                    </a:lnTo>
                    <a:cubicBezTo>
                      <a:pt x="268621" y="143062"/>
                      <a:pt x="265699" y="137676"/>
                      <a:pt x="261557" y="133299"/>
                    </a:cubicBezTo>
                    <a:cubicBezTo>
                      <a:pt x="244001" y="119108"/>
                      <a:pt x="223797" y="108552"/>
                      <a:pt x="202121" y="102247"/>
                    </a:cubicBezTo>
                    <a:cubicBezTo>
                      <a:pt x="186797" y="98970"/>
                      <a:pt x="171207" y="97089"/>
                      <a:pt x="155543" y="96628"/>
                    </a:cubicBezTo>
                    <a:cubicBezTo>
                      <a:pt x="139740" y="96871"/>
                      <a:pt x="124041" y="99242"/>
                      <a:pt x="108871" y="103676"/>
                    </a:cubicBezTo>
                    <a:cubicBezTo>
                      <a:pt x="86998" y="109410"/>
                      <a:pt x="66710" y="120027"/>
                      <a:pt x="49530" y="134728"/>
                    </a:cubicBezTo>
                    <a:cubicBezTo>
                      <a:pt x="45351" y="139078"/>
                      <a:pt x="42422" y="144474"/>
                      <a:pt x="41053" y="150349"/>
                    </a:cubicBezTo>
                    <a:cubicBezTo>
                      <a:pt x="41053" y="150349"/>
                      <a:pt x="0" y="322751"/>
                      <a:pt x="0" y="325609"/>
                    </a:cubicBezTo>
                    <a:cubicBezTo>
                      <a:pt x="0" y="341391"/>
                      <a:pt x="12794" y="354184"/>
                      <a:pt x="28575" y="354184"/>
                    </a:cubicBezTo>
                    <a:cubicBezTo>
                      <a:pt x="41222" y="353859"/>
                      <a:pt x="52150" y="345256"/>
                      <a:pt x="55436" y="333038"/>
                    </a:cubicBezTo>
                    <a:lnTo>
                      <a:pt x="85154" y="210070"/>
                    </a:lnTo>
                    <a:lnTo>
                      <a:pt x="85154" y="605453"/>
                    </a:lnTo>
                    <a:lnTo>
                      <a:pt x="141446" y="605453"/>
                    </a:lnTo>
                    <a:lnTo>
                      <a:pt x="141446" y="351040"/>
                    </a:lnTo>
                    <a:lnTo>
                      <a:pt x="170021" y="351040"/>
                    </a:lnTo>
                    <a:lnTo>
                      <a:pt x="170021" y="605453"/>
                    </a:lnTo>
                    <a:lnTo>
                      <a:pt x="226219" y="605453"/>
                    </a:lnTo>
                    <a:lnTo>
                      <a:pt x="226219" y="208261"/>
                    </a:lnTo>
                    <a:lnTo>
                      <a:pt x="236696" y="253028"/>
                    </a:lnTo>
                    <a:cubicBezTo>
                      <a:pt x="237423" y="256123"/>
                      <a:pt x="239479" y="258737"/>
                      <a:pt x="242316" y="260172"/>
                    </a:cubicBezTo>
                    <a:cubicBezTo>
                      <a:pt x="253269" y="268579"/>
                      <a:pt x="266612" y="273282"/>
                      <a:pt x="280416" y="273602"/>
                    </a:cubicBezTo>
                    <a:cubicBezTo>
                      <a:pt x="289404" y="274860"/>
                      <a:pt x="298310" y="270815"/>
                      <a:pt x="303276" y="263220"/>
                    </a:cubicBezTo>
                    <a:lnTo>
                      <a:pt x="361379" y="167970"/>
                    </a:lnTo>
                    <a:cubicBezTo>
                      <a:pt x="365092" y="162114"/>
                      <a:pt x="366486" y="155082"/>
                      <a:pt x="365284" y="148253"/>
                    </a:cubicBezTo>
                    <a:lnTo>
                      <a:pt x="489109" y="24428"/>
                    </a:lnTo>
                    <a:cubicBezTo>
                      <a:pt x="494717" y="18844"/>
                      <a:pt x="494760" y="9777"/>
                      <a:pt x="489204" y="414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ADCAB930-6F14-4240-A317-DA0E83084244}"/>
                  </a:ext>
                </a:extLst>
              </p:cNvPr>
              <p:cNvSpPr/>
              <p:nvPr/>
            </p:nvSpPr>
            <p:spPr>
              <a:xfrm>
                <a:off x="5867400" y="3067050"/>
                <a:ext cx="542925" cy="390525"/>
              </a:xfrm>
              <a:custGeom>
                <a:avLst/>
                <a:gdLst>
                  <a:gd name="connsiteX0" fmla="*/ 504825 w 542925"/>
                  <a:gd name="connsiteY0" fmla="*/ 0 h 390525"/>
                  <a:gd name="connsiteX1" fmla="*/ 38100 w 542925"/>
                  <a:gd name="connsiteY1" fmla="*/ 0 h 390525"/>
                  <a:gd name="connsiteX2" fmla="*/ 0 w 542925"/>
                  <a:gd name="connsiteY2" fmla="*/ 38100 h 390525"/>
                  <a:gd name="connsiteX3" fmla="*/ 0 w 542925"/>
                  <a:gd name="connsiteY3" fmla="*/ 72390 h 390525"/>
                  <a:gd name="connsiteX4" fmla="*/ 38100 w 542925"/>
                  <a:gd name="connsiteY4" fmla="*/ 95250 h 390525"/>
                  <a:gd name="connsiteX5" fmla="*/ 38100 w 542925"/>
                  <a:gd name="connsiteY5" fmla="*/ 38100 h 390525"/>
                  <a:gd name="connsiteX6" fmla="*/ 504825 w 542925"/>
                  <a:gd name="connsiteY6" fmla="*/ 38100 h 390525"/>
                  <a:gd name="connsiteX7" fmla="*/ 504825 w 542925"/>
                  <a:gd name="connsiteY7" fmla="*/ 352425 h 390525"/>
                  <a:gd name="connsiteX8" fmla="*/ 179737 w 542925"/>
                  <a:gd name="connsiteY8" fmla="*/ 352425 h 390525"/>
                  <a:gd name="connsiteX9" fmla="*/ 156496 w 542925"/>
                  <a:gd name="connsiteY9" fmla="*/ 390525 h 390525"/>
                  <a:gd name="connsiteX10" fmla="*/ 504825 w 542925"/>
                  <a:gd name="connsiteY10" fmla="*/ 390525 h 390525"/>
                  <a:gd name="connsiteX11" fmla="*/ 542925 w 542925"/>
                  <a:gd name="connsiteY11" fmla="*/ 352425 h 390525"/>
                  <a:gd name="connsiteX12" fmla="*/ 542925 w 542925"/>
                  <a:gd name="connsiteY12" fmla="*/ 38100 h 390525"/>
                  <a:gd name="connsiteX13" fmla="*/ 504825 w 542925"/>
                  <a:gd name="connsiteY13" fmla="*/ 0 h 390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42925" h="390525">
                    <a:moveTo>
                      <a:pt x="504825" y="0"/>
                    </a:moveTo>
                    <a:lnTo>
                      <a:pt x="38100" y="0"/>
                    </a:lnTo>
                    <a:cubicBezTo>
                      <a:pt x="17058" y="0"/>
                      <a:pt x="0" y="17058"/>
                      <a:pt x="0" y="38100"/>
                    </a:cubicBezTo>
                    <a:lnTo>
                      <a:pt x="0" y="72390"/>
                    </a:lnTo>
                    <a:cubicBezTo>
                      <a:pt x="14564" y="76354"/>
                      <a:pt x="27748" y="84266"/>
                      <a:pt x="38100" y="95250"/>
                    </a:cubicBezTo>
                    <a:lnTo>
                      <a:pt x="38100" y="38100"/>
                    </a:lnTo>
                    <a:lnTo>
                      <a:pt x="504825" y="38100"/>
                    </a:lnTo>
                    <a:lnTo>
                      <a:pt x="504825" y="352425"/>
                    </a:lnTo>
                    <a:lnTo>
                      <a:pt x="179737" y="352425"/>
                    </a:lnTo>
                    <a:lnTo>
                      <a:pt x="156496" y="390525"/>
                    </a:lnTo>
                    <a:lnTo>
                      <a:pt x="504825" y="390525"/>
                    </a:lnTo>
                    <a:cubicBezTo>
                      <a:pt x="525867" y="390525"/>
                      <a:pt x="542925" y="373467"/>
                      <a:pt x="542925" y="352425"/>
                    </a:cubicBezTo>
                    <a:lnTo>
                      <a:pt x="542925" y="38100"/>
                    </a:lnTo>
                    <a:cubicBezTo>
                      <a:pt x="542925" y="17058"/>
                      <a:pt x="525867" y="0"/>
                      <a:pt x="504825" y="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11" name="Graphic 145" descr="Clapping hands">
              <a:extLst>
                <a:ext uri="{FF2B5EF4-FFF2-40B4-BE49-F238E27FC236}">
                  <a16:creationId xmlns:a16="http://schemas.microsoft.com/office/drawing/2014/main" id="{7421E6F3-4B40-4A76-ACB9-3857F58190BC}"/>
                </a:ext>
              </a:extLst>
            </p:cNvPr>
            <p:cNvGrpSpPr/>
            <p:nvPr/>
          </p:nvGrpSpPr>
          <p:grpSpPr>
            <a:xfrm>
              <a:off x="6205838" y="4324311"/>
              <a:ext cx="453213" cy="453213"/>
              <a:chOff x="9680381" y="2261660"/>
              <a:chExt cx="914400" cy="914400"/>
            </a:xfrm>
          </p:grpSpPr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76AB02E1-9808-4B06-9A7F-5F53049D4B9B}"/>
                  </a:ext>
                </a:extLst>
              </p:cNvPr>
              <p:cNvSpPr/>
              <p:nvPr/>
            </p:nvSpPr>
            <p:spPr>
              <a:xfrm>
                <a:off x="10123102" y="2500285"/>
                <a:ext cx="113538" cy="105226"/>
              </a:xfrm>
              <a:custGeom>
                <a:avLst/>
                <a:gdLst>
                  <a:gd name="connsiteX0" fmla="*/ 7049 w 113538"/>
                  <a:gd name="connsiteY0" fmla="*/ 70746 h 105226"/>
                  <a:gd name="connsiteX1" fmla="*/ 36100 w 113538"/>
                  <a:gd name="connsiteY1" fmla="*/ 105227 h 105226"/>
                  <a:gd name="connsiteX2" fmla="*/ 110300 w 113538"/>
                  <a:gd name="connsiteY2" fmla="*/ 31027 h 105226"/>
                  <a:gd name="connsiteX3" fmla="*/ 113538 w 113538"/>
                  <a:gd name="connsiteY3" fmla="*/ 28074 h 105226"/>
                  <a:gd name="connsiteX4" fmla="*/ 75528 w 113538"/>
                  <a:gd name="connsiteY4" fmla="*/ 410 h 105226"/>
                  <a:gd name="connsiteX5" fmla="*/ 57150 w 113538"/>
                  <a:gd name="connsiteY5" fmla="*/ 9786 h 105226"/>
                  <a:gd name="connsiteX6" fmla="*/ 0 w 113538"/>
                  <a:gd name="connsiteY6" fmla="*/ 66936 h 105226"/>
                  <a:gd name="connsiteX7" fmla="*/ 7049 w 113538"/>
                  <a:gd name="connsiteY7" fmla="*/ 70746 h 1052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3538" h="105226">
                    <a:moveTo>
                      <a:pt x="7049" y="70746"/>
                    </a:moveTo>
                    <a:cubicBezTo>
                      <a:pt x="19989" y="79046"/>
                      <a:pt x="30116" y="91066"/>
                      <a:pt x="36100" y="105227"/>
                    </a:cubicBezTo>
                    <a:lnTo>
                      <a:pt x="110300" y="31027"/>
                    </a:lnTo>
                    <a:lnTo>
                      <a:pt x="113538" y="28074"/>
                    </a:lnTo>
                    <a:cubicBezTo>
                      <a:pt x="110681" y="9939"/>
                      <a:pt x="93663" y="-2447"/>
                      <a:pt x="75528" y="410"/>
                    </a:cubicBezTo>
                    <a:cubicBezTo>
                      <a:pt x="68563" y="1507"/>
                      <a:pt x="62127" y="4790"/>
                      <a:pt x="57150" y="9786"/>
                    </a:cubicBezTo>
                    <a:lnTo>
                      <a:pt x="0" y="66936"/>
                    </a:lnTo>
                    <a:cubicBezTo>
                      <a:pt x="2381" y="68174"/>
                      <a:pt x="4953" y="69317"/>
                      <a:pt x="7049" y="70746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2EC297C7-3662-413E-B211-E77E8B263514}"/>
                  </a:ext>
                </a:extLst>
              </p:cNvPr>
              <p:cNvSpPr/>
              <p:nvPr/>
            </p:nvSpPr>
            <p:spPr>
              <a:xfrm>
                <a:off x="9837543" y="2548816"/>
                <a:ext cx="207073" cy="393499"/>
              </a:xfrm>
              <a:custGeom>
                <a:avLst/>
                <a:gdLst>
                  <a:gd name="connsiteX0" fmla="*/ 37147 w 207073"/>
                  <a:gd name="connsiteY0" fmla="*/ 393500 h 393499"/>
                  <a:gd name="connsiteX1" fmla="*/ 53150 w 207073"/>
                  <a:gd name="connsiteY1" fmla="*/ 377498 h 393499"/>
                  <a:gd name="connsiteX2" fmla="*/ 79153 w 207073"/>
                  <a:gd name="connsiteY2" fmla="*/ 351495 h 393499"/>
                  <a:gd name="connsiteX3" fmla="*/ 68485 w 207073"/>
                  <a:gd name="connsiteY3" fmla="*/ 268056 h 393499"/>
                  <a:gd name="connsiteX4" fmla="*/ 68485 w 207073"/>
                  <a:gd name="connsiteY4" fmla="*/ 267389 h 393499"/>
                  <a:gd name="connsiteX5" fmla="*/ 77533 w 207073"/>
                  <a:gd name="connsiteY5" fmla="*/ 220526 h 393499"/>
                  <a:gd name="connsiteX6" fmla="*/ 78200 w 207073"/>
                  <a:gd name="connsiteY6" fmla="*/ 219288 h 393499"/>
                  <a:gd name="connsiteX7" fmla="*/ 78962 w 207073"/>
                  <a:gd name="connsiteY7" fmla="*/ 218145 h 393499"/>
                  <a:gd name="connsiteX8" fmla="*/ 188690 w 207073"/>
                  <a:gd name="connsiteY8" fmla="*/ 45456 h 393499"/>
                  <a:gd name="connsiteX9" fmla="*/ 207074 w 207073"/>
                  <a:gd name="connsiteY9" fmla="*/ 25644 h 393499"/>
                  <a:gd name="connsiteX10" fmla="*/ 160735 w 207073"/>
                  <a:gd name="connsiteY10" fmla="*/ 1761 h 393499"/>
                  <a:gd name="connsiteX11" fmla="*/ 140399 w 207073"/>
                  <a:gd name="connsiteY11" fmla="*/ 17834 h 393499"/>
                  <a:gd name="connsiteX12" fmla="*/ 30861 w 207073"/>
                  <a:gd name="connsiteY12" fmla="*/ 190427 h 393499"/>
                  <a:gd name="connsiteX13" fmla="*/ 26194 w 207073"/>
                  <a:gd name="connsiteY13" fmla="*/ 215097 h 393499"/>
                  <a:gd name="connsiteX14" fmla="*/ 39243 w 207073"/>
                  <a:gd name="connsiteY14" fmla="*/ 317109 h 393499"/>
                  <a:gd name="connsiteX15" fmla="*/ 0 w 207073"/>
                  <a:gd name="connsiteY15" fmla="*/ 356352 h 3934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07073" h="393499">
                    <a:moveTo>
                      <a:pt x="37147" y="393500"/>
                    </a:moveTo>
                    <a:lnTo>
                      <a:pt x="53150" y="377498"/>
                    </a:lnTo>
                    <a:lnTo>
                      <a:pt x="79153" y="351495"/>
                    </a:lnTo>
                    <a:lnTo>
                      <a:pt x="68485" y="268056"/>
                    </a:lnTo>
                    <a:lnTo>
                      <a:pt x="68485" y="267389"/>
                    </a:lnTo>
                    <a:cubicBezTo>
                      <a:pt x="66651" y="251211"/>
                      <a:pt x="69808" y="234858"/>
                      <a:pt x="77533" y="220526"/>
                    </a:cubicBezTo>
                    <a:lnTo>
                      <a:pt x="78200" y="219288"/>
                    </a:lnTo>
                    <a:lnTo>
                      <a:pt x="78962" y="218145"/>
                    </a:lnTo>
                    <a:lnTo>
                      <a:pt x="188690" y="45456"/>
                    </a:lnTo>
                    <a:cubicBezTo>
                      <a:pt x="193560" y="37788"/>
                      <a:pt x="199791" y="31074"/>
                      <a:pt x="207074" y="25644"/>
                    </a:cubicBezTo>
                    <a:cubicBezTo>
                      <a:pt x="200873" y="6253"/>
                      <a:pt x="180126" y="-4439"/>
                      <a:pt x="160735" y="1761"/>
                    </a:cubicBezTo>
                    <a:cubicBezTo>
                      <a:pt x="152234" y="4481"/>
                      <a:pt x="145009" y="10191"/>
                      <a:pt x="140399" y="17834"/>
                    </a:cubicBezTo>
                    <a:lnTo>
                      <a:pt x="30861" y="190427"/>
                    </a:lnTo>
                    <a:cubicBezTo>
                      <a:pt x="26849" y="197990"/>
                      <a:pt x="25222" y="206591"/>
                      <a:pt x="26194" y="215097"/>
                    </a:cubicBezTo>
                    <a:lnTo>
                      <a:pt x="39243" y="317109"/>
                    </a:lnTo>
                    <a:lnTo>
                      <a:pt x="0" y="356352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50897ED0-7F71-4D46-B202-875C81768C5E}"/>
                  </a:ext>
                </a:extLst>
              </p:cNvPr>
              <p:cNvSpPr/>
              <p:nvPr/>
            </p:nvSpPr>
            <p:spPr>
              <a:xfrm>
                <a:off x="9901456" y="2548523"/>
                <a:ext cx="535911" cy="572386"/>
              </a:xfrm>
              <a:custGeom>
                <a:avLst/>
                <a:gdLst>
                  <a:gd name="connsiteX0" fmla="*/ 526352 w 535911"/>
                  <a:gd name="connsiteY0" fmla="*/ 234725 h 572386"/>
                  <a:gd name="connsiteX1" fmla="*/ 479746 w 535911"/>
                  <a:gd name="connsiteY1" fmla="*/ 234278 h 572386"/>
                  <a:gd name="connsiteX2" fmla="*/ 479298 w 535911"/>
                  <a:gd name="connsiteY2" fmla="*/ 234725 h 572386"/>
                  <a:gd name="connsiteX3" fmla="*/ 377190 w 535911"/>
                  <a:gd name="connsiteY3" fmla="*/ 336738 h 572386"/>
                  <a:gd name="connsiteX4" fmla="*/ 366808 w 535911"/>
                  <a:gd name="connsiteY4" fmla="*/ 336738 h 572386"/>
                  <a:gd name="connsiteX5" fmla="*/ 366808 w 535911"/>
                  <a:gd name="connsiteY5" fmla="*/ 326261 h 572386"/>
                  <a:gd name="connsiteX6" fmla="*/ 521113 w 535911"/>
                  <a:gd name="connsiteY6" fmla="*/ 171956 h 572386"/>
                  <a:gd name="connsiteX7" fmla="*/ 521398 w 535911"/>
                  <a:gd name="connsiteY7" fmla="*/ 124616 h 572386"/>
                  <a:gd name="connsiteX8" fmla="*/ 474059 w 535911"/>
                  <a:gd name="connsiteY8" fmla="*/ 124331 h 572386"/>
                  <a:gd name="connsiteX9" fmla="*/ 319659 w 535911"/>
                  <a:gd name="connsiteY9" fmla="*/ 279207 h 572386"/>
                  <a:gd name="connsiteX10" fmla="*/ 309182 w 535911"/>
                  <a:gd name="connsiteY10" fmla="*/ 278421 h 572386"/>
                  <a:gd name="connsiteX11" fmla="*/ 309182 w 535911"/>
                  <a:gd name="connsiteY11" fmla="*/ 268730 h 572386"/>
                  <a:gd name="connsiteX12" fmla="*/ 495491 w 535911"/>
                  <a:gd name="connsiteY12" fmla="*/ 82421 h 572386"/>
                  <a:gd name="connsiteX13" fmla="*/ 495205 w 535911"/>
                  <a:gd name="connsiteY13" fmla="*/ 35081 h 572386"/>
                  <a:gd name="connsiteX14" fmla="*/ 447866 w 535911"/>
                  <a:gd name="connsiteY14" fmla="*/ 35367 h 572386"/>
                  <a:gd name="connsiteX15" fmla="*/ 262128 w 535911"/>
                  <a:gd name="connsiteY15" fmla="*/ 221581 h 572386"/>
                  <a:gd name="connsiteX16" fmla="*/ 251651 w 535911"/>
                  <a:gd name="connsiteY16" fmla="*/ 220795 h 572386"/>
                  <a:gd name="connsiteX17" fmla="*/ 251651 w 535911"/>
                  <a:gd name="connsiteY17" fmla="*/ 211103 h 572386"/>
                  <a:gd name="connsiteX18" fmla="*/ 405956 w 535911"/>
                  <a:gd name="connsiteY18" fmla="*/ 56798 h 572386"/>
                  <a:gd name="connsiteX19" fmla="*/ 405956 w 535911"/>
                  <a:gd name="connsiteY19" fmla="*/ 9745 h 572386"/>
                  <a:gd name="connsiteX20" fmla="*/ 358902 w 535911"/>
                  <a:gd name="connsiteY20" fmla="*/ 9745 h 572386"/>
                  <a:gd name="connsiteX21" fmla="*/ 204597 w 535911"/>
                  <a:gd name="connsiteY21" fmla="*/ 164050 h 572386"/>
                  <a:gd name="connsiteX22" fmla="*/ 144399 w 535911"/>
                  <a:gd name="connsiteY22" fmla="*/ 224248 h 572386"/>
                  <a:gd name="connsiteX23" fmla="*/ 219742 w 535911"/>
                  <a:gd name="connsiteY23" fmla="*/ 105947 h 572386"/>
                  <a:gd name="connsiteX24" fmla="*/ 207220 w 535911"/>
                  <a:gd name="connsiteY24" fmla="*/ 54927 h 572386"/>
                  <a:gd name="connsiteX25" fmla="*/ 156972 w 535911"/>
                  <a:gd name="connsiteY25" fmla="*/ 66228 h 572386"/>
                  <a:gd name="connsiteX26" fmla="*/ 47054 w 535911"/>
                  <a:gd name="connsiteY26" fmla="*/ 238821 h 572386"/>
                  <a:gd name="connsiteX27" fmla="*/ 42386 w 535911"/>
                  <a:gd name="connsiteY27" fmla="*/ 263491 h 572386"/>
                  <a:gd name="connsiteX28" fmla="*/ 55150 w 535911"/>
                  <a:gd name="connsiteY28" fmla="*/ 365504 h 572386"/>
                  <a:gd name="connsiteX29" fmla="*/ 0 w 535911"/>
                  <a:gd name="connsiteY29" fmla="*/ 420653 h 572386"/>
                  <a:gd name="connsiteX30" fmla="*/ 152019 w 535911"/>
                  <a:gd name="connsiteY30" fmla="*/ 572387 h 572386"/>
                  <a:gd name="connsiteX31" fmla="*/ 194120 w 535911"/>
                  <a:gd name="connsiteY31" fmla="*/ 530286 h 572386"/>
                  <a:gd name="connsiteX32" fmla="*/ 345853 w 535911"/>
                  <a:gd name="connsiteY32" fmla="*/ 462278 h 572386"/>
                  <a:gd name="connsiteX33" fmla="*/ 526352 w 535911"/>
                  <a:gd name="connsiteY33" fmla="*/ 281303 h 572386"/>
                  <a:gd name="connsiteX34" fmla="*/ 526352 w 535911"/>
                  <a:gd name="connsiteY34" fmla="*/ 234725 h 57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535911" h="572386">
                    <a:moveTo>
                      <a:pt x="526352" y="234725"/>
                    </a:moveTo>
                    <a:cubicBezTo>
                      <a:pt x="513605" y="221732"/>
                      <a:pt x="492740" y="221531"/>
                      <a:pt x="479746" y="234278"/>
                    </a:cubicBezTo>
                    <a:cubicBezTo>
                      <a:pt x="479595" y="234425"/>
                      <a:pt x="479446" y="234575"/>
                      <a:pt x="479298" y="234725"/>
                    </a:cubicBezTo>
                    <a:lnTo>
                      <a:pt x="377190" y="336738"/>
                    </a:lnTo>
                    <a:cubicBezTo>
                      <a:pt x="374214" y="339329"/>
                      <a:pt x="369783" y="339329"/>
                      <a:pt x="366808" y="336738"/>
                    </a:cubicBezTo>
                    <a:cubicBezTo>
                      <a:pt x="364162" y="333747"/>
                      <a:pt x="364162" y="329251"/>
                      <a:pt x="366808" y="326261"/>
                    </a:cubicBezTo>
                    <a:lnTo>
                      <a:pt x="521113" y="171956"/>
                    </a:lnTo>
                    <a:cubicBezTo>
                      <a:pt x="534264" y="158963"/>
                      <a:pt x="534392" y="137767"/>
                      <a:pt x="521398" y="124616"/>
                    </a:cubicBezTo>
                    <a:cubicBezTo>
                      <a:pt x="508405" y="111465"/>
                      <a:pt x="487210" y="111337"/>
                      <a:pt x="474059" y="124331"/>
                    </a:cubicBezTo>
                    <a:lnTo>
                      <a:pt x="319659" y="279207"/>
                    </a:lnTo>
                    <a:cubicBezTo>
                      <a:pt x="316549" y="281884"/>
                      <a:pt x="311858" y="281532"/>
                      <a:pt x="309182" y="278421"/>
                    </a:cubicBezTo>
                    <a:cubicBezTo>
                      <a:pt x="306784" y="275635"/>
                      <a:pt x="306784" y="271516"/>
                      <a:pt x="309182" y="268730"/>
                    </a:cubicBezTo>
                    <a:lnTo>
                      <a:pt x="495491" y="82421"/>
                    </a:lnTo>
                    <a:cubicBezTo>
                      <a:pt x="508484" y="69269"/>
                      <a:pt x="508356" y="48074"/>
                      <a:pt x="495205" y="35081"/>
                    </a:cubicBezTo>
                    <a:cubicBezTo>
                      <a:pt x="482054" y="22088"/>
                      <a:pt x="460859" y="22216"/>
                      <a:pt x="447866" y="35367"/>
                    </a:cubicBezTo>
                    <a:lnTo>
                      <a:pt x="262128" y="221581"/>
                    </a:lnTo>
                    <a:cubicBezTo>
                      <a:pt x="259018" y="224257"/>
                      <a:pt x="254327" y="223906"/>
                      <a:pt x="251651" y="220795"/>
                    </a:cubicBezTo>
                    <a:cubicBezTo>
                      <a:pt x="249253" y="218010"/>
                      <a:pt x="249253" y="213889"/>
                      <a:pt x="251651" y="211103"/>
                    </a:cubicBezTo>
                    <a:lnTo>
                      <a:pt x="405956" y="56798"/>
                    </a:lnTo>
                    <a:cubicBezTo>
                      <a:pt x="418949" y="43805"/>
                      <a:pt x="418949" y="22738"/>
                      <a:pt x="405956" y="9745"/>
                    </a:cubicBezTo>
                    <a:cubicBezTo>
                      <a:pt x="392962" y="-3248"/>
                      <a:pt x="371895" y="-3248"/>
                      <a:pt x="358902" y="9745"/>
                    </a:cubicBezTo>
                    <a:lnTo>
                      <a:pt x="204597" y="164050"/>
                    </a:lnTo>
                    <a:lnTo>
                      <a:pt x="144399" y="224248"/>
                    </a:lnTo>
                    <a:lnTo>
                      <a:pt x="219742" y="105947"/>
                    </a:lnTo>
                    <a:cubicBezTo>
                      <a:pt x="230373" y="88400"/>
                      <a:pt x="224766" y="65558"/>
                      <a:pt x="207220" y="54927"/>
                    </a:cubicBezTo>
                    <a:cubicBezTo>
                      <a:pt x="190154" y="44587"/>
                      <a:pt x="167968" y="49576"/>
                      <a:pt x="156972" y="66228"/>
                    </a:cubicBezTo>
                    <a:lnTo>
                      <a:pt x="47054" y="238821"/>
                    </a:lnTo>
                    <a:cubicBezTo>
                      <a:pt x="43042" y="246384"/>
                      <a:pt x="41415" y="254985"/>
                      <a:pt x="42386" y="263491"/>
                    </a:cubicBezTo>
                    <a:lnTo>
                      <a:pt x="55150" y="365504"/>
                    </a:lnTo>
                    <a:lnTo>
                      <a:pt x="0" y="420653"/>
                    </a:lnTo>
                    <a:lnTo>
                      <a:pt x="152019" y="572387"/>
                    </a:lnTo>
                    <a:lnTo>
                      <a:pt x="194120" y="530286"/>
                    </a:lnTo>
                    <a:cubicBezTo>
                      <a:pt x="231267" y="493139"/>
                      <a:pt x="275749" y="532382"/>
                      <a:pt x="345853" y="462278"/>
                    </a:cubicBezTo>
                    <a:lnTo>
                      <a:pt x="526352" y="281303"/>
                    </a:lnTo>
                    <a:cubicBezTo>
                      <a:pt x="539098" y="268393"/>
                      <a:pt x="539098" y="247635"/>
                      <a:pt x="526352" y="234725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5C95D7A0-2173-4E6A-8012-0D43D78C77AB}"/>
                  </a:ext>
                </a:extLst>
              </p:cNvPr>
              <p:cNvSpPr/>
              <p:nvPr/>
            </p:nvSpPr>
            <p:spPr>
              <a:xfrm>
                <a:off x="10185206" y="2328335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0 h 95250"/>
                  <a:gd name="connsiteX2" fmla="*/ 38100 w 38100"/>
                  <a:gd name="connsiteY2" fmla="*/ 95250 h 95250"/>
                  <a:gd name="connsiteX3" fmla="*/ 0 w 3810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95250"/>
                    </a:lnTo>
                    <a:lnTo>
                      <a:pt x="0" y="952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C61A6535-96B3-4F85-8A05-7ED1FB9C63DA}"/>
                  </a:ext>
                </a:extLst>
              </p:cNvPr>
              <p:cNvSpPr/>
              <p:nvPr/>
            </p:nvSpPr>
            <p:spPr>
              <a:xfrm rot="-2640599">
                <a:off x="10247109" y="2391465"/>
                <a:ext cx="95250" cy="38100"/>
              </a:xfrm>
              <a:custGeom>
                <a:avLst/>
                <a:gdLst>
                  <a:gd name="connsiteX0" fmla="*/ 0 w 95250"/>
                  <a:gd name="connsiteY0" fmla="*/ 0 h 38100"/>
                  <a:gd name="connsiteX1" fmla="*/ 95250 w 95250"/>
                  <a:gd name="connsiteY1" fmla="*/ 0 h 38100"/>
                  <a:gd name="connsiteX2" fmla="*/ 95250 w 95250"/>
                  <a:gd name="connsiteY2" fmla="*/ 38100 h 38100"/>
                  <a:gd name="connsiteX3" fmla="*/ 0 w 95250"/>
                  <a:gd name="connsiteY3" fmla="*/ 38100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" h="38100">
                    <a:moveTo>
                      <a:pt x="0" y="0"/>
                    </a:moveTo>
                    <a:lnTo>
                      <a:pt x="95250" y="0"/>
                    </a:lnTo>
                    <a:lnTo>
                      <a:pt x="95250" y="38100"/>
                    </a:lnTo>
                    <a:lnTo>
                      <a:pt x="0" y="3810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8F7875A6-425D-420C-B2D7-8DFAE19C02A7}"/>
                  </a:ext>
                </a:extLst>
              </p:cNvPr>
              <p:cNvSpPr/>
              <p:nvPr/>
            </p:nvSpPr>
            <p:spPr>
              <a:xfrm rot="-2759401">
                <a:off x="10094757" y="2362863"/>
                <a:ext cx="38100" cy="95250"/>
              </a:xfrm>
              <a:custGeom>
                <a:avLst/>
                <a:gdLst>
                  <a:gd name="connsiteX0" fmla="*/ 0 w 38100"/>
                  <a:gd name="connsiteY0" fmla="*/ 0 h 95250"/>
                  <a:gd name="connsiteX1" fmla="*/ 38100 w 38100"/>
                  <a:gd name="connsiteY1" fmla="*/ 0 h 95250"/>
                  <a:gd name="connsiteX2" fmla="*/ 38100 w 38100"/>
                  <a:gd name="connsiteY2" fmla="*/ 95250 h 95250"/>
                  <a:gd name="connsiteX3" fmla="*/ 0 w 38100"/>
                  <a:gd name="connsiteY3" fmla="*/ 95250 h 95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" h="95250">
                    <a:moveTo>
                      <a:pt x="0" y="0"/>
                    </a:moveTo>
                    <a:lnTo>
                      <a:pt x="38100" y="0"/>
                    </a:lnTo>
                    <a:lnTo>
                      <a:pt x="38100" y="95250"/>
                    </a:lnTo>
                    <a:lnTo>
                      <a:pt x="0" y="9525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6BFDB93A-C083-403D-A995-A33B8A31E758}"/>
                </a:ext>
              </a:extLst>
            </p:cNvPr>
            <p:cNvGrpSpPr/>
            <p:nvPr/>
          </p:nvGrpSpPr>
          <p:grpSpPr>
            <a:xfrm>
              <a:off x="5743705" y="2780574"/>
              <a:ext cx="377043" cy="280582"/>
              <a:chOff x="5696407" y="2743312"/>
              <a:chExt cx="458895" cy="341493"/>
            </a:xfrm>
          </p:grpSpPr>
          <p:sp>
            <p:nvSpPr>
              <p:cNvPr id="120" name="Arrow: Right 119">
                <a:extLst>
                  <a:ext uri="{FF2B5EF4-FFF2-40B4-BE49-F238E27FC236}">
                    <a16:creationId xmlns:a16="http://schemas.microsoft.com/office/drawing/2014/main" id="{406401CE-E784-47BA-8C51-1BB51EA34E8B}"/>
                  </a:ext>
                </a:extLst>
              </p:cNvPr>
              <p:cNvSpPr/>
              <p:nvPr/>
            </p:nvSpPr>
            <p:spPr>
              <a:xfrm>
                <a:off x="5846047" y="2892251"/>
                <a:ext cx="309255" cy="192554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Arrow: Right 120">
                <a:extLst>
                  <a:ext uri="{FF2B5EF4-FFF2-40B4-BE49-F238E27FC236}">
                    <a16:creationId xmlns:a16="http://schemas.microsoft.com/office/drawing/2014/main" id="{0A10875B-3468-4F76-A115-9A9AD9BC53FF}"/>
                  </a:ext>
                </a:extLst>
              </p:cNvPr>
              <p:cNvSpPr/>
              <p:nvPr/>
            </p:nvSpPr>
            <p:spPr>
              <a:xfrm rot="10800000">
                <a:off x="5696407" y="2743312"/>
                <a:ext cx="309255" cy="192554"/>
              </a:xfrm>
              <a:prstGeom prst="rightArrow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4B0C19A7-7B83-4C23-BD68-F1043D574EE9}"/>
                </a:ext>
              </a:extLst>
            </p:cNvPr>
            <p:cNvSpPr/>
            <p:nvPr/>
          </p:nvSpPr>
          <p:spPr>
            <a:xfrm>
              <a:off x="3859963" y="2067065"/>
              <a:ext cx="3675286" cy="3657600"/>
            </a:xfrm>
            <a:prstGeom prst="arc">
              <a:avLst>
                <a:gd name="adj1" fmla="val 15940556"/>
                <a:gd name="adj2" fmla="val 370687"/>
              </a:avLst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Arc 122">
              <a:extLst>
                <a:ext uri="{FF2B5EF4-FFF2-40B4-BE49-F238E27FC236}">
                  <a16:creationId xmlns:a16="http://schemas.microsoft.com/office/drawing/2014/main" id="{B8EA7C4A-E850-4795-B20E-1CCDC82E9834}"/>
                </a:ext>
              </a:extLst>
            </p:cNvPr>
            <p:cNvSpPr/>
            <p:nvPr/>
          </p:nvSpPr>
          <p:spPr>
            <a:xfrm rot="10800000">
              <a:off x="3877784" y="2074947"/>
              <a:ext cx="3675286" cy="3657600"/>
            </a:xfrm>
            <a:prstGeom prst="arc">
              <a:avLst>
                <a:gd name="adj1" fmla="val 15894964"/>
                <a:gd name="adj2" fmla="val 370687"/>
              </a:avLst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B2E15A41-990B-46C1-9970-E12A8638F891}"/>
                </a:ext>
              </a:extLst>
            </p:cNvPr>
            <p:cNvSpPr/>
            <p:nvPr/>
          </p:nvSpPr>
          <p:spPr>
            <a:xfrm>
              <a:off x="4935367" y="1812883"/>
              <a:ext cx="619126" cy="6191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7DA353C-B685-4A37-9905-B32F716B39A8}"/>
                </a:ext>
              </a:extLst>
            </p:cNvPr>
            <p:cNvSpPr/>
            <p:nvPr/>
          </p:nvSpPr>
          <p:spPr>
            <a:xfrm>
              <a:off x="6675701" y="2271252"/>
              <a:ext cx="619126" cy="6191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D44AF0E4-1DC2-4B49-8D78-AD3B09E5A922}"/>
                </a:ext>
              </a:extLst>
            </p:cNvPr>
            <p:cNvSpPr/>
            <p:nvPr/>
          </p:nvSpPr>
          <p:spPr>
            <a:xfrm>
              <a:off x="7171487" y="4067658"/>
              <a:ext cx="619126" cy="61912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7DA98C04-3496-4602-9A3C-8E4538DA9D2A}"/>
                </a:ext>
              </a:extLst>
            </p:cNvPr>
            <p:cNvSpPr/>
            <p:nvPr/>
          </p:nvSpPr>
          <p:spPr>
            <a:xfrm>
              <a:off x="5870011" y="5355904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1F4123AC-E2D7-4536-B805-F8854A7652D4}"/>
                </a:ext>
              </a:extLst>
            </p:cNvPr>
            <p:cNvSpPr/>
            <p:nvPr/>
          </p:nvSpPr>
          <p:spPr>
            <a:xfrm>
              <a:off x="4085396" y="4841784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9965069-1831-4440-AD92-D6A73318C757}"/>
                </a:ext>
              </a:extLst>
            </p:cNvPr>
            <p:cNvSpPr/>
            <p:nvPr/>
          </p:nvSpPr>
          <p:spPr>
            <a:xfrm>
              <a:off x="3640551" y="3114322"/>
              <a:ext cx="619126" cy="61912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149" name="Graphic 148" descr="Handshake">
              <a:extLst>
                <a:ext uri="{FF2B5EF4-FFF2-40B4-BE49-F238E27FC236}">
                  <a16:creationId xmlns:a16="http://schemas.microsoft.com/office/drawing/2014/main" id="{3F4182E3-A941-451F-872F-D4051C602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921915" y="5460598"/>
              <a:ext cx="506629" cy="506629"/>
            </a:xfrm>
            <a:prstGeom prst="rect">
              <a:avLst/>
            </a:prstGeom>
          </p:spPr>
        </p:pic>
        <p:pic>
          <p:nvPicPr>
            <p:cNvPr id="152" name="Graphic 151" descr="Checklist">
              <a:extLst>
                <a:ext uri="{FF2B5EF4-FFF2-40B4-BE49-F238E27FC236}">
                  <a16:creationId xmlns:a16="http://schemas.microsoft.com/office/drawing/2014/main" id="{BBD9DCAA-4AC2-4411-ACE8-138588E2E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86610" y="4985377"/>
              <a:ext cx="369893" cy="369893"/>
            </a:xfrm>
            <a:prstGeom prst="rect">
              <a:avLst/>
            </a:prstGeom>
          </p:spPr>
        </p:pic>
        <p:pic>
          <p:nvPicPr>
            <p:cNvPr id="155" name="Graphic 154" descr="Customer review">
              <a:extLst>
                <a:ext uri="{FF2B5EF4-FFF2-40B4-BE49-F238E27FC236}">
                  <a16:creationId xmlns:a16="http://schemas.microsoft.com/office/drawing/2014/main" id="{BFACE0C1-DC07-4B7F-A9DF-4C98D805C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50040" y="3243341"/>
              <a:ext cx="362162" cy="362162"/>
            </a:xfrm>
            <a:prstGeom prst="rect">
              <a:avLst/>
            </a:prstGeom>
          </p:spPr>
        </p:pic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309410E9-7630-4FEC-9605-100712E9A172}"/>
                </a:ext>
              </a:extLst>
            </p:cNvPr>
            <p:cNvGrpSpPr/>
            <p:nvPr/>
          </p:nvGrpSpPr>
          <p:grpSpPr>
            <a:xfrm>
              <a:off x="6830550" y="2398769"/>
              <a:ext cx="404497" cy="434211"/>
              <a:chOff x="9280120" y="1026174"/>
              <a:chExt cx="566378" cy="607983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5EE4DBAE-42C7-4D27-A19E-9C0CF2930A9B}"/>
                  </a:ext>
                </a:extLst>
              </p:cNvPr>
              <p:cNvGrpSpPr/>
              <p:nvPr/>
            </p:nvGrpSpPr>
            <p:grpSpPr>
              <a:xfrm>
                <a:off x="9280120" y="1026174"/>
                <a:ext cx="376942" cy="425545"/>
                <a:chOff x="1165225" y="2790826"/>
                <a:chExt cx="557212" cy="895350"/>
              </a:xfrm>
              <a:solidFill>
                <a:schemeClr val="accent2"/>
              </a:solidFill>
            </p:grpSpPr>
            <p:sp>
              <p:nvSpPr>
                <p:cNvPr id="164" name="Freeform 13">
                  <a:extLst>
                    <a:ext uri="{FF2B5EF4-FFF2-40B4-BE49-F238E27FC236}">
                      <a16:creationId xmlns:a16="http://schemas.microsoft.com/office/drawing/2014/main" id="{E88067EF-F72D-48CD-B6FB-6324D6B06E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65" name="Freeform 5">
                  <a:extLst>
                    <a:ext uri="{FF2B5EF4-FFF2-40B4-BE49-F238E27FC236}">
                      <a16:creationId xmlns:a16="http://schemas.microsoft.com/office/drawing/2014/main" id="{3029B15C-8D6A-42C9-A534-D02763530E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66" name="Freeform 6">
                  <a:extLst>
                    <a:ext uri="{FF2B5EF4-FFF2-40B4-BE49-F238E27FC236}">
                      <a16:creationId xmlns:a16="http://schemas.microsoft.com/office/drawing/2014/main" id="{AD561095-07B1-4354-BEC1-1AA75A74150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34803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9"/>
                        <a:pt x="113" y="18"/>
                        <a:pt x="73" y="18"/>
                      </a:cubicBezTo>
                      <a:cubicBezTo>
                        <a:pt x="33" y="18"/>
                        <a:pt x="0" y="9"/>
                        <a:pt x="0" y="0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67" name="Freeform 7">
                  <a:extLst>
                    <a:ext uri="{FF2B5EF4-FFF2-40B4-BE49-F238E27FC236}">
                      <a16:creationId xmlns:a16="http://schemas.microsoft.com/office/drawing/2014/main" id="{4FBE97A3-C42D-4096-8D4A-52595B23597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27977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68" name="Freeform 8">
                  <a:extLst>
                    <a:ext uri="{FF2B5EF4-FFF2-40B4-BE49-F238E27FC236}">
                      <a16:creationId xmlns:a16="http://schemas.microsoft.com/office/drawing/2014/main" id="{5AD987AF-2D14-4094-9FA1-EA63A106C98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69" name="Freeform 9">
                  <a:extLst>
                    <a:ext uri="{FF2B5EF4-FFF2-40B4-BE49-F238E27FC236}">
                      <a16:creationId xmlns:a16="http://schemas.microsoft.com/office/drawing/2014/main" id="{6C39CCA9-096C-4EFD-B310-D217628F36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101976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70" name="Freeform 10">
                  <a:extLst>
                    <a:ext uri="{FF2B5EF4-FFF2-40B4-BE49-F238E27FC236}">
                      <a16:creationId xmlns:a16="http://schemas.microsoft.com/office/drawing/2014/main" id="{18283BF8-EC41-4569-8F61-86472867DF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3033713"/>
                  <a:ext cx="557212" cy="409575"/>
                </a:xfrm>
                <a:custGeom>
                  <a:avLst/>
                  <a:gdLst>
                    <a:gd name="T0" fmla="*/ 0 w 146"/>
                    <a:gd name="T1" fmla="*/ 18 h 108"/>
                    <a:gd name="T2" fmla="*/ 73 w 146"/>
                    <a:gd name="T3" fmla="*/ 0 h 108"/>
                    <a:gd name="T4" fmla="*/ 146 w 146"/>
                    <a:gd name="T5" fmla="*/ 18 h 108"/>
                    <a:gd name="T6" fmla="*/ 146 w 146"/>
                    <a:gd name="T7" fmla="*/ 90 h 108"/>
                    <a:gd name="T8" fmla="*/ 73 w 146"/>
                    <a:gd name="T9" fmla="*/ 108 h 108"/>
                    <a:gd name="T10" fmla="*/ 0 w 146"/>
                    <a:gd name="T11" fmla="*/ 90 h 108"/>
                    <a:gd name="T12" fmla="*/ 0 w 146"/>
                    <a:gd name="T13" fmla="*/ 18 h 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8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90"/>
                        <a:pt x="146" y="90"/>
                        <a:pt x="146" y="90"/>
                      </a:cubicBezTo>
                      <a:cubicBezTo>
                        <a:pt x="146" y="100"/>
                        <a:pt x="113" y="108"/>
                        <a:pt x="73" y="108"/>
                      </a:cubicBezTo>
                      <a:cubicBezTo>
                        <a:pt x="33" y="108"/>
                        <a:pt x="0" y="100"/>
                        <a:pt x="0" y="90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71" name="Freeform 11">
                  <a:extLst>
                    <a:ext uri="{FF2B5EF4-FFF2-40B4-BE49-F238E27FC236}">
                      <a16:creationId xmlns:a16="http://schemas.microsoft.com/office/drawing/2014/main" id="{472DBA57-49DE-4587-9D8D-23168C06E2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790826"/>
                  <a:ext cx="557212" cy="406400"/>
                </a:xfrm>
                <a:custGeom>
                  <a:avLst/>
                  <a:gdLst>
                    <a:gd name="T0" fmla="*/ 0 w 146"/>
                    <a:gd name="T1" fmla="*/ 18 h 107"/>
                    <a:gd name="T2" fmla="*/ 73 w 146"/>
                    <a:gd name="T3" fmla="*/ 0 h 107"/>
                    <a:gd name="T4" fmla="*/ 146 w 146"/>
                    <a:gd name="T5" fmla="*/ 18 h 107"/>
                    <a:gd name="T6" fmla="*/ 146 w 146"/>
                    <a:gd name="T7" fmla="*/ 89 h 107"/>
                    <a:gd name="T8" fmla="*/ 73 w 146"/>
                    <a:gd name="T9" fmla="*/ 107 h 107"/>
                    <a:gd name="T10" fmla="*/ 0 w 146"/>
                    <a:gd name="T11" fmla="*/ 89 h 107"/>
                    <a:gd name="T12" fmla="*/ 0 w 146"/>
                    <a:gd name="T13" fmla="*/ 18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46" h="107">
                      <a:moveTo>
                        <a:pt x="0" y="18"/>
                      </a:moveTo>
                      <a:cubicBezTo>
                        <a:pt x="0" y="8"/>
                        <a:pt x="33" y="0"/>
                        <a:pt x="73" y="0"/>
                      </a:cubicBezTo>
                      <a:cubicBezTo>
                        <a:pt x="113" y="0"/>
                        <a:pt x="146" y="8"/>
                        <a:pt x="146" y="18"/>
                      </a:cubicBezTo>
                      <a:cubicBezTo>
                        <a:pt x="146" y="89"/>
                        <a:pt x="146" y="89"/>
                        <a:pt x="146" y="89"/>
                      </a:cubicBezTo>
                      <a:cubicBezTo>
                        <a:pt x="146" y="99"/>
                        <a:pt x="113" y="107"/>
                        <a:pt x="73" y="107"/>
                      </a:cubicBezTo>
                      <a:cubicBezTo>
                        <a:pt x="33" y="107"/>
                        <a:pt x="0" y="99"/>
                        <a:pt x="0" y="89"/>
                      </a:cubicBezTo>
                      <a:lnTo>
                        <a:pt x="0" y="18"/>
                      </a:lnTo>
                      <a:close/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  <p:sp>
              <p:nvSpPr>
                <p:cNvPr id="172" name="Freeform 12">
                  <a:extLst>
                    <a:ext uri="{FF2B5EF4-FFF2-40B4-BE49-F238E27FC236}">
                      <a16:creationId xmlns:a16="http://schemas.microsoft.com/office/drawing/2014/main" id="{DF570741-5E90-4116-8670-26B729B6BD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5225" y="2859088"/>
                  <a:ext cx="557212" cy="68263"/>
                </a:xfrm>
                <a:custGeom>
                  <a:avLst/>
                  <a:gdLst>
                    <a:gd name="T0" fmla="*/ 146 w 146"/>
                    <a:gd name="T1" fmla="*/ 0 h 18"/>
                    <a:gd name="T2" fmla="*/ 73 w 146"/>
                    <a:gd name="T3" fmla="*/ 18 h 18"/>
                    <a:gd name="T4" fmla="*/ 0 w 146"/>
                    <a:gd name="T5" fmla="*/ 0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46" h="18">
                      <a:moveTo>
                        <a:pt x="146" y="0"/>
                      </a:moveTo>
                      <a:cubicBezTo>
                        <a:pt x="146" y="10"/>
                        <a:pt x="113" y="18"/>
                        <a:pt x="73" y="18"/>
                      </a:cubicBezTo>
                      <a:cubicBezTo>
                        <a:pt x="33" y="18"/>
                        <a:pt x="0" y="10"/>
                        <a:pt x="0" y="0"/>
                      </a:cubicBezTo>
                    </a:path>
                  </a:pathLst>
                </a:custGeom>
                <a:ln>
                  <a:headEnd/>
                  <a:tailEnd/>
                </a:ln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2000"/>
                </a:p>
              </p:txBody>
            </p:sp>
          </p:grpSp>
          <p:pic>
            <p:nvPicPr>
              <p:cNvPr id="173" name="Graphic 172" descr="Syncing cloud">
                <a:extLst>
                  <a:ext uri="{FF2B5EF4-FFF2-40B4-BE49-F238E27FC236}">
                    <a16:creationId xmlns:a16="http://schemas.microsoft.com/office/drawing/2014/main" id="{FFDC7139-3853-4284-8B45-6C6DF670A3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/>
              </a:stretch>
            </p:blipFill>
            <p:spPr>
              <a:xfrm>
                <a:off x="9368861" y="1156520"/>
                <a:ext cx="477637" cy="477637"/>
              </a:xfrm>
              <a:prstGeom prst="rect">
                <a:avLst/>
              </a:prstGeom>
            </p:spPr>
          </p:pic>
        </p:grpSp>
        <p:pic>
          <p:nvPicPr>
            <p:cNvPr id="174" name="Graphic 173" descr="Gears">
              <a:extLst>
                <a:ext uri="{FF2B5EF4-FFF2-40B4-BE49-F238E27FC236}">
                  <a16:creationId xmlns:a16="http://schemas.microsoft.com/office/drawing/2014/main" id="{42C2B9B2-BCA5-449E-A52A-3B35D15A6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010707" y="1888223"/>
              <a:ext cx="468445" cy="468445"/>
            </a:xfrm>
            <a:prstGeom prst="rect">
              <a:avLst/>
            </a:prstGeom>
          </p:spPr>
        </p:pic>
        <p:grpSp>
          <p:nvGrpSpPr>
            <p:cNvPr id="20" name="Graphic 161" descr="Server">
              <a:extLst>
                <a:ext uri="{FF2B5EF4-FFF2-40B4-BE49-F238E27FC236}">
                  <a16:creationId xmlns:a16="http://schemas.microsoft.com/office/drawing/2014/main" id="{6369C344-5D09-4489-A27A-F4C9A4B52964}"/>
                </a:ext>
              </a:extLst>
            </p:cNvPr>
            <p:cNvGrpSpPr/>
            <p:nvPr/>
          </p:nvGrpSpPr>
          <p:grpSpPr>
            <a:xfrm>
              <a:off x="7244898" y="4160801"/>
              <a:ext cx="464032" cy="428166"/>
              <a:chOff x="10193458" y="2053475"/>
              <a:chExt cx="649739" cy="599519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3F2C2B07-86EC-42D4-8E0C-CA8F76F07AEF}"/>
                  </a:ext>
                </a:extLst>
              </p:cNvPr>
              <p:cNvSpPr/>
              <p:nvPr/>
            </p:nvSpPr>
            <p:spPr>
              <a:xfrm>
                <a:off x="10498023" y="2471889"/>
                <a:ext cx="40608" cy="49959"/>
              </a:xfrm>
              <a:custGeom>
                <a:avLst/>
                <a:gdLst>
                  <a:gd name="connsiteX0" fmla="*/ 0 w 40608"/>
                  <a:gd name="connsiteY0" fmla="*/ 0 h 49959"/>
                  <a:gd name="connsiteX1" fmla="*/ 40609 w 40608"/>
                  <a:gd name="connsiteY1" fmla="*/ 0 h 49959"/>
                  <a:gd name="connsiteX2" fmla="*/ 40609 w 40608"/>
                  <a:gd name="connsiteY2" fmla="*/ 49960 h 49959"/>
                  <a:gd name="connsiteX3" fmla="*/ 0 w 40608"/>
                  <a:gd name="connsiteY3" fmla="*/ 49960 h 499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08" h="49959">
                    <a:moveTo>
                      <a:pt x="0" y="0"/>
                    </a:moveTo>
                    <a:lnTo>
                      <a:pt x="40609" y="0"/>
                    </a:lnTo>
                    <a:lnTo>
                      <a:pt x="40609" y="49960"/>
                    </a:lnTo>
                    <a:lnTo>
                      <a:pt x="0" y="4996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97B3E152-8FD2-419E-B59F-66550B1483EF}"/>
                  </a:ext>
                </a:extLst>
              </p:cNvPr>
              <p:cNvSpPr/>
              <p:nvPr/>
            </p:nvSpPr>
            <p:spPr>
              <a:xfrm>
                <a:off x="10498023" y="2546829"/>
                <a:ext cx="40608" cy="37469"/>
              </a:xfrm>
              <a:custGeom>
                <a:avLst/>
                <a:gdLst>
                  <a:gd name="connsiteX0" fmla="*/ 0 w 40608"/>
                  <a:gd name="connsiteY0" fmla="*/ 0 h 37469"/>
                  <a:gd name="connsiteX1" fmla="*/ 40609 w 40608"/>
                  <a:gd name="connsiteY1" fmla="*/ 0 h 37469"/>
                  <a:gd name="connsiteX2" fmla="*/ 40609 w 40608"/>
                  <a:gd name="connsiteY2" fmla="*/ 37470 h 37469"/>
                  <a:gd name="connsiteX3" fmla="*/ 0 w 40608"/>
                  <a:gd name="connsiteY3" fmla="*/ 37470 h 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0608" h="37469">
                    <a:moveTo>
                      <a:pt x="0" y="0"/>
                    </a:moveTo>
                    <a:lnTo>
                      <a:pt x="40609" y="0"/>
                    </a:lnTo>
                    <a:lnTo>
                      <a:pt x="40609" y="37470"/>
                    </a:lnTo>
                    <a:lnTo>
                      <a:pt x="0" y="374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E7ED615F-1209-43D1-A631-0E961E8AB7D2}"/>
                  </a:ext>
                </a:extLst>
              </p:cNvPr>
              <p:cNvSpPr/>
              <p:nvPr/>
            </p:nvSpPr>
            <p:spPr>
              <a:xfrm>
                <a:off x="10565704" y="2546829"/>
                <a:ext cx="196275" cy="37469"/>
              </a:xfrm>
              <a:custGeom>
                <a:avLst/>
                <a:gdLst>
                  <a:gd name="connsiteX0" fmla="*/ 0 w 196275"/>
                  <a:gd name="connsiteY0" fmla="*/ 0 h 37469"/>
                  <a:gd name="connsiteX1" fmla="*/ 196275 w 196275"/>
                  <a:gd name="connsiteY1" fmla="*/ 0 h 37469"/>
                  <a:gd name="connsiteX2" fmla="*/ 196275 w 196275"/>
                  <a:gd name="connsiteY2" fmla="*/ 37470 h 37469"/>
                  <a:gd name="connsiteX3" fmla="*/ 0 w 196275"/>
                  <a:gd name="connsiteY3" fmla="*/ 37470 h 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275" h="37469">
                    <a:moveTo>
                      <a:pt x="0" y="0"/>
                    </a:moveTo>
                    <a:lnTo>
                      <a:pt x="196275" y="0"/>
                    </a:lnTo>
                    <a:lnTo>
                      <a:pt x="196275" y="37470"/>
                    </a:lnTo>
                    <a:lnTo>
                      <a:pt x="0" y="374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9B729792-31F6-4F98-9E5B-E3DBDFD755E1}"/>
                  </a:ext>
                </a:extLst>
              </p:cNvPr>
              <p:cNvSpPr/>
              <p:nvPr/>
            </p:nvSpPr>
            <p:spPr>
              <a:xfrm>
                <a:off x="10274675" y="2546829"/>
                <a:ext cx="196275" cy="37469"/>
              </a:xfrm>
              <a:custGeom>
                <a:avLst/>
                <a:gdLst>
                  <a:gd name="connsiteX0" fmla="*/ 0 w 196275"/>
                  <a:gd name="connsiteY0" fmla="*/ 0 h 37469"/>
                  <a:gd name="connsiteX1" fmla="*/ 196275 w 196275"/>
                  <a:gd name="connsiteY1" fmla="*/ 0 h 37469"/>
                  <a:gd name="connsiteX2" fmla="*/ 196275 w 196275"/>
                  <a:gd name="connsiteY2" fmla="*/ 37470 h 37469"/>
                  <a:gd name="connsiteX3" fmla="*/ 0 w 196275"/>
                  <a:gd name="connsiteY3" fmla="*/ 37470 h 374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6275" h="37469">
                    <a:moveTo>
                      <a:pt x="0" y="0"/>
                    </a:moveTo>
                    <a:lnTo>
                      <a:pt x="196275" y="0"/>
                    </a:lnTo>
                    <a:lnTo>
                      <a:pt x="196275" y="37470"/>
                    </a:lnTo>
                    <a:lnTo>
                      <a:pt x="0" y="37470"/>
                    </a:ln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id="{47EC4D71-F8E8-4776-8BB2-18F5D7346AED}"/>
                  </a:ext>
                </a:extLst>
              </p:cNvPr>
              <p:cNvSpPr/>
              <p:nvPr/>
            </p:nvSpPr>
            <p:spPr>
              <a:xfrm>
                <a:off x="10301747" y="2371969"/>
                <a:ext cx="433159" cy="99919"/>
              </a:xfrm>
              <a:custGeom>
                <a:avLst/>
                <a:gdLst>
                  <a:gd name="connsiteX0" fmla="*/ 408929 w 433159"/>
                  <a:gd name="connsiteY0" fmla="*/ 0 h 99919"/>
                  <a:gd name="connsiteX1" fmla="*/ 24230 w 433159"/>
                  <a:gd name="connsiteY1" fmla="*/ 0 h 99919"/>
                  <a:gd name="connsiteX2" fmla="*/ 0 w 433159"/>
                  <a:gd name="connsiteY2" fmla="*/ 22357 h 99919"/>
                  <a:gd name="connsiteX3" fmla="*/ 0 w 433159"/>
                  <a:gd name="connsiteY3" fmla="*/ 77563 h 99919"/>
                  <a:gd name="connsiteX4" fmla="*/ 24230 w 433159"/>
                  <a:gd name="connsiteY4" fmla="*/ 99920 h 99919"/>
                  <a:gd name="connsiteX5" fmla="*/ 408929 w 433159"/>
                  <a:gd name="connsiteY5" fmla="*/ 99920 h 99919"/>
                  <a:gd name="connsiteX6" fmla="*/ 433159 w 433159"/>
                  <a:gd name="connsiteY6" fmla="*/ 77563 h 99919"/>
                  <a:gd name="connsiteX7" fmla="*/ 433159 w 433159"/>
                  <a:gd name="connsiteY7" fmla="*/ 22357 h 99919"/>
                  <a:gd name="connsiteX8" fmla="*/ 408929 w 433159"/>
                  <a:gd name="connsiteY8" fmla="*/ 0 h 99919"/>
                  <a:gd name="connsiteX9" fmla="*/ 67681 w 433159"/>
                  <a:gd name="connsiteY9" fmla="*/ 62450 h 99919"/>
                  <a:gd name="connsiteX10" fmla="*/ 54145 w 433159"/>
                  <a:gd name="connsiteY10" fmla="*/ 49960 h 99919"/>
                  <a:gd name="connsiteX11" fmla="*/ 67681 w 433159"/>
                  <a:gd name="connsiteY11" fmla="*/ 37470 h 99919"/>
                  <a:gd name="connsiteX12" fmla="*/ 81217 w 433159"/>
                  <a:gd name="connsiteY12" fmla="*/ 49960 h 99919"/>
                  <a:gd name="connsiteX13" fmla="*/ 67681 w 433159"/>
                  <a:gd name="connsiteY13" fmla="*/ 62450 h 99919"/>
                  <a:gd name="connsiteX14" fmla="*/ 135362 w 433159"/>
                  <a:gd name="connsiteY14" fmla="*/ 62450 h 99919"/>
                  <a:gd name="connsiteX15" fmla="*/ 121826 w 433159"/>
                  <a:gd name="connsiteY15" fmla="*/ 49960 h 99919"/>
                  <a:gd name="connsiteX16" fmla="*/ 135362 w 433159"/>
                  <a:gd name="connsiteY16" fmla="*/ 37470 h 99919"/>
                  <a:gd name="connsiteX17" fmla="*/ 148899 w 433159"/>
                  <a:gd name="connsiteY17" fmla="*/ 49960 h 99919"/>
                  <a:gd name="connsiteX18" fmla="*/ 135362 w 433159"/>
                  <a:gd name="connsiteY18" fmla="*/ 62450 h 99919"/>
                  <a:gd name="connsiteX19" fmla="*/ 203043 w 433159"/>
                  <a:gd name="connsiteY19" fmla="*/ 62450 h 99919"/>
                  <a:gd name="connsiteX20" fmla="*/ 189507 w 433159"/>
                  <a:gd name="connsiteY20" fmla="*/ 49960 h 99919"/>
                  <a:gd name="connsiteX21" fmla="*/ 203043 w 433159"/>
                  <a:gd name="connsiteY21" fmla="*/ 37470 h 99919"/>
                  <a:gd name="connsiteX22" fmla="*/ 216580 w 433159"/>
                  <a:gd name="connsiteY22" fmla="*/ 49960 h 99919"/>
                  <a:gd name="connsiteX23" fmla="*/ 203043 w 433159"/>
                  <a:gd name="connsiteY23" fmla="*/ 62450 h 9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159" h="99919">
                    <a:moveTo>
                      <a:pt x="408929" y="0"/>
                    </a:moveTo>
                    <a:lnTo>
                      <a:pt x="24230" y="0"/>
                    </a:lnTo>
                    <a:cubicBezTo>
                      <a:pt x="10848" y="0"/>
                      <a:pt x="0" y="10009"/>
                      <a:pt x="0" y="22357"/>
                    </a:cubicBezTo>
                    <a:lnTo>
                      <a:pt x="0" y="77563"/>
                    </a:lnTo>
                    <a:cubicBezTo>
                      <a:pt x="0" y="89910"/>
                      <a:pt x="10848" y="99920"/>
                      <a:pt x="24230" y="99920"/>
                    </a:cubicBezTo>
                    <a:lnTo>
                      <a:pt x="408929" y="99920"/>
                    </a:lnTo>
                    <a:cubicBezTo>
                      <a:pt x="422311" y="99920"/>
                      <a:pt x="433159" y="89910"/>
                      <a:pt x="433159" y="77563"/>
                    </a:cubicBezTo>
                    <a:lnTo>
                      <a:pt x="433159" y="22357"/>
                    </a:lnTo>
                    <a:cubicBezTo>
                      <a:pt x="433159" y="10009"/>
                      <a:pt x="422311" y="0"/>
                      <a:pt x="408929" y="0"/>
                    </a:cubicBezTo>
                    <a:close/>
                    <a:moveTo>
                      <a:pt x="67681" y="62450"/>
                    </a:moveTo>
                    <a:cubicBezTo>
                      <a:pt x="60205" y="62450"/>
                      <a:pt x="54145" y="56858"/>
                      <a:pt x="54145" y="49960"/>
                    </a:cubicBezTo>
                    <a:cubicBezTo>
                      <a:pt x="54145" y="43062"/>
                      <a:pt x="60205" y="37470"/>
                      <a:pt x="67681" y="37470"/>
                    </a:cubicBezTo>
                    <a:cubicBezTo>
                      <a:pt x="75157" y="37470"/>
                      <a:pt x="81217" y="43062"/>
                      <a:pt x="81217" y="49960"/>
                    </a:cubicBezTo>
                    <a:cubicBezTo>
                      <a:pt x="81217" y="56858"/>
                      <a:pt x="75157" y="62450"/>
                      <a:pt x="67681" y="62450"/>
                    </a:cubicBezTo>
                    <a:close/>
                    <a:moveTo>
                      <a:pt x="135362" y="62450"/>
                    </a:moveTo>
                    <a:cubicBezTo>
                      <a:pt x="127886" y="62450"/>
                      <a:pt x="121826" y="56858"/>
                      <a:pt x="121826" y="49960"/>
                    </a:cubicBezTo>
                    <a:cubicBezTo>
                      <a:pt x="121826" y="43062"/>
                      <a:pt x="127886" y="37470"/>
                      <a:pt x="135362" y="37470"/>
                    </a:cubicBezTo>
                    <a:cubicBezTo>
                      <a:pt x="142838" y="37470"/>
                      <a:pt x="148899" y="43062"/>
                      <a:pt x="148899" y="49960"/>
                    </a:cubicBezTo>
                    <a:cubicBezTo>
                      <a:pt x="148899" y="56858"/>
                      <a:pt x="142838" y="62450"/>
                      <a:pt x="135362" y="62450"/>
                    </a:cubicBezTo>
                    <a:close/>
                    <a:moveTo>
                      <a:pt x="203043" y="62450"/>
                    </a:moveTo>
                    <a:cubicBezTo>
                      <a:pt x="195567" y="62450"/>
                      <a:pt x="189507" y="56858"/>
                      <a:pt x="189507" y="49960"/>
                    </a:cubicBezTo>
                    <a:cubicBezTo>
                      <a:pt x="189507" y="43062"/>
                      <a:pt x="195567" y="37470"/>
                      <a:pt x="203043" y="37470"/>
                    </a:cubicBezTo>
                    <a:cubicBezTo>
                      <a:pt x="210519" y="37470"/>
                      <a:pt x="216580" y="43062"/>
                      <a:pt x="216580" y="49960"/>
                    </a:cubicBezTo>
                    <a:cubicBezTo>
                      <a:pt x="216580" y="56858"/>
                      <a:pt x="210519" y="62450"/>
                      <a:pt x="203043" y="624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" name="Freeform: Shape 25">
                <a:extLst>
                  <a:ext uri="{FF2B5EF4-FFF2-40B4-BE49-F238E27FC236}">
                    <a16:creationId xmlns:a16="http://schemas.microsoft.com/office/drawing/2014/main" id="{42536946-986F-4559-9021-068CB864D7F7}"/>
                  </a:ext>
                </a:extLst>
              </p:cNvPr>
              <p:cNvSpPr/>
              <p:nvPr/>
            </p:nvSpPr>
            <p:spPr>
              <a:xfrm>
                <a:off x="10301747" y="2247069"/>
                <a:ext cx="433159" cy="99919"/>
              </a:xfrm>
              <a:custGeom>
                <a:avLst/>
                <a:gdLst>
                  <a:gd name="connsiteX0" fmla="*/ 408929 w 433159"/>
                  <a:gd name="connsiteY0" fmla="*/ 0 h 99919"/>
                  <a:gd name="connsiteX1" fmla="*/ 24230 w 433159"/>
                  <a:gd name="connsiteY1" fmla="*/ 0 h 99919"/>
                  <a:gd name="connsiteX2" fmla="*/ 0 w 433159"/>
                  <a:gd name="connsiteY2" fmla="*/ 22357 h 99919"/>
                  <a:gd name="connsiteX3" fmla="*/ 0 w 433159"/>
                  <a:gd name="connsiteY3" fmla="*/ 77563 h 99919"/>
                  <a:gd name="connsiteX4" fmla="*/ 24230 w 433159"/>
                  <a:gd name="connsiteY4" fmla="*/ 99920 h 99919"/>
                  <a:gd name="connsiteX5" fmla="*/ 408929 w 433159"/>
                  <a:gd name="connsiteY5" fmla="*/ 99920 h 99919"/>
                  <a:gd name="connsiteX6" fmla="*/ 433159 w 433159"/>
                  <a:gd name="connsiteY6" fmla="*/ 77563 h 99919"/>
                  <a:gd name="connsiteX7" fmla="*/ 433159 w 433159"/>
                  <a:gd name="connsiteY7" fmla="*/ 22357 h 99919"/>
                  <a:gd name="connsiteX8" fmla="*/ 408929 w 433159"/>
                  <a:gd name="connsiteY8" fmla="*/ 0 h 99919"/>
                  <a:gd name="connsiteX9" fmla="*/ 67681 w 433159"/>
                  <a:gd name="connsiteY9" fmla="*/ 62450 h 99919"/>
                  <a:gd name="connsiteX10" fmla="*/ 54145 w 433159"/>
                  <a:gd name="connsiteY10" fmla="*/ 49960 h 99919"/>
                  <a:gd name="connsiteX11" fmla="*/ 67681 w 433159"/>
                  <a:gd name="connsiteY11" fmla="*/ 37470 h 99919"/>
                  <a:gd name="connsiteX12" fmla="*/ 81217 w 433159"/>
                  <a:gd name="connsiteY12" fmla="*/ 49960 h 99919"/>
                  <a:gd name="connsiteX13" fmla="*/ 67681 w 433159"/>
                  <a:gd name="connsiteY13" fmla="*/ 62450 h 99919"/>
                  <a:gd name="connsiteX14" fmla="*/ 135362 w 433159"/>
                  <a:gd name="connsiteY14" fmla="*/ 62450 h 99919"/>
                  <a:gd name="connsiteX15" fmla="*/ 121826 w 433159"/>
                  <a:gd name="connsiteY15" fmla="*/ 49960 h 99919"/>
                  <a:gd name="connsiteX16" fmla="*/ 135362 w 433159"/>
                  <a:gd name="connsiteY16" fmla="*/ 37470 h 99919"/>
                  <a:gd name="connsiteX17" fmla="*/ 148899 w 433159"/>
                  <a:gd name="connsiteY17" fmla="*/ 49960 h 99919"/>
                  <a:gd name="connsiteX18" fmla="*/ 135362 w 433159"/>
                  <a:gd name="connsiteY18" fmla="*/ 62450 h 99919"/>
                  <a:gd name="connsiteX19" fmla="*/ 203043 w 433159"/>
                  <a:gd name="connsiteY19" fmla="*/ 62450 h 99919"/>
                  <a:gd name="connsiteX20" fmla="*/ 189507 w 433159"/>
                  <a:gd name="connsiteY20" fmla="*/ 49960 h 99919"/>
                  <a:gd name="connsiteX21" fmla="*/ 203043 w 433159"/>
                  <a:gd name="connsiteY21" fmla="*/ 37470 h 99919"/>
                  <a:gd name="connsiteX22" fmla="*/ 216580 w 433159"/>
                  <a:gd name="connsiteY22" fmla="*/ 49960 h 99919"/>
                  <a:gd name="connsiteX23" fmla="*/ 203043 w 433159"/>
                  <a:gd name="connsiteY23" fmla="*/ 62450 h 9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159" h="99919">
                    <a:moveTo>
                      <a:pt x="408929" y="0"/>
                    </a:moveTo>
                    <a:lnTo>
                      <a:pt x="24230" y="0"/>
                    </a:lnTo>
                    <a:cubicBezTo>
                      <a:pt x="10848" y="0"/>
                      <a:pt x="0" y="10009"/>
                      <a:pt x="0" y="22357"/>
                    </a:cubicBezTo>
                    <a:lnTo>
                      <a:pt x="0" y="77563"/>
                    </a:lnTo>
                    <a:cubicBezTo>
                      <a:pt x="0" y="89910"/>
                      <a:pt x="10848" y="99920"/>
                      <a:pt x="24230" y="99920"/>
                    </a:cubicBezTo>
                    <a:lnTo>
                      <a:pt x="408929" y="99920"/>
                    </a:lnTo>
                    <a:cubicBezTo>
                      <a:pt x="422311" y="99920"/>
                      <a:pt x="433159" y="89910"/>
                      <a:pt x="433159" y="77563"/>
                    </a:cubicBezTo>
                    <a:lnTo>
                      <a:pt x="433159" y="22357"/>
                    </a:lnTo>
                    <a:cubicBezTo>
                      <a:pt x="433159" y="10009"/>
                      <a:pt x="422311" y="0"/>
                      <a:pt x="408929" y="0"/>
                    </a:cubicBezTo>
                    <a:close/>
                    <a:moveTo>
                      <a:pt x="67681" y="62450"/>
                    </a:moveTo>
                    <a:cubicBezTo>
                      <a:pt x="60205" y="62450"/>
                      <a:pt x="54145" y="56858"/>
                      <a:pt x="54145" y="49960"/>
                    </a:cubicBezTo>
                    <a:cubicBezTo>
                      <a:pt x="54145" y="43062"/>
                      <a:pt x="60205" y="37470"/>
                      <a:pt x="67681" y="37470"/>
                    </a:cubicBezTo>
                    <a:cubicBezTo>
                      <a:pt x="75157" y="37470"/>
                      <a:pt x="81217" y="43062"/>
                      <a:pt x="81217" y="49960"/>
                    </a:cubicBezTo>
                    <a:cubicBezTo>
                      <a:pt x="81217" y="56858"/>
                      <a:pt x="75157" y="62450"/>
                      <a:pt x="67681" y="62450"/>
                    </a:cubicBezTo>
                    <a:close/>
                    <a:moveTo>
                      <a:pt x="135362" y="62450"/>
                    </a:moveTo>
                    <a:cubicBezTo>
                      <a:pt x="127886" y="62450"/>
                      <a:pt x="121826" y="56858"/>
                      <a:pt x="121826" y="49960"/>
                    </a:cubicBezTo>
                    <a:cubicBezTo>
                      <a:pt x="121826" y="43062"/>
                      <a:pt x="127886" y="37470"/>
                      <a:pt x="135362" y="37470"/>
                    </a:cubicBezTo>
                    <a:cubicBezTo>
                      <a:pt x="142838" y="37470"/>
                      <a:pt x="148899" y="43062"/>
                      <a:pt x="148899" y="49960"/>
                    </a:cubicBezTo>
                    <a:cubicBezTo>
                      <a:pt x="148899" y="56858"/>
                      <a:pt x="142838" y="62450"/>
                      <a:pt x="135362" y="62450"/>
                    </a:cubicBezTo>
                    <a:close/>
                    <a:moveTo>
                      <a:pt x="203043" y="62450"/>
                    </a:moveTo>
                    <a:cubicBezTo>
                      <a:pt x="195567" y="62450"/>
                      <a:pt x="189507" y="56858"/>
                      <a:pt x="189507" y="49960"/>
                    </a:cubicBezTo>
                    <a:cubicBezTo>
                      <a:pt x="189507" y="43062"/>
                      <a:pt x="195567" y="37470"/>
                      <a:pt x="203043" y="37470"/>
                    </a:cubicBezTo>
                    <a:cubicBezTo>
                      <a:pt x="210519" y="37470"/>
                      <a:pt x="216580" y="43062"/>
                      <a:pt x="216580" y="49960"/>
                    </a:cubicBezTo>
                    <a:cubicBezTo>
                      <a:pt x="216580" y="56858"/>
                      <a:pt x="210519" y="62450"/>
                      <a:pt x="203043" y="624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E3CB64F4-C2A4-4712-A429-D0E9C332224E}"/>
                  </a:ext>
                </a:extLst>
              </p:cNvPr>
              <p:cNvSpPr/>
              <p:nvPr/>
            </p:nvSpPr>
            <p:spPr>
              <a:xfrm>
                <a:off x="10301747" y="2122169"/>
                <a:ext cx="433159" cy="99919"/>
              </a:xfrm>
              <a:custGeom>
                <a:avLst/>
                <a:gdLst>
                  <a:gd name="connsiteX0" fmla="*/ 408929 w 433159"/>
                  <a:gd name="connsiteY0" fmla="*/ 0 h 99919"/>
                  <a:gd name="connsiteX1" fmla="*/ 24230 w 433159"/>
                  <a:gd name="connsiteY1" fmla="*/ 0 h 99919"/>
                  <a:gd name="connsiteX2" fmla="*/ 0 w 433159"/>
                  <a:gd name="connsiteY2" fmla="*/ 22357 h 99919"/>
                  <a:gd name="connsiteX3" fmla="*/ 0 w 433159"/>
                  <a:gd name="connsiteY3" fmla="*/ 77563 h 99919"/>
                  <a:gd name="connsiteX4" fmla="*/ 24230 w 433159"/>
                  <a:gd name="connsiteY4" fmla="*/ 99920 h 99919"/>
                  <a:gd name="connsiteX5" fmla="*/ 408929 w 433159"/>
                  <a:gd name="connsiteY5" fmla="*/ 99920 h 99919"/>
                  <a:gd name="connsiteX6" fmla="*/ 433159 w 433159"/>
                  <a:gd name="connsiteY6" fmla="*/ 77563 h 99919"/>
                  <a:gd name="connsiteX7" fmla="*/ 433159 w 433159"/>
                  <a:gd name="connsiteY7" fmla="*/ 22357 h 99919"/>
                  <a:gd name="connsiteX8" fmla="*/ 408929 w 433159"/>
                  <a:gd name="connsiteY8" fmla="*/ 0 h 99919"/>
                  <a:gd name="connsiteX9" fmla="*/ 67681 w 433159"/>
                  <a:gd name="connsiteY9" fmla="*/ 62450 h 99919"/>
                  <a:gd name="connsiteX10" fmla="*/ 54145 w 433159"/>
                  <a:gd name="connsiteY10" fmla="*/ 49960 h 99919"/>
                  <a:gd name="connsiteX11" fmla="*/ 67681 w 433159"/>
                  <a:gd name="connsiteY11" fmla="*/ 37470 h 99919"/>
                  <a:gd name="connsiteX12" fmla="*/ 81217 w 433159"/>
                  <a:gd name="connsiteY12" fmla="*/ 49960 h 99919"/>
                  <a:gd name="connsiteX13" fmla="*/ 67681 w 433159"/>
                  <a:gd name="connsiteY13" fmla="*/ 62450 h 99919"/>
                  <a:gd name="connsiteX14" fmla="*/ 135362 w 433159"/>
                  <a:gd name="connsiteY14" fmla="*/ 62450 h 99919"/>
                  <a:gd name="connsiteX15" fmla="*/ 121826 w 433159"/>
                  <a:gd name="connsiteY15" fmla="*/ 49960 h 99919"/>
                  <a:gd name="connsiteX16" fmla="*/ 135362 w 433159"/>
                  <a:gd name="connsiteY16" fmla="*/ 37470 h 99919"/>
                  <a:gd name="connsiteX17" fmla="*/ 148899 w 433159"/>
                  <a:gd name="connsiteY17" fmla="*/ 49960 h 99919"/>
                  <a:gd name="connsiteX18" fmla="*/ 135362 w 433159"/>
                  <a:gd name="connsiteY18" fmla="*/ 62450 h 99919"/>
                  <a:gd name="connsiteX19" fmla="*/ 203043 w 433159"/>
                  <a:gd name="connsiteY19" fmla="*/ 62450 h 99919"/>
                  <a:gd name="connsiteX20" fmla="*/ 189507 w 433159"/>
                  <a:gd name="connsiteY20" fmla="*/ 49960 h 99919"/>
                  <a:gd name="connsiteX21" fmla="*/ 203043 w 433159"/>
                  <a:gd name="connsiteY21" fmla="*/ 37470 h 99919"/>
                  <a:gd name="connsiteX22" fmla="*/ 216580 w 433159"/>
                  <a:gd name="connsiteY22" fmla="*/ 49960 h 99919"/>
                  <a:gd name="connsiteX23" fmla="*/ 203043 w 433159"/>
                  <a:gd name="connsiteY23" fmla="*/ 62450 h 999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33159" h="99919">
                    <a:moveTo>
                      <a:pt x="408929" y="0"/>
                    </a:moveTo>
                    <a:lnTo>
                      <a:pt x="24230" y="0"/>
                    </a:lnTo>
                    <a:cubicBezTo>
                      <a:pt x="10848" y="0"/>
                      <a:pt x="0" y="10009"/>
                      <a:pt x="0" y="22357"/>
                    </a:cubicBezTo>
                    <a:lnTo>
                      <a:pt x="0" y="77563"/>
                    </a:lnTo>
                    <a:cubicBezTo>
                      <a:pt x="0" y="89910"/>
                      <a:pt x="10848" y="99920"/>
                      <a:pt x="24230" y="99920"/>
                    </a:cubicBezTo>
                    <a:lnTo>
                      <a:pt x="408929" y="99920"/>
                    </a:lnTo>
                    <a:cubicBezTo>
                      <a:pt x="422311" y="99920"/>
                      <a:pt x="433159" y="89910"/>
                      <a:pt x="433159" y="77563"/>
                    </a:cubicBezTo>
                    <a:lnTo>
                      <a:pt x="433159" y="22357"/>
                    </a:lnTo>
                    <a:cubicBezTo>
                      <a:pt x="433159" y="10009"/>
                      <a:pt x="422311" y="0"/>
                      <a:pt x="408929" y="0"/>
                    </a:cubicBezTo>
                    <a:close/>
                    <a:moveTo>
                      <a:pt x="67681" y="62450"/>
                    </a:moveTo>
                    <a:cubicBezTo>
                      <a:pt x="60205" y="62450"/>
                      <a:pt x="54145" y="56858"/>
                      <a:pt x="54145" y="49960"/>
                    </a:cubicBezTo>
                    <a:cubicBezTo>
                      <a:pt x="54145" y="43062"/>
                      <a:pt x="60205" y="37470"/>
                      <a:pt x="67681" y="37470"/>
                    </a:cubicBezTo>
                    <a:cubicBezTo>
                      <a:pt x="75157" y="37470"/>
                      <a:pt x="81217" y="43062"/>
                      <a:pt x="81217" y="49960"/>
                    </a:cubicBezTo>
                    <a:cubicBezTo>
                      <a:pt x="81217" y="56858"/>
                      <a:pt x="75157" y="62450"/>
                      <a:pt x="67681" y="62450"/>
                    </a:cubicBezTo>
                    <a:close/>
                    <a:moveTo>
                      <a:pt x="135362" y="62450"/>
                    </a:moveTo>
                    <a:cubicBezTo>
                      <a:pt x="127886" y="62450"/>
                      <a:pt x="121826" y="56858"/>
                      <a:pt x="121826" y="49960"/>
                    </a:cubicBezTo>
                    <a:cubicBezTo>
                      <a:pt x="121826" y="43062"/>
                      <a:pt x="127886" y="37470"/>
                      <a:pt x="135362" y="37470"/>
                    </a:cubicBezTo>
                    <a:cubicBezTo>
                      <a:pt x="142838" y="37470"/>
                      <a:pt x="148899" y="43062"/>
                      <a:pt x="148899" y="49960"/>
                    </a:cubicBezTo>
                    <a:cubicBezTo>
                      <a:pt x="148899" y="56858"/>
                      <a:pt x="142838" y="62450"/>
                      <a:pt x="135362" y="62450"/>
                    </a:cubicBezTo>
                    <a:close/>
                    <a:moveTo>
                      <a:pt x="203043" y="62450"/>
                    </a:moveTo>
                    <a:cubicBezTo>
                      <a:pt x="195567" y="62450"/>
                      <a:pt x="189507" y="56858"/>
                      <a:pt x="189507" y="49960"/>
                    </a:cubicBezTo>
                    <a:cubicBezTo>
                      <a:pt x="189507" y="43062"/>
                      <a:pt x="195567" y="37470"/>
                      <a:pt x="203043" y="37470"/>
                    </a:cubicBezTo>
                    <a:cubicBezTo>
                      <a:pt x="210519" y="37470"/>
                      <a:pt x="216580" y="43062"/>
                      <a:pt x="216580" y="49960"/>
                    </a:cubicBezTo>
                    <a:cubicBezTo>
                      <a:pt x="216580" y="56858"/>
                      <a:pt x="210519" y="62450"/>
                      <a:pt x="203043" y="62450"/>
                    </a:cubicBezTo>
                    <a:close/>
                  </a:path>
                </a:pathLst>
              </a:custGeom>
              <a:ln/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D9F0FAB6-57F0-4091-857D-B7D18D639449}"/>
                </a:ext>
              </a:extLst>
            </p:cNvPr>
            <p:cNvSpPr/>
            <p:nvPr/>
          </p:nvSpPr>
          <p:spPr>
            <a:xfrm>
              <a:off x="4305271" y="2493385"/>
              <a:ext cx="2816352" cy="2816352"/>
            </a:xfrm>
            <a:prstGeom prst="ellipse">
              <a:avLst/>
            </a:pr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9C75391-07B4-465B-94DD-EC76649D568E}"/>
              </a:ext>
            </a:extLst>
          </p:cNvPr>
          <p:cNvSpPr txBox="1"/>
          <p:nvPr/>
        </p:nvSpPr>
        <p:spPr>
          <a:xfrm>
            <a:off x="7093555" y="1458481"/>
            <a:ext cx="1898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4"/>
                </a:solidFill>
              </a:rPr>
              <a:t>infrastructure</a:t>
            </a:r>
          </a:p>
          <a:p>
            <a:pPr algn="r"/>
            <a:r>
              <a:rPr lang="en-US" sz="2400" dirty="0">
                <a:solidFill>
                  <a:schemeClr val="accent4"/>
                </a:solidFill>
              </a:rPr>
              <a:t>software</a:t>
            </a:r>
          </a:p>
          <a:p>
            <a:pPr algn="r"/>
            <a:r>
              <a:rPr lang="en-US" sz="2400" dirty="0">
                <a:solidFill>
                  <a:schemeClr val="accent4"/>
                </a:solidFill>
              </a:rPr>
              <a:t>service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11486F-43A9-4BF1-9AF5-2725CCCD771E}"/>
              </a:ext>
            </a:extLst>
          </p:cNvPr>
          <p:cNvSpPr txBox="1"/>
          <p:nvPr/>
        </p:nvSpPr>
        <p:spPr>
          <a:xfrm>
            <a:off x="7426467" y="5163933"/>
            <a:ext cx="1565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accent2"/>
                </a:solidFill>
              </a:rPr>
              <a:t>transfer</a:t>
            </a:r>
          </a:p>
          <a:p>
            <a:pPr algn="r"/>
            <a:r>
              <a:rPr lang="en-US" sz="2400" dirty="0">
                <a:solidFill>
                  <a:schemeClr val="accent2"/>
                </a:solidFill>
              </a:rPr>
              <a:t>education</a:t>
            </a:r>
          </a:p>
          <a:p>
            <a:pPr algn="r"/>
            <a:r>
              <a:rPr lang="en-US" sz="2400" dirty="0">
                <a:solidFill>
                  <a:schemeClr val="accent2"/>
                </a:solidFill>
              </a:rPr>
              <a:t>application</a:t>
            </a:r>
            <a:endParaRPr lang="en-SG" sz="2400" dirty="0">
              <a:solidFill>
                <a:schemeClr val="accent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B514BC-B104-4D8C-BBF7-2490C5610055}"/>
              </a:ext>
            </a:extLst>
          </p:cNvPr>
          <p:cNvSpPr txBox="1"/>
          <p:nvPr/>
        </p:nvSpPr>
        <p:spPr>
          <a:xfrm>
            <a:off x="1899927" y="1424768"/>
            <a:ext cx="1843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3"/>
                </a:solidFill>
              </a:rPr>
              <a:t>management</a:t>
            </a:r>
          </a:p>
          <a:p>
            <a:r>
              <a:rPr lang="en-US" sz="2400" dirty="0">
                <a:solidFill>
                  <a:schemeClr val="accent3"/>
                </a:solidFill>
              </a:rPr>
              <a:t>coordination</a:t>
            </a:r>
            <a:endParaRPr lang="en-SG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375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schemas.microsoft.com/office/infopath/2007/PartnerControls"/>
    <ds:schemaRef ds:uri="http://www.w3.org/2000/xmlns/"/>
    <ds:schemaRef ds:uri="447a0e29-417c-48dd-a0a6-9c62823d420b"/>
    <ds:schemaRef ds:uri="21db1a41-6048-41cc-aa9c-5fc692bf8cba"/>
  </ds:schemaRefs>
</ds:datastoreItem>
</file>

<file path=customXml/itemProps2.xml><?xml version="1.0" encoding="utf-8"?>
<ds:datastoreItem xmlns:ds="http://schemas.openxmlformats.org/officeDocument/2006/customXml" ds:itemID="{F55BA6F4-1389-42E2-83BD-3E88FB5FC2F5}"/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</Words>
  <Application>Microsoft Office PowerPoint</Application>
  <PresentationFormat>Breitbild</PresentationFormat>
  <Paragraphs>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1</cp:revision>
  <dcterms:created xsi:type="dcterms:W3CDTF">2020-06-29T09:54:11Z</dcterms:created>
  <dcterms:modified xsi:type="dcterms:W3CDTF">2022-10-10T13:18:12Z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Order">
    <vt:lpwstr>53900.0000000000</vt:lpwstr>
  </property>
  <property fmtid="{D5CDD505-2E9C-101B-9397-08002B2CF9AE}" pid="4" name="xd_Signature">
    <vt:lpwstr/>
  </property>
  <property fmtid="{D5CDD505-2E9C-101B-9397-08002B2CF9AE}" pid="5" name="xd_ProgID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MediaServiceImageTags">
    <vt:lpwstr/>
  </property>
</Properties>
</file>