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402" r:id="rId4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7"/>
    <p:restoredTop sz="89807"/>
  </p:normalViewPr>
  <p:slideViewPr>
    <p:cSldViewPr snapToGrid="0">
      <p:cViewPr>
        <p:scale>
          <a:sx n="73" d="100"/>
          <a:sy n="73" d="100"/>
        </p:scale>
        <p:origin x="2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48" Type="http://schemas.openxmlformats.org/officeDocument/2006/relationships/slide" Target="slides/slide47.xml"/><Relationship Id="rId74" Type="http://schemas.openxmlformats.org/officeDocument/2006/relationships/notesMaster" Target="notesMasters/notesMaster1.xml"/><Relationship Id="rId75" Type="http://schemas.openxmlformats.org/officeDocument/2006/relationships/commentAuthors" Target="commentAuthors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Shape 24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67" name="Shape 24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Source + Sample Name: starting or intermediate point of your experiment </a:t>
            </a:r>
          </a:p>
          <a:p>
            <a:r>
              <a:t>Characteristics: describe your sample (e.g. the plant sample) </a:t>
            </a:r>
          </a:p>
          <a:p>
            <a:r>
              <a:t>Factors are the major determinant (s) of the experiment (e.g. genotype, heat treatment) </a:t>
            </a:r>
          </a:p>
          <a:p>
            <a:r>
              <a:t>Parameter annotate the experimental workflow (in lab or at computer) </a:t>
            </a:r>
          </a:p>
          <a:p>
            <a:r>
              <a:t>Data: names the files 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2.png"/></Relationships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5" name="Image" descr="Image"/>
          <p:cNvPicPr>
            <a:picLocks noChangeAspect="1"/>
          </p:cNvPicPr>
          <p:nvPr/>
        </p:nvPicPr>
        <p:blipFill>
          <a:blip r:embed="rId3"/>
          <a:srcRect l="18079" t="19299" r="18079" b="17263"/>
          <a:stretch>
            <a:fillRect/>
          </a:stretch>
        </p:blipFill>
        <p:spPr>
          <a:xfrm>
            <a:off x="-38934" y="21504"/>
            <a:ext cx="12230934" cy="6836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1769</Words>
  <Application>Microsoft Macintosh PowerPoint</Application>
  <PresentationFormat>Widescreen</PresentationFormat>
  <Paragraphs>447</Paragraphs>
  <Slides>72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Arial Black</vt:lpstr>
      <vt:lpstr>Calibri</vt:lpstr>
      <vt:lpstr>Futura Bold</vt:lpstr>
      <vt:lpstr>Helvetica</vt:lpstr>
      <vt:lpstr>Helvetica Light</vt:lpstr>
      <vt:lpstr>Helvetica Neue</vt:lpstr>
      <vt:lpstr>Helvetica Neue Medium</vt:lpstr>
      <vt:lpstr>Snell Roundhand Bold</vt:lpstr>
      <vt:lpstr>Wingdings</vt:lpstr>
      <vt:lpstr>Design1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Cataloging</vt:lpstr>
      <vt:lpstr>…and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 Europe Data Management Plan Template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Dominik Brilhaus</cp:lastModifiedBy>
  <cp:revision>15</cp:revision>
  <dcterms:modified xsi:type="dcterms:W3CDTF">2022-10-10T09:01:07Z</dcterms:modified>
</cp:coreProperties>
</file>