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D16EB-345D-4063-AC91-E66F577D9E2D}" v="23" dt="2022-10-10T12:46:3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Cristina Martins Rodrigues" userId="459032d2-6611-47f6-b546-c79c040e89ab" providerId="ADAL" clId="{F55D16EB-345D-4063-AC91-E66F577D9E2D}"/>
    <pc:docChg chg="undo custSel modSld">
      <pc:chgData name="Cristina Martins Rodrigues" userId="459032d2-6611-47f6-b546-c79c040e89ab" providerId="ADAL" clId="{F55D16EB-345D-4063-AC91-E66F577D9E2D}" dt="2022-10-10T12:47:17.864" v="98" actId="555"/>
      <pc:docMkLst>
        <pc:docMk/>
      </pc:docMkLst>
      <pc:sldChg chg="addSp delSp modSp mod">
        <pc:chgData name="Cristina Martins Rodrigues" userId="459032d2-6611-47f6-b546-c79c040e89ab" providerId="ADAL" clId="{F55D16EB-345D-4063-AC91-E66F577D9E2D}" dt="2022-10-10T12:47:17.864" v="98" actId="555"/>
        <pc:sldMkLst>
          <pc:docMk/>
          <pc:sldMk cId="1084462345" sldId="616"/>
        </pc:sldMkLst>
        <pc:spChg chg="del">
          <ac:chgData name="Cristina Martins Rodrigues" userId="459032d2-6611-47f6-b546-c79c040e89ab" providerId="ADAL" clId="{F55D16EB-345D-4063-AC91-E66F577D9E2D}" dt="2022-10-10T12:43:32.848" v="0" actId="478"/>
          <ac:spMkLst>
            <pc:docMk/>
            <pc:sldMk cId="1084462345" sldId="616"/>
            <ac:spMk id="2" creationId="{87832167-E5F5-4172-BFBF-0E48A0EC76FF}"/>
          </ac:spMkLst>
        </pc:spChg>
        <pc:spChg chg="add del mod">
          <ac:chgData name="Cristina Martins Rodrigues" userId="459032d2-6611-47f6-b546-c79c040e89ab" providerId="ADAL" clId="{F55D16EB-345D-4063-AC91-E66F577D9E2D}" dt="2022-10-10T12:43:38.053" v="1" actId="478"/>
          <ac:spMkLst>
            <pc:docMk/>
            <pc:sldMk cId="1084462345" sldId="616"/>
            <ac:spMk id="4" creationId="{E83667F9-2259-1A8C-E25C-23C0CE699428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Cristina Martins Rodrigues" userId="459032d2-6611-47f6-b546-c79c040e89ab" providerId="ADAL" clId="{F55D16EB-345D-4063-AC91-E66F577D9E2D}" dt="2022-10-10T12:46:26.498" v="53" actId="164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Cristina Martins Rodrigues" userId="459032d2-6611-47f6-b546-c79c040e89ab" providerId="ADAL" clId="{F55D16EB-345D-4063-AC91-E66F577D9E2D}" dt="2022-10-10T12:46:29.263" v="55" actId="164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Cristina Martins Rodrigues" userId="459032d2-6611-47f6-b546-c79c040e89ab" providerId="ADAL" clId="{F55D16EB-345D-4063-AC91-E66F577D9E2D}" dt="2022-10-10T12:45:29.462" v="42" actId="164"/>
          <ac:spMkLst>
            <pc:docMk/>
            <pc:sldMk cId="1084462345" sldId="616"/>
            <ac:spMk id="79" creationId="{84D79741-7025-42F7-AAEC-46B186E303DC}"/>
          </ac:spMkLst>
        </pc:spChg>
        <pc:spChg chg="mod">
          <ac:chgData name="Cristina Martins Rodrigues" userId="459032d2-6611-47f6-b546-c79c040e89ab" providerId="ADAL" clId="{F55D16EB-345D-4063-AC91-E66F577D9E2D}" dt="2022-10-10T12:45:29.462" v="42" actId="164"/>
          <ac:spMkLst>
            <pc:docMk/>
            <pc:sldMk cId="1084462345" sldId="616"/>
            <ac:spMk id="80" creationId="{CED9637D-D47F-4EEC-8E8A-DE1B73350123}"/>
          </ac:spMkLst>
        </pc:spChg>
        <pc:spChg chg="mod topLvl">
          <ac:chgData name="Cristina Martins Rodrigues" userId="459032d2-6611-47f6-b546-c79c040e89ab" providerId="ADAL" clId="{F55D16EB-345D-4063-AC91-E66F577D9E2D}" dt="2022-10-10T12:47:17.864" v="98" actId="555"/>
          <ac:spMkLst>
            <pc:docMk/>
            <pc:sldMk cId="1084462345" sldId="616"/>
            <ac:spMk id="92" creationId="{21A6AE00-B6BF-4CAD-BA01-ABA146FAE2B3}"/>
          </ac:spMkLst>
        </pc:spChg>
        <pc:spChg chg="mod topLvl">
          <ac:chgData name="Cristina Martins Rodrigues" userId="459032d2-6611-47f6-b546-c79c040e89ab" providerId="ADAL" clId="{F55D16EB-345D-4063-AC91-E66F577D9E2D}" dt="2022-10-10T12:47:17.864" v="98" actId="555"/>
          <ac:spMkLst>
            <pc:docMk/>
            <pc:sldMk cId="1084462345" sldId="616"/>
            <ac:spMk id="93" creationId="{D4D70DA6-83E1-4C16-9116-6A21701B95D7}"/>
          </ac:spMkLst>
        </pc:spChg>
        <pc:spChg chg="mod">
          <ac:chgData name="Cristina Martins Rodrigues" userId="459032d2-6611-47f6-b546-c79c040e89ab" providerId="ADAL" clId="{F55D16EB-345D-4063-AC91-E66F577D9E2D}" dt="2022-10-10T12:45:39.720" v="46" actId="164"/>
          <ac:spMkLst>
            <pc:docMk/>
            <pc:sldMk cId="1084462345" sldId="616"/>
            <ac:spMk id="94" creationId="{CFFB5E4A-DFC5-49E1-AE97-01D77060C191}"/>
          </ac:spMkLst>
        </pc:spChg>
        <pc:spChg chg="mod">
          <ac:chgData name="Cristina Martins Rodrigues" userId="459032d2-6611-47f6-b546-c79c040e89ab" providerId="ADAL" clId="{F55D16EB-345D-4063-AC91-E66F577D9E2D}" dt="2022-10-10T12:45:39.720" v="46" actId="164"/>
          <ac:spMkLst>
            <pc:docMk/>
            <pc:sldMk cId="1084462345" sldId="616"/>
            <ac:spMk id="95" creationId="{A3D7B7C9-44B7-42E1-826E-CDBB2BCA34B2}"/>
          </ac:spMkLst>
        </pc:spChg>
        <pc:spChg chg="mod">
          <ac:chgData name="Cristina Martins Rodrigues" userId="459032d2-6611-47f6-b546-c79c040e89ab" providerId="ADAL" clId="{F55D16EB-345D-4063-AC91-E66F577D9E2D}" dt="2022-10-10T12:47:17.864" v="98" actId="555"/>
          <ac:spMkLst>
            <pc:docMk/>
            <pc:sldMk cId="1084462345" sldId="616"/>
            <ac:spMk id="96" creationId="{BAB79248-0A48-440F-A187-0BDF3DC4F986}"/>
          </ac:spMkLst>
        </pc:spChg>
        <pc:spChg chg="mod">
          <ac:chgData name="Cristina Martins Rodrigues" userId="459032d2-6611-47f6-b546-c79c040e89ab" providerId="ADAL" clId="{F55D16EB-345D-4063-AC91-E66F577D9E2D}" dt="2022-10-10T12:45:35.159" v="44" actId="164"/>
          <ac:spMkLst>
            <pc:docMk/>
            <pc:sldMk cId="1084462345" sldId="616"/>
            <ac:spMk id="97" creationId="{F8B7791D-038C-4F8E-9A9C-E587C94B2ED3}"/>
          </ac:spMkLst>
        </pc:spChg>
        <pc:spChg chg="mod">
          <ac:chgData name="Cristina Martins Rodrigues" userId="459032d2-6611-47f6-b546-c79c040e89ab" providerId="ADAL" clId="{F55D16EB-345D-4063-AC91-E66F577D9E2D}" dt="2022-10-10T12:45:35.159" v="44" actId="164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Cristina Martins Rodrigues" userId="459032d2-6611-47f6-b546-c79c040e89ab" providerId="ADAL" clId="{F55D16EB-345D-4063-AC91-E66F577D9E2D}" dt="2022-10-10T12:46:28.461" v="54" actId="164"/>
          <ac:spMkLst>
            <pc:docMk/>
            <pc:sldMk cId="1084462345" sldId="616"/>
            <ac:spMk id="119" creationId="{D9B9480C-FFF7-45D2-8512-DB0BE89BE575}"/>
          </ac:spMkLst>
        </pc:spChg>
        <pc:spChg chg="mod topLvl">
          <ac:chgData name="Cristina Martins Rodrigues" userId="459032d2-6611-47f6-b546-c79c040e89ab" providerId="ADAL" clId="{F55D16EB-345D-4063-AC91-E66F577D9E2D}" dt="2022-10-10T12:47:17.864" v="98" actId="555"/>
          <ac:spMkLst>
            <pc:docMk/>
            <pc:sldMk cId="1084462345" sldId="616"/>
            <ac:spMk id="124" creationId="{5DDC7523-3FB6-423F-B516-86A219F6B70C}"/>
          </ac:spMkLst>
        </pc:spChg>
        <pc:grpChg chg="add mod">
          <ac:chgData name="Cristina Martins Rodrigues" userId="459032d2-6611-47f6-b546-c79c040e89ab" providerId="ADAL" clId="{F55D16EB-345D-4063-AC91-E66F577D9E2D}" dt="2022-10-10T12:46:26.498" v="53" actId="164"/>
          <ac:grpSpMkLst>
            <pc:docMk/>
            <pc:sldMk cId="1084462345" sldId="616"/>
            <ac:grpSpMk id="5" creationId="{2B717F08-3F6B-8EAD-EAE4-746178E7DA75}"/>
          </ac:grpSpMkLst>
        </pc:grpChg>
        <pc:grpChg chg="add mod topLvl">
          <ac:chgData name="Cristina Martins Rodrigues" userId="459032d2-6611-47f6-b546-c79c040e89ab" providerId="ADAL" clId="{F55D16EB-345D-4063-AC91-E66F577D9E2D}" dt="2022-10-10T12:46:37.706" v="57" actId="408"/>
          <ac:grpSpMkLst>
            <pc:docMk/>
            <pc:sldMk cId="1084462345" sldId="616"/>
            <ac:grpSpMk id="6" creationId="{614F5D3E-A63D-C0C2-A330-3EC04E393093}"/>
          </ac:grpSpMkLst>
        </pc:grpChg>
        <pc:grpChg chg="add mod topLvl">
          <ac:chgData name="Cristina Martins Rodrigues" userId="459032d2-6611-47f6-b546-c79c040e89ab" providerId="ADAL" clId="{F55D16EB-345D-4063-AC91-E66F577D9E2D}" dt="2022-10-10T12:46:30.024" v="56" actId="164"/>
          <ac:grpSpMkLst>
            <pc:docMk/>
            <pc:sldMk cId="1084462345" sldId="616"/>
            <ac:grpSpMk id="7" creationId="{44191A78-8354-343C-1CD6-45BF2350AEE1}"/>
          </ac:grpSpMkLst>
        </pc:grpChg>
        <pc:grpChg chg="add del mod">
          <ac:chgData name="Cristina Martins Rodrigues" userId="459032d2-6611-47f6-b546-c79c040e89ab" providerId="ADAL" clId="{F55D16EB-345D-4063-AC91-E66F577D9E2D}" dt="2022-10-10T12:45:06.992" v="38" actId="165"/>
          <ac:grpSpMkLst>
            <pc:docMk/>
            <pc:sldMk cId="1084462345" sldId="616"/>
            <ac:grpSpMk id="8" creationId="{39CB56BE-1825-3486-5685-0CD266C99EA4}"/>
          </ac:grpSpMkLst>
        </pc:grpChg>
        <pc:grpChg chg="add del mod">
          <ac:chgData name="Cristina Martins Rodrigues" userId="459032d2-6611-47f6-b546-c79c040e89ab" providerId="ADAL" clId="{F55D16EB-345D-4063-AC91-E66F577D9E2D}" dt="2022-10-10T12:45:10.548" v="39" actId="165"/>
          <ac:grpSpMkLst>
            <pc:docMk/>
            <pc:sldMk cId="1084462345" sldId="616"/>
            <ac:grpSpMk id="9" creationId="{00767C28-6333-25BC-6CC5-ED355B376C7B}"/>
          </ac:grpSpMkLst>
        </pc:grpChg>
        <pc:grpChg chg="add mod">
          <ac:chgData name="Cristina Martins Rodrigues" userId="459032d2-6611-47f6-b546-c79c040e89ab" providerId="ADAL" clId="{F55D16EB-345D-4063-AC91-E66F577D9E2D}" dt="2022-10-10T12:44:47.930" v="33" actId="164"/>
          <ac:grpSpMkLst>
            <pc:docMk/>
            <pc:sldMk cId="1084462345" sldId="616"/>
            <ac:grpSpMk id="10" creationId="{7BC847CB-DBB9-70EC-FD7F-9D8852238708}"/>
          </ac:grpSpMkLst>
        </pc:grpChg>
        <pc:grpChg chg="add del mod">
          <ac:chgData name="Cristina Martins Rodrigues" userId="459032d2-6611-47f6-b546-c79c040e89ab" providerId="ADAL" clId="{F55D16EB-345D-4063-AC91-E66F577D9E2D}" dt="2022-10-10T12:45:04.215" v="37" actId="165"/>
          <ac:grpSpMkLst>
            <pc:docMk/>
            <pc:sldMk cId="1084462345" sldId="616"/>
            <ac:grpSpMk id="11" creationId="{CDE9F7B7-C1DC-9EEC-F95D-A6BC390FBAD0}"/>
          </ac:grpSpMkLst>
        </pc:grpChg>
        <pc:grpChg chg="add mod">
          <ac:chgData name="Cristina Martins Rodrigues" userId="459032d2-6611-47f6-b546-c79c040e89ab" providerId="ADAL" clId="{F55D16EB-345D-4063-AC91-E66F577D9E2D}" dt="2022-10-10T12:46:37.706" v="57" actId="408"/>
          <ac:grpSpMkLst>
            <pc:docMk/>
            <pc:sldMk cId="1084462345" sldId="616"/>
            <ac:grpSpMk id="12" creationId="{FBF072DB-E1C4-982A-50C5-2A35D139A2E0}"/>
          </ac:grpSpMkLst>
        </pc:grpChg>
        <pc:grpChg chg="add mod">
          <ac:chgData name="Cristina Martins Rodrigues" userId="459032d2-6611-47f6-b546-c79c040e89ab" providerId="ADAL" clId="{F55D16EB-345D-4063-AC91-E66F577D9E2D}" dt="2022-10-10T12:47:01.650" v="77" actId="1037"/>
          <ac:grpSpMkLst>
            <pc:docMk/>
            <pc:sldMk cId="1084462345" sldId="616"/>
            <ac:grpSpMk id="13" creationId="{A2F148BB-B8C8-430F-78DB-370CFE80CB5C}"/>
          </ac:grpSpMkLst>
        </pc:grpChg>
        <pc:grpChg chg="add mod">
          <ac:chgData name="Cristina Martins Rodrigues" userId="459032d2-6611-47f6-b546-c79c040e89ab" providerId="ADAL" clId="{F55D16EB-345D-4063-AC91-E66F577D9E2D}" dt="2022-10-10T12:46:37.706" v="57" actId="408"/>
          <ac:grpSpMkLst>
            <pc:docMk/>
            <pc:sldMk cId="1084462345" sldId="616"/>
            <ac:grpSpMk id="14" creationId="{9A8599DA-88C8-2C8F-5BA1-E1C97E01493D}"/>
          </ac:grpSpMkLst>
        </pc:grpChg>
        <pc:grpChg chg="add mod">
          <ac:chgData name="Cristina Martins Rodrigues" userId="459032d2-6611-47f6-b546-c79c040e89ab" providerId="ADAL" clId="{F55D16EB-345D-4063-AC91-E66F577D9E2D}" dt="2022-10-10T12:46:30.024" v="56" actId="164"/>
          <ac:grpSpMkLst>
            <pc:docMk/>
            <pc:sldMk cId="1084462345" sldId="616"/>
            <ac:grpSpMk id="15" creationId="{F776BCCA-45D5-CD2F-C779-0DFDA2100C15}"/>
          </ac:grpSpMkLst>
        </pc:grpChg>
        <pc:grpChg chg="add mod">
          <ac:chgData name="Cristina Martins Rodrigues" userId="459032d2-6611-47f6-b546-c79c040e89ab" providerId="ADAL" clId="{F55D16EB-345D-4063-AC91-E66F577D9E2D}" dt="2022-10-10T12:46:29.263" v="55" actId="164"/>
          <ac:grpSpMkLst>
            <pc:docMk/>
            <pc:sldMk cId="1084462345" sldId="616"/>
            <ac:grpSpMk id="16" creationId="{345F0DEB-CA28-6D46-D802-F781226BECAB}"/>
          </ac:grpSpMkLst>
        </pc:grpChg>
        <pc:grpChg chg="add mod">
          <ac:chgData name="Cristina Martins Rodrigues" userId="459032d2-6611-47f6-b546-c79c040e89ab" providerId="ADAL" clId="{F55D16EB-345D-4063-AC91-E66F577D9E2D}" dt="2022-10-10T12:46:28.461" v="54" actId="164"/>
          <ac:grpSpMkLst>
            <pc:docMk/>
            <pc:sldMk cId="1084462345" sldId="616"/>
            <ac:grpSpMk id="17" creationId="{97E60E99-C793-C584-B971-AAAD47577BF8}"/>
          </ac:grpSpMkLst>
        </pc:grpChg>
        <pc:grpChg chg="add mod">
          <ac:chgData name="Cristina Martins Rodrigues" userId="459032d2-6611-47f6-b546-c79c040e89ab" providerId="ADAL" clId="{F55D16EB-345D-4063-AC91-E66F577D9E2D}" dt="2022-10-10T12:46:26.498" v="53" actId="164"/>
          <ac:grpSpMkLst>
            <pc:docMk/>
            <pc:sldMk cId="1084462345" sldId="616"/>
            <ac:grpSpMk id="18" creationId="{04C2791E-3073-B68E-4818-D3F260519DC4}"/>
          </ac:grpSpMkLst>
        </pc:grpChg>
        <pc:grpChg chg="mod">
          <ac:chgData name="Cristina Martins Rodrigues" userId="459032d2-6611-47f6-b546-c79c040e89ab" providerId="ADAL" clId="{F55D16EB-345D-4063-AC91-E66F577D9E2D}" dt="2022-10-10T12:46:26.498" v="53" actId="164"/>
          <ac:grpSpMkLst>
            <pc:docMk/>
            <pc:sldMk cId="1084462345" sldId="616"/>
            <ac:grpSpMk id="37" creationId="{CB7D4D35-489B-4EF9-9604-82CDDE5EBA59}"/>
          </ac:grpSpMkLst>
        </pc:grpChg>
        <pc:grpChg chg="mod">
          <ac:chgData name="Cristina Martins Rodrigues" userId="459032d2-6611-47f6-b546-c79c040e89ab" providerId="ADAL" clId="{F55D16EB-345D-4063-AC91-E66F577D9E2D}" dt="2022-10-10T12:46:26.498" v="53" actId="164"/>
          <ac:grpSpMkLst>
            <pc:docMk/>
            <pc:sldMk cId="1084462345" sldId="616"/>
            <ac:grpSpMk id="38" creationId="{0ABF4124-7E01-4471-BEBC-522F3C782819}"/>
          </ac:grpSpMkLst>
        </pc:grpChg>
        <pc:grpChg chg="mod topLvl">
          <ac:chgData name="Cristina Martins Rodrigues" userId="459032d2-6611-47f6-b546-c79c040e89ab" providerId="ADAL" clId="{F55D16EB-345D-4063-AC91-E66F577D9E2D}" dt="2022-10-10T12:46:37.706" v="57" actId="408"/>
          <ac:grpSpMkLst>
            <pc:docMk/>
            <pc:sldMk cId="1084462345" sldId="616"/>
            <ac:grpSpMk id="57" creationId="{0EC9D1B0-F5A3-4148-B18B-198A0C8D8C1A}"/>
          </ac:grpSpMkLst>
        </pc:grpChg>
        <pc:grpChg chg="mod">
          <ac:chgData name="Cristina Martins Rodrigues" userId="459032d2-6611-47f6-b546-c79c040e89ab" providerId="ADAL" clId="{F55D16EB-345D-4063-AC91-E66F577D9E2D}" dt="2022-10-10T12:46:28.461" v="54" actId="164"/>
          <ac:grpSpMkLst>
            <pc:docMk/>
            <pc:sldMk cId="1084462345" sldId="616"/>
            <ac:grpSpMk id="99" creationId="{A3763559-9186-48CF-91BE-9AC97FE9141B}"/>
          </ac:grpSpMkLst>
        </pc:grpChg>
        <pc:grpChg chg="mod">
          <ac:chgData name="Cristina Martins Rodrigues" userId="459032d2-6611-47f6-b546-c79c040e89ab" providerId="ADAL" clId="{F55D16EB-345D-4063-AC91-E66F577D9E2D}" dt="2022-10-10T12:46:28.461" v="54" actId="164"/>
          <ac:grpSpMkLst>
            <pc:docMk/>
            <pc:sldMk cId="1084462345" sldId="616"/>
            <ac:grpSpMk id="114" creationId="{41DF2463-0916-4325-8448-F14300CEB7FB}"/>
          </ac:grpSpMkLst>
        </pc:grpChg>
        <pc:grpChg chg="mod">
          <ac:chgData name="Cristina Martins Rodrigues" userId="459032d2-6611-47f6-b546-c79c040e89ab" providerId="ADAL" clId="{F55D16EB-345D-4063-AC91-E66F577D9E2D}" dt="2022-10-10T12:46:28.461" v="54" actId="164"/>
          <ac:grpSpMkLst>
            <pc:docMk/>
            <pc:sldMk cId="1084462345" sldId="616"/>
            <ac:grpSpMk id="118" creationId="{E014B3E8-75FE-4B46-BCF6-EA59599F1DD6}"/>
          </ac:grpSpMkLst>
        </pc:grpChg>
        <pc:picChg chg="mod">
          <ac:chgData name="Cristina Martins Rodrigues" userId="459032d2-6611-47f6-b546-c79c040e89ab" providerId="ADAL" clId="{F55D16EB-345D-4063-AC91-E66F577D9E2D}" dt="2022-10-10T12:46:30.024" v="56" actId="164"/>
          <ac:picMkLst>
            <pc:docMk/>
            <pc:sldMk cId="1084462345" sldId="616"/>
            <ac:picMk id="90" creationId="{F37501B5-4E16-49F6-A8FB-2A7AF97A332C}"/>
          </ac:picMkLst>
        </pc:picChg>
        <pc:picChg chg="mod">
          <ac:chgData name="Cristina Martins Rodrigues" userId="459032d2-6611-47f6-b546-c79c040e89ab" providerId="ADAL" clId="{F55D16EB-345D-4063-AC91-E66F577D9E2D}" dt="2022-10-10T12:46:30.024" v="56" actId="164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Cristina Martins Rodrigues" userId="459032d2-6611-47f6-b546-c79c040e89ab" providerId="ADAL" clId="{F55D16EB-345D-4063-AC91-E66F577D9E2D}" dt="2022-10-10T12:46:28.461" v="54" actId="164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Cristina Martins Rodrigues" userId="459032d2-6611-47f6-b546-c79c040e89ab" providerId="ADAL" clId="{F55D16EB-345D-4063-AC91-E66F577D9E2D}" dt="2022-10-10T12:46:28.461" v="54" actId="164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Cristina Martins Rodrigues" userId="459032d2-6611-47f6-b546-c79c040e89ab" providerId="ADAL" clId="{F55D16EB-345D-4063-AC91-E66F577D9E2D}" dt="2022-10-10T12:46:28.461" v="54" actId="164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Cristina Martins Rodrigues" userId="459032d2-6611-47f6-b546-c79c040e89ab" providerId="ADAL" clId="{F55D16EB-345D-4063-AC91-E66F577D9E2D}" dt="2022-10-10T12:46:28.461" v="54" actId="164"/>
          <ac:cxnSpMkLst>
            <pc:docMk/>
            <pc:sldMk cId="1084462345" sldId="616"/>
            <ac:cxnSpMk id="121" creationId="{4ADB1E29-9850-46D1-BF35-05D0F05D692B}"/>
          </ac:cxnSpMkLst>
        </pc:cxn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B717F08-3F6B-8EAD-EAE4-746178E7DA75}"/>
              </a:ext>
            </a:extLst>
          </p:cNvPr>
          <p:cNvGrpSpPr/>
          <p:nvPr/>
        </p:nvGrpSpPr>
        <p:grpSpPr>
          <a:xfrm>
            <a:off x="9500171" y="2648538"/>
            <a:ext cx="1028652" cy="1065468"/>
            <a:chOff x="9561198" y="2715402"/>
            <a:chExt cx="1028652" cy="10654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7D4D35-489B-4EF9-9604-82CDDE5EBA59}"/>
                </a:ext>
              </a:extLst>
            </p:cNvPr>
            <p:cNvGrpSpPr/>
            <p:nvPr/>
          </p:nvGrpSpPr>
          <p:grpSpPr>
            <a:xfrm>
              <a:off x="9561198" y="2856372"/>
              <a:ext cx="782101" cy="924498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F12B83E9-85C8-4E1C-B102-0A18D3DF6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BA03540F-422F-4574-A9D4-CF26C2718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7EBFC16A-D067-4372-90B6-42ADCA74C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D57041A2-EA9F-43A1-B5BC-295C7C9BF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F001CE58-2DB3-401E-86BC-517C3189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E387188D-9FC6-4882-966E-EDA47F35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93BAB791-C593-43D3-A7D0-824BD2B79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1">
                <a:extLst>
                  <a:ext uri="{FF2B5EF4-FFF2-40B4-BE49-F238E27FC236}">
                    <a16:creationId xmlns:a16="http://schemas.microsoft.com/office/drawing/2014/main" id="{4A617DB4-FE36-4521-BE2B-F202D2C44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2">
                <a:extLst>
                  <a:ext uri="{FF2B5EF4-FFF2-40B4-BE49-F238E27FC236}">
                    <a16:creationId xmlns:a16="http://schemas.microsoft.com/office/drawing/2014/main" id="{F189190D-81BF-4EF8-BFB0-FA74FF031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BF4124-7E01-4471-BEBC-522F3C782819}"/>
                </a:ext>
              </a:extLst>
            </p:cNvPr>
            <p:cNvGrpSpPr/>
            <p:nvPr/>
          </p:nvGrpSpPr>
          <p:grpSpPr>
            <a:xfrm>
              <a:off x="10014498" y="2715402"/>
              <a:ext cx="575352" cy="924498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476BC4D-DE0B-450F-BC92-2A5BD2FF9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FFEFD033-1B70-46F8-B85B-1F7489875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E5EE9265-11F4-4602-BC49-DDF296304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2497A8A3-5FE9-4096-A427-1B6DE460B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2BF5251B-F4CB-4BA0-A55F-FD822B2EF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3653749-799C-4E42-9CAA-76BF69560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AFE9CE65-AAEF-49C4-ABAE-1227D936B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1D988503-A680-40EE-AFAC-172EDC6B5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205170E3-3ADD-4E03-81CA-DC992E928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BF072DB-E1C4-982A-50C5-2A35D139A2E0}"/>
              </a:ext>
            </a:extLst>
          </p:cNvPr>
          <p:cNvGrpSpPr/>
          <p:nvPr/>
        </p:nvGrpSpPr>
        <p:grpSpPr>
          <a:xfrm>
            <a:off x="2424005" y="2621389"/>
            <a:ext cx="1300378" cy="696565"/>
            <a:chOff x="2162869" y="2621389"/>
            <a:chExt cx="1300378" cy="696565"/>
          </a:xfrm>
        </p:grpSpPr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84D79741-7025-42F7-AAEC-46B186E303DC}"/>
                </a:ext>
              </a:extLst>
            </p:cNvPr>
            <p:cNvSpPr/>
            <p:nvPr/>
          </p:nvSpPr>
          <p:spPr>
            <a:xfrm>
              <a:off x="2537116" y="3044591"/>
              <a:ext cx="551884" cy="2733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D9637D-D47F-4EEC-8E8A-DE1B73350123}"/>
                </a:ext>
              </a:extLst>
            </p:cNvPr>
            <p:cNvSpPr txBox="1"/>
            <p:nvPr/>
          </p:nvSpPr>
          <p:spPr>
            <a:xfrm>
              <a:off x="2162869" y="2621389"/>
              <a:ext cx="130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4191A78-8354-343C-1CD6-45BF2350AEE1}"/>
              </a:ext>
            </a:extLst>
          </p:cNvPr>
          <p:cNvGrpSpPr/>
          <p:nvPr/>
        </p:nvGrpSpPr>
        <p:grpSpPr>
          <a:xfrm>
            <a:off x="1236267" y="2656080"/>
            <a:ext cx="1043660" cy="1050384"/>
            <a:chOff x="1103727" y="2622236"/>
            <a:chExt cx="1043660" cy="1050384"/>
          </a:xfrm>
        </p:grpSpPr>
        <p:pic>
          <p:nvPicPr>
            <p:cNvPr id="90" name="Graphic 89" descr="Folder">
              <a:extLst>
                <a:ext uri="{FF2B5EF4-FFF2-40B4-BE49-F238E27FC236}">
                  <a16:creationId xmlns:a16="http://schemas.microsoft.com/office/drawing/2014/main" id="{F37501B5-4E16-49F6-A8FB-2A7AF97A3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3727" y="2877763"/>
              <a:ext cx="914400" cy="794857"/>
            </a:xfrm>
            <a:prstGeom prst="rect">
              <a:avLst/>
            </a:prstGeom>
          </p:spPr>
        </p:pic>
        <p:pic>
          <p:nvPicPr>
            <p:cNvPr id="91" name="Graphic 90" descr="Folder">
              <a:extLst>
                <a:ext uri="{FF2B5EF4-FFF2-40B4-BE49-F238E27FC236}">
                  <a16:creationId xmlns:a16="http://schemas.microsoft.com/office/drawing/2014/main" id="{581664D8-565E-44CF-B142-3EB4E419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2987" y="2622236"/>
              <a:ext cx="914400" cy="794857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1A6AE00-B6BF-4CAD-BA01-ABA146FAE2B3}"/>
              </a:ext>
            </a:extLst>
          </p:cNvPr>
          <p:cNvSpPr txBox="1"/>
          <p:nvPr/>
        </p:nvSpPr>
        <p:spPr>
          <a:xfrm>
            <a:off x="1038180" y="4014680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 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9D1B0-F5A3-4148-B18B-198A0C8D8C1A}"/>
              </a:ext>
            </a:extLst>
          </p:cNvPr>
          <p:cNvGrpSpPr/>
          <p:nvPr/>
        </p:nvGrpSpPr>
        <p:grpSpPr>
          <a:xfrm>
            <a:off x="3868461" y="2746259"/>
            <a:ext cx="815294" cy="870026"/>
            <a:chOff x="7117855" y="301509"/>
            <a:chExt cx="1212704" cy="12379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F5F4E6-8A3C-4B2B-A1B6-478B5DD297D4}"/>
                </a:ext>
              </a:extLst>
            </p:cNvPr>
            <p:cNvSpPr/>
            <p:nvPr/>
          </p:nvSpPr>
          <p:spPr>
            <a:xfrm>
              <a:off x="7117855" y="520675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0B4E2C-E124-423C-BAB9-449EE664601A}"/>
                </a:ext>
              </a:extLst>
            </p:cNvPr>
            <p:cNvSpPr/>
            <p:nvPr/>
          </p:nvSpPr>
          <p:spPr>
            <a:xfrm>
              <a:off x="7528531" y="520675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F1EA3F-3775-42E9-9FE2-1D39093AC435}"/>
                </a:ext>
              </a:extLst>
            </p:cNvPr>
            <p:cNvSpPr/>
            <p:nvPr/>
          </p:nvSpPr>
          <p:spPr>
            <a:xfrm>
              <a:off x="7939206" y="520675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5990D2-BDBD-4766-84CE-0D8E8996C69C}"/>
                </a:ext>
              </a:extLst>
            </p:cNvPr>
            <p:cNvSpPr/>
            <p:nvPr/>
          </p:nvSpPr>
          <p:spPr>
            <a:xfrm>
              <a:off x="7117857" y="868544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757A262-0273-4AD9-A736-4B3842B0C6C4}"/>
                </a:ext>
              </a:extLst>
            </p:cNvPr>
            <p:cNvSpPr/>
            <p:nvPr/>
          </p:nvSpPr>
          <p:spPr>
            <a:xfrm>
              <a:off x="7528531" y="868544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64C00E3-E0F6-4B6C-B2F6-E1A0DF381C25}"/>
                </a:ext>
              </a:extLst>
            </p:cNvPr>
            <p:cNvSpPr/>
            <p:nvPr/>
          </p:nvSpPr>
          <p:spPr>
            <a:xfrm>
              <a:off x="7939206" y="868544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074B23D-B01A-4C69-885B-532285476B26}"/>
                </a:ext>
              </a:extLst>
            </p:cNvPr>
            <p:cNvSpPr/>
            <p:nvPr/>
          </p:nvSpPr>
          <p:spPr>
            <a:xfrm>
              <a:off x="7117857" y="1210201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1699299-839D-40A2-B413-1C4CC44319B6}"/>
                </a:ext>
              </a:extLst>
            </p:cNvPr>
            <p:cNvSpPr/>
            <p:nvPr/>
          </p:nvSpPr>
          <p:spPr>
            <a:xfrm>
              <a:off x="7528531" y="1210201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4FBEFF-C2F7-4B2B-AA81-2E7BDA368B7F}"/>
                </a:ext>
              </a:extLst>
            </p:cNvPr>
            <p:cNvSpPr/>
            <p:nvPr/>
          </p:nvSpPr>
          <p:spPr>
            <a:xfrm>
              <a:off x="7939206" y="1210201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582625-403C-4A6A-9FE3-C54AEA8D4EAF}"/>
                </a:ext>
              </a:extLst>
            </p:cNvPr>
            <p:cNvSpPr/>
            <p:nvPr/>
          </p:nvSpPr>
          <p:spPr>
            <a:xfrm>
              <a:off x="7117855" y="301509"/>
              <a:ext cx="1198511" cy="16118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4D70DA6-83E1-4C16-9116-6A21701B95D7}"/>
              </a:ext>
            </a:extLst>
          </p:cNvPr>
          <p:cNvSpPr txBox="1"/>
          <p:nvPr/>
        </p:nvSpPr>
        <p:spPr>
          <a:xfrm>
            <a:off x="3905573" y="4014680"/>
            <a:ext cx="74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 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8599DA-88C8-2C8F-5BA1-E1C97E01493D}"/>
              </a:ext>
            </a:extLst>
          </p:cNvPr>
          <p:cNvGrpSpPr/>
          <p:nvPr/>
        </p:nvGrpSpPr>
        <p:grpSpPr>
          <a:xfrm>
            <a:off x="8055715" y="2621389"/>
            <a:ext cx="1300378" cy="696565"/>
            <a:chOff x="7908228" y="2621389"/>
            <a:chExt cx="1300378" cy="696565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CFFB5E4A-DFC5-49E1-AE97-01D77060C191}"/>
                </a:ext>
              </a:extLst>
            </p:cNvPr>
            <p:cNvSpPr/>
            <p:nvPr/>
          </p:nvSpPr>
          <p:spPr>
            <a:xfrm>
              <a:off x="8282475" y="3044591"/>
              <a:ext cx="551884" cy="2733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3D7B7C9-44B7-42E1-826E-CDBB2BCA34B2}"/>
                </a:ext>
              </a:extLst>
            </p:cNvPr>
            <p:cNvSpPr txBox="1"/>
            <p:nvPr/>
          </p:nvSpPr>
          <p:spPr>
            <a:xfrm>
              <a:off x="7908228" y="2621389"/>
              <a:ext cx="130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publish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B79248-0A48-440F-A187-0BDF3DC4F986}"/>
              </a:ext>
            </a:extLst>
          </p:cNvPr>
          <p:cNvSpPr txBox="1"/>
          <p:nvPr/>
        </p:nvSpPr>
        <p:spPr>
          <a:xfrm>
            <a:off x="9191730" y="3737681"/>
            <a:ext cx="15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repository  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2F148BB-B8C8-430F-78DB-370CFE80CB5C}"/>
              </a:ext>
            </a:extLst>
          </p:cNvPr>
          <p:cNvGrpSpPr/>
          <p:nvPr/>
        </p:nvGrpSpPr>
        <p:grpSpPr>
          <a:xfrm>
            <a:off x="5067978" y="2621389"/>
            <a:ext cx="1300378" cy="696565"/>
            <a:chOff x="4929427" y="2621389"/>
            <a:chExt cx="1300378" cy="696565"/>
          </a:xfrm>
        </p:grpSpPr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F8B7791D-038C-4F8E-9A9C-E587C94B2ED3}"/>
                </a:ext>
              </a:extLst>
            </p:cNvPr>
            <p:cNvSpPr/>
            <p:nvPr/>
          </p:nvSpPr>
          <p:spPr>
            <a:xfrm>
              <a:off x="5303674" y="3044591"/>
              <a:ext cx="551884" cy="2733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C98451-61A9-46AB-A99F-FA058D7EFC52}"/>
                </a:ext>
              </a:extLst>
            </p:cNvPr>
            <p:cNvSpPr txBox="1"/>
            <p:nvPr/>
          </p:nvSpPr>
          <p:spPr>
            <a:xfrm>
              <a:off x="4929427" y="2621389"/>
              <a:ext cx="130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annotate  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14F5D3E-A63D-C0C2-A330-3EC04E393093}"/>
              </a:ext>
            </a:extLst>
          </p:cNvPr>
          <p:cNvGrpSpPr/>
          <p:nvPr/>
        </p:nvGrpSpPr>
        <p:grpSpPr>
          <a:xfrm>
            <a:off x="6272289" y="2344783"/>
            <a:ext cx="1639348" cy="1672978"/>
            <a:chOff x="6229805" y="2344783"/>
            <a:chExt cx="1639348" cy="16729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3763559-9186-48CF-91BE-9AC97FE9141B}"/>
                </a:ext>
              </a:extLst>
            </p:cNvPr>
            <p:cNvGrpSpPr/>
            <p:nvPr/>
          </p:nvGrpSpPr>
          <p:grpSpPr>
            <a:xfrm>
              <a:off x="6783978" y="2883607"/>
              <a:ext cx="815294" cy="870026"/>
              <a:chOff x="7117855" y="301509"/>
              <a:chExt cx="1212704" cy="123792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780141F-DC7E-48F0-B8F0-77EDF91900E8}"/>
                  </a:ext>
                </a:extLst>
              </p:cNvPr>
              <p:cNvSpPr/>
              <p:nvPr/>
            </p:nvSpPr>
            <p:spPr>
              <a:xfrm>
                <a:off x="7117855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3358EA6-A7D4-4894-A36F-4C11D9BE9C8E}"/>
                  </a:ext>
                </a:extLst>
              </p:cNvPr>
              <p:cNvSpPr/>
              <p:nvPr/>
            </p:nvSpPr>
            <p:spPr>
              <a:xfrm>
                <a:off x="7528531" y="520675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7A59123-B20A-497B-BBAF-51197097C51F}"/>
                  </a:ext>
                </a:extLst>
              </p:cNvPr>
              <p:cNvSpPr/>
              <p:nvPr/>
            </p:nvSpPr>
            <p:spPr>
              <a:xfrm>
                <a:off x="7939206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7ED7118-CB0B-4F0A-86B2-86E0415A4D71}"/>
                  </a:ext>
                </a:extLst>
              </p:cNvPr>
              <p:cNvSpPr/>
              <p:nvPr/>
            </p:nvSpPr>
            <p:spPr>
              <a:xfrm>
                <a:off x="7117857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C76DB82-688D-4E90-BA9E-F14705A86349}"/>
                  </a:ext>
                </a:extLst>
              </p:cNvPr>
              <p:cNvSpPr/>
              <p:nvPr/>
            </p:nvSpPr>
            <p:spPr>
              <a:xfrm>
                <a:off x="7528531" y="868544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9E2294E-3074-4ADC-90EE-A158CCBC403F}"/>
                  </a:ext>
                </a:extLst>
              </p:cNvPr>
              <p:cNvSpPr/>
              <p:nvPr/>
            </p:nvSpPr>
            <p:spPr>
              <a:xfrm>
                <a:off x="7939206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EF9001-9C6A-442C-A6F1-BDA8A2E1D10D}"/>
                  </a:ext>
                </a:extLst>
              </p:cNvPr>
              <p:cNvSpPr/>
              <p:nvPr/>
            </p:nvSpPr>
            <p:spPr>
              <a:xfrm>
                <a:off x="7117857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E30C61-3ED4-4827-A3FD-4C098640B29A}"/>
                  </a:ext>
                </a:extLst>
              </p:cNvPr>
              <p:cNvSpPr/>
              <p:nvPr/>
            </p:nvSpPr>
            <p:spPr>
              <a:xfrm>
                <a:off x="7528531" y="1210201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FCA2408-A5C1-45A5-9357-F2143C585FB0}"/>
                  </a:ext>
                </a:extLst>
              </p:cNvPr>
              <p:cNvSpPr/>
              <p:nvPr/>
            </p:nvSpPr>
            <p:spPr>
              <a:xfrm>
                <a:off x="7939206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0454C40-8A92-4DAD-B4D9-98EA82C27212}"/>
                  </a:ext>
                </a:extLst>
              </p:cNvPr>
              <p:cNvSpPr/>
              <p:nvPr/>
            </p:nvSpPr>
            <p:spPr>
              <a:xfrm>
                <a:off x="7117855" y="301509"/>
                <a:ext cx="1198511" cy="16118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1DF2463-0916-4325-8448-F14300CEB7FB}"/>
                </a:ext>
              </a:extLst>
            </p:cNvPr>
            <p:cNvGrpSpPr/>
            <p:nvPr/>
          </p:nvGrpSpPr>
          <p:grpSpPr>
            <a:xfrm flipV="1">
              <a:off x="6229805" y="3327479"/>
              <a:ext cx="924532" cy="690282"/>
              <a:chOff x="3797857" y="2077992"/>
              <a:chExt cx="1184950" cy="88471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12A55DE-2274-4DF8-AD87-F6D3778C1962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1FE36A3-3723-43A3-8412-DA309216D14A}"/>
                  </a:ext>
                </a:extLst>
              </p:cNvPr>
              <p:cNvCxnSpPr>
                <a:cxnSpLocks/>
                <a:stCxn id="115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83B90C-56A2-4DC2-BC50-4A76B148E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014B3E8-75FE-4B46-BCF6-EA59599F1DD6}"/>
                </a:ext>
              </a:extLst>
            </p:cNvPr>
            <p:cNvGrpSpPr/>
            <p:nvPr/>
          </p:nvGrpSpPr>
          <p:grpSpPr>
            <a:xfrm flipH="1">
              <a:off x="6944621" y="2344783"/>
              <a:ext cx="924532" cy="690282"/>
              <a:chOff x="3797857" y="2077992"/>
              <a:chExt cx="1184950" cy="88471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9B9480C-FFF7-45D2-8512-DB0BE89BE575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6E006B7-96A5-4D09-B889-0196387C58AA}"/>
                  </a:ext>
                </a:extLst>
              </p:cNvPr>
              <p:cNvCxnSpPr>
                <a:cxnSpLocks/>
                <a:stCxn id="119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ADB1E29-9850-46D1-BF35-05D0F05D6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DDC7523-3FB6-423F-B516-86A219F6B70C}"/>
              </a:ext>
            </a:extLst>
          </p:cNvPr>
          <p:cNvSpPr txBox="1"/>
          <p:nvPr/>
        </p:nvSpPr>
        <p:spPr>
          <a:xfrm>
            <a:off x="6409762" y="4014680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(meta)data  </a:t>
            </a:r>
          </a:p>
        </p:txBody>
      </p:sp>
    </p:spTree>
    <p:extLst>
      <p:ext uri="{BB962C8B-B14F-4D97-AF65-F5344CB8AC3E}">
        <p14:creationId xmlns:p14="http://schemas.microsoft.com/office/powerpoint/2010/main" val="108446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BFE3746D-ADFD-4E04-8EF9-05E9E65079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