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933FF5-2A24-4524-B1D9-040FFAAF25A1}" v="1" dt="2022-10-10T12:48:11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Cristina Martins Rodrigues" userId="459032d2-6611-47f6-b546-c79c040e89ab" providerId="ADAL" clId="{59933FF5-2A24-4524-B1D9-040FFAAF25A1}"/>
    <pc:docChg chg="custSel modSld">
      <pc:chgData name="Cristina Martins Rodrigues" userId="459032d2-6611-47f6-b546-c79c040e89ab" providerId="ADAL" clId="{59933FF5-2A24-4524-B1D9-040FFAAF25A1}" dt="2022-10-10T12:48:07.436" v="6" actId="1036"/>
      <pc:docMkLst>
        <pc:docMk/>
      </pc:docMkLst>
      <pc:sldChg chg="addSp delSp modSp mod">
        <pc:chgData name="Cristina Martins Rodrigues" userId="459032d2-6611-47f6-b546-c79c040e89ab" providerId="ADAL" clId="{59933FF5-2A24-4524-B1D9-040FFAAF25A1}" dt="2022-10-10T12:48:07.436" v="6" actId="1036"/>
        <pc:sldMkLst>
          <pc:docMk/>
          <pc:sldMk cId="2689753608" sldId="617"/>
        </pc:sldMkLst>
        <pc:spChg chg="del">
          <ac:chgData name="Cristina Martins Rodrigues" userId="459032d2-6611-47f6-b546-c79c040e89ab" providerId="ADAL" clId="{59933FF5-2A24-4524-B1D9-040FFAAF25A1}" dt="2022-10-10T12:47:52.265" v="0" actId="478"/>
          <ac:spMkLst>
            <pc:docMk/>
            <pc:sldMk cId="2689753608" sldId="617"/>
            <ac:spMk id="2" creationId="{87832167-E5F5-4172-BFBF-0E48A0EC76FF}"/>
          </ac:spMkLst>
        </pc:spChg>
        <pc:spChg chg="add del mod">
          <ac:chgData name="Cristina Martins Rodrigues" userId="459032d2-6611-47f6-b546-c79c040e89ab" providerId="ADAL" clId="{59933FF5-2A24-4524-B1D9-040FFAAF25A1}" dt="2022-10-10T12:48:01.861" v="3" actId="478"/>
          <ac:spMkLst>
            <pc:docMk/>
            <pc:sldMk cId="2689753608" sldId="617"/>
            <ac:spMk id="4" creationId="{8718D69A-0A63-B9F9-FDB3-CFFDB7020CAA}"/>
          </ac:spMkLst>
        </pc:spChg>
        <pc:spChg chg="mod">
          <ac:chgData name="Cristina Martins Rodrigues" userId="459032d2-6611-47f6-b546-c79c040e89ab" providerId="ADAL" clId="{59933FF5-2A24-4524-B1D9-040FFAAF25A1}" dt="2022-10-10T12:47:58.312" v="1" actId="12788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Cristina Martins Rodrigues" userId="459032d2-6611-47f6-b546-c79c040e89ab" providerId="ADAL" clId="{59933FF5-2A24-4524-B1D9-040FFAAF25A1}" dt="2022-10-10T12:48:07.436" v="6" actId="1036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Cristina Martins Rodrigues" userId="459032d2-6611-47f6-b546-c79c040e89ab" providerId="ADAL" clId="{59933FF5-2A24-4524-B1D9-040FFAAF25A1}" dt="2022-10-10T12:47:58.312" v="1" actId="12788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Cristina Martins Rodrigues" userId="459032d2-6611-47f6-b546-c79c040e89ab" providerId="ADAL" clId="{59933FF5-2A24-4524-B1D9-040FFAAF25A1}" dt="2022-10-10T12:48:07.436" v="6" actId="1036"/>
          <ac:spMkLst>
            <pc:docMk/>
            <pc:sldMk cId="2689753608" sldId="617"/>
            <ac:spMk id="98" creationId="{6FC98451-61A9-46AB-A99F-FA058D7EFC5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Martin Kuhl" userId="S::kuhl@nfdi4plants.org::8f3206b9-0ff9-4207-a920-945eade26ba9" providerId="AD" clId="Web-{6F48242F-650A-4E1A-8E92-20DBCB542011}"/>
    <pc:docChg chg="modSld">
      <pc:chgData name="Martin Kuhl" userId="S::kuhl@nfdi4plants.org::8f3206b9-0ff9-4207-a920-945eade26ba9" providerId="AD" clId="Web-{6F48242F-650A-4E1A-8E92-20DBCB542011}" dt="2021-12-10T14:42:23.742" v="1" actId="1076"/>
      <pc:docMkLst>
        <pc:docMk/>
      </pc:docMkLst>
      <pc:sldChg chg="modSp">
        <pc:chgData name="Martin Kuhl" userId="S::kuhl@nfdi4plants.org::8f3206b9-0ff9-4207-a920-945eade26ba9" providerId="AD" clId="Web-{6F48242F-650A-4E1A-8E92-20DBCB542011}" dt="2021-12-10T14:42:23.742" v="1" actId="1076"/>
        <pc:sldMkLst>
          <pc:docMk/>
          <pc:sldMk cId="2878033869" sldId="728"/>
        </pc:sldMkLst>
        <pc:picChg chg="mod">
          <ac:chgData name="Martin Kuhl" userId="S::kuhl@nfdi4plants.org::8f3206b9-0ff9-4207-a920-945eade26ba9" providerId="AD" clId="Web-{6F48242F-650A-4E1A-8E92-20DBCB542011}" dt="2021-12-10T14:42:23.742" v="1" actId="1076"/>
          <ac:picMkLst>
            <pc:docMk/>
            <pc:sldMk cId="2878033869" sldId="728"/>
            <ac:picMk id="154" creationId="{0D42B64A-F90B-4CBA-8244-173135E65185}"/>
          </ac:picMkLst>
        </pc:picChg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CB7D4D35-489B-4EF9-9604-82CDDE5EBA59}"/>
              </a:ext>
            </a:extLst>
          </p:cNvPr>
          <p:cNvGrpSpPr/>
          <p:nvPr/>
        </p:nvGrpSpPr>
        <p:grpSpPr>
          <a:xfrm>
            <a:off x="8853202" y="2286203"/>
            <a:ext cx="782101" cy="924498"/>
            <a:chOff x="1165225" y="2790826"/>
            <a:chExt cx="557212" cy="895350"/>
          </a:xfrm>
          <a:solidFill>
            <a:srgbClr val="ED7D31"/>
          </a:solidFill>
        </p:grpSpPr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F12B83E9-85C8-4E1C-B102-0A18D3DF6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79082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BA03540F-422F-4574-A9D4-CF26C2718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27977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7EBFC16A-D067-4372-90B6-42ADCA74C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348038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9"/>
                    <a:pt x="113" y="18"/>
                    <a:pt x="73" y="18"/>
                  </a:cubicBezTo>
                  <a:cubicBezTo>
                    <a:pt x="33" y="18"/>
                    <a:pt x="0" y="9"/>
                    <a:pt x="0" y="0"/>
                  </a:cubicBezTo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D57041A2-EA9F-43A1-B5BC-295C7C9BF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27977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F001CE58-2DB3-401E-86BC-517C3189B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033713"/>
              <a:ext cx="557212" cy="409575"/>
            </a:xfrm>
            <a:custGeom>
              <a:avLst/>
              <a:gdLst>
                <a:gd name="T0" fmla="*/ 0 w 146"/>
                <a:gd name="T1" fmla="*/ 18 h 108"/>
                <a:gd name="T2" fmla="*/ 73 w 146"/>
                <a:gd name="T3" fmla="*/ 0 h 108"/>
                <a:gd name="T4" fmla="*/ 146 w 146"/>
                <a:gd name="T5" fmla="*/ 18 h 108"/>
                <a:gd name="T6" fmla="*/ 146 w 146"/>
                <a:gd name="T7" fmla="*/ 90 h 108"/>
                <a:gd name="T8" fmla="*/ 73 w 146"/>
                <a:gd name="T9" fmla="*/ 108 h 108"/>
                <a:gd name="T10" fmla="*/ 0 w 146"/>
                <a:gd name="T11" fmla="*/ 90 h 108"/>
                <a:gd name="T12" fmla="*/ 0 w 146"/>
                <a:gd name="T13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8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100"/>
                    <a:pt x="113" y="108"/>
                    <a:pt x="73" y="108"/>
                  </a:cubicBezTo>
                  <a:cubicBezTo>
                    <a:pt x="33" y="108"/>
                    <a:pt x="0" y="100"/>
                    <a:pt x="0" y="9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E387188D-9FC6-4882-966E-EDA47F35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101976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10"/>
                    <a:pt x="113" y="18"/>
                    <a:pt x="73" y="18"/>
                  </a:cubicBezTo>
                  <a:cubicBezTo>
                    <a:pt x="33" y="18"/>
                    <a:pt x="0" y="10"/>
                    <a:pt x="0" y="0"/>
                  </a:cubicBezTo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3BAB791-C593-43D3-A7D0-824BD2B79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033713"/>
              <a:ext cx="557212" cy="409575"/>
            </a:xfrm>
            <a:custGeom>
              <a:avLst/>
              <a:gdLst>
                <a:gd name="T0" fmla="*/ 0 w 146"/>
                <a:gd name="T1" fmla="*/ 18 h 108"/>
                <a:gd name="T2" fmla="*/ 73 w 146"/>
                <a:gd name="T3" fmla="*/ 0 h 108"/>
                <a:gd name="T4" fmla="*/ 146 w 146"/>
                <a:gd name="T5" fmla="*/ 18 h 108"/>
                <a:gd name="T6" fmla="*/ 146 w 146"/>
                <a:gd name="T7" fmla="*/ 90 h 108"/>
                <a:gd name="T8" fmla="*/ 73 w 146"/>
                <a:gd name="T9" fmla="*/ 108 h 108"/>
                <a:gd name="T10" fmla="*/ 0 w 146"/>
                <a:gd name="T11" fmla="*/ 90 h 108"/>
                <a:gd name="T12" fmla="*/ 0 w 146"/>
                <a:gd name="T13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8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100"/>
                    <a:pt x="113" y="108"/>
                    <a:pt x="73" y="108"/>
                  </a:cubicBezTo>
                  <a:cubicBezTo>
                    <a:pt x="33" y="108"/>
                    <a:pt x="0" y="100"/>
                    <a:pt x="0" y="90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4A617DB4-FE36-4521-BE2B-F202D2C44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79082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F189190D-81BF-4EF8-BFB0-FA74FF031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859088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10"/>
                    <a:pt x="113" y="18"/>
                    <a:pt x="73" y="18"/>
                  </a:cubicBezTo>
                  <a:cubicBezTo>
                    <a:pt x="33" y="18"/>
                    <a:pt x="0" y="10"/>
                    <a:pt x="0" y="0"/>
                  </a:cubicBezTo>
                </a:path>
              </a:pathLst>
            </a:custGeom>
            <a:solidFill>
              <a:srgbClr val="A5A5A5"/>
            </a:solidFill>
            <a:ln w="12700" cap="flat" cmpd="sng" algn="ctr">
              <a:solidFill>
                <a:srgbClr val="A5A5A5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ABF4124-7E01-4471-BEBC-522F3C782819}"/>
              </a:ext>
            </a:extLst>
          </p:cNvPr>
          <p:cNvGrpSpPr/>
          <p:nvPr/>
        </p:nvGrpSpPr>
        <p:grpSpPr>
          <a:xfrm>
            <a:off x="9306502" y="2145233"/>
            <a:ext cx="575352" cy="924498"/>
            <a:chOff x="1165225" y="2790826"/>
            <a:chExt cx="557212" cy="895350"/>
          </a:xfrm>
          <a:solidFill>
            <a:srgbClr val="ED7D31"/>
          </a:solidFill>
        </p:grpSpPr>
        <p:sp>
          <p:nvSpPr>
            <p:cNvPr id="39" name="Freeform 13">
              <a:extLst>
                <a:ext uri="{FF2B5EF4-FFF2-40B4-BE49-F238E27FC236}">
                  <a16:creationId xmlns:a16="http://schemas.microsoft.com/office/drawing/2014/main" id="{0476BC4D-DE0B-450F-BC92-2A5BD2FF9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79082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FFEFD033-1B70-46F8-B85B-1F7489875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27977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E5EE9265-11F4-4602-BC49-DDF29630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348038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9"/>
                    <a:pt x="113" y="18"/>
                    <a:pt x="73" y="18"/>
                  </a:cubicBezTo>
                  <a:cubicBezTo>
                    <a:pt x="33" y="18"/>
                    <a:pt x="0" y="9"/>
                    <a:pt x="0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2497A8A3-5FE9-4096-A427-1B6DE460B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27977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BF5251B-F4CB-4BA0-A55F-FD822B2EF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033713"/>
              <a:ext cx="557212" cy="409575"/>
            </a:xfrm>
            <a:custGeom>
              <a:avLst/>
              <a:gdLst>
                <a:gd name="T0" fmla="*/ 0 w 146"/>
                <a:gd name="T1" fmla="*/ 18 h 108"/>
                <a:gd name="T2" fmla="*/ 73 w 146"/>
                <a:gd name="T3" fmla="*/ 0 h 108"/>
                <a:gd name="T4" fmla="*/ 146 w 146"/>
                <a:gd name="T5" fmla="*/ 18 h 108"/>
                <a:gd name="T6" fmla="*/ 146 w 146"/>
                <a:gd name="T7" fmla="*/ 90 h 108"/>
                <a:gd name="T8" fmla="*/ 73 w 146"/>
                <a:gd name="T9" fmla="*/ 108 h 108"/>
                <a:gd name="T10" fmla="*/ 0 w 146"/>
                <a:gd name="T11" fmla="*/ 90 h 108"/>
                <a:gd name="T12" fmla="*/ 0 w 146"/>
                <a:gd name="T13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8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100"/>
                    <a:pt x="113" y="108"/>
                    <a:pt x="73" y="108"/>
                  </a:cubicBezTo>
                  <a:cubicBezTo>
                    <a:pt x="33" y="108"/>
                    <a:pt x="0" y="100"/>
                    <a:pt x="0" y="90"/>
                  </a:cubicBezTo>
                  <a:lnTo>
                    <a:pt x="0" y="1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83653749-799C-4E42-9CAA-76BF69560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101976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10"/>
                    <a:pt x="113" y="18"/>
                    <a:pt x="73" y="18"/>
                  </a:cubicBezTo>
                  <a:cubicBezTo>
                    <a:pt x="33" y="18"/>
                    <a:pt x="0" y="10"/>
                    <a:pt x="0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AFE9CE65-AAEF-49C4-ABAE-1227D936B8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3033713"/>
              <a:ext cx="557212" cy="409575"/>
            </a:xfrm>
            <a:custGeom>
              <a:avLst/>
              <a:gdLst>
                <a:gd name="T0" fmla="*/ 0 w 146"/>
                <a:gd name="T1" fmla="*/ 18 h 108"/>
                <a:gd name="T2" fmla="*/ 73 w 146"/>
                <a:gd name="T3" fmla="*/ 0 h 108"/>
                <a:gd name="T4" fmla="*/ 146 w 146"/>
                <a:gd name="T5" fmla="*/ 18 h 108"/>
                <a:gd name="T6" fmla="*/ 146 w 146"/>
                <a:gd name="T7" fmla="*/ 90 h 108"/>
                <a:gd name="T8" fmla="*/ 73 w 146"/>
                <a:gd name="T9" fmla="*/ 108 h 108"/>
                <a:gd name="T10" fmla="*/ 0 w 146"/>
                <a:gd name="T11" fmla="*/ 90 h 108"/>
                <a:gd name="T12" fmla="*/ 0 w 146"/>
                <a:gd name="T13" fmla="*/ 1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8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90"/>
                    <a:pt x="146" y="90"/>
                    <a:pt x="146" y="90"/>
                  </a:cubicBezTo>
                  <a:cubicBezTo>
                    <a:pt x="146" y="100"/>
                    <a:pt x="113" y="108"/>
                    <a:pt x="73" y="108"/>
                  </a:cubicBezTo>
                  <a:cubicBezTo>
                    <a:pt x="33" y="108"/>
                    <a:pt x="0" y="100"/>
                    <a:pt x="0" y="90"/>
                  </a:cubicBezTo>
                  <a:lnTo>
                    <a:pt x="0" y="1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1D988503-A680-40EE-AFAC-172EDC6B5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790826"/>
              <a:ext cx="557212" cy="406400"/>
            </a:xfrm>
            <a:custGeom>
              <a:avLst/>
              <a:gdLst>
                <a:gd name="T0" fmla="*/ 0 w 146"/>
                <a:gd name="T1" fmla="*/ 18 h 107"/>
                <a:gd name="T2" fmla="*/ 73 w 146"/>
                <a:gd name="T3" fmla="*/ 0 h 107"/>
                <a:gd name="T4" fmla="*/ 146 w 146"/>
                <a:gd name="T5" fmla="*/ 18 h 107"/>
                <a:gd name="T6" fmla="*/ 146 w 146"/>
                <a:gd name="T7" fmla="*/ 89 h 107"/>
                <a:gd name="T8" fmla="*/ 73 w 146"/>
                <a:gd name="T9" fmla="*/ 107 h 107"/>
                <a:gd name="T10" fmla="*/ 0 w 146"/>
                <a:gd name="T11" fmla="*/ 89 h 107"/>
                <a:gd name="T12" fmla="*/ 0 w 146"/>
                <a:gd name="T13" fmla="*/ 1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107">
                  <a:moveTo>
                    <a:pt x="0" y="18"/>
                  </a:moveTo>
                  <a:cubicBezTo>
                    <a:pt x="0" y="8"/>
                    <a:pt x="33" y="0"/>
                    <a:pt x="73" y="0"/>
                  </a:cubicBezTo>
                  <a:cubicBezTo>
                    <a:pt x="113" y="0"/>
                    <a:pt x="146" y="8"/>
                    <a:pt x="146" y="18"/>
                  </a:cubicBezTo>
                  <a:cubicBezTo>
                    <a:pt x="146" y="89"/>
                    <a:pt x="146" y="89"/>
                    <a:pt x="146" y="89"/>
                  </a:cubicBezTo>
                  <a:cubicBezTo>
                    <a:pt x="146" y="99"/>
                    <a:pt x="113" y="107"/>
                    <a:pt x="73" y="107"/>
                  </a:cubicBezTo>
                  <a:cubicBezTo>
                    <a:pt x="33" y="107"/>
                    <a:pt x="0" y="99"/>
                    <a:pt x="0" y="89"/>
                  </a:cubicBezTo>
                  <a:lnTo>
                    <a:pt x="0" y="18"/>
                  </a:lnTo>
                  <a:close/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205170E3-3ADD-4E03-81CA-DC992E928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5225" y="2859088"/>
              <a:ext cx="557212" cy="68263"/>
            </a:xfrm>
            <a:custGeom>
              <a:avLst/>
              <a:gdLst>
                <a:gd name="T0" fmla="*/ 146 w 146"/>
                <a:gd name="T1" fmla="*/ 0 h 18"/>
                <a:gd name="T2" fmla="*/ 73 w 146"/>
                <a:gd name="T3" fmla="*/ 18 h 18"/>
                <a:gd name="T4" fmla="*/ 0 w 146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8">
                  <a:moveTo>
                    <a:pt x="146" y="0"/>
                  </a:moveTo>
                  <a:cubicBezTo>
                    <a:pt x="146" y="10"/>
                    <a:pt x="113" y="18"/>
                    <a:pt x="73" y="18"/>
                  </a:cubicBezTo>
                  <a:cubicBezTo>
                    <a:pt x="33" y="18"/>
                    <a:pt x="0" y="10"/>
                    <a:pt x="0" y="0"/>
                  </a:cubicBezTo>
                </a:path>
              </a:pathLst>
            </a:cu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84D79741-7025-42F7-AAEC-46B186E303DC}"/>
              </a:ext>
            </a:extLst>
          </p:cNvPr>
          <p:cNvSpPr/>
          <p:nvPr/>
        </p:nvSpPr>
        <p:spPr>
          <a:xfrm>
            <a:off x="5963839" y="3084207"/>
            <a:ext cx="551884" cy="273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D9637D-D47F-4EEC-8E8A-DE1B73350123}"/>
              </a:ext>
            </a:extLst>
          </p:cNvPr>
          <p:cNvSpPr txBox="1"/>
          <p:nvPr/>
        </p:nvSpPr>
        <p:spPr>
          <a:xfrm>
            <a:off x="5487295" y="2657250"/>
            <a:ext cx="150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(auto)process</a:t>
            </a:r>
          </a:p>
        </p:txBody>
      </p:sp>
      <p:pic>
        <p:nvPicPr>
          <p:cNvPr id="90" name="Graphic 89" descr="Folder">
            <a:extLst>
              <a:ext uri="{FF2B5EF4-FFF2-40B4-BE49-F238E27FC236}">
                <a16:creationId xmlns:a16="http://schemas.microsoft.com/office/drawing/2014/main" id="{F37501B5-4E16-49F6-A8FB-2A7AF97A3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0178" y="2998234"/>
            <a:ext cx="914400" cy="794857"/>
          </a:xfrm>
          <a:prstGeom prst="rect">
            <a:avLst/>
          </a:prstGeom>
        </p:spPr>
      </p:pic>
      <p:pic>
        <p:nvPicPr>
          <p:cNvPr id="91" name="Graphic 90" descr="Folder">
            <a:extLst>
              <a:ext uri="{FF2B5EF4-FFF2-40B4-BE49-F238E27FC236}">
                <a16:creationId xmlns:a16="http://schemas.microsoft.com/office/drawing/2014/main" id="{581664D8-565E-44CF-B142-3EB4E4193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9438" y="2742707"/>
            <a:ext cx="914400" cy="79485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21A6AE00-B6BF-4CAD-BA01-ABA146FAE2B3}"/>
              </a:ext>
            </a:extLst>
          </p:cNvPr>
          <p:cNvSpPr txBox="1"/>
          <p:nvPr/>
        </p:nvSpPr>
        <p:spPr>
          <a:xfrm>
            <a:off x="3405775" y="4107402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raw data 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3D7B7C9-44B7-42E1-826E-CDBB2BCA34B2}"/>
              </a:ext>
            </a:extLst>
          </p:cNvPr>
          <p:cNvSpPr txBox="1"/>
          <p:nvPr/>
        </p:nvSpPr>
        <p:spPr>
          <a:xfrm>
            <a:off x="5325218" y="3369350"/>
            <a:ext cx="1829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(auto)publish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B79248-0A48-440F-A187-0BDF3DC4F986}"/>
              </a:ext>
            </a:extLst>
          </p:cNvPr>
          <p:cNvSpPr txBox="1"/>
          <p:nvPr/>
        </p:nvSpPr>
        <p:spPr>
          <a:xfrm>
            <a:off x="9604983" y="2716891"/>
            <a:ext cx="1523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public repository  </a:t>
            </a:r>
          </a:p>
        </p:txBody>
      </p:sp>
      <p:sp>
        <p:nvSpPr>
          <p:cNvPr id="97" name="Arrow: Right 96">
            <a:extLst>
              <a:ext uri="{FF2B5EF4-FFF2-40B4-BE49-F238E27FC236}">
                <a16:creationId xmlns:a16="http://schemas.microsoft.com/office/drawing/2014/main" id="{F8B7791D-038C-4F8E-9A9C-E587C94B2ED3}"/>
              </a:ext>
            </a:extLst>
          </p:cNvPr>
          <p:cNvSpPr/>
          <p:nvPr/>
        </p:nvSpPr>
        <p:spPr>
          <a:xfrm>
            <a:off x="1756451" y="3213426"/>
            <a:ext cx="551884" cy="27336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C98451-61A9-46AB-A99F-FA058D7EFC52}"/>
              </a:ext>
            </a:extLst>
          </p:cNvPr>
          <p:cNvSpPr txBox="1"/>
          <p:nvPr/>
        </p:nvSpPr>
        <p:spPr>
          <a:xfrm>
            <a:off x="1325182" y="2657250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annotate 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3763559-9186-48CF-91BE-9AC97FE9141B}"/>
              </a:ext>
            </a:extLst>
          </p:cNvPr>
          <p:cNvGrpSpPr/>
          <p:nvPr/>
        </p:nvGrpSpPr>
        <p:grpSpPr>
          <a:xfrm>
            <a:off x="8249783" y="2911177"/>
            <a:ext cx="815294" cy="870026"/>
            <a:chOff x="7117855" y="301509"/>
            <a:chExt cx="1212704" cy="1237925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780141F-DC7E-48F0-B8F0-77EDF91900E8}"/>
                </a:ext>
              </a:extLst>
            </p:cNvPr>
            <p:cNvSpPr/>
            <p:nvPr/>
          </p:nvSpPr>
          <p:spPr>
            <a:xfrm>
              <a:off x="7117855" y="520675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3358EA6-A7D4-4894-A36F-4C11D9BE9C8E}"/>
                </a:ext>
              </a:extLst>
            </p:cNvPr>
            <p:cNvSpPr/>
            <p:nvPr/>
          </p:nvSpPr>
          <p:spPr>
            <a:xfrm>
              <a:off x="7528531" y="520675"/>
              <a:ext cx="391352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7A59123-B20A-497B-BBAF-51197097C51F}"/>
                </a:ext>
              </a:extLst>
            </p:cNvPr>
            <p:cNvSpPr/>
            <p:nvPr/>
          </p:nvSpPr>
          <p:spPr>
            <a:xfrm>
              <a:off x="7939206" y="520675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ED7118-CB0B-4F0A-86B2-86E0415A4D71}"/>
                </a:ext>
              </a:extLst>
            </p:cNvPr>
            <p:cNvSpPr/>
            <p:nvPr/>
          </p:nvSpPr>
          <p:spPr>
            <a:xfrm>
              <a:off x="7117857" y="868544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C76DB82-688D-4E90-BA9E-F14705A86349}"/>
                </a:ext>
              </a:extLst>
            </p:cNvPr>
            <p:cNvSpPr/>
            <p:nvPr/>
          </p:nvSpPr>
          <p:spPr>
            <a:xfrm>
              <a:off x="7528531" y="868544"/>
              <a:ext cx="391352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9E2294E-3074-4ADC-90EE-A158CCBC403F}"/>
                </a:ext>
              </a:extLst>
            </p:cNvPr>
            <p:cNvSpPr/>
            <p:nvPr/>
          </p:nvSpPr>
          <p:spPr>
            <a:xfrm>
              <a:off x="7939206" y="868544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4EF9001-9C6A-442C-A6F1-BDA8A2E1D10D}"/>
                </a:ext>
              </a:extLst>
            </p:cNvPr>
            <p:cNvSpPr/>
            <p:nvPr/>
          </p:nvSpPr>
          <p:spPr>
            <a:xfrm>
              <a:off x="7117857" y="1210201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0E30C61-3ED4-4827-A3FD-4C098640B29A}"/>
                </a:ext>
              </a:extLst>
            </p:cNvPr>
            <p:cNvSpPr/>
            <p:nvPr/>
          </p:nvSpPr>
          <p:spPr>
            <a:xfrm>
              <a:off x="7528531" y="1210201"/>
              <a:ext cx="391352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CA2408-A5C1-45A5-9357-F2143C585FB0}"/>
                </a:ext>
              </a:extLst>
            </p:cNvPr>
            <p:cNvSpPr/>
            <p:nvPr/>
          </p:nvSpPr>
          <p:spPr>
            <a:xfrm>
              <a:off x="7939206" y="1210201"/>
              <a:ext cx="391353" cy="32923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0454C40-8A92-4DAD-B4D9-98EA82C27212}"/>
                </a:ext>
              </a:extLst>
            </p:cNvPr>
            <p:cNvSpPr/>
            <p:nvPr/>
          </p:nvSpPr>
          <p:spPr>
            <a:xfrm>
              <a:off x="7117855" y="301509"/>
              <a:ext cx="1198511" cy="161189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1DF2463-0916-4325-8448-F14300CEB7FB}"/>
              </a:ext>
            </a:extLst>
          </p:cNvPr>
          <p:cNvGrpSpPr/>
          <p:nvPr/>
        </p:nvGrpSpPr>
        <p:grpSpPr>
          <a:xfrm flipV="1">
            <a:off x="7695610" y="3355049"/>
            <a:ext cx="924532" cy="690282"/>
            <a:chOff x="3797857" y="2077992"/>
            <a:chExt cx="1184950" cy="884717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12A55DE-2274-4DF8-AD87-F6D3778C1962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71FE36A3-3723-43A3-8412-DA309216D14A}"/>
                </a:ext>
              </a:extLst>
            </p:cNvPr>
            <p:cNvCxnSpPr>
              <a:cxnSpLocks/>
              <a:stCxn id="115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783B90C-56A2-4DC2-BC50-4A76B148EEE1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014B3E8-75FE-4B46-BCF6-EA59599F1DD6}"/>
              </a:ext>
            </a:extLst>
          </p:cNvPr>
          <p:cNvGrpSpPr/>
          <p:nvPr/>
        </p:nvGrpSpPr>
        <p:grpSpPr>
          <a:xfrm flipH="1">
            <a:off x="9210724" y="1558187"/>
            <a:ext cx="930331" cy="697836"/>
            <a:chOff x="3373830" y="1139122"/>
            <a:chExt cx="1192383" cy="894398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D9B9480C-FFF7-45D2-8512-DB0BE89BE575}"/>
                </a:ext>
              </a:extLst>
            </p:cNvPr>
            <p:cNvSpPr/>
            <p:nvPr/>
          </p:nvSpPr>
          <p:spPr>
            <a:xfrm>
              <a:off x="3373830" y="1139122"/>
              <a:ext cx="556260" cy="2508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6E006B7-96A5-4D09-B889-0196387C58AA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>
              <a:off x="3930090" y="1264572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DB1E29-9850-46D1-BF35-05D0F05D692B}"/>
                </a:ext>
              </a:extLst>
            </p:cNvPr>
            <p:cNvCxnSpPr>
              <a:cxnSpLocks/>
            </p:cNvCxnSpPr>
            <p:nvPr/>
          </p:nvCxnSpPr>
          <p:spPr>
            <a:xfrm>
              <a:off x="4379483" y="1274253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5DDC7523-3FB6-423F-B516-86A219F6B70C}"/>
              </a:ext>
            </a:extLst>
          </p:cNvPr>
          <p:cNvSpPr txBox="1"/>
          <p:nvPr/>
        </p:nvSpPr>
        <p:spPr>
          <a:xfrm>
            <a:off x="8002470" y="4143210"/>
            <a:ext cx="130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(meta)data 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BEBBC00-E71C-4517-B4D2-E6FD5C6E3D8F}"/>
              </a:ext>
            </a:extLst>
          </p:cNvPr>
          <p:cNvGrpSpPr/>
          <p:nvPr/>
        </p:nvGrpSpPr>
        <p:grpSpPr>
          <a:xfrm flipV="1">
            <a:off x="2884166" y="3211059"/>
            <a:ext cx="924532" cy="690282"/>
            <a:chOff x="3797857" y="2077992"/>
            <a:chExt cx="1184950" cy="884717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D070940-4F68-47D1-9BCB-BD187A887404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2BA38C6-AAC9-41CE-A5B1-C8061F735F3A}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1C8F3D4-4DF9-44E8-B496-08101003E3EA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C82C87F-E8FB-4455-BE9D-461F4E0C1C6C}"/>
              </a:ext>
            </a:extLst>
          </p:cNvPr>
          <p:cNvGrpSpPr/>
          <p:nvPr/>
        </p:nvGrpSpPr>
        <p:grpSpPr>
          <a:xfrm flipH="1">
            <a:off x="3729893" y="2514939"/>
            <a:ext cx="924532" cy="690282"/>
            <a:chOff x="3797857" y="2077992"/>
            <a:chExt cx="1184950" cy="88471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E3E3CFC-6BA0-4B93-AD6F-AC2323B791FA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772C075-264D-412E-99AC-B8CC5F7500D5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1B2F9C-9D7A-487C-AECC-C6E15E815850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F50149A-8FDF-4F80-B25A-7690727B61DE}"/>
              </a:ext>
            </a:extLst>
          </p:cNvPr>
          <p:cNvGrpSpPr/>
          <p:nvPr/>
        </p:nvGrpSpPr>
        <p:grpSpPr>
          <a:xfrm flipH="1" flipV="1">
            <a:off x="3839781" y="2952434"/>
            <a:ext cx="924532" cy="690282"/>
            <a:chOff x="3797857" y="2077992"/>
            <a:chExt cx="1184950" cy="884717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090D80E-9A2C-4194-B6AE-6178B3D3F18F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9C8FA0C-B513-40C2-82EE-6CDBB379ED80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3DB68B8-CF25-4E09-93FD-43DE5BCBEF36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E0ED9E2-C658-43DA-A768-1637D8A94925}"/>
              </a:ext>
            </a:extLst>
          </p:cNvPr>
          <p:cNvGrpSpPr/>
          <p:nvPr/>
        </p:nvGrpSpPr>
        <p:grpSpPr>
          <a:xfrm>
            <a:off x="2755189" y="2706191"/>
            <a:ext cx="924532" cy="690282"/>
            <a:chOff x="3797857" y="2077992"/>
            <a:chExt cx="1184950" cy="884717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AFDD3B0-4119-4A65-9989-F08BCDE83B1D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264808A-D9A1-44AA-9EA0-C0B5582D22FF}"/>
                </a:ext>
              </a:extLst>
            </p:cNvPr>
            <p:cNvCxnSpPr>
              <a:cxnSpLocks/>
              <a:stCxn id="83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548F989-1B4F-42BC-ABFA-00F3E07BA9AB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46B8B80-9195-4B02-8387-34C1FF5B5C0D}"/>
              </a:ext>
            </a:extLst>
          </p:cNvPr>
          <p:cNvGrpSpPr/>
          <p:nvPr/>
        </p:nvGrpSpPr>
        <p:grpSpPr>
          <a:xfrm flipH="1" flipV="1">
            <a:off x="8908460" y="3257955"/>
            <a:ext cx="924532" cy="690282"/>
            <a:chOff x="3797857" y="2077992"/>
            <a:chExt cx="1184950" cy="88471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2AD4869-8CEC-4D29-9E0B-9C054BB5F41D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436166B-D0DE-4776-A666-74A40768F9F7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E13EA30F-11E0-4225-9E02-5632C4A82451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39C0C49-94A0-44A0-BBD9-72C1B4034177}"/>
              </a:ext>
            </a:extLst>
          </p:cNvPr>
          <p:cNvGrpSpPr/>
          <p:nvPr/>
        </p:nvGrpSpPr>
        <p:grpSpPr>
          <a:xfrm>
            <a:off x="7603191" y="2563520"/>
            <a:ext cx="924532" cy="690282"/>
            <a:chOff x="3797857" y="2077992"/>
            <a:chExt cx="1184950" cy="884717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DD0D16D-F4E4-4941-B7AD-159315E6A074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48EF0CF-C542-4550-A032-69914E9A37D7}"/>
                </a:ext>
              </a:extLst>
            </p:cNvPr>
            <p:cNvCxnSpPr>
              <a:cxnSpLocks/>
              <a:stCxn id="111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5CEB7C0-3DAF-4F7B-B6AF-1FF18C7EA7D3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753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  <MediaLengthInSeconds xmlns="447a0e29-417c-48dd-a0a6-9c62823d420b" xsi:nil="true"/>
    <SharedWithUsers xmlns="21db1a41-6048-41cc-aa9c-5fc692bf8cba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519BF01-88CE-42B5-8595-AB409C52D17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5</cp:revision>
  <dcterms:created xsi:type="dcterms:W3CDTF">2020-06-29T09:54:11Z</dcterms:created>
  <dcterms:modified xsi:type="dcterms:W3CDTF">2022-10-10T12:48:23Z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