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7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3D9"/>
    <a:srgbClr val="595959"/>
    <a:srgbClr val="000000"/>
    <a:srgbClr val="DBE0E5"/>
    <a:srgbClr val="2D3E50"/>
    <a:srgbClr val="FFFFFF"/>
    <a:srgbClr val="1FC2A7"/>
    <a:srgbClr val="0BB5DD"/>
    <a:srgbClr val="A0E9FA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8EBE16-74EC-46E4-B166-DBAFCAE7FCE5}" v="3" dt="2022-10-10T14:08: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örn Usadel" userId="S::usadel@nfdi4plants.org::03c25b32-bb00-487b-b042-9719444895c5" providerId="AD" clId="Web-{284C7A96-D4D8-4419-823E-70365D642C61}"/>
    <pc:docChg chg="modSld">
      <pc:chgData name="Björn Usadel" userId="S::usadel@nfdi4plants.org::03c25b32-bb00-487b-b042-9719444895c5" providerId="AD" clId="Web-{284C7A96-D4D8-4419-823E-70365D642C61}" dt="2022-06-28T09:26:56.189" v="1" actId="1076"/>
      <pc:docMkLst>
        <pc:docMk/>
      </pc:docMkLst>
      <pc:sldChg chg="modSp">
        <pc:chgData name="Björn Usadel" userId="S::usadel@nfdi4plants.org::03c25b32-bb00-487b-b042-9719444895c5" providerId="AD" clId="Web-{284C7A96-D4D8-4419-823E-70365D642C61}" dt="2022-06-28T09:26:56.189" v="1" actId="1076"/>
        <pc:sldMkLst>
          <pc:docMk/>
          <pc:sldMk cId="689199237" sldId="568"/>
        </pc:sldMkLst>
        <pc:spChg chg="mod">
          <ac:chgData name="Björn Usadel" userId="S::usadel@nfdi4plants.org::03c25b32-bb00-487b-b042-9719444895c5" providerId="AD" clId="Web-{284C7A96-D4D8-4419-823E-70365D642C61}" dt="2022-06-28T09:26:56.189" v="1" actId="1076"/>
          <ac:spMkLst>
            <pc:docMk/>
            <pc:sldMk cId="689199237" sldId="568"/>
            <ac:spMk id="150" creationId="{51CDA56C-F865-4730-978C-8CCB0BAF6A4A}"/>
          </ac:spMkLst>
        </pc:spChg>
      </pc:sldChg>
    </pc:docChg>
  </pc:docChgLst>
  <pc:docChgLst>
    <pc:chgData name="Lukas Weil" userId="S::weil@nfdi4plants.org::f6939dd3-f90e-4d0a-93e3-130aaf2101b9" providerId="AD" clId="Web-{76F8579E-D874-4807-814F-9FF7C69F34CF}"/>
    <pc:docChg chg="modSld">
      <pc:chgData name="Lukas Weil" userId="S::weil@nfdi4plants.org::f6939dd3-f90e-4d0a-93e3-130aaf2101b9" providerId="AD" clId="Web-{76F8579E-D874-4807-814F-9FF7C69F34CF}" dt="2022-08-10T13:52:57.238" v="1" actId="1076"/>
      <pc:docMkLst>
        <pc:docMk/>
      </pc:docMkLst>
      <pc:sldChg chg="modSp">
        <pc:chgData name="Lukas Weil" userId="S::weil@nfdi4plants.org::f6939dd3-f90e-4d0a-93e3-130aaf2101b9" providerId="AD" clId="Web-{76F8579E-D874-4807-814F-9FF7C69F34CF}" dt="2022-08-10T13:52:57.238" v="1" actId="1076"/>
        <pc:sldMkLst>
          <pc:docMk/>
          <pc:sldMk cId="930301155" sldId="734"/>
        </pc:sldMkLst>
        <pc:picChg chg="mod">
          <ac:chgData name="Lukas Weil" userId="S::weil@nfdi4plants.org::f6939dd3-f90e-4d0a-93e3-130aaf2101b9" providerId="AD" clId="Web-{76F8579E-D874-4807-814F-9FF7C69F34CF}" dt="2022-08-10T13:52:57.238" v="1" actId="1076"/>
          <ac:picMkLst>
            <pc:docMk/>
            <pc:sldMk cId="930301155" sldId="734"/>
            <ac:picMk id="1030" creationId="{CA523000-D34C-4FE5-B962-A63889E6AE90}"/>
          </ac:picMkLst>
        </pc:picChg>
      </pc:sldChg>
    </pc:docChg>
  </pc:docChgLst>
  <pc:docChgLst>
    <pc:chgData name="Cristina Martins Rodrigues" userId="459032d2-6611-47f6-b546-c79c040e89ab" providerId="ADAL" clId="{BB8EBE16-74EC-46E4-B166-DBAFCAE7FCE5}"/>
    <pc:docChg chg="custSel modSld">
      <pc:chgData name="Cristina Martins Rodrigues" userId="459032d2-6611-47f6-b546-c79c040e89ab" providerId="ADAL" clId="{BB8EBE16-74EC-46E4-B166-DBAFCAE7FCE5}" dt="2022-10-10T14:08:39.222" v="17" actId="12788"/>
      <pc:docMkLst>
        <pc:docMk/>
      </pc:docMkLst>
      <pc:sldChg chg="addSp delSp modSp mod">
        <pc:chgData name="Cristina Martins Rodrigues" userId="459032d2-6611-47f6-b546-c79c040e89ab" providerId="ADAL" clId="{BB8EBE16-74EC-46E4-B166-DBAFCAE7FCE5}" dt="2022-10-10T14:08:39.222" v="17" actId="12788"/>
        <pc:sldMkLst>
          <pc:docMk/>
          <pc:sldMk cId="742861333" sldId="761"/>
        </pc:sldMkLst>
        <pc:spChg chg="del">
          <ac:chgData name="Cristina Martins Rodrigues" userId="459032d2-6611-47f6-b546-c79c040e89ab" providerId="ADAL" clId="{BB8EBE16-74EC-46E4-B166-DBAFCAE7FCE5}" dt="2022-10-10T14:06:24.718" v="0" actId="478"/>
          <ac:spMkLst>
            <pc:docMk/>
            <pc:sldMk cId="742861333" sldId="761"/>
            <ac:spMk id="2" creationId="{87832167-E5F5-4172-BFBF-0E48A0EC76FF}"/>
          </ac:spMkLst>
        </pc:spChg>
        <pc:spChg chg="add del mod">
          <ac:chgData name="Cristina Martins Rodrigues" userId="459032d2-6611-47f6-b546-c79c040e89ab" providerId="ADAL" clId="{BB8EBE16-74EC-46E4-B166-DBAFCAE7FCE5}" dt="2022-10-10T14:06:27.057" v="1" actId="478"/>
          <ac:spMkLst>
            <pc:docMk/>
            <pc:sldMk cId="742861333" sldId="761"/>
            <ac:spMk id="4" creationId="{337A16B8-5BE3-D6F2-A8FB-B6EEFEF4421C}"/>
          </ac:spMkLst>
        </pc:spChg>
        <pc:spChg chg="add mod">
          <ac:chgData name="Cristina Martins Rodrigues" userId="459032d2-6611-47f6-b546-c79c040e89ab" providerId="ADAL" clId="{BB8EBE16-74EC-46E4-B166-DBAFCAE7FCE5}" dt="2022-10-10T14:08:27.322" v="16" actId="1076"/>
          <ac:spMkLst>
            <pc:docMk/>
            <pc:sldMk cId="742861333" sldId="761"/>
            <ac:spMk id="7" creationId="{FB0774FE-4305-03EA-F56D-059B8AAE2B64}"/>
          </ac:spMkLst>
        </pc:spChg>
        <pc:spChg chg="mod">
          <ac:chgData name="Cristina Martins Rodrigues" userId="459032d2-6611-47f6-b546-c79c040e89ab" providerId="ADAL" clId="{BB8EBE16-74EC-46E4-B166-DBAFCAE7FCE5}" dt="2022-10-10T14:07:08.882" v="7" actId="408"/>
          <ac:spMkLst>
            <pc:docMk/>
            <pc:sldMk cId="742861333" sldId="761"/>
            <ac:spMk id="69" creationId="{D670F98E-B4EB-439B-8937-783695461369}"/>
          </ac:spMkLst>
        </pc:spChg>
        <pc:spChg chg="mod">
          <ac:chgData name="Cristina Martins Rodrigues" userId="459032d2-6611-47f6-b546-c79c040e89ab" providerId="ADAL" clId="{BB8EBE16-74EC-46E4-B166-DBAFCAE7FCE5}" dt="2022-10-10T14:07:34.890" v="10" actId="1076"/>
          <ac:spMkLst>
            <pc:docMk/>
            <pc:sldMk cId="742861333" sldId="761"/>
            <ac:spMk id="70" creationId="{471C9196-B024-4CE9-9587-3F6539F9E3CE}"/>
          </ac:spMkLst>
        </pc:spChg>
        <pc:spChg chg="mod">
          <ac:chgData name="Cristina Martins Rodrigues" userId="459032d2-6611-47f6-b546-c79c040e89ab" providerId="ADAL" clId="{BB8EBE16-74EC-46E4-B166-DBAFCAE7FCE5}" dt="2022-10-10T14:07:18.857" v="9" actId="1076"/>
          <ac:spMkLst>
            <pc:docMk/>
            <pc:sldMk cId="742861333" sldId="761"/>
            <ac:spMk id="73" creationId="{278A8ECA-5516-4FB0-B448-1411B707E460}"/>
          </ac:spMkLst>
        </pc:spChg>
        <pc:spChg chg="mod">
          <ac:chgData name="Cristina Martins Rodrigues" userId="459032d2-6611-47f6-b546-c79c040e89ab" providerId="ADAL" clId="{BB8EBE16-74EC-46E4-B166-DBAFCAE7FCE5}" dt="2022-10-10T14:07:08.882" v="7" actId="408"/>
          <ac:spMkLst>
            <pc:docMk/>
            <pc:sldMk cId="742861333" sldId="761"/>
            <ac:spMk id="79" creationId="{84D79741-7025-42F7-AAEC-46B186E303DC}"/>
          </ac:spMkLst>
        </pc:spChg>
        <pc:spChg chg="mod">
          <ac:chgData name="Cristina Martins Rodrigues" userId="459032d2-6611-47f6-b546-c79c040e89ab" providerId="ADAL" clId="{BB8EBE16-74EC-46E4-B166-DBAFCAE7FCE5}" dt="2022-10-10T14:07:41.947" v="11" actId="1076"/>
          <ac:spMkLst>
            <pc:docMk/>
            <pc:sldMk cId="742861333" sldId="761"/>
            <ac:spMk id="80" creationId="{CED9637D-D47F-4EEC-8E8A-DE1B73350123}"/>
          </ac:spMkLst>
        </pc:spChg>
        <pc:spChg chg="mod">
          <ac:chgData name="Cristina Martins Rodrigues" userId="459032d2-6611-47f6-b546-c79c040e89ab" providerId="ADAL" clId="{BB8EBE16-74EC-46E4-B166-DBAFCAE7FCE5}" dt="2022-10-10T14:07:16.210" v="8" actId="1076"/>
          <ac:spMkLst>
            <pc:docMk/>
            <pc:sldMk cId="742861333" sldId="761"/>
            <ac:spMk id="92" creationId="{21A6AE00-B6BF-4CAD-BA01-ABA146FAE2B3}"/>
          </ac:spMkLst>
        </pc:spChg>
        <pc:spChg chg="mod">
          <ac:chgData name="Cristina Martins Rodrigues" userId="459032d2-6611-47f6-b546-c79c040e89ab" providerId="ADAL" clId="{BB8EBE16-74EC-46E4-B166-DBAFCAE7FCE5}" dt="2022-10-10T14:06:54.322" v="5" actId="12788"/>
          <ac:spMkLst>
            <pc:docMk/>
            <pc:sldMk cId="742861333" sldId="761"/>
            <ac:spMk id="93" creationId="{D4D70DA6-83E1-4C16-9116-6A21701B95D7}"/>
          </ac:spMkLst>
        </pc:spChg>
        <pc:spChg chg="mod">
          <ac:chgData name="Cristina Martins Rodrigues" userId="459032d2-6611-47f6-b546-c79c040e89ab" providerId="ADAL" clId="{BB8EBE16-74EC-46E4-B166-DBAFCAE7FCE5}" dt="2022-10-10T14:08:39.222" v="17" actId="12788"/>
          <ac:spMkLst>
            <pc:docMk/>
            <pc:sldMk cId="742861333" sldId="761"/>
            <ac:spMk id="97" creationId="{F8B7791D-038C-4F8E-9A9C-E587C94B2ED3}"/>
          </ac:spMkLst>
        </pc:spChg>
        <pc:spChg chg="mod">
          <ac:chgData name="Cristina Martins Rodrigues" userId="459032d2-6611-47f6-b546-c79c040e89ab" providerId="ADAL" clId="{BB8EBE16-74EC-46E4-B166-DBAFCAE7FCE5}" dt="2022-10-10T14:08:39.222" v="17" actId="12788"/>
          <ac:spMkLst>
            <pc:docMk/>
            <pc:sldMk cId="742861333" sldId="761"/>
            <ac:spMk id="98" creationId="{6FC98451-61A9-46AB-A99F-FA058D7EFC52}"/>
          </ac:spMkLst>
        </pc:spChg>
        <pc:spChg chg="mod">
          <ac:chgData name="Cristina Martins Rodrigues" userId="459032d2-6611-47f6-b546-c79c040e89ab" providerId="ADAL" clId="{BB8EBE16-74EC-46E4-B166-DBAFCAE7FCE5}" dt="2022-10-10T14:08:02.693" v="12" actId="12788"/>
          <ac:spMkLst>
            <pc:docMk/>
            <pc:sldMk cId="742861333" sldId="761"/>
            <ac:spMk id="120" creationId="{4C1D8845-A681-4F7B-BD41-152BAD452D7A}"/>
          </ac:spMkLst>
        </pc:spChg>
        <pc:spChg chg="del mod">
          <ac:chgData name="Cristina Martins Rodrigues" userId="459032d2-6611-47f6-b546-c79c040e89ab" providerId="ADAL" clId="{BB8EBE16-74EC-46E4-B166-DBAFCAE7FCE5}" dt="2022-10-10T14:08:06.675" v="13" actId="478"/>
          <ac:spMkLst>
            <pc:docMk/>
            <pc:sldMk cId="742861333" sldId="761"/>
            <ac:spMk id="121" creationId="{729CA68C-654A-4266-BC1D-523E1701C678}"/>
          </ac:spMkLst>
        </pc:spChg>
        <pc:grpChg chg="add mod">
          <ac:chgData name="Cristina Martins Rodrigues" userId="459032d2-6611-47f6-b546-c79c040e89ab" providerId="ADAL" clId="{BB8EBE16-74EC-46E4-B166-DBAFCAE7FCE5}" dt="2022-10-10T14:07:08.882" v="7" actId="408"/>
          <ac:grpSpMkLst>
            <pc:docMk/>
            <pc:sldMk cId="742861333" sldId="761"/>
            <ac:grpSpMk id="5" creationId="{1401DD35-D644-1FD2-FF55-0E3BB61990C3}"/>
          </ac:grpSpMkLst>
        </pc:grpChg>
        <pc:grpChg chg="mod">
          <ac:chgData name="Cristina Martins Rodrigues" userId="459032d2-6611-47f6-b546-c79c040e89ab" providerId="ADAL" clId="{BB8EBE16-74EC-46E4-B166-DBAFCAE7FCE5}" dt="2022-10-10T14:06:54.322" v="5" actId="12788"/>
          <ac:grpSpMkLst>
            <pc:docMk/>
            <pc:sldMk cId="742861333" sldId="761"/>
            <ac:grpSpMk id="57" creationId="{0EC9D1B0-F5A3-4148-B18B-198A0C8D8C1A}"/>
          </ac:grpSpMkLst>
        </pc:grpChg>
        <pc:grpChg chg="mod">
          <ac:chgData name="Cristina Martins Rodrigues" userId="459032d2-6611-47f6-b546-c79c040e89ab" providerId="ADAL" clId="{BB8EBE16-74EC-46E4-B166-DBAFCAE7FCE5}" dt="2022-10-10T14:06:42.621" v="2" actId="12788"/>
          <ac:grpSpMkLst>
            <pc:docMk/>
            <pc:sldMk cId="742861333" sldId="761"/>
            <ac:grpSpMk id="74" creationId="{9F685B25-4BAA-4481-9522-B35894B9781B}"/>
          </ac:grpSpMkLst>
        </pc:grpChg>
        <pc:picChg chg="mod">
          <ac:chgData name="Cristina Martins Rodrigues" userId="459032d2-6611-47f6-b546-c79c040e89ab" providerId="ADAL" clId="{BB8EBE16-74EC-46E4-B166-DBAFCAE7FCE5}" dt="2022-10-10T14:06:45.985" v="3" actId="164"/>
          <ac:picMkLst>
            <pc:docMk/>
            <pc:sldMk cId="742861333" sldId="761"/>
            <ac:picMk id="90" creationId="{F37501B5-4E16-49F6-A8FB-2A7AF97A332C}"/>
          </ac:picMkLst>
        </pc:picChg>
        <pc:picChg chg="mod">
          <ac:chgData name="Cristina Martins Rodrigues" userId="459032d2-6611-47f6-b546-c79c040e89ab" providerId="ADAL" clId="{BB8EBE16-74EC-46E4-B166-DBAFCAE7FCE5}" dt="2022-10-10T14:06:45.985" v="3" actId="164"/>
          <ac:picMkLst>
            <pc:docMk/>
            <pc:sldMk cId="742861333" sldId="761"/>
            <ac:picMk id="91" creationId="{581664D8-565E-44CF-B142-3EB4E4193E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0EC9D1B0-F5A3-4148-B18B-198A0C8D8C1A}"/>
              </a:ext>
            </a:extLst>
          </p:cNvPr>
          <p:cNvGrpSpPr/>
          <p:nvPr/>
        </p:nvGrpSpPr>
        <p:grpSpPr>
          <a:xfrm>
            <a:off x="5540449" y="3061505"/>
            <a:ext cx="815294" cy="870026"/>
            <a:chOff x="7117855" y="301509"/>
            <a:chExt cx="1212704" cy="123792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BF5F4E6-8A3C-4B2B-A1B6-478B5DD297D4}"/>
                </a:ext>
              </a:extLst>
            </p:cNvPr>
            <p:cNvSpPr/>
            <p:nvPr/>
          </p:nvSpPr>
          <p:spPr>
            <a:xfrm>
              <a:off x="7117855" y="520675"/>
              <a:ext cx="391353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A0B4E2C-E124-423C-BAB9-449EE664601A}"/>
                </a:ext>
              </a:extLst>
            </p:cNvPr>
            <p:cNvSpPr/>
            <p:nvPr/>
          </p:nvSpPr>
          <p:spPr>
            <a:xfrm>
              <a:off x="7528531" y="520675"/>
              <a:ext cx="391352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FF1EA3F-3775-42E9-9FE2-1D39093AC435}"/>
                </a:ext>
              </a:extLst>
            </p:cNvPr>
            <p:cNvSpPr/>
            <p:nvPr/>
          </p:nvSpPr>
          <p:spPr>
            <a:xfrm>
              <a:off x="7939206" y="520675"/>
              <a:ext cx="391353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05990D2-BDBD-4766-84CE-0D8E8996C69C}"/>
                </a:ext>
              </a:extLst>
            </p:cNvPr>
            <p:cNvSpPr/>
            <p:nvPr/>
          </p:nvSpPr>
          <p:spPr>
            <a:xfrm>
              <a:off x="7117857" y="868544"/>
              <a:ext cx="391353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757A262-0273-4AD9-A736-4B3842B0C6C4}"/>
                </a:ext>
              </a:extLst>
            </p:cNvPr>
            <p:cNvSpPr/>
            <p:nvPr/>
          </p:nvSpPr>
          <p:spPr>
            <a:xfrm>
              <a:off x="7528531" y="868544"/>
              <a:ext cx="391352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64C00E3-E0F6-4B6C-B2F6-E1A0DF381C25}"/>
                </a:ext>
              </a:extLst>
            </p:cNvPr>
            <p:cNvSpPr/>
            <p:nvPr/>
          </p:nvSpPr>
          <p:spPr>
            <a:xfrm>
              <a:off x="7939206" y="868544"/>
              <a:ext cx="391353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074B23D-B01A-4C69-885B-532285476B26}"/>
                </a:ext>
              </a:extLst>
            </p:cNvPr>
            <p:cNvSpPr/>
            <p:nvPr/>
          </p:nvSpPr>
          <p:spPr>
            <a:xfrm>
              <a:off x="7117857" y="1210201"/>
              <a:ext cx="391353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1699299-839D-40A2-B413-1C4CC44319B6}"/>
                </a:ext>
              </a:extLst>
            </p:cNvPr>
            <p:cNvSpPr/>
            <p:nvPr/>
          </p:nvSpPr>
          <p:spPr>
            <a:xfrm>
              <a:off x="7528531" y="1210201"/>
              <a:ext cx="391352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A4FBEFF-C2F7-4B2B-AA81-2E7BDA368B7F}"/>
                </a:ext>
              </a:extLst>
            </p:cNvPr>
            <p:cNvSpPr/>
            <p:nvPr/>
          </p:nvSpPr>
          <p:spPr>
            <a:xfrm>
              <a:off x="7939206" y="1210201"/>
              <a:ext cx="391353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4582625-403C-4A6A-9FE3-C54AEA8D4EAF}"/>
                </a:ext>
              </a:extLst>
            </p:cNvPr>
            <p:cNvSpPr/>
            <p:nvPr/>
          </p:nvSpPr>
          <p:spPr>
            <a:xfrm>
              <a:off x="7117855" y="301509"/>
              <a:ext cx="1198511" cy="161189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84D79741-7025-42F7-AAEC-46B186E303DC}"/>
              </a:ext>
            </a:extLst>
          </p:cNvPr>
          <p:cNvSpPr/>
          <p:nvPr/>
        </p:nvSpPr>
        <p:spPr>
          <a:xfrm>
            <a:off x="4595543" y="3355444"/>
            <a:ext cx="551884" cy="2733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D9637D-D47F-4EEC-8E8A-DE1B73350123}"/>
              </a:ext>
            </a:extLst>
          </p:cNvPr>
          <p:cNvSpPr txBox="1"/>
          <p:nvPr/>
        </p:nvSpPr>
        <p:spPr>
          <a:xfrm>
            <a:off x="4221296" y="2840214"/>
            <a:ext cx="130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401DD35-D644-1FD2-FF55-0E3BB61990C3}"/>
              </a:ext>
            </a:extLst>
          </p:cNvPr>
          <p:cNvGrpSpPr/>
          <p:nvPr/>
        </p:nvGrpSpPr>
        <p:grpSpPr>
          <a:xfrm>
            <a:off x="3158861" y="2821412"/>
            <a:ext cx="1043660" cy="1050384"/>
            <a:chOff x="3095477" y="2821412"/>
            <a:chExt cx="1043660" cy="1050384"/>
          </a:xfrm>
        </p:grpSpPr>
        <p:pic>
          <p:nvPicPr>
            <p:cNvPr id="90" name="Graphic 89" descr="Folder">
              <a:extLst>
                <a:ext uri="{FF2B5EF4-FFF2-40B4-BE49-F238E27FC236}">
                  <a16:creationId xmlns:a16="http://schemas.microsoft.com/office/drawing/2014/main" id="{F37501B5-4E16-49F6-A8FB-2A7AF97A3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5477" y="3076939"/>
              <a:ext cx="914400" cy="794857"/>
            </a:xfrm>
            <a:prstGeom prst="rect">
              <a:avLst/>
            </a:prstGeom>
          </p:spPr>
        </p:pic>
        <p:pic>
          <p:nvPicPr>
            <p:cNvPr id="91" name="Graphic 90" descr="Folder">
              <a:extLst>
                <a:ext uri="{FF2B5EF4-FFF2-40B4-BE49-F238E27FC236}">
                  <a16:creationId xmlns:a16="http://schemas.microsoft.com/office/drawing/2014/main" id="{581664D8-565E-44CF-B142-3EB4E4193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24737" y="2821412"/>
              <a:ext cx="914400" cy="794857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1A6AE00-B6BF-4CAD-BA01-ABA146FAE2B3}"/>
              </a:ext>
            </a:extLst>
          </p:cNvPr>
          <p:cNvSpPr txBox="1"/>
          <p:nvPr/>
        </p:nvSpPr>
        <p:spPr>
          <a:xfrm>
            <a:off x="2965872" y="4312849"/>
            <a:ext cx="130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data 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4D70DA6-83E1-4C16-9116-6A21701B95D7}"/>
              </a:ext>
            </a:extLst>
          </p:cNvPr>
          <p:cNvSpPr txBox="1"/>
          <p:nvPr/>
        </p:nvSpPr>
        <p:spPr>
          <a:xfrm>
            <a:off x="5576882" y="4312849"/>
            <a:ext cx="74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 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D670F98E-B4EB-439B-8937-783695461369}"/>
              </a:ext>
            </a:extLst>
          </p:cNvPr>
          <p:cNvSpPr/>
          <p:nvPr/>
        </p:nvSpPr>
        <p:spPr>
          <a:xfrm>
            <a:off x="2213955" y="3300882"/>
            <a:ext cx="551884" cy="2733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71C9196-B024-4CE9-9587-3F6539F9E3CE}"/>
              </a:ext>
            </a:extLst>
          </p:cNvPr>
          <p:cNvSpPr txBox="1"/>
          <p:nvPr/>
        </p:nvSpPr>
        <p:spPr>
          <a:xfrm>
            <a:off x="1845385" y="2846205"/>
            <a:ext cx="130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measure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8A8ECA-5516-4FB0-B448-1411B707E460}"/>
              </a:ext>
            </a:extLst>
          </p:cNvPr>
          <p:cNvSpPr txBox="1"/>
          <p:nvPr/>
        </p:nvSpPr>
        <p:spPr>
          <a:xfrm>
            <a:off x="651573" y="4310194"/>
            <a:ext cx="130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F685B25-4BAA-4481-9522-B35894B9781B}"/>
              </a:ext>
            </a:extLst>
          </p:cNvPr>
          <p:cNvGrpSpPr/>
          <p:nvPr/>
        </p:nvGrpSpPr>
        <p:grpSpPr>
          <a:xfrm>
            <a:off x="779607" y="2684788"/>
            <a:ext cx="1041326" cy="1282572"/>
            <a:chOff x="5638800" y="2441329"/>
            <a:chExt cx="1250606" cy="1540338"/>
          </a:xfrm>
        </p:grpSpPr>
        <p:pic>
          <p:nvPicPr>
            <p:cNvPr id="75" name="Graphic 74" descr="Beaker">
              <a:extLst>
                <a:ext uri="{FF2B5EF4-FFF2-40B4-BE49-F238E27FC236}">
                  <a16:creationId xmlns:a16="http://schemas.microsoft.com/office/drawing/2014/main" id="{5A8FDAEF-DE40-4AC4-B541-5035A9A6B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08695" y="2441329"/>
              <a:ext cx="914400" cy="914400"/>
            </a:xfrm>
            <a:prstGeom prst="rect">
              <a:avLst/>
            </a:prstGeom>
          </p:spPr>
        </p:pic>
        <p:pic>
          <p:nvPicPr>
            <p:cNvPr id="76" name="Graphic 75" descr="Alterations &amp; Tailoring">
              <a:extLst>
                <a:ext uri="{FF2B5EF4-FFF2-40B4-BE49-F238E27FC236}">
                  <a16:creationId xmlns:a16="http://schemas.microsoft.com/office/drawing/2014/main" id="{EAE340EC-9FFB-4DF3-A17D-154EDBBCF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77" name="Graphic 76" descr="Ruler">
              <a:extLst>
                <a:ext uri="{FF2B5EF4-FFF2-40B4-BE49-F238E27FC236}">
                  <a16:creationId xmlns:a16="http://schemas.microsoft.com/office/drawing/2014/main" id="{699BF87A-8B7E-43A7-AE8B-680A28BB9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75006" y="3067267"/>
              <a:ext cx="914400" cy="914400"/>
            </a:xfrm>
            <a:prstGeom prst="rect">
              <a:avLst/>
            </a:prstGeom>
          </p:spPr>
        </p:pic>
      </p:grp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F8B7791D-038C-4F8E-9A9C-E587C94B2ED3}"/>
              </a:ext>
            </a:extLst>
          </p:cNvPr>
          <p:cNvSpPr/>
          <p:nvPr/>
        </p:nvSpPr>
        <p:spPr>
          <a:xfrm>
            <a:off x="7597006" y="1948156"/>
            <a:ext cx="551884" cy="2733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C98451-61A9-46AB-A99F-FA058D7EFC52}"/>
              </a:ext>
            </a:extLst>
          </p:cNvPr>
          <p:cNvSpPr txBox="1"/>
          <p:nvPr/>
        </p:nvSpPr>
        <p:spPr>
          <a:xfrm>
            <a:off x="7222759" y="1373692"/>
            <a:ext cx="130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publish  </a:t>
            </a:r>
          </a:p>
        </p:txBody>
      </p:sp>
      <p:grpSp>
        <p:nvGrpSpPr>
          <p:cNvPr id="72" name="Content Placeholder 12" descr="Document">
            <a:extLst>
              <a:ext uri="{FF2B5EF4-FFF2-40B4-BE49-F238E27FC236}">
                <a16:creationId xmlns:a16="http://schemas.microsoft.com/office/drawing/2014/main" id="{CE714FE7-FF0D-4508-89D9-60E658002136}"/>
              </a:ext>
            </a:extLst>
          </p:cNvPr>
          <p:cNvGrpSpPr/>
          <p:nvPr/>
        </p:nvGrpSpPr>
        <p:grpSpPr>
          <a:xfrm rot="20935488">
            <a:off x="9471326" y="1273099"/>
            <a:ext cx="690437" cy="920582"/>
            <a:chOff x="2278962" y="4812007"/>
            <a:chExt cx="356195" cy="474926"/>
          </a:xfrm>
          <a:solidFill>
            <a:srgbClr val="000000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7492302-AA00-48F5-9C4B-6398461F155D}"/>
                </a:ext>
              </a:extLst>
            </p:cNvPr>
            <p:cNvSpPr/>
            <p:nvPr/>
          </p:nvSpPr>
          <p:spPr>
            <a:xfrm>
              <a:off x="2338330" y="5013848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EED53D8-1224-49E8-8CAA-FDE64419B63A}"/>
                </a:ext>
              </a:extLst>
            </p:cNvPr>
            <p:cNvSpPr/>
            <p:nvPr/>
          </p:nvSpPr>
          <p:spPr>
            <a:xfrm>
              <a:off x="2338330" y="4966355"/>
              <a:ext cx="112795" cy="11873"/>
            </a:xfrm>
            <a:custGeom>
              <a:avLst/>
              <a:gdLst>
                <a:gd name="connsiteX0" fmla="*/ 0 w 112795"/>
                <a:gd name="connsiteY0" fmla="*/ 0 h 11873"/>
                <a:gd name="connsiteX1" fmla="*/ 112795 w 112795"/>
                <a:gd name="connsiteY1" fmla="*/ 0 h 11873"/>
                <a:gd name="connsiteX2" fmla="*/ 112795 w 112795"/>
                <a:gd name="connsiteY2" fmla="*/ 11873 h 11873"/>
                <a:gd name="connsiteX3" fmla="*/ 0 w 112795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795" h="11873">
                  <a:moveTo>
                    <a:pt x="0" y="0"/>
                  </a:moveTo>
                  <a:lnTo>
                    <a:pt x="112795" y="0"/>
                  </a:lnTo>
                  <a:lnTo>
                    <a:pt x="112795" y="11873"/>
                  </a:lnTo>
                  <a:lnTo>
                    <a:pt x="0" y="11873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48BC2A9-2615-4D3A-B1FD-6F6E0E10F928}"/>
                </a:ext>
              </a:extLst>
            </p:cNvPr>
            <p:cNvSpPr/>
            <p:nvPr/>
          </p:nvSpPr>
          <p:spPr>
            <a:xfrm>
              <a:off x="2338330" y="5061341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3DFDC25-C9AB-4A1C-A843-105A62ADA001}"/>
                </a:ext>
              </a:extLst>
            </p:cNvPr>
            <p:cNvSpPr/>
            <p:nvPr/>
          </p:nvSpPr>
          <p:spPr>
            <a:xfrm>
              <a:off x="2338330" y="5108833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08A497D-9989-4259-AFBD-47EAC2741ABC}"/>
                </a:ext>
              </a:extLst>
            </p:cNvPr>
            <p:cNvSpPr/>
            <p:nvPr/>
          </p:nvSpPr>
          <p:spPr>
            <a:xfrm>
              <a:off x="2338330" y="5156326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359E008-5C4C-464C-BD27-A980598E30A7}"/>
                </a:ext>
              </a:extLst>
            </p:cNvPr>
            <p:cNvSpPr/>
            <p:nvPr/>
          </p:nvSpPr>
          <p:spPr>
            <a:xfrm>
              <a:off x="2338330" y="5203819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D249F78-9809-4F0E-96B6-F589D838EB59}"/>
                </a:ext>
              </a:extLst>
            </p:cNvPr>
            <p:cNvSpPr/>
            <p:nvPr/>
          </p:nvSpPr>
          <p:spPr>
            <a:xfrm>
              <a:off x="2278962" y="4812007"/>
              <a:ext cx="356195" cy="474926"/>
            </a:xfrm>
            <a:custGeom>
              <a:avLst/>
              <a:gdLst>
                <a:gd name="connsiteX0" fmla="*/ 0 w 356195"/>
                <a:gd name="connsiteY0" fmla="*/ 0 h 474926"/>
                <a:gd name="connsiteX1" fmla="*/ 0 w 356195"/>
                <a:gd name="connsiteY1" fmla="*/ 474927 h 474926"/>
                <a:gd name="connsiteX2" fmla="*/ 356195 w 356195"/>
                <a:gd name="connsiteY2" fmla="*/ 474927 h 474926"/>
                <a:gd name="connsiteX3" fmla="*/ 356195 w 356195"/>
                <a:gd name="connsiteY3" fmla="*/ 128147 h 474926"/>
                <a:gd name="connsiteX4" fmla="*/ 228048 w 356195"/>
                <a:gd name="connsiteY4" fmla="*/ 0 h 474926"/>
                <a:gd name="connsiteX5" fmla="*/ 231628 w 356195"/>
                <a:gd name="connsiteY5" fmla="*/ 20368 h 474926"/>
                <a:gd name="connsiteX6" fmla="*/ 335827 w 356195"/>
                <a:gd name="connsiteY6" fmla="*/ 124567 h 474926"/>
                <a:gd name="connsiteX7" fmla="*/ 335826 w 356195"/>
                <a:gd name="connsiteY7" fmla="*/ 124651 h 474926"/>
                <a:gd name="connsiteX8" fmla="*/ 335785 w 356195"/>
                <a:gd name="connsiteY8" fmla="*/ 124668 h 474926"/>
                <a:gd name="connsiteX9" fmla="*/ 231527 w 356195"/>
                <a:gd name="connsiteY9" fmla="*/ 124668 h 474926"/>
                <a:gd name="connsiteX10" fmla="*/ 231527 w 356195"/>
                <a:gd name="connsiteY10" fmla="*/ 20410 h 474926"/>
                <a:gd name="connsiteX11" fmla="*/ 231587 w 356195"/>
                <a:gd name="connsiteY11" fmla="*/ 20351 h 474926"/>
                <a:gd name="connsiteX12" fmla="*/ 231628 w 356195"/>
                <a:gd name="connsiteY12" fmla="*/ 20368 h 474926"/>
                <a:gd name="connsiteX13" fmla="*/ 11873 w 356195"/>
                <a:gd name="connsiteY13" fmla="*/ 463054 h 474926"/>
                <a:gd name="connsiteX14" fmla="*/ 11873 w 356195"/>
                <a:gd name="connsiteY14" fmla="*/ 11873 h 474926"/>
                <a:gd name="connsiteX15" fmla="*/ 219654 w 356195"/>
                <a:gd name="connsiteY15" fmla="*/ 11873 h 474926"/>
                <a:gd name="connsiteX16" fmla="*/ 219654 w 356195"/>
                <a:gd name="connsiteY16" fmla="*/ 136541 h 474926"/>
                <a:gd name="connsiteX17" fmla="*/ 344322 w 356195"/>
                <a:gd name="connsiteY17" fmla="*/ 136541 h 474926"/>
                <a:gd name="connsiteX18" fmla="*/ 344322 w 356195"/>
                <a:gd name="connsiteY18" fmla="*/ 463054 h 474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6195" h="474926">
                  <a:moveTo>
                    <a:pt x="0" y="0"/>
                  </a:moveTo>
                  <a:lnTo>
                    <a:pt x="0" y="474927"/>
                  </a:lnTo>
                  <a:lnTo>
                    <a:pt x="356195" y="474927"/>
                  </a:lnTo>
                  <a:lnTo>
                    <a:pt x="356195" y="128147"/>
                  </a:lnTo>
                  <a:lnTo>
                    <a:pt x="228048" y="0"/>
                  </a:lnTo>
                  <a:close/>
                  <a:moveTo>
                    <a:pt x="231628" y="20368"/>
                  </a:moveTo>
                  <a:lnTo>
                    <a:pt x="335827" y="124567"/>
                  </a:lnTo>
                  <a:cubicBezTo>
                    <a:pt x="335850" y="124590"/>
                    <a:pt x="335849" y="124628"/>
                    <a:pt x="335826" y="124651"/>
                  </a:cubicBezTo>
                  <a:cubicBezTo>
                    <a:pt x="335815" y="124662"/>
                    <a:pt x="335800" y="124668"/>
                    <a:pt x="335785" y="124668"/>
                  </a:cubicBezTo>
                  <a:lnTo>
                    <a:pt x="231527" y="124668"/>
                  </a:lnTo>
                  <a:lnTo>
                    <a:pt x="231527" y="20410"/>
                  </a:lnTo>
                  <a:cubicBezTo>
                    <a:pt x="231527" y="20377"/>
                    <a:pt x="231554" y="20351"/>
                    <a:pt x="231587" y="20351"/>
                  </a:cubicBezTo>
                  <a:cubicBezTo>
                    <a:pt x="231602" y="20352"/>
                    <a:pt x="231617" y="20358"/>
                    <a:pt x="231628" y="20368"/>
                  </a:cubicBezTo>
                  <a:close/>
                  <a:moveTo>
                    <a:pt x="11873" y="463054"/>
                  </a:moveTo>
                  <a:lnTo>
                    <a:pt x="11873" y="11873"/>
                  </a:lnTo>
                  <a:lnTo>
                    <a:pt x="219654" y="11873"/>
                  </a:lnTo>
                  <a:lnTo>
                    <a:pt x="219654" y="136541"/>
                  </a:lnTo>
                  <a:lnTo>
                    <a:pt x="344322" y="136541"/>
                  </a:lnTo>
                  <a:lnTo>
                    <a:pt x="344322" y="463054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E76D12CE-4571-4677-BEAC-FC3D38C422BE}"/>
              </a:ext>
            </a:extLst>
          </p:cNvPr>
          <p:cNvSpPr txBox="1"/>
          <p:nvPr/>
        </p:nvSpPr>
        <p:spPr>
          <a:xfrm>
            <a:off x="8925626" y="2294718"/>
            <a:ext cx="19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journal publication  </a:t>
            </a:r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4C1D8845-A681-4F7B-BD41-152BAD452D7A}"/>
              </a:ext>
            </a:extLst>
          </p:cNvPr>
          <p:cNvSpPr/>
          <p:nvPr/>
        </p:nvSpPr>
        <p:spPr>
          <a:xfrm rot="18900000">
            <a:off x="6491996" y="2454584"/>
            <a:ext cx="551884" cy="2733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B222BB-C245-4A37-9602-FE5D4DC81A76}"/>
              </a:ext>
            </a:extLst>
          </p:cNvPr>
          <p:cNvSpPr/>
          <p:nvPr/>
        </p:nvSpPr>
        <p:spPr>
          <a:xfrm>
            <a:off x="7185511" y="3700143"/>
            <a:ext cx="4854564" cy="2564855"/>
          </a:xfrm>
          <a:prstGeom prst="roundRect">
            <a:avLst>
              <a:gd name="adj" fmla="val 10313"/>
            </a:avLst>
          </a:prstGeom>
          <a:solidFill>
            <a:schemeClr val="accent1"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EA6CED-96B8-4DCC-B597-0943F2A94598}"/>
              </a:ext>
            </a:extLst>
          </p:cNvPr>
          <p:cNvGrpSpPr/>
          <p:nvPr/>
        </p:nvGrpSpPr>
        <p:grpSpPr>
          <a:xfrm>
            <a:off x="7210421" y="3989880"/>
            <a:ext cx="4739678" cy="2150569"/>
            <a:chOff x="6472513" y="2299516"/>
            <a:chExt cx="4739678" cy="215056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C6F6A15-8C40-4C7E-949B-0FF811CAEEB1}"/>
                </a:ext>
              </a:extLst>
            </p:cNvPr>
            <p:cNvGrpSpPr/>
            <p:nvPr/>
          </p:nvGrpSpPr>
          <p:grpSpPr>
            <a:xfrm>
              <a:off x="10013889" y="2811105"/>
              <a:ext cx="782101" cy="924498"/>
              <a:chOff x="1165225" y="2790826"/>
              <a:chExt cx="557212" cy="895350"/>
            </a:xfrm>
            <a:solidFill>
              <a:srgbClr val="ED7D31"/>
            </a:solidFill>
          </p:grpSpPr>
          <p:sp>
            <p:nvSpPr>
              <p:cNvPr id="110" name="Freeform 13">
                <a:extLst>
                  <a:ext uri="{FF2B5EF4-FFF2-40B4-BE49-F238E27FC236}">
                    <a16:creationId xmlns:a16="http://schemas.microsoft.com/office/drawing/2014/main" id="{699B9146-8A03-4F9D-B706-EE7302E0A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5">
                <a:extLst>
                  <a:ext uri="{FF2B5EF4-FFF2-40B4-BE49-F238E27FC236}">
                    <a16:creationId xmlns:a16="http://schemas.microsoft.com/office/drawing/2014/main" id="{C51F22BE-4875-404B-89C1-FC341352D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6">
                <a:extLst>
                  <a:ext uri="{FF2B5EF4-FFF2-40B4-BE49-F238E27FC236}">
                    <a16:creationId xmlns:a16="http://schemas.microsoft.com/office/drawing/2014/main" id="{38CFAD10-F518-42AC-A1EB-4CD2ACC761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34803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9"/>
                      <a:pt x="113" y="18"/>
                      <a:pt x="73" y="18"/>
                    </a:cubicBezTo>
                    <a:cubicBezTo>
                      <a:pt x="33" y="18"/>
                      <a:pt x="0" y="9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7">
                <a:extLst>
                  <a:ext uri="{FF2B5EF4-FFF2-40B4-BE49-F238E27FC236}">
                    <a16:creationId xmlns:a16="http://schemas.microsoft.com/office/drawing/2014/main" id="{19B8902C-43CB-4F17-B47A-9D23F038D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4" name="Freeform 8">
                <a:extLst>
                  <a:ext uri="{FF2B5EF4-FFF2-40B4-BE49-F238E27FC236}">
                    <a16:creationId xmlns:a16="http://schemas.microsoft.com/office/drawing/2014/main" id="{AB07C6B4-B372-4E63-A929-CED2406D7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5" name="Freeform 9">
                <a:extLst>
                  <a:ext uri="{FF2B5EF4-FFF2-40B4-BE49-F238E27FC236}">
                    <a16:creationId xmlns:a16="http://schemas.microsoft.com/office/drawing/2014/main" id="{A899DCC1-A072-4D5B-BD9B-990604114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101976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6" name="Freeform 10">
                <a:extLst>
                  <a:ext uri="{FF2B5EF4-FFF2-40B4-BE49-F238E27FC236}">
                    <a16:creationId xmlns:a16="http://schemas.microsoft.com/office/drawing/2014/main" id="{6E6F3732-3CE4-4B4E-85F0-398EC8673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Freeform 11">
                <a:extLst>
                  <a:ext uri="{FF2B5EF4-FFF2-40B4-BE49-F238E27FC236}">
                    <a16:creationId xmlns:a16="http://schemas.microsoft.com/office/drawing/2014/main" id="{3B3D50AA-3A3C-48E0-B4B8-3171E5737C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Freeform 12">
                <a:extLst>
                  <a:ext uri="{FF2B5EF4-FFF2-40B4-BE49-F238E27FC236}">
                    <a16:creationId xmlns:a16="http://schemas.microsoft.com/office/drawing/2014/main" id="{0AD1150B-4C26-43DB-9D9C-996F52F2AE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85908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C9C8753-08D9-4B9E-A64E-8FAF3DF5FC13}"/>
                </a:ext>
              </a:extLst>
            </p:cNvPr>
            <p:cNvGrpSpPr/>
            <p:nvPr/>
          </p:nvGrpSpPr>
          <p:grpSpPr>
            <a:xfrm>
              <a:off x="10467189" y="2670135"/>
              <a:ext cx="575352" cy="924498"/>
              <a:chOff x="1165225" y="2790826"/>
              <a:chExt cx="557212" cy="895350"/>
            </a:xfrm>
            <a:solidFill>
              <a:srgbClr val="ED7D31"/>
            </a:solidFill>
          </p:grpSpPr>
          <p:sp>
            <p:nvSpPr>
              <p:cNvPr id="101" name="Freeform 13">
                <a:extLst>
                  <a:ext uri="{FF2B5EF4-FFF2-40B4-BE49-F238E27FC236}">
                    <a16:creationId xmlns:a16="http://schemas.microsoft.com/office/drawing/2014/main" id="{A25947B1-56CC-465D-8F1C-09B2B8AEDF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Freeform 5">
                <a:extLst>
                  <a:ext uri="{FF2B5EF4-FFF2-40B4-BE49-F238E27FC236}">
                    <a16:creationId xmlns:a16="http://schemas.microsoft.com/office/drawing/2014/main" id="{5507E2D9-5CB8-459A-A445-3C1BBEE7A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" name="Freeform 6">
                <a:extLst>
                  <a:ext uri="{FF2B5EF4-FFF2-40B4-BE49-F238E27FC236}">
                    <a16:creationId xmlns:a16="http://schemas.microsoft.com/office/drawing/2014/main" id="{45C91B52-DCEC-4EDA-AB75-7351586BD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34803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9"/>
                      <a:pt x="113" y="18"/>
                      <a:pt x="73" y="18"/>
                    </a:cubicBezTo>
                    <a:cubicBezTo>
                      <a:pt x="33" y="18"/>
                      <a:pt x="0" y="9"/>
                      <a:pt x="0" y="0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" name="Freeform 7">
                <a:extLst>
                  <a:ext uri="{FF2B5EF4-FFF2-40B4-BE49-F238E27FC236}">
                    <a16:creationId xmlns:a16="http://schemas.microsoft.com/office/drawing/2014/main" id="{ABB62213-FE9E-44DF-B0ED-5439E65AC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27977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Freeform 8">
                <a:extLst>
                  <a:ext uri="{FF2B5EF4-FFF2-40B4-BE49-F238E27FC236}">
                    <a16:creationId xmlns:a16="http://schemas.microsoft.com/office/drawing/2014/main" id="{2FAC6C8A-7382-45A6-8BE8-85F71EAC2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Freeform 9">
                <a:extLst>
                  <a:ext uri="{FF2B5EF4-FFF2-40B4-BE49-F238E27FC236}">
                    <a16:creationId xmlns:a16="http://schemas.microsoft.com/office/drawing/2014/main" id="{CA29DF30-16EF-47E2-9566-AE0ADA488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101976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7" name="Freeform 10">
                <a:extLst>
                  <a:ext uri="{FF2B5EF4-FFF2-40B4-BE49-F238E27FC236}">
                    <a16:creationId xmlns:a16="http://schemas.microsoft.com/office/drawing/2014/main" id="{87F8E6F6-C355-4699-9D1B-BA53AC980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3033713"/>
                <a:ext cx="557212" cy="409575"/>
              </a:xfrm>
              <a:custGeom>
                <a:avLst/>
                <a:gdLst>
                  <a:gd name="T0" fmla="*/ 0 w 146"/>
                  <a:gd name="T1" fmla="*/ 18 h 108"/>
                  <a:gd name="T2" fmla="*/ 73 w 146"/>
                  <a:gd name="T3" fmla="*/ 0 h 108"/>
                  <a:gd name="T4" fmla="*/ 146 w 146"/>
                  <a:gd name="T5" fmla="*/ 18 h 108"/>
                  <a:gd name="T6" fmla="*/ 146 w 146"/>
                  <a:gd name="T7" fmla="*/ 90 h 108"/>
                  <a:gd name="T8" fmla="*/ 73 w 146"/>
                  <a:gd name="T9" fmla="*/ 108 h 108"/>
                  <a:gd name="T10" fmla="*/ 0 w 146"/>
                  <a:gd name="T11" fmla="*/ 90 h 108"/>
                  <a:gd name="T12" fmla="*/ 0 w 146"/>
                  <a:gd name="T13" fmla="*/ 1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8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90"/>
                      <a:pt x="146" y="90"/>
                      <a:pt x="146" y="90"/>
                    </a:cubicBezTo>
                    <a:cubicBezTo>
                      <a:pt x="146" y="100"/>
                      <a:pt x="113" y="108"/>
                      <a:pt x="73" y="108"/>
                    </a:cubicBezTo>
                    <a:cubicBezTo>
                      <a:pt x="33" y="108"/>
                      <a:pt x="0" y="100"/>
                      <a:pt x="0" y="90"/>
                    </a:cubicBezTo>
                    <a:lnTo>
                      <a:pt x="0" y="18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11">
                <a:extLst>
                  <a:ext uri="{FF2B5EF4-FFF2-40B4-BE49-F238E27FC236}">
                    <a16:creationId xmlns:a16="http://schemas.microsoft.com/office/drawing/2014/main" id="{B6ADBF3E-1587-4DE7-BD53-BDCDE10E5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790826"/>
                <a:ext cx="557212" cy="406400"/>
              </a:xfrm>
              <a:custGeom>
                <a:avLst/>
                <a:gdLst>
                  <a:gd name="T0" fmla="*/ 0 w 146"/>
                  <a:gd name="T1" fmla="*/ 18 h 107"/>
                  <a:gd name="T2" fmla="*/ 73 w 146"/>
                  <a:gd name="T3" fmla="*/ 0 h 107"/>
                  <a:gd name="T4" fmla="*/ 146 w 146"/>
                  <a:gd name="T5" fmla="*/ 18 h 107"/>
                  <a:gd name="T6" fmla="*/ 146 w 146"/>
                  <a:gd name="T7" fmla="*/ 89 h 107"/>
                  <a:gd name="T8" fmla="*/ 73 w 146"/>
                  <a:gd name="T9" fmla="*/ 107 h 107"/>
                  <a:gd name="T10" fmla="*/ 0 w 146"/>
                  <a:gd name="T11" fmla="*/ 89 h 107"/>
                  <a:gd name="T12" fmla="*/ 0 w 146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07">
                    <a:moveTo>
                      <a:pt x="0" y="18"/>
                    </a:moveTo>
                    <a:cubicBezTo>
                      <a:pt x="0" y="8"/>
                      <a:pt x="33" y="0"/>
                      <a:pt x="73" y="0"/>
                    </a:cubicBezTo>
                    <a:cubicBezTo>
                      <a:pt x="113" y="0"/>
                      <a:pt x="146" y="8"/>
                      <a:pt x="146" y="18"/>
                    </a:cubicBezTo>
                    <a:cubicBezTo>
                      <a:pt x="146" y="89"/>
                      <a:pt x="146" y="89"/>
                      <a:pt x="146" y="89"/>
                    </a:cubicBezTo>
                    <a:cubicBezTo>
                      <a:pt x="146" y="99"/>
                      <a:pt x="113" y="107"/>
                      <a:pt x="73" y="107"/>
                    </a:cubicBezTo>
                    <a:cubicBezTo>
                      <a:pt x="33" y="107"/>
                      <a:pt x="0" y="99"/>
                      <a:pt x="0" y="89"/>
                    </a:cubicBezTo>
                    <a:lnTo>
                      <a:pt x="0" y="18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" name="Freeform 12">
                <a:extLst>
                  <a:ext uri="{FF2B5EF4-FFF2-40B4-BE49-F238E27FC236}">
                    <a16:creationId xmlns:a16="http://schemas.microsoft.com/office/drawing/2014/main" id="{BE8BD902-6F95-45C2-9286-894546E1D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225" y="2859088"/>
                <a:ext cx="557212" cy="68263"/>
              </a:xfrm>
              <a:custGeom>
                <a:avLst/>
                <a:gdLst>
                  <a:gd name="T0" fmla="*/ 146 w 146"/>
                  <a:gd name="T1" fmla="*/ 0 h 18"/>
                  <a:gd name="T2" fmla="*/ 73 w 146"/>
                  <a:gd name="T3" fmla="*/ 18 h 18"/>
                  <a:gd name="T4" fmla="*/ 0 w 14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6" h="18">
                    <a:moveTo>
                      <a:pt x="146" y="0"/>
                    </a:moveTo>
                    <a:cubicBezTo>
                      <a:pt x="146" y="10"/>
                      <a:pt x="113" y="18"/>
                      <a:pt x="73" y="18"/>
                    </a:cubicBezTo>
                    <a:cubicBezTo>
                      <a:pt x="33" y="18"/>
                      <a:pt x="0" y="10"/>
                      <a:pt x="0" y="0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E6D8F00-1429-41EC-B6C5-2DE342561D3B}"/>
                </a:ext>
              </a:extLst>
            </p:cNvPr>
            <p:cNvSpPr/>
            <p:nvPr/>
          </p:nvSpPr>
          <p:spPr>
            <a:xfrm>
              <a:off x="9078637" y="3150586"/>
              <a:ext cx="551884" cy="27336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A10BA41-D3DE-4D48-A462-7DA471BB61F5}"/>
                </a:ext>
              </a:extLst>
            </p:cNvPr>
            <p:cNvSpPr txBox="1"/>
            <p:nvPr/>
          </p:nvSpPr>
          <p:spPr>
            <a:xfrm>
              <a:off x="8677786" y="2576122"/>
              <a:ext cx="1300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publish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29C601-515F-4C5F-8165-15089FBD1ACD}"/>
                </a:ext>
              </a:extLst>
            </p:cNvPr>
            <p:cNvSpPr txBox="1"/>
            <p:nvPr/>
          </p:nvSpPr>
          <p:spPr>
            <a:xfrm>
              <a:off x="9688710" y="3803754"/>
              <a:ext cx="1523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public repository  </a:t>
              </a: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D32739AA-D79C-4892-9A22-BC4D94ADA543}"/>
                </a:ext>
              </a:extLst>
            </p:cNvPr>
            <p:cNvSpPr/>
            <p:nvPr/>
          </p:nvSpPr>
          <p:spPr>
            <a:xfrm>
              <a:off x="6846760" y="3150586"/>
              <a:ext cx="551884" cy="27336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71BCF6-8F47-4C21-9DEF-B51348236DB0}"/>
                </a:ext>
              </a:extLst>
            </p:cNvPr>
            <p:cNvSpPr txBox="1"/>
            <p:nvPr/>
          </p:nvSpPr>
          <p:spPr>
            <a:xfrm>
              <a:off x="6472513" y="2576122"/>
              <a:ext cx="1300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annotate  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235B86-2C71-423F-85A8-A74779245A2D}"/>
                </a:ext>
              </a:extLst>
            </p:cNvPr>
            <p:cNvGrpSpPr/>
            <p:nvPr/>
          </p:nvGrpSpPr>
          <p:grpSpPr>
            <a:xfrm>
              <a:off x="7879447" y="2838340"/>
              <a:ext cx="815294" cy="870026"/>
              <a:chOff x="7117855" y="301509"/>
              <a:chExt cx="1212704" cy="1237925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12C8BF4-1A52-4F8B-8833-5CAD2C7124CE}"/>
                  </a:ext>
                </a:extLst>
              </p:cNvPr>
              <p:cNvSpPr/>
              <p:nvPr/>
            </p:nvSpPr>
            <p:spPr>
              <a:xfrm>
                <a:off x="7117855" y="520675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79FA75B-0F66-4406-BEE5-74EDF4EE0351}"/>
                  </a:ext>
                </a:extLst>
              </p:cNvPr>
              <p:cNvSpPr/>
              <p:nvPr/>
            </p:nvSpPr>
            <p:spPr>
              <a:xfrm>
                <a:off x="7528531" y="520675"/>
                <a:ext cx="391352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07175A0-B427-486E-BD1E-5CFB492D825D}"/>
                  </a:ext>
                </a:extLst>
              </p:cNvPr>
              <p:cNvSpPr/>
              <p:nvPr/>
            </p:nvSpPr>
            <p:spPr>
              <a:xfrm>
                <a:off x="7939206" y="520675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F6C1A26-C40B-4FEE-B176-CC5495DA79FD}"/>
                  </a:ext>
                </a:extLst>
              </p:cNvPr>
              <p:cNvSpPr/>
              <p:nvPr/>
            </p:nvSpPr>
            <p:spPr>
              <a:xfrm>
                <a:off x="7117857" y="868544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7955F0A-248C-43AA-8935-F7CF1008357E}"/>
                  </a:ext>
                </a:extLst>
              </p:cNvPr>
              <p:cNvSpPr/>
              <p:nvPr/>
            </p:nvSpPr>
            <p:spPr>
              <a:xfrm>
                <a:off x="7528531" y="868544"/>
                <a:ext cx="391352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19FCEDA-7B85-45FC-9621-F856C8203EDC}"/>
                  </a:ext>
                </a:extLst>
              </p:cNvPr>
              <p:cNvSpPr/>
              <p:nvPr/>
            </p:nvSpPr>
            <p:spPr>
              <a:xfrm>
                <a:off x="7939206" y="868544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5ADDDE3-FF04-4F4F-9425-5F6EDC2A0D35}"/>
                  </a:ext>
                </a:extLst>
              </p:cNvPr>
              <p:cNvSpPr/>
              <p:nvPr/>
            </p:nvSpPr>
            <p:spPr>
              <a:xfrm>
                <a:off x="7117857" y="1210201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AA9018F-D05B-4EA4-A649-746A3C190BE4}"/>
                  </a:ext>
                </a:extLst>
              </p:cNvPr>
              <p:cNvSpPr/>
              <p:nvPr/>
            </p:nvSpPr>
            <p:spPr>
              <a:xfrm>
                <a:off x="7528531" y="1210201"/>
                <a:ext cx="391352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5CA1B35-CE29-4688-83D4-A736F1F3E8FB}"/>
                  </a:ext>
                </a:extLst>
              </p:cNvPr>
              <p:cNvSpPr/>
              <p:nvPr/>
            </p:nvSpPr>
            <p:spPr>
              <a:xfrm>
                <a:off x="7939206" y="1210201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553969C7-058A-42BD-9D76-363810D232A1}"/>
                  </a:ext>
                </a:extLst>
              </p:cNvPr>
              <p:cNvSpPr/>
              <p:nvPr/>
            </p:nvSpPr>
            <p:spPr>
              <a:xfrm>
                <a:off x="7117855" y="301509"/>
                <a:ext cx="1198511" cy="161189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D06BE7-46A2-4E95-8551-427EC1311471}"/>
                </a:ext>
              </a:extLst>
            </p:cNvPr>
            <p:cNvGrpSpPr/>
            <p:nvPr/>
          </p:nvGrpSpPr>
          <p:grpSpPr>
            <a:xfrm flipV="1">
              <a:off x="7325274" y="3282212"/>
              <a:ext cx="924532" cy="690282"/>
              <a:chOff x="3797857" y="2077992"/>
              <a:chExt cx="1184950" cy="88471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95F864F-46B2-4BD4-8356-C0306FAED2CB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9C5092F-7C96-4355-B85E-CAE4769CD9AA}"/>
                  </a:ext>
                </a:extLst>
              </p:cNvPr>
              <p:cNvCxnSpPr>
                <a:cxnSpLocks/>
                <a:stCxn id="53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2075374-4ECC-400C-A01E-82E1EF88C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3E4ED34-BC75-4B03-88F5-0BF80F04E72A}"/>
                </a:ext>
              </a:extLst>
            </p:cNvPr>
            <p:cNvGrpSpPr/>
            <p:nvPr/>
          </p:nvGrpSpPr>
          <p:grpSpPr>
            <a:xfrm flipH="1">
              <a:off x="8040090" y="2299516"/>
              <a:ext cx="924532" cy="690282"/>
              <a:chOff x="3797857" y="2077992"/>
              <a:chExt cx="1184950" cy="884717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2CDD040-10D1-4071-B2DD-1FCFF0F6F796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E72739A-713E-402B-BC6D-D0FFD75A398C}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F7693B5-BA11-402E-A6B7-64E110C4C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FE6087B-37CB-4C6B-981F-CDA606FDE957}"/>
                </a:ext>
              </a:extLst>
            </p:cNvPr>
            <p:cNvSpPr txBox="1"/>
            <p:nvPr/>
          </p:nvSpPr>
          <p:spPr>
            <a:xfrm>
              <a:off x="7632134" y="4052267"/>
              <a:ext cx="1300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(meta)data  </a:t>
              </a: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802142E0-237D-4C37-BF4A-32A1F0ED3161}"/>
              </a:ext>
            </a:extLst>
          </p:cNvPr>
          <p:cNvSpPr txBox="1"/>
          <p:nvPr/>
        </p:nvSpPr>
        <p:spPr>
          <a:xfrm>
            <a:off x="7511015" y="3456265"/>
            <a:ext cx="3620429" cy="442674"/>
          </a:xfrm>
          <a:prstGeom prst="roundRect">
            <a:avLst>
              <a:gd name="adj" fmla="val 1053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aka. research data management  </a:t>
            </a:r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0E7F87D9-B272-48A2-B1DE-42F1244357E0}"/>
              </a:ext>
            </a:extLst>
          </p:cNvPr>
          <p:cNvSpPr/>
          <p:nvPr/>
        </p:nvSpPr>
        <p:spPr>
          <a:xfrm rot="16200000">
            <a:off x="9564921" y="2906958"/>
            <a:ext cx="551884" cy="2733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Arrow: Right 119">
            <a:extLst>
              <a:ext uri="{FF2B5EF4-FFF2-40B4-BE49-F238E27FC236}">
                <a16:creationId xmlns:a16="http://schemas.microsoft.com/office/drawing/2014/main" id="{FB0774FE-4305-03EA-F56D-059B8AAE2B64}"/>
              </a:ext>
            </a:extLst>
          </p:cNvPr>
          <p:cNvSpPr/>
          <p:nvPr/>
        </p:nvSpPr>
        <p:spPr>
          <a:xfrm rot="2700000" flipV="1">
            <a:off x="6509111" y="4256912"/>
            <a:ext cx="551884" cy="2733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4286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schemas.microsoft.com/office/infopath/2007/PartnerControls"/>
    <ds:schemaRef ds:uri="http://www.w3.org/2000/xmlns/"/>
    <ds:schemaRef ds:uri="447a0e29-417c-48dd-a0a6-9c62823d420b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505C974F-CA45-4868-A697-8E738FCFE8A8}"/>
</file>

<file path=customXml/itemProps3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6</cp:revision>
  <dcterms:created xsi:type="dcterms:W3CDTF">2020-06-29T09:54:11Z</dcterms:created>
  <dcterms:modified xsi:type="dcterms:W3CDTF">2022-10-10T14:08:50Z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Order">
    <vt:r8>52000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