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829" r:id="rId5"/>
    <p:sldId id="832" r:id="rId6"/>
    <p:sldId id="831" r:id="rId7"/>
    <p:sldId id="836" r:id="rId8"/>
    <p:sldId id="837" r:id="rId9"/>
    <p:sldId id="838" r:id="rId10"/>
    <p:sldId id="888" r:id="rId11"/>
    <p:sldId id="8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C2A7"/>
    <a:srgbClr val="C21F3A"/>
    <a:srgbClr val="2D3E50"/>
    <a:srgbClr val="B4CE82"/>
    <a:srgbClr val="4FB3D9"/>
    <a:srgbClr val="377D98"/>
    <a:srgbClr val="204857"/>
    <a:srgbClr val="C0C0C0"/>
    <a:srgbClr val="48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10"/>
    <p:restoredTop sz="96281"/>
  </p:normalViewPr>
  <p:slideViewPr>
    <p:cSldViewPr snapToGrid="0">
      <p:cViewPr varScale="1">
        <p:scale>
          <a:sx n="131" d="100"/>
          <a:sy n="131" d="100"/>
        </p:scale>
        <p:origin x="272" y="18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18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8.png"/><Relationship Id="rId18" Type="http://schemas.openxmlformats.org/officeDocument/2006/relationships/image" Target="../media/image21.svg"/><Relationship Id="rId26" Type="http://schemas.openxmlformats.org/officeDocument/2006/relationships/image" Target="../media/image19.svg"/><Relationship Id="rId3" Type="http://schemas.openxmlformats.org/officeDocument/2006/relationships/image" Target="../media/image12.png"/><Relationship Id="rId21" Type="http://schemas.openxmlformats.org/officeDocument/2006/relationships/image" Target="../media/image24.png"/><Relationship Id="rId7" Type="http://schemas.openxmlformats.org/officeDocument/2006/relationships/image" Target="../media/image16.png"/><Relationship Id="rId12" Type="http://schemas.openxmlformats.org/officeDocument/2006/relationships/image" Target="../media/image5.svg"/><Relationship Id="rId17" Type="http://schemas.openxmlformats.org/officeDocument/2006/relationships/image" Target="../media/image20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4.png"/><Relationship Id="rId24" Type="http://schemas.openxmlformats.org/officeDocument/2006/relationships/image" Target="../media/image27.svg"/><Relationship Id="rId5" Type="http://schemas.openxmlformats.org/officeDocument/2006/relationships/image" Target="../media/image14.png"/><Relationship Id="rId15" Type="http://schemas.openxmlformats.org/officeDocument/2006/relationships/image" Target="../media/image10.png"/><Relationship Id="rId23" Type="http://schemas.openxmlformats.org/officeDocument/2006/relationships/image" Target="../media/image26.png"/><Relationship Id="rId10" Type="http://schemas.openxmlformats.org/officeDocument/2006/relationships/image" Target="../media/image7.svg"/><Relationship Id="rId19" Type="http://schemas.openxmlformats.org/officeDocument/2006/relationships/image" Target="../media/image22.png"/><Relationship Id="rId4" Type="http://schemas.openxmlformats.org/officeDocument/2006/relationships/image" Target="../media/image13.svg"/><Relationship Id="rId9" Type="http://schemas.openxmlformats.org/officeDocument/2006/relationships/image" Target="../media/image6.png"/><Relationship Id="rId14" Type="http://schemas.openxmlformats.org/officeDocument/2006/relationships/image" Target="../media/image9.svg"/><Relationship Id="rId22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8.png"/><Relationship Id="rId18" Type="http://schemas.openxmlformats.org/officeDocument/2006/relationships/image" Target="../media/image11.svg"/><Relationship Id="rId26" Type="http://schemas.openxmlformats.org/officeDocument/2006/relationships/image" Target="../media/image27.svg"/><Relationship Id="rId3" Type="http://schemas.openxmlformats.org/officeDocument/2006/relationships/image" Target="../media/image12.png"/><Relationship Id="rId21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5.svg"/><Relationship Id="rId17" Type="http://schemas.openxmlformats.org/officeDocument/2006/relationships/image" Target="../media/image10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4.png"/><Relationship Id="rId24" Type="http://schemas.openxmlformats.org/officeDocument/2006/relationships/image" Target="../media/image25.svg"/><Relationship Id="rId5" Type="http://schemas.openxmlformats.org/officeDocument/2006/relationships/image" Target="../media/image14.png"/><Relationship Id="rId15" Type="http://schemas.openxmlformats.org/officeDocument/2006/relationships/image" Target="../media/image8.png"/><Relationship Id="rId23" Type="http://schemas.openxmlformats.org/officeDocument/2006/relationships/image" Target="../media/image24.png"/><Relationship Id="rId28" Type="http://schemas.openxmlformats.org/officeDocument/2006/relationships/image" Target="../media/image19.svg"/><Relationship Id="rId10" Type="http://schemas.openxmlformats.org/officeDocument/2006/relationships/image" Target="../media/image7.svg"/><Relationship Id="rId19" Type="http://schemas.openxmlformats.org/officeDocument/2006/relationships/image" Target="../media/image20.png"/><Relationship Id="rId4" Type="http://schemas.openxmlformats.org/officeDocument/2006/relationships/image" Target="../media/image13.svg"/><Relationship Id="rId9" Type="http://schemas.openxmlformats.org/officeDocument/2006/relationships/image" Target="../media/image6.png"/><Relationship Id="rId14" Type="http://schemas.openxmlformats.org/officeDocument/2006/relationships/image" Target="../media/image29.svg"/><Relationship Id="rId22" Type="http://schemas.openxmlformats.org/officeDocument/2006/relationships/image" Target="../media/image23.svg"/><Relationship Id="rId27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84B1137-45CC-2E42-97D2-BBC8695227E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B11592-8B43-A54E-A2EB-AA31E79D768F}"/>
              </a:ext>
            </a:extLst>
          </p:cNvPr>
          <p:cNvGrpSpPr/>
          <p:nvPr/>
        </p:nvGrpSpPr>
        <p:grpSpPr>
          <a:xfrm>
            <a:off x="5652305" y="867050"/>
            <a:ext cx="1176807" cy="1235195"/>
            <a:chOff x="5905816" y="1326092"/>
            <a:chExt cx="1176807" cy="1235195"/>
          </a:xfrm>
        </p:grpSpPr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EC83484C-3341-314A-BDE7-0EA2B861B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485" y="1326092"/>
              <a:ext cx="1030729" cy="961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C901AC8-988F-6746-9814-79FEF3628012}"/>
                </a:ext>
              </a:extLst>
            </p:cNvPr>
            <p:cNvSpPr txBox="1"/>
            <p:nvPr/>
          </p:nvSpPr>
          <p:spPr>
            <a:xfrm>
              <a:off x="5905816" y="2283061"/>
              <a:ext cx="1176807" cy="2782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DE" sz="1200" dirty="0"/>
                <a:t>dropbox.com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39C16A-ADAC-8846-98A9-1DB548674FAB}"/>
              </a:ext>
            </a:extLst>
          </p:cNvPr>
          <p:cNvGrpSpPr/>
          <p:nvPr/>
        </p:nvGrpSpPr>
        <p:grpSpPr>
          <a:xfrm>
            <a:off x="7005048" y="1974618"/>
            <a:ext cx="1409498" cy="1195296"/>
            <a:chOff x="7074186" y="962194"/>
            <a:chExt cx="1409498" cy="1195296"/>
          </a:xfrm>
        </p:grpSpPr>
        <p:pic>
          <p:nvPicPr>
            <p:cNvPr id="76" name="Picture 6" descr="Google Drive – Wikipedia">
              <a:extLst>
                <a:ext uri="{FF2B5EF4-FFF2-40B4-BE49-F238E27FC236}">
                  <a16:creationId xmlns:a16="http://schemas.microsoft.com/office/drawing/2014/main" id="{98354F4B-B271-4846-8193-09B4C9F53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7338" y="962194"/>
              <a:ext cx="1035381" cy="927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8501BE-B5D4-5648-99DF-F5BA0C0A6935}"/>
                </a:ext>
              </a:extLst>
            </p:cNvPr>
            <p:cNvSpPr txBox="1"/>
            <p:nvPr/>
          </p:nvSpPr>
          <p:spPr>
            <a:xfrm>
              <a:off x="7074186" y="1880491"/>
              <a:ext cx="140949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d</a:t>
              </a:r>
              <a:r>
                <a:rPr lang="en-DE" sz="1200" dirty="0"/>
                <a:t>rive.google.com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B31460-6BE1-0449-BD20-BDF55AB6A1B9}"/>
              </a:ext>
            </a:extLst>
          </p:cNvPr>
          <p:cNvGrpSpPr/>
          <p:nvPr/>
        </p:nvGrpSpPr>
        <p:grpSpPr>
          <a:xfrm>
            <a:off x="4281616" y="1643104"/>
            <a:ext cx="1161084" cy="958972"/>
            <a:chOff x="4770825" y="1094182"/>
            <a:chExt cx="1161084" cy="958972"/>
          </a:xfrm>
        </p:grpSpPr>
        <p:pic>
          <p:nvPicPr>
            <p:cNvPr id="75" name="Picture 4" descr="Microsoft OneDrive – Wikipedia">
              <a:extLst>
                <a:ext uri="{FF2B5EF4-FFF2-40B4-BE49-F238E27FC236}">
                  <a16:creationId xmlns:a16="http://schemas.microsoft.com/office/drawing/2014/main" id="{CBA47E44-7B80-9444-9CB7-74734EC6F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528" y="1094182"/>
              <a:ext cx="1035381" cy="66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B1DEA7-8F57-944F-94F7-91FF75DF1232}"/>
                </a:ext>
              </a:extLst>
            </p:cNvPr>
            <p:cNvSpPr txBox="1"/>
            <p:nvPr/>
          </p:nvSpPr>
          <p:spPr>
            <a:xfrm>
              <a:off x="4770825" y="1776155"/>
              <a:ext cx="11610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</a:t>
              </a:r>
              <a:r>
                <a:rPr lang="en-DE" sz="1200" dirty="0"/>
                <a:t>nedrive.com</a:t>
              </a:r>
            </a:p>
          </p:txBody>
        </p:sp>
      </p:grpSp>
      <p:pic>
        <p:nvPicPr>
          <p:cNvPr id="77" name="Graphic 76" descr="Cloud">
            <a:extLst>
              <a:ext uri="{FF2B5EF4-FFF2-40B4-BE49-F238E27FC236}">
                <a16:creationId xmlns:a16="http://schemas.microsoft.com/office/drawing/2014/main" id="{4BF82BEE-4E5B-FB48-95DC-D2D95B4742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3902" y="3847821"/>
            <a:ext cx="1159685" cy="115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84B1137-45CC-2E42-97D2-BBC8695227E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F3DF3D-B659-D142-9EE0-8DB90721CFE7}"/>
              </a:ext>
            </a:extLst>
          </p:cNvPr>
          <p:cNvGrpSpPr/>
          <p:nvPr/>
        </p:nvGrpSpPr>
        <p:grpSpPr>
          <a:xfrm>
            <a:off x="2649264" y="2617104"/>
            <a:ext cx="1141395" cy="1141395"/>
            <a:chOff x="2281825" y="4909679"/>
            <a:chExt cx="1141395" cy="11413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8F8B9-8D1B-3E49-B754-B7E81E18FFCF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Scientist">
              <a:extLst>
                <a:ext uri="{FF2B5EF4-FFF2-40B4-BE49-F238E27FC236}">
                  <a16:creationId xmlns:a16="http://schemas.microsoft.com/office/drawing/2014/main" id="{3B52F9E9-B1D7-3145-B5AD-DC9220FB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CB7C1-317A-1840-8BE2-049F75B13B4E}"/>
              </a:ext>
            </a:extLst>
          </p:cNvPr>
          <p:cNvGrpSpPr/>
          <p:nvPr/>
        </p:nvGrpSpPr>
        <p:grpSpPr>
          <a:xfrm>
            <a:off x="4123300" y="2913710"/>
            <a:ext cx="827108" cy="576488"/>
            <a:chOff x="3031629" y="3474984"/>
            <a:chExt cx="827108" cy="576488"/>
          </a:xfrm>
        </p:grpSpPr>
        <p:sp>
          <p:nvSpPr>
            <p:cNvPr id="58" name="Arrow: Right 8">
              <a:extLst>
                <a:ext uri="{FF2B5EF4-FFF2-40B4-BE49-F238E27FC236}">
                  <a16:creationId xmlns:a16="http://schemas.microsoft.com/office/drawing/2014/main" id="{959A6763-0B41-D34A-B808-E87CC9136973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238">
              <a:extLst>
                <a:ext uri="{FF2B5EF4-FFF2-40B4-BE49-F238E27FC236}">
                  <a16:creationId xmlns:a16="http://schemas.microsoft.com/office/drawing/2014/main" id="{B3E46B26-DAD9-1241-8D04-CC06E0F7063B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Graphic 35" descr="Cloud">
            <a:extLst>
              <a:ext uri="{FF2B5EF4-FFF2-40B4-BE49-F238E27FC236}">
                <a16:creationId xmlns:a16="http://schemas.microsoft.com/office/drawing/2014/main" id="{CFA6917C-9BFB-B149-B109-646948FBC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3902" y="3847821"/>
            <a:ext cx="1159685" cy="11596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605AAE-A657-234E-A699-9273F3C437F3}"/>
              </a:ext>
            </a:extLst>
          </p:cNvPr>
          <p:cNvSpPr txBox="1"/>
          <p:nvPr/>
        </p:nvSpPr>
        <p:spPr>
          <a:xfrm>
            <a:off x="3310980" y="1734639"/>
            <a:ext cx="14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Backup</a:t>
            </a:r>
          </a:p>
        </p:txBody>
      </p:sp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E61A2BD1-6BD9-1C45-B244-A921A603B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6844" y="2458955"/>
            <a:ext cx="1038400" cy="1038400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66F2AD12-585E-944A-AA9F-42277D58A5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60676" y="2970999"/>
            <a:ext cx="1038400" cy="10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1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84B1137-45CC-2E42-97D2-BBC8695227E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50CBF9-DC33-FE4E-B776-5F1C7885E6D1}"/>
              </a:ext>
            </a:extLst>
          </p:cNvPr>
          <p:cNvGrpSpPr/>
          <p:nvPr/>
        </p:nvGrpSpPr>
        <p:grpSpPr>
          <a:xfrm>
            <a:off x="8335465" y="2435474"/>
            <a:ext cx="1459546" cy="1459546"/>
            <a:chOff x="8133118" y="1603813"/>
            <a:chExt cx="1459546" cy="14595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12A336D-0184-3B49-8D0D-CFA0C060FDAA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A239F7-3A1C-F242-A804-A47DAC2807FF}"/>
                </a:ext>
              </a:extLst>
            </p:cNvPr>
            <p:cNvGrpSpPr/>
            <p:nvPr/>
          </p:nvGrpSpPr>
          <p:grpSpPr>
            <a:xfrm flipH="1">
              <a:off x="8233059" y="1887045"/>
              <a:ext cx="1324607" cy="893081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50" name="Graphic 49" descr="User">
                <a:extLst>
                  <a:ext uri="{FF2B5EF4-FFF2-40B4-BE49-F238E27FC236}">
                    <a16:creationId xmlns:a16="http://schemas.microsoft.com/office/drawing/2014/main" id="{2A5675AC-EFED-404C-A880-1688ACD0B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phic 50" descr="Scientist">
                <a:extLst>
                  <a:ext uri="{FF2B5EF4-FFF2-40B4-BE49-F238E27FC236}">
                    <a16:creationId xmlns:a16="http://schemas.microsoft.com/office/drawing/2014/main" id="{B83F2056-4F02-974C-8760-072FB483B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User">
                <a:extLst>
                  <a:ext uri="{FF2B5EF4-FFF2-40B4-BE49-F238E27FC236}">
                    <a16:creationId xmlns:a16="http://schemas.microsoft.com/office/drawing/2014/main" id="{408739E9-1591-2E44-876C-EE49A3D63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F3DF3D-B659-D142-9EE0-8DB90721CFE7}"/>
              </a:ext>
            </a:extLst>
          </p:cNvPr>
          <p:cNvGrpSpPr/>
          <p:nvPr/>
        </p:nvGrpSpPr>
        <p:grpSpPr>
          <a:xfrm>
            <a:off x="2649264" y="2617104"/>
            <a:ext cx="1141395" cy="1141395"/>
            <a:chOff x="2281825" y="4909679"/>
            <a:chExt cx="1141395" cy="11413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8F8B9-8D1B-3E49-B754-B7E81E18FFCF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55" name="Graphic 54" descr="Scientist">
              <a:extLst>
                <a:ext uri="{FF2B5EF4-FFF2-40B4-BE49-F238E27FC236}">
                  <a16:creationId xmlns:a16="http://schemas.microsoft.com/office/drawing/2014/main" id="{3B52F9E9-B1D7-3145-B5AD-DC9220FB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CB7C1-317A-1840-8BE2-049F75B13B4E}"/>
              </a:ext>
            </a:extLst>
          </p:cNvPr>
          <p:cNvGrpSpPr/>
          <p:nvPr/>
        </p:nvGrpSpPr>
        <p:grpSpPr>
          <a:xfrm>
            <a:off x="4123300" y="2913710"/>
            <a:ext cx="827108" cy="576488"/>
            <a:chOff x="3031629" y="3474984"/>
            <a:chExt cx="827108" cy="576488"/>
          </a:xfrm>
        </p:grpSpPr>
        <p:sp>
          <p:nvSpPr>
            <p:cNvPr id="58" name="Arrow: Right 8">
              <a:extLst>
                <a:ext uri="{FF2B5EF4-FFF2-40B4-BE49-F238E27FC236}">
                  <a16:creationId xmlns:a16="http://schemas.microsoft.com/office/drawing/2014/main" id="{959A6763-0B41-D34A-B808-E87CC9136973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9" name="Arrow: Right 238">
              <a:extLst>
                <a:ext uri="{FF2B5EF4-FFF2-40B4-BE49-F238E27FC236}">
                  <a16:creationId xmlns:a16="http://schemas.microsoft.com/office/drawing/2014/main" id="{B3E46B26-DAD9-1241-8D04-CC06E0F7063B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228926-B296-CB4C-8304-CB455158C745}"/>
              </a:ext>
            </a:extLst>
          </p:cNvPr>
          <p:cNvGrpSpPr/>
          <p:nvPr/>
        </p:nvGrpSpPr>
        <p:grpSpPr>
          <a:xfrm>
            <a:off x="7148440" y="2921330"/>
            <a:ext cx="827108" cy="576488"/>
            <a:chOff x="3031629" y="3474984"/>
            <a:chExt cx="827108" cy="576488"/>
          </a:xfrm>
        </p:grpSpPr>
        <p:sp>
          <p:nvSpPr>
            <p:cNvPr id="61" name="Arrow: Right 242">
              <a:extLst>
                <a:ext uri="{FF2B5EF4-FFF2-40B4-BE49-F238E27FC236}">
                  <a16:creationId xmlns:a16="http://schemas.microsoft.com/office/drawing/2014/main" id="{97EE8492-6461-004B-89D6-8F39A0C42E30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Arrow: Right 243">
              <a:extLst>
                <a:ext uri="{FF2B5EF4-FFF2-40B4-BE49-F238E27FC236}">
                  <a16:creationId xmlns:a16="http://schemas.microsoft.com/office/drawing/2014/main" id="{ECA3F54A-E726-0C40-B5D1-4607F6075CAA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pic>
        <p:nvPicPr>
          <p:cNvPr id="36" name="Graphic 35" descr="Cloud">
            <a:extLst>
              <a:ext uri="{FF2B5EF4-FFF2-40B4-BE49-F238E27FC236}">
                <a16:creationId xmlns:a16="http://schemas.microsoft.com/office/drawing/2014/main" id="{CFA6917C-9BFB-B149-B109-646948FBC8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3902" y="3847821"/>
            <a:ext cx="1159685" cy="11596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605AAE-A657-234E-A699-9273F3C437F3}"/>
              </a:ext>
            </a:extLst>
          </p:cNvPr>
          <p:cNvSpPr txBox="1"/>
          <p:nvPr/>
        </p:nvSpPr>
        <p:spPr>
          <a:xfrm>
            <a:off x="3310980" y="1734639"/>
            <a:ext cx="14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Backup</a:t>
            </a:r>
          </a:p>
        </p:txBody>
      </p:sp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E61A2BD1-6BD9-1C45-B244-A921A603B6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6844" y="2458955"/>
            <a:ext cx="1038400" cy="1038400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66F2AD12-585E-944A-AA9F-42277D58A5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60676" y="2970999"/>
            <a:ext cx="1038400" cy="1038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ECD54B6-493D-724C-9ED7-C16DCDBBD974}"/>
              </a:ext>
            </a:extLst>
          </p:cNvPr>
          <p:cNvSpPr txBox="1"/>
          <p:nvPr/>
        </p:nvSpPr>
        <p:spPr>
          <a:xfrm>
            <a:off x="7455199" y="1738743"/>
            <a:ext cx="1459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File sharing</a:t>
            </a:r>
          </a:p>
        </p:txBody>
      </p:sp>
    </p:spTree>
    <p:extLst>
      <p:ext uri="{BB962C8B-B14F-4D97-AF65-F5344CB8AC3E}">
        <p14:creationId xmlns:p14="http://schemas.microsoft.com/office/powerpoint/2010/main" val="355091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84B1137-45CC-2E42-97D2-BBC8695227E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50CBF9-DC33-FE4E-B776-5F1C7885E6D1}"/>
              </a:ext>
            </a:extLst>
          </p:cNvPr>
          <p:cNvGrpSpPr/>
          <p:nvPr/>
        </p:nvGrpSpPr>
        <p:grpSpPr>
          <a:xfrm>
            <a:off x="8335465" y="2435474"/>
            <a:ext cx="1459546" cy="1459546"/>
            <a:chOff x="8133118" y="1603813"/>
            <a:chExt cx="1459546" cy="14595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12A336D-0184-3B49-8D0D-CFA0C060FDAA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A239F7-3A1C-F242-A804-A47DAC2807FF}"/>
                </a:ext>
              </a:extLst>
            </p:cNvPr>
            <p:cNvGrpSpPr/>
            <p:nvPr/>
          </p:nvGrpSpPr>
          <p:grpSpPr>
            <a:xfrm flipH="1">
              <a:off x="8233059" y="1887045"/>
              <a:ext cx="1324607" cy="893081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50" name="Graphic 49" descr="User">
                <a:extLst>
                  <a:ext uri="{FF2B5EF4-FFF2-40B4-BE49-F238E27FC236}">
                    <a16:creationId xmlns:a16="http://schemas.microsoft.com/office/drawing/2014/main" id="{2A5675AC-EFED-404C-A880-1688ACD0B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phic 50" descr="Scientist">
                <a:extLst>
                  <a:ext uri="{FF2B5EF4-FFF2-40B4-BE49-F238E27FC236}">
                    <a16:creationId xmlns:a16="http://schemas.microsoft.com/office/drawing/2014/main" id="{B83F2056-4F02-974C-8760-072FB483B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User">
                <a:extLst>
                  <a:ext uri="{FF2B5EF4-FFF2-40B4-BE49-F238E27FC236}">
                    <a16:creationId xmlns:a16="http://schemas.microsoft.com/office/drawing/2014/main" id="{408739E9-1591-2E44-876C-EE49A3D63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F3DF3D-B659-D142-9EE0-8DB90721CFE7}"/>
              </a:ext>
            </a:extLst>
          </p:cNvPr>
          <p:cNvGrpSpPr/>
          <p:nvPr/>
        </p:nvGrpSpPr>
        <p:grpSpPr>
          <a:xfrm>
            <a:off x="2649264" y="2617104"/>
            <a:ext cx="1141395" cy="1141395"/>
            <a:chOff x="2281825" y="4909679"/>
            <a:chExt cx="1141395" cy="11413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8F8B9-8D1B-3E49-B754-B7E81E18FFCF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55" name="Graphic 54" descr="Scientist">
              <a:extLst>
                <a:ext uri="{FF2B5EF4-FFF2-40B4-BE49-F238E27FC236}">
                  <a16:creationId xmlns:a16="http://schemas.microsoft.com/office/drawing/2014/main" id="{3B52F9E9-B1D7-3145-B5AD-DC9220FB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CB7C1-317A-1840-8BE2-049F75B13B4E}"/>
              </a:ext>
            </a:extLst>
          </p:cNvPr>
          <p:cNvGrpSpPr/>
          <p:nvPr/>
        </p:nvGrpSpPr>
        <p:grpSpPr>
          <a:xfrm>
            <a:off x="4123300" y="2913710"/>
            <a:ext cx="827108" cy="576488"/>
            <a:chOff x="3031629" y="3474984"/>
            <a:chExt cx="827108" cy="576488"/>
          </a:xfrm>
        </p:grpSpPr>
        <p:sp>
          <p:nvSpPr>
            <p:cNvPr id="58" name="Arrow: Right 8">
              <a:extLst>
                <a:ext uri="{FF2B5EF4-FFF2-40B4-BE49-F238E27FC236}">
                  <a16:creationId xmlns:a16="http://schemas.microsoft.com/office/drawing/2014/main" id="{959A6763-0B41-D34A-B808-E87CC9136973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9" name="Arrow: Right 238">
              <a:extLst>
                <a:ext uri="{FF2B5EF4-FFF2-40B4-BE49-F238E27FC236}">
                  <a16:creationId xmlns:a16="http://schemas.microsoft.com/office/drawing/2014/main" id="{B3E46B26-DAD9-1241-8D04-CC06E0F7063B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228926-B296-CB4C-8304-CB455158C745}"/>
              </a:ext>
            </a:extLst>
          </p:cNvPr>
          <p:cNvGrpSpPr/>
          <p:nvPr/>
        </p:nvGrpSpPr>
        <p:grpSpPr>
          <a:xfrm>
            <a:off x="7148440" y="2921330"/>
            <a:ext cx="827108" cy="576488"/>
            <a:chOff x="3031629" y="3474984"/>
            <a:chExt cx="827108" cy="576488"/>
          </a:xfrm>
        </p:grpSpPr>
        <p:sp>
          <p:nvSpPr>
            <p:cNvPr id="61" name="Arrow: Right 242">
              <a:extLst>
                <a:ext uri="{FF2B5EF4-FFF2-40B4-BE49-F238E27FC236}">
                  <a16:creationId xmlns:a16="http://schemas.microsoft.com/office/drawing/2014/main" id="{97EE8492-6461-004B-89D6-8F39A0C42E30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Arrow: Right 243">
              <a:extLst>
                <a:ext uri="{FF2B5EF4-FFF2-40B4-BE49-F238E27FC236}">
                  <a16:creationId xmlns:a16="http://schemas.microsoft.com/office/drawing/2014/main" id="{ECA3F54A-E726-0C40-B5D1-4607F6075CAA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pic>
        <p:nvPicPr>
          <p:cNvPr id="36" name="Graphic 35" descr="Cloud">
            <a:extLst>
              <a:ext uri="{FF2B5EF4-FFF2-40B4-BE49-F238E27FC236}">
                <a16:creationId xmlns:a16="http://schemas.microsoft.com/office/drawing/2014/main" id="{CFA6917C-9BFB-B149-B109-646948FBC8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3902" y="3847821"/>
            <a:ext cx="1159685" cy="11596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605AAE-A657-234E-A699-9273F3C437F3}"/>
              </a:ext>
            </a:extLst>
          </p:cNvPr>
          <p:cNvSpPr txBox="1"/>
          <p:nvPr/>
        </p:nvSpPr>
        <p:spPr>
          <a:xfrm>
            <a:off x="3310980" y="1734639"/>
            <a:ext cx="14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Backup</a:t>
            </a:r>
          </a:p>
        </p:txBody>
      </p:sp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E61A2BD1-6BD9-1C45-B244-A921A603B6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6844" y="2458955"/>
            <a:ext cx="1038400" cy="1038400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66F2AD12-585E-944A-AA9F-42277D58A5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60676" y="2970999"/>
            <a:ext cx="1038400" cy="1038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38F26-2F9E-D14D-A157-561879A33388}"/>
              </a:ext>
            </a:extLst>
          </p:cNvPr>
          <p:cNvGrpSpPr/>
          <p:nvPr/>
        </p:nvGrpSpPr>
        <p:grpSpPr>
          <a:xfrm>
            <a:off x="2432468" y="4900588"/>
            <a:ext cx="1712588" cy="1647084"/>
            <a:chOff x="2686697" y="4984003"/>
            <a:chExt cx="1712588" cy="16470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CDB98-3B00-5F4C-8390-2B72E7CF67CA}"/>
                </a:ext>
              </a:extLst>
            </p:cNvPr>
            <p:cNvSpPr txBox="1"/>
            <p:nvPr/>
          </p:nvSpPr>
          <p:spPr>
            <a:xfrm>
              <a:off x="2686697" y="4984003"/>
              <a:ext cx="1712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/>
                <a:t>Collaborate &amp; Track changes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5EA113-D1E7-C749-A7DA-C63E021C31CF}"/>
                </a:ext>
              </a:extLst>
            </p:cNvPr>
            <p:cNvGrpSpPr/>
            <p:nvPr/>
          </p:nvGrpSpPr>
          <p:grpSpPr>
            <a:xfrm>
              <a:off x="2710642" y="5605515"/>
              <a:ext cx="1664698" cy="1025572"/>
              <a:chOff x="2776212" y="5728481"/>
              <a:chExt cx="1664698" cy="10255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EFB2819-A460-9D4D-947B-3774A24D8D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28847" y="5905019"/>
                <a:ext cx="849034" cy="849034"/>
                <a:chOff x="6608809" y="830848"/>
                <a:chExt cx="1038400" cy="1038400"/>
              </a:xfrm>
            </p:grpSpPr>
            <p:pic>
              <p:nvPicPr>
                <p:cNvPr id="29" name="Graphic 28" descr="Document">
                  <a:extLst>
                    <a:ext uri="{FF2B5EF4-FFF2-40B4-BE49-F238E27FC236}">
                      <a16:creationId xmlns:a16="http://schemas.microsoft.com/office/drawing/2014/main" id="{88153CFA-BEF2-C541-9430-B6AA1E0A8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8809" y="830848"/>
                  <a:ext cx="1038400" cy="1038400"/>
                </a:xfrm>
                <a:prstGeom prst="rect">
                  <a:avLst/>
                </a:prstGeom>
              </p:spPr>
            </p:pic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5DF7951-4D27-9D41-8A56-80CA5D068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125" y="1338422"/>
                  <a:ext cx="412139" cy="0"/>
                </a:xfrm>
                <a:prstGeom prst="line">
                  <a:avLst/>
                </a:prstGeom>
                <a:ln w="47625">
                  <a:solidFill>
                    <a:srgbClr val="C21F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AD2A425-3F8C-3A4F-AA79-23538543B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125" y="1425515"/>
                  <a:ext cx="412139" cy="0"/>
                </a:xfrm>
                <a:prstGeom prst="line">
                  <a:avLst/>
                </a:prstGeom>
                <a:ln w="47625">
                  <a:solidFill>
                    <a:srgbClr val="C21F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DCFF27-3E2C-B94C-9D9A-62CF8ED2742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76212" y="5728481"/>
                <a:ext cx="849034" cy="849034"/>
                <a:chOff x="5017359" y="672306"/>
                <a:chExt cx="1038400" cy="1038400"/>
              </a:xfrm>
            </p:grpSpPr>
            <p:pic>
              <p:nvPicPr>
                <p:cNvPr id="28" name="Graphic 27" descr="Document">
                  <a:extLst>
                    <a:ext uri="{FF2B5EF4-FFF2-40B4-BE49-F238E27FC236}">
                      <a16:creationId xmlns:a16="http://schemas.microsoft.com/office/drawing/2014/main" id="{9CEFAAB9-E259-0345-BDA0-CDF8B0358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7359" y="672306"/>
                  <a:ext cx="1038400" cy="1038400"/>
                </a:xfrm>
                <a:prstGeom prst="rect">
                  <a:avLst/>
                </a:prstGeom>
              </p:spPr>
            </p:pic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D8D73BA-4DF8-3D45-8C93-D0BC3C7C3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723" y="1354970"/>
                  <a:ext cx="423644" cy="0"/>
                </a:xfrm>
                <a:prstGeom prst="line">
                  <a:avLst/>
                </a:prstGeom>
                <a:ln w="4762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Graphic 9" descr="Chat bubble">
                <a:extLst>
                  <a:ext uri="{FF2B5EF4-FFF2-40B4-BE49-F238E27FC236}">
                    <a16:creationId xmlns:a16="http://schemas.microsoft.com/office/drawing/2014/main" id="{3EBD85B1-D121-3D4F-B567-4DE72BF30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flipH="1">
                <a:off x="4069148" y="5861976"/>
                <a:ext cx="371762" cy="404767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ECD54B6-493D-724C-9ED7-C16DCDBBD974}"/>
              </a:ext>
            </a:extLst>
          </p:cNvPr>
          <p:cNvSpPr txBox="1"/>
          <p:nvPr/>
        </p:nvSpPr>
        <p:spPr>
          <a:xfrm>
            <a:off x="7455199" y="1738743"/>
            <a:ext cx="1459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File sharing</a:t>
            </a:r>
          </a:p>
        </p:txBody>
      </p:sp>
    </p:spTree>
    <p:extLst>
      <p:ext uri="{BB962C8B-B14F-4D97-AF65-F5344CB8AC3E}">
        <p14:creationId xmlns:p14="http://schemas.microsoft.com/office/powerpoint/2010/main" val="213520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84B1137-45CC-2E42-97D2-BBC8695227E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50CBF9-DC33-FE4E-B776-5F1C7885E6D1}"/>
              </a:ext>
            </a:extLst>
          </p:cNvPr>
          <p:cNvGrpSpPr/>
          <p:nvPr/>
        </p:nvGrpSpPr>
        <p:grpSpPr>
          <a:xfrm>
            <a:off x="8335465" y="2435474"/>
            <a:ext cx="1459546" cy="1459546"/>
            <a:chOff x="8133118" y="1603813"/>
            <a:chExt cx="1459546" cy="14595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12A336D-0184-3B49-8D0D-CFA0C060FDAA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A239F7-3A1C-F242-A804-A47DAC2807FF}"/>
                </a:ext>
              </a:extLst>
            </p:cNvPr>
            <p:cNvGrpSpPr/>
            <p:nvPr/>
          </p:nvGrpSpPr>
          <p:grpSpPr>
            <a:xfrm flipH="1">
              <a:off x="8233059" y="1887045"/>
              <a:ext cx="1324607" cy="893081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50" name="Graphic 49" descr="User">
                <a:extLst>
                  <a:ext uri="{FF2B5EF4-FFF2-40B4-BE49-F238E27FC236}">
                    <a16:creationId xmlns:a16="http://schemas.microsoft.com/office/drawing/2014/main" id="{2A5675AC-EFED-404C-A880-1688ACD0B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phic 50" descr="Scientist">
                <a:extLst>
                  <a:ext uri="{FF2B5EF4-FFF2-40B4-BE49-F238E27FC236}">
                    <a16:creationId xmlns:a16="http://schemas.microsoft.com/office/drawing/2014/main" id="{B83F2056-4F02-974C-8760-072FB483B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User">
                <a:extLst>
                  <a:ext uri="{FF2B5EF4-FFF2-40B4-BE49-F238E27FC236}">
                    <a16:creationId xmlns:a16="http://schemas.microsoft.com/office/drawing/2014/main" id="{408739E9-1591-2E44-876C-EE49A3D63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F3DF3D-B659-D142-9EE0-8DB90721CFE7}"/>
              </a:ext>
            </a:extLst>
          </p:cNvPr>
          <p:cNvGrpSpPr/>
          <p:nvPr/>
        </p:nvGrpSpPr>
        <p:grpSpPr>
          <a:xfrm>
            <a:off x="2649264" y="2617104"/>
            <a:ext cx="1141395" cy="1141395"/>
            <a:chOff x="2281825" y="4909679"/>
            <a:chExt cx="1141395" cy="11413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8F8B9-8D1B-3E49-B754-B7E81E18FFCF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55" name="Graphic 54" descr="Scientist">
              <a:extLst>
                <a:ext uri="{FF2B5EF4-FFF2-40B4-BE49-F238E27FC236}">
                  <a16:creationId xmlns:a16="http://schemas.microsoft.com/office/drawing/2014/main" id="{3B52F9E9-B1D7-3145-B5AD-DC9220FB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CB7C1-317A-1840-8BE2-049F75B13B4E}"/>
              </a:ext>
            </a:extLst>
          </p:cNvPr>
          <p:cNvGrpSpPr/>
          <p:nvPr/>
        </p:nvGrpSpPr>
        <p:grpSpPr>
          <a:xfrm>
            <a:off x="4123300" y="2913710"/>
            <a:ext cx="827108" cy="576488"/>
            <a:chOff x="3031629" y="3474984"/>
            <a:chExt cx="827108" cy="576488"/>
          </a:xfrm>
        </p:grpSpPr>
        <p:sp>
          <p:nvSpPr>
            <p:cNvPr id="58" name="Arrow: Right 8">
              <a:extLst>
                <a:ext uri="{FF2B5EF4-FFF2-40B4-BE49-F238E27FC236}">
                  <a16:creationId xmlns:a16="http://schemas.microsoft.com/office/drawing/2014/main" id="{959A6763-0B41-D34A-B808-E87CC9136973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9" name="Arrow: Right 238">
              <a:extLst>
                <a:ext uri="{FF2B5EF4-FFF2-40B4-BE49-F238E27FC236}">
                  <a16:creationId xmlns:a16="http://schemas.microsoft.com/office/drawing/2014/main" id="{B3E46B26-DAD9-1241-8D04-CC06E0F7063B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228926-B296-CB4C-8304-CB455158C745}"/>
              </a:ext>
            </a:extLst>
          </p:cNvPr>
          <p:cNvGrpSpPr/>
          <p:nvPr/>
        </p:nvGrpSpPr>
        <p:grpSpPr>
          <a:xfrm>
            <a:off x="7148440" y="2921330"/>
            <a:ext cx="827108" cy="576488"/>
            <a:chOff x="3031629" y="3474984"/>
            <a:chExt cx="827108" cy="576488"/>
          </a:xfrm>
        </p:grpSpPr>
        <p:sp>
          <p:nvSpPr>
            <p:cNvPr id="61" name="Arrow: Right 242">
              <a:extLst>
                <a:ext uri="{FF2B5EF4-FFF2-40B4-BE49-F238E27FC236}">
                  <a16:creationId xmlns:a16="http://schemas.microsoft.com/office/drawing/2014/main" id="{97EE8492-6461-004B-89D6-8F39A0C42E30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Arrow: Right 243">
              <a:extLst>
                <a:ext uri="{FF2B5EF4-FFF2-40B4-BE49-F238E27FC236}">
                  <a16:creationId xmlns:a16="http://schemas.microsoft.com/office/drawing/2014/main" id="{ECA3F54A-E726-0C40-B5D1-4607F6075CAA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pic>
        <p:nvPicPr>
          <p:cNvPr id="36" name="Graphic 35" descr="Cloud">
            <a:extLst>
              <a:ext uri="{FF2B5EF4-FFF2-40B4-BE49-F238E27FC236}">
                <a16:creationId xmlns:a16="http://schemas.microsoft.com/office/drawing/2014/main" id="{CFA6917C-9BFB-B149-B109-646948FBC8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3902" y="3847821"/>
            <a:ext cx="1159685" cy="11596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605AAE-A657-234E-A699-9273F3C437F3}"/>
              </a:ext>
            </a:extLst>
          </p:cNvPr>
          <p:cNvSpPr txBox="1"/>
          <p:nvPr/>
        </p:nvSpPr>
        <p:spPr>
          <a:xfrm>
            <a:off x="3310980" y="1734639"/>
            <a:ext cx="14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Backup</a:t>
            </a:r>
          </a:p>
        </p:txBody>
      </p:sp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E61A2BD1-6BD9-1C45-B244-A921A603B6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6844" y="2458955"/>
            <a:ext cx="1038400" cy="1038400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66F2AD12-585E-944A-AA9F-42277D58A5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60676" y="2970999"/>
            <a:ext cx="1038400" cy="1038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BA55838-168F-DF4A-99C0-5515E72F5B09}"/>
              </a:ext>
            </a:extLst>
          </p:cNvPr>
          <p:cNvGrpSpPr/>
          <p:nvPr/>
        </p:nvGrpSpPr>
        <p:grpSpPr>
          <a:xfrm>
            <a:off x="5112318" y="4990732"/>
            <a:ext cx="1984943" cy="1466796"/>
            <a:chOff x="5157365" y="5137891"/>
            <a:chExt cx="1984943" cy="14667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70C453-4344-1A4E-AEEB-346FD6CA5AF8}"/>
                </a:ext>
              </a:extLst>
            </p:cNvPr>
            <p:cNvGrpSpPr/>
            <p:nvPr/>
          </p:nvGrpSpPr>
          <p:grpSpPr>
            <a:xfrm>
              <a:off x="5157365" y="5631915"/>
              <a:ext cx="1984943" cy="972772"/>
              <a:chOff x="5157365" y="5482550"/>
              <a:chExt cx="1984943" cy="97277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76CDA64-069F-A644-B743-6E849B93E2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52728" y="5482550"/>
                <a:ext cx="594118" cy="594118"/>
                <a:chOff x="8376840" y="5764025"/>
                <a:chExt cx="1038400" cy="103840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7EB6680-BCCE-3A42-AD99-6A52FC63A89D}"/>
                    </a:ext>
                  </a:extLst>
                </p:cNvPr>
                <p:cNvSpPr/>
                <p:nvPr/>
              </p:nvSpPr>
              <p:spPr>
                <a:xfrm>
                  <a:off x="8555332" y="5840627"/>
                  <a:ext cx="671046" cy="864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000"/>
                </a:p>
              </p:txBody>
            </p:sp>
            <p:pic>
              <p:nvPicPr>
                <p:cNvPr id="71" name="Graphic 70" descr="Document">
                  <a:extLst>
                    <a:ext uri="{FF2B5EF4-FFF2-40B4-BE49-F238E27FC236}">
                      <a16:creationId xmlns:a16="http://schemas.microsoft.com/office/drawing/2014/main" id="{4426D273-C546-3C4B-92B5-459A6D101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840" y="5764025"/>
                  <a:ext cx="1038400" cy="1038400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780DC91-34A9-8F48-9B41-BF6B6D6CDA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57098" y="5639561"/>
                <a:ext cx="594118" cy="594118"/>
                <a:chOff x="8376840" y="5764025"/>
                <a:chExt cx="1038400" cy="103840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CC9E0D4-1B90-5742-9A4F-1262762483E1}"/>
                    </a:ext>
                  </a:extLst>
                </p:cNvPr>
                <p:cNvSpPr/>
                <p:nvPr/>
              </p:nvSpPr>
              <p:spPr>
                <a:xfrm>
                  <a:off x="8555332" y="5840627"/>
                  <a:ext cx="671046" cy="864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000"/>
                </a:p>
              </p:txBody>
            </p:sp>
            <p:pic>
              <p:nvPicPr>
                <p:cNvPr id="45" name="Graphic 44" descr="Document">
                  <a:extLst>
                    <a:ext uri="{FF2B5EF4-FFF2-40B4-BE49-F238E27FC236}">
                      <a16:creationId xmlns:a16="http://schemas.microsoft.com/office/drawing/2014/main" id="{4D75E052-0796-0843-BC20-86B4AD3753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840" y="5764025"/>
                  <a:ext cx="1038400" cy="1038400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09702D5-35C0-AE43-BCF5-6A099EC5D8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7365" y="5780613"/>
                <a:ext cx="594118" cy="594118"/>
                <a:chOff x="8376840" y="5764025"/>
                <a:chExt cx="1038400" cy="103840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A1993CD-7930-6E4B-AC4C-CD3A82EC814A}"/>
                    </a:ext>
                  </a:extLst>
                </p:cNvPr>
                <p:cNvSpPr/>
                <p:nvPr/>
              </p:nvSpPr>
              <p:spPr>
                <a:xfrm>
                  <a:off x="8555332" y="5840627"/>
                  <a:ext cx="671046" cy="864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000"/>
                </a:p>
              </p:txBody>
            </p:sp>
            <p:pic>
              <p:nvPicPr>
                <p:cNvPr id="65" name="Graphic 64" descr="Document">
                  <a:extLst>
                    <a:ext uri="{FF2B5EF4-FFF2-40B4-BE49-F238E27FC236}">
                      <a16:creationId xmlns:a16="http://schemas.microsoft.com/office/drawing/2014/main" id="{AEE2D2A3-2AEF-D94B-B01B-46BCC2AC89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840" y="5764025"/>
                  <a:ext cx="1038400" cy="1038400"/>
                </a:xfrm>
                <a:prstGeom prst="rect">
                  <a:avLst/>
                </a:prstGeom>
              </p:spPr>
            </p:pic>
          </p:grpSp>
          <p:pic>
            <p:nvPicPr>
              <p:cNvPr id="80" name="Graphic 79" descr="Bar chart">
                <a:extLst>
                  <a:ext uri="{FF2B5EF4-FFF2-40B4-BE49-F238E27FC236}">
                    <a16:creationId xmlns:a16="http://schemas.microsoft.com/office/drawing/2014/main" id="{53238BF1-9B02-4D4A-86CE-232254F5A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158272" y="5864508"/>
                <a:ext cx="590814" cy="590814"/>
              </a:xfrm>
              <a:prstGeom prst="rect">
                <a:avLst/>
              </a:prstGeom>
            </p:spPr>
          </p:pic>
          <p:pic>
            <p:nvPicPr>
              <p:cNvPr id="81" name="Graphic 80" descr="Bar chart">
                <a:extLst>
                  <a:ext uri="{FF2B5EF4-FFF2-40B4-BE49-F238E27FC236}">
                    <a16:creationId xmlns:a16="http://schemas.microsoft.com/office/drawing/2014/main" id="{48EE650F-A784-8F43-9C8C-0C15A8B8B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6353902" y="5682282"/>
                <a:ext cx="590814" cy="590814"/>
              </a:xfrm>
              <a:prstGeom prst="rect">
                <a:avLst/>
              </a:prstGeom>
            </p:spPr>
          </p:pic>
          <p:pic>
            <p:nvPicPr>
              <p:cNvPr id="82" name="Graphic 81" descr="Bar chart">
                <a:extLst>
                  <a:ext uri="{FF2B5EF4-FFF2-40B4-BE49-F238E27FC236}">
                    <a16:creationId xmlns:a16="http://schemas.microsoft.com/office/drawing/2014/main" id="{2A0AF858-55A5-5743-9E66-B8D1F9FB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6551494" y="5505862"/>
                <a:ext cx="590814" cy="590814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319D3F0-AB02-1042-B86B-BCE10D9D9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3839" y="5529854"/>
                <a:ext cx="648708" cy="84487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184C16-71F8-1B4D-8286-B5F1E9FCC678}"/>
                </a:ext>
              </a:extLst>
            </p:cNvPr>
            <p:cNvSpPr txBox="1"/>
            <p:nvPr/>
          </p:nvSpPr>
          <p:spPr>
            <a:xfrm>
              <a:off x="5293542" y="5137891"/>
              <a:ext cx="1712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/>
                <a:t>Versioning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38F26-2F9E-D14D-A157-561879A33388}"/>
              </a:ext>
            </a:extLst>
          </p:cNvPr>
          <p:cNvGrpSpPr/>
          <p:nvPr/>
        </p:nvGrpSpPr>
        <p:grpSpPr>
          <a:xfrm>
            <a:off x="2432468" y="4900588"/>
            <a:ext cx="1712588" cy="1647084"/>
            <a:chOff x="2686697" y="4984003"/>
            <a:chExt cx="1712588" cy="16470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CDB98-3B00-5F4C-8390-2B72E7CF67CA}"/>
                </a:ext>
              </a:extLst>
            </p:cNvPr>
            <p:cNvSpPr txBox="1"/>
            <p:nvPr/>
          </p:nvSpPr>
          <p:spPr>
            <a:xfrm>
              <a:off x="2686697" y="4984003"/>
              <a:ext cx="1712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/>
                <a:t>Collaborate &amp; Track changes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5EA113-D1E7-C749-A7DA-C63E021C31CF}"/>
                </a:ext>
              </a:extLst>
            </p:cNvPr>
            <p:cNvGrpSpPr/>
            <p:nvPr/>
          </p:nvGrpSpPr>
          <p:grpSpPr>
            <a:xfrm>
              <a:off x="2710642" y="5605515"/>
              <a:ext cx="1664698" cy="1025572"/>
              <a:chOff x="2776212" y="5728481"/>
              <a:chExt cx="1664698" cy="10255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EFB2819-A460-9D4D-947B-3774A24D8D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28847" y="5905019"/>
                <a:ext cx="849034" cy="849034"/>
                <a:chOff x="6608809" y="830848"/>
                <a:chExt cx="1038400" cy="1038400"/>
              </a:xfrm>
            </p:grpSpPr>
            <p:pic>
              <p:nvPicPr>
                <p:cNvPr id="29" name="Graphic 28" descr="Document">
                  <a:extLst>
                    <a:ext uri="{FF2B5EF4-FFF2-40B4-BE49-F238E27FC236}">
                      <a16:creationId xmlns:a16="http://schemas.microsoft.com/office/drawing/2014/main" id="{88153CFA-BEF2-C541-9430-B6AA1E0A8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8809" y="830848"/>
                  <a:ext cx="1038400" cy="1038400"/>
                </a:xfrm>
                <a:prstGeom prst="rect">
                  <a:avLst/>
                </a:prstGeom>
              </p:spPr>
            </p:pic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5DF7951-4D27-9D41-8A56-80CA5D068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125" y="1338422"/>
                  <a:ext cx="412139" cy="0"/>
                </a:xfrm>
                <a:prstGeom prst="line">
                  <a:avLst/>
                </a:prstGeom>
                <a:ln w="47625">
                  <a:solidFill>
                    <a:srgbClr val="C21F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AD2A425-3F8C-3A4F-AA79-23538543B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125" y="1425515"/>
                  <a:ext cx="412139" cy="0"/>
                </a:xfrm>
                <a:prstGeom prst="line">
                  <a:avLst/>
                </a:prstGeom>
                <a:ln w="47625">
                  <a:solidFill>
                    <a:srgbClr val="C21F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DCFF27-3E2C-B94C-9D9A-62CF8ED2742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76212" y="5728481"/>
                <a:ext cx="849034" cy="849034"/>
                <a:chOff x="5017359" y="672306"/>
                <a:chExt cx="1038400" cy="1038400"/>
              </a:xfrm>
            </p:grpSpPr>
            <p:pic>
              <p:nvPicPr>
                <p:cNvPr id="28" name="Graphic 27" descr="Document">
                  <a:extLst>
                    <a:ext uri="{FF2B5EF4-FFF2-40B4-BE49-F238E27FC236}">
                      <a16:creationId xmlns:a16="http://schemas.microsoft.com/office/drawing/2014/main" id="{9CEFAAB9-E259-0345-BDA0-CDF8B0358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7359" y="672306"/>
                  <a:ext cx="1038400" cy="1038400"/>
                </a:xfrm>
                <a:prstGeom prst="rect">
                  <a:avLst/>
                </a:prstGeom>
              </p:spPr>
            </p:pic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D8D73BA-4DF8-3D45-8C93-D0BC3C7C3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723" y="1354970"/>
                  <a:ext cx="423644" cy="0"/>
                </a:xfrm>
                <a:prstGeom prst="line">
                  <a:avLst/>
                </a:prstGeom>
                <a:ln w="4762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Graphic 9" descr="Chat bubble">
                <a:extLst>
                  <a:ext uri="{FF2B5EF4-FFF2-40B4-BE49-F238E27FC236}">
                    <a16:creationId xmlns:a16="http://schemas.microsoft.com/office/drawing/2014/main" id="{3EBD85B1-D121-3D4F-B567-4DE72BF30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 flipH="1">
                <a:off x="4069148" y="5861976"/>
                <a:ext cx="371762" cy="404767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ECD54B6-493D-724C-9ED7-C16DCDBBD974}"/>
              </a:ext>
            </a:extLst>
          </p:cNvPr>
          <p:cNvSpPr txBox="1"/>
          <p:nvPr/>
        </p:nvSpPr>
        <p:spPr>
          <a:xfrm>
            <a:off x="7455199" y="1738743"/>
            <a:ext cx="1459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File sharing</a:t>
            </a:r>
          </a:p>
        </p:txBody>
      </p:sp>
    </p:spTree>
    <p:extLst>
      <p:ext uri="{BB962C8B-B14F-4D97-AF65-F5344CB8AC3E}">
        <p14:creationId xmlns:p14="http://schemas.microsoft.com/office/powerpoint/2010/main" val="323785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84B1137-45CC-2E42-97D2-BBC8695227E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50CBF9-DC33-FE4E-B776-5F1C7885E6D1}"/>
              </a:ext>
            </a:extLst>
          </p:cNvPr>
          <p:cNvGrpSpPr/>
          <p:nvPr/>
        </p:nvGrpSpPr>
        <p:grpSpPr>
          <a:xfrm>
            <a:off x="8335465" y="2435474"/>
            <a:ext cx="1459546" cy="1459546"/>
            <a:chOff x="8133118" y="1603813"/>
            <a:chExt cx="1459546" cy="14595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12A336D-0184-3B49-8D0D-CFA0C060FDAA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A239F7-3A1C-F242-A804-A47DAC2807FF}"/>
                </a:ext>
              </a:extLst>
            </p:cNvPr>
            <p:cNvGrpSpPr/>
            <p:nvPr/>
          </p:nvGrpSpPr>
          <p:grpSpPr>
            <a:xfrm flipH="1">
              <a:off x="8233059" y="1887045"/>
              <a:ext cx="1324607" cy="893081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50" name="Graphic 49" descr="User">
                <a:extLst>
                  <a:ext uri="{FF2B5EF4-FFF2-40B4-BE49-F238E27FC236}">
                    <a16:creationId xmlns:a16="http://schemas.microsoft.com/office/drawing/2014/main" id="{2A5675AC-EFED-404C-A880-1688ACD0B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1" name="Graphic 50" descr="Scientist">
                <a:extLst>
                  <a:ext uri="{FF2B5EF4-FFF2-40B4-BE49-F238E27FC236}">
                    <a16:creationId xmlns:a16="http://schemas.microsoft.com/office/drawing/2014/main" id="{B83F2056-4F02-974C-8760-072FB483B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Graphic 51" descr="User">
                <a:extLst>
                  <a:ext uri="{FF2B5EF4-FFF2-40B4-BE49-F238E27FC236}">
                    <a16:creationId xmlns:a16="http://schemas.microsoft.com/office/drawing/2014/main" id="{408739E9-1591-2E44-876C-EE49A3D63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F3DF3D-B659-D142-9EE0-8DB90721CFE7}"/>
              </a:ext>
            </a:extLst>
          </p:cNvPr>
          <p:cNvGrpSpPr/>
          <p:nvPr/>
        </p:nvGrpSpPr>
        <p:grpSpPr>
          <a:xfrm>
            <a:off x="2649264" y="2617104"/>
            <a:ext cx="1141395" cy="1141395"/>
            <a:chOff x="2281825" y="4909679"/>
            <a:chExt cx="1141395" cy="11413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8F8B9-8D1B-3E49-B754-B7E81E18FFCF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pic>
          <p:nvPicPr>
            <p:cNvPr id="55" name="Graphic 54" descr="Scientist">
              <a:extLst>
                <a:ext uri="{FF2B5EF4-FFF2-40B4-BE49-F238E27FC236}">
                  <a16:creationId xmlns:a16="http://schemas.microsoft.com/office/drawing/2014/main" id="{3B52F9E9-B1D7-3145-B5AD-DC9220FB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CB7C1-317A-1840-8BE2-049F75B13B4E}"/>
              </a:ext>
            </a:extLst>
          </p:cNvPr>
          <p:cNvGrpSpPr/>
          <p:nvPr/>
        </p:nvGrpSpPr>
        <p:grpSpPr>
          <a:xfrm>
            <a:off x="4123300" y="2913710"/>
            <a:ext cx="827108" cy="576488"/>
            <a:chOff x="3031629" y="3474984"/>
            <a:chExt cx="827108" cy="576488"/>
          </a:xfrm>
        </p:grpSpPr>
        <p:sp>
          <p:nvSpPr>
            <p:cNvPr id="58" name="Arrow: Right 8">
              <a:extLst>
                <a:ext uri="{FF2B5EF4-FFF2-40B4-BE49-F238E27FC236}">
                  <a16:creationId xmlns:a16="http://schemas.microsoft.com/office/drawing/2014/main" id="{959A6763-0B41-D34A-B808-E87CC9136973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59" name="Arrow: Right 238">
              <a:extLst>
                <a:ext uri="{FF2B5EF4-FFF2-40B4-BE49-F238E27FC236}">
                  <a16:creationId xmlns:a16="http://schemas.microsoft.com/office/drawing/2014/main" id="{B3E46B26-DAD9-1241-8D04-CC06E0F7063B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228926-B296-CB4C-8304-CB455158C745}"/>
              </a:ext>
            </a:extLst>
          </p:cNvPr>
          <p:cNvGrpSpPr/>
          <p:nvPr/>
        </p:nvGrpSpPr>
        <p:grpSpPr>
          <a:xfrm>
            <a:off x="7148440" y="2921330"/>
            <a:ext cx="827108" cy="576488"/>
            <a:chOff x="3031629" y="3474984"/>
            <a:chExt cx="827108" cy="576488"/>
          </a:xfrm>
        </p:grpSpPr>
        <p:sp>
          <p:nvSpPr>
            <p:cNvPr id="61" name="Arrow: Right 242">
              <a:extLst>
                <a:ext uri="{FF2B5EF4-FFF2-40B4-BE49-F238E27FC236}">
                  <a16:creationId xmlns:a16="http://schemas.microsoft.com/office/drawing/2014/main" id="{97EE8492-6461-004B-89D6-8F39A0C42E30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2" name="Arrow: Right 243">
              <a:extLst>
                <a:ext uri="{FF2B5EF4-FFF2-40B4-BE49-F238E27FC236}">
                  <a16:creationId xmlns:a16="http://schemas.microsoft.com/office/drawing/2014/main" id="{ECA3F54A-E726-0C40-B5D1-4607F6075CAA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pic>
        <p:nvPicPr>
          <p:cNvPr id="36" name="Graphic 35" descr="Cloud">
            <a:extLst>
              <a:ext uri="{FF2B5EF4-FFF2-40B4-BE49-F238E27FC236}">
                <a16:creationId xmlns:a16="http://schemas.microsoft.com/office/drawing/2014/main" id="{CFA6917C-9BFB-B149-B109-646948FBC8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53902" y="3847821"/>
            <a:ext cx="1159685" cy="11596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46DDF54-489E-E54F-B692-0DE6F8458A11}"/>
              </a:ext>
            </a:extLst>
          </p:cNvPr>
          <p:cNvGrpSpPr/>
          <p:nvPr/>
        </p:nvGrpSpPr>
        <p:grpSpPr>
          <a:xfrm>
            <a:off x="8064523" y="4928381"/>
            <a:ext cx="1730488" cy="1591498"/>
            <a:chOff x="8318752" y="4984003"/>
            <a:chExt cx="1730488" cy="15914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D481A8-9831-B946-9244-0600D4D0B242}"/>
                </a:ext>
              </a:extLst>
            </p:cNvPr>
            <p:cNvSpPr txBox="1"/>
            <p:nvPr/>
          </p:nvSpPr>
          <p:spPr>
            <a:xfrm>
              <a:off x="8318752" y="4984003"/>
              <a:ext cx="17304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/>
                <a:t>Automatically</a:t>
              </a:r>
              <a:r>
                <a:rPr lang="en-DE" sz="2000" dirty="0">
                  <a:solidFill>
                    <a:srgbClr val="1FC2A7"/>
                  </a:solidFill>
                </a:rPr>
                <a:t> </a:t>
              </a:r>
              <a:r>
                <a:rPr lang="en-DE" sz="2000" dirty="0"/>
                <a:t>synced</a:t>
              </a:r>
            </a:p>
          </p:txBody>
        </p:sp>
        <p:pic>
          <p:nvPicPr>
            <p:cNvPr id="38" name="Graphic 37" descr="Cloud Computing">
              <a:extLst>
                <a:ext uri="{FF2B5EF4-FFF2-40B4-BE49-F238E27FC236}">
                  <a16:creationId xmlns:a16="http://schemas.microsoft.com/office/drawing/2014/main" id="{E1ECA01D-37E3-F74C-B3A2-C81BC439F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726796" y="5661101"/>
              <a:ext cx="914400" cy="9144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605AAE-A657-234E-A699-9273F3C437F3}"/>
              </a:ext>
            </a:extLst>
          </p:cNvPr>
          <p:cNvSpPr txBox="1"/>
          <p:nvPr/>
        </p:nvSpPr>
        <p:spPr>
          <a:xfrm>
            <a:off x="3310980" y="1734639"/>
            <a:ext cx="14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Backup</a:t>
            </a:r>
          </a:p>
        </p:txBody>
      </p:sp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E61A2BD1-6BD9-1C45-B244-A921A603B6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36844" y="2458955"/>
            <a:ext cx="1038400" cy="1038400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66F2AD12-585E-944A-AA9F-42277D58A5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60676" y="2970999"/>
            <a:ext cx="1038400" cy="1038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BA55838-168F-DF4A-99C0-5515E72F5B09}"/>
              </a:ext>
            </a:extLst>
          </p:cNvPr>
          <p:cNvGrpSpPr/>
          <p:nvPr/>
        </p:nvGrpSpPr>
        <p:grpSpPr>
          <a:xfrm>
            <a:off x="5112318" y="4990732"/>
            <a:ext cx="1984943" cy="1466796"/>
            <a:chOff x="5157365" y="5137891"/>
            <a:chExt cx="1984943" cy="14667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70C453-4344-1A4E-AEEB-346FD6CA5AF8}"/>
                </a:ext>
              </a:extLst>
            </p:cNvPr>
            <p:cNvGrpSpPr/>
            <p:nvPr/>
          </p:nvGrpSpPr>
          <p:grpSpPr>
            <a:xfrm>
              <a:off x="5157365" y="5631915"/>
              <a:ext cx="1984943" cy="972772"/>
              <a:chOff x="5157365" y="5482550"/>
              <a:chExt cx="1984943" cy="972772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76CDA64-069F-A644-B743-6E849B93E2D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552728" y="5482550"/>
                <a:ext cx="594118" cy="594118"/>
                <a:chOff x="8376840" y="5764025"/>
                <a:chExt cx="1038400" cy="1038400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7EB6680-BCCE-3A42-AD99-6A52FC63A89D}"/>
                    </a:ext>
                  </a:extLst>
                </p:cNvPr>
                <p:cNvSpPr/>
                <p:nvPr/>
              </p:nvSpPr>
              <p:spPr>
                <a:xfrm>
                  <a:off x="8555332" y="5840627"/>
                  <a:ext cx="671046" cy="864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000"/>
                </a:p>
              </p:txBody>
            </p:sp>
            <p:pic>
              <p:nvPicPr>
                <p:cNvPr id="71" name="Graphic 70" descr="Document">
                  <a:extLst>
                    <a:ext uri="{FF2B5EF4-FFF2-40B4-BE49-F238E27FC236}">
                      <a16:creationId xmlns:a16="http://schemas.microsoft.com/office/drawing/2014/main" id="{4426D273-C546-3C4B-92B5-459A6D101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840" y="5764025"/>
                  <a:ext cx="1038400" cy="1038400"/>
                </a:xfrm>
                <a:prstGeom prst="rect">
                  <a:avLst/>
                </a:prstGeom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780DC91-34A9-8F48-9B41-BF6B6D6CDA8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57098" y="5639561"/>
                <a:ext cx="594118" cy="594118"/>
                <a:chOff x="8376840" y="5764025"/>
                <a:chExt cx="1038400" cy="103840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CC9E0D4-1B90-5742-9A4F-1262762483E1}"/>
                    </a:ext>
                  </a:extLst>
                </p:cNvPr>
                <p:cNvSpPr/>
                <p:nvPr/>
              </p:nvSpPr>
              <p:spPr>
                <a:xfrm>
                  <a:off x="8555332" y="5840627"/>
                  <a:ext cx="671046" cy="864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000"/>
                </a:p>
              </p:txBody>
            </p:sp>
            <p:pic>
              <p:nvPicPr>
                <p:cNvPr id="45" name="Graphic 44" descr="Document">
                  <a:extLst>
                    <a:ext uri="{FF2B5EF4-FFF2-40B4-BE49-F238E27FC236}">
                      <a16:creationId xmlns:a16="http://schemas.microsoft.com/office/drawing/2014/main" id="{4D75E052-0796-0843-BC20-86B4AD3753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840" y="5764025"/>
                  <a:ext cx="1038400" cy="1038400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09702D5-35C0-AE43-BCF5-6A099EC5D8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7365" y="5780613"/>
                <a:ext cx="594118" cy="594118"/>
                <a:chOff x="8376840" y="5764025"/>
                <a:chExt cx="1038400" cy="1038400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A1993CD-7930-6E4B-AC4C-CD3A82EC814A}"/>
                    </a:ext>
                  </a:extLst>
                </p:cNvPr>
                <p:cNvSpPr/>
                <p:nvPr/>
              </p:nvSpPr>
              <p:spPr>
                <a:xfrm>
                  <a:off x="8555332" y="5840627"/>
                  <a:ext cx="671046" cy="864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000"/>
                </a:p>
              </p:txBody>
            </p:sp>
            <p:pic>
              <p:nvPicPr>
                <p:cNvPr id="65" name="Graphic 64" descr="Document">
                  <a:extLst>
                    <a:ext uri="{FF2B5EF4-FFF2-40B4-BE49-F238E27FC236}">
                      <a16:creationId xmlns:a16="http://schemas.microsoft.com/office/drawing/2014/main" id="{AEE2D2A3-2AEF-D94B-B01B-46BCC2AC89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840" y="5764025"/>
                  <a:ext cx="1038400" cy="1038400"/>
                </a:xfrm>
                <a:prstGeom prst="rect">
                  <a:avLst/>
                </a:prstGeom>
              </p:spPr>
            </p:pic>
          </p:grpSp>
          <p:pic>
            <p:nvPicPr>
              <p:cNvPr id="80" name="Graphic 79" descr="Bar chart">
                <a:extLst>
                  <a:ext uri="{FF2B5EF4-FFF2-40B4-BE49-F238E27FC236}">
                    <a16:creationId xmlns:a16="http://schemas.microsoft.com/office/drawing/2014/main" id="{53238BF1-9B02-4D4A-86CE-232254F5A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58272" y="5864508"/>
                <a:ext cx="590814" cy="590814"/>
              </a:xfrm>
              <a:prstGeom prst="rect">
                <a:avLst/>
              </a:prstGeom>
            </p:spPr>
          </p:pic>
          <p:pic>
            <p:nvPicPr>
              <p:cNvPr id="81" name="Graphic 80" descr="Bar chart">
                <a:extLst>
                  <a:ext uri="{FF2B5EF4-FFF2-40B4-BE49-F238E27FC236}">
                    <a16:creationId xmlns:a16="http://schemas.microsoft.com/office/drawing/2014/main" id="{48EE650F-A784-8F43-9C8C-0C15A8B8B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6353902" y="5682282"/>
                <a:ext cx="590814" cy="590814"/>
              </a:xfrm>
              <a:prstGeom prst="rect">
                <a:avLst/>
              </a:prstGeom>
            </p:spPr>
          </p:pic>
          <p:pic>
            <p:nvPicPr>
              <p:cNvPr id="82" name="Graphic 81" descr="Bar chart">
                <a:extLst>
                  <a:ext uri="{FF2B5EF4-FFF2-40B4-BE49-F238E27FC236}">
                    <a16:creationId xmlns:a16="http://schemas.microsoft.com/office/drawing/2014/main" id="{2A0AF858-55A5-5743-9E66-B8D1F9FB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6551494" y="5505862"/>
                <a:ext cx="590814" cy="590814"/>
              </a:xfrm>
              <a:prstGeom prst="rect">
                <a:avLst/>
              </a:prstGeom>
            </p:spPr>
          </p:pic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319D3F0-AB02-1042-B86B-BCE10D9D9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3839" y="5529854"/>
                <a:ext cx="648708" cy="844877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184C16-71F8-1B4D-8286-B5F1E9FCC678}"/>
                </a:ext>
              </a:extLst>
            </p:cNvPr>
            <p:cNvSpPr txBox="1"/>
            <p:nvPr/>
          </p:nvSpPr>
          <p:spPr>
            <a:xfrm>
              <a:off x="5293542" y="5137891"/>
              <a:ext cx="1712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/>
                <a:t>Versioning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38F26-2F9E-D14D-A157-561879A33388}"/>
              </a:ext>
            </a:extLst>
          </p:cNvPr>
          <p:cNvGrpSpPr/>
          <p:nvPr/>
        </p:nvGrpSpPr>
        <p:grpSpPr>
          <a:xfrm>
            <a:off x="2432468" y="4900588"/>
            <a:ext cx="1712588" cy="1647084"/>
            <a:chOff x="2686697" y="4984003"/>
            <a:chExt cx="1712588" cy="164708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FCDB98-3B00-5F4C-8390-2B72E7CF67CA}"/>
                </a:ext>
              </a:extLst>
            </p:cNvPr>
            <p:cNvSpPr txBox="1"/>
            <p:nvPr/>
          </p:nvSpPr>
          <p:spPr>
            <a:xfrm>
              <a:off x="2686697" y="4984003"/>
              <a:ext cx="17125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2000" dirty="0"/>
                <a:t>Collaborate &amp; Track changes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5EA113-D1E7-C749-A7DA-C63E021C31CF}"/>
                </a:ext>
              </a:extLst>
            </p:cNvPr>
            <p:cNvGrpSpPr/>
            <p:nvPr/>
          </p:nvGrpSpPr>
          <p:grpSpPr>
            <a:xfrm>
              <a:off x="2710642" y="5605515"/>
              <a:ext cx="1664698" cy="1025572"/>
              <a:chOff x="2776212" y="5728481"/>
              <a:chExt cx="1664698" cy="10255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EFB2819-A460-9D4D-947B-3774A24D8D5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28847" y="5905019"/>
                <a:ext cx="849034" cy="849034"/>
                <a:chOff x="6608809" y="830848"/>
                <a:chExt cx="1038400" cy="1038400"/>
              </a:xfrm>
            </p:grpSpPr>
            <p:pic>
              <p:nvPicPr>
                <p:cNvPr id="29" name="Graphic 28" descr="Document">
                  <a:extLst>
                    <a:ext uri="{FF2B5EF4-FFF2-40B4-BE49-F238E27FC236}">
                      <a16:creationId xmlns:a16="http://schemas.microsoft.com/office/drawing/2014/main" id="{88153CFA-BEF2-C541-9430-B6AA1E0A83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8809" y="830848"/>
                  <a:ext cx="1038400" cy="1038400"/>
                </a:xfrm>
                <a:prstGeom prst="rect">
                  <a:avLst/>
                </a:prstGeom>
              </p:spPr>
            </p:pic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5DF7951-4D27-9D41-8A56-80CA5D068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125" y="1338422"/>
                  <a:ext cx="412139" cy="0"/>
                </a:xfrm>
                <a:prstGeom prst="line">
                  <a:avLst/>
                </a:prstGeom>
                <a:ln w="47625">
                  <a:solidFill>
                    <a:srgbClr val="C21F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AD2A425-3F8C-3A4F-AA79-23538543B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125" y="1425515"/>
                  <a:ext cx="412139" cy="0"/>
                </a:xfrm>
                <a:prstGeom prst="line">
                  <a:avLst/>
                </a:prstGeom>
                <a:ln w="47625">
                  <a:solidFill>
                    <a:srgbClr val="C21F3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DCFF27-3E2C-B94C-9D9A-62CF8ED2742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76212" y="5728481"/>
                <a:ext cx="849034" cy="849034"/>
                <a:chOff x="5017359" y="672306"/>
                <a:chExt cx="1038400" cy="1038400"/>
              </a:xfrm>
            </p:grpSpPr>
            <p:pic>
              <p:nvPicPr>
                <p:cNvPr id="28" name="Graphic 27" descr="Document">
                  <a:extLst>
                    <a:ext uri="{FF2B5EF4-FFF2-40B4-BE49-F238E27FC236}">
                      <a16:creationId xmlns:a16="http://schemas.microsoft.com/office/drawing/2014/main" id="{9CEFAAB9-E259-0345-BDA0-CDF8B0358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7359" y="672306"/>
                  <a:ext cx="1038400" cy="1038400"/>
                </a:xfrm>
                <a:prstGeom prst="rect">
                  <a:avLst/>
                </a:prstGeom>
              </p:spPr>
            </p:pic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D8D73BA-4DF8-3D45-8C93-D0BC3C7C3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2723" y="1354970"/>
                  <a:ext cx="423644" cy="0"/>
                </a:xfrm>
                <a:prstGeom prst="line">
                  <a:avLst/>
                </a:prstGeom>
                <a:ln w="4762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Graphic 9" descr="Chat bubble">
                <a:extLst>
                  <a:ext uri="{FF2B5EF4-FFF2-40B4-BE49-F238E27FC236}">
                    <a16:creationId xmlns:a16="http://schemas.microsoft.com/office/drawing/2014/main" id="{3EBD85B1-D121-3D4F-B567-4DE72BF30A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 flipH="1">
                <a:off x="4069148" y="5861976"/>
                <a:ext cx="371762" cy="404767"/>
              </a:xfrm>
              <a:prstGeom prst="rect">
                <a:avLst/>
              </a:prstGeom>
            </p:spPr>
          </p:pic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ECD54B6-493D-724C-9ED7-C16DCDBBD974}"/>
              </a:ext>
            </a:extLst>
          </p:cNvPr>
          <p:cNvSpPr txBox="1"/>
          <p:nvPr/>
        </p:nvSpPr>
        <p:spPr>
          <a:xfrm>
            <a:off x="7455199" y="1738743"/>
            <a:ext cx="14595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File sharing</a:t>
            </a:r>
          </a:p>
        </p:txBody>
      </p:sp>
    </p:spTree>
    <p:extLst>
      <p:ext uri="{BB962C8B-B14F-4D97-AF65-F5344CB8AC3E}">
        <p14:creationId xmlns:p14="http://schemas.microsoft.com/office/powerpoint/2010/main" val="64558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84B1137-45CC-2E42-97D2-BBC8695227E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F3DF3D-B659-D142-9EE0-8DB90721CFE7}"/>
              </a:ext>
            </a:extLst>
          </p:cNvPr>
          <p:cNvGrpSpPr/>
          <p:nvPr/>
        </p:nvGrpSpPr>
        <p:grpSpPr>
          <a:xfrm>
            <a:off x="2649264" y="2617104"/>
            <a:ext cx="1141395" cy="1141395"/>
            <a:chOff x="2281825" y="4909679"/>
            <a:chExt cx="1141395" cy="11413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8F8B9-8D1B-3E49-B754-B7E81E18FFCF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Scientist">
              <a:extLst>
                <a:ext uri="{FF2B5EF4-FFF2-40B4-BE49-F238E27FC236}">
                  <a16:creationId xmlns:a16="http://schemas.microsoft.com/office/drawing/2014/main" id="{3B52F9E9-B1D7-3145-B5AD-DC9220FB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CB7C1-317A-1840-8BE2-049F75B13B4E}"/>
              </a:ext>
            </a:extLst>
          </p:cNvPr>
          <p:cNvGrpSpPr/>
          <p:nvPr/>
        </p:nvGrpSpPr>
        <p:grpSpPr>
          <a:xfrm>
            <a:off x="4123300" y="2913710"/>
            <a:ext cx="827108" cy="576488"/>
            <a:chOff x="3031629" y="3474984"/>
            <a:chExt cx="827108" cy="576488"/>
          </a:xfrm>
        </p:grpSpPr>
        <p:sp>
          <p:nvSpPr>
            <p:cNvPr id="58" name="Arrow: Right 8">
              <a:extLst>
                <a:ext uri="{FF2B5EF4-FFF2-40B4-BE49-F238E27FC236}">
                  <a16:creationId xmlns:a16="http://schemas.microsoft.com/office/drawing/2014/main" id="{959A6763-0B41-D34A-B808-E87CC9136973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238">
              <a:extLst>
                <a:ext uri="{FF2B5EF4-FFF2-40B4-BE49-F238E27FC236}">
                  <a16:creationId xmlns:a16="http://schemas.microsoft.com/office/drawing/2014/main" id="{B3E46B26-DAD9-1241-8D04-CC06E0F7063B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Graphic 35" descr="Cloud">
            <a:extLst>
              <a:ext uri="{FF2B5EF4-FFF2-40B4-BE49-F238E27FC236}">
                <a16:creationId xmlns:a16="http://schemas.microsoft.com/office/drawing/2014/main" id="{CFA6917C-9BFB-B149-B109-646948FBC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3902" y="3847821"/>
            <a:ext cx="1159685" cy="11596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605AAE-A657-234E-A699-9273F3C437F3}"/>
              </a:ext>
            </a:extLst>
          </p:cNvPr>
          <p:cNvSpPr txBox="1"/>
          <p:nvPr/>
        </p:nvSpPr>
        <p:spPr>
          <a:xfrm>
            <a:off x="3310980" y="1734639"/>
            <a:ext cx="14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Backup</a:t>
            </a:r>
          </a:p>
        </p:txBody>
      </p:sp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E61A2BD1-6BD9-1C45-B244-A921A603B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6844" y="2458955"/>
            <a:ext cx="1038400" cy="1038400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66F2AD12-585E-944A-AA9F-42277D58A5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60676" y="2970999"/>
            <a:ext cx="1038400" cy="10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1AC4B5-7199-7A45-94FC-B2DF1D2DC1F2}"/>
              </a:ext>
            </a:extLst>
          </p:cNvPr>
          <p:cNvSpPr txBox="1"/>
          <p:nvPr/>
        </p:nvSpPr>
        <p:spPr>
          <a:xfrm>
            <a:off x="8575582" y="1919305"/>
            <a:ext cx="2778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rgbClr val="1FC2A7"/>
                </a:solidFill>
              </a:rPr>
              <a:t>✓</a:t>
            </a:r>
            <a:r>
              <a:rPr lang="en-DE" sz="2000" dirty="0"/>
              <a:t> Documents</a:t>
            </a:r>
          </a:p>
          <a:p>
            <a:r>
              <a:rPr lang="en-DE" sz="2000" b="1" dirty="0">
                <a:solidFill>
                  <a:srgbClr val="1FC2A7"/>
                </a:solidFill>
              </a:rPr>
              <a:t>✓ </a:t>
            </a:r>
            <a:r>
              <a:rPr lang="en-DE" sz="2000" dirty="0"/>
              <a:t>Small data</a:t>
            </a:r>
          </a:p>
          <a:p>
            <a:r>
              <a:rPr lang="en-DE" sz="2000" b="1" dirty="0">
                <a:solidFill>
                  <a:srgbClr val="1FC2A7"/>
                </a:solidFill>
              </a:rPr>
              <a:t>✓ </a:t>
            </a:r>
            <a:r>
              <a:rPr lang="en-DE" sz="2000" dirty="0"/>
              <a:t>Presentations</a:t>
            </a:r>
          </a:p>
        </p:txBody>
      </p:sp>
    </p:spTree>
    <p:extLst>
      <p:ext uri="{BB962C8B-B14F-4D97-AF65-F5344CB8AC3E}">
        <p14:creationId xmlns:p14="http://schemas.microsoft.com/office/powerpoint/2010/main" val="231136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84B1137-45CC-2E42-97D2-BBC8695227EF}"/>
              </a:ext>
            </a:extLst>
          </p:cNvPr>
          <p:cNvSpPr/>
          <p:nvPr/>
        </p:nvSpPr>
        <p:spPr>
          <a:xfrm>
            <a:off x="4547221" y="1743828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F3DF3D-B659-D142-9EE0-8DB90721CFE7}"/>
              </a:ext>
            </a:extLst>
          </p:cNvPr>
          <p:cNvGrpSpPr/>
          <p:nvPr/>
        </p:nvGrpSpPr>
        <p:grpSpPr>
          <a:xfrm>
            <a:off x="2649264" y="2617104"/>
            <a:ext cx="1141395" cy="1141395"/>
            <a:chOff x="2281825" y="4909679"/>
            <a:chExt cx="1141395" cy="114139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98F8B9-8D1B-3E49-B754-B7E81E18FFCF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Scientist">
              <a:extLst>
                <a:ext uri="{FF2B5EF4-FFF2-40B4-BE49-F238E27FC236}">
                  <a16:creationId xmlns:a16="http://schemas.microsoft.com/office/drawing/2014/main" id="{3B52F9E9-B1D7-3145-B5AD-DC9220FBA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CB7C1-317A-1840-8BE2-049F75B13B4E}"/>
              </a:ext>
            </a:extLst>
          </p:cNvPr>
          <p:cNvGrpSpPr/>
          <p:nvPr/>
        </p:nvGrpSpPr>
        <p:grpSpPr>
          <a:xfrm>
            <a:off x="4123300" y="2913710"/>
            <a:ext cx="827108" cy="576488"/>
            <a:chOff x="3031629" y="3474984"/>
            <a:chExt cx="827108" cy="576488"/>
          </a:xfrm>
        </p:grpSpPr>
        <p:sp>
          <p:nvSpPr>
            <p:cNvPr id="58" name="Arrow: Right 8">
              <a:extLst>
                <a:ext uri="{FF2B5EF4-FFF2-40B4-BE49-F238E27FC236}">
                  <a16:creationId xmlns:a16="http://schemas.microsoft.com/office/drawing/2014/main" id="{959A6763-0B41-D34A-B808-E87CC9136973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Arrow: Right 238">
              <a:extLst>
                <a:ext uri="{FF2B5EF4-FFF2-40B4-BE49-F238E27FC236}">
                  <a16:creationId xmlns:a16="http://schemas.microsoft.com/office/drawing/2014/main" id="{B3E46B26-DAD9-1241-8D04-CC06E0F7063B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solidFill>
              <a:srgbClr val="1FC2A7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6" name="Graphic 35" descr="Cloud">
            <a:extLst>
              <a:ext uri="{FF2B5EF4-FFF2-40B4-BE49-F238E27FC236}">
                <a16:creationId xmlns:a16="http://schemas.microsoft.com/office/drawing/2014/main" id="{CFA6917C-9BFB-B149-B109-646948FBC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3902" y="3847821"/>
            <a:ext cx="1159685" cy="11596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605AAE-A657-234E-A699-9273F3C437F3}"/>
              </a:ext>
            </a:extLst>
          </p:cNvPr>
          <p:cNvSpPr txBox="1"/>
          <p:nvPr/>
        </p:nvSpPr>
        <p:spPr>
          <a:xfrm>
            <a:off x="3310980" y="1734639"/>
            <a:ext cx="1461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/>
              <a:t>Backup</a:t>
            </a:r>
          </a:p>
        </p:txBody>
      </p:sp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E61A2BD1-6BD9-1C45-B244-A921A603B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6844" y="2458955"/>
            <a:ext cx="1038400" cy="1038400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66F2AD12-585E-944A-AA9F-42277D58A5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60676" y="2970999"/>
            <a:ext cx="1038400" cy="1038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1AC4B5-7199-7A45-94FC-B2DF1D2DC1F2}"/>
              </a:ext>
            </a:extLst>
          </p:cNvPr>
          <p:cNvSpPr txBox="1"/>
          <p:nvPr/>
        </p:nvSpPr>
        <p:spPr>
          <a:xfrm>
            <a:off x="8575582" y="1919305"/>
            <a:ext cx="3004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rgbClr val="1FC2A7"/>
                </a:solidFill>
              </a:rPr>
              <a:t>✓</a:t>
            </a:r>
            <a:r>
              <a:rPr lang="en-DE" sz="2000" dirty="0"/>
              <a:t> Documents</a:t>
            </a:r>
          </a:p>
          <a:p>
            <a:r>
              <a:rPr lang="en-DE" sz="2000" b="1" dirty="0">
                <a:solidFill>
                  <a:srgbClr val="1FC2A7"/>
                </a:solidFill>
              </a:rPr>
              <a:t>✓ </a:t>
            </a:r>
            <a:r>
              <a:rPr lang="en-DE" sz="2000" dirty="0"/>
              <a:t>Small data</a:t>
            </a:r>
          </a:p>
          <a:p>
            <a:r>
              <a:rPr lang="en-DE" sz="2000" b="1" dirty="0">
                <a:solidFill>
                  <a:srgbClr val="1FC2A7"/>
                </a:solidFill>
              </a:rPr>
              <a:t>✓ </a:t>
            </a:r>
            <a:r>
              <a:rPr lang="en-DE" sz="2000" dirty="0"/>
              <a:t>Presentations</a:t>
            </a:r>
          </a:p>
          <a:p>
            <a:endParaRPr lang="en-DE" sz="2000" dirty="0">
              <a:solidFill>
                <a:srgbClr val="C00000"/>
              </a:solidFill>
            </a:endParaRPr>
          </a:p>
          <a:p>
            <a:r>
              <a:rPr lang="en-DE" sz="2000" dirty="0">
                <a:solidFill>
                  <a:srgbClr val="C00000"/>
                </a:solidFill>
              </a:rPr>
              <a:t>X  </a:t>
            </a:r>
            <a:r>
              <a:rPr lang="en-DE" sz="2000" dirty="0"/>
              <a:t>Code</a:t>
            </a:r>
          </a:p>
          <a:p>
            <a:r>
              <a:rPr lang="en-DE" sz="2000" dirty="0">
                <a:solidFill>
                  <a:srgbClr val="C00000"/>
                </a:solidFill>
              </a:rPr>
              <a:t>X  </a:t>
            </a:r>
            <a:r>
              <a:rPr lang="en-DE" sz="2000" dirty="0"/>
              <a:t>Data analytical projects</a:t>
            </a:r>
          </a:p>
          <a:p>
            <a:r>
              <a:rPr lang="en-DE" sz="2000" dirty="0">
                <a:solidFill>
                  <a:srgbClr val="C00000"/>
                </a:solidFill>
              </a:rPr>
              <a:t>X  </a:t>
            </a:r>
            <a:r>
              <a:rPr lang="en-DE" sz="2000" dirty="0"/>
              <a:t>Big (“raw”) data</a:t>
            </a:r>
          </a:p>
        </p:txBody>
      </p:sp>
    </p:spTree>
    <p:extLst>
      <p:ext uri="{BB962C8B-B14F-4D97-AF65-F5344CB8AC3E}">
        <p14:creationId xmlns:p14="http://schemas.microsoft.com/office/powerpoint/2010/main" val="41635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21db1a41-6048-41cc-aa9c-5fc692bf8cba"/>
    <ds:schemaRef ds:uri="447a0e29-417c-48dd-a0a6-9c62823d420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B0EC1BF-ABC2-443D-9415-20B42ABDA0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2281</TotalTime>
  <Words>70</Words>
  <Application>Microsoft Macintosh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173</cp:revision>
  <dcterms:created xsi:type="dcterms:W3CDTF">2020-06-29T09:54:11Z</dcterms:created>
  <dcterms:modified xsi:type="dcterms:W3CDTF">2022-10-13T11:40:22Z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