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852" r:id="rId5"/>
    <p:sldId id="85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FC2A7"/>
    <a:srgbClr val="C21F3A"/>
    <a:srgbClr val="2D3E50"/>
    <a:srgbClr val="B4CE82"/>
    <a:srgbClr val="4FB3D9"/>
    <a:srgbClr val="377D98"/>
    <a:srgbClr val="204857"/>
    <a:srgbClr val="C0C0C0"/>
    <a:srgbClr val="48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1"/>
    <p:restoredTop sz="96281"/>
  </p:normalViewPr>
  <p:slideViewPr>
    <p:cSldViewPr snapToGrid="0">
      <p:cViewPr varScale="1">
        <p:scale>
          <a:sx n="150" d="100"/>
          <a:sy n="150" d="100"/>
        </p:scale>
        <p:origin x="184" y="38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11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18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528B12BA-92A6-F047-9E8B-A109633EFA0F}"/>
              </a:ext>
            </a:extLst>
          </p:cNvPr>
          <p:cNvSpPr/>
          <p:nvPr/>
        </p:nvSpPr>
        <p:spPr>
          <a:xfrm>
            <a:off x="4547221" y="1743828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AFA740-4B28-9E43-904D-C27F91E0B175}"/>
              </a:ext>
            </a:extLst>
          </p:cNvPr>
          <p:cNvGrpSpPr/>
          <p:nvPr/>
        </p:nvGrpSpPr>
        <p:grpSpPr>
          <a:xfrm>
            <a:off x="2649264" y="2617104"/>
            <a:ext cx="1141395" cy="1141395"/>
            <a:chOff x="2281825" y="4909679"/>
            <a:chExt cx="1141395" cy="1141395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4E556BE-530C-C040-8A65-ADBE614D8497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Graphic 71" descr="Scientist">
              <a:extLst>
                <a:ext uri="{FF2B5EF4-FFF2-40B4-BE49-F238E27FC236}">
                  <a16:creationId xmlns:a16="http://schemas.microsoft.com/office/drawing/2014/main" id="{1C1BCDB6-A129-004E-934C-1F27D76C6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3AAE7D2-CB35-7048-94D4-A329D2495CD0}"/>
              </a:ext>
            </a:extLst>
          </p:cNvPr>
          <p:cNvGrpSpPr/>
          <p:nvPr/>
        </p:nvGrpSpPr>
        <p:grpSpPr>
          <a:xfrm>
            <a:off x="4123300" y="2913710"/>
            <a:ext cx="827108" cy="576488"/>
            <a:chOff x="3031629" y="3474984"/>
            <a:chExt cx="827108" cy="576488"/>
          </a:xfrm>
        </p:grpSpPr>
        <p:sp>
          <p:nvSpPr>
            <p:cNvPr id="74" name="Arrow: Right 8">
              <a:extLst>
                <a:ext uri="{FF2B5EF4-FFF2-40B4-BE49-F238E27FC236}">
                  <a16:creationId xmlns:a16="http://schemas.microsoft.com/office/drawing/2014/main" id="{48D87492-C436-5A44-AE23-3E302FA5DB5C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Arrow: Right 238">
              <a:extLst>
                <a:ext uri="{FF2B5EF4-FFF2-40B4-BE49-F238E27FC236}">
                  <a16:creationId xmlns:a16="http://schemas.microsoft.com/office/drawing/2014/main" id="{ADC0CE6A-1FE8-4F44-A51D-6531311B2556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67D0153-D902-7744-9E28-1066DD4CF39F}"/>
              </a:ext>
            </a:extLst>
          </p:cNvPr>
          <p:cNvSpPr txBox="1"/>
          <p:nvPr/>
        </p:nvSpPr>
        <p:spPr>
          <a:xfrm>
            <a:off x="3310980" y="1734639"/>
            <a:ext cx="146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/>
              <a:t>Backup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4349C9BA-9DBC-7F43-8FBF-AE0C56448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162" y="4154754"/>
            <a:ext cx="629262" cy="58085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60E9467-6AE5-334E-A477-6EBFB05CD5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94" r="24516"/>
          <a:stretch/>
        </p:blipFill>
        <p:spPr>
          <a:xfrm>
            <a:off x="5760613" y="4240849"/>
            <a:ext cx="629262" cy="641136"/>
          </a:xfrm>
          <a:prstGeom prst="rect">
            <a:avLst/>
          </a:prstGeom>
        </p:spPr>
      </p:pic>
      <p:pic>
        <p:nvPicPr>
          <p:cNvPr id="89" name="Picture 2" descr="Git">
            <a:extLst>
              <a:ext uri="{FF2B5EF4-FFF2-40B4-BE49-F238E27FC236}">
                <a16:creationId xmlns:a16="http://schemas.microsoft.com/office/drawing/2014/main" id="{B4EF7046-7F23-0E4D-A30A-222BF6324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56"/>
          <a:stretch/>
        </p:blipFill>
        <p:spPr bwMode="auto">
          <a:xfrm>
            <a:off x="5078664" y="4091210"/>
            <a:ext cx="609706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150CBF9-DC33-FE4E-B776-5F1C7885E6D1}"/>
              </a:ext>
            </a:extLst>
          </p:cNvPr>
          <p:cNvGrpSpPr/>
          <p:nvPr/>
        </p:nvGrpSpPr>
        <p:grpSpPr>
          <a:xfrm>
            <a:off x="8335465" y="2435474"/>
            <a:ext cx="1459546" cy="1459546"/>
            <a:chOff x="8133118" y="1603813"/>
            <a:chExt cx="1459546" cy="14595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12A336D-0184-3B49-8D0D-CFA0C060FDAA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A239F7-3A1C-F242-A804-A47DAC2807FF}"/>
                </a:ext>
              </a:extLst>
            </p:cNvPr>
            <p:cNvGrpSpPr/>
            <p:nvPr/>
          </p:nvGrpSpPr>
          <p:grpSpPr>
            <a:xfrm flipH="1">
              <a:off x="8233059" y="1887045"/>
              <a:ext cx="1324607" cy="893081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50" name="Graphic 49" descr="User">
                <a:extLst>
                  <a:ext uri="{FF2B5EF4-FFF2-40B4-BE49-F238E27FC236}">
                    <a16:creationId xmlns:a16="http://schemas.microsoft.com/office/drawing/2014/main" id="{2A5675AC-EFED-404C-A880-1688ACD0B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phic 50" descr="Scientist">
                <a:extLst>
                  <a:ext uri="{FF2B5EF4-FFF2-40B4-BE49-F238E27FC236}">
                    <a16:creationId xmlns:a16="http://schemas.microsoft.com/office/drawing/2014/main" id="{B83F2056-4F02-974C-8760-072FB483B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User">
                <a:extLst>
                  <a:ext uri="{FF2B5EF4-FFF2-40B4-BE49-F238E27FC236}">
                    <a16:creationId xmlns:a16="http://schemas.microsoft.com/office/drawing/2014/main" id="{408739E9-1591-2E44-876C-EE49A3D63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228926-B296-CB4C-8304-CB455158C745}"/>
              </a:ext>
            </a:extLst>
          </p:cNvPr>
          <p:cNvGrpSpPr/>
          <p:nvPr/>
        </p:nvGrpSpPr>
        <p:grpSpPr>
          <a:xfrm>
            <a:off x="7148440" y="2921330"/>
            <a:ext cx="827108" cy="576488"/>
            <a:chOff x="3031629" y="3474984"/>
            <a:chExt cx="827108" cy="576488"/>
          </a:xfrm>
        </p:grpSpPr>
        <p:sp>
          <p:nvSpPr>
            <p:cNvPr id="61" name="Arrow: Right 242">
              <a:extLst>
                <a:ext uri="{FF2B5EF4-FFF2-40B4-BE49-F238E27FC236}">
                  <a16:creationId xmlns:a16="http://schemas.microsoft.com/office/drawing/2014/main" id="{97EE8492-6461-004B-89D6-8F39A0C42E30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Arrow: Right 243">
              <a:extLst>
                <a:ext uri="{FF2B5EF4-FFF2-40B4-BE49-F238E27FC236}">
                  <a16:creationId xmlns:a16="http://schemas.microsoft.com/office/drawing/2014/main" id="{ECA3F54A-E726-0C40-B5D1-4607F6075CAA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6DDF54-489E-E54F-B692-0DE6F8458A11}"/>
              </a:ext>
            </a:extLst>
          </p:cNvPr>
          <p:cNvGrpSpPr/>
          <p:nvPr/>
        </p:nvGrpSpPr>
        <p:grpSpPr>
          <a:xfrm>
            <a:off x="8064523" y="4928381"/>
            <a:ext cx="1730488" cy="1591498"/>
            <a:chOff x="8318752" y="4984003"/>
            <a:chExt cx="1730488" cy="15914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D481A8-9831-B946-9244-0600D4D0B242}"/>
                </a:ext>
              </a:extLst>
            </p:cNvPr>
            <p:cNvSpPr txBox="1"/>
            <p:nvPr/>
          </p:nvSpPr>
          <p:spPr>
            <a:xfrm>
              <a:off x="8318752" y="4984003"/>
              <a:ext cx="17304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>
                  <a:solidFill>
                    <a:srgbClr val="485234"/>
                  </a:solidFill>
                </a:rPr>
                <a:t>Actively </a:t>
              </a:r>
              <a:r>
                <a:rPr lang="en-DE" sz="2000" dirty="0"/>
                <a:t>synced</a:t>
              </a:r>
            </a:p>
          </p:txBody>
        </p:sp>
        <p:pic>
          <p:nvPicPr>
            <p:cNvPr id="38" name="Graphic 37" descr="Cloud Computing">
              <a:extLst>
                <a:ext uri="{FF2B5EF4-FFF2-40B4-BE49-F238E27FC236}">
                  <a16:creationId xmlns:a16="http://schemas.microsoft.com/office/drawing/2014/main" id="{E1ECA01D-37E3-F74C-B3A2-C81BC439F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726796" y="5661101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A55838-168F-DF4A-99C0-5515E72F5B09}"/>
              </a:ext>
            </a:extLst>
          </p:cNvPr>
          <p:cNvGrpSpPr/>
          <p:nvPr/>
        </p:nvGrpSpPr>
        <p:grpSpPr>
          <a:xfrm>
            <a:off x="5112318" y="4990732"/>
            <a:ext cx="1984943" cy="1466796"/>
            <a:chOff x="5157365" y="5137891"/>
            <a:chExt cx="1984943" cy="14667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70C453-4344-1A4E-AEEB-346FD6CA5AF8}"/>
                </a:ext>
              </a:extLst>
            </p:cNvPr>
            <p:cNvGrpSpPr/>
            <p:nvPr/>
          </p:nvGrpSpPr>
          <p:grpSpPr>
            <a:xfrm>
              <a:off x="5157365" y="5631915"/>
              <a:ext cx="1984943" cy="972772"/>
              <a:chOff x="5157365" y="5482550"/>
              <a:chExt cx="1984943" cy="97277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76CDA64-069F-A644-B743-6E849B93E2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52728" y="5482550"/>
                <a:ext cx="594118" cy="594118"/>
                <a:chOff x="8376840" y="5764025"/>
                <a:chExt cx="1038400" cy="103840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7EB6680-BCCE-3A42-AD99-6A52FC63A89D}"/>
                    </a:ext>
                  </a:extLst>
                </p:cNvPr>
                <p:cNvSpPr/>
                <p:nvPr/>
              </p:nvSpPr>
              <p:spPr>
                <a:xfrm>
                  <a:off x="8555332" y="5840627"/>
                  <a:ext cx="671046" cy="864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000"/>
                </a:p>
              </p:txBody>
            </p:sp>
            <p:pic>
              <p:nvPicPr>
                <p:cNvPr id="71" name="Graphic 70" descr="Document">
                  <a:extLst>
                    <a:ext uri="{FF2B5EF4-FFF2-40B4-BE49-F238E27FC236}">
                      <a16:creationId xmlns:a16="http://schemas.microsoft.com/office/drawing/2014/main" id="{4426D273-C546-3C4B-92B5-459A6D101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840" y="5764025"/>
                  <a:ext cx="1038400" cy="1038400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780DC91-34A9-8F48-9B41-BF6B6D6CDA8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57098" y="5639561"/>
                <a:ext cx="594118" cy="594118"/>
                <a:chOff x="8376840" y="5764025"/>
                <a:chExt cx="1038400" cy="103840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CC9E0D4-1B90-5742-9A4F-1262762483E1}"/>
                    </a:ext>
                  </a:extLst>
                </p:cNvPr>
                <p:cNvSpPr/>
                <p:nvPr/>
              </p:nvSpPr>
              <p:spPr>
                <a:xfrm>
                  <a:off x="8555332" y="5840627"/>
                  <a:ext cx="671046" cy="864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000"/>
                </a:p>
              </p:txBody>
            </p:sp>
            <p:pic>
              <p:nvPicPr>
                <p:cNvPr id="45" name="Graphic 44" descr="Document">
                  <a:extLst>
                    <a:ext uri="{FF2B5EF4-FFF2-40B4-BE49-F238E27FC236}">
                      <a16:creationId xmlns:a16="http://schemas.microsoft.com/office/drawing/2014/main" id="{4D75E052-0796-0843-BC20-86B4AD3753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840" y="5764025"/>
                  <a:ext cx="1038400" cy="1038400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09702D5-35C0-AE43-BCF5-6A099EC5D8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7365" y="5780613"/>
                <a:ext cx="594118" cy="594118"/>
                <a:chOff x="8376840" y="5764025"/>
                <a:chExt cx="1038400" cy="1038400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A1993CD-7930-6E4B-AC4C-CD3A82EC814A}"/>
                    </a:ext>
                  </a:extLst>
                </p:cNvPr>
                <p:cNvSpPr/>
                <p:nvPr/>
              </p:nvSpPr>
              <p:spPr>
                <a:xfrm>
                  <a:off x="8555332" y="5840627"/>
                  <a:ext cx="671046" cy="864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000"/>
                </a:p>
              </p:txBody>
            </p:sp>
            <p:pic>
              <p:nvPicPr>
                <p:cNvPr id="65" name="Graphic 64" descr="Document">
                  <a:extLst>
                    <a:ext uri="{FF2B5EF4-FFF2-40B4-BE49-F238E27FC236}">
                      <a16:creationId xmlns:a16="http://schemas.microsoft.com/office/drawing/2014/main" id="{AEE2D2A3-2AEF-D94B-B01B-46BCC2AC89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840" y="5764025"/>
                  <a:ext cx="1038400" cy="1038400"/>
                </a:xfrm>
                <a:prstGeom prst="rect">
                  <a:avLst/>
                </a:prstGeom>
              </p:spPr>
            </p:pic>
          </p:grpSp>
          <p:pic>
            <p:nvPicPr>
              <p:cNvPr id="80" name="Graphic 79" descr="Bar chart">
                <a:extLst>
                  <a:ext uri="{FF2B5EF4-FFF2-40B4-BE49-F238E27FC236}">
                    <a16:creationId xmlns:a16="http://schemas.microsoft.com/office/drawing/2014/main" id="{53238BF1-9B02-4D4A-86CE-232254F5A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158272" y="5864508"/>
                <a:ext cx="590814" cy="590814"/>
              </a:xfrm>
              <a:prstGeom prst="rect">
                <a:avLst/>
              </a:prstGeom>
            </p:spPr>
          </p:pic>
          <p:pic>
            <p:nvPicPr>
              <p:cNvPr id="81" name="Graphic 80" descr="Bar chart">
                <a:extLst>
                  <a:ext uri="{FF2B5EF4-FFF2-40B4-BE49-F238E27FC236}">
                    <a16:creationId xmlns:a16="http://schemas.microsoft.com/office/drawing/2014/main" id="{48EE650F-A784-8F43-9C8C-0C15A8B8B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6353902" y="5682282"/>
                <a:ext cx="590814" cy="590814"/>
              </a:xfrm>
              <a:prstGeom prst="rect">
                <a:avLst/>
              </a:prstGeom>
            </p:spPr>
          </p:pic>
          <p:pic>
            <p:nvPicPr>
              <p:cNvPr id="82" name="Graphic 81" descr="Bar chart">
                <a:extLst>
                  <a:ext uri="{FF2B5EF4-FFF2-40B4-BE49-F238E27FC236}">
                    <a16:creationId xmlns:a16="http://schemas.microsoft.com/office/drawing/2014/main" id="{2A0AF858-55A5-5743-9E66-B8D1F9FB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551494" y="5505862"/>
                <a:ext cx="590814" cy="590814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319D3F0-AB02-1042-B86B-BCE10D9D9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3839" y="5529854"/>
                <a:ext cx="648708" cy="84487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184C16-71F8-1B4D-8286-B5F1E9FCC678}"/>
                </a:ext>
              </a:extLst>
            </p:cNvPr>
            <p:cNvSpPr txBox="1"/>
            <p:nvPr/>
          </p:nvSpPr>
          <p:spPr>
            <a:xfrm>
              <a:off x="5293542" y="5137891"/>
              <a:ext cx="1712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/>
                <a:t>Versioning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38F26-2F9E-D14D-A157-561879A33388}"/>
              </a:ext>
            </a:extLst>
          </p:cNvPr>
          <p:cNvGrpSpPr/>
          <p:nvPr/>
        </p:nvGrpSpPr>
        <p:grpSpPr>
          <a:xfrm>
            <a:off x="2432468" y="4900588"/>
            <a:ext cx="1712588" cy="1647084"/>
            <a:chOff x="2686697" y="4984003"/>
            <a:chExt cx="1712588" cy="164708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CDB98-3B00-5F4C-8390-2B72E7CF67CA}"/>
                </a:ext>
              </a:extLst>
            </p:cNvPr>
            <p:cNvSpPr txBox="1"/>
            <p:nvPr/>
          </p:nvSpPr>
          <p:spPr>
            <a:xfrm>
              <a:off x="2686697" y="4984003"/>
              <a:ext cx="17125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/>
                <a:t>Collaborate &amp; Track changes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5EA113-D1E7-C749-A7DA-C63E021C31CF}"/>
                </a:ext>
              </a:extLst>
            </p:cNvPr>
            <p:cNvGrpSpPr/>
            <p:nvPr/>
          </p:nvGrpSpPr>
          <p:grpSpPr>
            <a:xfrm>
              <a:off x="3363277" y="5739010"/>
              <a:ext cx="1012063" cy="892077"/>
              <a:chOff x="3428847" y="5861976"/>
              <a:chExt cx="1012063" cy="89207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EFB2819-A460-9D4D-947B-3774A24D8D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28847" y="5905019"/>
                <a:ext cx="849034" cy="849034"/>
                <a:chOff x="6608809" y="830848"/>
                <a:chExt cx="1038400" cy="1038400"/>
              </a:xfrm>
            </p:grpSpPr>
            <p:pic>
              <p:nvPicPr>
                <p:cNvPr id="29" name="Graphic 28" descr="Document">
                  <a:extLst>
                    <a:ext uri="{FF2B5EF4-FFF2-40B4-BE49-F238E27FC236}">
                      <a16:creationId xmlns:a16="http://schemas.microsoft.com/office/drawing/2014/main" id="{88153CFA-BEF2-C541-9430-B6AA1E0A8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8809" y="830848"/>
                  <a:ext cx="1038400" cy="1038400"/>
                </a:xfrm>
                <a:prstGeom prst="rect">
                  <a:avLst/>
                </a:prstGeom>
              </p:spPr>
            </p:pic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5DF7951-4D27-9D41-8A56-80CA5D068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125" y="1338422"/>
                  <a:ext cx="412139" cy="0"/>
                </a:xfrm>
                <a:prstGeom prst="line">
                  <a:avLst/>
                </a:prstGeom>
                <a:ln w="47625">
                  <a:solidFill>
                    <a:srgbClr val="C21F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AD2A425-3F8C-3A4F-AA79-23538543B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125" y="1425515"/>
                  <a:ext cx="412139" cy="0"/>
                </a:xfrm>
                <a:prstGeom prst="line">
                  <a:avLst/>
                </a:prstGeom>
                <a:ln w="47625">
                  <a:solidFill>
                    <a:srgbClr val="C21F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" name="Graphic 9" descr="Chat bubble">
                <a:extLst>
                  <a:ext uri="{FF2B5EF4-FFF2-40B4-BE49-F238E27FC236}">
                    <a16:creationId xmlns:a16="http://schemas.microsoft.com/office/drawing/2014/main" id="{3EBD85B1-D121-3D4F-B567-4DE72BF30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 flipH="1">
                <a:off x="4069148" y="5861976"/>
                <a:ext cx="371762" cy="404767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ECD54B6-493D-724C-9ED7-C16DCDBBD974}"/>
              </a:ext>
            </a:extLst>
          </p:cNvPr>
          <p:cNvSpPr txBox="1"/>
          <p:nvPr/>
        </p:nvSpPr>
        <p:spPr>
          <a:xfrm>
            <a:off x="7455199" y="1738743"/>
            <a:ext cx="1459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File sharing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224C781-7342-5941-8B3E-E1EAB1A43F8F}"/>
              </a:ext>
            </a:extLst>
          </p:cNvPr>
          <p:cNvGrpSpPr/>
          <p:nvPr/>
        </p:nvGrpSpPr>
        <p:grpSpPr>
          <a:xfrm>
            <a:off x="5204037" y="2387322"/>
            <a:ext cx="1252746" cy="1252746"/>
            <a:chOff x="5204037" y="2387322"/>
            <a:chExt cx="1252746" cy="1252746"/>
          </a:xfrm>
        </p:grpSpPr>
        <p:pic>
          <p:nvPicPr>
            <p:cNvPr id="92" name="Graphic 91" descr="Paper">
              <a:extLst>
                <a:ext uri="{FF2B5EF4-FFF2-40B4-BE49-F238E27FC236}">
                  <a16:creationId xmlns:a16="http://schemas.microsoft.com/office/drawing/2014/main" id="{8ED8F8A7-5DFE-FE4D-B475-E945E204D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204037" y="2387322"/>
              <a:ext cx="1252746" cy="1252746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99F6DDE-A11B-7246-9B9D-AFE71C5E00B1}"/>
                </a:ext>
              </a:extLst>
            </p:cNvPr>
            <p:cNvSpPr txBox="1"/>
            <p:nvPr/>
          </p:nvSpPr>
          <p:spPr>
            <a:xfrm>
              <a:off x="5579379" y="2742490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3600" b="1" dirty="0">
                  <a:solidFill>
                    <a:srgbClr val="2D3E50"/>
                  </a:solidFill>
                </a:rPr>
                <a:t>{}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7328012-E42E-F647-96BA-29224FFCD25F}"/>
              </a:ext>
            </a:extLst>
          </p:cNvPr>
          <p:cNvGrpSpPr>
            <a:grpSpLocks noChangeAspect="1"/>
          </p:cNvGrpSpPr>
          <p:nvPr/>
        </p:nvGrpSpPr>
        <p:grpSpPr>
          <a:xfrm>
            <a:off x="2389951" y="5548610"/>
            <a:ext cx="931123" cy="931123"/>
            <a:chOff x="5204037" y="2387322"/>
            <a:chExt cx="1252746" cy="1252746"/>
          </a:xfrm>
        </p:grpSpPr>
        <p:pic>
          <p:nvPicPr>
            <p:cNvPr id="96" name="Graphic 95" descr="Paper">
              <a:extLst>
                <a:ext uri="{FF2B5EF4-FFF2-40B4-BE49-F238E27FC236}">
                  <a16:creationId xmlns:a16="http://schemas.microsoft.com/office/drawing/2014/main" id="{76E69830-15C6-0D4C-8FC2-F59411DD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204037" y="2387322"/>
              <a:ext cx="1252746" cy="1252746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F01DBF2-AD3B-CF41-AAC0-2DC9333D95A3}"/>
                </a:ext>
              </a:extLst>
            </p:cNvPr>
            <p:cNvSpPr txBox="1"/>
            <p:nvPr/>
          </p:nvSpPr>
          <p:spPr>
            <a:xfrm>
              <a:off x="5540849" y="2729647"/>
              <a:ext cx="563687" cy="683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2800" b="1" dirty="0">
                  <a:solidFill>
                    <a:srgbClr val="2D3E50"/>
                  </a:solidFill>
                </a:rPr>
                <a:t>{</a:t>
              </a:r>
              <a:r>
                <a:rPr lang="en-DE" sz="2800" b="1" dirty="0">
                  <a:solidFill>
                    <a:srgbClr val="FFC000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61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84B1137-45CC-2E42-97D2-BBC8695227EF}"/>
              </a:ext>
            </a:extLst>
          </p:cNvPr>
          <p:cNvSpPr/>
          <p:nvPr/>
        </p:nvSpPr>
        <p:spPr>
          <a:xfrm>
            <a:off x="4547221" y="1743828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F3DF3D-B659-D142-9EE0-8DB90721CFE7}"/>
              </a:ext>
            </a:extLst>
          </p:cNvPr>
          <p:cNvGrpSpPr/>
          <p:nvPr/>
        </p:nvGrpSpPr>
        <p:grpSpPr>
          <a:xfrm>
            <a:off x="2649264" y="2617104"/>
            <a:ext cx="1141395" cy="1141395"/>
            <a:chOff x="2281825" y="4909679"/>
            <a:chExt cx="1141395" cy="114139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98F8B9-8D1B-3E49-B754-B7E81E18FFCF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Scientist">
              <a:extLst>
                <a:ext uri="{FF2B5EF4-FFF2-40B4-BE49-F238E27FC236}">
                  <a16:creationId xmlns:a16="http://schemas.microsoft.com/office/drawing/2014/main" id="{3B52F9E9-B1D7-3145-B5AD-DC9220FB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0CB7C1-317A-1840-8BE2-049F75B13B4E}"/>
              </a:ext>
            </a:extLst>
          </p:cNvPr>
          <p:cNvGrpSpPr/>
          <p:nvPr/>
        </p:nvGrpSpPr>
        <p:grpSpPr>
          <a:xfrm>
            <a:off x="4123300" y="2913710"/>
            <a:ext cx="827108" cy="576488"/>
            <a:chOff x="3031629" y="3474984"/>
            <a:chExt cx="827108" cy="576488"/>
          </a:xfrm>
        </p:grpSpPr>
        <p:sp>
          <p:nvSpPr>
            <p:cNvPr id="58" name="Arrow: Right 8">
              <a:extLst>
                <a:ext uri="{FF2B5EF4-FFF2-40B4-BE49-F238E27FC236}">
                  <a16:creationId xmlns:a16="http://schemas.microsoft.com/office/drawing/2014/main" id="{959A6763-0B41-D34A-B808-E87CC9136973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Right 238">
              <a:extLst>
                <a:ext uri="{FF2B5EF4-FFF2-40B4-BE49-F238E27FC236}">
                  <a16:creationId xmlns:a16="http://schemas.microsoft.com/office/drawing/2014/main" id="{B3E46B26-DAD9-1241-8D04-CC06E0F7063B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605AAE-A657-234E-A699-9273F3C437F3}"/>
              </a:ext>
            </a:extLst>
          </p:cNvPr>
          <p:cNvSpPr txBox="1"/>
          <p:nvPr/>
        </p:nvSpPr>
        <p:spPr>
          <a:xfrm>
            <a:off x="3310980" y="1734639"/>
            <a:ext cx="146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/>
              <a:t>Backup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AC4B5-7199-7A45-94FC-B2DF1D2DC1F2}"/>
              </a:ext>
            </a:extLst>
          </p:cNvPr>
          <p:cNvSpPr txBox="1"/>
          <p:nvPr/>
        </p:nvSpPr>
        <p:spPr>
          <a:xfrm>
            <a:off x="8575581" y="1919305"/>
            <a:ext cx="3099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rgbClr val="FFC000"/>
                </a:solidFill>
              </a:rPr>
              <a:t>∼</a:t>
            </a:r>
            <a:r>
              <a:rPr lang="en-DE" sz="2000" dirty="0"/>
              <a:t> Documents</a:t>
            </a:r>
          </a:p>
          <a:p>
            <a:r>
              <a:rPr lang="en-DE" sz="2000" b="1" dirty="0">
                <a:solidFill>
                  <a:srgbClr val="1FC2A7"/>
                </a:solidFill>
              </a:rPr>
              <a:t>✓ </a:t>
            </a:r>
            <a:r>
              <a:rPr lang="en-DE" sz="2000" dirty="0"/>
              <a:t>Small data</a:t>
            </a:r>
          </a:p>
          <a:p>
            <a:r>
              <a:rPr lang="en-DE" sz="2000" dirty="0">
                <a:solidFill>
                  <a:srgbClr val="FFC000"/>
                </a:solidFill>
              </a:rPr>
              <a:t>∼</a:t>
            </a:r>
            <a:r>
              <a:rPr lang="en-DE" sz="2000" b="1" dirty="0">
                <a:solidFill>
                  <a:srgbClr val="1FC2A7"/>
                </a:solidFill>
              </a:rPr>
              <a:t> </a:t>
            </a:r>
            <a:r>
              <a:rPr lang="en-DE" sz="2000" dirty="0"/>
              <a:t>Presentations</a:t>
            </a:r>
          </a:p>
          <a:p>
            <a:endParaRPr lang="en-DE" sz="2000" dirty="0">
              <a:solidFill>
                <a:srgbClr val="C00000"/>
              </a:solidFill>
            </a:endParaRPr>
          </a:p>
          <a:p>
            <a:r>
              <a:rPr lang="en-DE" sz="2000" b="1" dirty="0">
                <a:solidFill>
                  <a:srgbClr val="1FC2A7"/>
                </a:solidFill>
              </a:rPr>
              <a:t>✓✓ </a:t>
            </a:r>
            <a:r>
              <a:rPr lang="en-DE" sz="2000" dirty="0"/>
              <a:t>Code</a:t>
            </a:r>
          </a:p>
          <a:p>
            <a:r>
              <a:rPr lang="en-DE" sz="2000" b="1" dirty="0">
                <a:solidFill>
                  <a:srgbClr val="1FC2A7"/>
                </a:solidFill>
              </a:rPr>
              <a:t>✓✓ </a:t>
            </a:r>
            <a:r>
              <a:rPr lang="en-DE" sz="2000" dirty="0"/>
              <a:t>Data analytical projects</a:t>
            </a:r>
          </a:p>
          <a:p>
            <a:r>
              <a:rPr lang="en-DE" sz="2000" dirty="0">
                <a:solidFill>
                  <a:srgbClr val="FFC000"/>
                </a:solidFill>
              </a:rPr>
              <a:t>∼</a:t>
            </a:r>
            <a:r>
              <a:rPr lang="en-DE" sz="2000" dirty="0">
                <a:solidFill>
                  <a:srgbClr val="C00000"/>
                </a:solidFill>
              </a:rPr>
              <a:t> </a:t>
            </a:r>
            <a:r>
              <a:rPr lang="en-DE" sz="2000" dirty="0"/>
              <a:t>Big (“raw”)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1A2E42-DDC1-7240-868C-F25848BC5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598" y="4009399"/>
            <a:ext cx="1017795" cy="9395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357962-DECC-AD42-9DAC-617FA93531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94" r="24516"/>
          <a:stretch/>
        </p:blipFill>
        <p:spPr>
          <a:xfrm>
            <a:off x="4851700" y="3996564"/>
            <a:ext cx="926504" cy="943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FEB7E6-E06B-2A43-A6AC-EBB1A3F65E9C}"/>
              </a:ext>
            </a:extLst>
          </p:cNvPr>
          <p:cNvSpPr txBox="1"/>
          <p:nvPr/>
        </p:nvSpPr>
        <p:spPr>
          <a:xfrm>
            <a:off x="4576558" y="4891038"/>
            <a:ext cx="1483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 err="1"/>
              <a:t>github</a:t>
            </a:r>
            <a:r>
              <a:rPr lang="en-DE" sz="1800" dirty="0"/>
              <a:t>.com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1C2D8E-95C3-1F4C-BD72-7EB6E9387D9D}"/>
              </a:ext>
            </a:extLst>
          </p:cNvPr>
          <p:cNvSpPr txBox="1"/>
          <p:nvPr/>
        </p:nvSpPr>
        <p:spPr>
          <a:xfrm>
            <a:off x="6151591" y="4891038"/>
            <a:ext cx="1483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 err="1"/>
              <a:t>gitlab</a:t>
            </a:r>
            <a:r>
              <a:rPr lang="en-DE" sz="1800" dirty="0"/>
              <a:t>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65B1C8-21E7-1640-A8F5-300B88CF2226}"/>
              </a:ext>
            </a:extLst>
          </p:cNvPr>
          <p:cNvGrpSpPr>
            <a:grpSpLocks noChangeAspect="1"/>
          </p:cNvGrpSpPr>
          <p:nvPr/>
        </p:nvGrpSpPr>
        <p:grpSpPr>
          <a:xfrm>
            <a:off x="6022712" y="1227786"/>
            <a:ext cx="1397000" cy="953532"/>
            <a:chOff x="1803638" y="4775658"/>
            <a:chExt cx="1397000" cy="953532"/>
          </a:xfrm>
        </p:grpSpPr>
        <p:pic>
          <p:nvPicPr>
            <p:cNvPr id="1026" name="Picture 2" descr="Git">
              <a:extLst>
                <a:ext uri="{FF2B5EF4-FFF2-40B4-BE49-F238E27FC236}">
                  <a16:creationId xmlns:a16="http://schemas.microsoft.com/office/drawing/2014/main" id="{A08F24E3-2636-0F45-8935-0E00C4DC5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3638" y="4775658"/>
              <a:ext cx="1397000" cy="58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3363B6-A5AB-3C47-B0BC-F3D2139EDFEA}"/>
                </a:ext>
              </a:extLst>
            </p:cNvPr>
            <p:cNvSpPr txBox="1"/>
            <p:nvPr/>
          </p:nvSpPr>
          <p:spPr>
            <a:xfrm>
              <a:off x="1849431" y="5359858"/>
              <a:ext cx="131653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DE" dirty="0"/>
                <a:t>git-scm.com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3D3EA6-DCB7-3641-9BF5-66134929F822}"/>
              </a:ext>
            </a:extLst>
          </p:cNvPr>
          <p:cNvGrpSpPr/>
          <p:nvPr/>
        </p:nvGrpSpPr>
        <p:grpSpPr>
          <a:xfrm>
            <a:off x="5204037" y="2387322"/>
            <a:ext cx="1252746" cy="1252746"/>
            <a:chOff x="5204037" y="2387322"/>
            <a:chExt cx="1252746" cy="1252746"/>
          </a:xfrm>
        </p:grpSpPr>
        <p:pic>
          <p:nvPicPr>
            <p:cNvPr id="7" name="Graphic 6" descr="Paper">
              <a:extLst>
                <a:ext uri="{FF2B5EF4-FFF2-40B4-BE49-F238E27FC236}">
                  <a16:creationId xmlns:a16="http://schemas.microsoft.com/office/drawing/2014/main" id="{1B0E183B-7B2B-704F-9ADC-65108CF3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04037" y="2387322"/>
              <a:ext cx="1252746" cy="12527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7015CD-798F-A540-B656-6528381DF53E}"/>
                </a:ext>
              </a:extLst>
            </p:cNvPr>
            <p:cNvSpPr txBox="1"/>
            <p:nvPr/>
          </p:nvSpPr>
          <p:spPr>
            <a:xfrm>
              <a:off x="5579379" y="2742490"/>
              <a:ext cx="5020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3600" b="1" dirty="0">
                  <a:solidFill>
                    <a:srgbClr val="2D3E50"/>
                  </a:solidFill>
                </a:rPr>
                <a:t>{}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0EC1BF-ABC2-443D-9415-20B42ABDA0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21db1a41-6048-41cc-aa9c-5fc692bf8cba"/>
    <ds:schemaRef ds:uri="447a0e29-417c-48dd-a0a6-9c62823d420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</TotalTime>
  <Words>42</Words>
  <Application>Microsoft Macintosh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174</cp:revision>
  <dcterms:created xsi:type="dcterms:W3CDTF">2020-06-29T09:54:11Z</dcterms:created>
  <dcterms:modified xsi:type="dcterms:W3CDTF">2022-10-13T11:40:04Z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</Properties>
</file>