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568" r:id="rId5"/>
    <p:sldId id="5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B26F3-D6FE-41A9-B896-AAA1AA7BC6DF}" v="2" dt="2022-10-10T10:22:13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Cristina Martins Rodrigues" userId="459032d2-6611-47f6-b546-c79c040e89ab" providerId="ADAL" clId="{699B26F3-D6FE-41A9-B896-AAA1AA7BC6DF}"/>
    <pc:docChg chg="custSel modSld">
      <pc:chgData name="Cristina Martins Rodrigues" userId="459032d2-6611-47f6-b546-c79c040e89ab" providerId="ADAL" clId="{699B26F3-D6FE-41A9-B896-AAA1AA7BC6DF}" dt="2022-10-10T11:01:33.088" v="71" actId="12789"/>
      <pc:docMkLst>
        <pc:docMk/>
      </pc:docMkLst>
      <pc:sldChg chg="addSp delSp modSp mod">
        <pc:chgData name="Cristina Martins Rodrigues" userId="459032d2-6611-47f6-b546-c79c040e89ab" providerId="ADAL" clId="{699B26F3-D6FE-41A9-B896-AAA1AA7BC6DF}" dt="2022-10-10T11:01:33.088" v="71" actId="12789"/>
        <pc:sldMkLst>
          <pc:docMk/>
          <pc:sldMk cId="689199237" sldId="568"/>
        </pc:sldMkLst>
        <pc:spChg chg="add del mod">
          <ac:chgData name="Cristina Martins Rodrigues" userId="459032d2-6611-47f6-b546-c79c040e89ab" providerId="ADAL" clId="{699B26F3-D6FE-41A9-B896-AAA1AA7BC6DF}" dt="2022-10-10T10:22:07.820" v="2" actId="478"/>
          <ac:spMkLst>
            <pc:docMk/>
            <pc:sldMk cId="689199237" sldId="568"/>
            <ac:spMk id="3" creationId="{33DFA9E0-3354-D994-1AC7-C5C001290E7B}"/>
          </ac:spMkLst>
        </pc:spChg>
        <pc:spChg chg="mod">
          <ac:chgData name="Cristina Martins Rodrigues" userId="459032d2-6611-47f6-b546-c79c040e89ab" providerId="ADAL" clId="{699B26F3-D6FE-41A9-B896-AAA1AA7BC6DF}" dt="2022-10-10T11:00:49.431" v="24" actId="1037"/>
          <ac:spMkLst>
            <pc:docMk/>
            <pc:sldMk cId="689199237" sldId="568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699B26F3-D6FE-41A9-B896-AAA1AA7BC6DF}" dt="2022-10-10T10:22:08.717" v="3" actId="478"/>
          <ac:spMkLst>
            <pc:docMk/>
            <pc:sldMk cId="689199237" sldId="568"/>
            <ac:spMk id="6" creationId="{5A6B2F87-5263-6643-9CBA-14B63DBA8123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699B26F3-D6FE-41A9-B896-AAA1AA7BC6DF}" dt="2022-10-10T11:01:12.378" v="69" actId="122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Cristina Martins Rodrigues" userId="459032d2-6611-47f6-b546-c79c040e89ab" providerId="ADAL" clId="{699B26F3-D6FE-41A9-B896-AAA1AA7BC6DF}" dt="2022-10-10T11:00:40.139" v="18" actId="1037"/>
          <ac:spMkLst>
            <pc:docMk/>
            <pc:sldMk cId="689199237" sldId="568"/>
            <ac:spMk id="117" creationId="{2AF7BCBA-AB44-4595-8CFE-696D0A27F6D3}"/>
          </ac:spMkLst>
        </pc:spChg>
        <pc:spChg chg="mod">
          <ac:chgData name="Cristina Martins Rodrigues" userId="459032d2-6611-47f6-b546-c79c040e89ab" providerId="ADAL" clId="{699B26F3-D6FE-41A9-B896-AAA1AA7BC6DF}" dt="2022-10-10T11:00:49.431" v="24" actId="1037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699B26F3-D6FE-41A9-B896-AAA1AA7BC6DF}" dt="2022-10-10T11:00:40.139" v="18" actId="1037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Cristina Martins Rodrigues" userId="459032d2-6611-47f6-b546-c79c040e89ab" providerId="ADAL" clId="{699B26F3-D6FE-41A9-B896-AAA1AA7BC6DF}" dt="2022-10-10T11:00:53.597" v="25" actId="122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Cristina Martins Rodrigues" userId="459032d2-6611-47f6-b546-c79c040e89ab" providerId="ADAL" clId="{699B26F3-D6FE-41A9-B896-AAA1AA7BC6DF}" dt="2022-10-10T11:01:30.256" v="70" actId="554"/>
          <ac:spMkLst>
            <pc:docMk/>
            <pc:sldMk cId="689199237" sldId="568"/>
            <ac:spMk id="147" creationId="{E15EF404-5C6F-40D9-ABC4-CBF1A4DD7B53}"/>
          </ac:spMkLst>
        </pc:spChg>
        <pc:spChg chg="del">
          <ac:chgData name="Cristina Martins Rodrigues" userId="459032d2-6611-47f6-b546-c79c040e89ab" providerId="ADAL" clId="{699B26F3-D6FE-41A9-B896-AAA1AA7BC6DF}" dt="2022-10-10T10:22:06.062" v="1" actId="478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Cristina Martins Rodrigues" userId="459032d2-6611-47f6-b546-c79c040e89ab" providerId="ADAL" clId="{699B26F3-D6FE-41A9-B896-AAA1AA7BC6DF}" dt="2022-10-10T11:01:30.256" v="70" actId="554"/>
          <ac:spMkLst>
            <pc:docMk/>
            <pc:sldMk cId="689199237" sldId="568"/>
            <ac:spMk id="155" creationId="{D152E1D1-BC2D-43B0-AB4F-9AF55255E277}"/>
          </ac:spMkLst>
        </pc:spChg>
        <pc:spChg chg="del">
          <ac:chgData name="Cristina Martins Rodrigues" userId="459032d2-6611-47f6-b546-c79c040e89ab" providerId="ADAL" clId="{699B26F3-D6FE-41A9-B896-AAA1AA7BC6DF}" dt="2022-10-10T10:22:03.842" v="0" actId="478"/>
          <ac:spMkLst>
            <pc:docMk/>
            <pc:sldMk cId="689199237" sldId="568"/>
            <ac:spMk id="246" creationId="{E3E2C1AC-F314-470F-AC22-7C32C3CDD4AB}"/>
          </ac:spMkLst>
        </pc:spChg>
        <pc:grpChg chg="mod">
          <ac:chgData name="Cristina Martins Rodrigues" userId="459032d2-6611-47f6-b546-c79c040e89ab" providerId="ADAL" clId="{699B26F3-D6FE-41A9-B896-AAA1AA7BC6DF}" dt="2022-10-10T11:01:33.088" v="71" actId="12789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Cristina Martins Rodrigues" userId="459032d2-6611-47f6-b546-c79c040e89ab" providerId="ADAL" clId="{699B26F3-D6FE-41A9-B896-AAA1AA7BC6DF}" dt="2022-10-10T11:00:40.139" v="18" actId="1037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699B26F3-D6FE-41A9-B896-AAA1AA7BC6DF}" dt="2022-10-10T11:00:40.139" v="18" actId="1037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699B26F3-D6FE-41A9-B896-AAA1AA7BC6DF}" dt="2022-10-10T11:00:40.139" v="18" actId="1037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699B26F3-D6FE-41A9-B896-AAA1AA7BC6DF}" dt="2022-10-10T11:01:33.088" v="71" actId="12789"/>
          <ac:grpSpMkLst>
            <pc:docMk/>
            <pc:sldMk cId="689199237" sldId="568"/>
            <ac:grpSpMk id="43" creationId="{CA7FB8B0-E768-4CF1-9BD1-4DD8A41C6753}"/>
          </ac:grpSpMkLst>
        </pc:gr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c 118">
            <a:extLst>
              <a:ext uri="{FF2B5EF4-FFF2-40B4-BE49-F238E27FC236}">
                <a16:creationId xmlns:a16="http://schemas.microsoft.com/office/drawing/2014/main" id="{D6C2531F-2EC4-475C-B19D-9578CF0329D4}"/>
              </a:ext>
            </a:extLst>
          </p:cNvPr>
          <p:cNvSpPr/>
          <p:nvPr/>
        </p:nvSpPr>
        <p:spPr>
          <a:xfrm rot="1662147" flipH="1">
            <a:off x="6116855" y="2065701"/>
            <a:ext cx="2833284" cy="2672460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BE55-66C4-4967-9A35-EE4522465D11}"/>
              </a:ext>
            </a:extLst>
          </p:cNvPr>
          <p:cNvGrpSpPr/>
          <p:nvPr/>
        </p:nvGrpSpPr>
        <p:grpSpPr>
          <a:xfrm>
            <a:off x="8619031" y="2507570"/>
            <a:ext cx="1312916" cy="1312916"/>
            <a:chOff x="8133118" y="1603813"/>
            <a:chExt cx="1459546" cy="1459546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9AB4264-F038-4BC7-A023-E6847ABFC28D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CD30776-CF10-41E7-9609-0AA3AAF6BE17}"/>
                </a:ext>
              </a:extLst>
            </p:cNvPr>
            <p:cNvGrpSpPr/>
            <p:nvPr/>
          </p:nvGrpSpPr>
          <p:grpSpPr>
            <a:xfrm flipH="1">
              <a:off x="8233054" y="1887045"/>
              <a:ext cx="1324608" cy="893079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104" name="Graphic 103" descr="User">
                <a:extLst>
                  <a:ext uri="{FF2B5EF4-FFF2-40B4-BE49-F238E27FC236}">
                    <a16:creationId xmlns:a16="http://schemas.microsoft.com/office/drawing/2014/main" id="{5B6E4351-D01C-4B14-865B-84D63C796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phic 105" descr="Scientist">
                <a:extLst>
                  <a:ext uri="{FF2B5EF4-FFF2-40B4-BE49-F238E27FC236}">
                    <a16:creationId xmlns:a16="http://schemas.microsoft.com/office/drawing/2014/main" id="{6B51A187-6C1A-4563-B93F-0DC1DA0B3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7" name="Graphic 106" descr="User">
                <a:extLst>
                  <a:ext uri="{FF2B5EF4-FFF2-40B4-BE49-F238E27FC236}">
                    <a16:creationId xmlns:a16="http://schemas.microsoft.com/office/drawing/2014/main" id="{9383EBF7-4B0C-470E-B1B2-C4B567EBC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6F30D-412C-459E-8750-871E84137F59}"/>
              </a:ext>
            </a:extLst>
          </p:cNvPr>
          <p:cNvGrpSpPr/>
          <p:nvPr/>
        </p:nvGrpSpPr>
        <p:grpSpPr>
          <a:xfrm>
            <a:off x="3631394" y="2934295"/>
            <a:ext cx="744014" cy="518572"/>
            <a:chOff x="3031629" y="3474984"/>
            <a:chExt cx="827108" cy="576488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EF1903D-750A-435B-9FFF-30AC391D1AF4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61996A98-8322-43E2-9C2A-495F5171BE1F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7FB8B0-E768-4CF1-9BD1-4DD8A41C6753}"/>
              </a:ext>
            </a:extLst>
          </p:cNvPr>
          <p:cNvGrpSpPr/>
          <p:nvPr/>
        </p:nvGrpSpPr>
        <p:grpSpPr>
          <a:xfrm>
            <a:off x="4574690" y="2413413"/>
            <a:ext cx="1876746" cy="1501231"/>
            <a:chOff x="2565186" y="968108"/>
            <a:chExt cx="4279232" cy="342301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E115D3-763E-4CEF-894B-2F88EFF9E352}"/>
                </a:ext>
              </a:extLst>
            </p:cNvPr>
            <p:cNvSpPr/>
            <p:nvPr/>
          </p:nvSpPr>
          <p:spPr>
            <a:xfrm>
              <a:off x="3132353" y="1221237"/>
              <a:ext cx="3169881" cy="316988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5A8F983-8475-4142-899E-2C59AA0D252E}"/>
                </a:ext>
              </a:extLst>
            </p:cNvPr>
            <p:cNvGrpSpPr/>
            <p:nvPr/>
          </p:nvGrpSpPr>
          <p:grpSpPr>
            <a:xfrm>
              <a:off x="3293696" y="968108"/>
              <a:ext cx="1156410" cy="1156410"/>
              <a:chOff x="3302605" y="3088690"/>
              <a:chExt cx="1236184" cy="1236184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2D61FC1-9D38-46EF-B400-DC5F440E5759}"/>
                  </a:ext>
                </a:extLst>
              </p:cNvPr>
              <p:cNvSpPr/>
              <p:nvPr/>
            </p:nvSpPr>
            <p:spPr>
              <a:xfrm>
                <a:off x="3302605" y="3088690"/>
                <a:ext cx="1236184" cy="12361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546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9AB1065-DBE1-461E-9122-F095B75A9D53}"/>
                  </a:ext>
                </a:extLst>
              </p:cNvPr>
              <p:cNvGrpSpPr/>
              <p:nvPr/>
            </p:nvGrpSpPr>
            <p:grpSpPr>
              <a:xfrm>
                <a:off x="3516011" y="3199475"/>
                <a:ext cx="792927" cy="1027601"/>
                <a:chOff x="1100974" y="4568037"/>
                <a:chExt cx="1060541" cy="1374417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B12F6B85-CBC3-4624-A4D5-8F6463B060AC}"/>
                    </a:ext>
                  </a:extLst>
                </p:cNvPr>
                <p:cNvSpPr/>
                <p:nvPr/>
              </p:nvSpPr>
              <p:spPr>
                <a:xfrm>
                  <a:off x="1100974" y="5184571"/>
                  <a:ext cx="1060541" cy="757883"/>
                </a:xfrm>
                <a:custGeom>
                  <a:avLst/>
                  <a:gdLst>
                    <a:gd name="connsiteX0" fmla="*/ 318821 w 1049154"/>
                    <a:gd name="connsiteY0" fmla="*/ 11323 h 758051"/>
                    <a:gd name="connsiteX1" fmla="*/ 264052 w 1049154"/>
                    <a:gd name="connsiteY1" fmla="*/ 18467 h 758051"/>
                    <a:gd name="connsiteX2" fmla="*/ 114033 w 1049154"/>
                    <a:gd name="connsiteY2" fmla="*/ 180392 h 758051"/>
                    <a:gd name="connsiteX3" fmla="*/ 11639 w 1049154"/>
                    <a:gd name="connsiteY3" fmla="*/ 385180 h 758051"/>
                    <a:gd name="connsiteX4" fmla="*/ 11639 w 1049154"/>
                    <a:gd name="connsiteY4" fmla="*/ 458998 h 758051"/>
                    <a:gd name="connsiteX5" fmla="*/ 94983 w 1049154"/>
                    <a:gd name="connsiteY5" fmla="*/ 556630 h 758051"/>
                    <a:gd name="connsiteX6" fmla="*/ 318821 w 1049154"/>
                    <a:gd name="connsiteY6" fmla="*/ 668548 h 758051"/>
                    <a:gd name="connsiteX7" fmla="*/ 485508 w 1049154"/>
                    <a:gd name="connsiteY7" fmla="*/ 754273 h 758051"/>
                    <a:gd name="connsiteX8" fmla="*/ 621239 w 1049154"/>
                    <a:gd name="connsiteY8" fmla="*/ 728080 h 758051"/>
                    <a:gd name="connsiteX9" fmla="*/ 859364 w 1049154"/>
                    <a:gd name="connsiteY9" fmla="*/ 597111 h 758051"/>
                    <a:gd name="connsiteX10" fmla="*/ 1028433 w 1049154"/>
                    <a:gd name="connsiteY10" fmla="*/ 497098 h 758051"/>
                    <a:gd name="connsiteX11" fmla="*/ 1042721 w 1049154"/>
                    <a:gd name="connsiteY11" fmla="*/ 439948 h 758051"/>
                    <a:gd name="connsiteX12" fmla="*/ 995096 w 1049154"/>
                    <a:gd name="connsiteY12" fmla="*/ 278023 h 758051"/>
                    <a:gd name="connsiteX13" fmla="*/ 821264 w 1049154"/>
                    <a:gd name="connsiteY13" fmla="*/ 63711 h 758051"/>
                    <a:gd name="connsiteX14" fmla="*/ 723633 w 1049154"/>
                    <a:gd name="connsiteY14" fmla="*/ 8942 h 758051"/>
                    <a:gd name="connsiteX15" fmla="*/ 656958 w 1049154"/>
                    <a:gd name="connsiteY15" fmla="*/ 151817 h 758051"/>
                    <a:gd name="connsiteX16" fmla="*/ 547421 w 1049154"/>
                    <a:gd name="connsiteY16" fmla="*/ 385180 h 758051"/>
                    <a:gd name="connsiteX17" fmla="*/ 518846 w 1049154"/>
                    <a:gd name="connsiteY17" fmla="*/ 420898 h 758051"/>
                    <a:gd name="connsiteX18" fmla="*/ 421214 w 1049154"/>
                    <a:gd name="connsiteY18" fmla="*/ 258973 h 758051"/>
                    <a:gd name="connsiteX19" fmla="*/ 347396 w 1049154"/>
                    <a:gd name="connsiteY19" fmla="*/ 87523 h 758051"/>
                    <a:gd name="connsiteX20" fmla="*/ 318821 w 1049154"/>
                    <a:gd name="connsiteY20" fmla="*/ 11323 h 758051"/>
                    <a:gd name="connsiteX0" fmla="*/ 318821 w 1052210"/>
                    <a:gd name="connsiteY0" fmla="*/ 11323 h 758051"/>
                    <a:gd name="connsiteX1" fmla="*/ 264052 w 1052210"/>
                    <a:gd name="connsiteY1" fmla="*/ 18467 h 758051"/>
                    <a:gd name="connsiteX2" fmla="*/ 114033 w 1052210"/>
                    <a:gd name="connsiteY2" fmla="*/ 180392 h 758051"/>
                    <a:gd name="connsiteX3" fmla="*/ 11639 w 1052210"/>
                    <a:gd name="connsiteY3" fmla="*/ 385180 h 758051"/>
                    <a:gd name="connsiteX4" fmla="*/ 11639 w 1052210"/>
                    <a:gd name="connsiteY4" fmla="*/ 458998 h 758051"/>
                    <a:gd name="connsiteX5" fmla="*/ 94983 w 1052210"/>
                    <a:gd name="connsiteY5" fmla="*/ 556630 h 758051"/>
                    <a:gd name="connsiteX6" fmla="*/ 318821 w 1052210"/>
                    <a:gd name="connsiteY6" fmla="*/ 668548 h 758051"/>
                    <a:gd name="connsiteX7" fmla="*/ 485508 w 1052210"/>
                    <a:gd name="connsiteY7" fmla="*/ 754273 h 758051"/>
                    <a:gd name="connsiteX8" fmla="*/ 621239 w 1052210"/>
                    <a:gd name="connsiteY8" fmla="*/ 728080 h 758051"/>
                    <a:gd name="connsiteX9" fmla="*/ 859364 w 1052210"/>
                    <a:gd name="connsiteY9" fmla="*/ 597111 h 758051"/>
                    <a:gd name="connsiteX10" fmla="*/ 1028433 w 1052210"/>
                    <a:gd name="connsiteY10" fmla="*/ 497098 h 758051"/>
                    <a:gd name="connsiteX11" fmla="*/ 1047484 w 1052210"/>
                    <a:gd name="connsiteY11" fmla="*/ 416136 h 758051"/>
                    <a:gd name="connsiteX12" fmla="*/ 995096 w 1052210"/>
                    <a:gd name="connsiteY12" fmla="*/ 278023 h 758051"/>
                    <a:gd name="connsiteX13" fmla="*/ 821264 w 1052210"/>
                    <a:gd name="connsiteY13" fmla="*/ 63711 h 758051"/>
                    <a:gd name="connsiteX14" fmla="*/ 723633 w 1052210"/>
                    <a:gd name="connsiteY14" fmla="*/ 8942 h 758051"/>
                    <a:gd name="connsiteX15" fmla="*/ 656958 w 1052210"/>
                    <a:gd name="connsiteY15" fmla="*/ 151817 h 758051"/>
                    <a:gd name="connsiteX16" fmla="*/ 547421 w 1052210"/>
                    <a:gd name="connsiteY16" fmla="*/ 385180 h 758051"/>
                    <a:gd name="connsiteX17" fmla="*/ 518846 w 1052210"/>
                    <a:gd name="connsiteY17" fmla="*/ 420898 h 758051"/>
                    <a:gd name="connsiteX18" fmla="*/ 421214 w 1052210"/>
                    <a:gd name="connsiteY18" fmla="*/ 258973 h 758051"/>
                    <a:gd name="connsiteX19" fmla="*/ 347396 w 1052210"/>
                    <a:gd name="connsiteY19" fmla="*/ 87523 h 758051"/>
                    <a:gd name="connsiteX20" fmla="*/ 318821 w 1052210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04917 w 1054949"/>
                    <a:gd name="connsiteY17" fmla="*/ 406611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7883"/>
                    <a:gd name="connsiteX1" fmla="*/ 266791 w 1054949"/>
                    <a:gd name="connsiteY1" fmla="*/ 18467 h 757883"/>
                    <a:gd name="connsiteX2" fmla="*/ 116772 w 1054949"/>
                    <a:gd name="connsiteY2" fmla="*/ 180392 h 757883"/>
                    <a:gd name="connsiteX3" fmla="*/ 14378 w 1054949"/>
                    <a:gd name="connsiteY3" fmla="*/ 385180 h 757883"/>
                    <a:gd name="connsiteX4" fmla="*/ 9616 w 1054949"/>
                    <a:gd name="connsiteY4" fmla="*/ 482810 h 757883"/>
                    <a:gd name="connsiteX5" fmla="*/ 97722 w 1054949"/>
                    <a:gd name="connsiteY5" fmla="*/ 556630 h 757883"/>
                    <a:gd name="connsiteX6" fmla="*/ 319179 w 1054949"/>
                    <a:gd name="connsiteY6" fmla="*/ 670929 h 757883"/>
                    <a:gd name="connsiteX7" fmla="*/ 488247 w 1054949"/>
                    <a:gd name="connsiteY7" fmla="*/ 754273 h 757883"/>
                    <a:gd name="connsiteX8" fmla="*/ 623978 w 1054949"/>
                    <a:gd name="connsiteY8" fmla="*/ 728080 h 757883"/>
                    <a:gd name="connsiteX9" fmla="*/ 862103 w 1054949"/>
                    <a:gd name="connsiteY9" fmla="*/ 597111 h 757883"/>
                    <a:gd name="connsiteX10" fmla="*/ 1031172 w 1054949"/>
                    <a:gd name="connsiteY10" fmla="*/ 497098 h 757883"/>
                    <a:gd name="connsiteX11" fmla="*/ 1050223 w 1054949"/>
                    <a:gd name="connsiteY11" fmla="*/ 416136 h 757883"/>
                    <a:gd name="connsiteX12" fmla="*/ 997835 w 1054949"/>
                    <a:gd name="connsiteY12" fmla="*/ 278023 h 757883"/>
                    <a:gd name="connsiteX13" fmla="*/ 824003 w 1054949"/>
                    <a:gd name="connsiteY13" fmla="*/ 63711 h 757883"/>
                    <a:gd name="connsiteX14" fmla="*/ 726372 w 1054949"/>
                    <a:gd name="connsiteY14" fmla="*/ 8942 h 757883"/>
                    <a:gd name="connsiteX15" fmla="*/ 659697 w 1054949"/>
                    <a:gd name="connsiteY15" fmla="*/ 151817 h 757883"/>
                    <a:gd name="connsiteX16" fmla="*/ 550160 w 1054949"/>
                    <a:gd name="connsiteY16" fmla="*/ 385180 h 757883"/>
                    <a:gd name="connsiteX17" fmla="*/ 504917 w 1054949"/>
                    <a:gd name="connsiteY17" fmla="*/ 406611 h 757883"/>
                    <a:gd name="connsiteX18" fmla="*/ 423953 w 1054949"/>
                    <a:gd name="connsiteY18" fmla="*/ 258973 h 757883"/>
                    <a:gd name="connsiteX19" fmla="*/ 350135 w 1054949"/>
                    <a:gd name="connsiteY19" fmla="*/ 87523 h 757883"/>
                    <a:gd name="connsiteX20" fmla="*/ 321560 w 1054949"/>
                    <a:gd name="connsiteY20" fmla="*/ 11323 h 757883"/>
                    <a:gd name="connsiteX0" fmla="*/ 321560 w 1058425"/>
                    <a:gd name="connsiteY0" fmla="*/ 11323 h 757883"/>
                    <a:gd name="connsiteX1" fmla="*/ 266791 w 1058425"/>
                    <a:gd name="connsiteY1" fmla="*/ 18467 h 757883"/>
                    <a:gd name="connsiteX2" fmla="*/ 116772 w 1058425"/>
                    <a:gd name="connsiteY2" fmla="*/ 180392 h 757883"/>
                    <a:gd name="connsiteX3" fmla="*/ 14378 w 1058425"/>
                    <a:gd name="connsiteY3" fmla="*/ 385180 h 757883"/>
                    <a:gd name="connsiteX4" fmla="*/ 9616 w 1058425"/>
                    <a:gd name="connsiteY4" fmla="*/ 482810 h 757883"/>
                    <a:gd name="connsiteX5" fmla="*/ 97722 w 1058425"/>
                    <a:gd name="connsiteY5" fmla="*/ 556630 h 757883"/>
                    <a:gd name="connsiteX6" fmla="*/ 319179 w 1058425"/>
                    <a:gd name="connsiteY6" fmla="*/ 670929 h 757883"/>
                    <a:gd name="connsiteX7" fmla="*/ 488247 w 1058425"/>
                    <a:gd name="connsiteY7" fmla="*/ 754273 h 757883"/>
                    <a:gd name="connsiteX8" fmla="*/ 623978 w 1058425"/>
                    <a:gd name="connsiteY8" fmla="*/ 728080 h 757883"/>
                    <a:gd name="connsiteX9" fmla="*/ 862103 w 1058425"/>
                    <a:gd name="connsiteY9" fmla="*/ 597111 h 757883"/>
                    <a:gd name="connsiteX10" fmla="*/ 1031172 w 1058425"/>
                    <a:gd name="connsiteY10" fmla="*/ 497098 h 757883"/>
                    <a:gd name="connsiteX11" fmla="*/ 1054985 w 1058425"/>
                    <a:gd name="connsiteY11" fmla="*/ 406611 h 757883"/>
                    <a:gd name="connsiteX12" fmla="*/ 997835 w 1058425"/>
                    <a:gd name="connsiteY12" fmla="*/ 278023 h 757883"/>
                    <a:gd name="connsiteX13" fmla="*/ 824003 w 1058425"/>
                    <a:gd name="connsiteY13" fmla="*/ 63711 h 757883"/>
                    <a:gd name="connsiteX14" fmla="*/ 726372 w 1058425"/>
                    <a:gd name="connsiteY14" fmla="*/ 8942 h 757883"/>
                    <a:gd name="connsiteX15" fmla="*/ 659697 w 1058425"/>
                    <a:gd name="connsiteY15" fmla="*/ 151817 h 757883"/>
                    <a:gd name="connsiteX16" fmla="*/ 550160 w 1058425"/>
                    <a:gd name="connsiteY16" fmla="*/ 385180 h 757883"/>
                    <a:gd name="connsiteX17" fmla="*/ 504917 w 1058425"/>
                    <a:gd name="connsiteY17" fmla="*/ 406611 h 757883"/>
                    <a:gd name="connsiteX18" fmla="*/ 423953 w 1058425"/>
                    <a:gd name="connsiteY18" fmla="*/ 258973 h 757883"/>
                    <a:gd name="connsiteX19" fmla="*/ 350135 w 1058425"/>
                    <a:gd name="connsiteY19" fmla="*/ 87523 h 757883"/>
                    <a:gd name="connsiteX20" fmla="*/ 321560 w 1058425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4917 w 1060541"/>
                    <a:gd name="connsiteY17" fmla="*/ 406611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73274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60541" h="757883">
                      <a:moveTo>
                        <a:pt x="321560" y="11323"/>
                      </a:moveTo>
                      <a:cubicBezTo>
                        <a:pt x="307669" y="-186"/>
                        <a:pt x="300922" y="-9711"/>
                        <a:pt x="266791" y="18467"/>
                      </a:cubicBezTo>
                      <a:cubicBezTo>
                        <a:pt x="232660" y="46645"/>
                        <a:pt x="158841" y="119273"/>
                        <a:pt x="116772" y="180392"/>
                      </a:cubicBezTo>
                      <a:cubicBezTo>
                        <a:pt x="74703" y="241511"/>
                        <a:pt x="32237" y="334777"/>
                        <a:pt x="14378" y="385180"/>
                      </a:cubicBezTo>
                      <a:cubicBezTo>
                        <a:pt x="-3481" y="435583"/>
                        <a:pt x="-4275" y="454235"/>
                        <a:pt x="9616" y="482810"/>
                      </a:cubicBezTo>
                      <a:cubicBezTo>
                        <a:pt x="23507" y="511385"/>
                        <a:pt x="46128" y="525277"/>
                        <a:pt x="97722" y="556630"/>
                      </a:cubicBezTo>
                      <a:cubicBezTo>
                        <a:pt x="149316" y="587983"/>
                        <a:pt x="319179" y="670929"/>
                        <a:pt x="319179" y="670929"/>
                      </a:cubicBezTo>
                      <a:cubicBezTo>
                        <a:pt x="384266" y="703869"/>
                        <a:pt x="437447" y="744748"/>
                        <a:pt x="488247" y="754273"/>
                      </a:cubicBezTo>
                      <a:cubicBezTo>
                        <a:pt x="539047" y="763798"/>
                        <a:pt x="561669" y="754274"/>
                        <a:pt x="623978" y="728080"/>
                      </a:cubicBezTo>
                      <a:cubicBezTo>
                        <a:pt x="686287" y="701886"/>
                        <a:pt x="794237" y="635608"/>
                        <a:pt x="862103" y="597111"/>
                      </a:cubicBezTo>
                      <a:cubicBezTo>
                        <a:pt x="929969" y="558614"/>
                        <a:pt x="999025" y="528848"/>
                        <a:pt x="1031172" y="497098"/>
                      </a:cubicBezTo>
                      <a:cubicBezTo>
                        <a:pt x="1063319" y="465348"/>
                        <a:pt x="1065304" y="443123"/>
                        <a:pt x="1054985" y="406611"/>
                      </a:cubicBezTo>
                      <a:cubicBezTo>
                        <a:pt x="1044666" y="370099"/>
                        <a:pt x="1036332" y="335173"/>
                        <a:pt x="997835" y="278023"/>
                      </a:cubicBezTo>
                      <a:cubicBezTo>
                        <a:pt x="959338" y="220873"/>
                        <a:pt x="869247" y="108558"/>
                        <a:pt x="824003" y="63711"/>
                      </a:cubicBezTo>
                      <a:cubicBezTo>
                        <a:pt x="778759" y="18864"/>
                        <a:pt x="753756" y="-5742"/>
                        <a:pt x="726372" y="8942"/>
                      </a:cubicBezTo>
                      <a:cubicBezTo>
                        <a:pt x="698988" y="23626"/>
                        <a:pt x="689066" y="91095"/>
                        <a:pt x="659697" y="151817"/>
                      </a:cubicBezTo>
                      <a:cubicBezTo>
                        <a:pt x="630328" y="212539"/>
                        <a:pt x="575560" y="332793"/>
                        <a:pt x="550160" y="373274"/>
                      </a:cubicBezTo>
                      <a:cubicBezTo>
                        <a:pt x="524760" y="413755"/>
                        <a:pt x="528333" y="413755"/>
                        <a:pt x="507298" y="394705"/>
                      </a:cubicBezTo>
                      <a:cubicBezTo>
                        <a:pt x="486264" y="375655"/>
                        <a:pt x="452528" y="314536"/>
                        <a:pt x="423953" y="258973"/>
                      </a:cubicBezTo>
                      <a:cubicBezTo>
                        <a:pt x="395378" y="203411"/>
                        <a:pt x="364819" y="129592"/>
                        <a:pt x="350135" y="87523"/>
                      </a:cubicBezTo>
                      <a:cubicBezTo>
                        <a:pt x="335451" y="45454"/>
                        <a:pt x="335451" y="22832"/>
                        <a:pt x="321560" y="1132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B16EA9A-616D-49AD-80AA-B171C1C806FE}"/>
                    </a:ext>
                  </a:extLst>
                </p:cNvPr>
                <p:cNvSpPr/>
                <p:nvPr/>
              </p:nvSpPr>
              <p:spPr>
                <a:xfrm>
                  <a:off x="1334427" y="4568037"/>
                  <a:ext cx="573881" cy="573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101" name="Graphic 100" descr="Glasses">
                  <a:extLst>
                    <a:ext uri="{FF2B5EF4-FFF2-40B4-BE49-F238E27FC236}">
                      <a16:creationId xmlns:a16="http://schemas.microsoft.com/office/drawing/2014/main" id="{904F44BA-9ECA-4F6E-8310-199E27E2C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0611" y="4577346"/>
                  <a:ext cx="619127" cy="573881"/>
                </a:xfrm>
                <a:prstGeom prst="rect">
                  <a:avLst/>
                </a:prstGeom>
              </p:spPr>
            </p:pic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DDC5356-FD27-400A-A79A-119C563D4949}"/>
                    </a:ext>
                  </a:extLst>
                </p:cNvPr>
                <p:cNvGrpSpPr/>
                <p:nvPr/>
              </p:nvGrpSpPr>
              <p:grpSpPr>
                <a:xfrm>
                  <a:off x="1552002" y="5184571"/>
                  <a:ext cx="123376" cy="425053"/>
                  <a:chOff x="5180644" y="5807424"/>
                  <a:chExt cx="124070" cy="338013"/>
                </a:xfrm>
                <a:solidFill>
                  <a:schemeClr val="accent1"/>
                </a:solidFill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FF241688-F84D-4C01-B75F-557997C4D2BD}"/>
                      </a:ext>
                    </a:extLst>
                  </p:cNvPr>
                  <p:cNvSpPr/>
                  <p:nvPr/>
                </p:nvSpPr>
                <p:spPr>
                  <a:xfrm>
                    <a:off x="5180644" y="5807424"/>
                    <a:ext cx="121689" cy="52931"/>
                  </a:xfrm>
                  <a:custGeom>
                    <a:avLst/>
                    <a:gdLst>
                      <a:gd name="connsiteX0" fmla="*/ 103428 w 121689"/>
                      <a:gd name="connsiteY0" fmla="*/ 54437 h 52930"/>
                      <a:gd name="connsiteX1" fmla="*/ 123709 w 121689"/>
                      <a:gd name="connsiteY1" fmla="*/ 1506 h 52930"/>
                      <a:gd name="connsiteX2" fmla="*/ 2020 w 121689"/>
                      <a:gd name="connsiteY2" fmla="*/ 1506 h 52930"/>
                      <a:gd name="connsiteX3" fmla="*/ 22302 w 121689"/>
                      <a:gd name="connsiteY3" fmla="*/ 54437 h 52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689" h="52930">
                        <a:moveTo>
                          <a:pt x="103428" y="54437"/>
                        </a:moveTo>
                        <a:lnTo>
                          <a:pt x="123709" y="1506"/>
                        </a:lnTo>
                        <a:lnTo>
                          <a:pt x="2020" y="1506"/>
                        </a:lnTo>
                        <a:lnTo>
                          <a:pt x="22302" y="54437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DF4E8F57-85FE-4755-8C56-17ED78263C86}"/>
                      </a:ext>
                    </a:extLst>
                  </p:cNvPr>
                  <p:cNvSpPr/>
                  <p:nvPr/>
                </p:nvSpPr>
                <p:spPr>
                  <a:xfrm>
                    <a:off x="5183025" y="5880783"/>
                    <a:ext cx="121689" cy="264654"/>
                  </a:xfrm>
                  <a:custGeom>
                    <a:avLst/>
                    <a:gdLst>
                      <a:gd name="connsiteX0" fmla="*/ 62865 w 121689"/>
                      <a:gd name="connsiteY0" fmla="*/ 148956 h 264653"/>
                      <a:gd name="connsiteX1" fmla="*/ 62865 w 121689"/>
                      <a:gd name="connsiteY1" fmla="*/ 133833 h 264653"/>
                      <a:gd name="connsiteX2" fmla="*/ 115597 w 121689"/>
                      <a:gd name="connsiteY2" fmla="*/ 133833 h 264653"/>
                      <a:gd name="connsiteX3" fmla="*/ 103428 w 121689"/>
                      <a:gd name="connsiteY3" fmla="*/ 1506 h 264653"/>
                      <a:gd name="connsiteX4" fmla="*/ 22302 w 121689"/>
                      <a:gd name="connsiteY4" fmla="*/ 1506 h 264653"/>
                      <a:gd name="connsiteX5" fmla="*/ 2020 w 121689"/>
                      <a:gd name="connsiteY5" fmla="*/ 220791 h 264653"/>
                      <a:gd name="connsiteX6" fmla="*/ 62865 w 121689"/>
                      <a:gd name="connsiteY6" fmla="*/ 266160 h 264653"/>
                      <a:gd name="connsiteX7" fmla="*/ 123709 w 121689"/>
                      <a:gd name="connsiteY7" fmla="*/ 220791 h 264653"/>
                      <a:gd name="connsiteX8" fmla="*/ 117118 w 121689"/>
                      <a:gd name="connsiteY8" fmla="*/ 148956 h 264653"/>
                      <a:gd name="connsiteX0" fmla="*/ 115098 w 121689"/>
                      <a:gd name="connsiteY0" fmla="*/ 147450 h 264654"/>
                      <a:gd name="connsiteX1" fmla="*/ 60845 w 121689"/>
                      <a:gd name="connsiteY1" fmla="*/ 132327 h 264654"/>
                      <a:gd name="connsiteX2" fmla="*/ 113577 w 121689"/>
                      <a:gd name="connsiteY2" fmla="*/ 132327 h 264654"/>
                      <a:gd name="connsiteX3" fmla="*/ 101408 w 121689"/>
                      <a:gd name="connsiteY3" fmla="*/ 0 h 264654"/>
                      <a:gd name="connsiteX4" fmla="*/ 20282 w 121689"/>
                      <a:gd name="connsiteY4" fmla="*/ 0 h 264654"/>
                      <a:gd name="connsiteX5" fmla="*/ 0 w 121689"/>
                      <a:gd name="connsiteY5" fmla="*/ 219285 h 264654"/>
                      <a:gd name="connsiteX6" fmla="*/ 60845 w 121689"/>
                      <a:gd name="connsiteY6" fmla="*/ 264654 h 264654"/>
                      <a:gd name="connsiteX7" fmla="*/ 121689 w 121689"/>
                      <a:gd name="connsiteY7" fmla="*/ 219285 h 264654"/>
                      <a:gd name="connsiteX8" fmla="*/ 115098 w 121689"/>
                      <a:gd name="connsiteY8" fmla="*/ 147450 h 264654"/>
                      <a:gd name="connsiteX0" fmla="*/ 115098 w 121689"/>
                      <a:gd name="connsiteY0" fmla="*/ 147450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7" fmla="*/ 115098 w 121689"/>
                      <a:gd name="connsiteY7" fmla="*/ 147450 h 264654"/>
                      <a:gd name="connsiteX0" fmla="*/ 121689 w 121689"/>
                      <a:gd name="connsiteY0" fmla="*/ 219285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0" fmla="*/ 121689 w 121689"/>
                      <a:gd name="connsiteY0" fmla="*/ 219285 h 264654"/>
                      <a:gd name="connsiteX1" fmla="*/ 101408 w 121689"/>
                      <a:gd name="connsiteY1" fmla="*/ 0 h 264654"/>
                      <a:gd name="connsiteX2" fmla="*/ 20282 w 121689"/>
                      <a:gd name="connsiteY2" fmla="*/ 0 h 264654"/>
                      <a:gd name="connsiteX3" fmla="*/ 0 w 121689"/>
                      <a:gd name="connsiteY3" fmla="*/ 219285 h 264654"/>
                      <a:gd name="connsiteX4" fmla="*/ 60845 w 121689"/>
                      <a:gd name="connsiteY4" fmla="*/ 264654 h 264654"/>
                      <a:gd name="connsiteX5" fmla="*/ 121689 w 121689"/>
                      <a:gd name="connsiteY5" fmla="*/ 219285 h 264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689" h="264654">
                        <a:moveTo>
                          <a:pt x="121689" y="219285"/>
                        </a:moveTo>
                        <a:lnTo>
                          <a:pt x="101408" y="0"/>
                        </a:lnTo>
                        <a:lnTo>
                          <a:pt x="20282" y="0"/>
                        </a:lnTo>
                        <a:lnTo>
                          <a:pt x="0" y="219285"/>
                        </a:lnTo>
                        <a:lnTo>
                          <a:pt x="60845" y="264654"/>
                        </a:lnTo>
                        <a:lnTo>
                          <a:pt x="121689" y="2192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D2F44B42-725C-43C0-82D6-7862D6BD478C}"/>
                    </a:ext>
                  </a:extLst>
                </p:cNvPr>
                <p:cNvCxnSpPr/>
                <p:nvPr/>
              </p:nvCxnSpPr>
              <p:spPr>
                <a:xfrm>
                  <a:off x="1859757" y="5443221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04489CAD-1E5B-445C-9362-FA8DDBFB22AD}"/>
                    </a:ext>
                  </a:extLst>
                </p:cNvPr>
                <p:cNvCxnSpPr/>
                <p:nvPr/>
              </p:nvCxnSpPr>
              <p:spPr>
                <a:xfrm>
                  <a:off x="1903546" y="5461987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340A9344-2A7A-4684-81C0-67EEF2D14AB1}"/>
                    </a:ext>
                  </a:extLst>
                </p:cNvPr>
                <p:cNvSpPr/>
                <p:nvPr/>
              </p:nvSpPr>
              <p:spPr>
                <a:xfrm rot="10800000">
                  <a:off x="1800372" y="5499160"/>
                  <a:ext cx="181849" cy="140442"/>
                </a:xfrm>
                <a:custGeom>
                  <a:avLst/>
                  <a:gdLst>
                    <a:gd name="connsiteX0" fmla="*/ 213770 w 509364"/>
                    <a:gd name="connsiteY0" fmla="*/ 0 h 386625"/>
                    <a:gd name="connsiteX1" fmla="*/ 295594 w 509364"/>
                    <a:gd name="connsiteY1" fmla="*/ 0 h 386625"/>
                    <a:gd name="connsiteX2" fmla="*/ 509364 w 509364"/>
                    <a:gd name="connsiteY2" fmla="*/ 213770 h 386625"/>
                    <a:gd name="connsiteX3" fmla="*/ 509364 w 509364"/>
                    <a:gd name="connsiteY3" fmla="*/ 386625 h 386625"/>
                    <a:gd name="connsiteX4" fmla="*/ 0 w 509364"/>
                    <a:gd name="connsiteY4" fmla="*/ 386625 h 386625"/>
                    <a:gd name="connsiteX5" fmla="*/ 0 w 509364"/>
                    <a:gd name="connsiteY5" fmla="*/ 213770 h 386625"/>
                    <a:gd name="connsiteX6" fmla="*/ 213770 w 509364"/>
                    <a:gd name="connsiteY6" fmla="*/ 0 h 38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364" h="386625">
                      <a:moveTo>
                        <a:pt x="213770" y="0"/>
                      </a:moveTo>
                      <a:lnTo>
                        <a:pt x="295594" y="0"/>
                      </a:lnTo>
                      <a:cubicBezTo>
                        <a:pt x="413656" y="0"/>
                        <a:pt x="509364" y="95708"/>
                        <a:pt x="509364" y="213770"/>
                      </a:cubicBezTo>
                      <a:lnTo>
                        <a:pt x="509364" y="386625"/>
                      </a:lnTo>
                      <a:lnTo>
                        <a:pt x="0" y="386625"/>
                      </a:lnTo>
                      <a:lnTo>
                        <a:pt x="0" y="213770"/>
                      </a:lnTo>
                      <a:cubicBezTo>
                        <a:pt x="0" y="95708"/>
                        <a:pt x="95708" y="0"/>
                        <a:pt x="21377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97C0EF-263D-4D9B-A3C3-06FE725169B4}"/>
                </a:ext>
              </a:extLst>
            </p:cNvPr>
            <p:cNvGrpSpPr/>
            <p:nvPr/>
          </p:nvGrpSpPr>
          <p:grpSpPr>
            <a:xfrm>
              <a:off x="3420961" y="2963008"/>
              <a:ext cx="3423457" cy="1047172"/>
              <a:chOff x="3420961" y="2963008"/>
              <a:chExt cx="3423457" cy="1047172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486FD444-8898-4D80-9E59-C870865C452A}"/>
                  </a:ext>
                </a:extLst>
              </p:cNvPr>
              <p:cNvSpPr/>
              <p:nvPr/>
            </p:nvSpPr>
            <p:spPr>
              <a:xfrm>
                <a:off x="3420961" y="2963008"/>
                <a:ext cx="3423457" cy="615461"/>
              </a:xfrm>
              <a:prstGeom prst="roundRect">
                <a:avLst>
                  <a:gd name="adj" fmla="val 333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94E6A08-F3D2-43DB-9694-4EC9A26D77F6}"/>
                  </a:ext>
                </a:extLst>
              </p:cNvPr>
              <p:cNvSpPr/>
              <p:nvPr/>
            </p:nvSpPr>
            <p:spPr>
              <a:xfrm>
                <a:off x="3687578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6A5FB90-897C-4525-896B-43CA84EC177A}"/>
                  </a:ext>
                </a:extLst>
              </p:cNvPr>
              <p:cNvSpPr/>
              <p:nvPr/>
            </p:nvSpPr>
            <p:spPr>
              <a:xfrm>
                <a:off x="432355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BD09BF1-6149-43D5-BCE2-35D3F9F839DA}"/>
                  </a:ext>
                </a:extLst>
              </p:cNvPr>
              <p:cNvSpPr/>
              <p:nvPr/>
            </p:nvSpPr>
            <p:spPr>
              <a:xfrm>
                <a:off x="4959532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A46752D-2EB3-4C82-A529-B1FCB3319DA5}"/>
                  </a:ext>
                </a:extLst>
              </p:cNvPr>
              <p:cNvSpPr/>
              <p:nvPr/>
            </p:nvSpPr>
            <p:spPr>
              <a:xfrm>
                <a:off x="5595509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73CB38B-A7E7-4671-A575-D6FA01F0CEAA}"/>
                  </a:ext>
                </a:extLst>
              </p:cNvPr>
              <p:cNvSpPr/>
              <p:nvPr/>
            </p:nvSpPr>
            <p:spPr>
              <a:xfrm>
                <a:off x="3760931" y="3578469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5A6C7B2-3389-4EF8-AA72-D78763B1B578}"/>
                  </a:ext>
                </a:extLst>
              </p:cNvPr>
              <p:cNvSpPr/>
              <p:nvPr/>
            </p:nvSpPr>
            <p:spPr>
              <a:xfrm>
                <a:off x="624140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D2F8F73-AE8B-4C40-BECA-2E9B6B44569B}"/>
                  </a:ext>
                </a:extLst>
              </p:cNvPr>
              <p:cNvSpPr/>
              <p:nvPr/>
            </p:nvSpPr>
            <p:spPr>
              <a:xfrm>
                <a:off x="6241491" y="3579357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2635CE-7FF9-4E61-BC72-92800AB88DF3}"/>
                </a:ext>
              </a:extLst>
            </p:cNvPr>
            <p:cNvGrpSpPr/>
            <p:nvPr/>
          </p:nvGrpSpPr>
          <p:grpSpPr>
            <a:xfrm>
              <a:off x="5522664" y="1866060"/>
              <a:ext cx="996554" cy="966522"/>
              <a:chOff x="3797857" y="1266136"/>
              <a:chExt cx="3940810" cy="382204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9661386-D088-43B6-8F65-D628A1704401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D8AF0BA-2B4C-41ED-9BB0-E10E69AD5667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BB6BC96-F04E-499B-AA1A-6C48592108E9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C860F48-7F95-4286-ACD5-9BEE6B2B6317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7AE96EB-F686-4A34-9F86-B224B099FDCD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AB0589F1-A4EC-4EC7-B253-0EF04FD3A059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6E93F7B-40D3-4EC4-A211-742BB45E4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800C428-2A56-473F-B507-8D53C0029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A6F54B4-6AA7-45E1-B870-A50551217A5D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C175758-FC5E-4717-BB63-A22EA891E5E3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479DC7D-4DF8-4434-A3CB-841C0848F78F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A5C0C21-05DE-41ED-AF92-DB359F4C5A5E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4EED017-3A02-4EB7-B829-3FD70B985F3D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97558E2-1EFA-4EA7-9D70-936898DE36A7}"/>
                    </a:ext>
                  </a:extLst>
                </p:cNvPr>
                <p:cNvCxnSpPr>
                  <a:cxnSpLocks/>
                  <a:stCxn id="78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7C43B2-21A8-4D5E-903A-A309D0D71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BB728BF-91AF-4291-9FA7-41C585A0D806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E8782B6-822C-4846-ADF6-E27573A8C6C4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A66943D-0513-4F52-9761-889C498CBEAD}"/>
                    </a:ext>
                  </a:extLst>
                </p:cNvPr>
                <p:cNvCxnSpPr>
                  <a:cxnSpLocks/>
                  <a:stCxn id="75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AB0F23A-CF63-4A05-8AA4-93B2788E0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4EE644B-8034-4BB6-AF51-A58F8C599984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E8306BEE-D851-457D-8BFE-983E8F5FC329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70B8B05-C866-4355-B05A-2B406826F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E1D35C7-B8C0-4FAB-96E7-3B3F43D49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reeform: Shape 70" descr="Magnifying glass">
                <a:extLst>
                  <a:ext uri="{FF2B5EF4-FFF2-40B4-BE49-F238E27FC236}">
                    <a16:creationId xmlns:a16="http://schemas.microsoft.com/office/drawing/2014/main" id="{69D558DC-34CD-433C-9381-90FA2DEBC107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1905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BE383C7-3029-41FC-A02B-EA05DE4E5CC3}"/>
                </a:ext>
              </a:extLst>
            </p:cNvPr>
            <p:cNvGrpSpPr/>
            <p:nvPr/>
          </p:nvGrpSpPr>
          <p:grpSpPr>
            <a:xfrm>
              <a:off x="2565186" y="2272777"/>
              <a:ext cx="304152" cy="297111"/>
              <a:chOff x="3896723" y="1685569"/>
              <a:chExt cx="2702070" cy="237708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9E2204D-4D0E-4FC5-9DD4-382131A156E5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EE77154-1C50-4E1D-A1FE-E81EBAF06657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2154537-265C-4F85-A2F7-D9D612047D38}"/>
                </a:ext>
              </a:extLst>
            </p:cNvPr>
            <p:cNvGrpSpPr/>
            <p:nvPr/>
          </p:nvGrpSpPr>
          <p:grpSpPr>
            <a:xfrm>
              <a:off x="3898932" y="2262476"/>
              <a:ext cx="774256" cy="564380"/>
              <a:chOff x="4207006" y="2856370"/>
              <a:chExt cx="3061749" cy="223180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385A0D0-B76E-4671-BCEB-2614147928F9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090BBEF-7570-475D-8881-1733916AAA21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092B929-E642-4B92-8C2D-C7E1CB97CF82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738926A-70D4-42C5-8174-685390B0BA2E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86F0CF8-7C4E-4FD2-8E8E-4505DFF33370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3A34830-A7BA-470E-85AC-207B5C296A0B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C811958-E715-4171-94D1-C590105667D9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D772E4C-253A-4706-80E2-9ECD9428F80D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17C12A4-2429-4246-8A5E-679485A4C689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14DA39-A5E8-42E7-8BE5-D2945D99AB83}"/>
                    </a:ext>
                  </a:extLst>
                </p:cNvPr>
                <p:cNvCxnSpPr>
                  <a:cxnSpLocks/>
                  <a:stCxn id="55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B2AFAC-469F-4668-A4E4-1A6CE0D80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CE1EB92D-D84D-413D-A034-E20C8EFCE34D}"/>
                </a:ext>
              </a:extLst>
            </p:cNvPr>
            <p:cNvSpPr/>
            <p:nvPr/>
          </p:nvSpPr>
          <p:spPr>
            <a:xfrm>
              <a:off x="3359334" y="2358141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A7C7E1F6-23DB-4496-8A5D-0A014F1B3CC3}"/>
                </a:ext>
              </a:extLst>
            </p:cNvPr>
            <p:cNvSpPr/>
            <p:nvPr/>
          </p:nvSpPr>
          <p:spPr>
            <a:xfrm>
              <a:off x="5005277" y="2383289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2AF7BCBA-AB44-4595-8CFE-696D0A27F6D3}"/>
              </a:ext>
            </a:extLst>
          </p:cNvPr>
          <p:cNvSpPr txBox="1"/>
          <p:nvPr/>
        </p:nvSpPr>
        <p:spPr>
          <a:xfrm>
            <a:off x="6761772" y="4229305"/>
            <a:ext cx="142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consultation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9037EFA-0F4B-4388-95F1-D83D774B17DD}"/>
              </a:ext>
            </a:extLst>
          </p:cNvPr>
          <p:cNvSpPr/>
          <p:nvPr/>
        </p:nvSpPr>
        <p:spPr>
          <a:xfrm rot="12539674" flipH="1">
            <a:off x="6314279" y="2030900"/>
            <a:ext cx="2159927" cy="2037324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A78198-BCD6-4532-8E20-49996D2AB139}"/>
              </a:ext>
            </a:extLst>
          </p:cNvPr>
          <p:cNvSpPr txBox="1"/>
          <p:nvPr/>
        </p:nvSpPr>
        <p:spPr>
          <a:xfrm>
            <a:off x="6761772" y="1597535"/>
            <a:ext cx="142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37AC94-E8CA-4F9D-9A9A-E3AD3D8773D8}"/>
              </a:ext>
            </a:extLst>
          </p:cNvPr>
          <p:cNvGrpSpPr/>
          <p:nvPr/>
        </p:nvGrpSpPr>
        <p:grpSpPr>
          <a:xfrm>
            <a:off x="1961679" y="2513179"/>
            <a:ext cx="1394673" cy="1394673"/>
            <a:chOff x="1175960" y="2490311"/>
            <a:chExt cx="1891714" cy="1891714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E7F2353-EF81-4546-B4BF-6B05BB352935}"/>
                </a:ext>
              </a:extLst>
            </p:cNvPr>
            <p:cNvSpPr/>
            <p:nvPr/>
          </p:nvSpPr>
          <p:spPr>
            <a:xfrm>
              <a:off x="1175960" y="2490311"/>
              <a:ext cx="1891714" cy="189171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B0E7FF6-C6EA-4CC5-A972-5C6A46FAB778}"/>
                </a:ext>
              </a:extLst>
            </p:cNvPr>
            <p:cNvGrpSpPr/>
            <p:nvPr/>
          </p:nvGrpSpPr>
          <p:grpSpPr>
            <a:xfrm>
              <a:off x="1888755" y="3193475"/>
              <a:ext cx="492849" cy="513119"/>
              <a:chOff x="1301098" y="3060981"/>
              <a:chExt cx="1209804" cy="1259551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2347E67F-C99E-4DEA-ABE8-B0E75DA49235}"/>
                  </a:ext>
                </a:extLst>
              </p:cNvPr>
              <p:cNvGrpSpPr/>
              <p:nvPr/>
            </p:nvGrpSpPr>
            <p:grpSpPr>
              <a:xfrm>
                <a:off x="2142177" y="3060981"/>
                <a:ext cx="368725" cy="384349"/>
                <a:chOff x="1767503" y="3625512"/>
                <a:chExt cx="636738" cy="663716"/>
              </a:xfrm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88922483-AAB1-4287-A87B-C3393DB8D3A9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0664228-4833-4228-8FFC-F25D40634035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9D116F6D-7ADE-4AA8-B94E-C616D951ED34}"/>
                  </a:ext>
                </a:extLst>
              </p:cNvPr>
              <p:cNvGrpSpPr/>
              <p:nvPr/>
            </p:nvGrpSpPr>
            <p:grpSpPr>
              <a:xfrm>
                <a:off x="1301098" y="3469703"/>
                <a:ext cx="295786" cy="252874"/>
                <a:chOff x="1767503" y="3625512"/>
                <a:chExt cx="636738" cy="663716"/>
              </a:xfrm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A006DA45-8381-4250-8024-13F1B1CE74C0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1F898984-A8EF-4299-A55A-44FA3747EEDA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7848BB17-895B-417C-9639-5C91D6DB124E}"/>
                  </a:ext>
                </a:extLst>
              </p:cNvPr>
              <p:cNvGrpSpPr/>
              <p:nvPr/>
            </p:nvGrpSpPr>
            <p:grpSpPr>
              <a:xfrm>
                <a:off x="1709536" y="4067658"/>
                <a:ext cx="295786" cy="252874"/>
                <a:chOff x="1767503" y="3625512"/>
                <a:chExt cx="636738" cy="663716"/>
              </a:xfrm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59A95393-0D49-47FA-99F0-76A424DB4C24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07CA2203-53BD-40E4-8CA1-D95A8C908E15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E6D49770-14FD-437E-9207-F891CC3AE8AB}"/>
                </a:ext>
              </a:extLst>
            </p:cNvPr>
            <p:cNvSpPr/>
            <p:nvPr/>
          </p:nvSpPr>
          <p:spPr>
            <a:xfrm>
              <a:off x="1367104" y="2691152"/>
              <a:ext cx="1497237" cy="1490032"/>
            </a:xfrm>
            <a:prstGeom prst="arc">
              <a:avLst>
                <a:gd name="adj1" fmla="val 15940556"/>
                <a:gd name="adj2" fmla="val 370687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0F80B720-5E7E-40D7-8613-A70C33EAC167}"/>
                </a:ext>
              </a:extLst>
            </p:cNvPr>
            <p:cNvSpPr/>
            <p:nvPr/>
          </p:nvSpPr>
          <p:spPr>
            <a:xfrm rot="10800000">
              <a:off x="1374364" y="2694363"/>
              <a:ext cx="1497237" cy="1490032"/>
            </a:xfrm>
            <a:prstGeom prst="arc">
              <a:avLst>
                <a:gd name="adj1" fmla="val 15894964"/>
                <a:gd name="adj2" fmla="val 370687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39C743D-7B05-4B9C-BC63-8984026384CB}"/>
                </a:ext>
              </a:extLst>
            </p:cNvPr>
            <p:cNvSpPr/>
            <p:nvPr/>
          </p:nvSpPr>
          <p:spPr>
            <a:xfrm>
              <a:off x="1805202" y="2587603"/>
              <a:ext cx="252219" cy="2522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EA7E98F-1D22-468E-AB02-5C261ABBD1C4}"/>
                </a:ext>
              </a:extLst>
            </p:cNvPr>
            <p:cNvSpPr/>
            <p:nvPr/>
          </p:nvSpPr>
          <p:spPr>
            <a:xfrm>
              <a:off x="2514179" y="2774334"/>
              <a:ext cx="252219" cy="2522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13D71C1-1426-4FC1-B5A1-31CC7056DF03}"/>
                </a:ext>
              </a:extLst>
            </p:cNvPr>
            <p:cNvSpPr/>
            <p:nvPr/>
          </p:nvSpPr>
          <p:spPr>
            <a:xfrm>
              <a:off x="2716152" y="3506153"/>
              <a:ext cx="252219" cy="2522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7BDEB0B-0902-4C18-A79E-CF6182CD00FE}"/>
                </a:ext>
              </a:extLst>
            </p:cNvPr>
            <p:cNvSpPr/>
            <p:nvPr/>
          </p:nvSpPr>
          <p:spPr>
            <a:xfrm>
              <a:off x="2185957" y="4030959"/>
              <a:ext cx="252219" cy="25221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C2BB684-CF07-44D8-98C6-3D7B6DB5B255}"/>
                </a:ext>
              </a:extLst>
            </p:cNvPr>
            <p:cNvSpPr/>
            <p:nvPr/>
          </p:nvSpPr>
          <p:spPr>
            <a:xfrm>
              <a:off x="1458941" y="3821516"/>
              <a:ext cx="252219" cy="25221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1D328AC-F6D3-4D17-AD45-3E65F7321CD4}"/>
                </a:ext>
              </a:extLst>
            </p:cNvPr>
            <p:cNvSpPr/>
            <p:nvPr/>
          </p:nvSpPr>
          <p:spPr>
            <a:xfrm>
              <a:off x="1277720" y="3117783"/>
              <a:ext cx="252219" cy="25221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pic>
          <p:nvPicPr>
            <p:cNvPr id="141" name="Graphic 140" descr="Handshake">
              <a:extLst>
                <a:ext uri="{FF2B5EF4-FFF2-40B4-BE49-F238E27FC236}">
                  <a16:creationId xmlns:a16="http://schemas.microsoft.com/office/drawing/2014/main" id="{3102F6B6-13C7-4B91-9736-254A0D25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07101" y="4073609"/>
              <a:ext cx="206390" cy="206390"/>
            </a:xfrm>
            <a:prstGeom prst="rect">
              <a:avLst/>
            </a:prstGeom>
          </p:spPr>
        </p:pic>
        <p:pic>
          <p:nvPicPr>
            <p:cNvPr id="142" name="Graphic 141" descr="Checklist">
              <a:extLst>
                <a:ext uri="{FF2B5EF4-FFF2-40B4-BE49-F238E27FC236}">
                  <a16:creationId xmlns:a16="http://schemas.microsoft.com/office/drawing/2014/main" id="{70A36631-FEE5-4345-BB81-289AEFB1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00173" y="3880013"/>
              <a:ext cx="150687" cy="150687"/>
            </a:xfrm>
            <a:prstGeom prst="rect">
              <a:avLst/>
            </a:prstGeom>
          </p:spPr>
        </p:pic>
        <p:pic>
          <p:nvPicPr>
            <p:cNvPr id="143" name="Graphic 142" descr="Customer review">
              <a:extLst>
                <a:ext uri="{FF2B5EF4-FFF2-40B4-BE49-F238E27FC236}">
                  <a16:creationId xmlns:a16="http://schemas.microsoft.com/office/drawing/2014/main" id="{3900F437-B302-4E25-9E96-473B3B9D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22323" y="3170343"/>
              <a:ext cx="147537" cy="147537"/>
            </a:xfrm>
            <a:prstGeom prst="rect">
              <a:avLst/>
            </a:prstGeom>
          </p:spPr>
        </p:pic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11B9F35-0FBE-46D8-8F8A-E1381ED32FB7}"/>
                </a:ext>
              </a:extLst>
            </p:cNvPr>
            <p:cNvGrpSpPr/>
            <p:nvPr/>
          </p:nvGrpSpPr>
          <p:grpSpPr>
            <a:xfrm>
              <a:off x="2577261" y="2826282"/>
              <a:ext cx="164784" cy="176889"/>
              <a:chOff x="9280120" y="1026174"/>
              <a:chExt cx="566378" cy="607983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528D8CC1-EF8C-450D-AFE0-93FD25FEDC9C}"/>
                  </a:ext>
                </a:extLst>
              </p:cNvPr>
              <p:cNvGrpSpPr/>
              <p:nvPr/>
            </p:nvGrpSpPr>
            <p:grpSpPr>
              <a:xfrm>
                <a:off x="9280120" y="1026174"/>
                <a:ext cx="376942" cy="425545"/>
                <a:chOff x="1165225" y="2790826"/>
                <a:chExt cx="557212" cy="895350"/>
              </a:xfrm>
              <a:solidFill>
                <a:schemeClr val="accent2"/>
              </a:solidFill>
            </p:grpSpPr>
            <p:sp>
              <p:nvSpPr>
                <p:cNvPr id="159" name="Freeform 13">
                  <a:extLst>
                    <a:ext uri="{FF2B5EF4-FFF2-40B4-BE49-F238E27FC236}">
                      <a16:creationId xmlns:a16="http://schemas.microsoft.com/office/drawing/2014/main" id="{4B2429B3-BD2A-4F77-9AC8-C59CB186E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5">
                  <a:extLst>
                    <a:ext uri="{FF2B5EF4-FFF2-40B4-BE49-F238E27FC236}">
                      <a16:creationId xmlns:a16="http://schemas.microsoft.com/office/drawing/2014/main" id="{32C30373-E6FC-4111-AF18-DF1E70259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6">
                  <a:extLst>
                    <a:ext uri="{FF2B5EF4-FFF2-40B4-BE49-F238E27FC236}">
                      <a16:creationId xmlns:a16="http://schemas.microsoft.com/office/drawing/2014/main" id="{2DC8E2A5-5F20-4B96-BA38-37E2657B7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34803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9"/>
                        <a:pt x="113" y="18"/>
                        <a:pt x="73" y="18"/>
                      </a:cubicBezTo>
                      <a:cubicBezTo>
                        <a:pt x="33" y="18"/>
                        <a:pt x="0" y="9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7">
                  <a:extLst>
                    <a:ext uri="{FF2B5EF4-FFF2-40B4-BE49-F238E27FC236}">
                      <a16:creationId xmlns:a16="http://schemas.microsoft.com/office/drawing/2014/main" id="{6AE0D6EA-C26B-4332-A508-56BC94E35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8">
                  <a:extLst>
                    <a:ext uri="{FF2B5EF4-FFF2-40B4-BE49-F238E27FC236}">
                      <a16:creationId xmlns:a16="http://schemas.microsoft.com/office/drawing/2014/main" id="{FF702C7C-1C98-496C-8DE1-30702B959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9">
                  <a:extLst>
                    <a:ext uri="{FF2B5EF4-FFF2-40B4-BE49-F238E27FC236}">
                      <a16:creationId xmlns:a16="http://schemas.microsoft.com/office/drawing/2014/main" id="{345AB466-5BB1-4D18-9869-9DCF16D77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101976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0">
                  <a:extLst>
                    <a:ext uri="{FF2B5EF4-FFF2-40B4-BE49-F238E27FC236}">
                      <a16:creationId xmlns:a16="http://schemas.microsoft.com/office/drawing/2014/main" id="{9D2DEF05-606E-4111-BC44-1D7D86DB0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1">
                  <a:extLst>
                    <a:ext uri="{FF2B5EF4-FFF2-40B4-BE49-F238E27FC236}">
                      <a16:creationId xmlns:a16="http://schemas.microsoft.com/office/drawing/2014/main" id="{68FBA1DA-F287-4AB6-A8D3-B84F79334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2">
                  <a:extLst>
                    <a:ext uri="{FF2B5EF4-FFF2-40B4-BE49-F238E27FC236}">
                      <a16:creationId xmlns:a16="http://schemas.microsoft.com/office/drawing/2014/main" id="{02C7E65C-63DC-4503-951C-4DC018561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85908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58" name="Graphic 157" descr="Syncing cloud">
                <a:extLst>
                  <a:ext uri="{FF2B5EF4-FFF2-40B4-BE49-F238E27FC236}">
                    <a16:creationId xmlns:a16="http://schemas.microsoft.com/office/drawing/2014/main" id="{E7651039-074B-4FAA-9AD5-D739C6F66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68861" y="1156520"/>
                <a:ext cx="477637" cy="477637"/>
              </a:xfrm>
              <a:prstGeom prst="rect">
                <a:avLst/>
              </a:prstGeom>
            </p:spPr>
          </p:pic>
        </p:grpSp>
        <p:pic>
          <p:nvPicPr>
            <p:cNvPr id="145" name="Graphic 144" descr="Gears">
              <a:extLst>
                <a:ext uri="{FF2B5EF4-FFF2-40B4-BE49-F238E27FC236}">
                  <a16:creationId xmlns:a16="http://schemas.microsoft.com/office/drawing/2014/main" id="{76490C17-2CF7-48B8-8E03-6800D55E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835894" y="2618295"/>
              <a:ext cx="190835" cy="190835"/>
            </a:xfrm>
            <a:prstGeom prst="rect">
              <a:avLst/>
            </a:prstGeom>
          </p:spPr>
        </p:pic>
        <p:grpSp>
          <p:nvGrpSpPr>
            <p:cNvPr id="146" name="Graphic 161" descr="Server">
              <a:extLst>
                <a:ext uri="{FF2B5EF4-FFF2-40B4-BE49-F238E27FC236}">
                  <a16:creationId xmlns:a16="http://schemas.microsoft.com/office/drawing/2014/main" id="{04C3A175-1B24-4F4F-A73A-7B5D52DCEE56}"/>
                </a:ext>
              </a:extLst>
            </p:cNvPr>
            <p:cNvGrpSpPr/>
            <p:nvPr/>
          </p:nvGrpSpPr>
          <p:grpSpPr>
            <a:xfrm>
              <a:off x="2769798" y="3564069"/>
              <a:ext cx="141783" cy="134450"/>
              <a:chOff x="10274675" y="2122169"/>
              <a:chExt cx="487304" cy="462129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8FCEAB3-C83A-493F-99D4-D6D0D5E7F51A}"/>
                  </a:ext>
                </a:extLst>
              </p:cNvPr>
              <p:cNvSpPr/>
              <p:nvPr/>
            </p:nvSpPr>
            <p:spPr>
              <a:xfrm>
                <a:off x="10498023" y="2471889"/>
                <a:ext cx="40608" cy="49959"/>
              </a:xfrm>
              <a:custGeom>
                <a:avLst/>
                <a:gdLst>
                  <a:gd name="connsiteX0" fmla="*/ 0 w 40608"/>
                  <a:gd name="connsiteY0" fmla="*/ 0 h 49959"/>
                  <a:gd name="connsiteX1" fmla="*/ 40609 w 40608"/>
                  <a:gd name="connsiteY1" fmla="*/ 0 h 49959"/>
                  <a:gd name="connsiteX2" fmla="*/ 40609 w 40608"/>
                  <a:gd name="connsiteY2" fmla="*/ 49960 h 49959"/>
                  <a:gd name="connsiteX3" fmla="*/ 0 w 40608"/>
                  <a:gd name="connsiteY3" fmla="*/ 49960 h 4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08" h="49959">
                    <a:moveTo>
                      <a:pt x="0" y="0"/>
                    </a:moveTo>
                    <a:lnTo>
                      <a:pt x="40609" y="0"/>
                    </a:lnTo>
                    <a:lnTo>
                      <a:pt x="40609" y="49960"/>
                    </a:lnTo>
                    <a:lnTo>
                      <a:pt x="0" y="4996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5EEE511-C675-487C-8842-4D750998C922}"/>
                  </a:ext>
                </a:extLst>
              </p:cNvPr>
              <p:cNvSpPr/>
              <p:nvPr/>
            </p:nvSpPr>
            <p:spPr>
              <a:xfrm>
                <a:off x="10498023" y="2546829"/>
                <a:ext cx="40608" cy="37469"/>
              </a:xfrm>
              <a:custGeom>
                <a:avLst/>
                <a:gdLst>
                  <a:gd name="connsiteX0" fmla="*/ 0 w 40608"/>
                  <a:gd name="connsiteY0" fmla="*/ 0 h 37469"/>
                  <a:gd name="connsiteX1" fmla="*/ 40609 w 40608"/>
                  <a:gd name="connsiteY1" fmla="*/ 0 h 37469"/>
                  <a:gd name="connsiteX2" fmla="*/ 40609 w 40608"/>
                  <a:gd name="connsiteY2" fmla="*/ 37470 h 37469"/>
                  <a:gd name="connsiteX3" fmla="*/ 0 w 40608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08" h="37469">
                    <a:moveTo>
                      <a:pt x="0" y="0"/>
                    </a:moveTo>
                    <a:lnTo>
                      <a:pt x="40609" y="0"/>
                    </a:lnTo>
                    <a:lnTo>
                      <a:pt x="40609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1E9E9D2-3E26-4CEE-B70E-502B4E7A9C61}"/>
                  </a:ext>
                </a:extLst>
              </p:cNvPr>
              <p:cNvSpPr/>
              <p:nvPr/>
            </p:nvSpPr>
            <p:spPr>
              <a:xfrm>
                <a:off x="10565704" y="2546829"/>
                <a:ext cx="196275" cy="37469"/>
              </a:xfrm>
              <a:custGeom>
                <a:avLst/>
                <a:gdLst>
                  <a:gd name="connsiteX0" fmla="*/ 0 w 196275"/>
                  <a:gd name="connsiteY0" fmla="*/ 0 h 37469"/>
                  <a:gd name="connsiteX1" fmla="*/ 196275 w 196275"/>
                  <a:gd name="connsiteY1" fmla="*/ 0 h 37469"/>
                  <a:gd name="connsiteX2" fmla="*/ 196275 w 196275"/>
                  <a:gd name="connsiteY2" fmla="*/ 37470 h 37469"/>
                  <a:gd name="connsiteX3" fmla="*/ 0 w 196275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275" h="37469">
                    <a:moveTo>
                      <a:pt x="0" y="0"/>
                    </a:moveTo>
                    <a:lnTo>
                      <a:pt x="196275" y="0"/>
                    </a:lnTo>
                    <a:lnTo>
                      <a:pt x="196275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EFCFFF5-CF6F-44EC-800F-9D9E6A2152ED}"/>
                  </a:ext>
                </a:extLst>
              </p:cNvPr>
              <p:cNvSpPr/>
              <p:nvPr/>
            </p:nvSpPr>
            <p:spPr>
              <a:xfrm>
                <a:off x="10274675" y="2546829"/>
                <a:ext cx="196275" cy="37469"/>
              </a:xfrm>
              <a:custGeom>
                <a:avLst/>
                <a:gdLst>
                  <a:gd name="connsiteX0" fmla="*/ 0 w 196275"/>
                  <a:gd name="connsiteY0" fmla="*/ 0 h 37469"/>
                  <a:gd name="connsiteX1" fmla="*/ 196275 w 196275"/>
                  <a:gd name="connsiteY1" fmla="*/ 0 h 37469"/>
                  <a:gd name="connsiteX2" fmla="*/ 196275 w 196275"/>
                  <a:gd name="connsiteY2" fmla="*/ 37470 h 37469"/>
                  <a:gd name="connsiteX3" fmla="*/ 0 w 196275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275" h="37469">
                    <a:moveTo>
                      <a:pt x="0" y="0"/>
                    </a:moveTo>
                    <a:lnTo>
                      <a:pt x="196275" y="0"/>
                    </a:lnTo>
                    <a:lnTo>
                      <a:pt x="196275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A2A08C6-12F5-482F-8501-3D7CE4AC36D3}"/>
                  </a:ext>
                </a:extLst>
              </p:cNvPr>
              <p:cNvSpPr/>
              <p:nvPr/>
            </p:nvSpPr>
            <p:spPr>
              <a:xfrm>
                <a:off x="10301747" y="23719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E987D0E-0564-4756-A397-3B1C8D7777A3}"/>
                  </a:ext>
                </a:extLst>
              </p:cNvPr>
              <p:cNvSpPr/>
              <p:nvPr/>
            </p:nvSpPr>
            <p:spPr>
              <a:xfrm>
                <a:off x="10301747" y="22470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1F095525-92A5-42DD-A4D2-06904326A71D}"/>
                  </a:ext>
                </a:extLst>
              </p:cNvPr>
              <p:cNvSpPr/>
              <p:nvPr/>
            </p:nvSpPr>
            <p:spPr>
              <a:xfrm>
                <a:off x="10301747" y="21221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785327-A597-4897-B422-B794BFBB2E7B}"/>
              </a:ext>
            </a:extLst>
          </p:cNvPr>
          <p:cNvSpPr txBox="1"/>
          <p:nvPr/>
        </p:nvSpPr>
        <p:spPr>
          <a:xfrm>
            <a:off x="1404009" y="1996032"/>
            <a:ext cx="142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81D0B-7BFF-412C-B3AE-12039C8B2BB1}"/>
              </a:ext>
            </a:extLst>
          </p:cNvPr>
          <p:cNvSpPr txBox="1"/>
          <p:nvPr/>
        </p:nvSpPr>
        <p:spPr>
          <a:xfrm>
            <a:off x="1566774" y="3943311"/>
            <a:ext cx="2050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infrastructure provider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51AFA-0E55-4E46-A690-9B034C08A70B}"/>
              </a:ext>
            </a:extLst>
          </p:cNvPr>
          <p:cNvSpPr txBox="1"/>
          <p:nvPr/>
        </p:nvSpPr>
        <p:spPr>
          <a:xfrm>
            <a:off x="838200" y="2920580"/>
            <a:ext cx="2050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ontology</a:t>
            </a:r>
            <a:br>
              <a:rPr lang="en-US"/>
            </a:br>
            <a:r>
              <a:rPr lang="en-US"/>
              <a:t>provider</a:t>
            </a:r>
          </a:p>
        </p:txBody>
      </p:sp>
      <p:grpSp>
        <p:nvGrpSpPr>
          <p:cNvPr id="23" name="Graphic 17" descr="Run">
            <a:extLst>
              <a:ext uri="{FF2B5EF4-FFF2-40B4-BE49-F238E27FC236}">
                <a16:creationId xmlns:a16="http://schemas.microsoft.com/office/drawing/2014/main" id="{477C72A1-1402-4422-AC89-3CA14E8980C7}"/>
              </a:ext>
            </a:extLst>
          </p:cNvPr>
          <p:cNvGrpSpPr/>
          <p:nvPr/>
        </p:nvGrpSpPr>
        <p:grpSpPr>
          <a:xfrm>
            <a:off x="7285614" y="2284935"/>
            <a:ext cx="381366" cy="434291"/>
            <a:chOff x="7904254" y="2272600"/>
            <a:chExt cx="423958" cy="482794"/>
          </a:xfrm>
          <a:solidFill>
            <a:srgbClr val="000000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DD9602-4FB0-4783-8C2C-48F86DFE5C32}"/>
                </a:ext>
              </a:extLst>
            </p:cNvPr>
            <p:cNvSpPr/>
            <p:nvPr/>
          </p:nvSpPr>
          <p:spPr>
            <a:xfrm>
              <a:off x="8162493" y="2272600"/>
              <a:ext cx="89822" cy="89822"/>
            </a:xfrm>
            <a:custGeom>
              <a:avLst/>
              <a:gdLst>
                <a:gd name="connsiteX0" fmla="*/ 89822 w 89822"/>
                <a:gd name="connsiteY0" fmla="*/ 44911 h 89822"/>
                <a:gd name="connsiteX1" fmla="*/ 44911 w 89822"/>
                <a:gd name="connsiteY1" fmla="*/ 89822 h 89822"/>
                <a:gd name="connsiteX2" fmla="*/ 0 w 89822"/>
                <a:gd name="connsiteY2" fmla="*/ 44911 h 89822"/>
                <a:gd name="connsiteX3" fmla="*/ 44911 w 89822"/>
                <a:gd name="connsiteY3" fmla="*/ 0 h 89822"/>
                <a:gd name="connsiteX4" fmla="*/ 89822 w 89822"/>
                <a:gd name="connsiteY4" fmla="*/ 44911 h 8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22" h="89822">
                  <a:moveTo>
                    <a:pt x="89822" y="44911"/>
                  </a:moveTo>
                  <a:cubicBezTo>
                    <a:pt x="89822" y="69715"/>
                    <a:pt x="69715" y="89822"/>
                    <a:pt x="44911" y="89822"/>
                  </a:cubicBezTo>
                  <a:cubicBezTo>
                    <a:pt x="20107" y="89822"/>
                    <a:pt x="0" y="69715"/>
                    <a:pt x="0" y="44911"/>
                  </a:cubicBezTo>
                  <a:cubicBezTo>
                    <a:pt x="0" y="20107"/>
                    <a:pt x="20107" y="0"/>
                    <a:pt x="44911" y="0"/>
                  </a:cubicBezTo>
                  <a:cubicBezTo>
                    <a:pt x="69715" y="0"/>
                    <a:pt x="89822" y="20107"/>
                    <a:pt x="89822" y="44911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D23A48-45E7-44EB-9D69-2C334E2C9F4C}"/>
                </a:ext>
              </a:extLst>
            </p:cNvPr>
            <p:cNvSpPr/>
            <p:nvPr/>
          </p:nvSpPr>
          <p:spPr>
            <a:xfrm>
              <a:off x="7904254" y="2368036"/>
              <a:ext cx="423958" cy="387358"/>
            </a:xfrm>
            <a:custGeom>
              <a:avLst/>
              <a:gdLst>
                <a:gd name="connsiteX0" fmla="*/ 412060 w 423958"/>
                <a:gd name="connsiteY0" fmla="*/ 11228 h 387358"/>
                <a:gd name="connsiteX1" fmla="*/ 381745 w 423958"/>
                <a:gd name="connsiteY1" fmla="*/ 20771 h 387358"/>
                <a:gd name="connsiteX2" fmla="*/ 362096 w 423958"/>
                <a:gd name="connsiteY2" fmla="*/ 57823 h 387358"/>
                <a:gd name="connsiteX3" fmla="*/ 275642 w 423958"/>
                <a:gd name="connsiteY3" fmla="*/ 3368 h 387358"/>
                <a:gd name="connsiteX4" fmla="*/ 263853 w 423958"/>
                <a:gd name="connsiteY4" fmla="*/ 0 h 387358"/>
                <a:gd name="connsiteX5" fmla="*/ 168417 w 423958"/>
                <a:gd name="connsiteY5" fmla="*/ 0 h 387358"/>
                <a:gd name="connsiteX6" fmla="*/ 148768 w 423958"/>
                <a:gd name="connsiteY6" fmla="*/ 11789 h 387358"/>
                <a:gd name="connsiteX7" fmla="*/ 112278 w 423958"/>
                <a:gd name="connsiteY7" fmla="*/ 79156 h 387358"/>
                <a:gd name="connsiteX8" fmla="*/ 121260 w 423958"/>
                <a:gd name="connsiteY8" fmla="*/ 109471 h 387358"/>
                <a:gd name="connsiteX9" fmla="*/ 131927 w 423958"/>
                <a:gd name="connsiteY9" fmla="*/ 112278 h 387358"/>
                <a:gd name="connsiteX10" fmla="*/ 151575 w 423958"/>
                <a:gd name="connsiteY10" fmla="*/ 100489 h 387358"/>
                <a:gd name="connsiteX11" fmla="*/ 181890 w 423958"/>
                <a:gd name="connsiteY11" fmla="*/ 44911 h 387358"/>
                <a:gd name="connsiteX12" fmla="*/ 215012 w 423958"/>
                <a:gd name="connsiteY12" fmla="*/ 44911 h 387358"/>
                <a:gd name="connsiteX13" fmla="*/ 115646 w 423958"/>
                <a:gd name="connsiteY13" fmla="*/ 230170 h 387358"/>
                <a:gd name="connsiteX14" fmla="*/ 22456 w 423958"/>
                <a:gd name="connsiteY14" fmla="*/ 230170 h 387358"/>
                <a:gd name="connsiteX15" fmla="*/ 0 w 423958"/>
                <a:gd name="connsiteY15" fmla="*/ 252625 h 387358"/>
                <a:gd name="connsiteX16" fmla="*/ 22456 w 423958"/>
                <a:gd name="connsiteY16" fmla="*/ 275081 h 387358"/>
                <a:gd name="connsiteX17" fmla="*/ 129120 w 423958"/>
                <a:gd name="connsiteY17" fmla="*/ 275081 h 387358"/>
                <a:gd name="connsiteX18" fmla="*/ 148768 w 423958"/>
                <a:gd name="connsiteY18" fmla="*/ 263292 h 387358"/>
                <a:gd name="connsiteX19" fmla="*/ 188066 w 423958"/>
                <a:gd name="connsiteY19" fmla="*/ 190872 h 387358"/>
                <a:gd name="connsiteX20" fmla="*/ 252625 w 423958"/>
                <a:gd name="connsiteY20" fmla="*/ 250941 h 387358"/>
                <a:gd name="connsiteX21" fmla="*/ 247573 w 423958"/>
                <a:gd name="connsiteY21" fmla="*/ 363780 h 387358"/>
                <a:gd name="connsiteX22" fmla="*/ 268344 w 423958"/>
                <a:gd name="connsiteY22" fmla="*/ 387359 h 387358"/>
                <a:gd name="connsiteX23" fmla="*/ 269467 w 423958"/>
                <a:gd name="connsiteY23" fmla="*/ 387359 h 387358"/>
                <a:gd name="connsiteX24" fmla="*/ 291923 w 423958"/>
                <a:gd name="connsiteY24" fmla="*/ 366026 h 387358"/>
                <a:gd name="connsiteX25" fmla="*/ 297537 w 423958"/>
                <a:gd name="connsiteY25" fmla="*/ 242520 h 387358"/>
                <a:gd name="connsiteX26" fmla="*/ 290238 w 423958"/>
                <a:gd name="connsiteY26" fmla="*/ 225117 h 387358"/>
                <a:gd name="connsiteX27" fmla="*/ 235784 w 423958"/>
                <a:gd name="connsiteY27" fmla="*/ 174592 h 387358"/>
                <a:gd name="connsiteX28" fmla="*/ 293045 w 423958"/>
                <a:gd name="connsiteY28" fmla="*/ 67928 h 387358"/>
                <a:gd name="connsiteX29" fmla="*/ 358167 w 423958"/>
                <a:gd name="connsiteY29" fmla="*/ 108910 h 387358"/>
                <a:gd name="connsiteX30" fmla="*/ 376131 w 423958"/>
                <a:gd name="connsiteY30" fmla="*/ 111717 h 387358"/>
                <a:gd name="connsiteX31" fmla="*/ 390166 w 423958"/>
                <a:gd name="connsiteY31" fmla="*/ 100489 h 387358"/>
                <a:gd name="connsiteX32" fmla="*/ 421042 w 423958"/>
                <a:gd name="connsiteY32" fmla="*/ 41543 h 387358"/>
                <a:gd name="connsiteX33" fmla="*/ 412060 w 423958"/>
                <a:gd name="connsiteY33" fmla="*/ 11228 h 38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3958" h="387358">
                  <a:moveTo>
                    <a:pt x="412060" y="11228"/>
                  </a:moveTo>
                  <a:cubicBezTo>
                    <a:pt x="400832" y="5614"/>
                    <a:pt x="387359" y="9544"/>
                    <a:pt x="381745" y="20771"/>
                  </a:cubicBezTo>
                  <a:lnTo>
                    <a:pt x="362096" y="57823"/>
                  </a:lnTo>
                  <a:lnTo>
                    <a:pt x="275642" y="3368"/>
                  </a:lnTo>
                  <a:cubicBezTo>
                    <a:pt x="272274" y="1123"/>
                    <a:pt x="268344" y="0"/>
                    <a:pt x="263853" y="0"/>
                  </a:cubicBezTo>
                  <a:lnTo>
                    <a:pt x="168417" y="0"/>
                  </a:lnTo>
                  <a:cubicBezTo>
                    <a:pt x="159996" y="0"/>
                    <a:pt x="152698" y="4491"/>
                    <a:pt x="148768" y="11789"/>
                  </a:cubicBezTo>
                  <a:lnTo>
                    <a:pt x="112278" y="79156"/>
                  </a:lnTo>
                  <a:cubicBezTo>
                    <a:pt x="106103" y="89822"/>
                    <a:pt x="110594" y="103857"/>
                    <a:pt x="121260" y="109471"/>
                  </a:cubicBezTo>
                  <a:cubicBezTo>
                    <a:pt x="124629" y="111155"/>
                    <a:pt x="128558" y="112278"/>
                    <a:pt x="131927" y="112278"/>
                  </a:cubicBezTo>
                  <a:cubicBezTo>
                    <a:pt x="139786" y="112278"/>
                    <a:pt x="147645" y="107787"/>
                    <a:pt x="151575" y="100489"/>
                  </a:cubicBezTo>
                  <a:lnTo>
                    <a:pt x="181890" y="44911"/>
                  </a:lnTo>
                  <a:lnTo>
                    <a:pt x="215012" y="44911"/>
                  </a:lnTo>
                  <a:lnTo>
                    <a:pt x="115646" y="230170"/>
                  </a:lnTo>
                  <a:lnTo>
                    <a:pt x="22456" y="230170"/>
                  </a:lnTo>
                  <a:cubicBezTo>
                    <a:pt x="10105" y="230170"/>
                    <a:pt x="0" y="240275"/>
                    <a:pt x="0" y="252625"/>
                  </a:cubicBezTo>
                  <a:cubicBezTo>
                    <a:pt x="0" y="264976"/>
                    <a:pt x="10105" y="275081"/>
                    <a:pt x="22456" y="275081"/>
                  </a:cubicBezTo>
                  <a:lnTo>
                    <a:pt x="129120" y="275081"/>
                  </a:lnTo>
                  <a:cubicBezTo>
                    <a:pt x="137540" y="275081"/>
                    <a:pt x="144839" y="270590"/>
                    <a:pt x="148768" y="263292"/>
                  </a:cubicBezTo>
                  <a:lnTo>
                    <a:pt x="188066" y="190872"/>
                  </a:lnTo>
                  <a:lnTo>
                    <a:pt x="252625" y="250941"/>
                  </a:lnTo>
                  <a:lnTo>
                    <a:pt x="247573" y="363780"/>
                  </a:lnTo>
                  <a:cubicBezTo>
                    <a:pt x="246450" y="376131"/>
                    <a:pt x="255994" y="386797"/>
                    <a:pt x="268344" y="387359"/>
                  </a:cubicBezTo>
                  <a:cubicBezTo>
                    <a:pt x="268906" y="387359"/>
                    <a:pt x="268906" y="387359"/>
                    <a:pt x="269467" y="387359"/>
                  </a:cubicBezTo>
                  <a:cubicBezTo>
                    <a:pt x="281256" y="387359"/>
                    <a:pt x="291361" y="377815"/>
                    <a:pt x="291923" y="366026"/>
                  </a:cubicBezTo>
                  <a:lnTo>
                    <a:pt x="297537" y="242520"/>
                  </a:lnTo>
                  <a:cubicBezTo>
                    <a:pt x="298098" y="235784"/>
                    <a:pt x="295291" y="229608"/>
                    <a:pt x="290238" y="225117"/>
                  </a:cubicBezTo>
                  <a:lnTo>
                    <a:pt x="235784" y="174592"/>
                  </a:lnTo>
                  <a:lnTo>
                    <a:pt x="293045" y="67928"/>
                  </a:lnTo>
                  <a:lnTo>
                    <a:pt x="358167" y="108910"/>
                  </a:lnTo>
                  <a:cubicBezTo>
                    <a:pt x="363219" y="112278"/>
                    <a:pt x="369956" y="113401"/>
                    <a:pt x="376131" y="111717"/>
                  </a:cubicBezTo>
                  <a:cubicBezTo>
                    <a:pt x="382306" y="110032"/>
                    <a:pt x="387359" y="106103"/>
                    <a:pt x="390166" y="100489"/>
                  </a:cubicBezTo>
                  <a:lnTo>
                    <a:pt x="421042" y="41543"/>
                  </a:lnTo>
                  <a:cubicBezTo>
                    <a:pt x="427218" y="30876"/>
                    <a:pt x="423288" y="17403"/>
                    <a:pt x="412060" y="11228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26" name="Graphic 19" descr="Chat">
            <a:extLst>
              <a:ext uri="{FF2B5EF4-FFF2-40B4-BE49-F238E27FC236}">
                <a16:creationId xmlns:a16="http://schemas.microsoft.com/office/drawing/2014/main" id="{73FA94E5-21E1-45F9-BBAE-8F8389AD35CE}"/>
              </a:ext>
            </a:extLst>
          </p:cNvPr>
          <p:cNvGrpSpPr/>
          <p:nvPr/>
        </p:nvGrpSpPr>
        <p:grpSpPr>
          <a:xfrm>
            <a:off x="7274301" y="2945604"/>
            <a:ext cx="403992" cy="282795"/>
            <a:chOff x="7891326" y="3007054"/>
            <a:chExt cx="449111" cy="31437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0CDD38-435D-4C08-AEB6-46A69D8896CB}"/>
                </a:ext>
              </a:extLst>
            </p:cNvPr>
            <p:cNvSpPr/>
            <p:nvPr/>
          </p:nvSpPr>
          <p:spPr>
            <a:xfrm>
              <a:off x="7891326" y="3007054"/>
              <a:ext cx="280694" cy="252625"/>
            </a:xfrm>
            <a:custGeom>
              <a:avLst/>
              <a:gdLst>
                <a:gd name="connsiteX0" fmla="*/ 190872 w 280694"/>
                <a:gd name="connsiteY0" fmla="*/ 39297 h 252625"/>
                <a:gd name="connsiteX1" fmla="*/ 280695 w 280694"/>
                <a:gd name="connsiteY1" fmla="*/ 39297 h 252625"/>
                <a:gd name="connsiteX2" fmla="*/ 280695 w 280694"/>
                <a:gd name="connsiteY2" fmla="*/ 22456 h 252625"/>
                <a:gd name="connsiteX3" fmla="*/ 258239 w 280694"/>
                <a:gd name="connsiteY3" fmla="*/ 0 h 252625"/>
                <a:gd name="connsiteX4" fmla="*/ 22456 w 280694"/>
                <a:gd name="connsiteY4" fmla="*/ 0 h 252625"/>
                <a:gd name="connsiteX5" fmla="*/ 0 w 280694"/>
                <a:gd name="connsiteY5" fmla="*/ 22456 h 252625"/>
                <a:gd name="connsiteX6" fmla="*/ 0 w 280694"/>
                <a:gd name="connsiteY6" fmla="*/ 174031 h 252625"/>
                <a:gd name="connsiteX7" fmla="*/ 22456 w 280694"/>
                <a:gd name="connsiteY7" fmla="*/ 196486 h 252625"/>
                <a:gd name="connsiteX8" fmla="*/ 56139 w 280694"/>
                <a:gd name="connsiteY8" fmla="*/ 196486 h 252625"/>
                <a:gd name="connsiteX9" fmla="*/ 56139 w 280694"/>
                <a:gd name="connsiteY9" fmla="*/ 252625 h 252625"/>
                <a:gd name="connsiteX10" fmla="*/ 112278 w 280694"/>
                <a:gd name="connsiteY10" fmla="*/ 196486 h 252625"/>
                <a:gd name="connsiteX11" fmla="*/ 145961 w 280694"/>
                <a:gd name="connsiteY11" fmla="*/ 196486 h 252625"/>
                <a:gd name="connsiteX12" fmla="*/ 145961 w 280694"/>
                <a:gd name="connsiteY12" fmla="*/ 84208 h 252625"/>
                <a:gd name="connsiteX13" fmla="*/ 190872 w 280694"/>
                <a:gd name="connsiteY13" fmla="*/ 39297 h 2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694" h="252625">
                  <a:moveTo>
                    <a:pt x="190872" y="39297"/>
                  </a:moveTo>
                  <a:lnTo>
                    <a:pt x="280695" y="39297"/>
                  </a:lnTo>
                  <a:lnTo>
                    <a:pt x="280695" y="22456"/>
                  </a:lnTo>
                  <a:cubicBezTo>
                    <a:pt x="280695" y="10105"/>
                    <a:pt x="270590" y="0"/>
                    <a:pt x="258239" y="0"/>
                  </a:cubicBezTo>
                  <a:lnTo>
                    <a:pt x="22456" y="0"/>
                  </a:lnTo>
                  <a:cubicBezTo>
                    <a:pt x="10105" y="0"/>
                    <a:pt x="0" y="10105"/>
                    <a:pt x="0" y="22456"/>
                  </a:cubicBezTo>
                  <a:lnTo>
                    <a:pt x="0" y="174031"/>
                  </a:lnTo>
                  <a:cubicBezTo>
                    <a:pt x="0" y="186381"/>
                    <a:pt x="10105" y="196486"/>
                    <a:pt x="22456" y="196486"/>
                  </a:cubicBezTo>
                  <a:lnTo>
                    <a:pt x="56139" y="196486"/>
                  </a:lnTo>
                  <a:lnTo>
                    <a:pt x="56139" y="252625"/>
                  </a:lnTo>
                  <a:lnTo>
                    <a:pt x="112278" y="196486"/>
                  </a:lnTo>
                  <a:lnTo>
                    <a:pt x="145961" y="196486"/>
                  </a:lnTo>
                  <a:lnTo>
                    <a:pt x="145961" y="84208"/>
                  </a:lnTo>
                  <a:cubicBezTo>
                    <a:pt x="145961" y="59507"/>
                    <a:pt x="166171" y="39297"/>
                    <a:pt x="190872" y="39297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A431A6-23E1-4EC6-96CC-82E86BE7591C}"/>
                </a:ext>
              </a:extLst>
            </p:cNvPr>
            <p:cNvSpPr/>
            <p:nvPr/>
          </p:nvSpPr>
          <p:spPr>
            <a:xfrm>
              <a:off x="8059743" y="3068807"/>
              <a:ext cx="280694" cy="252625"/>
            </a:xfrm>
            <a:custGeom>
              <a:avLst/>
              <a:gdLst>
                <a:gd name="connsiteX0" fmla="*/ 258239 w 280694"/>
                <a:gd name="connsiteY0" fmla="*/ 0 h 252625"/>
                <a:gd name="connsiteX1" fmla="*/ 22456 w 280694"/>
                <a:gd name="connsiteY1" fmla="*/ 0 h 252625"/>
                <a:gd name="connsiteX2" fmla="*/ 0 w 280694"/>
                <a:gd name="connsiteY2" fmla="*/ 22456 h 252625"/>
                <a:gd name="connsiteX3" fmla="*/ 0 w 280694"/>
                <a:gd name="connsiteY3" fmla="*/ 174031 h 252625"/>
                <a:gd name="connsiteX4" fmla="*/ 22456 w 280694"/>
                <a:gd name="connsiteY4" fmla="*/ 196486 h 252625"/>
                <a:gd name="connsiteX5" fmla="*/ 168417 w 280694"/>
                <a:gd name="connsiteY5" fmla="*/ 196486 h 252625"/>
                <a:gd name="connsiteX6" fmla="*/ 224556 w 280694"/>
                <a:gd name="connsiteY6" fmla="*/ 252625 h 252625"/>
                <a:gd name="connsiteX7" fmla="*/ 224556 w 280694"/>
                <a:gd name="connsiteY7" fmla="*/ 196486 h 252625"/>
                <a:gd name="connsiteX8" fmla="*/ 258239 w 280694"/>
                <a:gd name="connsiteY8" fmla="*/ 196486 h 252625"/>
                <a:gd name="connsiteX9" fmla="*/ 280695 w 280694"/>
                <a:gd name="connsiteY9" fmla="*/ 174031 h 252625"/>
                <a:gd name="connsiteX10" fmla="*/ 280695 w 280694"/>
                <a:gd name="connsiteY10" fmla="*/ 22456 h 252625"/>
                <a:gd name="connsiteX11" fmla="*/ 258239 w 280694"/>
                <a:gd name="connsiteY11" fmla="*/ 0 h 2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694" h="252625">
                  <a:moveTo>
                    <a:pt x="258239" y="0"/>
                  </a:moveTo>
                  <a:lnTo>
                    <a:pt x="22456" y="0"/>
                  </a:lnTo>
                  <a:cubicBezTo>
                    <a:pt x="10105" y="0"/>
                    <a:pt x="0" y="10105"/>
                    <a:pt x="0" y="22456"/>
                  </a:cubicBezTo>
                  <a:lnTo>
                    <a:pt x="0" y="174031"/>
                  </a:lnTo>
                  <a:cubicBezTo>
                    <a:pt x="0" y="186381"/>
                    <a:pt x="10105" y="196486"/>
                    <a:pt x="22456" y="196486"/>
                  </a:cubicBezTo>
                  <a:lnTo>
                    <a:pt x="168417" y="196486"/>
                  </a:lnTo>
                  <a:lnTo>
                    <a:pt x="224556" y="252625"/>
                  </a:lnTo>
                  <a:lnTo>
                    <a:pt x="224556" y="196486"/>
                  </a:lnTo>
                  <a:lnTo>
                    <a:pt x="258239" y="196486"/>
                  </a:lnTo>
                  <a:cubicBezTo>
                    <a:pt x="270590" y="196486"/>
                    <a:pt x="280695" y="186381"/>
                    <a:pt x="280695" y="174031"/>
                  </a:cubicBezTo>
                  <a:lnTo>
                    <a:pt x="280695" y="22456"/>
                  </a:lnTo>
                  <a:cubicBezTo>
                    <a:pt x="280695" y="10105"/>
                    <a:pt x="270590" y="0"/>
                    <a:pt x="25823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29" name="Graphic 21" descr="Call center">
            <a:extLst>
              <a:ext uri="{FF2B5EF4-FFF2-40B4-BE49-F238E27FC236}">
                <a16:creationId xmlns:a16="http://schemas.microsoft.com/office/drawing/2014/main" id="{0AE54FAD-D7EF-473C-9A3B-4DB543E0608F}"/>
              </a:ext>
            </a:extLst>
          </p:cNvPr>
          <p:cNvGrpSpPr/>
          <p:nvPr/>
        </p:nvGrpSpPr>
        <p:grpSpPr>
          <a:xfrm>
            <a:off x="7314700" y="3429445"/>
            <a:ext cx="323194" cy="383793"/>
            <a:chOff x="7922824" y="3544931"/>
            <a:chExt cx="359289" cy="42665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171097-DA23-42E6-8001-AC8D9E9AE7D7}"/>
                </a:ext>
              </a:extLst>
            </p:cNvPr>
            <p:cNvSpPr/>
            <p:nvPr/>
          </p:nvSpPr>
          <p:spPr>
            <a:xfrm>
              <a:off x="7922824" y="3791943"/>
              <a:ext cx="359289" cy="179644"/>
            </a:xfrm>
            <a:custGeom>
              <a:avLst/>
              <a:gdLst>
                <a:gd name="connsiteX0" fmla="*/ 341325 w 359289"/>
                <a:gd name="connsiteY0" fmla="*/ 53893 h 179644"/>
                <a:gd name="connsiteX1" fmla="*/ 253748 w 359289"/>
                <a:gd name="connsiteY1" fmla="*/ 11228 h 179644"/>
                <a:gd name="connsiteX2" fmla="*/ 179645 w 359289"/>
                <a:gd name="connsiteY2" fmla="*/ 0 h 179644"/>
                <a:gd name="connsiteX3" fmla="*/ 105541 w 359289"/>
                <a:gd name="connsiteY3" fmla="*/ 11228 h 179644"/>
                <a:gd name="connsiteX4" fmla="*/ 17964 w 359289"/>
                <a:gd name="connsiteY4" fmla="*/ 53893 h 179644"/>
                <a:gd name="connsiteX5" fmla="*/ 0 w 359289"/>
                <a:gd name="connsiteY5" fmla="*/ 89822 h 179644"/>
                <a:gd name="connsiteX6" fmla="*/ 0 w 359289"/>
                <a:gd name="connsiteY6" fmla="*/ 179645 h 179644"/>
                <a:gd name="connsiteX7" fmla="*/ 359289 w 359289"/>
                <a:gd name="connsiteY7" fmla="*/ 179645 h 179644"/>
                <a:gd name="connsiteX8" fmla="*/ 359289 w 359289"/>
                <a:gd name="connsiteY8" fmla="*/ 89822 h 179644"/>
                <a:gd name="connsiteX9" fmla="*/ 341325 w 359289"/>
                <a:gd name="connsiteY9" fmla="*/ 53893 h 1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9289" h="179644">
                  <a:moveTo>
                    <a:pt x="341325" y="53893"/>
                  </a:moveTo>
                  <a:cubicBezTo>
                    <a:pt x="316624" y="33683"/>
                    <a:pt x="285186" y="20210"/>
                    <a:pt x="253748" y="11228"/>
                  </a:cubicBezTo>
                  <a:cubicBezTo>
                    <a:pt x="231293" y="4491"/>
                    <a:pt x="206591" y="0"/>
                    <a:pt x="179645" y="0"/>
                  </a:cubicBezTo>
                  <a:cubicBezTo>
                    <a:pt x="154944" y="0"/>
                    <a:pt x="130242" y="4491"/>
                    <a:pt x="105541" y="11228"/>
                  </a:cubicBezTo>
                  <a:cubicBezTo>
                    <a:pt x="74103" y="20210"/>
                    <a:pt x="42666" y="35929"/>
                    <a:pt x="17964" y="53893"/>
                  </a:cubicBezTo>
                  <a:cubicBezTo>
                    <a:pt x="6737" y="62876"/>
                    <a:pt x="0" y="76349"/>
                    <a:pt x="0" y="89822"/>
                  </a:cubicBezTo>
                  <a:lnTo>
                    <a:pt x="0" y="179645"/>
                  </a:lnTo>
                  <a:lnTo>
                    <a:pt x="359289" y="179645"/>
                  </a:lnTo>
                  <a:lnTo>
                    <a:pt x="359289" y="89822"/>
                  </a:lnTo>
                  <a:cubicBezTo>
                    <a:pt x="359289" y="76349"/>
                    <a:pt x="352553" y="62876"/>
                    <a:pt x="341325" y="53893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EACCB37-EE6D-4C84-B3D8-86C93FED6F45}"/>
                </a:ext>
              </a:extLst>
            </p:cNvPr>
            <p:cNvSpPr/>
            <p:nvPr/>
          </p:nvSpPr>
          <p:spPr>
            <a:xfrm>
              <a:off x="8003664" y="3544931"/>
              <a:ext cx="250941" cy="213328"/>
            </a:xfrm>
            <a:custGeom>
              <a:avLst/>
              <a:gdLst>
                <a:gd name="connsiteX0" fmla="*/ 11228 w 250941"/>
                <a:gd name="connsiteY0" fmla="*/ 58385 h 213328"/>
                <a:gd name="connsiteX1" fmla="*/ 19087 w 250941"/>
                <a:gd name="connsiteY1" fmla="*/ 55016 h 213328"/>
                <a:gd name="connsiteX2" fmla="*/ 19087 w 250941"/>
                <a:gd name="connsiteY2" fmla="*/ 55016 h 213328"/>
                <a:gd name="connsiteX3" fmla="*/ 98805 w 250941"/>
                <a:gd name="connsiteY3" fmla="*/ 22456 h 213328"/>
                <a:gd name="connsiteX4" fmla="*/ 211082 w 250941"/>
                <a:gd name="connsiteY4" fmla="*/ 134734 h 213328"/>
                <a:gd name="connsiteX5" fmla="*/ 211082 w 250941"/>
                <a:gd name="connsiteY5" fmla="*/ 160557 h 213328"/>
                <a:gd name="connsiteX6" fmla="*/ 146523 w 250941"/>
                <a:gd name="connsiteY6" fmla="*/ 181890 h 213328"/>
                <a:gd name="connsiteX7" fmla="*/ 138102 w 250941"/>
                <a:gd name="connsiteY7" fmla="*/ 179645 h 213328"/>
                <a:gd name="connsiteX8" fmla="*/ 121260 w 250941"/>
                <a:gd name="connsiteY8" fmla="*/ 196486 h 213328"/>
                <a:gd name="connsiteX9" fmla="*/ 138102 w 250941"/>
                <a:gd name="connsiteY9" fmla="*/ 213328 h 213328"/>
                <a:gd name="connsiteX10" fmla="*/ 153821 w 250941"/>
                <a:gd name="connsiteY10" fmla="*/ 203223 h 213328"/>
                <a:gd name="connsiteX11" fmla="*/ 243082 w 250941"/>
                <a:gd name="connsiteY11" fmla="*/ 173469 h 213328"/>
                <a:gd name="connsiteX12" fmla="*/ 250941 w 250941"/>
                <a:gd name="connsiteY12" fmla="*/ 162803 h 213328"/>
                <a:gd name="connsiteX13" fmla="*/ 250941 w 250941"/>
                <a:gd name="connsiteY13" fmla="*/ 112278 h 213328"/>
                <a:gd name="connsiteX14" fmla="*/ 239713 w 250941"/>
                <a:gd name="connsiteY14" fmla="*/ 101050 h 213328"/>
                <a:gd name="connsiteX15" fmla="*/ 229608 w 250941"/>
                <a:gd name="connsiteY15" fmla="*/ 101050 h 213328"/>
                <a:gd name="connsiteX16" fmla="*/ 98805 w 250941"/>
                <a:gd name="connsiteY16" fmla="*/ 0 h 213328"/>
                <a:gd name="connsiteX17" fmla="*/ 4491 w 250941"/>
                <a:gd name="connsiteY17" fmla="*/ 38174 h 213328"/>
                <a:gd name="connsiteX18" fmla="*/ 0 w 250941"/>
                <a:gd name="connsiteY18" fmla="*/ 47157 h 213328"/>
                <a:gd name="connsiteX19" fmla="*/ 11228 w 250941"/>
                <a:gd name="connsiteY19" fmla="*/ 58385 h 21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0941" h="213328">
                  <a:moveTo>
                    <a:pt x="11228" y="58385"/>
                  </a:moveTo>
                  <a:cubicBezTo>
                    <a:pt x="14596" y="58385"/>
                    <a:pt x="17403" y="57262"/>
                    <a:pt x="19087" y="55016"/>
                  </a:cubicBezTo>
                  <a:lnTo>
                    <a:pt x="19087" y="55016"/>
                  </a:lnTo>
                  <a:cubicBezTo>
                    <a:pt x="39859" y="34806"/>
                    <a:pt x="67928" y="22456"/>
                    <a:pt x="98805" y="22456"/>
                  </a:cubicBezTo>
                  <a:cubicBezTo>
                    <a:pt x="160557" y="22456"/>
                    <a:pt x="211082" y="72981"/>
                    <a:pt x="211082" y="134734"/>
                  </a:cubicBezTo>
                  <a:lnTo>
                    <a:pt x="211082" y="160557"/>
                  </a:lnTo>
                  <a:lnTo>
                    <a:pt x="146523" y="181890"/>
                  </a:lnTo>
                  <a:cubicBezTo>
                    <a:pt x="143716" y="180767"/>
                    <a:pt x="140909" y="179645"/>
                    <a:pt x="138102" y="179645"/>
                  </a:cubicBezTo>
                  <a:cubicBezTo>
                    <a:pt x="128558" y="179645"/>
                    <a:pt x="121260" y="186943"/>
                    <a:pt x="121260" y="196486"/>
                  </a:cubicBezTo>
                  <a:cubicBezTo>
                    <a:pt x="121260" y="206030"/>
                    <a:pt x="128558" y="213328"/>
                    <a:pt x="138102" y="213328"/>
                  </a:cubicBezTo>
                  <a:cubicBezTo>
                    <a:pt x="144839" y="213328"/>
                    <a:pt x="151014" y="209398"/>
                    <a:pt x="153821" y="203223"/>
                  </a:cubicBezTo>
                  <a:lnTo>
                    <a:pt x="243082" y="173469"/>
                  </a:lnTo>
                  <a:cubicBezTo>
                    <a:pt x="247573" y="171785"/>
                    <a:pt x="250941" y="167856"/>
                    <a:pt x="250941" y="162803"/>
                  </a:cubicBezTo>
                  <a:lnTo>
                    <a:pt x="250941" y="112278"/>
                  </a:lnTo>
                  <a:cubicBezTo>
                    <a:pt x="250941" y="106103"/>
                    <a:pt x="245889" y="101050"/>
                    <a:pt x="239713" y="101050"/>
                  </a:cubicBezTo>
                  <a:lnTo>
                    <a:pt x="229608" y="101050"/>
                  </a:lnTo>
                  <a:cubicBezTo>
                    <a:pt x="214451" y="43227"/>
                    <a:pt x="161680" y="0"/>
                    <a:pt x="98805" y="0"/>
                  </a:cubicBezTo>
                  <a:cubicBezTo>
                    <a:pt x="62314" y="0"/>
                    <a:pt x="29192" y="14596"/>
                    <a:pt x="4491" y="38174"/>
                  </a:cubicBezTo>
                  <a:cubicBezTo>
                    <a:pt x="1684" y="40420"/>
                    <a:pt x="0" y="43227"/>
                    <a:pt x="0" y="47157"/>
                  </a:cubicBezTo>
                  <a:cubicBezTo>
                    <a:pt x="0" y="53332"/>
                    <a:pt x="5053" y="58385"/>
                    <a:pt x="11228" y="58385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18BF23-2E96-422B-BFF9-CA5312DE7B1C}"/>
                </a:ext>
              </a:extLst>
            </p:cNvPr>
            <p:cNvSpPr/>
            <p:nvPr/>
          </p:nvSpPr>
          <p:spPr>
            <a:xfrm>
              <a:off x="8012646" y="3589843"/>
              <a:ext cx="179644" cy="179644"/>
            </a:xfrm>
            <a:custGeom>
              <a:avLst/>
              <a:gdLst>
                <a:gd name="connsiteX0" fmla="*/ 179083 w 179644"/>
                <a:gd name="connsiteY0" fmla="*/ 99366 h 179644"/>
                <a:gd name="connsiteX1" fmla="*/ 179645 w 179644"/>
                <a:gd name="connsiteY1" fmla="*/ 89822 h 179644"/>
                <a:gd name="connsiteX2" fmla="*/ 89822 w 179644"/>
                <a:gd name="connsiteY2" fmla="*/ 0 h 179644"/>
                <a:gd name="connsiteX3" fmla="*/ 0 w 179644"/>
                <a:gd name="connsiteY3" fmla="*/ 89822 h 179644"/>
                <a:gd name="connsiteX4" fmla="*/ 89822 w 179644"/>
                <a:gd name="connsiteY4" fmla="*/ 179645 h 179644"/>
                <a:gd name="connsiteX5" fmla="*/ 95436 w 179644"/>
                <a:gd name="connsiteY5" fmla="*/ 179083 h 179644"/>
                <a:gd name="connsiteX6" fmla="*/ 95436 w 179644"/>
                <a:gd name="connsiteY6" fmla="*/ 151575 h 179644"/>
                <a:gd name="connsiteX7" fmla="*/ 95436 w 179644"/>
                <a:gd name="connsiteY7" fmla="*/ 151575 h 179644"/>
                <a:gd name="connsiteX8" fmla="*/ 98805 w 179644"/>
                <a:gd name="connsiteY8" fmla="*/ 136418 h 179644"/>
                <a:gd name="connsiteX9" fmla="*/ 118453 w 179644"/>
                <a:gd name="connsiteY9" fmla="*/ 119576 h 179644"/>
                <a:gd name="connsiteX10" fmla="*/ 179083 w 179644"/>
                <a:gd name="connsiteY10" fmla="*/ 99366 h 1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644" h="179644">
                  <a:moveTo>
                    <a:pt x="179083" y="99366"/>
                  </a:moveTo>
                  <a:cubicBezTo>
                    <a:pt x="179645" y="95998"/>
                    <a:pt x="179645" y="93191"/>
                    <a:pt x="179645" y="89822"/>
                  </a:cubicBezTo>
                  <a:cubicBezTo>
                    <a:pt x="179645" y="40420"/>
                    <a:pt x="139225" y="0"/>
                    <a:pt x="89822" y="0"/>
                  </a:cubicBezTo>
                  <a:cubicBezTo>
                    <a:pt x="40420" y="0"/>
                    <a:pt x="0" y="40420"/>
                    <a:pt x="0" y="89822"/>
                  </a:cubicBezTo>
                  <a:cubicBezTo>
                    <a:pt x="0" y="139225"/>
                    <a:pt x="40420" y="179645"/>
                    <a:pt x="89822" y="179645"/>
                  </a:cubicBezTo>
                  <a:cubicBezTo>
                    <a:pt x="91507" y="179645"/>
                    <a:pt x="93752" y="179645"/>
                    <a:pt x="95436" y="179083"/>
                  </a:cubicBezTo>
                  <a:lnTo>
                    <a:pt x="95436" y="151575"/>
                  </a:lnTo>
                  <a:lnTo>
                    <a:pt x="95436" y="151575"/>
                  </a:lnTo>
                  <a:cubicBezTo>
                    <a:pt x="95436" y="146523"/>
                    <a:pt x="96559" y="141470"/>
                    <a:pt x="98805" y="136418"/>
                  </a:cubicBezTo>
                  <a:cubicBezTo>
                    <a:pt x="102734" y="128558"/>
                    <a:pt x="109471" y="122383"/>
                    <a:pt x="118453" y="119576"/>
                  </a:cubicBezTo>
                  <a:lnTo>
                    <a:pt x="179083" y="99366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E15EF404-5C6F-40D9-ABC4-CBF1A4DD7B53}"/>
              </a:ext>
            </a:extLst>
          </p:cNvPr>
          <p:cNvSpPr txBox="1"/>
          <p:nvPr/>
        </p:nvSpPr>
        <p:spPr>
          <a:xfrm>
            <a:off x="8213078" y="3940608"/>
            <a:ext cx="2124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research community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152E1D1-BC2D-43B0-AB4F-9AF55255E277}"/>
              </a:ext>
            </a:extLst>
          </p:cNvPr>
          <p:cNvSpPr txBox="1"/>
          <p:nvPr/>
        </p:nvSpPr>
        <p:spPr>
          <a:xfrm>
            <a:off x="4703116" y="3940608"/>
            <a:ext cx="161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stewards</a:t>
            </a:r>
          </a:p>
        </p:txBody>
      </p:sp>
    </p:spTree>
    <p:extLst>
      <p:ext uri="{BB962C8B-B14F-4D97-AF65-F5344CB8AC3E}">
        <p14:creationId xmlns:p14="http://schemas.microsoft.com/office/powerpoint/2010/main" val="6891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3EA6191-5323-FC3F-E25E-C7345988E0F0}"/>
              </a:ext>
            </a:extLst>
          </p:cNvPr>
          <p:cNvGrpSpPr/>
          <p:nvPr/>
        </p:nvGrpSpPr>
        <p:grpSpPr>
          <a:xfrm>
            <a:off x="1630765" y="1584893"/>
            <a:ext cx="2021123" cy="4580058"/>
            <a:chOff x="1630765" y="1584893"/>
            <a:chExt cx="2021123" cy="4580058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BE4BBD48-3735-FA15-B9E9-85F812539F76}"/>
                </a:ext>
              </a:extLst>
            </p:cNvPr>
            <p:cNvGrpSpPr/>
            <p:nvPr/>
          </p:nvGrpSpPr>
          <p:grpSpPr>
            <a:xfrm>
              <a:off x="2039361" y="4973248"/>
              <a:ext cx="1191704" cy="1191703"/>
              <a:chOff x="8133118" y="1603813"/>
              <a:chExt cx="1459546" cy="1459546"/>
            </a:xfrm>
          </p:grpSpPr>
          <p:sp>
            <p:nvSpPr>
              <p:cNvPr id="217" name="Oval 131">
                <a:extLst>
                  <a:ext uri="{FF2B5EF4-FFF2-40B4-BE49-F238E27FC236}">
                    <a16:creationId xmlns:a16="http://schemas.microsoft.com/office/drawing/2014/main" id="{5BA6B643-6809-174E-314B-23387BF21180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218" name="Group 102">
                <a:extLst>
                  <a:ext uri="{FF2B5EF4-FFF2-40B4-BE49-F238E27FC236}">
                    <a16:creationId xmlns:a16="http://schemas.microsoft.com/office/drawing/2014/main" id="{BBE0E250-5961-6425-AF83-ECD65D2D46C2}"/>
                  </a:ext>
                </a:extLst>
              </p:cNvPr>
              <p:cNvGrpSpPr/>
              <p:nvPr/>
            </p:nvGrpSpPr>
            <p:grpSpPr>
              <a:xfrm flipH="1">
                <a:off x="8233054" y="1887045"/>
                <a:ext cx="1324608" cy="893079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219" name="Graphic 103" descr="User">
                  <a:extLst>
                    <a:ext uri="{FF2B5EF4-FFF2-40B4-BE49-F238E27FC236}">
                      <a16:creationId xmlns:a16="http://schemas.microsoft.com/office/drawing/2014/main" id="{AAE29080-6F02-4645-4CD3-704804D4A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0" name="Graphic 105" descr="Scientist">
                  <a:extLst>
                    <a:ext uri="{FF2B5EF4-FFF2-40B4-BE49-F238E27FC236}">
                      <a16:creationId xmlns:a16="http://schemas.microsoft.com/office/drawing/2014/main" id="{1A765B4D-DB80-7748-13B1-A6605B414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1" name="Graphic 106" descr="User">
                  <a:extLst>
                    <a:ext uri="{FF2B5EF4-FFF2-40B4-BE49-F238E27FC236}">
                      <a16:creationId xmlns:a16="http://schemas.microsoft.com/office/drawing/2014/main" id="{294CE8A8-0A30-A64A-78A2-8E047814D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" name="Group 42">
              <a:extLst>
                <a:ext uri="{FF2B5EF4-FFF2-40B4-BE49-F238E27FC236}">
                  <a16:creationId xmlns:a16="http://schemas.microsoft.com/office/drawing/2014/main" id="{6318B62C-448F-0F8D-75A1-A6537279728D}"/>
                </a:ext>
              </a:extLst>
            </p:cNvPr>
            <p:cNvGrpSpPr/>
            <p:nvPr/>
          </p:nvGrpSpPr>
          <p:grpSpPr>
            <a:xfrm>
              <a:off x="1783474" y="1584893"/>
              <a:ext cx="1703479" cy="1362633"/>
              <a:chOff x="2565186" y="968108"/>
              <a:chExt cx="4279232" cy="3423010"/>
            </a:xfrm>
          </p:grpSpPr>
          <p:sp>
            <p:nvSpPr>
              <p:cNvPr id="35" name="Oval 43">
                <a:extLst>
                  <a:ext uri="{FF2B5EF4-FFF2-40B4-BE49-F238E27FC236}">
                    <a16:creationId xmlns:a16="http://schemas.microsoft.com/office/drawing/2014/main" id="{36911AAC-3AF1-7B69-3511-BA888E02A4C8}"/>
                  </a:ext>
                </a:extLst>
              </p:cNvPr>
              <p:cNvSpPr/>
              <p:nvPr/>
            </p:nvSpPr>
            <p:spPr>
              <a:xfrm>
                <a:off x="3132353" y="1221237"/>
                <a:ext cx="3169881" cy="3169881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6" name="Group 44">
                <a:extLst>
                  <a:ext uri="{FF2B5EF4-FFF2-40B4-BE49-F238E27FC236}">
                    <a16:creationId xmlns:a16="http://schemas.microsoft.com/office/drawing/2014/main" id="{E331A5D5-82D0-86B9-DFF7-548BA9124E45}"/>
                  </a:ext>
                </a:extLst>
              </p:cNvPr>
              <p:cNvGrpSpPr/>
              <p:nvPr/>
            </p:nvGrpSpPr>
            <p:grpSpPr>
              <a:xfrm>
                <a:off x="3293696" y="968108"/>
                <a:ext cx="1156410" cy="1156410"/>
                <a:chOff x="3302605" y="3088690"/>
                <a:chExt cx="1236184" cy="1236184"/>
              </a:xfrm>
            </p:grpSpPr>
            <p:sp>
              <p:nvSpPr>
                <p:cNvPr id="197" name="Oval 96">
                  <a:extLst>
                    <a:ext uri="{FF2B5EF4-FFF2-40B4-BE49-F238E27FC236}">
                      <a16:creationId xmlns:a16="http://schemas.microsoft.com/office/drawing/2014/main" id="{43B062B7-0B2E-38E3-CA88-73F741B62B82}"/>
                    </a:ext>
                  </a:extLst>
                </p:cNvPr>
                <p:cNvSpPr/>
                <p:nvPr/>
              </p:nvSpPr>
              <p:spPr>
                <a:xfrm>
                  <a:off x="3302605" y="3088690"/>
                  <a:ext cx="1236184" cy="123618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54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8" name="Group 97">
                  <a:extLst>
                    <a:ext uri="{FF2B5EF4-FFF2-40B4-BE49-F238E27FC236}">
                      <a16:creationId xmlns:a16="http://schemas.microsoft.com/office/drawing/2014/main" id="{C3D0FFBF-16BF-3940-BEC2-B594CC9AA969}"/>
                    </a:ext>
                  </a:extLst>
                </p:cNvPr>
                <p:cNvGrpSpPr/>
                <p:nvPr/>
              </p:nvGrpSpPr>
              <p:grpSpPr>
                <a:xfrm>
                  <a:off x="3516011" y="3199475"/>
                  <a:ext cx="792927" cy="1027601"/>
                  <a:chOff x="1100974" y="4568037"/>
                  <a:chExt cx="1060541" cy="1374417"/>
                </a:xfrm>
              </p:grpSpPr>
              <p:sp>
                <p:nvSpPr>
                  <p:cNvPr id="199" name="Freeform: Shape 98">
                    <a:extLst>
                      <a:ext uri="{FF2B5EF4-FFF2-40B4-BE49-F238E27FC236}">
                        <a16:creationId xmlns:a16="http://schemas.microsoft.com/office/drawing/2014/main" id="{0D7C174A-107A-76D7-460B-11A70720AC13}"/>
                      </a:ext>
                    </a:extLst>
                  </p:cNvPr>
                  <p:cNvSpPr/>
                  <p:nvPr/>
                </p:nvSpPr>
                <p:spPr>
                  <a:xfrm>
                    <a:off x="1100974" y="5184571"/>
                    <a:ext cx="1060541" cy="757883"/>
                  </a:xfrm>
                  <a:custGeom>
                    <a:avLst/>
                    <a:gdLst>
                      <a:gd name="connsiteX0" fmla="*/ 318821 w 1049154"/>
                      <a:gd name="connsiteY0" fmla="*/ 11323 h 758051"/>
                      <a:gd name="connsiteX1" fmla="*/ 264052 w 1049154"/>
                      <a:gd name="connsiteY1" fmla="*/ 18467 h 758051"/>
                      <a:gd name="connsiteX2" fmla="*/ 114033 w 1049154"/>
                      <a:gd name="connsiteY2" fmla="*/ 180392 h 758051"/>
                      <a:gd name="connsiteX3" fmla="*/ 11639 w 1049154"/>
                      <a:gd name="connsiteY3" fmla="*/ 385180 h 758051"/>
                      <a:gd name="connsiteX4" fmla="*/ 11639 w 1049154"/>
                      <a:gd name="connsiteY4" fmla="*/ 458998 h 758051"/>
                      <a:gd name="connsiteX5" fmla="*/ 94983 w 1049154"/>
                      <a:gd name="connsiteY5" fmla="*/ 556630 h 758051"/>
                      <a:gd name="connsiteX6" fmla="*/ 318821 w 1049154"/>
                      <a:gd name="connsiteY6" fmla="*/ 668548 h 758051"/>
                      <a:gd name="connsiteX7" fmla="*/ 485508 w 1049154"/>
                      <a:gd name="connsiteY7" fmla="*/ 754273 h 758051"/>
                      <a:gd name="connsiteX8" fmla="*/ 621239 w 1049154"/>
                      <a:gd name="connsiteY8" fmla="*/ 728080 h 758051"/>
                      <a:gd name="connsiteX9" fmla="*/ 859364 w 1049154"/>
                      <a:gd name="connsiteY9" fmla="*/ 597111 h 758051"/>
                      <a:gd name="connsiteX10" fmla="*/ 1028433 w 1049154"/>
                      <a:gd name="connsiteY10" fmla="*/ 497098 h 758051"/>
                      <a:gd name="connsiteX11" fmla="*/ 1042721 w 1049154"/>
                      <a:gd name="connsiteY11" fmla="*/ 439948 h 758051"/>
                      <a:gd name="connsiteX12" fmla="*/ 995096 w 1049154"/>
                      <a:gd name="connsiteY12" fmla="*/ 278023 h 758051"/>
                      <a:gd name="connsiteX13" fmla="*/ 821264 w 1049154"/>
                      <a:gd name="connsiteY13" fmla="*/ 63711 h 758051"/>
                      <a:gd name="connsiteX14" fmla="*/ 723633 w 1049154"/>
                      <a:gd name="connsiteY14" fmla="*/ 8942 h 758051"/>
                      <a:gd name="connsiteX15" fmla="*/ 656958 w 1049154"/>
                      <a:gd name="connsiteY15" fmla="*/ 151817 h 758051"/>
                      <a:gd name="connsiteX16" fmla="*/ 547421 w 1049154"/>
                      <a:gd name="connsiteY16" fmla="*/ 385180 h 758051"/>
                      <a:gd name="connsiteX17" fmla="*/ 518846 w 1049154"/>
                      <a:gd name="connsiteY17" fmla="*/ 420898 h 758051"/>
                      <a:gd name="connsiteX18" fmla="*/ 421214 w 1049154"/>
                      <a:gd name="connsiteY18" fmla="*/ 258973 h 758051"/>
                      <a:gd name="connsiteX19" fmla="*/ 347396 w 1049154"/>
                      <a:gd name="connsiteY19" fmla="*/ 87523 h 758051"/>
                      <a:gd name="connsiteX20" fmla="*/ 318821 w 1049154"/>
                      <a:gd name="connsiteY20" fmla="*/ 11323 h 758051"/>
                      <a:gd name="connsiteX0" fmla="*/ 318821 w 1052210"/>
                      <a:gd name="connsiteY0" fmla="*/ 11323 h 758051"/>
                      <a:gd name="connsiteX1" fmla="*/ 264052 w 1052210"/>
                      <a:gd name="connsiteY1" fmla="*/ 18467 h 758051"/>
                      <a:gd name="connsiteX2" fmla="*/ 114033 w 1052210"/>
                      <a:gd name="connsiteY2" fmla="*/ 180392 h 758051"/>
                      <a:gd name="connsiteX3" fmla="*/ 11639 w 1052210"/>
                      <a:gd name="connsiteY3" fmla="*/ 385180 h 758051"/>
                      <a:gd name="connsiteX4" fmla="*/ 11639 w 1052210"/>
                      <a:gd name="connsiteY4" fmla="*/ 458998 h 758051"/>
                      <a:gd name="connsiteX5" fmla="*/ 94983 w 1052210"/>
                      <a:gd name="connsiteY5" fmla="*/ 556630 h 758051"/>
                      <a:gd name="connsiteX6" fmla="*/ 318821 w 1052210"/>
                      <a:gd name="connsiteY6" fmla="*/ 668548 h 758051"/>
                      <a:gd name="connsiteX7" fmla="*/ 485508 w 1052210"/>
                      <a:gd name="connsiteY7" fmla="*/ 754273 h 758051"/>
                      <a:gd name="connsiteX8" fmla="*/ 621239 w 1052210"/>
                      <a:gd name="connsiteY8" fmla="*/ 728080 h 758051"/>
                      <a:gd name="connsiteX9" fmla="*/ 859364 w 1052210"/>
                      <a:gd name="connsiteY9" fmla="*/ 597111 h 758051"/>
                      <a:gd name="connsiteX10" fmla="*/ 1028433 w 1052210"/>
                      <a:gd name="connsiteY10" fmla="*/ 497098 h 758051"/>
                      <a:gd name="connsiteX11" fmla="*/ 1047484 w 1052210"/>
                      <a:gd name="connsiteY11" fmla="*/ 416136 h 758051"/>
                      <a:gd name="connsiteX12" fmla="*/ 995096 w 1052210"/>
                      <a:gd name="connsiteY12" fmla="*/ 278023 h 758051"/>
                      <a:gd name="connsiteX13" fmla="*/ 821264 w 1052210"/>
                      <a:gd name="connsiteY13" fmla="*/ 63711 h 758051"/>
                      <a:gd name="connsiteX14" fmla="*/ 723633 w 1052210"/>
                      <a:gd name="connsiteY14" fmla="*/ 8942 h 758051"/>
                      <a:gd name="connsiteX15" fmla="*/ 656958 w 1052210"/>
                      <a:gd name="connsiteY15" fmla="*/ 151817 h 758051"/>
                      <a:gd name="connsiteX16" fmla="*/ 547421 w 1052210"/>
                      <a:gd name="connsiteY16" fmla="*/ 385180 h 758051"/>
                      <a:gd name="connsiteX17" fmla="*/ 518846 w 1052210"/>
                      <a:gd name="connsiteY17" fmla="*/ 420898 h 758051"/>
                      <a:gd name="connsiteX18" fmla="*/ 421214 w 1052210"/>
                      <a:gd name="connsiteY18" fmla="*/ 258973 h 758051"/>
                      <a:gd name="connsiteX19" fmla="*/ 347396 w 1052210"/>
                      <a:gd name="connsiteY19" fmla="*/ 87523 h 758051"/>
                      <a:gd name="connsiteX20" fmla="*/ 318821 w 1052210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04917 w 1054949"/>
                      <a:gd name="connsiteY17" fmla="*/ 406611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7883"/>
                      <a:gd name="connsiteX1" fmla="*/ 266791 w 1054949"/>
                      <a:gd name="connsiteY1" fmla="*/ 18467 h 757883"/>
                      <a:gd name="connsiteX2" fmla="*/ 116772 w 1054949"/>
                      <a:gd name="connsiteY2" fmla="*/ 180392 h 757883"/>
                      <a:gd name="connsiteX3" fmla="*/ 14378 w 1054949"/>
                      <a:gd name="connsiteY3" fmla="*/ 385180 h 757883"/>
                      <a:gd name="connsiteX4" fmla="*/ 9616 w 1054949"/>
                      <a:gd name="connsiteY4" fmla="*/ 482810 h 757883"/>
                      <a:gd name="connsiteX5" fmla="*/ 97722 w 1054949"/>
                      <a:gd name="connsiteY5" fmla="*/ 556630 h 757883"/>
                      <a:gd name="connsiteX6" fmla="*/ 319179 w 1054949"/>
                      <a:gd name="connsiteY6" fmla="*/ 670929 h 757883"/>
                      <a:gd name="connsiteX7" fmla="*/ 488247 w 1054949"/>
                      <a:gd name="connsiteY7" fmla="*/ 754273 h 757883"/>
                      <a:gd name="connsiteX8" fmla="*/ 623978 w 1054949"/>
                      <a:gd name="connsiteY8" fmla="*/ 728080 h 757883"/>
                      <a:gd name="connsiteX9" fmla="*/ 862103 w 1054949"/>
                      <a:gd name="connsiteY9" fmla="*/ 597111 h 757883"/>
                      <a:gd name="connsiteX10" fmla="*/ 1031172 w 1054949"/>
                      <a:gd name="connsiteY10" fmla="*/ 497098 h 757883"/>
                      <a:gd name="connsiteX11" fmla="*/ 1050223 w 1054949"/>
                      <a:gd name="connsiteY11" fmla="*/ 416136 h 757883"/>
                      <a:gd name="connsiteX12" fmla="*/ 997835 w 1054949"/>
                      <a:gd name="connsiteY12" fmla="*/ 278023 h 757883"/>
                      <a:gd name="connsiteX13" fmla="*/ 824003 w 1054949"/>
                      <a:gd name="connsiteY13" fmla="*/ 63711 h 757883"/>
                      <a:gd name="connsiteX14" fmla="*/ 726372 w 1054949"/>
                      <a:gd name="connsiteY14" fmla="*/ 8942 h 757883"/>
                      <a:gd name="connsiteX15" fmla="*/ 659697 w 1054949"/>
                      <a:gd name="connsiteY15" fmla="*/ 151817 h 757883"/>
                      <a:gd name="connsiteX16" fmla="*/ 550160 w 1054949"/>
                      <a:gd name="connsiteY16" fmla="*/ 385180 h 757883"/>
                      <a:gd name="connsiteX17" fmla="*/ 504917 w 1054949"/>
                      <a:gd name="connsiteY17" fmla="*/ 406611 h 757883"/>
                      <a:gd name="connsiteX18" fmla="*/ 423953 w 1054949"/>
                      <a:gd name="connsiteY18" fmla="*/ 258973 h 757883"/>
                      <a:gd name="connsiteX19" fmla="*/ 350135 w 1054949"/>
                      <a:gd name="connsiteY19" fmla="*/ 87523 h 757883"/>
                      <a:gd name="connsiteX20" fmla="*/ 321560 w 1054949"/>
                      <a:gd name="connsiteY20" fmla="*/ 11323 h 757883"/>
                      <a:gd name="connsiteX0" fmla="*/ 321560 w 1058425"/>
                      <a:gd name="connsiteY0" fmla="*/ 11323 h 757883"/>
                      <a:gd name="connsiteX1" fmla="*/ 266791 w 1058425"/>
                      <a:gd name="connsiteY1" fmla="*/ 18467 h 757883"/>
                      <a:gd name="connsiteX2" fmla="*/ 116772 w 1058425"/>
                      <a:gd name="connsiteY2" fmla="*/ 180392 h 757883"/>
                      <a:gd name="connsiteX3" fmla="*/ 14378 w 1058425"/>
                      <a:gd name="connsiteY3" fmla="*/ 385180 h 757883"/>
                      <a:gd name="connsiteX4" fmla="*/ 9616 w 1058425"/>
                      <a:gd name="connsiteY4" fmla="*/ 482810 h 757883"/>
                      <a:gd name="connsiteX5" fmla="*/ 97722 w 1058425"/>
                      <a:gd name="connsiteY5" fmla="*/ 556630 h 757883"/>
                      <a:gd name="connsiteX6" fmla="*/ 319179 w 1058425"/>
                      <a:gd name="connsiteY6" fmla="*/ 670929 h 757883"/>
                      <a:gd name="connsiteX7" fmla="*/ 488247 w 1058425"/>
                      <a:gd name="connsiteY7" fmla="*/ 754273 h 757883"/>
                      <a:gd name="connsiteX8" fmla="*/ 623978 w 1058425"/>
                      <a:gd name="connsiteY8" fmla="*/ 728080 h 757883"/>
                      <a:gd name="connsiteX9" fmla="*/ 862103 w 1058425"/>
                      <a:gd name="connsiteY9" fmla="*/ 597111 h 757883"/>
                      <a:gd name="connsiteX10" fmla="*/ 1031172 w 1058425"/>
                      <a:gd name="connsiteY10" fmla="*/ 497098 h 757883"/>
                      <a:gd name="connsiteX11" fmla="*/ 1054985 w 1058425"/>
                      <a:gd name="connsiteY11" fmla="*/ 406611 h 757883"/>
                      <a:gd name="connsiteX12" fmla="*/ 997835 w 1058425"/>
                      <a:gd name="connsiteY12" fmla="*/ 278023 h 757883"/>
                      <a:gd name="connsiteX13" fmla="*/ 824003 w 1058425"/>
                      <a:gd name="connsiteY13" fmla="*/ 63711 h 757883"/>
                      <a:gd name="connsiteX14" fmla="*/ 726372 w 1058425"/>
                      <a:gd name="connsiteY14" fmla="*/ 8942 h 757883"/>
                      <a:gd name="connsiteX15" fmla="*/ 659697 w 1058425"/>
                      <a:gd name="connsiteY15" fmla="*/ 151817 h 757883"/>
                      <a:gd name="connsiteX16" fmla="*/ 550160 w 1058425"/>
                      <a:gd name="connsiteY16" fmla="*/ 385180 h 757883"/>
                      <a:gd name="connsiteX17" fmla="*/ 504917 w 1058425"/>
                      <a:gd name="connsiteY17" fmla="*/ 406611 h 757883"/>
                      <a:gd name="connsiteX18" fmla="*/ 423953 w 1058425"/>
                      <a:gd name="connsiteY18" fmla="*/ 258973 h 757883"/>
                      <a:gd name="connsiteX19" fmla="*/ 350135 w 1058425"/>
                      <a:gd name="connsiteY19" fmla="*/ 87523 h 757883"/>
                      <a:gd name="connsiteX20" fmla="*/ 321560 w 1058425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4917 w 1060541"/>
                      <a:gd name="connsiteY17" fmla="*/ 406611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73274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541" h="757883">
                        <a:moveTo>
                          <a:pt x="321560" y="11323"/>
                        </a:moveTo>
                        <a:cubicBezTo>
                          <a:pt x="307669" y="-186"/>
                          <a:pt x="300922" y="-9711"/>
                          <a:pt x="266791" y="18467"/>
                        </a:cubicBezTo>
                        <a:cubicBezTo>
                          <a:pt x="232660" y="46645"/>
                          <a:pt x="158841" y="119273"/>
                          <a:pt x="116772" y="180392"/>
                        </a:cubicBezTo>
                        <a:cubicBezTo>
                          <a:pt x="74703" y="241511"/>
                          <a:pt x="32237" y="334777"/>
                          <a:pt x="14378" y="385180"/>
                        </a:cubicBezTo>
                        <a:cubicBezTo>
                          <a:pt x="-3481" y="435583"/>
                          <a:pt x="-4275" y="454235"/>
                          <a:pt x="9616" y="482810"/>
                        </a:cubicBezTo>
                        <a:cubicBezTo>
                          <a:pt x="23507" y="511385"/>
                          <a:pt x="46128" y="525277"/>
                          <a:pt x="97722" y="556630"/>
                        </a:cubicBezTo>
                        <a:cubicBezTo>
                          <a:pt x="149316" y="587983"/>
                          <a:pt x="319179" y="670929"/>
                          <a:pt x="319179" y="670929"/>
                        </a:cubicBezTo>
                        <a:cubicBezTo>
                          <a:pt x="384266" y="703869"/>
                          <a:pt x="437447" y="744748"/>
                          <a:pt x="488247" y="754273"/>
                        </a:cubicBezTo>
                        <a:cubicBezTo>
                          <a:pt x="539047" y="763798"/>
                          <a:pt x="561669" y="754274"/>
                          <a:pt x="623978" y="728080"/>
                        </a:cubicBezTo>
                        <a:cubicBezTo>
                          <a:pt x="686287" y="701886"/>
                          <a:pt x="794237" y="635608"/>
                          <a:pt x="862103" y="597111"/>
                        </a:cubicBezTo>
                        <a:cubicBezTo>
                          <a:pt x="929969" y="558614"/>
                          <a:pt x="999025" y="528848"/>
                          <a:pt x="1031172" y="497098"/>
                        </a:cubicBezTo>
                        <a:cubicBezTo>
                          <a:pt x="1063319" y="465348"/>
                          <a:pt x="1065304" y="443123"/>
                          <a:pt x="1054985" y="406611"/>
                        </a:cubicBezTo>
                        <a:cubicBezTo>
                          <a:pt x="1044666" y="370099"/>
                          <a:pt x="1036332" y="335173"/>
                          <a:pt x="997835" y="278023"/>
                        </a:cubicBezTo>
                        <a:cubicBezTo>
                          <a:pt x="959338" y="220873"/>
                          <a:pt x="869247" y="108558"/>
                          <a:pt x="824003" y="63711"/>
                        </a:cubicBezTo>
                        <a:cubicBezTo>
                          <a:pt x="778759" y="18864"/>
                          <a:pt x="753756" y="-5742"/>
                          <a:pt x="726372" y="8942"/>
                        </a:cubicBezTo>
                        <a:cubicBezTo>
                          <a:pt x="698988" y="23626"/>
                          <a:pt x="689066" y="91095"/>
                          <a:pt x="659697" y="151817"/>
                        </a:cubicBezTo>
                        <a:cubicBezTo>
                          <a:pt x="630328" y="212539"/>
                          <a:pt x="575560" y="332793"/>
                          <a:pt x="550160" y="373274"/>
                        </a:cubicBezTo>
                        <a:cubicBezTo>
                          <a:pt x="524760" y="413755"/>
                          <a:pt x="528333" y="413755"/>
                          <a:pt x="507298" y="394705"/>
                        </a:cubicBezTo>
                        <a:cubicBezTo>
                          <a:pt x="486264" y="375655"/>
                          <a:pt x="452528" y="314536"/>
                          <a:pt x="423953" y="258973"/>
                        </a:cubicBezTo>
                        <a:cubicBezTo>
                          <a:pt x="395378" y="203411"/>
                          <a:pt x="364819" y="129592"/>
                          <a:pt x="350135" y="87523"/>
                        </a:cubicBezTo>
                        <a:cubicBezTo>
                          <a:pt x="335451" y="45454"/>
                          <a:pt x="335451" y="22832"/>
                          <a:pt x="321560" y="11323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0" name="Oval 99">
                    <a:extLst>
                      <a:ext uri="{FF2B5EF4-FFF2-40B4-BE49-F238E27FC236}">
                        <a16:creationId xmlns:a16="http://schemas.microsoft.com/office/drawing/2014/main" id="{C3FE4795-CC65-23D4-53A6-3B81F3EF4A87}"/>
                      </a:ext>
                    </a:extLst>
                  </p:cNvPr>
                  <p:cNvSpPr/>
                  <p:nvPr/>
                </p:nvSpPr>
                <p:spPr>
                  <a:xfrm>
                    <a:off x="1334427" y="4568037"/>
                    <a:ext cx="573881" cy="57388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201" name="Graphic 100" descr="Glasses">
                    <a:extLst>
                      <a:ext uri="{FF2B5EF4-FFF2-40B4-BE49-F238E27FC236}">
                        <a16:creationId xmlns:a16="http://schemas.microsoft.com/office/drawing/2014/main" id="{D336891F-327C-AE9A-B765-7984AB9676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0611" y="4577346"/>
                    <a:ext cx="619127" cy="573881"/>
                  </a:xfrm>
                  <a:prstGeom prst="rect">
                    <a:avLst/>
                  </a:prstGeom>
                </p:spPr>
              </p:pic>
              <p:grpSp>
                <p:nvGrpSpPr>
                  <p:cNvPr id="202" name="Group 101">
                    <a:extLst>
                      <a:ext uri="{FF2B5EF4-FFF2-40B4-BE49-F238E27FC236}">
                        <a16:creationId xmlns:a16="http://schemas.microsoft.com/office/drawing/2014/main" id="{E1A266AC-549C-EB79-9C75-253F0BE8E895}"/>
                      </a:ext>
                    </a:extLst>
                  </p:cNvPr>
                  <p:cNvGrpSpPr/>
                  <p:nvPr/>
                </p:nvGrpSpPr>
                <p:grpSpPr>
                  <a:xfrm>
                    <a:off x="1552002" y="5184571"/>
                    <a:ext cx="123376" cy="425053"/>
                    <a:chOff x="5180644" y="5807424"/>
                    <a:chExt cx="124070" cy="338013"/>
                  </a:xfrm>
                  <a:solidFill>
                    <a:schemeClr val="accent1"/>
                  </a:solidFill>
                </p:grpSpPr>
                <p:sp>
                  <p:nvSpPr>
                    <p:cNvPr id="215" name="Freeform: Shape 110">
                      <a:extLst>
                        <a:ext uri="{FF2B5EF4-FFF2-40B4-BE49-F238E27FC236}">
                          <a16:creationId xmlns:a16="http://schemas.microsoft.com/office/drawing/2014/main" id="{AE06C551-3B4B-36B0-FC40-B6334179C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644" y="5807424"/>
                      <a:ext cx="121689" cy="52931"/>
                    </a:xfrm>
                    <a:custGeom>
                      <a:avLst/>
                      <a:gdLst>
                        <a:gd name="connsiteX0" fmla="*/ 103428 w 121689"/>
                        <a:gd name="connsiteY0" fmla="*/ 54437 h 52930"/>
                        <a:gd name="connsiteX1" fmla="*/ 123709 w 121689"/>
                        <a:gd name="connsiteY1" fmla="*/ 1506 h 52930"/>
                        <a:gd name="connsiteX2" fmla="*/ 2020 w 121689"/>
                        <a:gd name="connsiteY2" fmla="*/ 1506 h 52930"/>
                        <a:gd name="connsiteX3" fmla="*/ 22302 w 121689"/>
                        <a:gd name="connsiteY3" fmla="*/ 54437 h 5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689" h="52930">
                          <a:moveTo>
                            <a:pt x="103428" y="54437"/>
                          </a:moveTo>
                          <a:lnTo>
                            <a:pt x="123709" y="1506"/>
                          </a:lnTo>
                          <a:lnTo>
                            <a:pt x="2020" y="1506"/>
                          </a:lnTo>
                          <a:lnTo>
                            <a:pt x="22302" y="54437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schemeClr val="lt1"/>
                        </a:solidFill>
                      </a:endParaRPr>
                    </a:p>
                  </p:txBody>
                </p:sp>
                <p:sp>
                  <p:nvSpPr>
                    <p:cNvPr id="216" name="Freeform: Shape 111">
                      <a:extLst>
                        <a:ext uri="{FF2B5EF4-FFF2-40B4-BE49-F238E27FC236}">
                          <a16:creationId xmlns:a16="http://schemas.microsoft.com/office/drawing/2014/main" id="{C23305F3-1211-7041-573E-ACA592D20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025" y="5880783"/>
                      <a:ext cx="121689" cy="264654"/>
                    </a:xfrm>
                    <a:custGeom>
                      <a:avLst/>
                      <a:gdLst>
                        <a:gd name="connsiteX0" fmla="*/ 62865 w 121689"/>
                        <a:gd name="connsiteY0" fmla="*/ 148956 h 264653"/>
                        <a:gd name="connsiteX1" fmla="*/ 62865 w 121689"/>
                        <a:gd name="connsiteY1" fmla="*/ 133833 h 264653"/>
                        <a:gd name="connsiteX2" fmla="*/ 115597 w 121689"/>
                        <a:gd name="connsiteY2" fmla="*/ 133833 h 264653"/>
                        <a:gd name="connsiteX3" fmla="*/ 103428 w 121689"/>
                        <a:gd name="connsiteY3" fmla="*/ 1506 h 264653"/>
                        <a:gd name="connsiteX4" fmla="*/ 22302 w 121689"/>
                        <a:gd name="connsiteY4" fmla="*/ 1506 h 264653"/>
                        <a:gd name="connsiteX5" fmla="*/ 2020 w 121689"/>
                        <a:gd name="connsiteY5" fmla="*/ 220791 h 264653"/>
                        <a:gd name="connsiteX6" fmla="*/ 62865 w 121689"/>
                        <a:gd name="connsiteY6" fmla="*/ 266160 h 264653"/>
                        <a:gd name="connsiteX7" fmla="*/ 123709 w 121689"/>
                        <a:gd name="connsiteY7" fmla="*/ 220791 h 264653"/>
                        <a:gd name="connsiteX8" fmla="*/ 117118 w 121689"/>
                        <a:gd name="connsiteY8" fmla="*/ 148956 h 264653"/>
                        <a:gd name="connsiteX0" fmla="*/ 115098 w 121689"/>
                        <a:gd name="connsiteY0" fmla="*/ 147450 h 264654"/>
                        <a:gd name="connsiteX1" fmla="*/ 60845 w 121689"/>
                        <a:gd name="connsiteY1" fmla="*/ 132327 h 264654"/>
                        <a:gd name="connsiteX2" fmla="*/ 113577 w 121689"/>
                        <a:gd name="connsiteY2" fmla="*/ 132327 h 264654"/>
                        <a:gd name="connsiteX3" fmla="*/ 101408 w 121689"/>
                        <a:gd name="connsiteY3" fmla="*/ 0 h 264654"/>
                        <a:gd name="connsiteX4" fmla="*/ 20282 w 121689"/>
                        <a:gd name="connsiteY4" fmla="*/ 0 h 264654"/>
                        <a:gd name="connsiteX5" fmla="*/ 0 w 121689"/>
                        <a:gd name="connsiteY5" fmla="*/ 219285 h 264654"/>
                        <a:gd name="connsiteX6" fmla="*/ 60845 w 121689"/>
                        <a:gd name="connsiteY6" fmla="*/ 264654 h 264654"/>
                        <a:gd name="connsiteX7" fmla="*/ 121689 w 121689"/>
                        <a:gd name="connsiteY7" fmla="*/ 219285 h 264654"/>
                        <a:gd name="connsiteX8" fmla="*/ 115098 w 121689"/>
                        <a:gd name="connsiteY8" fmla="*/ 147450 h 264654"/>
                        <a:gd name="connsiteX0" fmla="*/ 115098 w 121689"/>
                        <a:gd name="connsiteY0" fmla="*/ 147450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7" fmla="*/ 115098 w 121689"/>
                        <a:gd name="connsiteY7" fmla="*/ 147450 h 264654"/>
                        <a:gd name="connsiteX0" fmla="*/ 121689 w 121689"/>
                        <a:gd name="connsiteY0" fmla="*/ 219285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0" fmla="*/ 121689 w 121689"/>
                        <a:gd name="connsiteY0" fmla="*/ 219285 h 264654"/>
                        <a:gd name="connsiteX1" fmla="*/ 101408 w 121689"/>
                        <a:gd name="connsiteY1" fmla="*/ 0 h 264654"/>
                        <a:gd name="connsiteX2" fmla="*/ 20282 w 121689"/>
                        <a:gd name="connsiteY2" fmla="*/ 0 h 264654"/>
                        <a:gd name="connsiteX3" fmla="*/ 0 w 121689"/>
                        <a:gd name="connsiteY3" fmla="*/ 219285 h 264654"/>
                        <a:gd name="connsiteX4" fmla="*/ 60845 w 121689"/>
                        <a:gd name="connsiteY4" fmla="*/ 264654 h 264654"/>
                        <a:gd name="connsiteX5" fmla="*/ 121689 w 121689"/>
                        <a:gd name="connsiteY5" fmla="*/ 219285 h 264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1689" h="264654">
                          <a:moveTo>
                            <a:pt x="121689" y="219285"/>
                          </a:moveTo>
                          <a:lnTo>
                            <a:pt x="101408" y="0"/>
                          </a:lnTo>
                          <a:lnTo>
                            <a:pt x="20282" y="0"/>
                          </a:lnTo>
                          <a:lnTo>
                            <a:pt x="0" y="219285"/>
                          </a:lnTo>
                          <a:lnTo>
                            <a:pt x="60845" y="264654"/>
                          </a:lnTo>
                          <a:lnTo>
                            <a:pt x="121689" y="2192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  <p:cxnSp>
                <p:nvCxnSpPr>
                  <p:cNvPr id="203" name="Straight Connector 104">
                    <a:extLst>
                      <a:ext uri="{FF2B5EF4-FFF2-40B4-BE49-F238E27FC236}">
                        <a16:creationId xmlns:a16="http://schemas.microsoft.com/office/drawing/2014/main" id="{B4A557E8-69E1-5D54-8CB2-F2DDF30A1E3D}"/>
                      </a:ext>
                    </a:extLst>
                  </p:cNvPr>
                  <p:cNvCxnSpPr/>
                  <p:nvPr/>
                </p:nvCxnSpPr>
                <p:spPr>
                  <a:xfrm>
                    <a:off x="1859757" y="5443221"/>
                    <a:ext cx="0" cy="145256"/>
                  </a:xfrm>
                  <a:prstGeom prst="line">
                    <a:avLst/>
                  </a:prstGeom>
                  <a:ln w="38100" cap="rnd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108">
                    <a:extLst>
                      <a:ext uri="{FF2B5EF4-FFF2-40B4-BE49-F238E27FC236}">
                        <a16:creationId xmlns:a16="http://schemas.microsoft.com/office/drawing/2014/main" id="{F66EE5EF-9FF4-9DF0-E167-5F8E68838B9E}"/>
                      </a:ext>
                    </a:extLst>
                  </p:cNvPr>
                  <p:cNvCxnSpPr/>
                  <p:nvPr/>
                </p:nvCxnSpPr>
                <p:spPr>
                  <a:xfrm>
                    <a:off x="1903546" y="5461987"/>
                    <a:ext cx="0" cy="145256"/>
                  </a:xfrm>
                  <a:prstGeom prst="line">
                    <a:avLst/>
                  </a:prstGeom>
                  <a:ln w="38100" cap="rnd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Freeform: Shape 109">
                    <a:extLst>
                      <a:ext uri="{FF2B5EF4-FFF2-40B4-BE49-F238E27FC236}">
                        <a16:creationId xmlns:a16="http://schemas.microsoft.com/office/drawing/2014/main" id="{38644F4A-0EFC-2E8E-0549-5992897ABD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00372" y="5499160"/>
                    <a:ext cx="181849" cy="140442"/>
                  </a:xfrm>
                  <a:custGeom>
                    <a:avLst/>
                    <a:gdLst>
                      <a:gd name="connsiteX0" fmla="*/ 213770 w 509364"/>
                      <a:gd name="connsiteY0" fmla="*/ 0 h 386625"/>
                      <a:gd name="connsiteX1" fmla="*/ 295594 w 509364"/>
                      <a:gd name="connsiteY1" fmla="*/ 0 h 386625"/>
                      <a:gd name="connsiteX2" fmla="*/ 509364 w 509364"/>
                      <a:gd name="connsiteY2" fmla="*/ 213770 h 386625"/>
                      <a:gd name="connsiteX3" fmla="*/ 509364 w 509364"/>
                      <a:gd name="connsiteY3" fmla="*/ 386625 h 386625"/>
                      <a:gd name="connsiteX4" fmla="*/ 0 w 509364"/>
                      <a:gd name="connsiteY4" fmla="*/ 386625 h 386625"/>
                      <a:gd name="connsiteX5" fmla="*/ 0 w 509364"/>
                      <a:gd name="connsiteY5" fmla="*/ 213770 h 386625"/>
                      <a:gd name="connsiteX6" fmla="*/ 213770 w 509364"/>
                      <a:gd name="connsiteY6" fmla="*/ 0 h 38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9364" h="386625">
                        <a:moveTo>
                          <a:pt x="213770" y="0"/>
                        </a:moveTo>
                        <a:lnTo>
                          <a:pt x="295594" y="0"/>
                        </a:lnTo>
                        <a:cubicBezTo>
                          <a:pt x="413656" y="0"/>
                          <a:pt x="509364" y="95708"/>
                          <a:pt x="509364" y="213770"/>
                        </a:cubicBezTo>
                        <a:lnTo>
                          <a:pt x="509364" y="386625"/>
                        </a:lnTo>
                        <a:lnTo>
                          <a:pt x="0" y="386625"/>
                        </a:lnTo>
                        <a:lnTo>
                          <a:pt x="0" y="213770"/>
                        </a:lnTo>
                        <a:cubicBezTo>
                          <a:pt x="0" y="95708"/>
                          <a:pt x="95708" y="0"/>
                          <a:pt x="213770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grpSp>
            <p:nvGrpSpPr>
              <p:cNvPr id="37" name="Group 45">
                <a:extLst>
                  <a:ext uri="{FF2B5EF4-FFF2-40B4-BE49-F238E27FC236}">
                    <a16:creationId xmlns:a16="http://schemas.microsoft.com/office/drawing/2014/main" id="{103653FC-50FD-4579-E0E3-0DA579C67C46}"/>
                  </a:ext>
                </a:extLst>
              </p:cNvPr>
              <p:cNvGrpSpPr/>
              <p:nvPr/>
            </p:nvGrpSpPr>
            <p:grpSpPr>
              <a:xfrm>
                <a:off x="3420961" y="2963008"/>
                <a:ext cx="3423457" cy="1047172"/>
                <a:chOff x="3420961" y="2963008"/>
                <a:chExt cx="3423457" cy="1047172"/>
              </a:xfrm>
            </p:grpSpPr>
            <p:sp>
              <p:nvSpPr>
                <p:cNvPr id="189" name="Rectangle: Rounded Corners 88">
                  <a:extLst>
                    <a:ext uri="{FF2B5EF4-FFF2-40B4-BE49-F238E27FC236}">
                      <a16:creationId xmlns:a16="http://schemas.microsoft.com/office/drawing/2014/main" id="{E77545B6-0AC6-45FE-DF50-525A3FEDDE5C}"/>
                    </a:ext>
                  </a:extLst>
                </p:cNvPr>
                <p:cNvSpPr/>
                <p:nvPr/>
              </p:nvSpPr>
              <p:spPr>
                <a:xfrm>
                  <a:off x="3420961" y="2963008"/>
                  <a:ext cx="3423457" cy="615461"/>
                </a:xfrm>
                <a:prstGeom prst="roundRect">
                  <a:avLst>
                    <a:gd name="adj" fmla="val 3332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0" name="Oval 89">
                  <a:extLst>
                    <a:ext uri="{FF2B5EF4-FFF2-40B4-BE49-F238E27FC236}">
                      <a16:creationId xmlns:a16="http://schemas.microsoft.com/office/drawing/2014/main" id="{436AF7A4-57C4-0990-6F3B-A95076797237}"/>
                    </a:ext>
                  </a:extLst>
                </p:cNvPr>
                <p:cNvSpPr/>
                <p:nvPr/>
              </p:nvSpPr>
              <p:spPr>
                <a:xfrm>
                  <a:off x="3687578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1" name="Oval 90">
                  <a:extLst>
                    <a:ext uri="{FF2B5EF4-FFF2-40B4-BE49-F238E27FC236}">
                      <a16:creationId xmlns:a16="http://schemas.microsoft.com/office/drawing/2014/main" id="{DACD11DB-4ECC-7A74-9924-1C1A0C52A2BA}"/>
                    </a:ext>
                  </a:extLst>
                </p:cNvPr>
                <p:cNvSpPr/>
                <p:nvPr/>
              </p:nvSpPr>
              <p:spPr>
                <a:xfrm>
                  <a:off x="4323555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2" name="Oval 91">
                  <a:extLst>
                    <a:ext uri="{FF2B5EF4-FFF2-40B4-BE49-F238E27FC236}">
                      <a16:creationId xmlns:a16="http://schemas.microsoft.com/office/drawing/2014/main" id="{2A34A8F2-BC0E-D9B8-C3D9-38FB1F353D3D}"/>
                    </a:ext>
                  </a:extLst>
                </p:cNvPr>
                <p:cNvSpPr/>
                <p:nvPr/>
              </p:nvSpPr>
              <p:spPr>
                <a:xfrm>
                  <a:off x="4959532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3" name="Oval 92">
                  <a:extLst>
                    <a:ext uri="{FF2B5EF4-FFF2-40B4-BE49-F238E27FC236}">
                      <a16:creationId xmlns:a16="http://schemas.microsoft.com/office/drawing/2014/main" id="{670AEE20-F4C6-15C5-75A6-1A6D1FE4CA5F}"/>
                    </a:ext>
                  </a:extLst>
                </p:cNvPr>
                <p:cNvSpPr/>
                <p:nvPr/>
              </p:nvSpPr>
              <p:spPr>
                <a:xfrm>
                  <a:off x="5595509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4" name="Rectangle 93">
                  <a:extLst>
                    <a:ext uri="{FF2B5EF4-FFF2-40B4-BE49-F238E27FC236}">
                      <a16:creationId xmlns:a16="http://schemas.microsoft.com/office/drawing/2014/main" id="{5B163D86-BC3E-B70C-9C90-10AF95954B0A}"/>
                    </a:ext>
                  </a:extLst>
                </p:cNvPr>
                <p:cNvSpPr/>
                <p:nvPr/>
              </p:nvSpPr>
              <p:spPr>
                <a:xfrm>
                  <a:off x="3760931" y="3578469"/>
                  <a:ext cx="211015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5" name="Oval 94">
                  <a:extLst>
                    <a:ext uri="{FF2B5EF4-FFF2-40B4-BE49-F238E27FC236}">
                      <a16:creationId xmlns:a16="http://schemas.microsoft.com/office/drawing/2014/main" id="{28F36996-073E-03A4-7FB2-3E7B9A82CC3E}"/>
                    </a:ext>
                  </a:extLst>
                </p:cNvPr>
                <p:cNvSpPr/>
                <p:nvPr/>
              </p:nvSpPr>
              <p:spPr>
                <a:xfrm>
                  <a:off x="6241405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6" name="Rectangle 95">
                  <a:extLst>
                    <a:ext uri="{FF2B5EF4-FFF2-40B4-BE49-F238E27FC236}">
                      <a16:creationId xmlns:a16="http://schemas.microsoft.com/office/drawing/2014/main" id="{2D7D398F-6CD8-89B0-24DA-9A5D25929BC1}"/>
                    </a:ext>
                  </a:extLst>
                </p:cNvPr>
                <p:cNvSpPr/>
                <p:nvPr/>
              </p:nvSpPr>
              <p:spPr>
                <a:xfrm>
                  <a:off x="6241491" y="3579357"/>
                  <a:ext cx="211015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38" name="Group 46">
                <a:extLst>
                  <a:ext uri="{FF2B5EF4-FFF2-40B4-BE49-F238E27FC236}">
                    <a16:creationId xmlns:a16="http://schemas.microsoft.com/office/drawing/2014/main" id="{0301501B-C14E-C2D2-510A-CFC88B3CFD16}"/>
                  </a:ext>
                </a:extLst>
              </p:cNvPr>
              <p:cNvGrpSpPr/>
              <p:nvPr/>
            </p:nvGrpSpPr>
            <p:grpSpPr>
              <a:xfrm>
                <a:off x="5522664" y="1866060"/>
                <a:ext cx="996554" cy="966522"/>
                <a:chOff x="3797857" y="1266136"/>
                <a:chExt cx="3940810" cy="3822043"/>
              </a:xfrm>
            </p:grpSpPr>
            <p:grpSp>
              <p:nvGrpSpPr>
                <p:cNvPr id="130" name="Group 64">
                  <a:extLst>
                    <a:ext uri="{FF2B5EF4-FFF2-40B4-BE49-F238E27FC236}">
                      <a16:creationId xmlns:a16="http://schemas.microsoft.com/office/drawing/2014/main" id="{204C7974-FFEF-22A0-88F7-7AD0E352A424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186" name="Rectangle 85">
                    <a:extLst>
                      <a:ext uri="{FF2B5EF4-FFF2-40B4-BE49-F238E27FC236}">
                        <a16:creationId xmlns:a16="http://schemas.microsoft.com/office/drawing/2014/main" id="{CA025843-719A-42C9-0B0F-184FBD69C32A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7" name="Rectangle 86">
                    <a:extLst>
                      <a:ext uri="{FF2B5EF4-FFF2-40B4-BE49-F238E27FC236}">
                        <a16:creationId xmlns:a16="http://schemas.microsoft.com/office/drawing/2014/main" id="{6726B288-0840-EF18-56A3-05D2099381D3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8" name="Rectangle 87">
                    <a:extLst>
                      <a:ext uri="{FF2B5EF4-FFF2-40B4-BE49-F238E27FC236}">
                        <a16:creationId xmlns:a16="http://schemas.microsoft.com/office/drawing/2014/main" id="{81B87C10-E05A-8161-F275-B74B37570FC6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131" name="Group 65">
                  <a:extLst>
                    <a:ext uri="{FF2B5EF4-FFF2-40B4-BE49-F238E27FC236}">
                      <a16:creationId xmlns:a16="http://schemas.microsoft.com/office/drawing/2014/main" id="{90476B7C-2014-7ABA-1028-5E8C75D92A51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183" name="Arc 82">
                    <a:extLst>
                      <a:ext uri="{FF2B5EF4-FFF2-40B4-BE49-F238E27FC236}">
                        <a16:creationId xmlns:a16="http://schemas.microsoft.com/office/drawing/2014/main" id="{605C4872-54E7-2853-2596-D5AF95602FE2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84" name="Straight Connector 83">
                    <a:extLst>
                      <a:ext uri="{FF2B5EF4-FFF2-40B4-BE49-F238E27FC236}">
                        <a16:creationId xmlns:a16="http://schemas.microsoft.com/office/drawing/2014/main" id="{4DDDAF64-07D0-8637-9959-9A8A0EBE16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84">
                    <a:extLst>
                      <a:ext uri="{FF2B5EF4-FFF2-40B4-BE49-F238E27FC236}">
                        <a16:creationId xmlns:a16="http://schemas.microsoft.com/office/drawing/2014/main" id="{47EB64B0-6730-047B-A750-CAB827CBBE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66">
                  <a:extLst>
                    <a:ext uri="{FF2B5EF4-FFF2-40B4-BE49-F238E27FC236}">
                      <a16:creationId xmlns:a16="http://schemas.microsoft.com/office/drawing/2014/main" id="{EC5B0482-5A5C-1310-B80A-E82F7AC6B6F0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181" name="Freeform: Shape 80">
                    <a:extLst>
                      <a:ext uri="{FF2B5EF4-FFF2-40B4-BE49-F238E27FC236}">
                        <a16:creationId xmlns:a16="http://schemas.microsoft.com/office/drawing/2014/main" id="{86156756-2979-A7D2-F742-E5F541AA39F5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Freeform: Shape 81">
                    <a:extLst>
                      <a:ext uri="{FF2B5EF4-FFF2-40B4-BE49-F238E27FC236}">
                        <a16:creationId xmlns:a16="http://schemas.microsoft.com/office/drawing/2014/main" id="{913894F5-2EA6-3CFE-54A8-0F56C711A9A7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" name="Group 67">
                  <a:extLst>
                    <a:ext uri="{FF2B5EF4-FFF2-40B4-BE49-F238E27FC236}">
                      <a16:creationId xmlns:a16="http://schemas.microsoft.com/office/drawing/2014/main" id="{37FE4D11-102D-D86D-9C28-88CC47AA9387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178" name="Rectangle 77">
                    <a:extLst>
                      <a:ext uri="{FF2B5EF4-FFF2-40B4-BE49-F238E27FC236}">
                        <a16:creationId xmlns:a16="http://schemas.microsoft.com/office/drawing/2014/main" id="{7EDBF494-4B80-94EB-8E3D-33E8486653D0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79" name="Straight Connector 78">
                    <a:extLst>
                      <a:ext uri="{FF2B5EF4-FFF2-40B4-BE49-F238E27FC236}">
                        <a16:creationId xmlns:a16="http://schemas.microsoft.com/office/drawing/2014/main" id="{3970747D-E7C2-9F22-7948-DD2F167B503F}"/>
                      </a:ext>
                    </a:extLst>
                  </p:cNvPr>
                  <p:cNvCxnSpPr>
                    <a:cxnSpLocks/>
                    <a:stCxn id="178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79">
                    <a:extLst>
                      <a:ext uri="{FF2B5EF4-FFF2-40B4-BE49-F238E27FC236}">
                        <a16:creationId xmlns:a16="http://schemas.microsoft.com/office/drawing/2014/main" id="{B394C09E-AB09-F340-5885-A0AA174BF1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68">
                  <a:extLst>
                    <a:ext uri="{FF2B5EF4-FFF2-40B4-BE49-F238E27FC236}">
                      <a16:creationId xmlns:a16="http://schemas.microsoft.com/office/drawing/2014/main" id="{AC2659D0-6FBB-1694-47FC-5425909DB37B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75" name="Rectangle 74">
                    <a:extLst>
                      <a:ext uri="{FF2B5EF4-FFF2-40B4-BE49-F238E27FC236}">
                        <a16:creationId xmlns:a16="http://schemas.microsoft.com/office/drawing/2014/main" id="{A10575CA-8D79-E7FB-5D4C-55B930BE0C6D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76" name="Straight Connector 75">
                    <a:extLst>
                      <a:ext uri="{FF2B5EF4-FFF2-40B4-BE49-F238E27FC236}">
                        <a16:creationId xmlns:a16="http://schemas.microsoft.com/office/drawing/2014/main" id="{C8A9A164-CCDF-4F72-DE8B-8E8367D835FF}"/>
                      </a:ext>
                    </a:extLst>
                  </p:cNvPr>
                  <p:cNvCxnSpPr>
                    <a:cxnSpLocks/>
                    <a:stCxn id="17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76">
                    <a:extLst>
                      <a:ext uri="{FF2B5EF4-FFF2-40B4-BE49-F238E27FC236}">
                        <a16:creationId xmlns:a16="http://schemas.microsoft.com/office/drawing/2014/main" id="{1B5324E2-7F80-BDF6-2585-3BB1AE91A0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0" name="Group 69">
                  <a:extLst>
                    <a:ext uri="{FF2B5EF4-FFF2-40B4-BE49-F238E27FC236}">
                      <a16:creationId xmlns:a16="http://schemas.microsoft.com/office/drawing/2014/main" id="{746F792E-89AA-4E27-5357-42413FA41534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72" name="Rectangle 71">
                    <a:extLst>
                      <a:ext uri="{FF2B5EF4-FFF2-40B4-BE49-F238E27FC236}">
                        <a16:creationId xmlns:a16="http://schemas.microsoft.com/office/drawing/2014/main" id="{B47602A6-F32F-0338-BCB0-B35FE1568E78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73" name="Straight Connector 72">
                    <a:extLst>
                      <a:ext uri="{FF2B5EF4-FFF2-40B4-BE49-F238E27FC236}">
                        <a16:creationId xmlns:a16="http://schemas.microsoft.com/office/drawing/2014/main" id="{48784ED8-2E7C-4BF9-333A-EF7408B126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73">
                    <a:extLst>
                      <a:ext uri="{FF2B5EF4-FFF2-40B4-BE49-F238E27FC236}">
                        <a16:creationId xmlns:a16="http://schemas.microsoft.com/office/drawing/2014/main" id="{A5317B31-1CD9-AC8D-AE37-C811AB5266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1" name="Freeform: Shape 70" descr="Magnifying glass">
                  <a:extLst>
                    <a:ext uri="{FF2B5EF4-FFF2-40B4-BE49-F238E27FC236}">
                      <a16:creationId xmlns:a16="http://schemas.microsoft.com/office/drawing/2014/main" id="{3D6018EA-3E4A-F497-5CA1-73382F7FD0FE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47">
                <a:extLst>
                  <a:ext uri="{FF2B5EF4-FFF2-40B4-BE49-F238E27FC236}">
                    <a16:creationId xmlns:a16="http://schemas.microsoft.com/office/drawing/2014/main" id="{DE2D523E-8C0A-3E6A-37D1-16AEE16E09EF}"/>
                  </a:ext>
                </a:extLst>
              </p:cNvPr>
              <p:cNvGrpSpPr/>
              <p:nvPr/>
            </p:nvGrpSpPr>
            <p:grpSpPr>
              <a:xfrm>
                <a:off x="2565186" y="2272777"/>
                <a:ext cx="304152" cy="297111"/>
                <a:chOff x="3896723" y="1685569"/>
                <a:chExt cx="2702070" cy="2377086"/>
              </a:xfrm>
            </p:grpSpPr>
            <p:sp>
              <p:nvSpPr>
                <p:cNvPr id="128" name="Freeform: Shape 62">
                  <a:extLst>
                    <a:ext uri="{FF2B5EF4-FFF2-40B4-BE49-F238E27FC236}">
                      <a16:creationId xmlns:a16="http://schemas.microsoft.com/office/drawing/2014/main" id="{D1E76E12-99AF-BBA0-FC58-6E2F8E08B0E9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Freeform: Shape 63">
                  <a:extLst>
                    <a:ext uri="{FF2B5EF4-FFF2-40B4-BE49-F238E27FC236}">
                      <a16:creationId xmlns:a16="http://schemas.microsoft.com/office/drawing/2014/main" id="{9FF70270-B2D0-8002-9400-901B9D222049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48">
                <a:extLst>
                  <a:ext uri="{FF2B5EF4-FFF2-40B4-BE49-F238E27FC236}">
                    <a16:creationId xmlns:a16="http://schemas.microsoft.com/office/drawing/2014/main" id="{20739F89-EC4D-B53A-F267-EED737BE9EAB}"/>
                  </a:ext>
                </a:extLst>
              </p:cNvPr>
              <p:cNvGrpSpPr/>
              <p:nvPr/>
            </p:nvGrpSpPr>
            <p:grpSpPr>
              <a:xfrm>
                <a:off x="3898932" y="2262476"/>
                <a:ext cx="774256" cy="564380"/>
                <a:chOff x="4207006" y="2856370"/>
                <a:chExt cx="3061749" cy="2231809"/>
              </a:xfrm>
            </p:grpSpPr>
            <p:grpSp>
              <p:nvGrpSpPr>
                <p:cNvPr id="108" name="Group 51">
                  <a:extLst>
                    <a:ext uri="{FF2B5EF4-FFF2-40B4-BE49-F238E27FC236}">
                      <a16:creationId xmlns:a16="http://schemas.microsoft.com/office/drawing/2014/main" id="{16F9F0FB-6218-8F43-6D6A-6DDA30146BAB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124" name="Rectangle 59">
                    <a:extLst>
                      <a:ext uri="{FF2B5EF4-FFF2-40B4-BE49-F238E27FC236}">
                        <a16:creationId xmlns:a16="http://schemas.microsoft.com/office/drawing/2014/main" id="{546CC1C9-C4CB-7653-1E8D-1DE10D91F611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6" name="Rectangle 60">
                    <a:extLst>
                      <a:ext uri="{FF2B5EF4-FFF2-40B4-BE49-F238E27FC236}">
                        <a16:creationId xmlns:a16="http://schemas.microsoft.com/office/drawing/2014/main" id="{4306D21E-90C4-1EC5-379B-AB960BF834AC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7" name="Rectangle 61">
                    <a:extLst>
                      <a:ext uri="{FF2B5EF4-FFF2-40B4-BE49-F238E27FC236}">
                        <a16:creationId xmlns:a16="http://schemas.microsoft.com/office/drawing/2014/main" id="{F4669BB9-4554-10D1-F29B-070A8F1BA456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113" name="Group 52">
                  <a:extLst>
                    <a:ext uri="{FF2B5EF4-FFF2-40B4-BE49-F238E27FC236}">
                      <a16:creationId xmlns:a16="http://schemas.microsoft.com/office/drawing/2014/main" id="{9F1C3814-954C-D224-4AC7-F13538871E04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121" name="Freeform: Shape 57">
                    <a:extLst>
                      <a:ext uri="{FF2B5EF4-FFF2-40B4-BE49-F238E27FC236}">
                        <a16:creationId xmlns:a16="http://schemas.microsoft.com/office/drawing/2014/main" id="{48DCCBCC-F143-4922-A2EB-01251963BC51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Freeform: Shape 58">
                    <a:extLst>
                      <a:ext uri="{FF2B5EF4-FFF2-40B4-BE49-F238E27FC236}">
                        <a16:creationId xmlns:a16="http://schemas.microsoft.com/office/drawing/2014/main" id="{8F507017-E526-5405-919C-71A382114610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4" name="Group 53">
                  <a:extLst>
                    <a:ext uri="{FF2B5EF4-FFF2-40B4-BE49-F238E27FC236}">
                      <a16:creationId xmlns:a16="http://schemas.microsoft.com/office/drawing/2014/main" id="{30CF1943-0E7D-1650-AB1A-066139568FCC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15" name="Rectangle 54">
                    <a:extLst>
                      <a:ext uri="{FF2B5EF4-FFF2-40B4-BE49-F238E27FC236}">
                        <a16:creationId xmlns:a16="http://schemas.microsoft.com/office/drawing/2014/main" id="{864B1AA1-EA85-59DD-23C5-352C855C978C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16" name="Straight Connector 55">
                    <a:extLst>
                      <a:ext uri="{FF2B5EF4-FFF2-40B4-BE49-F238E27FC236}">
                        <a16:creationId xmlns:a16="http://schemas.microsoft.com/office/drawing/2014/main" id="{0FE013CD-B93D-3907-007D-5B72EB0BCFF4}"/>
                      </a:ext>
                    </a:extLst>
                  </p:cNvPr>
                  <p:cNvCxnSpPr>
                    <a:cxnSpLocks/>
                    <a:stCxn id="11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56">
                    <a:extLst>
                      <a:ext uri="{FF2B5EF4-FFF2-40B4-BE49-F238E27FC236}">
                        <a16:creationId xmlns:a16="http://schemas.microsoft.com/office/drawing/2014/main" id="{D7C6E1CE-EA26-49B7-40B6-3B1D91B435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Arrow: Right 49">
                <a:extLst>
                  <a:ext uri="{FF2B5EF4-FFF2-40B4-BE49-F238E27FC236}">
                    <a16:creationId xmlns:a16="http://schemas.microsoft.com/office/drawing/2014/main" id="{5DE9C7DE-E838-695B-9A58-7FCFCE28E96A}"/>
                  </a:ext>
                </a:extLst>
              </p:cNvPr>
              <p:cNvSpPr/>
              <p:nvPr/>
            </p:nvSpPr>
            <p:spPr>
              <a:xfrm>
                <a:off x="3359334" y="2358141"/>
                <a:ext cx="236329" cy="147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Arrow: Right 50">
                <a:extLst>
                  <a:ext uri="{FF2B5EF4-FFF2-40B4-BE49-F238E27FC236}">
                    <a16:creationId xmlns:a16="http://schemas.microsoft.com/office/drawing/2014/main" id="{FB5CE0A5-CF40-300E-C50C-CB98733DD9E4}"/>
                  </a:ext>
                </a:extLst>
              </p:cNvPr>
              <p:cNvSpPr/>
              <p:nvPr/>
            </p:nvSpPr>
            <p:spPr>
              <a:xfrm>
                <a:off x="5005277" y="2383289"/>
                <a:ext cx="236329" cy="147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D30E2DA2-7D34-F9E0-4C98-DF2B7314C41F}"/>
                </a:ext>
              </a:extLst>
            </p:cNvPr>
            <p:cNvSpPr/>
            <p:nvPr/>
          </p:nvSpPr>
          <p:spPr>
            <a:xfrm rot="17466083" flipH="1">
              <a:off x="1747014" y="2922837"/>
              <a:ext cx="1960516" cy="1849232"/>
            </a:xfrm>
            <a:prstGeom prst="arc">
              <a:avLst>
                <a:gd name="adj1" fmla="val 14507218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8" name="Graphic 17" descr="Run">
              <a:extLst>
                <a:ext uri="{FF2B5EF4-FFF2-40B4-BE49-F238E27FC236}">
                  <a16:creationId xmlns:a16="http://schemas.microsoft.com/office/drawing/2014/main" id="{F802446B-6FC0-2884-7AC5-E5A9FD6BBD6A}"/>
                </a:ext>
              </a:extLst>
            </p:cNvPr>
            <p:cNvGrpSpPr/>
            <p:nvPr/>
          </p:nvGrpSpPr>
          <p:grpSpPr>
            <a:xfrm>
              <a:off x="2462135" y="3154955"/>
              <a:ext cx="346156" cy="394195"/>
              <a:chOff x="7904254" y="2272600"/>
              <a:chExt cx="423958" cy="482794"/>
            </a:xfrm>
            <a:solidFill>
              <a:srgbClr val="000000"/>
            </a:solidFill>
          </p:grpSpPr>
          <p:sp>
            <p:nvSpPr>
              <p:cNvPr id="33" name="Freeform: Shape 23">
                <a:extLst>
                  <a:ext uri="{FF2B5EF4-FFF2-40B4-BE49-F238E27FC236}">
                    <a16:creationId xmlns:a16="http://schemas.microsoft.com/office/drawing/2014/main" id="{AA0CE10E-D4D7-EFBF-0E9A-461FEDA2F7E3}"/>
                  </a:ext>
                </a:extLst>
              </p:cNvPr>
              <p:cNvSpPr/>
              <p:nvPr/>
            </p:nvSpPr>
            <p:spPr>
              <a:xfrm>
                <a:off x="8162493" y="2272600"/>
                <a:ext cx="89822" cy="89822"/>
              </a:xfrm>
              <a:custGeom>
                <a:avLst/>
                <a:gdLst>
                  <a:gd name="connsiteX0" fmla="*/ 89822 w 89822"/>
                  <a:gd name="connsiteY0" fmla="*/ 44911 h 89822"/>
                  <a:gd name="connsiteX1" fmla="*/ 44911 w 89822"/>
                  <a:gd name="connsiteY1" fmla="*/ 89822 h 89822"/>
                  <a:gd name="connsiteX2" fmla="*/ 0 w 89822"/>
                  <a:gd name="connsiteY2" fmla="*/ 44911 h 89822"/>
                  <a:gd name="connsiteX3" fmla="*/ 44911 w 89822"/>
                  <a:gd name="connsiteY3" fmla="*/ 0 h 89822"/>
                  <a:gd name="connsiteX4" fmla="*/ 89822 w 89822"/>
                  <a:gd name="connsiteY4" fmla="*/ 44911 h 89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22" h="89822">
                    <a:moveTo>
                      <a:pt x="89822" y="44911"/>
                    </a:moveTo>
                    <a:cubicBezTo>
                      <a:pt x="89822" y="69715"/>
                      <a:pt x="69715" y="89822"/>
                      <a:pt x="44911" y="89822"/>
                    </a:cubicBezTo>
                    <a:cubicBezTo>
                      <a:pt x="20107" y="89822"/>
                      <a:pt x="0" y="69715"/>
                      <a:pt x="0" y="44911"/>
                    </a:cubicBezTo>
                    <a:cubicBezTo>
                      <a:pt x="0" y="20107"/>
                      <a:pt x="20107" y="0"/>
                      <a:pt x="44911" y="0"/>
                    </a:cubicBezTo>
                    <a:cubicBezTo>
                      <a:pt x="69715" y="0"/>
                      <a:pt x="89822" y="20107"/>
                      <a:pt x="89822" y="4491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4" name="Freeform: Shape 24">
                <a:extLst>
                  <a:ext uri="{FF2B5EF4-FFF2-40B4-BE49-F238E27FC236}">
                    <a16:creationId xmlns:a16="http://schemas.microsoft.com/office/drawing/2014/main" id="{7476FB3D-BFDB-590C-5BBD-8684F00161BF}"/>
                  </a:ext>
                </a:extLst>
              </p:cNvPr>
              <p:cNvSpPr/>
              <p:nvPr/>
            </p:nvSpPr>
            <p:spPr>
              <a:xfrm>
                <a:off x="7904254" y="2368036"/>
                <a:ext cx="423958" cy="387358"/>
              </a:xfrm>
              <a:custGeom>
                <a:avLst/>
                <a:gdLst>
                  <a:gd name="connsiteX0" fmla="*/ 412060 w 423958"/>
                  <a:gd name="connsiteY0" fmla="*/ 11228 h 387358"/>
                  <a:gd name="connsiteX1" fmla="*/ 381745 w 423958"/>
                  <a:gd name="connsiteY1" fmla="*/ 20771 h 387358"/>
                  <a:gd name="connsiteX2" fmla="*/ 362096 w 423958"/>
                  <a:gd name="connsiteY2" fmla="*/ 57823 h 387358"/>
                  <a:gd name="connsiteX3" fmla="*/ 275642 w 423958"/>
                  <a:gd name="connsiteY3" fmla="*/ 3368 h 387358"/>
                  <a:gd name="connsiteX4" fmla="*/ 263853 w 423958"/>
                  <a:gd name="connsiteY4" fmla="*/ 0 h 387358"/>
                  <a:gd name="connsiteX5" fmla="*/ 168417 w 423958"/>
                  <a:gd name="connsiteY5" fmla="*/ 0 h 387358"/>
                  <a:gd name="connsiteX6" fmla="*/ 148768 w 423958"/>
                  <a:gd name="connsiteY6" fmla="*/ 11789 h 387358"/>
                  <a:gd name="connsiteX7" fmla="*/ 112278 w 423958"/>
                  <a:gd name="connsiteY7" fmla="*/ 79156 h 387358"/>
                  <a:gd name="connsiteX8" fmla="*/ 121260 w 423958"/>
                  <a:gd name="connsiteY8" fmla="*/ 109471 h 387358"/>
                  <a:gd name="connsiteX9" fmla="*/ 131927 w 423958"/>
                  <a:gd name="connsiteY9" fmla="*/ 112278 h 387358"/>
                  <a:gd name="connsiteX10" fmla="*/ 151575 w 423958"/>
                  <a:gd name="connsiteY10" fmla="*/ 100489 h 387358"/>
                  <a:gd name="connsiteX11" fmla="*/ 181890 w 423958"/>
                  <a:gd name="connsiteY11" fmla="*/ 44911 h 387358"/>
                  <a:gd name="connsiteX12" fmla="*/ 215012 w 423958"/>
                  <a:gd name="connsiteY12" fmla="*/ 44911 h 387358"/>
                  <a:gd name="connsiteX13" fmla="*/ 115646 w 423958"/>
                  <a:gd name="connsiteY13" fmla="*/ 230170 h 387358"/>
                  <a:gd name="connsiteX14" fmla="*/ 22456 w 423958"/>
                  <a:gd name="connsiteY14" fmla="*/ 230170 h 387358"/>
                  <a:gd name="connsiteX15" fmla="*/ 0 w 423958"/>
                  <a:gd name="connsiteY15" fmla="*/ 252625 h 387358"/>
                  <a:gd name="connsiteX16" fmla="*/ 22456 w 423958"/>
                  <a:gd name="connsiteY16" fmla="*/ 275081 h 387358"/>
                  <a:gd name="connsiteX17" fmla="*/ 129120 w 423958"/>
                  <a:gd name="connsiteY17" fmla="*/ 275081 h 387358"/>
                  <a:gd name="connsiteX18" fmla="*/ 148768 w 423958"/>
                  <a:gd name="connsiteY18" fmla="*/ 263292 h 387358"/>
                  <a:gd name="connsiteX19" fmla="*/ 188066 w 423958"/>
                  <a:gd name="connsiteY19" fmla="*/ 190872 h 387358"/>
                  <a:gd name="connsiteX20" fmla="*/ 252625 w 423958"/>
                  <a:gd name="connsiteY20" fmla="*/ 250941 h 387358"/>
                  <a:gd name="connsiteX21" fmla="*/ 247573 w 423958"/>
                  <a:gd name="connsiteY21" fmla="*/ 363780 h 387358"/>
                  <a:gd name="connsiteX22" fmla="*/ 268344 w 423958"/>
                  <a:gd name="connsiteY22" fmla="*/ 387359 h 387358"/>
                  <a:gd name="connsiteX23" fmla="*/ 269467 w 423958"/>
                  <a:gd name="connsiteY23" fmla="*/ 387359 h 387358"/>
                  <a:gd name="connsiteX24" fmla="*/ 291923 w 423958"/>
                  <a:gd name="connsiteY24" fmla="*/ 366026 h 387358"/>
                  <a:gd name="connsiteX25" fmla="*/ 297537 w 423958"/>
                  <a:gd name="connsiteY25" fmla="*/ 242520 h 387358"/>
                  <a:gd name="connsiteX26" fmla="*/ 290238 w 423958"/>
                  <a:gd name="connsiteY26" fmla="*/ 225117 h 387358"/>
                  <a:gd name="connsiteX27" fmla="*/ 235784 w 423958"/>
                  <a:gd name="connsiteY27" fmla="*/ 174592 h 387358"/>
                  <a:gd name="connsiteX28" fmla="*/ 293045 w 423958"/>
                  <a:gd name="connsiteY28" fmla="*/ 67928 h 387358"/>
                  <a:gd name="connsiteX29" fmla="*/ 358167 w 423958"/>
                  <a:gd name="connsiteY29" fmla="*/ 108910 h 387358"/>
                  <a:gd name="connsiteX30" fmla="*/ 376131 w 423958"/>
                  <a:gd name="connsiteY30" fmla="*/ 111717 h 387358"/>
                  <a:gd name="connsiteX31" fmla="*/ 390166 w 423958"/>
                  <a:gd name="connsiteY31" fmla="*/ 100489 h 387358"/>
                  <a:gd name="connsiteX32" fmla="*/ 421042 w 423958"/>
                  <a:gd name="connsiteY32" fmla="*/ 41543 h 387358"/>
                  <a:gd name="connsiteX33" fmla="*/ 412060 w 423958"/>
                  <a:gd name="connsiteY33" fmla="*/ 11228 h 38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3958" h="387358">
                    <a:moveTo>
                      <a:pt x="412060" y="11228"/>
                    </a:moveTo>
                    <a:cubicBezTo>
                      <a:pt x="400832" y="5614"/>
                      <a:pt x="387359" y="9544"/>
                      <a:pt x="381745" y="20771"/>
                    </a:cubicBezTo>
                    <a:lnTo>
                      <a:pt x="362096" y="57823"/>
                    </a:lnTo>
                    <a:lnTo>
                      <a:pt x="275642" y="3368"/>
                    </a:lnTo>
                    <a:cubicBezTo>
                      <a:pt x="272274" y="1123"/>
                      <a:pt x="268344" y="0"/>
                      <a:pt x="263853" y="0"/>
                    </a:cubicBezTo>
                    <a:lnTo>
                      <a:pt x="168417" y="0"/>
                    </a:lnTo>
                    <a:cubicBezTo>
                      <a:pt x="159996" y="0"/>
                      <a:pt x="152698" y="4491"/>
                      <a:pt x="148768" y="11789"/>
                    </a:cubicBezTo>
                    <a:lnTo>
                      <a:pt x="112278" y="79156"/>
                    </a:lnTo>
                    <a:cubicBezTo>
                      <a:pt x="106103" y="89822"/>
                      <a:pt x="110594" y="103857"/>
                      <a:pt x="121260" y="109471"/>
                    </a:cubicBezTo>
                    <a:cubicBezTo>
                      <a:pt x="124629" y="111155"/>
                      <a:pt x="128558" y="112278"/>
                      <a:pt x="131927" y="112278"/>
                    </a:cubicBezTo>
                    <a:cubicBezTo>
                      <a:pt x="139786" y="112278"/>
                      <a:pt x="147645" y="107787"/>
                      <a:pt x="151575" y="100489"/>
                    </a:cubicBezTo>
                    <a:lnTo>
                      <a:pt x="181890" y="44911"/>
                    </a:lnTo>
                    <a:lnTo>
                      <a:pt x="215012" y="44911"/>
                    </a:lnTo>
                    <a:lnTo>
                      <a:pt x="115646" y="230170"/>
                    </a:lnTo>
                    <a:lnTo>
                      <a:pt x="22456" y="230170"/>
                    </a:lnTo>
                    <a:cubicBezTo>
                      <a:pt x="10105" y="230170"/>
                      <a:pt x="0" y="240275"/>
                      <a:pt x="0" y="252625"/>
                    </a:cubicBezTo>
                    <a:cubicBezTo>
                      <a:pt x="0" y="264976"/>
                      <a:pt x="10105" y="275081"/>
                      <a:pt x="22456" y="275081"/>
                    </a:cubicBezTo>
                    <a:lnTo>
                      <a:pt x="129120" y="275081"/>
                    </a:lnTo>
                    <a:cubicBezTo>
                      <a:pt x="137540" y="275081"/>
                      <a:pt x="144839" y="270590"/>
                      <a:pt x="148768" y="263292"/>
                    </a:cubicBezTo>
                    <a:lnTo>
                      <a:pt x="188066" y="190872"/>
                    </a:lnTo>
                    <a:lnTo>
                      <a:pt x="252625" y="250941"/>
                    </a:lnTo>
                    <a:lnTo>
                      <a:pt x="247573" y="363780"/>
                    </a:lnTo>
                    <a:cubicBezTo>
                      <a:pt x="246450" y="376131"/>
                      <a:pt x="255994" y="386797"/>
                      <a:pt x="268344" y="387359"/>
                    </a:cubicBezTo>
                    <a:cubicBezTo>
                      <a:pt x="268906" y="387359"/>
                      <a:pt x="268906" y="387359"/>
                      <a:pt x="269467" y="387359"/>
                    </a:cubicBezTo>
                    <a:cubicBezTo>
                      <a:pt x="281256" y="387359"/>
                      <a:pt x="291361" y="377815"/>
                      <a:pt x="291923" y="366026"/>
                    </a:cubicBezTo>
                    <a:lnTo>
                      <a:pt x="297537" y="242520"/>
                    </a:lnTo>
                    <a:cubicBezTo>
                      <a:pt x="298098" y="235784"/>
                      <a:pt x="295291" y="229608"/>
                      <a:pt x="290238" y="225117"/>
                    </a:cubicBezTo>
                    <a:lnTo>
                      <a:pt x="235784" y="174592"/>
                    </a:lnTo>
                    <a:lnTo>
                      <a:pt x="293045" y="67928"/>
                    </a:lnTo>
                    <a:lnTo>
                      <a:pt x="358167" y="108910"/>
                    </a:lnTo>
                    <a:cubicBezTo>
                      <a:pt x="363219" y="112278"/>
                      <a:pt x="369956" y="113401"/>
                      <a:pt x="376131" y="111717"/>
                    </a:cubicBezTo>
                    <a:cubicBezTo>
                      <a:pt x="382306" y="110032"/>
                      <a:pt x="387359" y="106103"/>
                      <a:pt x="390166" y="100489"/>
                    </a:cubicBezTo>
                    <a:lnTo>
                      <a:pt x="421042" y="41543"/>
                    </a:lnTo>
                    <a:cubicBezTo>
                      <a:pt x="427218" y="30876"/>
                      <a:pt x="423288" y="17403"/>
                      <a:pt x="412060" y="11228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1" name="Graphic 19" descr="Chat">
              <a:extLst>
                <a:ext uri="{FF2B5EF4-FFF2-40B4-BE49-F238E27FC236}">
                  <a16:creationId xmlns:a16="http://schemas.microsoft.com/office/drawing/2014/main" id="{AB47C30E-1E1B-A7DF-F04E-028F4119DA3A}"/>
                </a:ext>
              </a:extLst>
            </p:cNvPr>
            <p:cNvGrpSpPr/>
            <p:nvPr/>
          </p:nvGrpSpPr>
          <p:grpSpPr>
            <a:xfrm>
              <a:off x="2451866" y="3754638"/>
              <a:ext cx="366695" cy="256686"/>
              <a:chOff x="7891326" y="3007054"/>
              <a:chExt cx="449111" cy="314378"/>
            </a:xfrm>
          </p:grpSpPr>
          <p:sp>
            <p:nvSpPr>
              <p:cNvPr id="21" name="Freeform: Shape 26">
                <a:extLst>
                  <a:ext uri="{FF2B5EF4-FFF2-40B4-BE49-F238E27FC236}">
                    <a16:creationId xmlns:a16="http://schemas.microsoft.com/office/drawing/2014/main" id="{44C0658E-579F-F844-CE43-CC0B88DAD687}"/>
                  </a:ext>
                </a:extLst>
              </p:cNvPr>
              <p:cNvSpPr/>
              <p:nvPr/>
            </p:nvSpPr>
            <p:spPr>
              <a:xfrm>
                <a:off x="7891326" y="3007054"/>
                <a:ext cx="280694" cy="252625"/>
              </a:xfrm>
              <a:custGeom>
                <a:avLst/>
                <a:gdLst>
                  <a:gd name="connsiteX0" fmla="*/ 190872 w 280694"/>
                  <a:gd name="connsiteY0" fmla="*/ 39297 h 252625"/>
                  <a:gd name="connsiteX1" fmla="*/ 280695 w 280694"/>
                  <a:gd name="connsiteY1" fmla="*/ 39297 h 252625"/>
                  <a:gd name="connsiteX2" fmla="*/ 280695 w 280694"/>
                  <a:gd name="connsiteY2" fmla="*/ 22456 h 252625"/>
                  <a:gd name="connsiteX3" fmla="*/ 258239 w 280694"/>
                  <a:gd name="connsiteY3" fmla="*/ 0 h 252625"/>
                  <a:gd name="connsiteX4" fmla="*/ 22456 w 280694"/>
                  <a:gd name="connsiteY4" fmla="*/ 0 h 252625"/>
                  <a:gd name="connsiteX5" fmla="*/ 0 w 280694"/>
                  <a:gd name="connsiteY5" fmla="*/ 22456 h 252625"/>
                  <a:gd name="connsiteX6" fmla="*/ 0 w 280694"/>
                  <a:gd name="connsiteY6" fmla="*/ 174031 h 252625"/>
                  <a:gd name="connsiteX7" fmla="*/ 22456 w 280694"/>
                  <a:gd name="connsiteY7" fmla="*/ 196486 h 252625"/>
                  <a:gd name="connsiteX8" fmla="*/ 56139 w 280694"/>
                  <a:gd name="connsiteY8" fmla="*/ 196486 h 252625"/>
                  <a:gd name="connsiteX9" fmla="*/ 56139 w 280694"/>
                  <a:gd name="connsiteY9" fmla="*/ 252625 h 252625"/>
                  <a:gd name="connsiteX10" fmla="*/ 112278 w 280694"/>
                  <a:gd name="connsiteY10" fmla="*/ 196486 h 252625"/>
                  <a:gd name="connsiteX11" fmla="*/ 145961 w 280694"/>
                  <a:gd name="connsiteY11" fmla="*/ 196486 h 252625"/>
                  <a:gd name="connsiteX12" fmla="*/ 145961 w 280694"/>
                  <a:gd name="connsiteY12" fmla="*/ 84208 h 252625"/>
                  <a:gd name="connsiteX13" fmla="*/ 190872 w 280694"/>
                  <a:gd name="connsiteY13" fmla="*/ 39297 h 2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694" h="252625">
                    <a:moveTo>
                      <a:pt x="190872" y="39297"/>
                    </a:moveTo>
                    <a:lnTo>
                      <a:pt x="280695" y="39297"/>
                    </a:lnTo>
                    <a:lnTo>
                      <a:pt x="280695" y="22456"/>
                    </a:lnTo>
                    <a:cubicBezTo>
                      <a:pt x="280695" y="10105"/>
                      <a:pt x="270590" y="0"/>
                      <a:pt x="258239" y="0"/>
                    </a:cubicBezTo>
                    <a:lnTo>
                      <a:pt x="22456" y="0"/>
                    </a:lnTo>
                    <a:cubicBezTo>
                      <a:pt x="10105" y="0"/>
                      <a:pt x="0" y="10105"/>
                      <a:pt x="0" y="22456"/>
                    </a:cubicBezTo>
                    <a:lnTo>
                      <a:pt x="0" y="174031"/>
                    </a:lnTo>
                    <a:cubicBezTo>
                      <a:pt x="0" y="186381"/>
                      <a:pt x="10105" y="196486"/>
                      <a:pt x="22456" y="196486"/>
                    </a:cubicBezTo>
                    <a:lnTo>
                      <a:pt x="56139" y="196486"/>
                    </a:lnTo>
                    <a:lnTo>
                      <a:pt x="56139" y="252625"/>
                    </a:lnTo>
                    <a:lnTo>
                      <a:pt x="112278" y="196486"/>
                    </a:lnTo>
                    <a:lnTo>
                      <a:pt x="145961" y="196486"/>
                    </a:lnTo>
                    <a:lnTo>
                      <a:pt x="145961" y="84208"/>
                    </a:lnTo>
                    <a:cubicBezTo>
                      <a:pt x="145961" y="59507"/>
                      <a:pt x="166171" y="39297"/>
                      <a:pt x="190872" y="3929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: Shape 27">
                <a:extLst>
                  <a:ext uri="{FF2B5EF4-FFF2-40B4-BE49-F238E27FC236}">
                    <a16:creationId xmlns:a16="http://schemas.microsoft.com/office/drawing/2014/main" id="{16C20969-5B75-38B2-FE47-C7FBFF5EE0B0}"/>
                  </a:ext>
                </a:extLst>
              </p:cNvPr>
              <p:cNvSpPr/>
              <p:nvPr/>
            </p:nvSpPr>
            <p:spPr>
              <a:xfrm>
                <a:off x="8059743" y="3068807"/>
                <a:ext cx="280694" cy="252625"/>
              </a:xfrm>
              <a:custGeom>
                <a:avLst/>
                <a:gdLst>
                  <a:gd name="connsiteX0" fmla="*/ 258239 w 280694"/>
                  <a:gd name="connsiteY0" fmla="*/ 0 h 252625"/>
                  <a:gd name="connsiteX1" fmla="*/ 22456 w 280694"/>
                  <a:gd name="connsiteY1" fmla="*/ 0 h 252625"/>
                  <a:gd name="connsiteX2" fmla="*/ 0 w 280694"/>
                  <a:gd name="connsiteY2" fmla="*/ 22456 h 252625"/>
                  <a:gd name="connsiteX3" fmla="*/ 0 w 280694"/>
                  <a:gd name="connsiteY3" fmla="*/ 174031 h 252625"/>
                  <a:gd name="connsiteX4" fmla="*/ 22456 w 280694"/>
                  <a:gd name="connsiteY4" fmla="*/ 196486 h 252625"/>
                  <a:gd name="connsiteX5" fmla="*/ 168417 w 280694"/>
                  <a:gd name="connsiteY5" fmla="*/ 196486 h 252625"/>
                  <a:gd name="connsiteX6" fmla="*/ 224556 w 280694"/>
                  <a:gd name="connsiteY6" fmla="*/ 252625 h 252625"/>
                  <a:gd name="connsiteX7" fmla="*/ 224556 w 280694"/>
                  <a:gd name="connsiteY7" fmla="*/ 196486 h 252625"/>
                  <a:gd name="connsiteX8" fmla="*/ 258239 w 280694"/>
                  <a:gd name="connsiteY8" fmla="*/ 196486 h 252625"/>
                  <a:gd name="connsiteX9" fmla="*/ 280695 w 280694"/>
                  <a:gd name="connsiteY9" fmla="*/ 174031 h 252625"/>
                  <a:gd name="connsiteX10" fmla="*/ 280695 w 280694"/>
                  <a:gd name="connsiteY10" fmla="*/ 22456 h 252625"/>
                  <a:gd name="connsiteX11" fmla="*/ 258239 w 280694"/>
                  <a:gd name="connsiteY11" fmla="*/ 0 h 2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694" h="252625">
                    <a:moveTo>
                      <a:pt x="258239" y="0"/>
                    </a:moveTo>
                    <a:lnTo>
                      <a:pt x="22456" y="0"/>
                    </a:lnTo>
                    <a:cubicBezTo>
                      <a:pt x="10105" y="0"/>
                      <a:pt x="0" y="10105"/>
                      <a:pt x="0" y="22456"/>
                    </a:cubicBezTo>
                    <a:lnTo>
                      <a:pt x="0" y="174031"/>
                    </a:lnTo>
                    <a:cubicBezTo>
                      <a:pt x="0" y="186381"/>
                      <a:pt x="10105" y="196486"/>
                      <a:pt x="22456" y="196486"/>
                    </a:cubicBezTo>
                    <a:lnTo>
                      <a:pt x="168417" y="196486"/>
                    </a:lnTo>
                    <a:lnTo>
                      <a:pt x="224556" y="252625"/>
                    </a:lnTo>
                    <a:lnTo>
                      <a:pt x="224556" y="196486"/>
                    </a:lnTo>
                    <a:lnTo>
                      <a:pt x="258239" y="196486"/>
                    </a:lnTo>
                    <a:cubicBezTo>
                      <a:pt x="270590" y="196486"/>
                      <a:pt x="280695" y="186381"/>
                      <a:pt x="280695" y="174031"/>
                    </a:cubicBezTo>
                    <a:lnTo>
                      <a:pt x="280695" y="22456"/>
                    </a:lnTo>
                    <a:cubicBezTo>
                      <a:pt x="280695" y="10105"/>
                      <a:pt x="270590" y="0"/>
                      <a:pt x="258239" y="0"/>
                    </a:cubicBezTo>
                    <a:close/>
                  </a:path>
                </a:pathLst>
              </a:custGeom>
              <a:solidFill>
                <a:srgbClr val="2D3E50"/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1" descr="Call center">
              <a:extLst>
                <a:ext uri="{FF2B5EF4-FFF2-40B4-BE49-F238E27FC236}">
                  <a16:creationId xmlns:a16="http://schemas.microsoft.com/office/drawing/2014/main" id="{352820C6-96EA-FB53-3BFD-6D219CFF3BBE}"/>
                </a:ext>
              </a:extLst>
            </p:cNvPr>
            <p:cNvGrpSpPr/>
            <p:nvPr/>
          </p:nvGrpSpPr>
          <p:grpSpPr>
            <a:xfrm>
              <a:off x="2488535" y="4193798"/>
              <a:ext cx="293356" cy="348359"/>
              <a:chOff x="7922824" y="3544931"/>
              <a:chExt cx="359289" cy="426656"/>
            </a:xfrm>
          </p:grpSpPr>
          <p:sp>
            <p:nvSpPr>
              <p:cNvPr id="18" name="Freeform: Shape 29">
                <a:extLst>
                  <a:ext uri="{FF2B5EF4-FFF2-40B4-BE49-F238E27FC236}">
                    <a16:creationId xmlns:a16="http://schemas.microsoft.com/office/drawing/2014/main" id="{7A449937-DB55-54C7-364A-B0C421BD4342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: Shape 30">
                <a:extLst>
                  <a:ext uri="{FF2B5EF4-FFF2-40B4-BE49-F238E27FC236}">
                    <a16:creationId xmlns:a16="http://schemas.microsoft.com/office/drawing/2014/main" id="{4A3CDCEE-5D9C-E497-F02F-BDDF2FD67216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: Shape 31">
                <a:extLst>
                  <a:ext uri="{FF2B5EF4-FFF2-40B4-BE49-F238E27FC236}">
                    <a16:creationId xmlns:a16="http://schemas.microsoft.com/office/drawing/2014/main" id="{D8ED4274-C612-DAD5-78BA-C441D505B632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7" name="Arc 3">
              <a:extLst>
                <a:ext uri="{FF2B5EF4-FFF2-40B4-BE49-F238E27FC236}">
                  <a16:creationId xmlns:a16="http://schemas.microsoft.com/office/drawing/2014/main" id="{74783776-5F9F-5416-9957-89E230964E8E}"/>
                </a:ext>
              </a:extLst>
            </p:cNvPr>
            <p:cNvSpPr/>
            <p:nvPr/>
          </p:nvSpPr>
          <p:spPr>
            <a:xfrm rot="17466083" flipV="1">
              <a:off x="1575123" y="3018339"/>
              <a:ext cx="1960516" cy="1849232"/>
            </a:xfrm>
            <a:prstGeom prst="arc">
              <a:avLst>
                <a:gd name="adj1" fmla="val 14507218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5380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57AE461A-AE5F-4B41-9816-D384E4139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29</cp:revision>
  <dcterms:created xsi:type="dcterms:W3CDTF">2020-06-29T09:54:11Z</dcterms:created>
  <dcterms:modified xsi:type="dcterms:W3CDTF">2023-03-24T12:00:37Z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