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6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5F9"/>
    <a:srgbClr val="96D8CD"/>
    <a:srgbClr val="0BB5DD"/>
    <a:srgbClr val="5DCEAF"/>
    <a:srgbClr val="737373"/>
    <a:srgbClr val="00A8B0"/>
    <a:srgbClr val="FDB7E0"/>
    <a:srgbClr val="015B3D"/>
    <a:srgbClr val="D1D1D1"/>
    <a:srgbClr val="05B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3DB1D-73A4-419B-8F47-3DE6F86F4096}" v="3" dt="2022-10-10T14:54:42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74354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E3F01561-EB9D-4898-A62F-D0A7D86DD5D5}"/>
    <pc:docChg chg="custSel delSld modSld delMainMaster">
      <pc:chgData name="Cristina MartinsRodrigues" userId="78c086b1-f7ce-4395-995d-5f6a928ce23d" providerId="ADAL" clId="{E3F01561-EB9D-4898-A62F-D0A7D86DD5D5}" dt="2021-03-05T12:19:37.400" v="416" actId="20577"/>
      <pc:docMkLst>
        <pc:docMk/>
      </pc:docMkLst>
      <pc:sldChg chg="del">
        <pc:chgData name="Cristina MartinsRodrigues" userId="78c086b1-f7ce-4395-995d-5f6a928ce23d" providerId="ADAL" clId="{E3F01561-EB9D-4898-A62F-D0A7D86DD5D5}" dt="2021-02-22T12:07:38.009" v="257" actId="47"/>
        <pc:sldMkLst>
          <pc:docMk/>
          <pc:sldMk cId="2898444811" sldId="256"/>
        </pc:sldMkLst>
      </pc:sldChg>
      <pc:sldChg chg="del">
        <pc:chgData name="Cristina MartinsRodrigues" userId="78c086b1-f7ce-4395-995d-5f6a928ce23d" providerId="ADAL" clId="{E3F01561-EB9D-4898-A62F-D0A7D86DD5D5}" dt="2021-02-22T12:07:39.124" v="258" actId="47"/>
        <pc:sldMkLst>
          <pc:docMk/>
          <pc:sldMk cId="3958175480" sldId="257"/>
        </pc:sldMkLst>
      </pc:sldChg>
      <pc:sldChg chg="modNotesTx">
        <pc:chgData name="Cristina MartinsRodrigues" userId="78c086b1-f7ce-4395-995d-5f6a928ce23d" providerId="ADAL" clId="{E3F01561-EB9D-4898-A62F-D0A7D86DD5D5}" dt="2021-02-24T14:56:39.722" v="274" actId="20577"/>
        <pc:sldMkLst>
          <pc:docMk/>
          <pc:sldMk cId="0" sldId="258"/>
        </pc:sldMkLst>
      </pc:sldChg>
      <pc:sldChg chg="del">
        <pc:chgData name="Cristina MartinsRodrigues" userId="78c086b1-f7ce-4395-995d-5f6a928ce23d" providerId="ADAL" clId="{E3F01561-EB9D-4898-A62F-D0A7D86DD5D5}" dt="2021-02-22T12:07:39.535" v="259" actId="47"/>
        <pc:sldMkLst>
          <pc:docMk/>
          <pc:sldMk cId="3114332903" sldId="259"/>
        </pc:sldMkLst>
      </pc:sldChg>
      <pc:sldChg chg="del">
        <pc:chgData name="Cristina MartinsRodrigues" userId="78c086b1-f7ce-4395-995d-5f6a928ce23d" providerId="ADAL" clId="{E3F01561-EB9D-4898-A62F-D0A7D86DD5D5}" dt="2021-02-22T12:07:42.522" v="270" actId="47"/>
        <pc:sldMkLst>
          <pc:docMk/>
          <pc:sldMk cId="2944914829" sldId="260"/>
        </pc:sldMkLst>
      </pc:sldChg>
      <pc:sldChg chg="modAnim modNotesTx">
        <pc:chgData name="Cristina MartinsRodrigues" userId="78c086b1-f7ce-4395-995d-5f6a928ce23d" providerId="ADAL" clId="{E3F01561-EB9D-4898-A62F-D0A7D86DD5D5}" dt="2021-03-03T15:05:23.244" v="410" actId="20577"/>
        <pc:sldMkLst>
          <pc:docMk/>
          <pc:sldMk cId="2651175639" sldId="286"/>
        </pc:sldMkLst>
      </pc:sldChg>
      <pc:sldChg chg="modSp mod modNotesTx">
        <pc:chgData name="Cristina MartinsRodrigues" userId="78c086b1-f7ce-4395-995d-5f6a928ce23d" providerId="ADAL" clId="{E3F01561-EB9D-4898-A62F-D0A7D86DD5D5}" dt="2021-03-05T12:13:52.807" v="414" actId="1037"/>
        <pc:sldMkLst>
          <pc:docMk/>
          <pc:sldMk cId="2212530618" sldId="533"/>
        </pc:sldMkLst>
        <pc:spChg chg="mod">
          <ac:chgData name="Cristina MartinsRodrigues" userId="78c086b1-f7ce-4395-995d-5f6a928ce23d" providerId="ADAL" clId="{E3F01561-EB9D-4898-A62F-D0A7D86DD5D5}" dt="2021-03-05T12:13:52.807" v="414" actId="1037"/>
          <ac:spMkLst>
            <pc:docMk/>
            <pc:sldMk cId="2212530618" sldId="533"/>
            <ac:spMk id="6" creationId="{6DFF5FC7-E3F1-4FF7-95A2-D2A1CB7A4CA3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2.248" v="269" actId="47"/>
        <pc:sldMkLst>
          <pc:docMk/>
          <pc:sldMk cId="1213068324" sldId="585"/>
        </pc:sldMkLst>
      </pc:sldChg>
      <pc:sldChg chg="del">
        <pc:chgData name="Cristina MartinsRodrigues" userId="78c086b1-f7ce-4395-995d-5f6a928ce23d" providerId="ADAL" clId="{E3F01561-EB9D-4898-A62F-D0A7D86DD5D5}" dt="2021-02-22T12:07:43.063" v="272" actId="47"/>
        <pc:sldMkLst>
          <pc:docMk/>
          <pc:sldMk cId="823639980" sldId="586"/>
        </pc:sldMkLst>
      </pc:sldChg>
      <pc:sldChg chg="del">
        <pc:chgData name="Cristina MartinsRodrigues" userId="78c086b1-f7ce-4395-995d-5f6a928ce23d" providerId="ADAL" clId="{E3F01561-EB9D-4898-A62F-D0A7D86DD5D5}" dt="2021-02-22T12:07:43.318" v="273" actId="47"/>
        <pc:sldMkLst>
          <pc:docMk/>
          <pc:sldMk cId="471806095" sldId="587"/>
        </pc:sldMkLst>
      </pc:sldChg>
      <pc:sldChg chg="del">
        <pc:chgData name="Cristina MartinsRodrigues" userId="78c086b1-f7ce-4395-995d-5f6a928ce23d" providerId="ADAL" clId="{E3F01561-EB9D-4898-A62F-D0A7D86DD5D5}" dt="2021-02-22T12:07:41.976" v="268" actId="47"/>
        <pc:sldMkLst>
          <pc:docMk/>
          <pc:sldMk cId="1789400167" sldId="588"/>
        </pc:sldMkLst>
      </pc:sldChg>
      <pc:sldChg chg="del">
        <pc:chgData name="Cristina MartinsRodrigues" userId="78c086b1-f7ce-4395-995d-5f6a928ce23d" providerId="ADAL" clId="{E3F01561-EB9D-4898-A62F-D0A7D86DD5D5}" dt="2021-02-22T12:07:42.799" v="271" actId="47"/>
        <pc:sldMkLst>
          <pc:docMk/>
          <pc:sldMk cId="449943600" sldId="589"/>
        </pc:sldMkLst>
      </pc:sldChg>
      <pc:sldChg chg="del">
        <pc:chgData name="Cristina MartinsRodrigues" userId="78c086b1-f7ce-4395-995d-5f6a928ce23d" providerId="ADAL" clId="{E3F01561-EB9D-4898-A62F-D0A7D86DD5D5}" dt="2021-02-22T12:07:41.662" v="267" actId="47"/>
        <pc:sldMkLst>
          <pc:docMk/>
          <pc:sldMk cId="2453877441" sldId="590"/>
        </pc:sldMkLst>
      </pc:sldChg>
      <pc:sldChg chg="del">
        <pc:chgData name="Cristina MartinsRodrigues" userId="78c086b1-f7ce-4395-995d-5f6a928ce23d" providerId="ADAL" clId="{E3F01561-EB9D-4898-A62F-D0A7D86DD5D5}" dt="2021-02-22T12:07:41.360" v="266" actId="47"/>
        <pc:sldMkLst>
          <pc:docMk/>
          <pc:sldMk cId="2419882840" sldId="591"/>
        </pc:sldMkLst>
      </pc:sldChg>
      <pc:sldChg chg="del">
        <pc:chgData name="Cristina MartinsRodrigues" userId="78c086b1-f7ce-4395-995d-5f6a928ce23d" providerId="ADAL" clId="{E3F01561-EB9D-4898-A62F-D0A7D86DD5D5}" dt="2021-02-22T12:07:41.123" v="265" actId="47"/>
        <pc:sldMkLst>
          <pc:docMk/>
          <pc:sldMk cId="4038914455" sldId="592"/>
        </pc:sldMkLst>
      </pc:sldChg>
      <pc:sldChg chg="modSp mod modNotesTx">
        <pc:chgData name="Cristina MartinsRodrigues" userId="78c086b1-f7ce-4395-995d-5f6a928ce23d" providerId="ADAL" clId="{E3F01561-EB9D-4898-A62F-D0A7D86DD5D5}" dt="2021-02-24T15:28:31.311" v="404" actId="1035"/>
        <pc:sldMkLst>
          <pc:docMk/>
          <pc:sldMk cId="1061197200" sldId="593"/>
        </pc:sldMkLst>
        <pc:spChg chg="mod">
          <ac:chgData name="Cristina MartinsRodrigues" userId="78c086b1-f7ce-4395-995d-5f6a928ce23d" providerId="ADAL" clId="{E3F01561-EB9D-4898-A62F-D0A7D86DD5D5}" dt="2021-02-24T15:28:31.311" v="404" actId="1035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E3F01561-EB9D-4898-A62F-D0A7D86DD5D5}" dt="2021-02-24T15:28:31.311" v="404" actId="1035"/>
          <ac:spMkLst>
            <pc:docMk/>
            <pc:sldMk cId="1061197200" sldId="593"/>
            <ac:spMk id="224" creationId="{100BB238-5010-48BF-9FF8-9D518478419A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1.086" v="264" actId="47"/>
        <pc:sldMkLst>
          <pc:docMk/>
          <pc:sldMk cId="3331207220" sldId="594"/>
        </pc:sldMkLst>
      </pc:sldChg>
      <pc:sldChg chg="del">
        <pc:chgData name="Cristina MartinsRodrigues" userId="78c086b1-f7ce-4395-995d-5f6a928ce23d" providerId="ADAL" clId="{E3F01561-EB9D-4898-A62F-D0A7D86DD5D5}" dt="2021-02-22T12:07:39.994" v="261" actId="47"/>
        <pc:sldMkLst>
          <pc:docMk/>
          <pc:sldMk cId="1605242836" sldId="595"/>
        </pc:sldMkLst>
      </pc:sldChg>
      <pc:sldChg chg="del">
        <pc:chgData name="Cristina MartinsRodrigues" userId="78c086b1-f7ce-4395-995d-5f6a928ce23d" providerId="ADAL" clId="{E3F01561-EB9D-4898-A62F-D0A7D86DD5D5}" dt="2021-02-22T12:07:40.595" v="263" actId="47"/>
        <pc:sldMkLst>
          <pc:docMk/>
          <pc:sldMk cId="3356228043" sldId="596"/>
        </pc:sldMkLst>
      </pc:sldChg>
      <pc:sldChg chg="modSp mod modNotesTx">
        <pc:chgData name="Cristina MartinsRodrigues" userId="78c086b1-f7ce-4395-995d-5f6a928ce23d" providerId="ADAL" clId="{E3F01561-EB9D-4898-A62F-D0A7D86DD5D5}" dt="2021-03-05T12:19:37.400" v="416" actId="20577"/>
        <pc:sldMkLst>
          <pc:docMk/>
          <pc:sldMk cId="1245435337" sldId="597"/>
        </pc:sldMkLst>
        <pc:spChg chg="mod">
          <ac:chgData name="Cristina MartinsRodrigues" userId="78c086b1-f7ce-4395-995d-5f6a928ce23d" providerId="ADAL" clId="{E3F01561-EB9D-4898-A62F-D0A7D86DD5D5}" dt="2021-03-05T12:19:37.400" v="416" actId="20577"/>
          <ac:spMkLst>
            <pc:docMk/>
            <pc:sldMk cId="1245435337" sldId="597"/>
            <ac:spMk id="335" creationId="{1FC816ED-5210-4936-9B4B-C0B00ABCC44E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0.362" v="262" actId="47"/>
        <pc:sldMkLst>
          <pc:docMk/>
          <pc:sldMk cId="1590289875" sldId="598"/>
        </pc:sldMkLst>
      </pc:sldChg>
      <pc:sldChg chg="del">
        <pc:chgData name="Cristina MartinsRodrigues" userId="78c086b1-f7ce-4395-995d-5f6a928ce23d" providerId="ADAL" clId="{E3F01561-EB9D-4898-A62F-D0A7D86DD5D5}" dt="2021-02-22T12:07:39.763" v="260" actId="47"/>
        <pc:sldMkLst>
          <pc:docMk/>
          <pc:sldMk cId="1413835289" sldId="599"/>
        </pc:sldMkLst>
      </pc:sldChg>
      <pc:sldChg chg="addSp delSp modSp mod delAnim modAnim modNotesTx">
        <pc:chgData name="Cristina MartinsRodrigues" userId="78c086b1-f7ce-4395-995d-5f6a928ce23d" providerId="ADAL" clId="{E3F01561-EB9D-4898-A62F-D0A7D86DD5D5}" dt="2021-02-24T15:50:06.508" v="405"/>
        <pc:sldMkLst>
          <pc:docMk/>
          <pc:sldMk cId="3281793731" sldId="600"/>
        </pc:sldMkLst>
        <pc:spChg chg="add mod">
          <ac:chgData name="Cristina MartinsRodrigues" userId="78c086b1-f7ce-4395-995d-5f6a928ce23d" providerId="ADAL" clId="{E3F01561-EB9D-4898-A62F-D0A7D86DD5D5}" dt="2021-02-24T14:57:50.734" v="306" actId="20577"/>
          <ac:spMkLst>
            <pc:docMk/>
            <pc:sldMk cId="3281793731" sldId="600"/>
            <ac:spMk id="2" creationId="{76E3E83F-FECB-48A8-93D2-9F1DE93858E4}"/>
          </ac:spMkLst>
        </pc:spChg>
        <pc:spChg chg="add del mod">
          <ac:chgData name="Cristina MartinsRodrigues" userId="78c086b1-f7ce-4395-995d-5f6a928ce23d" providerId="ADAL" clId="{E3F01561-EB9D-4898-A62F-D0A7D86DD5D5}" dt="2021-02-24T15:04:01.263" v="328"/>
          <ac:spMkLst>
            <pc:docMk/>
            <pc:sldMk cId="3281793731" sldId="600"/>
            <ac:spMk id="9" creationId="{B80FBEB4-2B60-4F2C-8C71-C6D3C498F428}"/>
          </ac:spMkLst>
        </pc:spChg>
        <pc:spChg chg="add mod">
          <ac:chgData name="Cristina MartinsRodrigues" userId="78c086b1-f7ce-4395-995d-5f6a928ce23d" providerId="ADAL" clId="{E3F01561-EB9D-4898-A62F-D0A7D86DD5D5}" dt="2021-02-24T15:08:26.072" v="394" actId="12788"/>
          <ac:spMkLst>
            <pc:docMk/>
            <pc:sldMk cId="3281793731" sldId="600"/>
            <ac:spMk id="10" creationId="{B70C5AE0-A571-47A9-AAA6-21AA5F5C1DEF}"/>
          </ac:spMkLst>
        </pc:spChg>
        <pc:spChg chg="add mod">
          <ac:chgData name="Cristina MartinsRodrigues" userId="78c086b1-f7ce-4395-995d-5f6a928ce23d" providerId="ADAL" clId="{E3F01561-EB9D-4898-A62F-D0A7D86DD5D5}" dt="2021-02-24T15:09:14.394" v="397" actId="20577"/>
          <ac:spMkLst>
            <pc:docMk/>
            <pc:sldMk cId="3281793731" sldId="600"/>
            <ac:spMk id="11" creationId="{5BEEC5B0-9028-4F2E-A167-935968B01155}"/>
          </ac:spMkLst>
        </pc:spChg>
        <pc:grpChg chg="add del mod">
          <ac:chgData name="Cristina MartinsRodrigues" userId="78c086b1-f7ce-4395-995d-5f6a928ce23d" providerId="ADAL" clId="{E3F01561-EB9D-4898-A62F-D0A7D86DD5D5}" dt="2021-02-24T15:03:12.865" v="323" actId="165"/>
          <ac:grpSpMkLst>
            <pc:docMk/>
            <pc:sldMk cId="3281793731" sldId="600"/>
            <ac:grpSpMk id="8" creationId="{10E3C448-94E0-4DD9-A795-78803E0F074B}"/>
          </ac:grpSpMkLst>
        </pc:grpChg>
        <pc:graphicFrameChg chg="add del mod">
          <ac:chgData name="Cristina MartinsRodrigues" userId="78c086b1-f7ce-4395-995d-5f6a928ce23d" providerId="ADAL" clId="{E3F01561-EB9D-4898-A62F-D0A7D86DD5D5}" dt="2021-02-24T15:01:14.783" v="308" actId="478"/>
          <ac:graphicFrameMkLst>
            <pc:docMk/>
            <pc:sldMk cId="3281793731" sldId="600"/>
            <ac:graphicFrameMk id="3" creationId="{79317B9D-D2E6-454C-B3FC-CFF9393B8A16}"/>
          </ac:graphicFrameMkLst>
        </pc:graphicFrameChg>
        <pc:picChg chg="add mod topLvl">
          <ac:chgData name="Cristina MartinsRodrigues" userId="78c086b1-f7ce-4395-995d-5f6a928ce23d" providerId="ADAL" clId="{E3F01561-EB9D-4898-A62F-D0A7D86DD5D5}" dt="2021-02-24T15:08:26.072" v="394" actId="12788"/>
          <ac:picMkLst>
            <pc:docMk/>
            <pc:sldMk cId="3281793731" sldId="600"/>
            <ac:picMk id="5" creationId="{9BBB64DD-D04A-4B93-B1A5-95BCF8EA9959}"/>
          </ac:picMkLst>
        </pc:picChg>
        <pc:picChg chg="add mod topLvl">
          <ac:chgData name="Cristina MartinsRodrigues" userId="78c086b1-f7ce-4395-995d-5f6a928ce23d" providerId="ADAL" clId="{E3F01561-EB9D-4898-A62F-D0A7D86DD5D5}" dt="2021-02-24T15:03:35.064" v="324" actId="12789"/>
          <ac:picMkLst>
            <pc:docMk/>
            <pc:sldMk cId="3281793731" sldId="600"/>
            <ac:picMk id="7" creationId="{8EC65F3D-E9BA-47B6-A327-59BD74D3EE85}"/>
          </ac:picMkLst>
        </pc:picChg>
      </pc:sldChg>
      <pc:sldChg chg="del">
        <pc:chgData name="Cristina MartinsRodrigues" userId="78c086b1-f7ce-4395-995d-5f6a928ce23d" providerId="ADAL" clId="{E3F01561-EB9D-4898-A62F-D0A7D86DD5D5}" dt="2021-02-22T12:06:15.368" v="0" actId="47"/>
        <pc:sldMkLst>
          <pc:docMk/>
          <pc:sldMk cId="4055453912" sldId="601"/>
        </pc:sldMkLst>
      </pc:sldChg>
      <pc:sldMasterChg chg="del delSldLayout">
        <pc:chgData name="Cristina MartinsRodrigues" userId="78c086b1-f7ce-4395-995d-5f6a928ce23d" providerId="ADAL" clId="{E3F01561-EB9D-4898-A62F-D0A7D86DD5D5}" dt="2021-02-22T12:07:39.124" v="258" actId="47"/>
        <pc:sldMasterMkLst>
          <pc:docMk/>
          <pc:sldMasterMk cId="2765884984" sldId="2147483648"/>
        </pc:sldMasterMkLst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648712243" sldId="2147483649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89710022" sldId="2147483650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767380987" sldId="2147483651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700605634" sldId="2147483652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731559044" sldId="2147483653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675990173" sldId="2147483654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82353081" sldId="2147483655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305713598" sldId="2147483656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249189041" sldId="2147483657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439675931" sldId="2147483658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316670530" sldId="2147483659"/>
          </pc:sldLayoutMkLst>
        </pc:sldLayoutChg>
      </pc:sldMasterChg>
    </pc:docChg>
  </pc:docChgLst>
  <pc:docChgLst>
    <pc:chgData name="Cristina Martins Rodrigues" userId="459032d2-6611-47f6-b546-c79c040e89ab" providerId="ADAL" clId="{C0C7CC1F-4812-4D33-829D-A55D955119DD}"/>
    <pc:docChg chg="delSld modSld">
      <pc:chgData name="Cristina Martins Rodrigues" userId="459032d2-6611-47f6-b546-c79c040e89ab" providerId="ADAL" clId="{C0C7CC1F-4812-4D33-829D-A55D955119DD}" dt="2022-10-10T14:57:56.754" v="15" actId="20577"/>
      <pc:docMkLst>
        <pc:docMk/>
      </pc:docMkLst>
      <pc:sldChg chg="modSp mod">
        <pc:chgData name="Cristina Martins Rodrigues" userId="459032d2-6611-47f6-b546-c79c040e89ab" providerId="ADAL" clId="{C0C7CC1F-4812-4D33-829D-A55D955119DD}" dt="2022-10-10T14:57:56.754" v="15" actId="20577"/>
        <pc:sldMkLst>
          <pc:docMk/>
          <pc:sldMk cId="3382744903" sldId="657"/>
        </pc:sldMkLst>
        <pc:spChg chg="mod">
          <ac:chgData name="Cristina Martins Rodrigues" userId="459032d2-6611-47f6-b546-c79c040e89ab" providerId="ADAL" clId="{C0C7CC1F-4812-4D33-829D-A55D955119DD}" dt="2022-10-10T14:57:56.754" v="15" actId="20577"/>
          <ac:spMkLst>
            <pc:docMk/>
            <pc:sldMk cId="3382744903" sldId="657"/>
            <ac:spMk id="6" creationId="{B94F3ADD-58E5-4178-B47E-C164F214C62B}"/>
          </ac:spMkLst>
        </pc:spChg>
      </pc:sldChg>
      <pc:sldChg chg="del">
        <pc:chgData name="Cristina Martins Rodrigues" userId="459032d2-6611-47f6-b546-c79c040e89ab" providerId="ADAL" clId="{C0C7CC1F-4812-4D33-829D-A55D955119DD}" dt="2022-10-10T14:57:37.842" v="0" actId="47"/>
        <pc:sldMkLst>
          <pc:docMk/>
          <pc:sldMk cId="4097699244" sldId="658"/>
        </pc:sldMkLst>
      </pc:sldChg>
    </pc:docChg>
  </pc:docChgLst>
  <pc:docChgLst>
    <pc:chgData name="Cristina MartinsRodrigues" userId="78c086b1-f7ce-4395-995d-5f6a928ce23d" providerId="ADAL" clId="{D570B24E-4018-45DD-BC26-7EC80C0B18B3}"/>
    <pc:docChg chg="undo redo custSel addSld delSld modSld sldOrd delMainMaster">
      <pc:chgData name="Cristina MartinsRodrigues" userId="78c086b1-f7ce-4395-995d-5f6a928ce23d" providerId="ADAL" clId="{D570B24E-4018-45DD-BC26-7EC80C0B18B3}" dt="2021-05-26T07:30:55.479" v="6096" actId="20577"/>
      <pc:docMkLst>
        <pc:docMk/>
      </pc:docMkLst>
      <pc:sldChg chg="addSp delSp modSp del mod">
        <pc:chgData name="Cristina MartinsRodrigues" userId="78c086b1-f7ce-4395-995d-5f6a928ce23d" providerId="ADAL" clId="{D570B24E-4018-45DD-BC26-7EC80C0B18B3}" dt="2021-05-24T10:52:13.311" v="597" actId="47"/>
        <pc:sldMkLst>
          <pc:docMk/>
          <pc:sldMk cId="0" sldId="258"/>
        </pc:sldMkLst>
        <pc:spChg chg="mod">
          <ac:chgData name="Cristina MartinsRodrigues" userId="78c086b1-f7ce-4395-995d-5f6a928ce23d" providerId="ADAL" clId="{D570B24E-4018-45DD-BC26-7EC80C0B18B3}" dt="2021-05-24T10:42:01.764" v="374" actId="20577"/>
          <ac:spMkLst>
            <pc:docMk/>
            <pc:sldMk cId="0" sldId="258"/>
            <ac:spMk id="2" creationId="{1C4E88CD-C35A-43C0-B015-D5118C86A1EE}"/>
          </ac:spMkLst>
        </pc:spChg>
        <pc:spChg chg="add del">
          <ac:chgData name="Cristina MartinsRodrigues" userId="78c086b1-f7ce-4395-995d-5f6a928ce23d" providerId="ADAL" clId="{D570B24E-4018-45DD-BC26-7EC80C0B18B3}" dt="2021-05-24T10:46:18.158" v="376" actId="22"/>
          <ac:spMkLst>
            <pc:docMk/>
            <pc:sldMk cId="0" sldId="258"/>
            <ac:spMk id="75" creationId="{A54F5844-4F51-4492-B0E2-E6A3DD454BF0}"/>
          </ac:spMkLst>
        </pc:spChg>
      </pc:sldChg>
      <pc:sldChg chg="del">
        <pc:chgData name="Cristina MartinsRodrigues" userId="78c086b1-f7ce-4395-995d-5f6a928ce23d" providerId="ADAL" clId="{D570B24E-4018-45DD-BC26-7EC80C0B18B3}" dt="2021-05-24T17:14:17.581" v="2616" actId="47"/>
        <pc:sldMkLst>
          <pc:docMk/>
          <pc:sldMk cId="2651175639" sldId="286"/>
        </pc:sldMkLst>
      </pc:sldChg>
      <pc:sldChg chg="del">
        <pc:chgData name="Cristina MartinsRodrigues" userId="78c086b1-f7ce-4395-995d-5f6a928ce23d" providerId="ADAL" clId="{D570B24E-4018-45DD-BC26-7EC80C0B18B3}" dt="2021-05-24T17:14:16.680" v="2615" actId="47"/>
        <pc:sldMkLst>
          <pc:docMk/>
          <pc:sldMk cId="2212530618" sldId="533"/>
        </pc:sldMkLst>
      </pc:sldChg>
      <pc:sldChg chg="addSp delSp modSp mod ord delAnim modAnim modNotesTx">
        <pc:chgData name="Cristina MartinsRodrigues" userId="78c086b1-f7ce-4395-995d-5f6a928ce23d" providerId="ADAL" clId="{D570B24E-4018-45DD-BC26-7EC80C0B18B3}" dt="2021-05-25T15:24:49.772" v="5760" actId="20577"/>
        <pc:sldMkLst>
          <pc:docMk/>
          <pc:sldMk cId="1061197200" sldId="593"/>
        </pc:sldMkLst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5" creationId="{4A4EF753-68C9-420A-A177-666D0CA9C318}"/>
          </ac:spMkLst>
        </pc:spChg>
        <pc:spChg chg="add mod">
          <ac:chgData name="Cristina MartinsRodrigues" userId="78c086b1-f7ce-4395-995d-5f6a928ce23d" providerId="ADAL" clId="{D570B24E-4018-45DD-BC26-7EC80C0B18B3}" dt="2021-05-24T17:13:37.732" v="2601" actId="164"/>
          <ac:spMkLst>
            <pc:docMk/>
            <pc:sldMk cId="1061197200" sldId="593"/>
            <ac:spMk id="8" creationId="{F0B4F955-DE1D-4C72-BD95-42801C160BB0}"/>
          </ac:spMkLst>
        </pc:spChg>
        <pc:spChg chg="del mod">
          <ac:chgData name="Cristina MartinsRodrigues" userId="78c086b1-f7ce-4395-995d-5f6a928ce23d" providerId="ADAL" clId="{D570B24E-4018-45DD-BC26-7EC80C0B18B3}" dt="2021-05-24T15:41:14.817" v="2169" actId="478"/>
          <ac:spMkLst>
            <pc:docMk/>
            <pc:sldMk cId="1061197200" sldId="593"/>
            <ac:spMk id="30" creationId="{5DCAEF0F-10E4-4462-83B3-C8A0F6B81903}"/>
          </ac:spMkLst>
        </pc:spChg>
        <pc:spChg chg="del mod">
          <ac:chgData name="Cristina MartinsRodrigues" userId="78c086b1-f7ce-4395-995d-5f6a928ce23d" providerId="ADAL" clId="{D570B24E-4018-45DD-BC26-7EC80C0B18B3}" dt="2021-05-24T15:41:02.627" v="2167" actId="478"/>
          <ac:spMkLst>
            <pc:docMk/>
            <pc:sldMk cId="1061197200" sldId="593"/>
            <ac:spMk id="31" creationId="{E2F71758-41F5-4EEA-B611-68281D16360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33" creationId="{5E571BF0-E213-47EA-8997-532538665EF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1" creationId="{0FBB7C9E-67D6-4E20-A0F1-1F0726F4B7B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3" creationId="{9269D16B-E0B1-43A7-A653-51EB3B47C21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4" creationId="{297BE66F-B8C0-4272-BE83-E90165DFAD8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5" creationId="{F2988670-332D-40A8-A675-6E8D4BCF5B3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6" creationId="{7B0659DD-036D-4B88-805F-35A82D81F054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7" creationId="{9CB0D027-825B-45D1-BDB4-84831110249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8" creationId="{7AC8163C-5225-4FED-BE97-2D5972375C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9" creationId="{B0E7D79B-36F3-4A43-8E55-E151FF3E31C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0" creationId="{D09FC54A-A80F-4976-850E-0826819EB40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1" creationId="{CBFD76E2-3FD2-40C0-84B8-6A00BEBF41E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2" creationId="{D154E3DF-EAE3-4F8B-A53E-B9A62F69E82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4" creationId="{086AC684-4E80-4E4C-AED4-86B645AA15B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8" creationId="{E515A0D6-4301-4821-B634-DA112B2D0EF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0" creationId="{1F5EEA56-E931-4307-B037-26FCE5C80DB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2" creationId="{0AFB94E1-BF12-4193-99F5-4A791C2DD62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4" creationId="{49A0C998-1FBD-42A3-864B-C4CA6EA15FE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6" creationId="{A535B112-D894-45D9-8100-C4AD235F404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7" creationId="{4BA253C0-E479-4B89-A96B-6D90ECE05C2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2" creationId="{E0438240-091D-46C2-807B-98AEA9628D5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3" creationId="{DEAD948A-50DB-49EE-9193-342CD5C9997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4" creationId="{EFDD7CB0-286A-4F88-BBED-94DDC413B52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5" creationId="{E8E82AE6-C9B1-4D46-8267-3108BC80B8F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6" creationId="{F74C5359-773D-4DE2-8F52-240398D77A9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7" creationId="{073CFEF2-EE58-4E4A-A5C3-CFE1410AD88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8" creationId="{AE93B8C5-D5FB-48CC-926A-76CE45FEACA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9" creationId="{40ECD54A-DFB3-4A19-BE53-7404C37E5A4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80" creationId="{2B4B0CFA-22EE-432B-BEBB-8519D7895FD1}"/>
          </ac:spMkLst>
        </pc:spChg>
        <pc:spChg chg="del mod">
          <ac:chgData name="Cristina MartinsRodrigues" userId="78c086b1-f7ce-4395-995d-5f6a928ce23d" providerId="ADAL" clId="{D570B24E-4018-45DD-BC26-7EC80C0B18B3}" dt="2021-05-24T15:41:22.848" v="2172" actId="478"/>
          <ac:spMkLst>
            <pc:docMk/>
            <pc:sldMk cId="1061197200" sldId="593"/>
            <ac:spMk id="81" creationId="{1B09683C-3444-469E-9E8A-4F83FFB79A0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85" creationId="{63155E5D-BBBA-4309-BCB9-2743F55BE08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2" creationId="{1C254B1A-FABD-4C62-AFCB-B8DC3AF1B3E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6" creationId="{CDF4B875-C863-4F8A-AC93-C81B4D4D04B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8" creationId="{A0DD2BB3-6961-42E3-B0B9-18C6B2082BDF}"/>
          </ac:spMkLst>
        </pc:spChg>
        <pc:spChg chg="del mod">
          <ac:chgData name="Cristina MartinsRodrigues" userId="78c086b1-f7ce-4395-995d-5f6a928ce23d" providerId="ADAL" clId="{D570B24E-4018-45DD-BC26-7EC80C0B18B3}" dt="2021-05-24T15:41:17.132" v="2171" actId="478"/>
          <ac:spMkLst>
            <pc:docMk/>
            <pc:sldMk cId="1061197200" sldId="593"/>
            <ac:spMk id="103" creationId="{BBF0FF14-48DC-4730-A516-C4BDD54938E5}"/>
          </ac:spMkLst>
        </pc:spChg>
        <pc:spChg chg="del mod">
          <ac:chgData name="Cristina MartinsRodrigues" userId="78c086b1-f7ce-4395-995d-5f6a928ce23d" providerId="ADAL" clId="{D570B24E-4018-45DD-BC26-7EC80C0B18B3}" dt="2021-05-24T17:11:42.681" v="2543" actId="478"/>
          <ac:spMkLst>
            <pc:docMk/>
            <pc:sldMk cId="1061197200" sldId="593"/>
            <ac:spMk id="106" creationId="{297D3E4E-0490-41B4-AC94-13D178AB022E}"/>
          </ac:spMkLst>
        </pc:spChg>
        <pc:spChg chg="add del mod">
          <ac:chgData name="Cristina MartinsRodrigues" userId="78c086b1-f7ce-4395-995d-5f6a928ce23d" providerId="ADAL" clId="{D570B24E-4018-45DD-BC26-7EC80C0B18B3}" dt="2021-05-24T13:12:04.176" v="967"/>
          <ac:spMkLst>
            <pc:docMk/>
            <pc:sldMk cId="1061197200" sldId="593"/>
            <ac:spMk id="156" creationId="{95C77CC0-A8BA-43DD-B7D8-B3D17B5C72D4}"/>
          </ac:spMkLst>
        </pc:spChg>
        <pc:spChg chg="add del mod">
          <ac:chgData name="Cristina MartinsRodrigues" userId="78c086b1-f7ce-4395-995d-5f6a928ce23d" providerId="ADAL" clId="{D570B24E-4018-45DD-BC26-7EC80C0B18B3}" dt="2021-05-24T13:12:04.176" v="967"/>
          <ac:spMkLst>
            <pc:docMk/>
            <pc:sldMk cId="1061197200" sldId="593"/>
            <ac:spMk id="157" creationId="{CB20B739-8817-46A8-B1E7-47C9D3CAE2CF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1" creationId="{8602340E-4010-4F77-AD2B-C232121F0FD9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2" creationId="{74ADDA3C-6A23-4B39-9D51-7AF1966FC014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6" creationId="{C0748279-2EC3-42D8-807E-28F68E058913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7" creationId="{40624480-AB86-4B29-B2A1-36630BFD312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5" creationId="{1F3AF663-DD83-4647-BA47-00BB965509D0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6" creationId="{24571222-00FF-470F-9F4A-F659CEB222FD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9" creationId="{8874E47F-8426-4222-AFFA-CD16EC9B8DD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2" creationId="{55B741D9-BBB1-441B-9957-0119131CD41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5" creationId="{D1F17335-B15E-41B9-B022-E69C8DF83137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6" creationId="{1DD33BF5-80ED-4604-A5A5-60E3BA922635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7" creationId="{0FE6C9BC-5AA8-4216-BA97-629DD80BFE0F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0" creationId="{12344D0C-4C38-4A4C-AE0E-5A023EFC7F73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1" creationId="{4B16E99A-18B3-48FF-BC21-FE8E22261C05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2" creationId="{28318708-4BA2-499B-BFEB-48103D5CC321}"/>
          </ac:spMkLst>
        </pc:spChg>
        <pc:spChg chg="add del mod">
          <ac:chgData name="Cristina MartinsRodrigues" userId="78c086b1-f7ce-4395-995d-5f6a928ce23d" providerId="ADAL" clId="{D570B24E-4018-45DD-BC26-7EC80C0B18B3}" dt="2021-05-24T13:18:44.736" v="1018"/>
          <ac:spMkLst>
            <pc:docMk/>
            <pc:sldMk cId="1061197200" sldId="593"/>
            <ac:spMk id="193" creationId="{8F91C68D-A97C-4DDB-B021-D848C50D9926}"/>
          </ac:spMkLst>
        </pc:spChg>
        <pc:spChg chg="mod">
          <ac:chgData name="Cristina MartinsRodrigues" userId="78c086b1-f7ce-4395-995d-5f6a928ce23d" providerId="ADAL" clId="{D570B24E-4018-45DD-BC26-7EC80C0B18B3}" dt="2021-05-24T15:42:38.470" v="2173" actId="164"/>
          <ac:spMkLst>
            <pc:docMk/>
            <pc:sldMk cId="1061197200" sldId="593"/>
            <ac:spMk id="200" creationId="{3D247F7A-B0B4-4E02-BAF2-9FF3C14E573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1" creationId="{B367F539-08BD-4588-A235-C7F7DD9BA4D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4" creationId="{9775CEC7-75CA-4142-BE0B-487626CCFAD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7" creationId="{D821C2EF-FBFD-40FB-9EBE-6F540F4EB1C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0" creationId="{7B86D13C-3283-47DF-8A6B-1A787FDF842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1" creationId="{AF595DA5-7014-4829-8E12-41002F2846C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2" creationId="{24E72CB9-E1C6-4C11-87EA-65F824AE91E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5" creationId="{897ECC4A-D71A-44CD-84D1-E95C00C9E7A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6" creationId="{FC42CFF2-3D14-4690-AD84-BD16F88ADEC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7" creationId="{981D0787-B23E-40F7-AFE9-28B94FDAB8D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0" creationId="{0BB2B06C-B23D-4A36-9333-E70631602C5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2" creationId="{5984D50F-E896-4DDB-A661-62044358E18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4" creationId="{100BB238-5010-48BF-9FF8-9D518478419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5" creationId="{9B1BAD2E-62C1-4A14-83E6-3DF356A48E5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6" creationId="{AC0B987D-70C9-4AFA-8F72-02AA04C5AFB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7" creationId="{259471DD-E472-4EC2-A145-E93D630B602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8" creationId="{BDCE41FE-5C19-4D87-9A54-438A7858CA2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9" creationId="{86827413-913E-4638-AA36-C2C7E2A3D14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1" creationId="{A3806BD9-CD95-4D7C-954D-6F8CDB391C9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2" creationId="{24E2C290-5E9C-4753-9E9B-F3EAC91F3CD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3" creationId="{0A15CE4F-7211-45B5-8ED9-F2C9410D7B7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7" creationId="{231EE272-4FFF-40AD-83A2-F23CDF01370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0" creationId="{AAD56B4D-FB56-496D-AFFF-CB0806DD180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1" creationId="{9C562DE8-6DA2-4B9C-A290-1E40BB2D19D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2" creationId="{18D1C033-692B-4D0E-ADF0-B228D082ADC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3" creationId="{DD055CA0-0EF4-4AB0-9F29-C3B47A3648F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4" creationId="{3A9BCC02-E556-42F8-9964-D6A8600754C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5" creationId="{917C7F68-D3AE-4F02-9721-BA056003291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9" creationId="{9720E6F4-C0A7-41E3-8745-FC1CAFC142C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0" creationId="{9DFF4AE3-3E4A-4898-88E4-0751C214A2F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1" creationId="{A976D1D1-27FE-4726-A306-7BB524E4E8F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2" creationId="{B5B3D943-195F-47E1-BF6B-7D2B0F98309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3" creationId="{2636329B-F58E-41B2-A2C3-A2493FBA8AE4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4" creationId="{7FF24337-B620-4909-8994-5D3FF5DF80A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5" creationId="{3C51D994-70FB-4AB5-A513-CE4951AA631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6" creationId="{75621D43-77F8-44B0-ADD4-F44A3778366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7" creationId="{6DCCAFE1-A721-4C7D-8C6E-CBEF5C551E2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8" creationId="{2DC69386-2908-4BB8-9BD9-63FE66812A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9" creationId="{BD95177F-82D0-4ECB-AB7C-BA6AB197564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0" creationId="{DF811606-09C3-49DD-BAB1-19CB210F3C8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1" creationId="{E6DA7B6A-5A59-4C24-938F-FE3EE3029E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2" creationId="{B12DAC3A-8EC4-4E9F-8D3B-D588BC9B964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5" creationId="{0F4BD689-88C8-445C-A88A-6E019293A34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6" creationId="{E7FFC99F-46B2-46A6-89F3-67D63ECFB22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7" creationId="{B9390888-C3A4-434D-A76C-2B0A4C3C1D9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8" creationId="{9A2086B8-17AD-480E-BAC5-988603E62DE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9" creationId="{A9D4C725-6DAB-4AA6-A52C-2588F563266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0" creationId="{C7716BAC-8E2D-4B4E-87A0-D242D5508C1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1" creationId="{F49C1692-7476-48B5-8198-561356346D7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2" creationId="{BC4DF014-5728-47CA-A372-77FADC3AAAC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3" creationId="{50EF3324-8E27-4079-8A1C-0AE67523D61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4" creationId="{A2351EFB-7641-4858-9773-CA04CD45CD2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5" creationId="{C888F018-8CE2-4EF8-AD87-C06A1677176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6" creationId="{9984C4A8-01AB-4005-96E5-D57FD2908B8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7" creationId="{AAF3C2D8-25C0-4B49-96C7-27B6F7D2A40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8" creationId="{EA1FC6B8-303E-4443-88DA-090A5E878BD9}"/>
          </ac:spMkLst>
        </pc:spChg>
        <pc:spChg chg="add del mod">
          <ac:chgData name="Cristina MartinsRodrigues" userId="78c086b1-f7ce-4395-995d-5f6a928ce23d" providerId="ADAL" clId="{D570B24E-4018-45DD-BC26-7EC80C0B18B3}" dt="2021-05-24T13:18:44.736" v="1018"/>
          <ac:spMkLst>
            <pc:docMk/>
            <pc:sldMk cId="1061197200" sldId="593"/>
            <ac:spMk id="279" creationId="{6D10C3BA-519D-40B1-AB8C-957D0D6F7902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3" creationId="{176AA581-B348-49D8-AFF8-0BAC56356D2E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4" creationId="{00933E5C-1A68-4B74-80D6-9E69D0559C66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8" creationId="{372C90CE-CD01-4F60-B08E-B84B44DEAC0F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9" creationId="{9FFBCB7A-5153-46BE-B741-4ED04F0540BD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297" creationId="{9E95F1BF-4B36-4CB5-BD15-0691CF708AA7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298" creationId="{EECD2CD8-C48E-45BE-9CDF-7F8062431723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1" creationId="{1CAC9D1C-9575-4B53-86F3-D2ADBC0EB479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4" creationId="{99F80A02-9E40-4B31-A1D0-A127F6E7D25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7" creationId="{5F430302-3038-407F-BC61-0A973B74C5D0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8" creationId="{58F3B702-898A-4807-A2BA-2A74CD9DE2F1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9" creationId="{DADF9895-BCE5-4CBB-8694-C42393AFA260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2" creationId="{6EDF22B3-4A96-401E-BA7D-18D378D1D9EA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3" creationId="{0E157FAC-A34C-4FCA-AC85-30EAEC69D34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4" creationId="{EBFF71D9-A7B3-4CFD-813A-12FC33B342E2}"/>
          </ac:spMkLst>
        </pc:spChg>
        <pc:spChg chg="add del mod">
          <ac:chgData name="Cristina MartinsRodrigues" userId="78c086b1-f7ce-4395-995d-5f6a928ce23d" providerId="ADAL" clId="{D570B24E-4018-45DD-BC26-7EC80C0B18B3}" dt="2021-05-24T15:40:59.348" v="2164" actId="478"/>
          <ac:spMkLst>
            <pc:docMk/>
            <pc:sldMk cId="1061197200" sldId="593"/>
            <ac:spMk id="315" creationId="{76EE1824-AE1E-4C09-87CE-ABB0042F103B}"/>
          </ac:spMkLst>
        </pc:spChg>
        <pc:spChg chg="add del mod">
          <ac:chgData name="Cristina MartinsRodrigues" userId="78c086b1-f7ce-4395-995d-5f6a928ce23d" providerId="ADAL" clId="{D570B24E-4018-45DD-BC26-7EC80C0B18B3}" dt="2021-05-24T15:41:00.047" v="2165" actId="478"/>
          <ac:spMkLst>
            <pc:docMk/>
            <pc:sldMk cId="1061197200" sldId="593"/>
            <ac:spMk id="316" creationId="{A46DC4F0-1562-401C-8FBD-06FA0F5A83F4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0" creationId="{A55F675B-74AC-4CA3-8BC1-6484501E13D4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1" creationId="{41C4373C-2BAD-485B-A525-E446C8BB5B2C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5" creationId="{0AB0EF47-9580-4630-AB5F-AB4272DFCCA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6" creationId="{F52CEDFA-1F9B-44C3-9E87-598FFB446768}"/>
          </ac:spMkLst>
        </pc:spChg>
        <pc:spChg chg="add del mod">
          <ac:chgData name="Cristina MartinsRodrigues" userId="78c086b1-f7ce-4395-995d-5f6a928ce23d" providerId="ADAL" clId="{D570B24E-4018-45DD-BC26-7EC80C0B18B3}" dt="2021-05-24T17:05:51.905" v="2373"/>
          <ac:spMkLst>
            <pc:docMk/>
            <pc:sldMk cId="1061197200" sldId="593"/>
            <ac:spMk id="330" creationId="{D847F283-169D-4B9A-8C07-D73376B8EA5F}"/>
          </ac:spMkLst>
        </pc:spChg>
        <pc:spChg chg="add del mod">
          <ac:chgData name="Cristina MartinsRodrigues" userId="78c086b1-f7ce-4395-995d-5f6a928ce23d" providerId="ADAL" clId="{D570B24E-4018-45DD-BC26-7EC80C0B18B3}" dt="2021-05-24T17:05:51.905" v="2373"/>
          <ac:spMkLst>
            <pc:docMk/>
            <pc:sldMk cId="1061197200" sldId="593"/>
            <ac:spMk id="335" creationId="{A07CE365-C322-475A-A62D-268239C2CEB8}"/>
          </ac:spMkLst>
        </pc:spChg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339" creationId="{E66F1463-9C48-4FD4-8094-D120F9B7A999}"/>
          </ac:spMkLst>
        </pc:spChg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340" creationId="{86608282-DBCA-4192-8215-59868952D8CC}"/>
          </ac:spMkLst>
        </pc:spChg>
        <pc:spChg chg="add del mod">
          <ac:chgData name="Cristina MartinsRodrigues" userId="78c086b1-f7ce-4395-995d-5f6a928ce23d" providerId="ADAL" clId="{D570B24E-4018-45DD-BC26-7EC80C0B18B3}" dt="2021-05-24T17:11:27.057" v="2538" actId="478"/>
          <ac:spMkLst>
            <pc:docMk/>
            <pc:sldMk cId="1061197200" sldId="593"/>
            <ac:spMk id="341" creationId="{58E91486-9D3B-4035-8784-A7B7C208D687}"/>
          </ac:spMkLst>
        </pc:spChg>
        <pc:spChg chg="add mod">
          <ac:chgData name="Cristina MartinsRodrigues" userId="78c086b1-f7ce-4395-995d-5f6a928ce23d" providerId="ADAL" clId="{D570B24E-4018-45DD-BC26-7EC80C0B18B3}" dt="2021-05-25T15:24:06.383" v="5613" actId="1076"/>
          <ac:spMkLst>
            <pc:docMk/>
            <pc:sldMk cId="1061197200" sldId="593"/>
            <ac:spMk id="342" creationId="{2024CCBA-C6C4-4AEC-ABFA-59EEEDE802EE}"/>
          </ac:spMkLst>
        </pc:spChg>
        <pc:grpChg chg="add del mod">
          <ac:chgData name="Cristina MartinsRodrigues" userId="78c086b1-f7ce-4395-995d-5f6a928ce23d" providerId="ADAL" clId="{D570B24E-4018-45DD-BC26-7EC80C0B18B3}" dt="2021-05-24T17:06:12.178" v="2381" actId="478"/>
          <ac:grpSpMkLst>
            <pc:docMk/>
            <pc:sldMk cId="1061197200" sldId="593"/>
            <ac:grpSpMk id="2" creationId="{A25CB7A7-B921-429E-B7F8-242DC4A83C7E}"/>
          </ac:grpSpMkLst>
        </pc:grpChg>
        <pc:grpChg chg="add mod">
          <ac:chgData name="Cristina MartinsRodrigues" userId="78c086b1-f7ce-4395-995d-5f6a928ce23d" providerId="ADAL" clId="{D570B24E-4018-45DD-BC26-7EC80C0B18B3}" dt="2021-05-25T15:24:13.475" v="5619" actId="1037"/>
          <ac:grpSpMkLst>
            <pc:docMk/>
            <pc:sldMk cId="1061197200" sldId="593"/>
            <ac:grpSpMk id="9" creationId="{1B5EADBD-B166-44A7-BC24-1AF700E97997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2" creationId="{1AAEED53-9C67-44BC-8CB9-75491867D6A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4" creationId="{3CED3501-93E8-4DF9-8A14-19D400BB02E8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5" creationId="{40E9CAC9-74D3-4907-8387-363F9C7F774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6" creationId="{413551D7-7F59-438E-A2DC-72BFAD2AB87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7" creationId="{B0DC1FBF-ED74-44E5-B309-5C37B9987E2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8" creationId="{D302EF45-F980-4AD0-AE29-842623C015A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9" creationId="{F8A86938-75B9-4D85-8DE7-559DB3D1EF2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40" creationId="{EB149ECE-DD04-4FDB-846F-0E93119077D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42" creationId="{FD0588DE-C636-4C83-A558-68A452BC248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55" creationId="{7B9B6545-7B2B-46F0-AA8D-1021CC705483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65" creationId="{76247B47-F50E-4E96-A3C2-BC9DDD567884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69" creationId="{0A1AC67A-60C1-4BBB-8018-B3544E9165E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0" creationId="{F5D2534A-2A0E-4EFC-908A-A07275A17E9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3" creationId="{5248DA66-5E0F-42F2-A3BD-4D868BEBB4F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4" creationId="{A7D3AD7A-0121-4718-BDAD-8B5ECEF2A4B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100" creationId="{4C0B8976-36A5-4534-B5C8-055CDF08CCAE}"/>
          </ac:grpSpMkLst>
        </pc:grpChg>
        <pc:grpChg chg="del mod">
          <ac:chgData name="Cristina MartinsRodrigues" userId="78c086b1-f7ce-4395-995d-5f6a928ce23d" providerId="ADAL" clId="{D570B24E-4018-45DD-BC26-7EC80C0B18B3}" dt="2021-05-24T15:40:57.985" v="2162" actId="478"/>
          <ac:grpSpMkLst>
            <pc:docMk/>
            <pc:sldMk cId="1061197200" sldId="593"/>
            <ac:grpSpMk id="101" creationId="{B51E00FE-57ED-4400-BD0D-193F96424034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102" creationId="{B9D1F1F3-DBC5-44C2-879A-F0F522599C1D}"/>
          </ac:grpSpMkLst>
        </pc:grpChg>
        <pc:grpChg chg="del mod">
          <ac:chgData name="Cristina MartinsRodrigues" userId="78c086b1-f7ce-4395-995d-5f6a928ce23d" providerId="ADAL" clId="{D570B24E-4018-45DD-BC26-7EC80C0B18B3}" dt="2021-05-24T15:41:16.602" v="2170" actId="478"/>
          <ac:grpSpMkLst>
            <pc:docMk/>
            <pc:sldMk cId="1061197200" sldId="593"/>
            <ac:grpSpMk id="104" creationId="{4BD441C8-FF73-4517-8908-9BCAA98AB753}"/>
          </ac:grpSpMkLst>
        </pc:grpChg>
        <pc:grpChg chg="add del mod">
          <ac:chgData name="Cristina MartinsRodrigues" userId="78c086b1-f7ce-4395-995d-5f6a928ce23d" providerId="ADAL" clId="{D570B24E-4018-45DD-BC26-7EC80C0B18B3}" dt="2021-05-24T13:12:04.176" v="967"/>
          <ac:grpSpMkLst>
            <pc:docMk/>
            <pc:sldMk cId="1061197200" sldId="593"/>
            <ac:grpSpMk id="158" creationId="{5E381CF8-1905-490B-AD39-CE1BBEBAFE71}"/>
          </ac:grpSpMkLst>
        </pc:grpChg>
        <pc:grpChg chg="mod">
          <ac:chgData name="Cristina MartinsRodrigues" userId="78c086b1-f7ce-4395-995d-5f6a928ce23d" providerId="ADAL" clId="{D570B24E-4018-45DD-BC26-7EC80C0B18B3}" dt="2021-05-24T13:11:46.747" v="966"/>
          <ac:grpSpMkLst>
            <pc:docMk/>
            <pc:sldMk cId="1061197200" sldId="593"/>
            <ac:grpSpMk id="159" creationId="{FFB8D1FF-5094-4157-9807-820F9BFC3C0E}"/>
          </ac:grpSpMkLst>
        </pc:grpChg>
        <pc:grpChg chg="add del mod">
          <ac:chgData name="Cristina MartinsRodrigues" userId="78c086b1-f7ce-4395-995d-5f6a928ce23d" providerId="ADAL" clId="{D570B24E-4018-45DD-BC26-7EC80C0B18B3}" dt="2021-05-24T13:12:04.176" v="967"/>
          <ac:grpSpMkLst>
            <pc:docMk/>
            <pc:sldMk cId="1061197200" sldId="593"/>
            <ac:grpSpMk id="163" creationId="{9862F41B-10E9-4957-A7A6-8A9C281D4806}"/>
          </ac:grpSpMkLst>
        </pc:grpChg>
        <pc:grpChg chg="mod">
          <ac:chgData name="Cristina MartinsRodrigues" userId="78c086b1-f7ce-4395-995d-5f6a928ce23d" providerId="ADAL" clId="{D570B24E-4018-45DD-BC26-7EC80C0B18B3}" dt="2021-05-24T13:11:46.747" v="966"/>
          <ac:grpSpMkLst>
            <pc:docMk/>
            <pc:sldMk cId="1061197200" sldId="593"/>
            <ac:grpSpMk id="164" creationId="{991CD602-B7F9-464E-A567-8E1177282BF5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168" creationId="{CCE7C39E-9CF5-4979-A168-E9051746EB99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69" creationId="{28B471D3-CD39-471D-A2D6-55AE5B37CA57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0" creationId="{D237A075-BE37-403A-A8C1-63E47F1D4A68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1" creationId="{05F8710F-E85E-4CE5-B79D-ABCD2F90F555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2" creationId="{44F3CD69-BD94-452A-BE95-02D9FA75F87A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3" creationId="{14704A58-7542-4D20-8807-D58DC5DB3F23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4" creationId="{9A3E418A-06A8-4557-AED3-B9D1DDB2C6AA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4" creationId="{BEB2C843-6205-416B-B433-A791478FA155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5" creationId="{152469D9-06AA-4DD5-9746-F709087B4111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6" creationId="{A9495438-7819-4E2D-A41B-1011E164EB30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7" creationId="{84006DDF-98AC-43E7-BAC0-E23ABC9522F5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8" creationId="{592AF596-7A9F-49BB-8402-CE4155200EE4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9" creationId="{8FFEC6D5-E1B9-4091-A4DE-94B1417F5E7B}"/>
          </ac:grpSpMkLst>
        </pc:grpChg>
        <pc:grpChg chg="del mod ord">
          <ac:chgData name="Cristina MartinsRodrigues" userId="78c086b1-f7ce-4395-995d-5f6a928ce23d" providerId="ADAL" clId="{D570B24E-4018-45DD-BC26-7EC80C0B18B3}" dt="2021-05-24T15:41:12.993" v="2168" actId="478"/>
          <ac:grpSpMkLst>
            <pc:docMk/>
            <pc:sldMk cId="1061197200" sldId="593"/>
            <ac:grpSpMk id="218" creationId="{0E04D9B4-60AB-40C5-BA5C-95A565A2387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21" creationId="{53F6E263-B1EA-4311-88D2-75AAD94485A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23" creationId="{C0CC8766-1592-4B08-B85D-0AE88204F32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0" creationId="{7CFF4C76-D77D-4FC3-A2FD-2D8ABE9278A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6" creationId="{C1889F13-FEE6-415D-92A5-D13881787328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8" creationId="{81183F33-2AD5-4DC6-952F-BD55EE6DE3E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9" creationId="{8D433CFB-414F-4BBF-879F-AC28364C82B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63" creationId="{39469282-B2F2-4167-A1CE-DBEC9723DCF1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64" creationId="{8B709C77-21AC-4192-AFB6-57DA44424485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280" creationId="{94BF1DE0-EAAE-4838-9F89-210CAC4A3338}"/>
          </ac:grpSpMkLst>
        </pc:grpChg>
        <pc:grpChg chg="mod">
          <ac:chgData name="Cristina MartinsRodrigues" userId="78c086b1-f7ce-4395-995d-5f6a928ce23d" providerId="ADAL" clId="{D570B24E-4018-45DD-BC26-7EC80C0B18B3}" dt="2021-05-24T13:18:10.584" v="987"/>
          <ac:grpSpMkLst>
            <pc:docMk/>
            <pc:sldMk cId="1061197200" sldId="593"/>
            <ac:grpSpMk id="281" creationId="{DDA7489D-4C1A-47C0-8E21-2583737E5F82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285" creationId="{3A40C550-4150-49B0-8126-D5D7AA4B1E83}"/>
          </ac:grpSpMkLst>
        </pc:grpChg>
        <pc:grpChg chg="mod">
          <ac:chgData name="Cristina MartinsRodrigues" userId="78c086b1-f7ce-4395-995d-5f6a928ce23d" providerId="ADAL" clId="{D570B24E-4018-45DD-BC26-7EC80C0B18B3}" dt="2021-05-24T13:18:10.584" v="987"/>
          <ac:grpSpMkLst>
            <pc:docMk/>
            <pc:sldMk cId="1061197200" sldId="593"/>
            <ac:grpSpMk id="286" creationId="{0A603FB4-76F4-4D24-B162-642AAD00306D}"/>
          </ac:grpSpMkLst>
        </pc:grpChg>
        <pc:grpChg chg="add mod or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290" creationId="{EB280C96-B50D-41C2-9A1A-F3C8C21B3BE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1" creationId="{728DCFED-B3FE-4F24-B5FF-8C67897CB238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2" creationId="{75DC2103-30E0-48C1-9232-184A10BD497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3" creationId="{4B97352E-0975-495A-8016-495F31B0D5EE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4" creationId="{8A928289-BC37-420A-915C-A983987F5B33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5" creationId="{21C671E4-28F3-4812-92CF-0792607954D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6" creationId="{9276BD55-0F1B-449A-9F99-A1963E39F3F6}"/>
          </ac:grpSpMkLst>
        </pc:grpChg>
        <pc:grpChg chg="add del mod">
          <ac:chgData name="Cristina MartinsRodrigues" userId="78c086b1-f7ce-4395-995d-5f6a928ce23d" providerId="ADAL" clId="{D570B24E-4018-45DD-BC26-7EC80C0B18B3}" dt="2021-05-24T15:40:58.736" v="2163" actId="478"/>
          <ac:grpSpMkLst>
            <pc:docMk/>
            <pc:sldMk cId="1061197200" sldId="593"/>
            <ac:grpSpMk id="317" creationId="{7D028C09-D686-4696-8F93-B797359A1C71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318" creationId="{46140014-47A0-4AF5-BAEA-02C8AED3A2FC}"/>
          </ac:grpSpMkLst>
        </pc:grpChg>
        <pc:grpChg chg="add del mod">
          <ac:chgData name="Cristina MartinsRodrigues" userId="78c086b1-f7ce-4395-995d-5f6a928ce23d" providerId="ADAL" clId="{D570B24E-4018-45DD-BC26-7EC80C0B18B3}" dt="2021-05-24T15:41:01.088" v="2166" actId="478"/>
          <ac:grpSpMkLst>
            <pc:docMk/>
            <pc:sldMk cId="1061197200" sldId="593"/>
            <ac:grpSpMk id="322" creationId="{1143D658-6682-4B41-8567-121044C7E454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323" creationId="{44C428E4-024A-4811-B096-9892D7F40AF8}"/>
          </ac:grpSpMkLst>
        </pc:grpChg>
        <pc:picChg chg="add mod ord">
          <ac:chgData name="Cristina MartinsRodrigues" userId="78c086b1-f7ce-4395-995d-5f6a928ce23d" providerId="ADAL" clId="{D570B24E-4018-45DD-BC26-7EC80C0B18B3}" dt="2021-05-25T15:24:13.475" v="5619" actId="1037"/>
          <ac:picMkLst>
            <pc:docMk/>
            <pc:sldMk cId="1061197200" sldId="593"/>
            <ac:picMk id="3" creationId="{FC180C47-5617-49B1-95E4-BBE3F01D7EF4}"/>
          </ac:picMkLst>
        </pc:picChg>
        <pc:picChg chg="add del mod">
          <ac:chgData name="Cristina MartinsRodrigues" userId="78c086b1-f7ce-4395-995d-5f6a928ce23d" providerId="ADAL" clId="{D570B24E-4018-45DD-BC26-7EC80C0B18B3}" dt="2021-05-24T17:07:42.297" v="2402" actId="478"/>
          <ac:picMkLst>
            <pc:docMk/>
            <pc:sldMk cId="1061197200" sldId="593"/>
            <ac:picMk id="4" creationId="{1B5DBB18-8131-4939-BD64-302A8D75648C}"/>
          </ac:picMkLst>
        </pc:picChg>
        <pc:picChg chg="add mod modCrop">
          <ac:chgData name="Cristina MartinsRodrigues" userId="78c086b1-f7ce-4395-995d-5f6a928ce23d" providerId="ADAL" clId="{D570B24E-4018-45DD-BC26-7EC80C0B18B3}" dt="2021-05-24T17:13:37.732" v="2601" actId="164"/>
          <ac:picMkLst>
            <pc:docMk/>
            <pc:sldMk cId="1061197200" sldId="593"/>
            <ac:picMk id="6" creationId="{0AFD93E9-B503-44D9-885C-28683FD16C1F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3" creationId="{FD5C17B9-1076-4630-85B2-89CA3C4AABC3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6" creationId="{F86CCE4D-045A-41E9-A18D-7C7EA967AB88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7" creationId="{07A7DBD3-68D1-4987-B301-0268CBF825FA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9" creationId="{CA8468D6-C5D3-4CAE-BC8E-76150564FC7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1" creationId="{891F4218-028E-4168-AA7B-6AE653FBA534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3" creationId="{24EC2E8B-BDB2-4EF9-8EF6-5C2191438DD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8" creationId="{290F518E-7BD5-4E81-BB6E-72076E7C87D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89" creationId="{809FC5F5-F808-4230-A4D4-EADE22346120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1" creationId="{129DC604-F5FA-4A30-87A6-6FB6C75155A7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5" creationId="{15AB206A-B283-47B1-A7AB-305F85F7A8BA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7" creationId="{8FF01FD7-E571-4A7F-8575-00BDA19DF6B6}"/>
          </ac:picMkLst>
        </pc:picChg>
        <pc:picChg chg="mod">
          <ac:chgData name="Cristina MartinsRodrigues" userId="78c086b1-f7ce-4395-995d-5f6a928ce23d" providerId="ADAL" clId="{D570B24E-4018-45DD-BC26-7EC80C0B18B3}" dt="2021-05-24T13:11:46.747" v="966"/>
          <ac:picMkLst>
            <pc:docMk/>
            <pc:sldMk cId="1061197200" sldId="593"/>
            <ac:picMk id="160" creationId="{C25D46EA-AF8C-4925-8BE3-1F508740A6F6}"/>
          </ac:picMkLst>
        </pc:picChg>
        <pc:picChg chg="mod">
          <ac:chgData name="Cristina MartinsRodrigues" userId="78c086b1-f7ce-4395-995d-5f6a928ce23d" providerId="ADAL" clId="{D570B24E-4018-45DD-BC26-7EC80C0B18B3}" dt="2021-05-24T13:11:46.747" v="966"/>
          <ac:picMkLst>
            <pc:docMk/>
            <pc:sldMk cId="1061197200" sldId="593"/>
            <ac:picMk id="165" creationId="{000E57F6-B264-42C1-B234-8FBC054456C4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6" creationId="{DB02463F-D15D-4F6A-875D-BB65586A558E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7" creationId="{EF3001E8-5490-4058-AFF4-92993968807B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8" creationId="{E7A84D33-CD3A-4BC3-9DE7-69BBA3232CFB}"/>
          </ac:picMkLst>
        </pc:picChg>
        <pc:picChg chg="mod">
          <ac:chgData name="Cristina MartinsRodrigues" userId="78c086b1-f7ce-4395-995d-5f6a928ce23d" providerId="ADAL" clId="{D570B24E-4018-45DD-BC26-7EC80C0B18B3}" dt="2021-05-24T13:18:10.584" v="987"/>
          <ac:picMkLst>
            <pc:docMk/>
            <pc:sldMk cId="1061197200" sldId="593"/>
            <ac:picMk id="282" creationId="{994D36E2-C2ED-4F88-B182-000182B52D5C}"/>
          </ac:picMkLst>
        </pc:picChg>
        <pc:picChg chg="mod">
          <ac:chgData name="Cristina MartinsRodrigues" userId="78c086b1-f7ce-4395-995d-5f6a928ce23d" providerId="ADAL" clId="{D570B24E-4018-45DD-BC26-7EC80C0B18B3}" dt="2021-05-24T13:18:10.584" v="987"/>
          <ac:picMkLst>
            <pc:docMk/>
            <pc:sldMk cId="1061197200" sldId="593"/>
            <ac:picMk id="287" creationId="{8C9B4C9C-3883-441B-BE1C-A731B4D9160A}"/>
          </ac:picMkLst>
        </pc:picChg>
        <pc:picChg chg="mod">
          <ac:chgData name="Cristina MartinsRodrigues" userId="78c086b1-f7ce-4395-995d-5f6a928ce23d" providerId="ADAL" clId="{D570B24E-4018-45DD-BC26-7EC80C0B18B3}" dt="2021-05-24T13:19:13.803" v="1021"/>
          <ac:picMkLst>
            <pc:docMk/>
            <pc:sldMk cId="1061197200" sldId="593"/>
            <ac:picMk id="319" creationId="{13EB4D47-5E87-4CB2-ABA5-E35F871D7069}"/>
          </ac:picMkLst>
        </pc:picChg>
        <pc:picChg chg="mod">
          <ac:chgData name="Cristina MartinsRodrigues" userId="78c086b1-f7ce-4395-995d-5f6a928ce23d" providerId="ADAL" clId="{D570B24E-4018-45DD-BC26-7EC80C0B18B3}" dt="2021-05-24T13:19:13.803" v="1021"/>
          <ac:picMkLst>
            <pc:docMk/>
            <pc:sldMk cId="1061197200" sldId="593"/>
            <ac:picMk id="324" creationId="{995BD5A7-476E-49F0-9355-5D390149E42C}"/>
          </ac:picMkLst>
        </pc:picChg>
        <pc:picChg chg="add del mod">
          <ac:chgData name="Cristina MartinsRodrigues" userId="78c086b1-f7ce-4395-995d-5f6a928ce23d" providerId="ADAL" clId="{D570B24E-4018-45DD-BC26-7EC80C0B18B3}" dt="2021-05-24T17:01:38.088" v="2321" actId="478"/>
          <ac:picMkLst>
            <pc:docMk/>
            <pc:sldMk cId="1061197200" sldId="593"/>
            <ac:picMk id="327" creationId="{F58F46EF-4EA3-4E0E-9E64-53580995EEC4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28" creationId="{F66545D5-9A45-4C2F-9E80-26A810F45C31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29" creationId="{CA9C0121-615C-4882-A2B7-F1D6A0C5C1C5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1" creationId="{F5334AB1-902E-4862-B584-8E818A3582F6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2" creationId="{F4FDA0CC-0584-452B-8156-6AD8D7D311C4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3" creationId="{485499C5-D488-4600-8CD4-35A90EAEEFAB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4" creationId="{CE8CD954-54B7-4DB7-88C7-0911B994DAA2}"/>
          </ac:picMkLst>
        </pc:picChg>
        <pc:picChg chg="add mod ord">
          <ac:chgData name="Cristina MartinsRodrigues" userId="78c086b1-f7ce-4395-995d-5f6a928ce23d" providerId="ADAL" clId="{D570B24E-4018-45DD-BC26-7EC80C0B18B3}" dt="2021-05-25T15:24:13.475" v="5619" actId="1037"/>
          <ac:picMkLst>
            <pc:docMk/>
            <pc:sldMk cId="1061197200" sldId="593"/>
            <ac:picMk id="336" creationId="{F342ECC9-BA39-44E1-9D8C-2A404B75ED60}"/>
          </ac:picMkLst>
        </pc:picChg>
        <pc:picChg chg="add del mod modCrop">
          <ac:chgData name="Cristina MartinsRodrigues" userId="78c086b1-f7ce-4395-995d-5f6a928ce23d" providerId="ADAL" clId="{D570B24E-4018-45DD-BC26-7EC80C0B18B3}" dt="2021-05-24T17:07:35.571" v="2401" actId="478"/>
          <ac:picMkLst>
            <pc:docMk/>
            <pc:sldMk cId="1061197200" sldId="593"/>
            <ac:picMk id="337" creationId="{B7C0D6F3-230D-49DC-AE02-BB9B2071FF2B}"/>
          </ac:picMkLst>
        </pc:picChg>
        <pc:picChg chg="add del mod modCrop">
          <ac:chgData name="Cristina MartinsRodrigues" userId="78c086b1-f7ce-4395-995d-5f6a928ce23d" providerId="ADAL" clId="{D570B24E-4018-45DD-BC26-7EC80C0B18B3}" dt="2021-05-24T17:08:47.800" v="2423" actId="21"/>
          <ac:picMkLst>
            <pc:docMk/>
            <pc:sldMk cId="1061197200" sldId="593"/>
            <ac:picMk id="338" creationId="{1E3C3EBD-E1EF-4BD0-8552-5E60A1EDD122}"/>
          </ac:picMkLst>
        </pc:pic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70" creationId="{CE11A04F-4B0A-4925-886B-F1AA9EE14F9F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71" creationId="{A00B29D9-5FAF-4CB7-9813-6603422AC340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77" creationId="{F676AD08-752E-4738-BD1D-8D949A3642B1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78" creationId="{E5A3BAFD-9D88-4359-A9F6-5FBC6E74156C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0" creationId="{D41D7A2D-A54E-40D5-8DA0-C9184DAD4AD9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1" creationId="{2BDE0C4A-0DBB-4769-AAC3-0818E4D73A93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3" creationId="{597E800A-599D-471A-ABAD-DAADEA092D47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4" creationId="{0657519E-E853-4044-BD53-0AF5DBE952E7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8" creationId="{E13F666A-337E-463E-81C9-7D380B5D8461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9" creationId="{A4218423-5C3D-400A-AEE2-62DDC7CA897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2" creationId="{2AEAF24B-6AFF-4FE8-9210-62FD08BEC57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3" creationId="{A0D317BC-9D6D-49B7-B4F3-2D6FC424AEE2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205" creationId="{A5FF055F-D664-4B1F-8B5C-A62F9F8CBD2D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6" creationId="{B41C2E65-1DB2-450B-BE8C-3A861D8A8BD1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208" creationId="{6B73BE7C-A3B6-4F3A-91C2-2C15C72686AF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9" creationId="{5D236837-8C21-4331-B179-B87ECC1F9B09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13" creationId="{8C11AFC6-B40F-4C65-81DB-1B755B0654A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14" creationId="{F3472CA3-7AB0-48C4-87D6-31B22133E24A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34" creationId="{025CF319-53D8-458B-935E-AFE2B11247C0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35" creationId="{093C8149-48DD-432A-B8C2-B89F52E11249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299" creationId="{829C7E18-CA4E-4880-A3D0-D96BBEC0083D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0" creationId="{9501EE16-F5AD-46E9-8B0A-A05AB0FB25CC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302" creationId="{69D8928E-938D-440D-BFC2-22CB52E4EFDB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3" creationId="{43886061-A1E4-4DB5-A0B5-AFA62C3397B9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305" creationId="{99B790DC-66DB-4429-BE9E-863034B610D1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6" creationId="{FEAC45E4-6404-4294-80F9-7C7AABC6557A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10" creationId="{B95F90F2-F81C-48FC-930B-CC6472FAE1D0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11" creationId="{5CB38EE3-667A-45CE-9860-CF5BF03FE9D8}"/>
          </ac:cxnSpMkLst>
        </pc:cxnChg>
      </pc:sldChg>
      <pc:sldChg chg="del">
        <pc:chgData name="Cristina MartinsRodrigues" userId="78c086b1-f7ce-4395-995d-5f6a928ce23d" providerId="ADAL" clId="{D570B24E-4018-45DD-BC26-7EC80C0B18B3}" dt="2021-05-24T17:14:18.209" v="2617" actId="47"/>
        <pc:sldMkLst>
          <pc:docMk/>
          <pc:sldMk cId="1245435337" sldId="597"/>
        </pc:sldMkLst>
      </pc:sldChg>
      <pc:sldChg chg="del">
        <pc:chgData name="Cristina MartinsRodrigues" userId="78c086b1-f7ce-4395-995d-5f6a928ce23d" providerId="ADAL" clId="{D570B24E-4018-45DD-BC26-7EC80C0B18B3}" dt="2021-05-24T17:14:18.853" v="2618" actId="47"/>
        <pc:sldMkLst>
          <pc:docMk/>
          <pc:sldMk cId="3281793731" sldId="600"/>
        </pc:sldMkLst>
      </pc:sldChg>
      <pc:sldChg chg="delSp modSp add del mod modNotesTx">
        <pc:chgData name="Cristina MartinsRodrigues" userId="78c086b1-f7ce-4395-995d-5f6a928ce23d" providerId="ADAL" clId="{D570B24E-4018-45DD-BC26-7EC80C0B18B3}" dt="2021-05-26T07:30:55.479" v="6096" actId="20577"/>
        <pc:sldMkLst>
          <pc:docMk/>
          <pc:sldMk cId="491059981" sldId="625"/>
        </pc:sldMkLst>
        <pc:spChg chg="mod">
          <ac:chgData name="Cristina MartinsRodrigues" userId="78c086b1-f7ce-4395-995d-5f6a928ce23d" providerId="ADAL" clId="{D570B24E-4018-45DD-BC26-7EC80C0B18B3}" dt="2021-05-24T17:34:37.447" v="2807" actId="20577"/>
          <ac:spMkLst>
            <pc:docMk/>
            <pc:sldMk cId="491059981" sldId="625"/>
            <ac:spMk id="8" creationId="{90DD0E50-7373-4E78-AFC4-3091B27DF46E}"/>
          </ac:spMkLst>
        </pc:spChg>
        <pc:picChg chg="del">
          <ac:chgData name="Cristina MartinsRodrigues" userId="78c086b1-f7ce-4395-995d-5f6a928ce23d" providerId="ADAL" clId="{D570B24E-4018-45DD-BC26-7EC80C0B18B3}" dt="2021-05-24T17:14:30.133" v="2621" actId="478"/>
          <ac:picMkLst>
            <pc:docMk/>
            <pc:sldMk cId="491059981" sldId="625"/>
            <ac:picMk id="9" creationId="{02EAA10E-A2A1-429A-8EC1-69744A72C2B7}"/>
          </ac:picMkLst>
        </pc:picChg>
      </pc:sldChg>
      <pc:sldChg chg="addSp modSp new del mod">
        <pc:chgData name="Cristina MartinsRodrigues" userId="78c086b1-f7ce-4395-995d-5f6a928ce23d" providerId="ADAL" clId="{D570B24E-4018-45DD-BC26-7EC80C0B18B3}" dt="2021-05-24T17:14:15.562" v="2613" actId="47"/>
        <pc:sldMkLst>
          <pc:docMk/>
          <pc:sldMk cId="336101519" sldId="626"/>
        </pc:sldMkLst>
        <pc:picChg chg="add mod">
          <ac:chgData name="Cristina MartinsRodrigues" userId="78c086b1-f7ce-4395-995d-5f6a928ce23d" providerId="ADAL" clId="{D570B24E-4018-45DD-BC26-7EC80C0B18B3}" dt="2021-05-23T18:53:36.671" v="52" actId="1076"/>
          <ac:picMkLst>
            <pc:docMk/>
            <pc:sldMk cId="336101519" sldId="626"/>
            <ac:picMk id="3" creationId="{F99FB4F9-6BDD-40C8-90C5-EE61A5747D90}"/>
          </ac:picMkLst>
        </pc:picChg>
        <pc:picChg chg="add mod">
          <ac:chgData name="Cristina MartinsRodrigues" userId="78c086b1-f7ce-4395-995d-5f6a928ce23d" providerId="ADAL" clId="{D570B24E-4018-45DD-BC26-7EC80C0B18B3}" dt="2021-05-23T19:05:52.868" v="283" actId="1076"/>
          <ac:picMkLst>
            <pc:docMk/>
            <pc:sldMk cId="336101519" sldId="626"/>
            <ac:picMk id="4" creationId="{07B48508-07E7-47DD-BECA-940B3870236B}"/>
          </ac:picMkLst>
        </pc:picChg>
        <pc:picChg chg="add mod modCrop">
          <ac:chgData name="Cristina MartinsRodrigues" userId="78c086b1-f7ce-4395-995d-5f6a928ce23d" providerId="ADAL" clId="{D570B24E-4018-45DD-BC26-7EC80C0B18B3}" dt="2021-05-24T11:52:58.410" v="743" actId="732"/>
          <ac:picMkLst>
            <pc:docMk/>
            <pc:sldMk cId="336101519" sldId="626"/>
            <ac:picMk id="5" creationId="{CB36F7EA-4539-4708-8B9A-8AB63D582274}"/>
          </ac:picMkLst>
        </pc:picChg>
      </pc:sldChg>
      <pc:sldChg chg="addSp delSp modSp new del mod">
        <pc:chgData name="Cristina MartinsRodrigues" userId="78c086b1-f7ce-4395-995d-5f6a928ce23d" providerId="ADAL" clId="{D570B24E-4018-45DD-BC26-7EC80C0B18B3}" dt="2021-05-24T17:14:16.072" v="2614" actId="47"/>
        <pc:sldMkLst>
          <pc:docMk/>
          <pc:sldMk cId="1340933882" sldId="627"/>
        </pc:sldMkLst>
        <pc:picChg chg="add del mod ord">
          <ac:chgData name="Cristina MartinsRodrigues" userId="78c086b1-f7ce-4395-995d-5f6a928ce23d" providerId="ADAL" clId="{D570B24E-4018-45DD-BC26-7EC80C0B18B3}" dt="2021-05-23T18:59:25.554" v="107" actId="21"/>
          <ac:picMkLst>
            <pc:docMk/>
            <pc:sldMk cId="1340933882" sldId="627"/>
            <ac:picMk id="3" creationId="{289D7F13-AD41-4CD8-AE87-E06A1AA32330}"/>
          </ac:picMkLst>
        </pc:picChg>
        <pc:picChg chg="add mod modCrop">
          <ac:chgData name="Cristina MartinsRodrigues" userId="78c086b1-f7ce-4395-995d-5f6a928ce23d" providerId="ADAL" clId="{D570B24E-4018-45DD-BC26-7EC80C0B18B3}" dt="2021-05-23T19:05:42.606" v="281" actId="732"/>
          <ac:picMkLst>
            <pc:docMk/>
            <pc:sldMk cId="1340933882" sldId="627"/>
            <ac:picMk id="5" creationId="{87669FB2-EC0C-4F66-ADD7-D288BC62A1AC}"/>
          </ac:picMkLst>
        </pc:picChg>
        <pc:picChg chg="add del mod">
          <ac:chgData name="Cristina MartinsRodrigues" userId="78c086b1-f7ce-4395-995d-5f6a928ce23d" providerId="ADAL" clId="{D570B24E-4018-45DD-BC26-7EC80C0B18B3}" dt="2021-05-23T18:59:25.554" v="107" actId="21"/>
          <ac:picMkLst>
            <pc:docMk/>
            <pc:sldMk cId="1340933882" sldId="627"/>
            <ac:picMk id="7" creationId="{67BF0363-44B7-4063-9547-535CE05847F7}"/>
          </ac:picMkLst>
        </pc:picChg>
        <pc:picChg chg="add del mod">
          <ac:chgData name="Cristina MartinsRodrigues" userId="78c086b1-f7ce-4395-995d-5f6a928ce23d" providerId="ADAL" clId="{D570B24E-4018-45DD-BC26-7EC80C0B18B3}" dt="2021-05-23T18:59:20.152" v="104" actId="478"/>
          <ac:picMkLst>
            <pc:docMk/>
            <pc:sldMk cId="1340933882" sldId="627"/>
            <ac:picMk id="9" creationId="{2985F8D8-BD4D-4B94-80D0-5869A8FA15F7}"/>
          </ac:picMkLst>
        </pc:picChg>
        <pc:picChg chg="add del mod">
          <ac:chgData name="Cristina MartinsRodrigues" userId="78c086b1-f7ce-4395-995d-5f6a928ce23d" providerId="ADAL" clId="{D570B24E-4018-45DD-BC26-7EC80C0B18B3}" dt="2021-05-23T18:58:31.708" v="86" actId="478"/>
          <ac:picMkLst>
            <pc:docMk/>
            <pc:sldMk cId="1340933882" sldId="627"/>
            <ac:picMk id="11" creationId="{3C753537-14D2-4C72-864D-F9B37255F8F8}"/>
          </ac:picMkLst>
        </pc:picChg>
        <pc:picChg chg="add del mod">
          <ac:chgData name="Cristina MartinsRodrigues" userId="78c086b1-f7ce-4395-995d-5f6a928ce23d" providerId="ADAL" clId="{D570B24E-4018-45DD-BC26-7EC80C0B18B3}" dt="2021-05-23T19:05:19.269" v="274" actId="478"/>
          <ac:picMkLst>
            <pc:docMk/>
            <pc:sldMk cId="1340933882" sldId="627"/>
            <ac:picMk id="12" creationId="{FA9C6E5C-BDE1-49CB-92C0-2CD7836C6725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3" creationId="{8C9C0794-624D-4530-B3DC-48A2E8AE8B0C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4" creationId="{28F70E22-FA93-47CB-A97C-00C0519DBF81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5" creationId="{7E9A6AB5-6E94-4EE6-952A-99348122025C}"/>
          </ac:picMkLst>
        </pc:picChg>
        <pc:picChg chg="add mod">
          <ac:chgData name="Cristina MartinsRodrigues" userId="78c086b1-f7ce-4395-995d-5f6a928ce23d" providerId="ADAL" clId="{D570B24E-4018-45DD-BC26-7EC80C0B18B3}" dt="2021-05-24T12:03:04.914" v="870" actId="1076"/>
          <ac:picMkLst>
            <pc:docMk/>
            <pc:sldMk cId="1340933882" sldId="627"/>
            <ac:picMk id="16" creationId="{44445D98-3405-4C3A-8269-614C82AFFFF5}"/>
          </ac:picMkLst>
        </pc:picChg>
        <pc:picChg chg="add mod">
          <ac:chgData name="Cristina MartinsRodrigues" userId="78c086b1-f7ce-4395-995d-5f6a928ce23d" providerId="ADAL" clId="{D570B24E-4018-45DD-BC26-7EC80C0B18B3}" dt="2021-05-24T12:03:04.418" v="869" actId="1076"/>
          <ac:picMkLst>
            <pc:docMk/>
            <pc:sldMk cId="1340933882" sldId="627"/>
            <ac:picMk id="17" creationId="{95B8FE41-DDE1-4C6A-BA2D-C93AE7F073E9}"/>
          </ac:picMkLst>
        </pc:picChg>
        <pc:picChg chg="add del mod">
          <ac:chgData name="Cristina MartinsRodrigues" userId="78c086b1-f7ce-4395-995d-5f6a928ce23d" providerId="ADAL" clId="{D570B24E-4018-45DD-BC26-7EC80C0B18B3}" dt="2021-05-23T19:08:19.064" v="289" actId="478"/>
          <ac:picMkLst>
            <pc:docMk/>
            <pc:sldMk cId="1340933882" sldId="627"/>
            <ac:picMk id="18" creationId="{E117CEBC-2D20-4800-B242-4D5DE43B727A}"/>
          </ac:picMkLst>
        </pc:picChg>
      </pc:sldChg>
      <pc:sldChg chg="addSp delSp modSp add mod modNotesTx">
        <pc:chgData name="Cristina MartinsRodrigues" userId="78c086b1-f7ce-4395-995d-5f6a928ce23d" providerId="ADAL" clId="{D570B24E-4018-45DD-BC26-7EC80C0B18B3}" dt="2021-05-25T13:04:24.770" v="3162" actId="20577"/>
        <pc:sldMkLst>
          <pc:docMk/>
          <pc:sldMk cId="1926619062" sldId="628"/>
        </pc:sldMkLst>
        <pc:spChg chg="del">
          <ac:chgData name="Cristina MartinsRodrigues" userId="78c086b1-f7ce-4395-995d-5f6a928ce23d" providerId="ADAL" clId="{D570B24E-4018-45DD-BC26-7EC80C0B18B3}" dt="2021-05-24T10:48:24.637" v="491" actId="478"/>
          <ac:spMkLst>
            <pc:docMk/>
            <pc:sldMk cId="1926619062" sldId="628"/>
            <ac:spMk id="2" creationId="{1C4E88CD-C35A-43C0-B015-D5118C86A1EE}"/>
          </ac:spMkLst>
        </pc:spChg>
        <pc:spChg chg="mod">
          <ac:chgData name="Cristina MartinsRodrigues" userId="78c086b1-f7ce-4395-995d-5f6a928ce23d" providerId="ADAL" clId="{D570B24E-4018-45DD-BC26-7EC80C0B18B3}" dt="2021-05-24T15:22:42.690" v="1874" actId="207"/>
          <ac:spMkLst>
            <pc:docMk/>
            <pc:sldMk cId="1926619062" sldId="628"/>
            <ac:spMk id="53" creationId="{FD233F10-F539-492B-B760-FA09E1D1C511}"/>
          </ac:spMkLst>
        </pc:spChg>
        <pc:spChg chg="add del mod">
          <ac:chgData name="Cristina MartinsRodrigues" userId="78c086b1-f7ce-4395-995d-5f6a928ce23d" providerId="ADAL" clId="{D570B24E-4018-45DD-BC26-7EC80C0B18B3}" dt="2021-05-24T10:46:44.692" v="386"/>
          <ac:spMkLst>
            <pc:docMk/>
            <pc:sldMk cId="1926619062" sldId="628"/>
            <ac:spMk id="75" creationId="{C2EB31D2-A397-40C3-8215-18A633D1F755}"/>
          </ac:spMkLst>
        </pc:spChg>
        <pc:spChg chg="add mod">
          <ac:chgData name="Cristina MartinsRodrigues" userId="78c086b1-f7ce-4395-995d-5f6a928ce23d" providerId="ADAL" clId="{D570B24E-4018-45DD-BC26-7EC80C0B18B3}" dt="2021-05-24T14:02:54.286" v="1303" actId="207"/>
          <ac:spMkLst>
            <pc:docMk/>
            <pc:sldMk cId="1926619062" sldId="628"/>
            <ac:spMk id="76" creationId="{8F0E3F53-BD8C-4AF2-B90B-10C71AF273DC}"/>
          </ac:spMkLst>
        </pc:spChg>
        <pc:spChg chg="add del mod">
          <ac:chgData name="Cristina MartinsRodrigues" userId="78c086b1-f7ce-4395-995d-5f6a928ce23d" providerId="ADAL" clId="{D570B24E-4018-45DD-BC26-7EC80C0B18B3}" dt="2021-05-24T10:48:17.263" v="490" actId="478"/>
          <ac:spMkLst>
            <pc:docMk/>
            <pc:sldMk cId="1926619062" sldId="628"/>
            <ac:spMk id="77" creationId="{923044F5-EEA4-4D31-8915-5FFD17186D07}"/>
          </ac:spMkLst>
        </pc:spChg>
        <pc:spChg chg="add del mod">
          <ac:chgData name="Cristina MartinsRodrigues" userId="78c086b1-f7ce-4395-995d-5f6a928ce23d" providerId="ADAL" clId="{D570B24E-4018-45DD-BC26-7EC80C0B18B3}" dt="2021-05-24T10:48:26.443" v="492" actId="478"/>
          <ac:spMkLst>
            <pc:docMk/>
            <pc:sldMk cId="1926619062" sldId="628"/>
            <ac:spMk id="79" creationId="{54523AB8-6E74-4AC7-B8CA-67A927DDA8A2}"/>
          </ac:spMkLst>
        </pc:spChg>
        <pc:spChg chg="add del mod">
          <ac:chgData name="Cristina MartinsRodrigues" userId="78c086b1-f7ce-4395-995d-5f6a928ce23d" providerId="ADAL" clId="{D570B24E-4018-45DD-BC26-7EC80C0B18B3}" dt="2021-05-24T10:48:30.380" v="494"/>
          <ac:spMkLst>
            <pc:docMk/>
            <pc:sldMk cId="1926619062" sldId="628"/>
            <ac:spMk id="80" creationId="{D3A9B9BF-637B-4F68-BDFC-9BB37C680400}"/>
          </ac:spMkLst>
        </pc:spChg>
        <pc:spChg chg="add mod">
          <ac:chgData name="Cristina MartinsRodrigues" userId="78c086b1-f7ce-4395-995d-5f6a928ce23d" providerId="ADAL" clId="{D570B24E-4018-45DD-BC26-7EC80C0B18B3}" dt="2021-05-24T10:50:44.519" v="583" actId="12788"/>
          <ac:spMkLst>
            <pc:docMk/>
            <pc:sldMk cId="1926619062" sldId="628"/>
            <ac:spMk id="81" creationId="{55D131C1-96C0-4720-9F94-7224E072F200}"/>
          </ac:spMkLst>
        </pc:spChg>
        <pc:spChg chg="add del mod">
          <ac:chgData name="Cristina MartinsRodrigues" userId="78c086b1-f7ce-4395-995d-5f6a928ce23d" providerId="ADAL" clId="{D570B24E-4018-45DD-BC26-7EC80C0B18B3}" dt="2021-05-24T10:50:02.010" v="542" actId="478"/>
          <ac:spMkLst>
            <pc:docMk/>
            <pc:sldMk cId="1926619062" sldId="628"/>
            <ac:spMk id="82" creationId="{86A5DD93-2948-406C-ABC5-56F4C33A248A}"/>
          </ac:spMkLst>
        </pc:spChg>
        <pc:grpChg chg="del mod">
          <ac:chgData name="Cristina MartinsRodrigues" userId="78c086b1-f7ce-4395-995d-5f6a928ce23d" providerId="ADAL" clId="{D570B24E-4018-45DD-BC26-7EC80C0B18B3}" dt="2021-05-24T10:46:29.300" v="380" actId="21"/>
          <ac:grpSpMkLst>
            <pc:docMk/>
            <pc:sldMk cId="1926619062" sldId="628"/>
            <ac:grpSpMk id="3" creationId="{8A332B0F-2E90-4F1F-8C04-95FEAD843CCF}"/>
          </ac:grpSpMkLst>
        </pc:grpChg>
        <pc:picChg chg="add mod">
          <ac:chgData name="Cristina MartinsRodrigues" userId="78c086b1-f7ce-4395-995d-5f6a928ce23d" providerId="ADAL" clId="{D570B24E-4018-45DD-BC26-7EC80C0B18B3}" dt="2021-05-24T10:50:58.439" v="596" actId="1035"/>
          <ac:picMkLst>
            <pc:docMk/>
            <pc:sldMk cId="1926619062" sldId="628"/>
            <ac:picMk id="74" creationId="{B9BE043B-5F25-4ABF-9644-6654A9D3758C}"/>
          </ac:picMkLst>
        </pc:picChg>
      </pc:sldChg>
      <pc:sldChg chg="addSp delSp modSp new mod delAnim modAnim modNotesTx">
        <pc:chgData name="Cristina MartinsRodrigues" userId="78c086b1-f7ce-4395-995d-5f6a928ce23d" providerId="ADAL" clId="{D570B24E-4018-45DD-BC26-7EC80C0B18B3}" dt="2021-05-25T15:44:50.241" v="6074" actId="20577"/>
        <pc:sldMkLst>
          <pc:docMk/>
          <pc:sldMk cId="1758832187" sldId="629"/>
        </pc:sldMkLst>
        <pc:spChg chg="add del mod">
          <ac:chgData name="Cristina MartinsRodrigues" userId="78c086b1-f7ce-4395-995d-5f6a928ce23d" providerId="ADAL" clId="{D570B24E-4018-45DD-BC26-7EC80C0B18B3}" dt="2021-05-24T11:00:05.118" v="600"/>
          <ac:spMkLst>
            <pc:docMk/>
            <pc:sldMk cId="1758832187" sldId="629"/>
            <ac:spMk id="2" creationId="{BFC510EE-15A2-4D70-8BE8-A2AFCC861F48}"/>
          </ac:spMkLst>
        </pc:spChg>
        <pc:spChg chg="add mod">
          <ac:chgData name="Cristina MartinsRodrigues" userId="78c086b1-f7ce-4395-995d-5f6a928ce23d" providerId="ADAL" clId="{D570B24E-4018-45DD-BC26-7EC80C0B18B3}" dt="2021-05-24T15:22:25.011" v="1873" actId="1076"/>
          <ac:spMkLst>
            <pc:docMk/>
            <pc:sldMk cId="1758832187" sldId="629"/>
            <ac:spMk id="2" creationId="{D5144B11-B42C-4C53-BE6B-1FA3EEBEEDC8}"/>
          </ac:spMkLst>
        </pc:spChg>
        <pc:spChg chg="add mod">
          <ac:chgData name="Cristina MartinsRodrigues" userId="78c086b1-f7ce-4395-995d-5f6a928ce23d" providerId="ADAL" clId="{D570B24E-4018-45DD-BC26-7EC80C0B18B3}" dt="2021-05-24T15:23:07.262" v="1878" actId="403"/>
          <ac:spMkLst>
            <pc:docMk/>
            <pc:sldMk cId="1758832187" sldId="629"/>
            <ac:spMk id="3" creationId="{FF6F7587-C039-4C3F-B0D2-30E4E62652E5}"/>
          </ac:spMkLst>
        </pc:spChg>
        <pc:spChg chg="add del mod">
          <ac:chgData name="Cristina MartinsRodrigues" userId="78c086b1-f7ce-4395-995d-5f6a928ce23d" providerId="ADAL" clId="{D570B24E-4018-45DD-BC26-7EC80C0B18B3}" dt="2021-05-24T15:12:49.334" v="1725" actId="478"/>
          <ac:spMkLst>
            <pc:docMk/>
            <pc:sldMk cId="1758832187" sldId="629"/>
            <ac:spMk id="4" creationId="{768B3D80-98A7-4EEE-88ED-4D9D792EA733}"/>
          </ac:spMkLst>
        </pc:spChg>
        <pc:spChg chg="add mod">
          <ac:chgData name="Cristina MartinsRodrigues" userId="78c086b1-f7ce-4395-995d-5f6a928ce23d" providerId="ADAL" clId="{D570B24E-4018-45DD-BC26-7EC80C0B18B3}" dt="2021-05-24T15:22:19.596" v="1872" actId="1076"/>
          <ac:spMkLst>
            <pc:docMk/>
            <pc:sldMk cId="1758832187" sldId="629"/>
            <ac:spMk id="5" creationId="{A57560B5-5517-4BC8-B794-B72B84FBCCD0}"/>
          </ac:spMkLst>
        </pc:spChg>
        <pc:spChg chg="add mod">
          <ac:chgData name="Cristina MartinsRodrigues" userId="78c086b1-f7ce-4395-995d-5f6a928ce23d" providerId="ADAL" clId="{D570B24E-4018-45DD-BC26-7EC80C0B18B3}" dt="2021-05-24T15:21:36.146" v="1864" actId="6549"/>
          <ac:spMkLst>
            <pc:docMk/>
            <pc:sldMk cId="1758832187" sldId="629"/>
            <ac:spMk id="6" creationId="{58F76115-539C-484B-B68E-078FE0B0DF42}"/>
          </ac:spMkLst>
        </pc:spChg>
        <pc:spChg chg="add del mod">
          <ac:chgData name="Cristina MartinsRodrigues" userId="78c086b1-f7ce-4395-995d-5f6a928ce23d" providerId="ADAL" clId="{D570B24E-4018-45DD-BC26-7EC80C0B18B3}" dt="2021-05-24T15:45:35.198" v="2232" actId="21"/>
          <ac:spMkLst>
            <pc:docMk/>
            <pc:sldMk cId="1758832187" sldId="629"/>
            <ac:spMk id="7" creationId="{2DA4B33D-B54A-41F4-9EA6-150CA3D95042}"/>
          </ac:spMkLst>
        </pc:spChg>
      </pc:sldChg>
      <pc:sldChg chg="addSp delSp modSp new del mod modAnim">
        <pc:chgData name="Cristina MartinsRodrigues" userId="78c086b1-f7ce-4395-995d-5f6a928ce23d" providerId="ADAL" clId="{D570B24E-4018-45DD-BC26-7EC80C0B18B3}" dt="2021-05-24T13:52:48.844" v="1274" actId="47"/>
        <pc:sldMkLst>
          <pc:docMk/>
          <pc:sldMk cId="3397544044" sldId="630"/>
        </pc:sldMkLst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0" creationId="{274F526E-9732-4DEF-A72E-38FD2BE4949E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2" creationId="{4FCDDEB3-56D4-4C38-8885-0A4AFD2D2C2F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3" creationId="{3FD9ED33-15F9-4B7C-9F2C-8F6C3B1942B6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4" creationId="{D1A9D99A-84D5-485C-94D3-35E22CB0C976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5" creationId="{B3703066-9BB4-4E7A-AD0E-78587DF6F187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7" creationId="{81E88BC0-912C-4DE5-80EC-309F22C4F3A7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8" creationId="{BE535305-7111-48F2-9C2D-D49164ABDAF1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9" creationId="{07E6798C-9F3B-481A-8557-5627F6B6473F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20" creationId="{B8E2B565-0482-4AD6-8117-93C734D5497E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21" creationId="{9093BE90-CF7C-4596-A377-646ADF06AF52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2" creationId="{109CBD63-1349-4D62-A850-5C5BF8B5B6C9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3" creationId="{EC6BCD6F-05D9-41E3-BE19-245C0223A0C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4" creationId="{2D9CFFF4-8F1A-475C-8852-B54B3681C3B7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5" creationId="{37C32633-77A8-4FC1-B662-AD4DE69E2E85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6" creationId="{D501812F-5A21-4135-992B-2F1B9C822AF4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7" creationId="{B3A5CC5B-9AAB-4C61-A758-476FC5E55309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8" creationId="{B96CB200-F4A3-4556-8F45-D0C4EE52AD2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9" creationId="{11CB3BA9-1B75-4507-91CC-6DBACD0B9F8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40" creationId="{FAE1E6AD-BF29-4666-A9C1-F36FD6F9B1D0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47" creationId="{AB0E6A64-0493-4317-A5BA-701D579A622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48" creationId="{9C8C964C-F1AB-48BE-B83A-BB80167E548E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0" creationId="{90282FAB-89AA-4E36-9AF7-9494DF2192D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4" creationId="{7D3C14A6-6836-4A11-8242-8D59675A7618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5" creationId="{F18F7C43-1538-421C-B9E0-F9289E27D19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62" creationId="{D0AEDD7D-2DBB-44A5-84B7-E9518099ABC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67" creationId="{E92976CD-8403-4F40-A3B1-F5550A61B34F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76" creationId="{3ADDF20B-2B3F-4430-8AC3-CA4DB22905B9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78" creationId="{48151C34-FAA6-454E-9890-D372C4C4BB35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79" creationId="{94F5D06E-9821-4BD0-ACCD-7DE9476D980F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80" creationId="{6935362E-0C8C-42D6-B974-20D6387C0DF5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81" creationId="{63041B51-1DBC-47E1-9729-60E107A8E1FA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3" creationId="{B6079917-C1FD-472A-8F63-B9B39907A4A3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4" creationId="{97EF911C-7945-40EA-BAA7-AEF2FA43CDDC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5" creationId="{95CDD01C-ACDA-49B4-96D9-9E5820EE462C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6" creationId="{274C56B4-DD08-421C-90B4-E4537E3F04BF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87" creationId="{61D40862-F568-4ED0-B6AD-288099E9E211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88" creationId="{BCDF7CAA-22CF-4904-AF15-1629E26C2B87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98" creationId="{29ACF73C-AFBB-4F50-823B-568D75EB3AE7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99" creationId="{C1FD2D21-58B0-42E4-8EE1-E43D215223F9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0" creationId="{1413A750-4DF3-49B2-B992-FE52C6505611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1" creationId="{8F62504C-4A19-46F8-984B-0FB4EF7AC250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2" creationId="{C4D5C6C6-4D22-4A77-B2D3-D81229390A1F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3" creationId="{8184F974-024B-4660-A5A0-8BB644ACFBE0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4" creationId="{83092534-87CC-4102-B934-303CAD6DF00E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5" creationId="{1E2AC5B9-F940-4715-AA07-E4D3FFA71664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6" creationId="{2F5F23DE-F00F-4424-84D0-7FAC921586EF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11" creationId="{4A2F86D8-DA70-40A3-817F-35EAC83B118D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13" creationId="{28112F1C-4A79-456F-9F53-B2DF5D57C3D4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14" creationId="{78945A85-9A95-42B1-8F95-98F0CDFA7BE0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116" creationId="{5A15587B-3F85-4EBC-A2AD-36A21D524A6B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120" creationId="{0F26C783-EFCF-4B56-BA7E-A2C698C57442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21" creationId="{7CE91475-AEF4-4952-B3CD-865941EB0359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28" creationId="{055783D1-69D9-4D23-AB5A-F6E593C0135B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33" creationId="{79A7CEB6-7080-4A0C-8AEE-E58706191636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4" creationId="{6D7D68D2-017D-4ED0-8DE2-2D4C89E248EA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5" creationId="{B7CBE374-D5B9-4BBF-BAE8-3C3A0F4AD547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6" creationId="{69E6D6BD-F64A-4B60-A5C1-E8BA06F1F40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8" creationId="{3A3EB2AA-C112-4EFD-AB91-B06B6D0FA09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9" creationId="{1919D152-0A4E-440B-98E4-803D2FC69DE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40" creationId="{4D62E2EB-B994-4E4E-B15E-B099C00A7B6D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41" creationId="{BBED6B8E-5426-4278-A2C0-2C342E44D25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42" creationId="{DD0F8991-9BE2-4690-97CA-BDD73178B335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4" creationId="{749A63AC-BAD0-40C9-8890-8BA7AE55AF7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5" creationId="{6DDC60FD-51D6-4AD7-B650-CC253A9E93C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6" creationId="{47C16A41-9532-4228-91A2-E96CB3EB6207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7" creationId="{CFC81C27-3678-4A5B-93A4-46A799817EB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8" creationId="{5397C3FB-5BD5-4983-84A4-8D59835611A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9" creationId="{AAA4324C-2CAA-4580-A474-0287172312E3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0" creationId="{91A0F2DF-37C8-4C18-93DC-C2B3923BEAF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1" creationId="{EE5C92E9-D410-42DE-BE53-712B10E9E05B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2" creationId="{1FF681F6-CD01-4407-8E52-5875AEE92D10}"/>
          </ac:spMkLst>
        </pc:spChg>
        <pc:spChg chg="mod">
          <ac:chgData name="Cristina MartinsRodrigues" userId="78c086b1-f7ce-4395-995d-5f6a928ce23d" providerId="ADAL" clId="{D570B24E-4018-45DD-BC26-7EC80C0B18B3}" dt="2021-05-24T11:30:03.645" v="685" actId="404"/>
          <ac:spMkLst>
            <pc:docMk/>
            <pc:sldMk cId="3397544044" sldId="630"/>
            <ac:spMk id="169" creationId="{8E127FB4-F041-4AFC-9650-5A1E3704D06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0" creationId="{1374484E-74E4-4EC6-ACF3-349399C90C5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2" creationId="{A9CFFF37-ED44-475F-9E82-514F9D8E253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6" creationId="{99BEDC66-6A9F-4027-9FA7-6566A0FFB167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7" creationId="{6462F681-4E9E-4836-934F-38EB3118C5CE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84" creationId="{B15A864A-D228-415F-91B6-D4BAA74327A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89" creationId="{C854FC9F-A6A2-4005-8167-A0FB45F560EC}"/>
          </ac:spMkLst>
        </pc:spChg>
        <pc:spChg chg="add mod">
          <ac:chgData name="Cristina MartinsRodrigues" userId="78c086b1-f7ce-4395-995d-5f6a928ce23d" providerId="ADAL" clId="{D570B24E-4018-45DD-BC26-7EC80C0B18B3}" dt="2021-05-24T11:29:18.543" v="666" actId="571"/>
          <ac:spMkLst>
            <pc:docMk/>
            <pc:sldMk cId="3397544044" sldId="630"/>
            <ac:spMk id="191" creationId="{68F86149-20C9-4C0F-85E9-5894E89F81BC}"/>
          </ac:spMkLst>
        </pc:spChg>
        <pc:spChg chg="add mod">
          <ac:chgData name="Cristina MartinsRodrigues" userId="78c086b1-f7ce-4395-995d-5f6a928ce23d" providerId="ADAL" clId="{D570B24E-4018-45DD-BC26-7EC80C0B18B3}" dt="2021-05-24T11:29:18.543" v="666" actId="571"/>
          <ac:spMkLst>
            <pc:docMk/>
            <pc:sldMk cId="3397544044" sldId="630"/>
            <ac:spMk id="193" creationId="{2FD9297C-5774-47BD-A0BE-38FD63677A1B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199" creationId="{6AF0E516-FED7-4A65-A81D-769BDB5EEC06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0" creationId="{7DA5FE43-B98E-484B-8CE0-1F2E62ECBF01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1" creationId="{7FCF70D4-A28D-4BC4-B55E-C18EDE7D3463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2" creationId="{16086317-47E9-4AC7-A08F-DBBCCBCA64C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4" creationId="{DAE683DB-12C2-4843-8AFC-18069FF6CF7C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5" creationId="{E790FC06-C7E2-42D8-AD3F-1AFF9D72304D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6" creationId="{1C05AFD5-C6B3-499C-AB71-1AB8F4F375A6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7" creationId="{4794A519-D581-412B-A126-5249DFFD8B2D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8" creationId="{162A5EE8-A01D-4E61-8448-5F060D6420A9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9" creationId="{C5428F08-D8C0-49AF-B840-7181119A9E8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0" creationId="{778962AD-5130-49E6-8FDD-2CDC89F0659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1" creationId="{569B6BEC-9506-4214-9D3D-C019E991E78F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2" creationId="{483D084C-9BE5-482E-8D7E-9DB50C23D995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3" creationId="{30A0B1E5-36AC-4C63-A9F0-7575D3F1E0C0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4" creationId="{2C5C123B-E723-4808-BA07-EF4A88D395A4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30" creationId="{D5A98499-EFA8-44BA-89A4-F572C56C0678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35" creationId="{689A3ED0-781B-400C-A399-412DC16166D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47" creationId="{484A3C57-CCD1-454A-9A20-91ADD20CB413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49" creationId="{342B85EC-011D-4FF5-B0A0-1B62222BE33A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5" creationId="{108FCF54-F33E-4E03-8DC1-FDBDEA6B2258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7" creationId="{CF59710A-E52C-472E-8702-83D7DEF4A60E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9" creationId="{2C28B591-3C19-4418-A0EE-4BEDBEC12C9A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0" creationId="{8A21D19B-60C9-4D97-8F79-A6C5FA862AB2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1" creationId="{24F560CA-04B9-4E7D-8829-84EAE68E97EB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2" creationId="{CD5E67BD-BC06-438A-8D5D-D803CB86A7A5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3" creationId="{AB3C426C-54D6-426F-A8E5-4FD8B5BF3258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4" creationId="{55587C73-79D4-4ACA-B4AA-C6672E17959A}"/>
          </ac:spMkLst>
        </pc:spChg>
        <pc:spChg chg="del mod">
          <ac:chgData name="Cristina MartinsRodrigues" userId="78c086b1-f7ce-4395-995d-5f6a928ce23d" providerId="ADAL" clId="{D570B24E-4018-45DD-BC26-7EC80C0B18B3}" dt="2021-05-24T11:36:19.693" v="708" actId="478"/>
          <ac:spMkLst>
            <pc:docMk/>
            <pc:sldMk cId="3397544044" sldId="630"/>
            <ac:spMk id="279" creationId="{84E471C1-F244-4BB2-A109-CABEA9682B90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0" creationId="{33003FD1-14D3-4683-B2AE-3817E13FE89D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1" creationId="{39DCEF2F-A58F-46BC-801E-12DF5EBB18D3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2" creationId="{754D36C2-91F1-4271-AD30-9FF9A8794767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3" creationId="{21F4D55A-E5D6-447C-9DA0-3E67F359D64F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5" creationId="{25869FC9-12F0-4F82-9F26-43B11BD638F6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6" creationId="{1AFAB761-43FA-4D33-B425-A9C2BDA0F613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7" creationId="{1B6A2A94-D126-4288-AC93-EA9620004534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8" creationId="{A9A418B6-C6D8-4128-BBE6-70F5560765CC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9" creationId="{6CEB4500-831A-4C91-8698-F8C5EBC2AB24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0" creationId="{CE2AE830-129A-4E55-B863-2BA8BF5E9112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1" creationId="{A9BE24AE-DFBA-47F2-AE63-5DC46D058740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2" creationId="{5C48FD48-36A7-4061-97F2-1EA14D88C1ED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3" creationId="{2FC038C7-A16D-41B3-918D-EDD62DD9A11A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0" creationId="{BA8C43D0-3286-4338-ACC3-5589E48506BF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1" creationId="{8F67C18A-4FA5-4E0D-8194-715A81193C60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3" creationId="{0FEF05DC-CE99-475D-9E6D-6B4B5F50436B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7" creationId="{56142623-25C4-48C0-9368-78CD09491697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8" creationId="{4D61B4AC-8192-4913-998F-FCF44F7E0202}"/>
          </ac:spMkLst>
        </pc:spChg>
        <pc:spChg chg="add mod">
          <ac:chgData name="Cristina MartinsRodrigues" userId="78c086b1-f7ce-4395-995d-5f6a928ce23d" providerId="ADAL" clId="{D570B24E-4018-45DD-BC26-7EC80C0B18B3}" dt="2021-05-24T11:36:03.771" v="706" actId="1076"/>
          <ac:spMkLst>
            <pc:docMk/>
            <pc:sldMk cId="3397544044" sldId="630"/>
            <ac:spMk id="325" creationId="{292BA154-BA06-4570-8289-BC35B41DD6CA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30" creationId="{A90804D5-69B5-44D4-B418-2B5677E360A4}"/>
          </ac:spMkLst>
        </pc:spChg>
        <pc:grpChg chg="add del mod">
          <ac:chgData name="Cristina MartinsRodrigues" userId="78c086b1-f7ce-4395-995d-5f6a928ce23d" providerId="ADAL" clId="{D570B24E-4018-45DD-BC26-7EC80C0B18B3}" dt="2021-05-24T11:28:13.206" v="660" actId="478"/>
          <ac:grpSpMkLst>
            <pc:docMk/>
            <pc:sldMk cId="3397544044" sldId="630"/>
            <ac:grpSpMk id="2" creationId="{620ED3C7-40C3-4D4D-996C-81826D87144B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3" creationId="{7AFC2273-16DE-4699-ABAC-2C6416D1D9BC}"/>
          </ac:grpSpMkLst>
        </pc:grpChg>
        <pc:grpChg chg="add del mod">
          <ac:chgData name="Cristina MartinsRodrigues" userId="78c086b1-f7ce-4395-995d-5f6a928ce23d" providerId="ADAL" clId="{D570B24E-4018-45DD-BC26-7EC80C0B18B3}" dt="2021-05-24T11:30:34.760" v="687" actId="478"/>
          <ac:grpSpMkLst>
            <pc:docMk/>
            <pc:sldMk cId="3397544044" sldId="630"/>
            <ac:grpSpMk id="3" creationId="{DD9B9F38-1FBA-4573-A6C1-861775C9AAE3}"/>
          </ac:grpSpMkLst>
        </pc:grpChg>
        <pc:grpChg chg="mod">
          <ac:chgData name="Cristina MartinsRodrigues" userId="78c086b1-f7ce-4395-995d-5f6a928ce23d" providerId="ADAL" clId="{D570B24E-4018-45DD-BC26-7EC80C0B18B3}" dt="2021-05-24T11:25:25.470" v="633"/>
          <ac:grpSpMkLst>
            <pc:docMk/>
            <pc:sldMk cId="3397544044" sldId="630"/>
            <ac:grpSpMk id="8" creationId="{351CB82E-4DA3-4181-9507-240057FC0DB4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16" creationId="{DA2FACCF-6815-49F7-AD37-BD54C5005FDC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22" creationId="{FC23C7CE-28B6-40CD-897C-C48BA41D4639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25" creationId="{3F6DC20E-0370-4960-A0D5-5B905A7F3C12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45" creationId="{C7FB5938-6850-450A-84D5-F135AA046403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64" creationId="{799E015C-606A-4F1D-AE74-D00347E3ACD5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69" creationId="{B9C236CC-9024-482A-8B75-422EF8ABC6F9}"/>
          </ac:grpSpMkLst>
        </pc:grpChg>
        <pc:grpChg chg="mod topLvl">
          <ac:chgData name="Cristina MartinsRodrigues" userId="78c086b1-f7ce-4395-995d-5f6a928ce23d" providerId="ADAL" clId="{D570B24E-4018-45DD-BC26-7EC80C0B18B3}" dt="2021-05-24T11:27:32.288" v="651" actId="164"/>
          <ac:grpSpMkLst>
            <pc:docMk/>
            <pc:sldMk cId="3397544044" sldId="630"/>
            <ac:grpSpMk id="74" creationId="{06F1374A-7EF5-46C7-8E2A-5BB01BF8557F}"/>
          </ac:grpSpMkLst>
        </pc:grpChg>
        <pc:grpChg chg="mod">
          <ac:chgData name="Cristina MartinsRodrigues" userId="78c086b1-f7ce-4395-995d-5f6a928ce23d" providerId="ADAL" clId="{D570B24E-4018-45DD-BC26-7EC80C0B18B3}" dt="2021-05-24T11:28:29.164" v="661"/>
          <ac:grpSpMkLst>
            <pc:docMk/>
            <pc:sldMk cId="3397544044" sldId="630"/>
            <ac:grpSpMk id="75" creationId="{C4A0EC70-ED1D-49C1-BDD2-C66CC0FBB955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82" creationId="{0513137E-B1FA-4D74-A925-0EFC7879CE8B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88" creationId="{94A4232A-454D-4368-8CF0-B6288028DDD7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91" creationId="{CC306A43-B190-4B63-BF84-CE38D6FAFCDD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111" creationId="{6F9EA71E-1928-4368-B7EA-31F63941F042}"/>
          </ac:grpSpMkLst>
        </pc:grpChg>
        <pc:grpChg chg="add del mod">
          <ac:chgData name="Cristina MartinsRodrigues" userId="78c086b1-f7ce-4395-995d-5f6a928ce23d" providerId="ADAL" clId="{D570B24E-4018-45DD-BC26-7EC80C0B18B3}" dt="2021-05-24T11:26:17.270" v="648" actId="165"/>
          <ac:grpSpMkLst>
            <pc:docMk/>
            <pc:sldMk cId="3397544044" sldId="630"/>
            <ac:grpSpMk id="134" creationId="{991BBC23-7127-4F53-A738-A0A87BC7890F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37" creationId="{0E1C191E-1B71-47A3-84F2-326C391D3EA7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44" creationId="{7B99AB44-0628-4F11-A043-0B7D25F6A1A2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47" creationId="{B42C8144-AEF3-4654-AA22-46CE926615E2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67" creationId="{BD7CCA00-ABF5-47D9-94C5-98E1B00EE04D}"/>
          </ac:grpSpMkLst>
        </pc:grpChg>
        <pc:grpChg chg="add del mod">
          <ac:chgData name="Cristina MartinsRodrigues" userId="78c086b1-f7ce-4395-995d-5f6a928ce23d" providerId="ADAL" clId="{D570B24E-4018-45DD-BC26-7EC80C0B18B3}" dt="2021-05-24T11:31:52.385" v="692"/>
          <ac:grpSpMkLst>
            <pc:docMk/>
            <pc:sldMk cId="3397544044" sldId="630"/>
            <ac:grpSpMk id="195" creationId="{3B8DCE32-84A0-4E59-96A9-B0660918BE5E}"/>
          </ac:grpSpMkLst>
        </pc:grpChg>
        <pc:grpChg chg="add del mod">
          <ac:chgData name="Cristina MartinsRodrigues" userId="78c086b1-f7ce-4395-995d-5f6a928ce23d" providerId="ADAL" clId="{D570B24E-4018-45DD-BC26-7EC80C0B18B3}" dt="2021-05-24T11:31:52.385" v="692"/>
          <ac:grpSpMkLst>
            <pc:docMk/>
            <pc:sldMk cId="3397544044" sldId="630"/>
            <ac:grpSpMk id="203" creationId="{A5656E54-A517-4DDA-85C8-08DFA2E9732C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4" creationId="{10720ED8-4ACF-4A5C-A4C7-353F2A032E00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5" creationId="{F8D6172B-AE33-4F13-AD77-CF4E07E9610D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6" creationId="{78842AC9-A4EC-4CBB-9950-540CE085E0EA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7" creationId="{4B0914D0-5011-4CA6-B7F9-409AD5BEBF89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34" creationId="{C89689C3-DEC3-4314-82AE-22768DE1665A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0" creationId="{0175FA49-DD52-49A9-B7BF-BC6A8581F781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1" creationId="{F56D46D8-725B-4828-8252-320E5439A981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3" creationId="{1D0D6159-D328-483D-BDDB-59FD435600A3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268" creationId="{047B9F6C-4985-4606-A70F-AE6C5074FD42}"/>
          </ac:grpSpMkLst>
        </pc:grpChg>
        <pc:grpChg chg="add mod">
          <ac:chgData name="Cristina MartinsRodrigues" userId="78c086b1-f7ce-4395-995d-5f6a928ce23d" providerId="ADAL" clId="{D570B24E-4018-45DD-BC26-7EC80C0B18B3}" dt="2021-05-24T11:36:22.537" v="709" actId="1076"/>
          <ac:grpSpMkLst>
            <pc:docMk/>
            <pc:sldMk cId="3397544044" sldId="630"/>
            <ac:grpSpMk id="278" creationId="{FBCB2D02-3929-42DC-A987-522C12A0F570}"/>
          </ac:grpSpMkLst>
        </pc:grpChg>
        <pc:grpChg chg="add mod">
          <ac:chgData name="Cristina MartinsRodrigues" userId="78c086b1-f7ce-4395-995d-5f6a928ce23d" providerId="ADAL" clId="{D570B24E-4018-45DD-BC26-7EC80C0B18B3}" dt="2021-05-24T11:36:03.771" v="706" actId="1076"/>
          <ac:grpSpMkLst>
            <pc:docMk/>
            <pc:sldMk cId="3397544044" sldId="630"/>
            <ac:grpSpMk id="285" creationId="{72559E97-463E-459D-8670-31AF31D6CB00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288" creationId="{B66FFE58-BEF4-44E5-A77B-58B95298D048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308" creationId="{2E2FBF4A-B61E-44D9-8D1C-F3802097EA89}"/>
          </ac:grpSpMkLst>
        </pc:grpChg>
        <pc:graphicFrameChg chg="mod">
          <ac:chgData name="Cristina MartinsRodrigues" userId="78c086b1-f7ce-4395-995d-5f6a928ce23d" providerId="ADAL" clId="{D570B24E-4018-45DD-BC26-7EC80C0B18B3}" dt="2021-05-24T11:25:25.470" v="633"/>
          <ac:graphicFrameMkLst>
            <pc:docMk/>
            <pc:sldMk cId="3397544044" sldId="630"/>
            <ac:graphicFrameMk id="6" creationId="{5E716C07-4B1B-4A2A-BA93-357230BB9E39}"/>
          </ac:graphicFrameMkLst>
        </pc:graphicFrameChg>
        <pc:graphicFrameChg chg="add del mod modGraphic">
          <ac:chgData name="Cristina MartinsRodrigues" userId="78c086b1-f7ce-4395-995d-5f6a928ce23d" providerId="ADAL" clId="{D570B24E-4018-45DD-BC26-7EC80C0B18B3}" dt="2021-05-24T12:15:48.050" v="882" actId="478"/>
          <ac:graphicFrameMkLst>
            <pc:docMk/>
            <pc:sldMk cId="3397544044" sldId="630"/>
            <ac:graphicFrameMk id="6" creationId="{7230950D-D2A1-4144-922F-6B2218A819BC}"/>
          </ac:graphicFrameMkLst>
        </pc:graphicFrameChg>
        <pc:graphicFrameChg chg="add mod modGraphic">
          <ac:chgData name="Cristina MartinsRodrigues" userId="78c086b1-f7ce-4395-995d-5f6a928ce23d" providerId="ADAL" clId="{D570B24E-4018-45DD-BC26-7EC80C0B18B3}" dt="2021-05-24T12:18:52.595" v="893"/>
          <ac:graphicFrameMkLst>
            <pc:docMk/>
            <pc:sldMk cId="3397544044" sldId="630"/>
            <ac:graphicFrameMk id="7" creationId="{AF088008-E3FA-434D-B94E-227E3E60498B}"/>
          </ac:graphicFrameMkLst>
        </pc:graphicFrameChg>
        <pc:graphicFrameChg chg="mod">
          <ac:chgData name="Cristina MartinsRodrigues" userId="78c086b1-f7ce-4395-995d-5f6a928ce23d" providerId="ADAL" clId="{D570B24E-4018-45DD-BC26-7EC80C0B18B3}" dt="2021-05-24T11:28:29.164" v="661"/>
          <ac:graphicFrameMkLst>
            <pc:docMk/>
            <pc:sldMk cId="3397544044" sldId="630"/>
            <ac:graphicFrameMk id="67" creationId="{A830271B-B354-41D1-8571-C41C8334B4B5}"/>
          </ac:graphicFrameMkLst>
        </pc:graphicFrameChg>
        <pc:graphicFrameChg chg="mod topLvl">
          <ac:chgData name="Cristina MartinsRodrigues" userId="78c086b1-f7ce-4395-995d-5f6a928ce23d" providerId="ADAL" clId="{D570B24E-4018-45DD-BC26-7EC80C0B18B3}" dt="2021-05-24T11:27:32.288" v="651" actId="164"/>
          <ac:graphicFrameMkLst>
            <pc:docMk/>
            <pc:sldMk cId="3397544044" sldId="630"/>
            <ac:graphicFrameMk id="72" creationId="{C83705FE-D944-4D64-96CC-DF25FD026D66}"/>
          </ac:graphicFrameMkLst>
        </pc:graphicFrameChg>
        <pc:graphicFrameChg chg="add mod">
          <ac:chgData name="Cristina MartinsRodrigues" userId="78c086b1-f7ce-4395-995d-5f6a928ce23d" providerId="ADAL" clId="{D570B24E-4018-45DD-BC26-7EC80C0B18B3}" dt="2021-05-24T11:34:39.846" v="704"/>
          <ac:graphicFrameMkLst>
            <pc:docMk/>
            <pc:sldMk cId="3397544044" sldId="630"/>
            <ac:graphicFrameMk id="266" creationId="{6A86439C-2E22-4D27-A67E-3F63CA057324}"/>
          </ac:graphicFrameMkLst>
        </pc:graphicFrame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" creationId="{CC77C70C-45D1-48AD-8EFB-C551E84FF8C5}"/>
          </ac:picMkLst>
        </pc:picChg>
        <pc:picChg chg="add del mod">
          <ac:chgData name="Cristina MartinsRodrigues" userId="78c086b1-f7ce-4395-995d-5f6a928ce23d" providerId="ADAL" clId="{D570B24E-4018-45DD-BC26-7EC80C0B18B3}" dt="2021-05-24T11:31:33.112" v="690" actId="478"/>
          <ac:picMkLst>
            <pc:docMk/>
            <pc:sldMk cId="3397544044" sldId="630"/>
            <ac:picMk id="4" creationId="{37E2CC3D-50B6-4FF2-92C0-7BFD10D4B0C0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4" creationId="{94E8DF71-F618-4828-AD81-702B905280BD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5" creationId="{3959042E-00A4-496B-B991-D3A2736A2CA2}"/>
          </ac:picMkLst>
        </pc:picChg>
        <pc:picChg chg="add del mod">
          <ac:chgData name="Cristina MartinsRodrigues" userId="78c086b1-f7ce-4395-995d-5f6a928ce23d" providerId="ADAL" clId="{D570B24E-4018-45DD-BC26-7EC80C0B18B3}" dt="2021-05-24T11:33:58.316" v="703" actId="478"/>
          <ac:picMkLst>
            <pc:docMk/>
            <pc:sldMk cId="3397544044" sldId="630"/>
            <ac:picMk id="5" creationId="{E1894CCF-BE99-4BE4-956F-7E143C365892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7" creationId="{1D7E33FF-A7F2-4DC6-969C-E8B994CBFEDE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9" creationId="{3965F65D-FEA5-412D-BC9D-ACE3105FDFCF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11" creationId="{13BAF37C-7805-48AD-AADD-76EF5BD03FBD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3" creationId="{04B370FC-40C3-40EF-B580-1A0403734B21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4" creationId="{8F0C5E06-2206-42C6-9A3A-BB67D0624E49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6" creationId="{370B92BA-E740-42AE-AC6D-A9D0DE1ECB07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7" creationId="{FDD8D4B2-C91D-4852-A478-28A80E8C054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8" creationId="{B5D90C0C-8D9D-416B-93B0-E1F0D2D6364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9" creationId="{B3411BEA-4B70-4D1A-91CC-3C3D6D2F625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30" creationId="{91185837-8791-4334-BD7D-5F70A9982665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31" creationId="{3D6CB11B-8F77-48F0-B4A6-B536B37A2F1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1" creationId="{0C387267-EC4A-47A2-BA8A-A1F8CEDE827A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2" creationId="{F24D8541-8BC5-4355-AF95-46593CA7D21B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3" creationId="{41614DF3-E94C-414C-95DB-08D36082C685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4" creationId="{329D6B9D-CC45-42E9-8727-5CA274BDB8E1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46" creationId="{63AC358B-AA97-46B8-96D7-979D05912BE0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9" creationId="{0DB82C4B-174E-4BCE-B45F-A5914B82795C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1" creationId="{354F4916-C126-49CC-8624-96507CAF3B8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2" creationId="{80F480D9-34F9-41A2-B760-695C92A748E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3" creationId="{59111A7F-1B67-4721-B9E9-D05C32A109D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6" creationId="{87D0D2D6-68EA-44E7-B83D-C24ECF19CCB9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7" creationId="{7E375137-DD1F-4D1A-9859-81432C69ECFA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8" creationId="{39B2B767-DAD6-4803-9367-9160FF16B29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9" creationId="{C50937C2-051B-4A6C-9AED-BCED4563B710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0" creationId="{0FA4B9B6-3111-4016-81B5-9AF32033C328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1" creationId="{DA13DF89-D729-447F-BAC5-F7D54576EED2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63" creationId="{4BE7F1D2-4ECF-4D3F-8B1F-BFFF75EB5AFD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3" creationId="{945B22E3-B1E8-43FF-A39A-8E722FFA0627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4" creationId="{350F55A9-D137-4A07-AE3A-3BBAD9CA13A4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5" creationId="{07A7B6A3-04F0-404D-9256-6805D2C95D4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5" creationId="{C329D23F-219F-42D7-94C0-65C5332279D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6" creationId="{542757D6-F540-4BE7-AC77-0AEE398809C0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6" creationId="{725782F6-9131-496C-BF27-1B8FB78C592F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68" creationId="{09A4B91D-2E03-4453-9294-E85B2746DDFC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9" creationId="{B24B74EE-DB58-4542-813B-99EBE7362B1D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0" creationId="{FDFF17B7-5C22-46FB-81FC-370EC8668733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1" creationId="{F7E957EA-626B-496A-9FB8-182D219F68EA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3" creationId="{4CB5E79E-D28E-4F0A-AE30-85B17B79E7E1}"/>
          </ac:picMkLst>
        </pc:picChg>
        <pc:picChg chg="add del mod">
          <ac:chgData name="Cristina MartinsRodrigues" userId="78c086b1-f7ce-4395-995d-5f6a928ce23d" providerId="ADAL" clId="{D570B24E-4018-45DD-BC26-7EC80C0B18B3}" dt="2021-05-24T11:26:01.530" v="647" actId="478"/>
          <ac:picMkLst>
            <pc:docMk/>
            <pc:sldMk cId="3397544044" sldId="630"/>
            <ac:picMk id="75" creationId="{66CB2233-41C3-4660-87B4-A05DEC46E286}"/>
          </ac:picMkLst>
        </pc:picChg>
        <pc:picChg chg="mod">
          <ac:chgData name="Cristina MartinsRodrigues" userId="78c086b1-f7ce-4395-995d-5f6a928ce23d" providerId="ADAL" clId="{D570B24E-4018-45DD-BC26-7EC80C0B18B3}" dt="2021-05-24T11:26:18.822" v="649" actId="165"/>
          <ac:picMkLst>
            <pc:docMk/>
            <pc:sldMk cId="3397544044" sldId="630"/>
            <ac:picMk id="77" creationId="{1F4D1473-86E5-40C9-8DF7-EED2E526A62F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82" creationId="{B5B7E095-A331-4885-80CC-31E2499AB5B4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89" creationId="{F6941766-EAEA-4E8D-85B6-349D977BABFC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0" creationId="{C8C2C8FB-198E-4AB5-9DE3-8CE4BECC65E7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91" creationId="{79B69A54-C9D3-49DD-AE40-62D1FA4E8A51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2" creationId="{C00A8F04-15D1-4A86-B31C-DA6D2CECAD91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3" creationId="{4922BFCC-98E1-40BD-9E5E-CB658A26FB0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4" creationId="{5ABFE8EC-2091-453C-90AC-F496141E2BB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5" creationId="{FB19F463-084E-43CE-9480-CDE70E7221D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6" creationId="{534C0FEA-9C96-4A35-8DF7-088095B215EA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7" creationId="{F1C4D27A-4EE8-4620-9D13-98880BB15FF8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7" creationId="{41D56ED9-C50A-4210-B2CA-648BCBFED5DE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8" creationId="{6E6D9269-E3D5-478D-85D0-5EB527FB0B2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9" creationId="{2035E41F-3AEC-4024-A532-E3477694F59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0" creationId="{08A854DA-FD0B-43E6-BC5E-B55F6CEEC169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2" creationId="{16F0CF78-8009-4CC2-86D2-F6F6D76F5A8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5" creationId="{6D8464BE-F5F9-45B9-BDDC-D52F57696A58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7" creationId="{E3B85BE4-742A-48F2-9854-A7610123DEA0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8" creationId="{E72704C2-5E21-49B7-B620-988837B5B75E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9" creationId="{8DE4642B-129C-4BB2-8C0C-F74F67C71352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2" creationId="{3991F641-F77C-4231-9BBA-39CFFB16FE1F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3" creationId="{B827A243-2355-48B9-B69D-E8B1CB9D798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4" creationId="{28BE22BE-72C7-4F22-A8C0-3424A15784F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5" creationId="{EB00C454-1CED-401D-8A1C-9CA84A13B44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6" creationId="{200BE71F-289F-411D-B84F-60FCE9BE83E9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7" creationId="{F246ADCC-6794-4A86-AD9B-088BB0D34A2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9" creationId="{8EB9C43D-8562-4203-80EF-83B069C8273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0" creationId="{C4A84CFF-376C-43D8-9CAC-8D84372C0080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1" creationId="{5150507C-139D-46B3-B3E2-31AD8DBA33F9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2" creationId="{61239B09-FF79-45EA-9A5A-F2FA3145C396}"/>
          </ac:picMkLst>
        </pc:picChg>
        <pc:picChg chg="add mod or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43" creationId="{D473A9A2-8DF7-454F-BC58-BEF2A6019A71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5" creationId="{79E6BDF5-5CB5-4B3F-9A8E-11EBDCB51F9A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6" creationId="{A0540F4A-12EE-4E0A-8D54-78D3F0BB2B22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8" creationId="{DA87C201-EB76-43F5-A6C0-2CDD652CAEE3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9" creationId="{ABC94F22-3E9A-435E-8930-FFE45FA2127B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0" creationId="{D6BF1EDA-0CD2-4C07-A296-F2CB56388835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1" creationId="{1DC8BBBE-5E26-492D-9681-B1665BCA4B13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2" creationId="{88E19AF2-CFE2-470B-9380-5890E27925F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3" creationId="{FF32CA7E-7665-4C11-836C-D9BDC2AA443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3" creationId="{7A2EFDE5-4EEC-4D09-A9D4-874E1C5B17C1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4" creationId="{9B2C55D0-DA14-457A-8839-917D3F74099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5" creationId="{8AFC4CB7-735A-42DC-8170-C3B0E039786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6" creationId="{708AEEDD-9DF5-43D6-9CE1-3FA0FCF3F955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68" creationId="{F6C0283C-7404-47DD-B8B8-515AC29B2B1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1" creationId="{2639E21A-7C84-402A-A3CA-9E2738A7B2E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3" creationId="{5AF1E0C3-92EB-4D6F-B51E-14482EBA8EC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4" creationId="{D7D19F7C-BC3C-47BB-A62B-EEE21CD83F3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5" creationId="{34A26871-6C0A-424E-91F0-E456883A7FA4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8" creationId="{6F78B736-0924-47A2-A506-9054440A9351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9" creationId="{345334DF-C2BA-48DB-9EA6-AB4B6004DF2F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0" creationId="{D908CA45-AAFA-4701-AF64-4A33C0E5524B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1" creationId="{F2346EF1-9674-40A1-9016-32FFB24AB0C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2" creationId="{13836163-B92C-4D81-A3EE-01EC8DA9818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3" creationId="{D957AB31-00E6-48C9-9716-4764ABAC9C9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5" creationId="{83A9CC8F-0AD3-4528-94C2-412E6544E45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6" creationId="{63299671-5F8B-4D58-B8AA-6D7FC39AE37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7" creationId="{403A7EBE-C85A-497D-A7DB-61BF024EDFB3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8" creationId="{C832A891-C22B-4763-A38B-792B814B5B11}"/>
          </ac:picMkLst>
        </pc:picChg>
        <pc:picChg chg="add mod">
          <ac:chgData name="Cristina MartinsRodrigues" userId="78c086b1-f7ce-4395-995d-5f6a928ce23d" providerId="ADAL" clId="{D570B24E-4018-45DD-BC26-7EC80C0B18B3}" dt="2021-05-24T11:29:18.543" v="666" actId="571"/>
          <ac:picMkLst>
            <pc:docMk/>
            <pc:sldMk cId="3397544044" sldId="630"/>
            <ac:picMk id="190" creationId="{2D3D76D1-9012-4016-82CE-674DB59FC759}"/>
          </ac:picMkLst>
        </pc:picChg>
        <pc:picChg chg="add mod">
          <ac:chgData name="Cristina MartinsRodrigues" userId="78c086b1-f7ce-4395-995d-5f6a928ce23d" providerId="ADAL" clId="{D570B24E-4018-45DD-BC26-7EC80C0B18B3}" dt="2021-05-24T11:29:18.543" v="666" actId="571"/>
          <ac:picMkLst>
            <pc:docMk/>
            <pc:sldMk cId="3397544044" sldId="630"/>
            <ac:picMk id="192" creationId="{320DB543-B00E-4D58-906E-79B979D86627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194" creationId="{085F7796-5AB4-4029-991C-FDA2BF2E3FA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196" creationId="{86F27E78-2854-463E-941F-AA5050AF5CB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197" creationId="{BCDB648F-B615-45DA-B4EF-DA530FC3DF4D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198" creationId="{AFBF48CD-436C-4114-A6CC-21357D6E18DA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08" creationId="{FCD04ECE-E854-409A-810F-ACD5746F04E6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09" creationId="{A15094AC-FB84-4122-BCD9-7304CE98FD1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0" creationId="{810F6C59-D188-4ABD-8300-912C1F374D1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1" creationId="{1F1C4486-D3A3-430A-900D-C03E75DC636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2" creationId="{5C1B0958-0536-4BCC-B787-12FB5B11D42E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3" creationId="{E507D38B-3795-44F0-8123-2165CCA004FA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5" creationId="{3BB107A4-EA3E-4E83-B875-F480A25C7324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6" creationId="{4EF568D9-2E21-4306-B516-15B5C6E22EC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7" creationId="{7E42CA6E-125F-4A88-B2C9-A4C1C81A0E5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8" creationId="{F2B3431D-1886-4724-9731-CA475B3FED60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9" creationId="{20391648-B9E1-42EE-A202-C48DDEACFC34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1" creationId="{A919339D-E0BB-4BC4-9AD5-4F240B20D71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2" creationId="{E1BD9BF6-4878-41DD-9F5D-F8748D498528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3" creationId="{F700E77E-AF3D-4500-A0D9-C38382045DE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6" creationId="{0AF50FD6-923B-44BA-925C-FFB95D30596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7" creationId="{25FAB467-FC68-465B-84E0-CCD1A7CB834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8" creationId="{FB61AA9D-C96E-4CCB-8B5B-52C7F61425C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9" creationId="{3866B3BD-D6D8-4F2E-A475-4F9380F534D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0" creationId="{95CC8727-63C7-4C8F-9F23-BEFDEB1A796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1" creationId="{75F89628-C308-4924-AEC2-ADBA932C949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2" creationId="{0F178FF8-FDA7-4A7A-9626-2EAA818A4A76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3" creationId="{05C0E980-DF18-418B-91E8-BF0E90B22E65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4" creationId="{E6F9F8F4-9702-4757-9F2D-CEC2FB147B5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5" creationId="{4419B544-400F-468C-81C5-6B0B26194D0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6" creationId="{0B3785FC-0A8D-4823-B193-D0618B86D938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8" creationId="{E8804DD4-1BCF-42B9-B5F0-50921390FEFB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2" creationId="{901EFB7A-7393-4976-8AB6-7C1C27C0A07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4" creationId="{F03B1F0A-04A7-4929-97D2-B1D7B8C163A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6" creationId="{5C702750-11C1-495A-ADD6-2E40C13758C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8" creationId="{BB7CE4DE-872D-4E39-8C70-D720AED2E4A0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260" creationId="{8DD4B283-BB0B-44F1-8B19-DB778F6E20D1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261" creationId="{631BF6D3-DBC2-4D03-AD39-F512FD8ED9DC}"/>
          </ac:picMkLst>
        </pc:picChg>
        <pc:picChg chg="add del mod ord">
          <ac:chgData name="Cristina MartinsRodrigues" userId="78c086b1-f7ce-4395-995d-5f6a928ce23d" providerId="ADAL" clId="{D570B24E-4018-45DD-BC26-7EC80C0B18B3}" dt="2021-05-24T11:33:26.779" v="702" actId="478"/>
          <ac:picMkLst>
            <pc:docMk/>
            <pc:sldMk cId="3397544044" sldId="630"/>
            <ac:picMk id="262" creationId="{1E8478A7-4089-4052-9E0C-2DA3C5782B3A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3" creationId="{2BDCC52D-068C-4212-9FA2-3F412CFEA6FE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4" creationId="{32B3B4A7-8C3A-48FD-9505-88C2510FE36F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5" creationId="{34F5F37F-7DC6-4D67-BF2C-7CF9E09FF451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7" creationId="{E06283CB-3DE8-47FA-A08D-0DE8A2CDBECA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9" creationId="{7C3A8750-C752-4F0C-AB6F-20F3A6D7D463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5" creationId="{8F3BC147-EFE3-4DFB-88EE-F148E7ADB0C3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6" creationId="{20DC1F75-7AB5-4F14-95C0-41C3CDEF8B7E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7" creationId="{B4D80DA6-2BC5-4D38-9454-BAD80CBE3AE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4" creationId="{78CD2438-7B39-4656-B502-A87FE10697D7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6" creationId="{BB752972-1E91-4F43-81F5-333BE81D661E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7" creationId="{75E9D593-2AE0-42B9-9A82-957CDE18E017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9" creationId="{DC981E90-A37C-4085-9957-EE7839B87D63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0" creationId="{7B60EDA1-1742-4595-A1B2-B7E713787916}"/>
          </ac:picMkLst>
        </pc:picChg>
        <pc:picChg chg="add mod">
          <ac:chgData name="Cristina MartinsRodrigues" userId="78c086b1-f7ce-4395-995d-5f6a928ce23d" providerId="ADAL" clId="{D570B24E-4018-45DD-BC26-7EC80C0B18B3}" dt="2021-05-24T11:36:31.958" v="711" actId="1076"/>
          <ac:picMkLst>
            <pc:docMk/>
            <pc:sldMk cId="3397544044" sldId="630"/>
            <ac:picMk id="291" creationId="{B89E7E93-A506-4982-84DA-52B0E61B2DE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2" creationId="{D3C6C26A-9F14-4892-A108-1DB81DC0F0A2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3" creationId="{D3EF8A39-D367-4587-AD14-F6D14D80100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4" creationId="{D9A147EA-437F-416A-B33F-8C525CA173D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4" creationId="{E60D7D9A-4215-44E3-BFFC-F1D4AB9C0A0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5" creationId="{713A1E51-75D1-4688-B020-E34F11A09EBD}"/>
          </ac:picMkLst>
        </pc:picChg>
        <pc:picChg chg="add mod">
          <ac:chgData name="Cristina MartinsRodrigues" userId="78c086b1-f7ce-4395-995d-5f6a928ce23d" providerId="ADAL" clId="{D570B24E-4018-45DD-BC26-7EC80C0B18B3}" dt="2021-05-24T11:36:35.557" v="712" actId="1076"/>
          <ac:picMkLst>
            <pc:docMk/>
            <pc:sldMk cId="3397544044" sldId="630"/>
            <ac:picMk id="306" creationId="{25CAD304-576B-435A-A596-D528EDE6541E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7" creationId="{CEAB54A4-7848-4476-B103-319B355094E3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9" creationId="{2F4183DA-16B8-4109-BF4A-F595D0CDFBB5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2" creationId="{D92ED027-CFDD-44D6-A74B-866AF7D59CF7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4" creationId="{4142E65E-6FAC-4AF3-89E8-4EF80E465EE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5" creationId="{6173D2A2-F4C4-4DAE-9B1B-D244901B32F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6" creationId="{6D91777B-29B8-4B38-953D-FE9FA5EE4C1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9" creationId="{3A76DECB-0519-4414-A7C7-15905F9B559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0" creationId="{C686C9A1-18CE-4F11-975C-9321031654BC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1" creationId="{D4DBBD4E-6E53-4AF9-8254-FCA0DED1E51D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2" creationId="{1DACA31D-86CA-4E62-A778-245273DC72EA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3" creationId="{95FC7B9A-8379-48AB-81F0-8BD38BD8684C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4" creationId="{D294EF3F-4F75-44C3-AB47-FE66AE6E5298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6" creationId="{DFEF8312-2B46-4B1D-AF8B-73F22EB54BA5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7" creationId="{25C2FCB2-8A1E-40B8-BE08-842F49858363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8" creationId="{6097A7B5-EC9A-4DD1-98BE-78348A6535DA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9" creationId="{5C0DBB47-1630-4935-81E0-02EA1215C7E4}"/>
          </ac:picMkLst>
        </pc:picChg>
        <pc:picChg chg="add mod">
          <ac:chgData name="Cristina MartinsRodrigues" userId="78c086b1-f7ce-4395-995d-5f6a928ce23d" providerId="ADAL" clId="{D570B24E-4018-45DD-BC26-7EC80C0B18B3}" dt="2021-05-24T11:52:14.346" v="740"/>
          <ac:picMkLst>
            <pc:docMk/>
            <pc:sldMk cId="3397544044" sldId="630"/>
            <ac:picMk id="331" creationId="{82819898-562E-4DB9-8320-619BB6CD3FAC}"/>
          </ac:picMkLst>
        </pc:picChg>
      </pc:sldChg>
      <pc:sldChg chg="addSp delSp modSp add mod delAnim modAnim modNotesTx">
        <pc:chgData name="Cristina MartinsRodrigues" userId="78c086b1-f7ce-4395-995d-5f6a928ce23d" providerId="ADAL" clId="{D570B24E-4018-45DD-BC26-7EC80C0B18B3}" dt="2021-05-25T15:16:45.743" v="5408" actId="20577"/>
        <pc:sldMkLst>
          <pc:docMk/>
          <pc:sldMk cId="2057841876" sldId="631"/>
        </pc:sldMkLst>
        <pc:spChg chg="add del mod">
          <ac:chgData name="Cristina MartinsRodrigues" userId="78c086b1-f7ce-4395-995d-5f6a928ce23d" providerId="ADAL" clId="{D570B24E-4018-45DD-BC26-7EC80C0B18B3}" dt="2021-05-24T11:39:56.414" v="731" actId="478"/>
          <ac:spMkLst>
            <pc:docMk/>
            <pc:sldMk cId="2057841876" sldId="631"/>
            <ac:spMk id="6" creationId="{301E1D95-12D6-40DC-BC90-A3BC6B91C3F0}"/>
          </ac:spMkLst>
        </pc:spChg>
        <pc:spChg chg="add del">
          <ac:chgData name="Cristina MartinsRodrigues" userId="78c086b1-f7ce-4395-995d-5f6a928ce23d" providerId="ADAL" clId="{D570B24E-4018-45DD-BC26-7EC80C0B18B3}" dt="2021-05-24T11:40:14.166" v="733" actId="478"/>
          <ac:spMkLst>
            <pc:docMk/>
            <pc:sldMk cId="2057841876" sldId="631"/>
            <ac:spMk id="7" creationId="{BFD6551C-7F35-43F0-9B50-A824EB5303D4}"/>
          </ac:spMkLst>
        </pc:spChg>
        <pc:spChg chg="add mod">
          <ac:chgData name="Cristina MartinsRodrigues" userId="78c086b1-f7ce-4395-995d-5f6a928ce23d" providerId="ADAL" clId="{D570B24E-4018-45DD-BC26-7EC80C0B18B3}" dt="2021-05-24T11:58:16.551" v="850" actId="20577"/>
          <ac:spMkLst>
            <pc:docMk/>
            <pc:sldMk cId="2057841876" sldId="631"/>
            <ac:spMk id="75" creationId="{9E44ECC8-A558-4A16-877A-B4699683A46E}"/>
          </ac:spMkLst>
        </pc:spChg>
        <pc:spChg chg="add mod">
          <ac:chgData name="Cristina MartinsRodrigues" userId="78c086b1-f7ce-4395-995d-5f6a928ce23d" providerId="ADAL" clId="{D570B24E-4018-45DD-BC26-7EC80C0B18B3}" dt="2021-05-24T11:58:19.114" v="853" actId="20577"/>
          <ac:spMkLst>
            <pc:docMk/>
            <pc:sldMk cId="2057841876" sldId="631"/>
            <ac:spMk id="77" creationId="{648530D3-202A-4509-BAFA-96BB02375111}"/>
          </ac:spMkLst>
        </pc:spChg>
        <pc:spChg chg="add mod">
          <ac:chgData name="Cristina MartinsRodrigues" userId="78c086b1-f7ce-4395-995d-5f6a928ce23d" providerId="ADAL" clId="{D570B24E-4018-45DD-BC26-7EC80C0B18B3}" dt="2021-05-24T12:02:57.811" v="868" actId="1076"/>
          <ac:spMkLst>
            <pc:docMk/>
            <pc:sldMk cId="2057841876" sldId="631"/>
            <ac:spMk id="79" creationId="{C173CF04-BE0E-4D7B-8DC3-E4FA27B9E01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89" creationId="{84B0DC62-99D8-44D2-81EE-C240D8DA282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0" creationId="{3812818E-FD56-4131-B5EF-2A1E3A715A6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3" creationId="{B977FA66-A967-4272-8E6D-C98AE531B72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6" creationId="{72CF3F25-9B1F-43DB-972E-1EEF6146C18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9" creationId="{BB13E0C5-F959-4E89-A391-13751A77EF7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0" creationId="{0AE43BB2-021A-44C6-9941-24B9916D080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1" creationId="{0454E029-E35F-48BF-B48F-896A274B303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4" creationId="{44390CC4-7518-4702-8343-C2C080F9803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5" creationId="{F8BCEE8F-3698-497C-8E24-E40B4A6CDDD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6" creationId="{FF4531F7-9491-4B18-A733-494BA8CC2F6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07" creationId="{4E5183E5-214E-4187-AB17-E2449B38278C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08" creationId="{10A953BB-A4D3-4769-8045-F98A3DCF028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1" creationId="{A34D03FB-387C-4182-9093-6BFD4411F4F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2" creationId="{E1A75B69-C96B-422D-8CDE-9D2AECCAAC7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3" creationId="{21B91884-3B3B-4F36-9DF2-0BE4EDCBDFF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4" creationId="{C8F6BEE5-9EC7-43A6-9BC3-CCD1670147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5" creationId="{6708155C-2759-4251-8798-8DC7850DF69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6" creationId="{ACBB4C7F-2AC2-4DF3-80CF-6BBF79E3A6E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7" creationId="{CA4E940D-D3CB-453A-A179-71B753BAFA0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5" creationId="{708E3469-77F9-486A-B820-49AC7E61A44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7" creationId="{9DE8BDD5-E3FF-4A08-AAA3-4B629CE83A6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8" creationId="{58B00CD2-A95B-493F-AFCF-30957552EF4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9" creationId="{7F1152DF-A4E4-4AF5-A2A9-C620551AE09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0" creationId="{F69EC174-9C5B-4456-94D2-CFEA2E02364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1" creationId="{08F75A07-E291-496C-AF21-757425849CB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2" creationId="{45FB11C5-1DE8-4906-8788-8E43DE5EE2E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3" creationId="{43C4F40E-5D60-4843-9878-EA9388EE71A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4" creationId="{B26E7926-44B5-458F-9409-DD79A80B9DD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5" creationId="{8A19E4F6-6BDE-4FF9-AE4F-C87D176B1BB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6" creationId="{D4E56DB7-CA78-4C50-88C1-37EF1B3CC75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8" creationId="{24EB2DD0-A2C9-4B24-A307-22893D50A33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2" creationId="{37E9A8E3-3D65-4E9D-833D-7CA0C0FC17D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4" creationId="{03E75B1B-9944-495B-B5B3-A56C88B18E2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6" creationId="{083D6EC2-3F7D-4716-A3BF-430D0EFE97D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8" creationId="{C9242395-54C3-4888-9D56-FD7962F7977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0" creationId="{4D9B81E6-8030-4B6B-AF4D-925DFD0CB00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1" creationId="{101ADC86-ECA2-4204-B966-9C1F7D6F9D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6" creationId="{030E456C-5052-48E7-B1B9-21154B54380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7" creationId="{FC0AC482-B222-4A3C-8613-0BDD837E991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8" creationId="{DBCA0A5C-FA75-41F9-ABF4-3F8FEAB2159A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59" creationId="{6933A5AA-C2BC-4502-8A66-9E647E053AA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61" creationId="{429E4CA1-D501-4E24-9133-51EC8B7259A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67" creationId="{E1DF29DF-1ACE-4C71-84C9-370DB11BDEE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1" creationId="{89F4E891-4A01-4D28-8191-2A7EC98A7D5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3" creationId="{491BB8F6-F0D3-4AF3-BF2E-4912DE6FF25F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74" creationId="{65BF3148-DA7A-4B8F-B89F-10E972386D0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75" creationId="{A6E3167D-2250-4A24-8828-CD4B05E301E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7" creationId="{DAD3659B-E278-46C6-9759-6FC5D5A68F1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8" creationId="{E3C8E132-9A1A-458B-8B84-A56F94A96DC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9" creationId="{084A006D-9DA6-40AA-98DB-905DB7B9014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1" creationId="{437082DC-36E4-450D-B24B-FA825575E59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5" creationId="{A0D28CDF-512F-40E8-A330-8E91675AC51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6" creationId="{B2ECAC45-7912-4AB2-8AD2-7CBE42B3272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8" creationId="{13B307BA-004A-43A0-A305-4E7B2B99378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92" creationId="{CACA2F6E-EB4F-446B-8B02-0F592EFB24B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96" creationId="{6B56DACB-55E6-4D9E-AFBB-1406B2A160F9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99" creationId="{5CF40434-6227-4658-8D83-6D44DE4D2195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200" creationId="{D75A2757-A633-42E8-9A33-6C99367C17A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201" creationId="{1410DBC0-25E9-4E7A-8631-8AE98509699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05" creationId="{31DE6C04-4A82-4EDD-8FD4-99311574210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06" creationId="{1D10D6DF-F0EE-428F-955F-31A9DDC9816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0" creationId="{95C125BE-6B6E-4F51-98B9-F017768808C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1" creationId="{4E21891B-D193-46ED-8823-74251987300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3" creationId="{3A12A3CC-F200-4144-BC8A-DD31CDF5F88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4" creationId="{3664C58C-971E-4E58-95FA-655200CFD29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6" creationId="{162F27DB-5CD0-4B9B-AF78-FC3C3EACF6A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8" creationId="{09C7152D-C685-46BF-AAD3-E0789E972A1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9" creationId="{D9FBD86F-7C87-4222-986A-6A179840A87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0" creationId="{75B60457-7210-4259-BB69-C664DBD54FC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1" creationId="{51DFD674-681F-4EDA-8A63-BB8B723E76C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2" creationId="{C3AD388C-C1F7-43A6-8075-98475D91C76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3" creationId="{AEEFF8F7-D5B1-478B-B988-62A92BB802E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5" creationId="{713C4FFC-714A-4201-89DC-9C6A0EFEE39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6" creationId="{9D23EB65-0917-4653-9F39-C1DB7CA2736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7" creationId="{382A118D-16E0-465E-B440-2CC3188297C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1" creationId="{4709E016-3991-409A-9840-7DD615A52A3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4" creationId="{08F74ABC-9F60-4006-86B8-D8E014BAF96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5" creationId="{3556DFB3-AABB-45C8-BCF8-A9DED0C6304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6" creationId="{BB785597-3774-4CA8-AFDE-793A4942FD6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7" creationId="{B0D87DDF-0802-4971-8FC9-0D9A792B86D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8" creationId="{1A85756D-A788-48A3-8212-FDD7FF13AB0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9" creationId="{1F9E5FBE-79FB-44F0-A104-FE40BA32A7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3" creationId="{02BC7782-93EA-4AE8-A6A9-A16D9EF3D83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4" creationId="{BCA533D6-1027-4C6F-BD47-0445E6B112C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5" creationId="{1CAFD7F1-9C40-4820-9D12-A5C13595552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6" creationId="{E9438104-8FC6-4621-BF16-B238DE83BDF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7" creationId="{40588AD5-6318-4645-9F50-E1E15474F49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8" creationId="{385CDBB6-7578-4EA9-B839-49324E68370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9" creationId="{0F84DFC7-BCA2-4607-A212-F855FA3F04F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0" creationId="{830CCA52-8F79-484A-8A2C-82B36780C44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1" creationId="{48C9A5A4-EC1C-4215-AF5A-0F7505438D4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2" creationId="{9EB0DB6C-18E9-4C92-B82C-10DEA09C1D4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3" creationId="{503A57A9-CB63-4CAF-8DF2-C790DBC9147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4" creationId="{C82B6FB2-E8C5-444A-8696-7DACF68DF3D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5" creationId="{D2CEA001-C220-4428-9AE6-24E9546B626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6" creationId="{D4284E83-9196-4C1D-948B-795D435FF16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9" creationId="{60E13DC9-7725-4FD5-AFD6-B5668C703CB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0" creationId="{21B57BF5-7734-4D2E-80F0-A54E69C878B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1" creationId="{5483B884-D17A-4B2E-BE80-A9CB2DA50C0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2" creationId="{48E20787-EA0A-438C-8B3C-E8C025BACD59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74" creationId="{55587C73-79D4-4ACA-B4AA-C6672E17959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5" creationId="{C48F8EE6-4779-4D7E-A6EF-511BDC008B3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6" creationId="{B74C15BA-19EB-4DE0-AA36-B278E86DBED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7" creationId="{6C3885FE-9829-4244-B051-CDD0A35FC13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9" creationId="{4A5ACABB-56D3-4BB2-9B44-804653CC5676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83" creationId="{21F4D55A-E5D6-447C-9DA0-3E67F359D64F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5" creationId="{25869FC9-12F0-4F82-9F26-43B11BD638F6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6" creationId="{1AFAB761-43FA-4D33-B425-A9C2BDA0F613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7" creationId="{1B6A2A94-D126-4288-AC93-EA9620004534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8" creationId="{A9A418B6-C6D8-4128-BBE6-70F5560765CC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9" creationId="{6CEB4500-831A-4C91-8698-F8C5EBC2AB24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0" creationId="{CE2AE830-129A-4E55-B863-2BA8BF5E9112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1" creationId="{A9BE24AE-DFBA-47F2-AE63-5DC46D058740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2" creationId="{5C48FD48-36A7-4061-97F2-1EA14D88C1ED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3" creationId="{2FC038C7-A16D-41B3-918D-EDD62DD9A11A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1" creationId="{8F67C18A-4FA5-4E0D-8194-715A81193C60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3" creationId="{0FEF05DC-CE99-475D-9E6D-6B4B5F50436B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7" creationId="{56142623-25C4-48C0-9368-78CD09491697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8" creationId="{4D61B4AC-8192-4913-998F-FCF44F7E0202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25" creationId="{292BA154-BA06-4570-8289-BC35B41DD6CA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30" creationId="{A90804D5-69B5-44D4-B418-2B5677E360A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1" creationId="{80AE97F1-56FC-43DF-A5A8-8D7BF08F476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2" creationId="{435F736A-F3CC-4A42-A706-97797E209E2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3" creationId="{1BF9DA42-5729-45F1-946E-71D1E389A32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4" creationId="{2BE256EC-0853-46F4-9668-1D8BAD38F77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5" creationId="{E7D77CBF-B3EB-4871-8482-E7C67F12E2A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6" creationId="{5FF08B31-D94D-4F26-9F98-6E3D9615BED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4" creationId="{2AF6489F-0215-4F54-8826-65D0CC159F3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5" creationId="{E23BE61B-6FE0-4930-984F-CCF0E79F19A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8" creationId="{74412F54-C32D-4A81-8926-5306E0BA561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1" creationId="{DE0560E0-A70C-47B9-B29D-C95134464D5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4" creationId="{C17B02EA-1829-48E8-907B-33BF662892A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5" creationId="{795CC6D9-3DBD-48AD-BC10-B2C935435BD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6" creationId="{BB472BD3-B574-475C-B4FB-687E19BF13A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9" creationId="{6D91614D-258C-4ED4-9FA3-A697AF831C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0" creationId="{8FEA9D3A-6CC0-4EC1-9FD6-F9A97437C32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1" creationId="{B429959A-6CCE-4B95-AAF9-2A7F2262E698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362" creationId="{482E08DB-5F28-452E-B3C0-75D3162E59A0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363" creationId="{7D54842C-12F8-48C6-A5BE-B7E97F1564B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6" creationId="{EBFBE0FD-649D-4DBF-A790-E203D7386BE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7" creationId="{6AD07587-E8C8-4E5F-9CCA-B85B07C75D0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8" creationId="{478C8815-2569-49A0-BFF1-674BC560E5F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9" creationId="{39BD6A23-27C3-4993-B74F-E875984F0DB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0" creationId="{2A6A0D4D-D337-4B9F-A18A-C5F66D3A64B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1" creationId="{3EF72D38-3AA1-4EBF-9EDE-8FBE6BF3ABF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2" creationId="{889D221F-864C-4E9B-AB06-ADEF0AF441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0" creationId="{2DD3C727-31F2-46B6-AB15-FEDFC4EA025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2" creationId="{937BB724-8F00-446B-950F-CFC907CA210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3" creationId="{20530D15-88F3-45BA-95B8-EF11E30FB0D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4" creationId="{A53BF449-22EE-49CE-A6D2-6A504A86474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5" creationId="{860492CB-B917-4344-B498-9BE13905828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6" creationId="{3AFB0E52-E4E5-43EF-B4EF-C5F32E61851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7" creationId="{31F3B11A-0330-42E4-9210-2F7EFCB57B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8" creationId="{C1F6E758-3094-47F3-8CB9-B6531091F29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9" creationId="{4BC9A6D7-B75A-4A11-91D7-D69F5A4BC4B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0" creationId="{9ECA4757-A1BB-423C-9973-081E6788DC2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1" creationId="{1ECBC0AB-41DB-43EC-A5CA-03F96F16968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3" creationId="{440C1C7E-0B2F-4ACF-830A-8E48643C801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7" creationId="{296F6747-3F1E-42C6-B01B-758CCAC445A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9" creationId="{B5AC323D-F1E6-4DBA-929D-A05D69BA7A6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1" creationId="{9CC0FCAD-1E19-4159-B6B1-17E79AEC564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3" creationId="{CF5D26ED-0363-471B-B79C-CE2BB7711DE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5" creationId="{E6E3829E-DDC3-41F7-89BD-21C433843AD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6" creationId="{E4C6E3CA-7D7F-4224-967F-143E9888A1F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1" creationId="{9B5D737F-CD5E-487F-AC14-2ABE9152BE3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2" creationId="{EAA67BD1-3926-49F6-8509-AB50529DE08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3" creationId="{79C8EB1E-565E-4198-84FD-D81D55272A33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14" creationId="{04C46D94-7571-4D60-B269-7B3EB2588EB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6" creationId="{8C40B047-D0F5-444E-99EE-BA5BF21DEBA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2" creationId="{B33DC1F5-F76C-4EB7-95C5-576041863AD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6" creationId="{8DB16CF0-2B98-4100-BEEC-1D334C82374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8" creationId="{910E3DBF-A562-4A6C-B190-DCE4808B781C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29" creationId="{1A9C493F-43AC-4921-A7CD-41A4B46EF5AF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30" creationId="{01108FE1-BBDD-4510-A56A-D0BE2C243B1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2" creationId="{78099B3A-8DD5-47D1-A82D-7C7CCC96FDC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3" creationId="{3D279869-34DF-49AB-8AE5-5C10971B32F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4" creationId="{EE6FFE61-BFA7-47E8-9146-54DC67545B1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6" creationId="{C090B0C3-8C35-4179-86B0-740BE34D038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0" creationId="{DBF10E1B-AF2F-4C02-B115-DE738E3F594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1" creationId="{796EF90A-1F18-4322-83CC-4CB24CB5CB4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3" creationId="{E7083648-C463-4358-9A59-4799658F9B0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7" creationId="{47629C18-403D-4AA9-8DDA-BABAA085AA4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51" creationId="{30A49256-91C8-432D-9A84-B381759E2A0F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4" creationId="{E9B5BB71-9B34-4890-A0F4-54D063E2879A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5" creationId="{F7669A39-9335-4D63-A17A-A7947297C8A4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6" creationId="{797B7941-2C04-4E46-BFAC-C29679CAC9F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0" creationId="{8BA6F2BC-F498-44A8-8C1D-E3E0152C474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1" creationId="{63ADC4F4-90A1-4634-87EB-D3CA95B1A5B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5" creationId="{23827842-68B2-4232-8F0A-E485DA94103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6" creationId="{CBB0280C-40DA-4AD7-B307-0BA56217954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8" creationId="{EF1F5692-48C4-4605-B32E-685521A5F2B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9" creationId="{A05490E8-78DF-4665-9BFA-E190B430F1C9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1" creationId="{1AB0CA0F-239A-46D7-8053-6E5ECB2F36D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3" creationId="{98FBBC6C-7520-4756-8187-DC8BF3199A4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4" creationId="{CE0B2D9A-A770-4602-81CF-9828D52F365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5" creationId="{D31CDD06-D731-4F26-A96D-BF925B75B49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6" creationId="{6684F478-4371-483A-8AB7-B2F79F72AB39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7" creationId="{819B5CCB-5897-46DD-8EFC-6A357A9CD81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8" creationId="{D4203CB9-1CE2-4D29-9517-CB029FB77F6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0" creationId="{6CDA8E8F-67BF-4270-ADAC-5DA9A7B1CE8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1" creationId="{C5AFFA07-9663-4382-94FD-908B5A72CD2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2" creationId="{84A1D7AA-91B2-4806-AE77-D3EBD77B6A3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6" creationId="{918D686C-7D7A-4209-8329-D0A9DDD63DB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9" creationId="{E7E50461-26B9-4D0D-9DC9-FB49B33246C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0" creationId="{A7A19193-6C01-4381-8C63-A2F6457E596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1" creationId="{3E45C689-3F43-4CB1-ABF1-1CFA2B9AA3C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2" creationId="{B1B63FA5-ACFB-4388-B7B0-4D75054EA3C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3" creationId="{DD4C6238-52CF-45D0-BE4E-2720A06E460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4" creationId="{D81B5579-487C-465E-A850-5B5FDD5EC5A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8" creationId="{8AF6BE2B-357E-4BCC-8005-6120E977E3C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9" creationId="{D2FA56D8-CE40-4FBD-AB80-305CF71A683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0" creationId="{18726456-574C-47D0-AE6F-DFF90D09E87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1" creationId="{64A0F7E2-410D-41C7-99E7-70357B504D2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2" creationId="{0AC84A25-719B-420B-8EEE-BA3BF0AF1A8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3" creationId="{A062BF2A-FDA3-492E-95C0-C8DA26A8566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4" creationId="{1ACE989C-6E52-47D3-8ADE-26BB4B8B15E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5" creationId="{43F08988-6BBA-4795-9003-E02CE8EC0C6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6" creationId="{7AD2CBCC-6394-4CDC-801F-D1F65A45CDC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7" creationId="{6F0DCFBE-D256-47B2-BD74-99AF23EC31B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8" creationId="{54751863-B77F-4328-B70C-27C79301DA9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9" creationId="{E12E67FF-459F-4F61-A714-ACFE6D6B8BF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0" creationId="{872A68ED-8F3B-4ADF-9A13-F16E8C6CF15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1" creationId="{1EFB1695-9022-4AFE-A358-89535AF442A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4" creationId="{A0A4883B-3D86-4F0C-BB5F-72D97301CDB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5" creationId="{47D52699-EC50-4448-95DC-7C209FAD4C9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6" creationId="{3EDA8FE5-7871-4AD6-AE85-E4861BB156D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7" creationId="{A6F0AE8D-263C-4362-B60B-6FFCEF97A75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8" creationId="{782ABC23-9FE8-4FB4-854A-20C91390C1A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9" creationId="{3D989953-991F-484C-861D-02523F4425C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0" creationId="{E3F33812-77F9-4E1E-8578-17F643778AD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1" creationId="{9DDF9327-56F3-4ACB-93EF-721F1BCE11B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2" creationId="{44B1CC2F-0E38-4631-9DD0-E198062D3CA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3" creationId="{53F39D04-CFBD-4CE8-92F5-E6B14CB9B85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4" creationId="{65813965-D8C0-48D1-A18F-4791E44A57D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5" creationId="{ABFCB3F7-F300-49D0-B4B7-1D39890A505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6" creationId="{DE1A17E1-B3DD-4809-8814-9BCEE297F0E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7" creationId="{6380658E-44E2-44EC-BABA-5DBA706C5BB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5" creationId="{5B9A2822-0602-4138-8685-A2B572B5FDEA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6" creationId="{C09DA54B-1825-4659-811D-A4BBEFC4E1B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9" creationId="{C56653C8-448F-4649-89F5-3CE1C513C67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2" creationId="{3737EBB0-E64F-4FD3-BAB7-D2CF6487D65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5" creationId="{45E586BF-3547-49B3-BA7F-7EF399A3731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6" creationId="{06D25E43-FCD2-4CDD-A8D8-9C1482C9B0A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7" creationId="{AD1E334A-F0DC-4154-A766-4EF78F711D0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0" creationId="{A86AF831-E20F-451C-AEBC-180423A0F97A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1" creationId="{C1FFFDBD-1ADD-46ED-8D07-AD347C02DD8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2" creationId="{5EBB8238-9F7B-48A2-81A2-CE3FE8806A5D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3" creationId="{28F255BA-A267-41AC-B925-4F54D3848684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2" creationId="{6B3C46D2-742E-4DAA-BD91-2AF2D922F1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3" creationId="{2EBAB3EA-805A-4BA3-98D7-A10E7389174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1" creationId="{9747878F-34EE-4311-852A-4D086EBC720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3" creationId="{564B0D70-8245-49FE-96E3-A0A78164CC0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4" creationId="{3F6C3303-FB19-4409-BC9D-05ABB767D4B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5" creationId="{D4071C0C-21DA-47C4-B1A7-95C03132495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6" creationId="{B567779B-E7B5-4E08-9A58-522A0B09C85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7" creationId="{F053E63A-E66F-41B5-B62C-B2B048A1317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8" creationId="{2E23CBDC-C52C-4194-ACB5-F7AE9F50130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9" creationId="{D5E78588-9DA6-4A3D-92AA-0DDC4E20E30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0" creationId="{798F9690-40F8-435A-A73C-FA41A3423D5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1" creationId="{793CA938-B4D1-4450-8B0C-BC7709F83DC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2" creationId="{80A5ADE5-5A21-4BFA-9E57-0CF786DFEB5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4" creationId="{619D1022-CAF5-4C48-91E8-3FB24274B4F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8" creationId="{B396DB20-C561-4139-8F96-2CC848C0794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0" creationId="{88CA7D50-F698-4A39-B75F-A97F7C14324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2" creationId="{D8887A4A-DC09-4BFA-93DB-14813A9C0A0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4" creationId="{3E2AD1FC-F0F0-4681-ACD2-31152796BB8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6" creationId="{4C2D524F-8168-486D-94E5-9072179BF28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7" creationId="{2BEA4C11-8068-403B-8CCC-7D89BAE210F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2" creationId="{0734ABDC-22F0-481A-ACD1-C0733DC7C9E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3" creationId="{E58C1D79-8EE7-4811-855A-A9F0ADBB818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4" creationId="{A4A854D7-1580-4EF1-84DF-E8540688A5CC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5" creationId="{B718F7E3-0F7F-457B-9214-4C868371976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7" creationId="{9E5ED3F8-6C6A-47EA-8A0E-720B041555B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3" creationId="{06949C53-D764-42AC-A48C-0B3036C0386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7" creationId="{CD97137A-0045-4BAE-B88C-E3DBD8625CC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9" creationId="{8A253CB3-67C0-411B-B829-1D789B21EC10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0" creationId="{3111DEC1-D3A0-4F38-8883-6FD205DF5463}"/>
          </ac:spMkLst>
        </pc:spChg>
        <pc:spChg chg="add del mod">
          <ac:chgData name="Cristina MartinsRodrigues" userId="78c086b1-f7ce-4395-995d-5f6a928ce23d" providerId="ADAL" clId="{D570B24E-4018-45DD-BC26-7EC80C0B18B3}" dt="2021-05-24T15:45:21.141" v="2228" actId="478"/>
          <ac:spMkLst>
            <pc:docMk/>
            <pc:sldMk cId="2057841876" sldId="631"/>
            <ac:spMk id="621" creationId="{F553B426-ADA3-4BB0-8184-20C1FF50CF1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3" creationId="{9D48FBC7-56E0-4E82-9477-7292D3A3199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4" creationId="{6DF52450-10AB-4A10-9C0B-792F2EFF28D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5" creationId="{9C27C9B8-E541-421B-8259-86F11429D69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7" creationId="{C0C1FD87-10EF-461C-BD67-E714455E345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1" creationId="{9F4CFEE5-FECA-465C-A2F8-CA356953137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2" creationId="{062B5A09-1D89-4956-84D7-2C7B3870185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4" creationId="{4D5511D4-F252-44B0-A8EA-17B3DB61230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8" creationId="{EF79EFFA-ACC9-4B2F-9360-77CA09CCBD7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2" creationId="{0499B118-F711-49F8-93CE-E843BC6EBA3D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5" creationId="{A79539CB-85A5-4B04-ADF5-27D0BAFB02A3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6" creationId="{BFFE482C-9975-4C2B-8B18-C022E635D1D5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7" creationId="{B718F9C1-811E-42C2-BAD5-2A3758597C0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1" creationId="{882983D9-B5F7-4EF6-8CE4-51685B39537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2" creationId="{2C07380A-6FC4-48CF-9D02-525C89F5F76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6" creationId="{2BF47B38-440C-4EA0-B717-F4CBA367C38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7" creationId="{732B5135-8B3A-4D66-8942-41C2AD5C45A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9" creationId="{207689C9-C28F-4E42-97BC-D5A8C4D543C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0" creationId="{BB9C2AED-96E8-445E-B3C5-FC024E501DF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2" creationId="{FF8FF254-14E3-4640-97A7-BD0CDE9C6AB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4" creationId="{906E375A-1861-4B30-8F1E-94EFE7CCBA9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5" creationId="{9B19FC0D-8E39-4FE0-9594-EAE66F7393F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6" creationId="{46DADB0C-1A00-4302-BAD7-61E9A222FAC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7" creationId="{3DCE2768-5AF8-4FEB-80A6-F7964EAA9A7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8" creationId="{025A909F-0D6D-4E2C-8811-89779C6133D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9" creationId="{ED496E61-1AC0-4E9B-A4D4-0ABE0EDE92E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1" creationId="{A3F86099-CB31-4718-B615-FFAC9229F4A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2" creationId="{6BC74CDE-9D8B-46CC-8594-F7FE09E30FE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3" creationId="{2B07852C-B194-4BE3-994C-860FF210E13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7" creationId="{CE9EE5A2-E0C7-4BDB-9931-C9FAA7F3614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0" creationId="{B8070F04-FCF3-4B8F-92A2-7784B4A145D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1" creationId="{D323221A-6E2B-443E-9AB3-1A44EA31A60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2" creationId="{444276A9-E6F5-4C24-A1AF-7978096C6A8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3" creationId="{93E6B2ED-FCAD-4E88-BFAA-2C86D96E289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4" creationId="{25225452-9D85-478D-9406-644B2699956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5" creationId="{77534250-C5C9-4876-BF79-AC9D90DC46A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9" creationId="{31AE17FA-2A34-4E6D-B391-71FACB49D35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0" creationId="{46493C29-B8E1-4CDE-B698-0090405CAE0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1" creationId="{A1D174A3-E0A7-4851-8E16-C1614F095A1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2" creationId="{30FC4ADD-9A3E-4E1A-8AD0-3487A4E9232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3" creationId="{2D2A4525-351E-411F-B8FE-B5A3932D6EC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4" creationId="{8865AAB7-B743-4043-BF53-BB54BA11354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5" creationId="{021A1017-390E-4A70-B568-2C4082AE46F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6" creationId="{84D45E94-F467-4149-BAA8-A1D48911E22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7" creationId="{3DEA0A79-9B88-4DCE-ACE9-EB1AE68A857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8" creationId="{9EC5A4BA-8DE0-4BE1-A8FD-0A857C6F6EA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9" creationId="{4F5C9563-4A99-4232-B076-FB7C7FB4AE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0" creationId="{D5D46501-48EA-48C2-95E1-B7749EC9163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1" creationId="{CA955007-38C6-4611-95E9-3212F5B4C0C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2" creationId="{444B4643-E646-4C64-B172-6F77F99AC81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5" creationId="{3BAF93AA-ADC2-461C-996E-2765F976452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6" creationId="{3FC8BE4A-27E7-4FD3-AA01-41B873F3A13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7" creationId="{9114C8EE-E92F-4B9A-826F-44E2E1B8477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8" creationId="{BACC9D33-3F13-4FA4-B6D4-4A93ECEEFF1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9" creationId="{811974AD-800A-436A-9646-FF7B788B8EE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0" creationId="{DD6A8D56-21D0-434B-ACF4-253BB499E01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1" creationId="{9C520898-316E-4B90-BE31-4CA81FD0E02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2" creationId="{9926D099-75E6-4757-A044-E764D96A8CA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3" creationId="{B82BCCA6-2200-4754-851C-03204F567ED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4" creationId="{8E27F352-E3FB-4380-9FF0-F8FF60561A2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5" creationId="{212ADFF5-AE12-404A-BB4A-C3F351EFB0D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6" creationId="{F8484279-13B7-455D-AEC3-EDA7DB7BDC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7" creationId="{C0395F76-6AA7-4862-952F-DCC6D12829E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8" creationId="{644F697B-87BC-425A-9AD3-ED3BF7273F13}"/>
          </ac:spMkLst>
        </pc:spChg>
        <pc:spChg chg="add del mod">
          <ac:chgData name="Cristina MartinsRodrigues" userId="78c086b1-f7ce-4395-995d-5f6a928ce23d" providerId="ADAL" clId="{D570B24E-4018-45DD-BC26-7EC80C0B18B3}" dt="2021-05-24T15:45:39.875" v="2234" actId="478"/>
          <ac:spMkLst>
            <pc:docMk/>
            <pc:sldMk cId="2057841876" sldId="631"/>
            <ac:spMk id="719" creationId="{99013049-1B40-4B44-B95C-B6051CA2C4E0}"/>
          </ac:spMkLst>
        </pc:spChg>
        <pc:spChg chg="add mod">
          <ac:chgData name="Cristina MartinsRodrigues" userId="78c086b1-f7ce-4395-995d-5f6a928ce23d" providerId="ADAL" clId="{D570B24E-4018-45DD-BC26-7EC80C0B18B3}" dt="2021-05-24T15:45:37.363" v="2233"/>
          <ac:spMkLst>
            <pc:docMk/>
            <pc:sldMk cId="2057841876" sldId="631"/>
            <ac:spMk id="720" creationId="{86987104-E662-473F-AA0F-3C57598DAF44}"/>
          </ac:spMkLst>
        </pc:s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82" creationId="{4C7576E8-04FD-4CBF-B398-991632D2B1AB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3" creationId="{3AFC1559-2A3A-4922-952F-3DD7FB964C6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4" creationId="{803C9AA1-13FA-4859-BC6B-66683AA1D52E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5" creationId="{29E53820-88C9-4EFA-B8D8-471BE956B47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6" creationId="{8B419BD3-18AE-4736-B150-32A20D4C824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7" creationId="{E5E9D686-3376-4495-B469-0305B55EA120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8" creationId="{ADF26976-3156-4D1E-9866-E099D83408FF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09" creationId="{5A46025D-7BA3-4E53-ABB9-B2A13C7F5EDC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0" creationId="{2DF19B63-6404-4F6C-8280-CB3C535DA9A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8" creationId="{C21A5CA1-AA5F-4253-869E-5664F88AE0F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9" creationId="{0CB14345-5953-4981-8B0A-CA0E06EB85F8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0" creationId="{4BB1CF0C-F594-487E-8328-41C5C347E0D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1" creationId="{3EC1D477-8DE6-4A0C-B6F8-900A5391A0B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2" creationId="{F70CE57C-46B8-4FAA-94A4-E722C472AF7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3" creationId="{E760B34C-C5C6-4D60-9605-34A2FF5A9071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4" creationId="{B10CD5B4-5380-423A-88B5-C30DC208458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6" creationId="{91955319-CC38-4016-B024-E56B8360E12D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39" creationId="{0CC59EEA-7E47-4A6D-A8C5-EA039E0473E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49" creationId="{443BA4C2-FA2A-4E1D-9B45-83F167BA028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53" creationId="{02E960EB-DD4A-4D79-8954-A9D8CF3FD9AA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60" creationId="{DA75B927-0178-4B3F-B5CB-9C8EB8B774B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2" creationId="{D643A6A9-B71B-4E32-8250-205DB241836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3" creationId="{C5F6BCAA-480D-4122-9847-7C0B7CF80678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5" creationId="{3AE674C9-320A-4DAE-85DD-48AAD48C7AB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8" creationId="{24494A05-B8BB-4C2A-B102-A18ABB12E06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9" creationId="{20272693-66ED-4125-972A-E60CEFC9BD0D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76" creationId="{E7225AF4-45D9-4972-BD87-75A710A009B8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0" creationId="{1EEFA47D-7B82-4D11-8758-DAD0334D9F54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4" creationId="{5507C746-073C-4CB0-A62B-15B18E52AC2B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7" creationId="{40E5F0AC-BAFB-4570-86AB-84A21C7A0A76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91" creationId="{30409388-EDD0-4629-9CFD-53DA6C2B94D9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95" creationId="{64BF7AA2-4D19-4935-81C7-605D96B27CBF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02" creationId="{FF32EFCD-42F6-477A-A5EE-9C8792C3F739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03" creationId="{ACE2A482-6B1A-4481-8FB6-BC1A14B63C1E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07" creationId="{0B07697E-873A-48F4-83E3-A33EF385FFC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08" creationId="{546789D5-B989-4EED-9637-E21FC73246BD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12" creationId="{7AE88DD0-5E73-4377-A192-C40E19776E49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15" creationId="{4B0314C2-107D-41D0-A31E-AB7561F1192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17" creationId="{2794F684-53A4-45E4-9EC8-C2E8055C53FB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24" creationId="{C1E38E2B-1CFD-4228-B3CF-CA12DB013D3D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0" creationId="{8EE96B31-E4AB-47C3-BDCA-89FF60D59C7C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2" creationId="{8E40BD62-EB1A-4EA3-85DE-CC827EF95E7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3" creationId="{BAE90193-A288-4D95-9384-AB5C4820E4D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57" creationId="{D1C45B7C-8E3A-4116-86EC-BCA3472C6700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58" creationId="{B7C1C5E3-F174-4865-939B-EEC52DA67FF3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68" creationId="{047B9F6C-4985-4606-A70F-AE6C5074FD42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78" creationId="{FBCB2D02-3929-42DC-A987-522C12A0F570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85" creationId="{72559E97-463E-459D-8670-31AF31D6CB00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88" creationId="{B66FFE58-BEF4-44E5-A77B-58B95298D048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308" creationId="{2E2FBF4A-B61E-44D9-8D1C-F3802097EA89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337" creationId="{2618B141-F6EA-43BD-BC63-4C17C922C28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38" creationId="{DBF7E27C-AB15-40AF-85E8-32FE7728A4D2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39" creationId="{8AC6458B-3175-4273-91CF-C05B72EEAB8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0" creationId="{6B162CD4-DF8C-4BE1-9B36-8E30B5B6EC04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1" creationId="{266A6DE0-7EAC-4A44-82C3-9C0D791B71DD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2" creationId="{E77D7BB2-7228-465D-8526-0759BC98629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3" creationId="{122E43B5-13EE-421A-AF91-FC2C412B9584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364" creationId="{3E874E29-4CAF-448C-A0F5-BF7BE8FBCDA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65" creationId="{52FAF98C-841C-4A0E-813D-F10769BB524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3" creationId="{0C549ED3-5BD7-41B3-989F-03C50141986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4" creationId="{2777CAB4-C13E-417A-9C95-206C8B9803AA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5" creationId="{C46E9E5B-98AA-4C6C-B646-DCCD50FD9DEA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6" creationId="{B2F9557E-0998-4A77-AAAE-BFB3326D53C3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7" creationId="{B7A8FE48-53F1-44D3-90E4-E7DF81BC0F38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8" creationId="{8E97F47F-1EA8-4B7E-82AC-FD0EEAD45E1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9" creationId="{FFA45B4E-52C9-431F-94B7-EBCA6417F3DC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81" creationId="{9D33BBA5-0573-4101-9A3D-353E1E13D848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94" creationId="{2F09BE2E-3C67-4151-9E66-09681D7BCF5C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04" creationId="{EBAB6452-D2FB-4B66-AE19-E6FFAB12A50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08" creationId="{0B0F8C24-BC17-4CE7-8A6A-5E468D6B58B8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15" creationId="{325AB724-7393-4E93-86BA-ABCF09E7560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17" creationId="{FF59D60A-505A-4076-8049-98E5EE10E66D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18" creationId="{FB190A84-8967-45EB-8925-1DF660B7CA7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0" creationId="{B8606DB2-15E7-48EE-B0C8-E28939B3873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3" creationId="{6BF27CF9-C333-447D-876B-5C00AADAE09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4" creationId="{AE68A9CB-7F24-44E3-ABF9-9D5C0C589939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1" creationId="{3464EADA-7C6B-49E4-9E38-EBAEB6C3D788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5" creationId="{1BAA03F5-1C23-4E4A-A89C-76069E3743C1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9" creationId="{ED2CBAF1-FEEA-4429-A466-F886CA065041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42" creationId="{91A97526-D987-4FA5-895F-A36062DFF33C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46" creationId="{A5CBDF9F-57B1-4B52-B96B-DD1D9F645F40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50" creationId="{E85D237C-3B1B-415B-A9FA-7E53A3A7EF04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57" creationId="{5DAFF827-B52B-4DE2-8683-9BDF44BD6BF6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58" creationId="{8A28ED09-BF33-4EC2-97A5-CFA56EADA7D6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62" creationId="{6E7FE388-768D-4B81-B6AC-3B54259B0BF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63" creationId="{A6609DD7-CC7E-468D-A6A1-DAD895C89CBA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67" creationId="{666992A1-3398-4519-B566-B3616237A191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0" creationId="{6E66D70B-474C-41E8-9A0A-68B5C27C355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2" creationId="{72940C2D-AD62-4017-921C-8861CD3AE93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9" creationId="{E46131AF-DA58-46EB-979B-F123AA996CF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5" creationId="{FB579BC5-D7BC-4FE1-8434-5D1CEB9EF966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7" creationId="{58A40F04-D9D6-4861-8045-63915877989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8" creationId="{BB7DABAD-EF13-4E48-816D-E0D076D591A3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512" creationId="{683D4859-66C2-46F5-819F-C230A67C50A1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513" creationId="{500C1548-1CC2-4E7B-8140-446CEA6746F9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28" creationId="{BC203B00-7BD8-4556-9712-815956B688BF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29" creationId="{1F5AAB61-008D-4B97-941F-11BF7FF08641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0" creationId="{89636A37-1CEA-4D28-BA3E-C90722D40A81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1" creationId="{9FD9A887-5FA1-4CD2-B33F-16E952EC5EE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2" creationId="{8B2F21EE-0C27-47DA-A459-180FC79C7FD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3" creationId="{A5DE205B-F6CC-498C-8E7F-0529BC06F7C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4" creationId="{76E5F524-30F2-469A-B8EE-5470B3B9BDD4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55" creationId="{7ECC16D7-8867-4467-98B2-5247BBBE6F2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56" creationId="{9EAF15A2-59AC-4D1B-A61A-15F10ACD92E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4" creationId="{11CB659F-0BF9-48FF-90ED-418B90D4C03C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5" creationId="{7E8FBBC3-720D-47C6-9036-3DAFA61D7CA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6" creationId="{685C2C24-CEF4-4279-9998-344827D011B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7" creationId="{21A161B7-28FA-4B31-9205-7E2CF673F430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8" creationId="{CFB96ADA-208B-4E20-B73A-A5162D9FA3D8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9" creationId="{EE3806DD-E00E-445C-8278-4B89FC3DF8D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70" creationId="{78A1957D-EFA2-4B51-8EAE-4F939A1408B5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72" creationId="{6E7CA6AE-D74B-4FEE-B6F2-2B4E09002832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85" creationId="{0888CCAB-3A29-499A-8C01-A1BA1874EA7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95" creationId="{CD557EB2-BD34-4B59-A169-9F8BA7AC142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99" creationId="{6ABB4C90-3991-43E6-B83D-27CD92F6C2B6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8" creationId="{E0D59928-AEB6-4C00-B1CB-2FAD14A331F6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9" creationId="{99536F40-E596-498A-9336-4E253DD7751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1" creationId="{6BE0E033-F84C-4674-A167-400F79CE5A8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4" creationId="{D1BCBA76-8178-4A51-B72B-EA02170E5A4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5" creationId="{69984321-6D16-4CAA-8643-7F0C4FAF77E0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22" creationId="{BF2DF969-9393-41AE-921B-ABE4C09707DE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26" creationId="{DB530648-485E-4DE8-B54B-7CDD2942290E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0" creationId="{B5593372-F9C0-4B70-BD22-C5C4FAB3832C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3" creationId="{945F4A01-6B04-4A83-B7B3-18CA3A567D37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7" creationId="{C5CAA214-EFAC-42BC-B5FD-4EFDBCA816F3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1" creationId="{C92173BC-E228-4E5E-AEA3-C818B141B19C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8" creationId="{25D869D0-290F-45C3-AD95-9191FF76023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9" creationId="{21219B0A-D54E-4E22-ABA9-ACBF61CDF7DD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4" creationId="{303B2D3C-DA19-4583-8C46-18EDE7084A2B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8" creationId="{96B97206-51A3-4BA1-ABEA-57543E35D4F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61" creationId="{1E4F2728-6FD6-4FCD-B36F-5E4B24A86FC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63" creationId="{19041C56-2D24-4989-BEF5-8C0EAAFE3E4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0" creationId="{5497527B-CF86-416E-A8F1-B0FDAC97C1B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6" creationId="{88656A38-580C-4F89-8087-06CFC9D4B1ED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8" creationId="{2AACD4CE-7811-4B99-838F-B7CE33E1C63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9" creationId="{54187E9E-5940-4175-9B86-E35E32C2AB70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703" creationId="{9EC00DB7-5978-4CC9-A737-146431F0BDE3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704" creationId="{4397A351-9C65-4B01-BA39-D5055BF283FE}"/>
          </ac:grpSpMkLst>
        </pc:grpChg>
        <pc:graphicFrameChg chg="add mod ord">
          <ac:chgData name="Cristina MartinsRodrigues" userId="78c086b1-f7ce-4395-995d-5f6a928ce23d" providerId="ADAL" clId="{D570B24E-4018-45DD-BC26-7EC80C0B18B3}" dt="2021-05-24T13:42:39.694" v="1259" actId="16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graphicFrameChg chg="del">
          <ac:chgData name="Cristina MartinsRodrigues" userId="78c086b1-f7ce-4395-995d-5f6a928ce23d" providerId="ADAL" clId="{D570B24E-4018-45DD-BC26-7EC80C0B18B3}" dt="2021-05-24T11:38:43.514" v="721" actId="21"/>
          <ac:graphicFrameMkLst>
            <pc:docMk/>
            <pc:sldMk cId="2057841876" sldId="631"/>
            <ac:graphicFrameMk id="266" creationId="{6A86439C-2E22-4D27-A67E-3F63CA057324}"/>
          </ac:graphicFrameMkLst>
        </pc:graphicFrameChg>
        <pc:picChg chg="add del mod">
          <ac:chgData name="Cristina MartinsRodrigues" userId="78c086b1-f7ce-4395-995d-5f6a928ce23d" providerId="ADAL" clId="{D570B24E-4018-45DD-BC26-7EC80C0B18B3}" dt="2021-05-24T11:38:39.996" v="720" actId="478"/>
          <ac:picMkLst>
            <pc:docMk/>
            <pc:sldMk cId="2057841876" sldId="631"/>
            <ac:picMk id="2" creationId="{A4132BAD-84C3-4290-9471-1F7B2524581D}"/>
          </ac:picMkLst>
        </pc:picChg>
        <pc:picChg chg="add del">
          <ac:chgData name="Cristina MartinsRodrigues" userId="78c086b1-f7ce-4395-995d-5f6a928ce23d" providerId="ADAL" clId="{D570B24E-4018-45DD-BC26-7EC80C0B18B3}" dt="2021-05-24T11:37:59.766" v="717"/>
          <ac:picMkLst>
            <pc:docMk/>
            <pc:sldMk cId="2057841876" sldId="631"/>
            <ac:picMk id="3" creationId="{81961155-0311-4F43-A5BD-C2A41CEE4ABD}"/>
          </ac:picMkLst>
        </pc:picChg>
        <pc:picChg chg="add del mod">
          <ac:chgData name="Cristina MartinsRodrigues" userId="78c086b1-f7ce-4395-995d-5f6a928ce23d" providerId="ADAL" clId="{D570B24E-4018-45DD-BC26-7EC80C0B18B3}" dt="2021-05-24T11:38:39.996" v="720" actId="478"/>
          <ac:picMkLst>
            <pc:docMk/>
            <pc:sldMk cId="2057841876" sldId="631"/>
            <ac:picMk id="4" creationId="{F0373CFA-CF13-4C2B-B060-C435CB32D5A6}"/>
          </ac:picMkLst>
        </pc:picChg>
        <pc:picChg chg="add mod ord">
          <ac:chgData name="Cristina MartinsRodrigues" userId="78c086b1-f7ce-4395-995d-5f6a928ce23d" providerId="ADAL" clId="{D570B24E-4018-45DD-BC26-7EC80C0B18B3}" dt="2021-05-24T12:03:19.657" v="873" actId="167"/>
          <ac:picMkLst>
            <pc:docMk/>
            <pc:sldMk cId="2057841876" sldId="631"/>
            <ac:picMk id="5" creationId="{37D898A6-D429-4DD1-9848-AB0FCDC3127F}"/>
          </ac:picMkLst>
        </pc:picChg>
        <pc:picChg chg="add del mod">
          <ac:chgData name="Cristina MartinsRodrigues" userId="78c086b1-f7ce-4395-995d-5f6a928ce23d" providerId="ADAL" clId="{D570B24E-4018-45DD-BC26-7EC80C0B18B3}" dt="2021-05-24T11:52:12.560" v="739" actId="21"/>
          <ac:picMkLst>
            <pc:docMk/>
            <pc:sldMk cId="2057841876" sldId="631"/>
            <ac:picMk id="72" creationId="{BF201EB1-0783-46AC-A5B6-6502C9AEAAEA}"/>
          </ac:picMkLst>
        </pc:picChg>
        <pc:picChg chg="add del mod">
          <ac:chgData name="Cristina MartinsRodrigues" userId="78c086b1-f7ce-4395-995d-5f6a928ce23d" providerId="ADAL" clId="{D570B24E-4018-45DD-BC26-7EC80C0B18B3}" dt="2021-05-24T11:52:50.519" v="742" actId="478"/>
          <ac:picMkLst>
            <pc:docMk/>
            <pc:sldMk cId="2057841876" sldId="631"/>
            <ac:picMk id="73" creationId="{18B6AC1E-343E-4E37-AF6E-13340D3266A3}"/>
          </ac:picMkLst>
        </pc:picChg>
        <pc:picChg chg="add mod modCrop">
          <ac:chgData name="Cristina MartinsRodrigues" userId="78c086b1-f7ce-4395-995d-5f6a928ce23d" providerId="ADAL" clId="{D570B24E-4018-45DD-BC26-7EC80C0B18B3}" dt="2021-05-24T11:53:26.369" v="749" actId="732"/>
          <ac:picMkLst>
            <pc:docMk/>
            <pc:sldMk cId="2057841876" sldId="631"/>
            <ac:picMk id="74" creationId="{517EE61B-D631-4A3F-9D13-00BFC94A1D4A}"/>
          </ac:picMkLst>
        </pc:picChg>
        <pc:picChg chg="add mod modCrop">
          <ac:chgData name="Cristina MartinsRodrigues" userId="78c086b1-f7ce-4395-995d-5f6a928ce23d" providerId="ADAL" clId="{D570B24E-4018-45DD-BC26-7EC80C0B18B3}" dt="2021-05-24T11:55:49.067" v="818" actId="732"/>
          <ac:picMkLst>
            <pc:docMk/>
            <pc:sldMk cId="2057841876" sldId="631"/>
            <ac:picMk id="76" creationId="{D6BF53FA-B825-457A-B3A1-C837FCB97F43}"/>
          </ac:picMkLst>
        </pc:picChg>
        <pc:picChg chg="add mod">
          <ac:chgData name="Cristina MartinsRodrigues" userId="78c086b1-f7ce-4395-995d-5f6a928ce23d" providerId="ADAL" clId="{D570B24E-4018-45DD-BC26-7EC80C0B18B3}" dt="2021-05-24T12:02:38.407" v="861"/>
          <ac:picMkLst>
            <pc:docMk/>
            <pc:sldMk cId="2057841876" sldId="631"/>
            <ac:picMk id="78" creationId="{AAC03C6C-D46F-4806-9F4C-4FB4F307BF84}"/>
          </ac:picMkLst>
        </pc:picChg>
        <pc:picChg chg="add mod ord">
          <ac:chgData name="Cristina MartinsRodrigues" userId="78c086b1-f7ce-4395-995d-5f6a928ce23d" providerId="ADAL" clId="{D570B24E-4018-45DD-BC26-7EC80C0B18B3}" dt="2021-05-24T12:03:15.239" v="872" actId="167"/>
          <ac:picMkLst>
            <pc:docMk/>
            <pc:sldMk cId="2057841876" sldId="631"/>
            <ac:picMk id="80" creationId="{7BF67705-8818-4E9C-B8F1-D21368B3F9F3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37" creationId="{823DDE08-EACE-433B-A667-39A617842A2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0" creationId="{DCDF713E-685A-46D9-8171-035543734B16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1" creationId="{A80E38BA-4D2F-4B07-8EF6-97A9D4F56223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3" creationId="{1737E62C-E43B-44BE-B8CD-79E60009362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5" creationId="{6A4D0383-72FE-48DA-80E9-A4963554512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7" creationId="{54CFAB92-0287-4C77-B8CD-2B236D11466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52" creationId="{66030699-9175-4287-A4C2-33340F804745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64" creationId="{3BE49E8C-18F0-4DA5-BB09-AEAE3162408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66" creationId="{0DE586E0-0DEE-4F94-8FD3-E4FD17F1ED0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70" creationId="{527C6337-3EDD-4863-B74F-DF725D699BB8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72" creationId="{67B9135D-5F6C-487D-BD54-8E891A012B0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04" creationId="{C3908E19-A120-4070-96FA-E2285F9EFA9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09" creationId="{5B7B4C4B-1A2B-4F81-A5B8-DBEA3BB2FFA1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0" creationId="{AF0E01DA-3AC1-453C-B13A-62532D004D8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1" creationId="{727A25D5-7CA4-4C0F-B2CC-BE1A31578FBB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2" creationId="{8B5385DE-B1A2-49EB-9355-F34A72FD4CD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3" creationId="{2BDCC52D-068C-4212-9FA2-3F412CFEA6FE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4" creationId="{32B3B4A7-8C3A-48FD-9505-88C2510FE36F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5" creationId="{34F5F37F-7DC6-4D67-BF2C-7CF9E09FF451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7" creationId="{E06283CB-3DE8-47FA-A08D-0DE8A2CDBEC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84" creationId="{78CD2438-7B39-4656-B502-A87FE10697D7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1" creationId="{B89E7E93-A506-4982-84DA-52B0E61B2DE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2" creationId="{D3C6C26A-9F14-4892-A108-1DB81DC0F0A2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3" creationId="{D3EF8A39-D367-4587-AD14-F6D14D80100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4" creationId="{D9A147EA-437F-416A-B33F-8C525CA173D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4" creationId="{E60D7D9A-4215-44E3-BFFC-F1D4AB9C0A0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5" creationId="{713A1E51-75D1-4688-B020-E34F11A09EBD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6" creationId="{25CAD304-576B-435A-A596-D528EDE6541E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7" creationId="{CEAB54A4-7848-4476-B103-319B355094E3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2" creationId="{D92ED027-CFDD-44D6-A74B-866AF7D59CF7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4" creationId="{4142E65E-6FAC-4AF3-89E8-4EF80E465EE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5" creationId="{6173D2A2-F4C4-4DAE-9B1B-D244901B32F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6" creationId="{6D91777B-29B8-4B38-953D-FE9FA5EE4C1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9" creationId="{3A76DECB-0519-4414-A7C7-15905F9B559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0" creationId="{C686C9A1-18CE-4F11-975C-9321031654B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1" creationId="{D4DBBD4E-6E53-4AF9-8254-FCA0DED1E51D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2" creationId="{1DACA31D-86CA-4E62-A778-245273DC72E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3" creationId="{95FC7B9A-8379-48AB-81F0-8BD38BD8684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4" creationId="{D294EF3F-4F75-44C3-AB47-FE66AE6E529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6" creationId="{DFEF8312-2B46-4B1D-AF8B-73F22EB54BA5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7" creationId="{25C2FCB2-8A1E-40B8-BE08-842F49858363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8" creationId="{6097A7B5-EC9A-4DD1-98BE-78348A6535D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9" creationId="{5C0DBB47-1630-4935-81E0-02EA1215C7E4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2" creationId="{47DAAD19-AAE9-4AAF-9E4F-06A84C9EC5D1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5" creationId="{859FDA03-A655-4284-94CD-42D68CE4FE8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6" creationId="{D7DD8FF5-BD8F-4777-ADFE-8FF4B33834B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8" creationId="{D77688EC-9234-47E3-BFC0-E3B213B6DEF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0" creationId="{C184CCF3-CA93-4ADC-AA63-AE8119D06DC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2" creationId="{263B9ECB-3451-4555-817A-9BD84E13D8C5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7" creationId="{FF0F7288-F22C-4E11-B9DB-94A7C68C088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19" creationId="{F50D5DEF-85E6-4BAB-A74D-07C5F3A4852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1" creationId="{D4B53988-A755-4B09-B123-D24BEDB58767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5" creationId="{9EA85AF4-3D2B-413F-910F-27CA11CDA12B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7" creationId="{FC2DCBE9-AA85-4AF6-BBB8-97E0B3793D7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59" creationId="{1BBC74C8-AF0E-4690-8010-ED9354E09D6C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64" creationId="{834D5CD1-323F-4D06-84DF-C10E5FF23CA5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5" creationId="{4053E995-C780-4D50-A842-64996F005971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6" creationId="{7A3A6720-AA6A-46EF-9F36-CFF783DCC0C7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7" creationId="{CFF29B05-F19A-4619-98EF-D3BCC0DD423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3" creationId="{7008385B-43AC-4E45-9D4A-71D333D96F3C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6" creationId="{3AE61B74-12F7-4AE4-A238-A1F3B7E57F2B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7" creationId="{F4BFD4D0-7C77-4263-AC18-49DA5F0FBF0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9" creationId="{5CC84C29-1421-4E66-A4B2-807548378B43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1" creationId="{C7E143B0-D436-4063-AAC6-D6E8595D6CB4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3" creationId="{2CEF9B4B-ADE8-4FC1-B39D-AA1F1347C36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8" creationId="{5BC31D5B-FF18-4E18-A2AE-9D9E4CB6FE00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0" creationId="{38FB78C8-03FE-4EB7-BFBF-1B6580D7B255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2" creationId="{196ED5DB-A4C4-4CAF-A099-2B7504C41D69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6" creationId="{2A856371-F054-4A5D-840A-D528AEA879B2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8" creationId="{D2115DF4-6B25-4997-8FA3-46021E00C9B6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50" creationId="{2831F134-1E96-449B-AE82-7BA1D4B5FAA4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55" creationId="{81DB2911-DFB3-4197-8383-821D875F43F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6" creationId="{1BED803A-D289-4F86-ACE0-04C412EF09B5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7" creationId="{A5AEAC06-51D5-43A6-9A6C-7A3E935E9C5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8" creationId="{A937D8D0-524B-4EFA-936D-CC6879D16F50}"/>
          </ac:picMkLst>
        </pc:pic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1" creationId="{C0C6BA9E-7A8E-4A85-B50C-F3FE5F748AA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2" creationId="{F0C92698-46BD-47A5-A3D0-FDC8C0FDA986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4" creationId="{7A2B37AE-CDF7-4167-BAD3-74D210590887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5" creationId="{1B0F73BC-A410-4374-A53F-1330F5B04113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7" creationId="{D9F35574-AF03-4CCE-B6FB-205A42899BBF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8" creationId="{81A3CA3B-8AB2-4ADA-B63F-901589F375F6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02" creationId="{57527466-41A7-4FE7-AF2E-A400FE80726C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03" creationId="{AA2023EE-AD97-4B02-BD8D-6DD5A3FA4654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54" creationId="{4285DFCC-2B1C-40E2-9258-143DF2484F87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55" creationId="{CFEC42F4-F525-444D-A5C4-C50FD73BF0A1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2" creationId="{5AEFC9A0-4131-4F0E-8227-79EAA0E49808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3" creationId="{30158C61-2E1C-45D8-87A8-3B624F61629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9" creationId="{8BEB7F93-9F0E-45E4-9A6B-E7C7056D41C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0" creationId="{B00ECBAF-CA74-42C8-9A44-50A64742772F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3" creationId="{CD987C9A-64A8-4C51-BAAE-C02767444214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4" creationId="{EDBB43FB-D82B-48E2-A429-C551C4A1B3A1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7" creationId="{F5F0EF57-B029-4205-B715-4E7CA14FD33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8" creationId="{75E0C232-9FC5-4128-852B-7F08F713735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228" creationId="{2706DE75-85FB-4BC5-A728-EF29350CB88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229" creationId="{74F5655A-38E0-45A2-BD92-357E5927DD5F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6" creationId="{32149412-03E8-430E-B8FD-435390CC3E11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7" creationId="{5B7A5F25-AE5A-4F0F-A798-3A7D5206EDC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9" creationId="{A0449CC3-7635-48EE-9D94-8224E1C630DE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0" creationId="{A149AE38-64D9-45CD-B98D-DC95EE6CD53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2" creationId="{A5610262-2648-4153-8715-23B5DB4C9556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3" creationId="{4CAF58C7-9192-42E6-8755-A902C3C01B14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7" creationId="{BAFDA7DC-820D-409F-9303-39CE6A692190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8" creationId="{0E1C8496-9B94-4F23-BAD0-C732C37C142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09" creationId="{738CA33A-8F83-4B12-9A18-F3F7AD587F42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10" creationId="{F64E164D-5D8F-48CC-8A45-C87D137CAA07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37" creationId="{C9933C8C-3857-454E-8E16-B71F20AA84CF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38" creationId="{BBAFE013-0EC0-40AA-922D-BACC41ED7E8C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4" creationId="{68B5A924-D547-4D60-AFB9-F289576EF8E0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5" creationId="{6D4ECF75-E756-42A9-BB7B-F75F980FCC36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8" creationId="{A04DD97D-8592-4FC6-ABD8-5E95B25E7C85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9" creationId="{060B80FA-6A8C-4413-89C3-95963D7A99C4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52" creationId="{25B608A3-11D5-4A6C-B226-1DA3A95F5B2E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53" creationId="{DBA59BD3-C122-4666-A286-EEA94C23EC4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83" creationId="{186AADDC-4DB0-4EEC-8C24-9223D1019661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84" creationId="{9F3BFEF6-B099-44EA-860E-3F1DCA924E9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37" creationId="{91AABF63-88EC-4649-8BE1-0D095B2802E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38" creationId="{B34D6646-B7A9-44EE-8C91-4E926B19CAA5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1" creationId="{C47EB95B-9D31-4319-9ADF-36A7AD52776E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3" creationId="{1DE4AA0E-E40A-4ED9-A293-121FEB24F8D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4" creationId="{9E3959B1-4791-4B2A-A06C-6F48BB9A0936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8" creationId="{0B879ABC-6A5E-4196-B0F0-803DFA10343B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9" creationId="{9DC15932-7703-4F29-8873-E15B15C7AAD0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00" creationId="{6ADFAE14-99A5-44CB-980E-FFB9EC495E1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01" creationId="{C3B774D5-32AE-483F-8CB3-2C4C2C07528B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28" creationId="{C25A2BCA-A8AB-4185-B99E-38C7F9FC572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29" creationId="{36686E3B-0EDA-4278-9390-DBCAC9B66964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5" creationId="{BACBD450-38AC-4C21-A3C6-3095509B6496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6" creationId="{0A33BA5F-EA0E-42D8-B02C-04C3858560E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9" creationId="{43BB0494-8DE2-4EE8-BC35-5E4C0C6E7AD4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0" creationId="{0C62A33A-D649-44D1-A726-758A7E25CE83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3" creationId="{5830E9C7-8DD2-40E8-95A6-DBAC4FA152D0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4" creationId="{C80D5300-95E1-4BF0-B037-041F55520BE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74" creationId="{1E299273-D824-4586-B79B-4E43750EF34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75" creationId="{D6AC2AAD-9E59-40EA-9815-CCE8511DD730}"/>
          </ac:cxnSpMkLst>
        </pc:cxnChg>
      </pc:sldChg>
      <pc:sldChg chg="addSp modSp new del mod ord">
        <pc:chgData name="Cristina MartinsRodrigues" userId="78c086b1-f7ce-4395-995d-5f6a928ce23d" providerId="ADAL" clId="{D570B24E-4018-45DD-BC26-7EC80C0B18B3}" dt="2021-05-24T15:31:39.316" v="2150" actId="47"/>
        <pc:sldMkLst>
          <pc:docMk/>
          <pc:sldMk cId="2047882758" sldId="632"/>
        </pc:sldMkLst>
        <pc:spChg chg="add mod">
          <ac:chgData name="Cristina MartinsRodrigues" userId="78c086b1-f7ce-4395-995d-5f6a928ce23d" providerId="ADAL" clId="{D570B24E-4018-45DD-BC26-7EC80C0B18B3}" dt="2021-05-24T11:54:27.164" v="807" actId="20577"/>
          <ac:spMkLst>
            <pc:docMk/>
            <pc:sldMk cId="2047882758" sldId="632"/>
            <ac:spMk id="2" creationId="{6C25CEF1-1CC8-4B4A-85D9-1E9D341123F9}"/>
          </ac:spMkLst>
        </pc:spChg>
      </pc:sldChg>
      <pc:sldChg chg="addSp delSp modSp new del mod">
        <pc:chgData name="Cristina MartinsRodrigues" userId="78c086b1-f7ce-4395-995d-5f6a928ce23d" providerId="ADAL" clId="{D570B24E-4018-45DD-BC26-7EC80C0B18B3}" dt="2021-05-24T17:14:14.837" v="2612" actId="47"/>
        <pc:sldMkLst>
          <pc:docMk/>
          <pc:sldMk cId="3767416460" sldId="633"/>
        </pc:sldMkLst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" creationId="{65B3ECEA-E9A8-4284-9BBC-3576C44EAB38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6" creationId="{C590F1C5-9CBA-4160-A302-33532266FDDF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2" creationId="{006379A6-C4BE-4693-B9E4-A2D46C629874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6" creationId="{7CCA100A-C13D-4A34-8960-0128768AE49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7" creationId="{45614EC0-8C4D-4E15-93CD-C4F08E62B3C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9" creationId="{5B2D8950-A8B3-46FF-8808-A05516AE18B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2" creationId="{7845E467-3FEC-4F13-81B6-8D54ECEC25D8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4" creationId="{BFDC994D-6425-4C26-A662-1AA343C1F3D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7" creationId="{810CDC50-B8D6-4728-A66F-C6A6C12DE385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4" creationId="{62DE13B9-2680-4C31-A495-D5F145BA6ABE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6" creationId="{69AE8F11-999B-441F-AFB6-F90927ADBEA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8" creationId="{1802CAAC-CDB6-4463-8857-BA6B253ADC7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44" creationId="{0379E04F-33B5-463D-A5A7-DB9A1E55387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1" creationId="{5E601031-BD6C-441C-A904-74DC2F39694C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3" creationId="{16B9A4C5-2D91-4859-8C89-0FF797193E8F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5" creationId="{7EDE3C2F-71BF-42EF-B8FF-655150EC6207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8" creationId="{FE239DA8-2553-46D6-BCB2-15BCA26D186D}"/>
          </ac:spMkLst>
        </pc:spChg>
        <pc:grpChg chg="add del mod">
          <ac:chgData name="Cristina MartinsRodrigues" userId="78c086b1-f7ce-4395-995d-5f6a928ce23d" providerId="ADAL" clId="{D570B24E-4018-45DD-BC26-7EC80C0B18B3}" dt="2021-05-24T13:20:47.758" v="1119" actId="21"/>
          <ac:grpSpMkLst>
            <pc:docMk/>
            <pc:sldMk cId="3767416460" sldId="633"/>
            <ac:grpSpMk id="2" creationId="{C4A33589-56F9-4B07-A83F-A6A370CD72F1}"/>
          </ac:grpSpMkLst>
        </pc:grp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39" creationId="{C776787A-CD2D-4E20-97C2-1E0F7C423F32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0" creationId="{995AF9BB-4163-42EB-9AC7-06ACCD7421BF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1" creationId="{7663BA73-06BD-4BED-B419-635A4C808BEC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2" creationId="{7A99E323-25A2-4924-9A05-B714558638CC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3" creationId="{2C8E76ED-9694-4502-9FF1-2A535FF21C8B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5" creationId="{5D2FD392-D2C5-4D69-B99E-D0C2D84860F0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6" creationId="{EA74EBB5-005E-4F15-A713-C20336C92745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7" creationId="{10FF7D1A-F28A-4059-A205-AD8816D4E4A7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8" creationId="{F53730E2-D437-41C9-AF55-AD954AC88056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9" creationId="{5EB523EB-7F55-49F9-9DB8-79235049FB0E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0" creationId="{6B39C349-D180-4256-A062-1647FB179119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2" creationId="{A8C3984A-BE0B-4A07-9523-BF5318EAF567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4" creationId="{216372DE-3BE8-4E1E-9391-6909B5376E01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7" creationId="{FF8CA975-4EE9-4973-BC91-1AF0B48D2A0D}"/>
          </ac:picMkLst>
        </pc:picChg>
        <pc:picChg chg="add del mod">
          <ac:chgData name="Cristina MartinsRodrigues" userId="78c086b1-f7ce-4395-995d-5f6a928ce23d" providerId="ADAL" clId="{D570B24E-4018-45DD-BC26-7EC80C0B18B3}" dt="2021-05-24T13:22:31.066" v="1135"/>
          <ac:picMkLst>
            <pc:docMk/>
            <pc:sldMk cId="3767416460" sldId="633"/>
            <ac:picMk id="59" creationId="{713298DA-D612-40F3-A236-F4C9B37396AC}"/>
          </ac:picMkLst>
        </pc:picChg>
        <pc:picChg chg="add del mod">
          <ac:chgData name="Cristina MartinsRodrigues" userId="78c086b1-f7ce-4395-995d-5f6a928ce23d" providerId="ADAL" clId="{D570B24E-4018-45DD-BC26-7EC80C0B18B3}" dt="2021-05-24T13:25:40.460" v="1156" actId="21"/>
          <ac:picMkLst>
            <pc:docMk/>
            <pc:sldMk cId="3767416460" sldId="633"/>
            <ac:picMk id="60" creationId="{962768C2-5E57-4741-8FFE-72D01F0356E6}"/>
          </ac:picMkLst>
        </pc:pic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4" creationId="{5714E8E5-DA09-44B3-8AE6-EAB6C28F3848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5" creationId="{41DBAD8E-585E-4298-B8EB-6AC865056D86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7" creationId="{84D51FD0-7DA6-49D7-9922-C3ADADF2FB7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8" creationId="{1DCC81A9-CE53-40C8-A056-3D138D5082EF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9" creationId="{1E8AA909-3FF8-49C0-8613-842EA84A80A9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0" creationId="{D4EC1EB2-A952-427E-A4A2-3791F497C94F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1" creationId="{0F73ACCB-EE17-438A-B5A0-86B3B3850CB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3" creationId="{F4C1EDDC-2C44-4982-81DE-9574DDC1836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4" creationId="{AD75C912-39AA-4DD8-B82A-9950DF41CA34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5" creationId="{638A8637-E632-4922-8051-556D6BF005D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8" creationId="{F596CAD5-BBE8-471A-A256-8A63AB56DB98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0" creationId="{EDB95DEA-E19C-4F85-B3C4-FA8737DA79F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1" creationId="{C084181D-6034-4115-A780-FA5B981B7C7E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3" creationId="{80D8E2E6-FA10-473A-8903-952CA65D9FFC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5" creationId="{0B749402-861F-4303-B63E-C874CD0A3CD7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6" creationId="{63D58B74-B3C5-4AB8-B377-AEA02A6ACB0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8" creationId="{BE668859-1425-4687-AB19-C7938EAD9AE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9" creationId="{D8EBB743-DC22-482B-A7C9-E5E37979031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0" creationId="{6A4674B3-2AAB-4BF3-B88A-1566A662065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1" creationId="{91607985-8002-4FC9-9653-79FCB88E1CD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2" creationId="{4C653F7D-CF29-4436-8163-4DA175A11CED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3" creationId="{8FD6FC63-2FD7-4FB8-B70D-8295495A5777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5" creationId="{AAEEB5BF-DBD7-4874-9A51-BDABA84F1B64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7" creationId="{9D1EB3D3-9DA3-4F97-9AF2-7C7CEE390D4D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56" creationId="{373149E3-6E05-446F-BAF2-4E8776152F73}"/>
          </ac:cxnSpMkLst>
        </pc:cxnChg>
      </pc:sldChg>
      <pc:sldChg chg="modSp add del mod ord modNotesTx">
        <pc:chgData name="Cristina MartinsRodrigues" userId="78c086b1-f7ce-4395-995d-5f6a928ce23d" providerId="ADAL" clId="{D570B24E-4018-45DD-BC26-7EC80C0B18B3}" dt="2021-05-25T15:20:08.020" v="5471" actId="20577"/>
        <pc:sldMkLst>
          <pc:docMk/>
          <pc:sldMk cId="0" sldId="640"/>
        </pc:sldMkLst>
        <pc:spChg chg="mod">
          <ac:chgData name="Cristina MartinsRodrigues" userId="78c086b1-f7ce-4395-995d-5f6a928ce23d" providerId="ADAL" clId="{D570B24E-4018-45DD-BC26-7EC80C0B18B3}" dt="2021-05-25T12:45:38.638" v="3090" actId="1076"/>
          <ac:spMkLst>
            <pc:docMk/>
            <pc:sldMk cId="0" sldId="640"/>
            <ac:spMk id="5" creationId="{19CB9533-9CE2-4B1C-9F57-F45471D324DA}"/>
          </ac:spMkLst>
        </pc:spChg>
      </pc:sldChg>
      <pc:sldChg chg="add del">
        <pc:chgData name="Cristina MartinsRodrigues" userId="78c086b1-f7ce-4395-995d-5f6a928ce23d" providerId="ADAL" clId="{D570B24E-4018-45DD-BC26-7EC80C0B18B3}" dt="2021-05-24T13:30:40.536" v="1226" actId="47"/>
        <pc:sldMkLst>
          <pc:docMk/>
          <pc:sldMk cId="0" sldId="641"/>
        </pc:sldMkLst>
      </pc:sldChg>
      <pc:sldChg chg="addSp delSp modSp add del mod modNotesTx">
        <pc:chgData name="Cristina MartinsRodrigues" userId="78c086b1-f7ce-4395-995d-5f6a928ce23d" providerId="ADAL" clId="{D570B24E-4018-45DD-BC26-7EC80C0B18B3}" dt="2021-05-25T15:20:17.879" v="5509" actId="20577"/>
        <pc:sldMkLst>
          <pc:docMk/>
          <pc:sldMk cId="0" sldId="642"/>
        </pc:sldMkLst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3" creationId="{D80CEFEE-D1A2-4DD1-9C31-DE579E05B259}"/>
          </ac:spMkLst>
        </pc:spChg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4" creationId="{B508E853-5E61-4C41-90F9-634DC32F5272}"/>
          </ac:spMkLst>
        </pc:spChg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5" creationId="{EB45598B-A2C9-4BCB-AD45-421F2667E898}"/>
          </ac:spMkLst>
        </pc:spChg>
        <pc:spChg chg="add mod">
          <ac:chgData name="Cristina MartinsRodrigues" userId="78c086b1-f7ce-4395-995d-5f6a928ce23d" providerId="ADAL" clId="{D570B24E-4018-45DD-BC26-7EC80C0B18B3}" dt="2021-05-24T13:30:24.621" v="1225" actId="1035"/>
          <ac:spMkLst>
            <pc:docMk/>
            <pc:sldMk cId="0" sldId="642"/>
            <ac:spMk id="6" creationId="{28D4DEA2-6644-4235-BF9D-FE7E02B37481}"/>
          </ac:spMkLst>
        </pc:spChg>
        <pc:spChg chg="add mod">
          <ac:chgData name="Cristina MartinsRodrigues" userId="78c086b1-f7ce-4395-995d-5f6a928ce23d" providerId="ADAL" clId="{D570B24E-4018-45DD-BC26-7EC80C0B18B3}" dt="2021-05-24T13:29:54.494" v="1212" actId="1076"/>
          <ac:spMkLst>
            <pc:docMk/>
            <pc:sldMk cId="0" sldId="642"/>
            <ac:spMk id="7" creationId="{71A6FFCF-55F3-4468-BCB8-97D5236D01EB}"/>
          </ac:spMkLst>
        </pc:spChg>
        <pc:spChg chg="add mod">
          <ac:chgData name="Cristina MartinsRodrigues" userId="78c086b1-f7ce-4395-995d-5f6a928ce23d" providerId="ADAL" clId="{D570B24E-4018-45DD-BC26-7EC80C0B18B3}" dt="2021-05-24T13:30:20.772" v="1220" actId="14100"/>
          <ac:spMkLst>
            <pc:docMk/>
            <pc:sldMk cId="0" sldId="642"/>
            <ac:spMk id="8" creationId="{D0F0A2BD-8BDC-496D-9435-8F934A443B7F}"/>
          </ac:spMkLst>
        </pc:spChg>
        <pc:picChg chg="mod">
          <ac:chgData name="Cristina MartinsRodrigues" userId="78c086b1-f7ce-4395-995d-5f6a928ce23d" providerId="ADAL" clId="{D570B24E-4018-45DD-BC26-7EC80C0B18B3}" dt="2021-05-24T13:29:49.317" v="1209" actId="1076"/>
          <ac:picMkLst>
            <pc:docMk/>
            <pc:sldMk cId="0" sldId="642"/>
            <ac:picMk id="2" creationId="{3664B5F1-1B09-4636-AFD6-3A53688EB05E}"/>
          </ac:picMkLst>
        </pc:picChg>
      </pc:sldChg>
      <pc:sldChg chg="add del ord modNotesTx">
        <pc:chgData name="Cristina MartinsRodrigues" userId="78c086b1-f7ce-4395-995d-5f6a928ce23d" providerId="ADAL" clId="{D570B24E-4018-45DD-BC26-7EC80C0B18B3}" dt="2021-05-25T15:21:34.816" v="5513"/>
        <pc:sldMkLst>
          <pc:docMk/>
          <pc:sldMk cId="0" sldId="643"/>
        </pc:sldMkLst>
      </pc:sldChg>
      <pc:sldChg chg="add del">
        <pc:chgData name="Cristina MartinsRodrigues" userId="78c086b1-f7ce-4395-995d-5f6a928ce23d" providerId="ADAL" clId="{D570B24E-4018-45DD-BC26-7EC80C0B18B3}" dt="2021-05-24T17:49:30.859" v="3010" actId="47"/>
        <pc:sldMkLst>
          <pc:docMk/>
          <pc:sldMk cId="3595487990" sldId="644"/>
        </pc:sldMkLst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3954297785" sldId="644"/>
        </pc:sldMkLst>
        <pc:spChg chg="add del mod">
          <ac:chgData name="Cristina MartinsRodrigues" userId="78c086b1-f7ce-4395-995d-5f6a928ce23d" providerId="ADAL" clId="{D570B24E-4018-45DD-BC26-7EC80C0B18B3}" dt="2021-05-24T17:17:48.143" v="2699" actId="478"/>
          <ac:spMkLst>
            <pc:docMk/>
            <pc:sldMk cId="3954297785" sldId="644"/>
            <ac:spMk id="4" creationId="{24E0AA69-6EA5-4A6C-A58B-E498A2424809}"/>
          </ac:spMkLst>
        </pc:spChg>
        <pc:spChg chg="add mod">
          <ac:chgData name="Cristina MartinsRodrigues" userId="78c086b1-f7ce-4395-995d-5f6a928ce23d" providerId="ADAL" clId="{D570B24E-4018-45DD-BC26-7EC80C0B18B3}" dt="2021-05-24T17:17:56.633" v="2703"/>
          <ac:spMkLst>
            <pc:docMk/>
            <pc:sldMk cId="3954297785" sldId="644"/>
            <ac:spMk id="131" creationId="{9ED26525-35A0-406E-A140-311D5652C26E}"/>
          </ac:spMkLst>
        </pc:spChg>
        <pc:spChg chg="del">
          <ac:chgData name="Cristina MartinsRodrigues" userId="78c086b1-f7ce-4395-995d-5f6a928ce23d" providerId="ADAL" clId="{D570B24E-4018-45DD-BC26-7EC80C0B18B3}" dt="2021-05-24T17:17:45.365" v="2698" actId="478"/>
          <ac:spMkLst>
            <pc:docMk/>
            <pc:sldMk cId="3954297785" sldId="644"/>
            <ac:spMk id="580" creationId="{1F2A988B-AE7C-4836-AAC7-D7360D7C1555}"/>
          </ac:spMkLst>
        </pc:spChg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796378707" sldId="645"/>
        </pc:sldMkLst>
        <pc:spChg chg="add del mod">
          <ac:chgData name="Cristina MartinsRodrigues" userId="78c086b1-f7ce-4395-995d-5f6a928ce23d" providerId="ADAL" clId="{D570B24E-4018-45DD-BC26-7EC80C0B18B3}" dt="2021-05-24T17:17:13.844" v="2640" actId="478"/>
          <ac:spMkLst>
            <pc:docMk/>
            <pc:sldMk cId="796378707" sldId="645"/>
            <ac:spMk id="8" creationId="{E3DF7C56-C91D-4639-A1E0-D49C4E8A00BC}"/>
          </ac:spMkLst>
        </pc:spChg>
        <pc:spChg chg="add mod">
          <ac:chgData name="Cristina MartinsRodrigues" userId="78c086b1-f7ce-4395-995d-5f6a928ce23d" providerId="ADAL" clId="{D570B24E-4018-45DD-BC26-7EC80C0B18B3}" dt="2021-05-24T17:17:25.724" v="2697" actId="20577"/>
          <ac:spMkLst>
            <pc:docMk/>
            <pc:sldMk cId="796378707" sldId="645"/>
            <ac:spMk id="170" creationId="{3B47CD5A-1EBC-4178-A432-4BBA89221BF2}"/>
          </ac:spMkLst>
        </pc:spChg>
        <pc:spChg chg="del">
          <ac:chgData name="Cristina MartinsRodrigues" userId="78c086b1-f7ce-4395-995d-5f6a928ce23d" providerId="ADAL" clId="{D570B24E-4018-45DD-BC26-7EC80C0B18B3}" dt="2021-05-24T17:17:11.750" v="2638" actId="478"/>
          <ac:spMkLst>
            <pc:docMk/>
            <pc:sldMk cId="796378707" sldId="645"/>
            <ac:spMk id="580" creationId="{1F2A988B-AE7C-4836-AAC7-D7360D7C1555}"/>
          </ac:spMkLst>
        </pc:spChg>
      </pc:sldChg>
      <pc:sldChg chg="add del">
        <pc:chgData name="Cristina MartinsRodrigues" userId="78c086b1-f7ce-4395-995d-5f6a928ce23d" providerId="ADAL" clId="{D570B24E-4018-45DD-BC26-7EC80C0B18B3}" dt="2021-05-24T17:49:31.500" v="3011" actId="47"/>
        <pc:sldMkLst>
          <pc:docMk/>
          <pc:sldMk cId="3076946059" sldId="645"/>
        </pc:sldMkLst>
      </pc:sldChg>
      <pc:sldChg chg="addSp delSp modSp add del mod modAnim">
        <pc:chgData name="Cristina MartinsRodrigues" userId="78c086b1-f7ce-4395-995d-5f6a928ce23d" providerId="ADAL" clId="{D570B24E-4018-45DD-BC26-7EC80C0B18B3}" dt="2021-05-24T13:22:41.765" v="1137" actId="47"/>
        <pc:sldMkLst>
          <pc:docMk/>
          <pc:sldMk cId="962055780" sldId="648"/>
        </pc:sldMkLst>
        <pc:spChg chg="add del">
          <ac:chgData name="Cristina MartinsRodrigues" userId="78c086b1-f7ce-4395-995d-5f6a928ce23d" providerId="ADAL" clId="{D570B24E-4018-45DD-BC26-7EC80C0B18B3}" dt="2021-05-24T13:12:23.664" v="972" actId="478"/>
          <ac:spMkLst>
            <pc:docMk/>
            <pc:sldMk cId="962055780" sldId="648"/>
            <ac:spMk id="2" creationId="{74BDC947-8624-42D0-830B-5E32EB6E9675}"/>
          </ac:spMkLst>
        </pc:spChg>
        <pc:spChg chg="add del mod">
          <ac:chgData name="Cristina MartinsRodrigues" userId="78c086b1-f7ce-4395-995d-5f6a928ce23d" providerId="ADAL" clId="{D570B24E-4018-45DD-BC26-7EC80C0B18B3}" dt="2021-05-24T13:12:25.237" v="974"/>
          <ac:spMkLst>
            <pc:docMk/>
            <pc:sldMk cId="962055780" sldId="648"/>
            <ac:spMk id="192" creationId="{88B362C5-161F-4EDD-8C3D-6EF840AB952C}"/>
          </ac:spMkLst>
        </pc:spChg>
        <pc:spChg chg="add del">
          <ac:chgData name="Cristina MartinsRodrigues" userId="78c086b1-f7ce-4395-995d-5f6a928ce23d" providerId="ADAL" clId="{D570B24E-4018-45DD-BC26-7EC80C0B18B3}" dt="2021-05-24T13:12:24.611" v="973" actId="478"/>
          <ac:spMkLst>
            <pc:docMk/>
            <pc:sldMk cId="962055780" sldId="648"/>
            <ac:spMk id="322" creationId="{CA9CFEC3-9F2F-484A-8944-FCF579A194AF}"/>
          </ac:spMkLst>
        </pc:spChg>
        <pc:grpChg chg="mod">
          <ac:chgData name="Cristina MartinsRodrigues" userId="78c086b1-f7ce-4395-995d-5f6a928ce23d" providerId="ADAL" clId="{D570B24E-4018-45DD-BC26-7EC80C0B18B3}" dt="2021-05-24T13:12:59.889" v="980" actId="1076"/>
          <ac:grpSpMkLst>
            <pc:docMk/>
            <pc:sldMk cId="962055780" sldId="648"/>
            <ac:grpSpMk id="485" creationId="{0FF3C5E2-0B20-4875-83E8-9BA0E3B4294F}"/>
          </ac:grpSpMkLst>
        </pc:grpChg>
        <pc:grpChg chg="mod">
          <ac:chgData name="Cristina MartinsRodrigues" userId="78c086b1-f7ce-4395-995d-5f6a928ce23d" providerId="ADAL" clId="{D570B24E-4018-45DD-BC26-7EC80C0B18B3}" dt="2021-05-24T13:12:56.238" v="978" actId="1076"/>
          <ac:grpSpMkLst>
            <pc:docMk/>
            <pc:sldMk cId="962055780" sldId="648"/>
            <ac:grpSpMk id="501" creationId="{205418D6-565D-4EF3-8052-8F2B75066E71}"/>
          </ac:grpSpMkLst>
        </pc:grpChg>
      </pc:sldChg>
      <pc:sldChg chg="addSp delSp modSp add del mod modAnim modNotesTx">
        <pc:chgData name="Cristina MartinsRodrigues" userId="78c086b1-f7ce-4395-995d-5f6a928ce23d" providerId="ADAL" clId="{D570B24E-4018-45DD-BC26-7EC80C0B18B3}" dt="2021-05-25T15:19:25.576" v="5444" actId="20577"/>
        <pc:sldMkLst>
          <pc:docMk/>
          <pc:sldMk cId="2930810213" sldId="650"/>
        </pc:sldMkLst>
        <pc:spChg chg="del">
          <ac:chgData name="Cristina MartinsRodrigues" userId="78c086b1-f7ce-4395-995d-5f6a928ce23d" providerId="ADAL" clId="{D570B24E-4018-45DD-BC26-7EC80C0B18B3}" dt="2021-05-24T15:47:02.609" v="2236" actId="478"/>
          <ac:spMkLst>
            <pc:docMk/>
            <pc:sldMk cId="2930810213" sldId="650"/>
            <ac:spMk id="2" creationId="{74BDC947-8624-42D0-830B-5E32EB6E9675}"/>
          </ac:spMkLst>
        </pc:spChg>
        <pc:spChg chg="add mod">
          <ac:chgData name="Cristina MartinsRodrigues" userId="78c086b1-f7ce-4395-995d-5f6a928ce23d" providerId="ADAL" clId="{D570B24E-4018-45DD-BC26-7EC80C0B18B3}" dt="2021-05-24T15:47:07.500" v="2255" actId="20577"/>
          <ac:spMkLst>
            <pc:docMk/>
            <pc:sldMk cId="2930810213" sldId="650"/>
            <ac:spMk id="154" creationId="{6E59CA21-2607-47B4-9769-B8706E4E610B}"/>
          </ac:spMkLst>
        </pc:spChg>
        <pc:spChg chg="add del mod">
          <ac:chgData name="Cristina MartinsRodrigues" userId="78c086b1-f7ce-4395-995d-5f6a928ce23d" providerId="ADAL" clId="{D570B24E-4018-45DD-BC26-7EC80C0B18B3}" dt="2021-05-24T17:18:49.491" v="2707"/>
          <ac:spMkLst>
            <pc:docMk/>
            <pc:sldMk cId="2930810213" sldId="650"/>
            <ac:spMk id="157" creationId="{23460191-8442-419E-BD08-0D0F69574FC5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22" creationId="{FFCB9A49-3B01-4997-80F2-545EB2679196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28" creationId="{7F14C4F1-95DE-45CB-9304-091C11595BC3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34" creationId="{5379621C-1E7D-4B96-9794-4E96E7A96D1A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35" creationId="{4CCF2164-3D09-4260-A002-E96B293CAFA0}"/>
          </ac:spMkLst>
        </pc:spChg>
        <pc:spChg chg="mod">
          <ac:chgData name="Cristina MartinsRodrigues" userId="78c086b1-f7ce-4395-995d-5f6a928ce23d" providerId="ADAL" clId="{D570B24E-4018-45DD-BC26-7EC80C0B18B3}" dt="2021-05-24T13:22:12.228" v="1126" actId="14100"/>
          <ac:spMkLst>
            <pc:docMk/>
            <pc:sldMk cId="2930810213" sldId="650"/>
            <ac:spMk id="254" creationId="{A6FF154A-FEF6-433D-847D-81B837FAAEAB}"/>
          </ac:spMkLst>
        </pc:spChg>
        <pc:spChg chg="mod">
          <ac:chgData name="Cristina MartinsRodrigues" userId="78c086b1-f7ce-4395-995d-5f6a928ce23d" providerId="ADAL" clId="{D570B24E-4018-45DD-BC26-7EC80C0B18B3}" dt="2021-05-24T13:27:01.140" v="1206" actId="1038"/>
          <ac:spMkLst>
            <pc:docMk/>
            <pc:sldMk cId="2930810213" sldId="650"/>
            <ac:spMk id="303" creationId="{DCD7D013-46DC-40AC-8D6A-2870546B5AC0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348" creationId="{E9F9F48F-DE76-42A2-AA9B-819EC9B751E8}"/>
          </ac:spMkLst>
        </pc:spChg>
        <pc:grpChg chg="mod">
          <ac:chgData name="Cristina MartinsRodrigues" userId="78c086b1-f7ce-4395-995d-5f6a928ce23d" providerId="ADAL" clId="{D570B24E-4018-45DD-BC26-7EC80C0B18B3}" dt="2021-05-24T13:26:19.859" v="1187" actId="12789"/>
          <ac:grpSpMkLst>
            <pc:docMk/>
            <pc:sldMk cId="2930810213" sldId="650"/>
            <ac:grpSpMk id="158" creationId="{47AE6302-F2D7-4393-91CB-69239880D4C4}"/>
          </ac:grpSpMkLst>
        </pc:grpChg>
        <pc:grpChg chg="del">
          <ac:chgData name="Cristina MartinsRodrigues" userId="78c086b1-f7ce-4395-995d-5f6a928ce23d" providerId="ADAL" clId="{D570B24E-4018-45DD-BC26-7EC80C0B18B3}" dt="2021-05-24T13:24:15.062" v="1149" actId="478"/>
          <ac:grpSpMkLst>
            <pc:docMk/>
            <pc:sldMk cId="2930810213" sldId="650"/>
            <ac:grpSpMk id="233" creationId="{9DC07351-12DC-48A1-BFDE-7228A683BEE8}"/>
          </ac:grpSpMkLst>
        </pc:grpChg>
        <pc:grpChg chg="del">
          <ac:chgData name="Cristina MartinsRodrigues" userId="78c086b1-f7ce-4395-995d-5f6a928ce23d" providerId="ADAL" clId="{D570B24E-4018-45DD-BC26-7EC80C0B18B3}" dt="2021-05-24T13:25:51.552" v="1160" actId="478"/>
          <ac:grpSpMkLst>
            <pc:docMk/>
            <pc:sldMk cId="2930810213" sldId="650"/>
            <ac:grpSpMk id="304" creationId="{45393890-8279-42D5-A531-34132A69EA4E}"/>
          </ac:grpSpMkLst>
        </pc:grpChg>
        <pc:picChg chg="add mod ord">
          <ac:chgData name="Cristina MartinsRodrigues" userId="78c086b1-f7ce-4395-995d-5f6a928ce23d" providerId="ADAL" clId="{D570B24E-4018-45DD-BC26-7EC80C0B18B3}" dt="2021-05-24T13:25:06.182" v="1153" actId="14100"/>
          <ac:picMkLst>
            <pc:docMk/>
            <pc:sldMk cId="2930810213" sldId="650"/>
            <ac:picMk id="3" creationId="{6DF8F91A-64BC-48F4-9BF3-946D947820DB}"/>
          </ac:picMkLst>
        </pc:picChg>
        <pc:picChg chg="add del mod">
          <ac:chgData name="Cristina MartinsRodrigues" userId="78c086b1-f7ce-4395-995d-5f6a928ce23d" providerId="ADAL" clId="{D570B24E-4018-45DD-BC26-7EC80C0B18B3}" dt="2021-05-24T17:20:55.691" v="2734" actId="478"/>
          <ac:picMkLst>
            <pc:docMk/>
            <pc:sldMk cId="2930810213" sldId="650"/>
            <ac:picMk id="4" creationId="{C2168C49-7D09-440C-857F-2705EBA43845}"/>
          </ac:picMkLst>
        </pc:picChg>
        <pc:picChg chg="add del mod">
          <ac:chgData name="Cristina MartinsRodrigues" userId="78c086b1-f7ce-4395-995d-5f6a928ce23d" providerId="ADAL" clId="{D570B24E-4018-45DD-BC26-7EC80C0B18B3}" dt="2021-05-24T17:19:42.132" v="2720" actId="21"/>
          <ac:picMkLst>
            <pc:docMk/>
            <pc:sldMk cId="2930810213" sldId="650"/>
            <ac:picMk id="5" creationId="{B2149DBE-A950-46FF-B950-E44F074C6538}"/>
          </ac:picMkLst>
        </pc:picChg>
        <pc:picChg chg="add mod">
          <ac:chgData name="Cristina MartinsRodrigues" userId="78c086b1-f7ce-4395-995d-5f6a928ce23d" providerId="ADAL" clId="{D570B24E-4018-45DD-BC26-7EC80C0B18B3}" dt="2021-05-24T13:26:22.984" v="1194" actId="1036"/>
          <ac:picMkLst>
            <pc:docMk/>
            <pc:sldMk cId="2930810213" sldId="650"/>
            <ac:picMk id="153" creationId="{ADC5DD3F-338F-4B1A-AABA-9B9D082FFFFC}"/>
          </ac:picMkLst>
        </pc:picChg>
        <pc:picChg chg="add del mod">
          <ac:chgData name="Cristina MartinsRodrigues" userId="78c086b1-f7ce-4395-995d-5f6a928ce23d" providerId="ADAL" clId="{D570B24E-4018-45DD-BC26-7EC80C0B18B3}" dt="2021-05-24T17:18:49.491" v="2707"/>
          <ac:picMkLst>
            <pc:docMk/>
            <pc:sldMk cId="2930810213" sldId="650"/>
            <ac:picMk id="155" creationId="{ADEFE3B6-0A05-4E0F-AC1F-513978D9774E}"/>
          </ac:picMkLst>
        </pc:picChg>
        <pc:cxnChg chg="mod">
          <ac:chgData name="Cristina MartinsRodrigues" userId="78c086b1-f7ce-4395-995d-5f6a928ce23d" providerId="ADAL" clId="{D570B24E-4018-45DD-BC26-7EC80C0B18B3}" dt="2021-05-24T13:24:15.062" v="1149" actId="478"/>
          <ac:cxnSpMkLst>
            <pc:docMk/>
            <pc:sldMk cId="2930810213" sldId="650"/>
            <ac:cxnSpMk id="247" creationId="{C879E630-2DDB-4A26-9CE0-5148C7038E1C}"/>
          </ac:cxnSpMkLst>
        </pc:cxnChg>
        <pc:cxnChg chg="mod">
          <ac:chgData name="Cristina MartinsRodrigues" userId="78c086b1-f7ce-4395-995d-5f6a928ce23d" providerId="ADAL" clId="{D570B24E-4018-45DD-BC26-7EC80C0B18B3}" dt="2021-05-24T13:24:15.062" v="1149" actId="478"/>
          <ac:cxnSpMkLst>
            <pc:docMk/>
            <pc:sldMk cId="2930810213" sldId="650"/>
            <ac:cxnSpMk id="250" creationId="{02A3F573-0669-4177-980E-6AAF97161C03}"/>
          </ac:cxnSpMkLst>
        </pc:cxnChg>
      </pc:sldChg>
      <pc:sldChg chg="addSp delSp modSp add del mod ord delAnim modAnim modNotesTx">
        <pc:chgData name="Cristina MartinsRodrigues" userId="78c086b1-f7ce-4395-995d-5f6a928ce23d" providerId="ADAL" clId="{D570B24E-4018-45DD-BC26-7EC80C0B18B3}" dt="2021-05-25T15:20:45.218" v="5510"/>
        <pc:sldMkLst>
          <pc:docMk/>
          <pc:sldMk cId="1222468555" sldId="655"/>
        </pc:sldMkLst>
        <pc:spChg chg="del">
          <ac:chgData name="Cristina MartinsRodrigues" userId="78c086b1-f7ce-4395-995d-5f6a928ce23d" providerId="ADAL" clId="{D570B24E-4018-45DD-BC26-7EC80C0B18B3}" dt="2021-05-24T15:47:13.495" v="2256" actId="478"/>
          <ac:spMkLst>
            <pc:docMk/>
            <pc:sldMk cId="1222468555" sldId="655"/>
            <ac:spMk id="2" creationId="{74BDC947-8624-42D0-830B-5E32EB6E9675}"/>
          </ac:spMkLst>
        </pc:spChg>
        <pc:spChg chg="del">
          <ac:chgData name="Cristina MartinsRodrigues" userId="78c086b1-f7ce-4395-995d-5f6a928ce23d" providerId="ADAL" clId="{D570B24E-4018-45DD-BC26-7EC80C0B18B3}" dt="2021-05-25T12:50:32.423" v="3106" actId="478"/>
          <ac:spMkLst>
            <pc:docMk/>
            <pc:sldMk cId="1222468555" sldId="655"/>
            <ac:spMk id="152" creationId="{E3147DFE-DE3F-4499-AD10-82A7409422BA}"/>
          </ac:spMkLst>
        </pc:spChg>
        <pc:spChg chg="del">
          <ac:chgData name="Cristina MartinsRodrigues" userId="78c086b1-f7ce-4395-995d-5f6a928ce23d" providerId="ADAL" clId="{D570B24E-4018-45DD-BC26-7EC80C0B18B3}" dt="2021-05-25T12:50:30.420" v="3103" actId="478"/>
          <ac:spMkLst>
            <pc:docMk/>
            <pc:sldMk cId="1222468555" sldId="655"/>
            <ac:spMk id="153" creationId="{A5F79E94-8781-473F-94E6-5F80DFD35E4F}"/>
          </ac:spMkLst>
        </pc:spChg>
        <pc:spChg chg="del">
          <ac:chgData name="Cristina MartinsRodrigues" userId="78c086b1-f7ce-4395-995d-5f6a928ce23d" providerId="ADAL" clId="{D570B24E-4018-45DD-BC26-7EC80C0B18B3}" dt="2021-05-25T12:50:33.055" v="3107" actId="478"/>
          <ac:spMkLst>
            <pc:docMk/>
            <pc:sldMk cId="1222468555" sldId="655"/>
            <ac:spMk id="217" creationId="{B2B3474C-01A1-42C8-8789-E65BF6411549}"/>
          </ac:spMkLst>
        </pc:spChg>
        <pc:spChg chg="del">
          <ac:chgData name="Cristina MartinsRodrigues" userId="78c086b1-f7ce-4395-995d-5f6a928ce23d" providerId="ADAL" clId="{D570B24E-4018-45DD-BC26-7EC80C0B18B3}" dt="2021-05-25T12:50:30.926" v="3104" actId="478"/>
          <ac:spMkLst>
            <pc:docMk/>
            <pc:sldMk cId="1222468555" sldId="655"/>
            <ac:spMk id="218" creationId="{2F0E9A9D-288A-48C8-A931-534464C30E21}"/>
          </ac:spMkLst>
        </pc:spChg>
        <pc:spChg chg="del">
          <ac:chgData name="Cristina MartinsRodrigues" userId="78c086b1-f7ce-4395-995d-5f6a928ce23d" providerId="ADAL" clId="{D570B24E-4018-45DD-BC26-7EC80C0B18B3}" dt="2021-05-25T12:50:41.428" v="3109" actId="478"/>
          <ac:spMkLst>
            <pc:docMk/>
            <pc:sldMk cId="1222468555" sldId="655"/>
            <ac:spMk id="219" creationId="{9D8F3ED5-3769-4B22-A25C-648D82D9470C}"/>
          </ac:spMkLst>
        </pc:spChg>
        <pc:spChg chg="mod">
          <ac:chgData name="Cristina MartinsRodrigues" userId="78c086b1-f7ce-4395-995d-5f6a928ce23d" providerId="ADAL" clId="{D570B24E-4018-45DD-BC26-7EC80C0B18B3}" dt="2021-05-24T17:20:26.158" v="2727" actId="1076"/>
          <ac:spMkLst>
            <pc:docMk/>
            <pc:sldMk cId="1222468555" sldId="655"/>
            <ac:spMk id="226" creationId="{4ABFCCCC-C44F-4C7D-A0D7-7C54BBD2FF32}"/>
          </ac:spMkLst>
        </pc:spChg>
        <pc:spChg chg="add mod">
          <ac:chgData name="Cristina MartinsRodrigues" userId="78c086b1-f7ce-4395-995d-5f6a928ce23d" providerId="ADAL" clId="{D570B24E-4018-45DD-BC26-7EC80C0B18B3}" dt="2021-05-24T14:18:03.529" v="1490"/>
          <ac:spMkLst>
            <pc:docMk/>
            <pc:sldMk cId="1222468555" sldId="655"/>
            <ac:spMk id="291" creationId="{C8E31350-764D-4E6A-B7E8-9328DC55D0AF}"/>
          </ac:spMkLst>
        </pc:spChg>
        <pc:spChg chg="add mod">
          <ac:chgData name="Cristina MartinsRodrigues" userId="78c086b1-f7ce-4395-995d-5f6a928ce23d" providerId="ADAL" clId="{D570B24E-4018-45DD-BC26-7EC80C0B18B3}" dt="2021-05-24T15:47:14.079" v="2257"/>
          <ac:spMkLst>
            <pc:docMk/>
            <pc:sldMk cId="1222468555" sldId="655"/>
            <ac:spMk id="293" creationId="{08AB53E6-85EB-4EF0-9DC2-B654B54EAE11}"/>
          </ac:spMkLst>
        </pc:spChg>
        <pc:spChg chg="del">
          <ac:chgData name="Cristina MartinsRodrigues" userId="78c086b1-f7ce-4395-995d-5f6a928ce23d" providerId="ADAL" clId="{D570B24E-4018-45DD-BC26-7EC80C0B18B3}" dt="2021-05-24T14:18:02.831" v="1489" actId="478"/>
          <ac:spMkLst>
            <pc:docMk/>
            <pc:sldMk cId="1222468555" sldId="655"/>
            <ac:spMk id="303" creationId="{DCD7D013-46DC-40AC-8D6A-2870546B5AC0}"/>
          </ac:spMkLst>
        </pc:spChg>
        <pc:grpChg chg="del">
          <ac:chgData name="Cristina MartinsRodrigues" userId="78c086b1-f7ce-4395-995d-5f6a928ce23d" providerId="ADAL" clId="{D570B24E-4018-45DD-BC26-7EC80C0B18B3}" dt="2021-05-25T12:50:28.054" v="3101" actId="478"/>
          <ac:grpSpMkLst>
            <pc:docMk/>
            <pc:sldMk cId="1222468555" sldId="655"/>
            <ac:grpSpMk id="154" creationId="{DA013EC5-115E-4042-BC00-DE5EC6495566}"/>
          </ac:grpSpMkLst>
        </pc:grpChg>
        <pc:grpChg chg="del">
          <ac:chgData name="Cristina MartinsRodrigues" userId="78c086b1-f7ce-4395-995d-5f6a928ce23d" providerId="ADAL" clId="{D570B24E-4018-45DD-BC26-7EC80C0B18B3}" dt="2021-05-25T12:50:28.680" v="3102" actId="478"/>
          <ac:grpSpMkLst>
            <pc:docMk/>
            <pc:sldMk cId="1222468555" sldId="655"/>
            <ac:grpSpMk id="223" creationId="{108C94CE-AA43-41B0-9754-79FC43E20D79}"/>
          </ac:grpSpMkLst>
        </pc:grpChg>
        <pc:grpChg chg="del">
          <ac:chgData name="Cristina MartinsRodrigues" userId="78c086b1-f7ce-4395-995d-5f6a928ce23d" providerId="ADAL" clId="{D570B24E-4018-45DD-BC26-7EC80C0B18B3}" dt="2021-05-25T12:50:33.709" v="3108" actId="478"/>
          <ac:grpSpMkLst>
            <pc:docMk/>
            <pc:sldMk cId="1222468555" sldId="655"/>
            <ac:grpSpMk id="280" creationId="{CFEFBB71-895F-4A23-8F97-2767E6895B4B}"/>
          </ac:grpSpMkLst>
        </pc:grpChg>
        <pc:grpChg chg="del">
          <ac:chgData name="Cristina MartinsRodrigues" userId="78c086b1-f7ce-4395-995d-5f6a928ce23d" providerId="ADAL" clId="{D570B24E-4018-45DD-BC26-7EC80C0B18B3}" dt="2021-05-24T14:18:02.831" v="1489" actId="478"/>
          <ac:grpSpMkLst>
            <pc:docMk/>
            <pc:sldMk cId="1222468555" sldId="655"/>
            <ac:grpSpMk id="304" creationId="{45393890-8279-42D5-A531-34132A69EA4E}"/>
          </ac:grpSpMkLst>
        </pc:grpChg>
        <pc:picChg chg="del">
          <ac:chgData name="Cristina MartinsRodrigues" userId="78c086b1-f7ce-4395-995d-5f6a928ce23d" providerId="ADAL" clId="{D570B24E-4018-45DD-BC26-7EC80C0B18B3}" dt="2021-05-25T12:50:31.337" v="3105" actId="478"/>
          <ac:picMkLst>
            <pc:docMk/>
            <pc:sldMk cId="1222468555" sldId="655"/>
            <ac:picMk id="285" creationId="{26AD384E-D2DF-41C2-BB42-02004E0D5E20}"/>
          </ac:picMkLst>
        </pc:picChg>
        <pc:picChg chg="add mod">
          <ac:chgData name="Cristina MartinsRodrigues" userId="78c086b1-f7ce-4395-995d-5f6a928ce23d" providerId="ADAL" clId="{D570B24E-4018-45DD-BC26-7EC80C0B18B3}" dt="2021-05-24T14:18:03.529" v="1490"/>
          <ac:picMkLst>
            <pc:docMk/>
            <pc:sldMk cId="1222468555" sldId="655"/>
            <ac:picMk id="292" creationId="{A78E51AC-AFF8-4857-A99A-1F6314863229}"/>
          </ac:picMkLst>
        </pc:picChg>
        <pc:picChg chg="add del mod ord">
          <ac:chgData name="Cristina MartinsRodrigues" userId="78c086b1-f7ce-4395-995d-5f6a928ce23d" providerId="ADAL" clId="{D570B24E-4018-45DD-BC26-7EC80C0B18B3}" dt="2021-05-24T17:20:53.137" v="2733" actId="478"/>
          <ac:picMkLst>
            <pc:docMk/>
            <pc:sldMk cId="1222468555" sldId="655"/>
            <ac:picMk id="294" creationId="{90928EFC-DD34-4371-9F34-631A935C7210}"/>
          </ac:picMkLst>
        </pc:picChg>
      </pc:sldChg>
      <pc:sldChg chg="addSp delSp modSp add mod modAnim modNotesTx">
        <pc:chgData name="Cristina MartinsRodrigues" userId="78c086b1-f7ce-4395-995d-5f6a928ce23d" providerId="ADAL" clId="{D570B24E-4018-45DD-BC26-7EC80C0B18B3}" dt="2021-05-25T16:00:06.494" v="6076" actId="20577"/>
        <pc:sldMkLst>
          <pc:docMk/>
          <pc:sldMk cId="486461981" sldId="656"/>
        </pc:sldMkLst>
        <pc:spChg chg="del mod">
          <ac:chgData name="Cristina MartinsRodrigues" userId="78c086b1-f7ce-4395-995d-5f6a928ce23d" providerId="ADAL" clId="{D570B24E-4018-45DD-BC26-7EC80C0B18B3}" dt="2021-05-24T15:47:17.674" v="2258" actId="478"/>
          <ac:spMkLst>
            <pc:docMk/>
            <pc:sldMk cId="486461981" sldId="656"/>
            <ac:spMk id="2" creationId="{74BDC947-8624-42D0-830B-5E32EB6E9675}"/>
          </ac:spMkLst>
        </pc:spChg>
        <pc:spChg chg="add mod">
          <ac:chgData name="Cristina MartinsRodrigues" userId="78c086b1-f7ce-4395-995d-5f6a928ce23d" providerId="ADAL" clId="{D570B24E-4018-45DD-BC26-7EC80C0B18B3}" dt="2021-05-24T14:18:17.222" v="1493"/>
          <ac:spMkLst>
            <pc:docMk/>
            <pc:sldMk cId="486461981" sldId="656"/>
            <ac:spMk id="291" creationId="{02981690-04BA-4365-BAAC-9B430E3335F4}"/>
          </ac:spMkLst>
        </pc:spChg>
        <pc:spChg chg="add mod">
          <ac:chgData name="Cristina MartinsRodrigues" userId="78c086b1-f7ce-4395-995d-5f6a928ce23d" providerId="ADAL" clId="{D570B24E-4018-45DD-BC26-7EC80C0B18B3}" dt="2021-05-24T15:47:25.408" v="2283" actId="20577"/>
          <ac:spMkLst>
            <pc:docMk/>
            <pc:sldMk cId="486461981" sldId="656"/>
            <ac:spMk id="293" creationId="{EF04CF89-EA3A-4B2C-A8C5-2BB28005D223}"/>
          </ac:spMkLst>
        </pc:spChg>
        <pc:spChg chg="del">
          <ac:chgData name="Cristina MartinsRodrigues" userId="78c086b1-f7ce-4395-995d-5f6a928ce23d" providerId="ADAL" clId="{D570B24E-4018-45DD-BC26-7EC80C0B18B3}" dt="2021-05-24T14:18:16.685" v="1492" actId="478"/>
          <ac:spMkLst>
            <pc:docMk/>
            <pc:sldMk cId="486461981" sldId="656"/>
            <ac:spMk id="303" creationId="{DCD7D013-46DC-40AC-8D6A-2870546B5AC0}"/>
          </ac:spMkLst>
        </pc:spChg>
        <pc:grpChg chg="del">
          <ac:chgData name="Cristina MartinsRodrigues" userId="78c086b1-f7ce-4395-995d-5f6a928ce23d" providerId="ADAL" clId="{D570B24E-4018-45DD-BC26-7EC80C0B18B3}" dt="2021-05-24T14:18:16.685" v="1492" actId="478"/>
          <ac:grpSpMkLst>
            <pc:docMk/>
            <pc:sldMk cId="486461981" sldId="656"/>
            <ac:grpSpMk id="304" creationId="{45393890-8279-42D5-A531-34132A69EA4E}"/>
          </ac:grpSpMkLst>
        </pc:grpChg>
        <pc:picChg chg="add mod ord">
          <ac:chgData name="Cristina MartinsRodrigues" userId="78c086b1-f7ce-4395-995d-5f6a928ce23d" providerId="ADAL" clId="{D570B24E-4018-45DD-BC26-7EC80C0B18B3}" dt="2021-05-24T14:10:19.283" v="1465" actId="167"/>
          <ac:picMkLst>
            <pc:docMk/>
            <pc:sldMk cId="486461981" sldId="656"/>
            <ac:picMk id="3" creationId="{0E376ED1-CC0C-4B32-A3A5-7B89405A05EF}"/>
          </ac:picMkLst>
        </pc:picChg>
        <pc:picChg chg="add mod">
          <ac:chgData name="Cristina MartinsRodrigues" userId="78c086b1-f7ce-4395-995d-5f6a928ce23d" providerId="ADAL" clId="{D570B24E-4018-45DD-BC26-7EC80C0B18B3}" dt="2021-05-24T14:18:17.222" v="1493"/>
          <ac:picMkLst>
            <pc:docMk/>
            <pc:sldMk cId="486461981" sldId="656"/>
            <ac:picMk id="292" creationId="{2CEB8A67-51F8-4352-A735-50ECBC2EAF13}"/>
          </ac:picMkLst>
        </pc:picChg>
      </pc:sldChg>
      <pc:sldChg chg="addSp modSp new del">
        <pc:chgData name="Cristina MartinsRodrigues" userId="78c086b1-f7ce-4395-995d-5f6a928ce23d" providerId="ADAL" clId="{D570B24E-4018-45DD-BC26-7EC80C0B18B3}" dt="2021-05-24T13:58:05.319" v="1277" actId="47"/>
        <pc:sldMkLst>
          <pc:docMk/>
          <pc:sldMk cId="490611727" sldId="657"/>
        </pc:sldMkLst>
        <pc:picChg chg="add mod">
          <ac:chgData name="Cristina MartinsRodrigues" userId="78c086b1-f7ce-4395-995d-5f6a928ce23d" providerId="ADAL" clId="{D570B24E-4018-45DD-BC26-7EC80C0B18B3}" dt="2021-05-24T13:58:01.043" v="1276" actId="931"/>
          <ac:picMkLst>
            <pc:docMk/>
            <pc:sldMk cId="490611727" sldId="657"/>
            <ac:picMk id="3" creationId="{C1C3093D-AC5C-4120-BF0C-1210A668978A}"/>
          </ac:picMkLst>
        </pc:picChg>
      </pc:sldChg>
      <pc:sldChg chg="addSp delSp modSp new mod ord modAnim modNotesTx">
        <pc:chgData name="Cristina MartinsRodrigues" userId="78c086b1-f7ce-4395-995d-5f6a928ce23d" providerId="ADAL" clId="{D570B24E-4018-45DD-BC26-7EC80C0B18B3}" dt="2021-05-25T16:00:02.330" v="6075"/>
        <pc:sldMkLst>
          <pc:docMk/>
          <pc:sldMk cId="3382744903" sldId="657"/>
        </pc:sldMkLst>
        <pc:spChg chg="add mod">
          <ac:chgData name="Cristina MartinsRodrigues" userId="78c086b1-f7ce-4395-995d-5f6a928ce23d" providerId="ADAL" clId="{D570B24E-4018-45DD-BC26-7EC80C0B18B3}" dt="2021-05-24T14:25:39.079" v="1624" actId="12788"/>
          <ac:spMkLst>
            <pc:docMk/>
            <pc:sldMk cId="3382744903" sldId="657"/>
            <ac:spMk id="6" creationId="{B94F3ADD-58E5-4178-B47E-C164F214C62B}"/>
          </ac:spMkLst>
        </pc:spChg>
        <pc:spChg chg="add mod">
          <ac:chgData name="Cristina MartinsRodrigues" userId="78c086b1-f7ce-4395-995d-5f6a928ce23d" providerId="ADAL" clId="{D570B24E-4018-45DD-BC26-7EC80C0B18B3}" dt="2021-05-24T14:23:28.509" v="1552" actId="12788"/>
          <ac:spMkLst>
            <pc:docMk/>
            <pc:sldMk cId="3382744903" sldId="657"/>
            <ac:spMk id="7" creationId="{76A7C204-3431-4181-AFDD-12E1C3E73557}"/>
          </ac:spMkLst>
        </pc:spChg>
        <pc:spChg chg="add mod">
          <ac:chgData name="Cristina MartinsRodrigues" userId="78c086b1-f7ce-4395-995d-5f6a928ce23d" providerId="ADAL" clId="{D570B24E-4018-45DD-BC26-7EC80C0B18B3}" dt="2021-05-24T14:24:27.181" v="1567" actId="20577"/>
          <ac:spMkLst>
            <pc:docMk/>
            <pc:sldMk cId="3382744903" sldId="657"/>
            <ac:spMk id="11" creationId="{7B36A71D-DAC5-45BC-B508-48AD57139F82}"/>
          </ac:spMkLst>
        </pc:spChg>
        <pc:spChg chg="add 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12" creationId="{A66515E0-A78E-4FB7-BDBB-C3AC0B32C722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16" creationId="{EC36E08F-36B5-4FE1-8D12-9D6671EA1C28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0" creationId="{950126E4-6FBE-44FF-A636-88EEC8E6ED9D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1" creationId="{293645A0-7BE8-49EA-ADBC-556CD66F2B6C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3" creationId="{201A3823-AB2E-4EA5-A45A-1C84F76C53AB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4" creationId="{9DC1D6F4-2805-4317-A216-75156CE3A654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5" creationId="{72DC16C8-2EF1-48C7-921B-5F6089BF7275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6" creationId="{DC1CA6CF-057F-4E7D-9A82-A9D167C9E60F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7" creationId="{1333B2F3-D962-4830-BE00-45F659012686}"/>
          </ac:spMkLst>
        </pc:spChg>
        <pc:spChg chg="mod">
          <ac:chgData name="Cristina MartinsRodrigues" userId="78c086b1-f7ce-4395-995d-5f6a928ce23d" providerId="ADAL" clId="{D570B24E-4018-45DD-BC26-7EC80C0B18B3}" dt="2021-05-24T14:20:11.558" v="1507"/>
          <ac:spMkLst>
            <pc:docMk/>
            <pc:sldMk cId="3382744903" sldId="657"/>
            <ac:spMk id="30" creationId="{8A98E9A5-F16E-4909-8B87-CD4FB4F025B6}"/>
          </ac:spMkLst>
        </pc:spChg>
        <pc:spChg chg="mod">
          <ac:chgData name="Cristina MartinsRodrigues" userId="78c086b1-f7ce-4395-995d-5f6a928ce23d" providerId="ADAL" clId="{D570B24E-4018-45DD-BC26-7EC80C0B18B3}" dt="2021-05-24T14:20:11.558" v="1507"/>
          <ac:spMkLst>
            <pc:docMk/>
            <pc:sldMk cId="3382744903" sldId="657"/>
            <ac:spMk id="32" creationId="{AAF97FD8-D42A-47F1-9B2B-98F54A13D8C9}"/>
          </ac:spMkLst>
        </pc:spChg>
        <pc:spChg chg="add mod">
          <ac:chgData name="Cristina MartinsRodrigues" userId="78c086b1-f7ce-4395-995d-5f6a928ce23d" providerId="ADAL" clId="{D570B24E-4018-45DD-BC26-7EC80C0B18B3}" dt="2021-05-24T14:25:14.237" v="1617" actId="164"/>
          <ac:spMkLst>
            <pc:docMk/>
            <pc:sldMk cId="3382744903" sldId="657"/>
            <ac:spMk id="43" creationId="{392B1D57-65AF-4CA7-BF11-F8DBB26912A0}"/>
          </ac:spMkLst>
        </pc:spChg>
        <pc:spChg chg="add mod">
          <ac:chgData name="Cristina MartinsRodrigues" userId="78c086b1-f7ce-4395-995d-5f6a928ce23d" providerId="ADAL" clId="{D570B24E-4018-45DD-BC26-7EC80C0B18B3}" dt="2021-05-24T14:25:14.237" v="1617" actId="164"/>
          <ac:spMkLst>
            <pc:docMk/>
            <pc:sldMk cId="3382744903" sldId="657"/>
            <ac:spMk id="44" creationId="{2B6C93DF-CF7E-4496-9867-80FEED578E85}"/>
          </ac:spMkLst>
        </pc:spChg>
        <pc:spChg chg="mod">
          <ac:chgData name="Cristina MartinsRodrigues" userId="78c086b1-f7ce-4395-995d-5f6a928ce23d" providerId="ADAL" clId="{D570B24E-4018-45DD-BC26-7EC80C0B18B3}" dt="2021-05-24T14:25:19.621" v="1619"/>
          <ac:spMkLst>
            <pc:docMk/>
            <pc:sldMk cId="3382744903" sldId="657"/>
            <ac:spMk id="47" creationId="{44EA7445-2853-4DCE-960F-AF1D42B952D5}"/>
          </ac:spMkLst>
        </pc:spChg>
        <pc:spChg chg="mod">
          <ac:chgData name="Cristina MartinsRodrigues" userId="78c086b1-f7ce-4395-995d-5f6a928ce23d" providerId="ADAL" clId="{D570B24E-4018-45DD-BC26-7EC80C0B18B3}" dt="2021-05-24T14:25:19.621" v="1619"/>
          <ac:spMkLst>
            <pc:docMk/>
            <pc:sldMk cId="3382744903" sldId="657"/>
            <ac:spMk id="48" creationId="{91439EDC-69B7-4AEE-A230-974D62774697}"/>
          </ac:spMkLst>
        </pc:spChg>
        <pc:spChg chg="add del mod">
          <ac:chgData name="Cristina MartinsRodrigues" userId="78c086b1-f7ce-4395-995d-5f6a928ce23d" providerId="ADAL" clId="{D570B24E-4018-45DD-BC26-7EC80C0B18B3}" dt="2021-05-24T15:47:29.807" v="2284" actId="478"/>
          <ac:spMkLst>
            <pc:docMk/>
            <pc:sldMk cId="3382744903" sldId="657"/>
            <ac:spMk id="50" creationId="{F823A868-8973-4B8F-9117-860EFEC26324}"/>
          </ac:spMkLst>
        </pc:spChg>
        <pc:spChg chg="add mod">
          <ac:chgData name="Cristina MartinsRodrigues" userId="78c086b1-f7ce-4395-995d-5f6a928ce23d" providerId="ADAL" clId="{D570B24E-4018-45DD-BC26-7EC80C0B18B3}" dt="2021-05-24T15:47:33.865" v="2285"/>
          <ac:spMkLst>
            <pc:docMk/>
            <pc:sldMk cId="3382744903" sldId="657"/>
            <ac:spMk id="51" creationId="{E6015227-D54E-4858-8590-43D76E546C55}"/>
          </ac:spMkLst>
        </pc:s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9" creationId="{9EA12C2F-0E3C-48EE-956E-A267CB919DB8}"/>
          </ac:grpSpMkLst>
        </pc:grpChg>
        <pc:grpChg chg="add 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3" creationId="{1473AB93-2718-4524-9F08-356F6A038330}"/>
          </ac:grpSpMkLst>
        </pc:grpChg>
        <pc:grpChg chg="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5" creationId="{81D0D034-EF51-4649-B058-3F23F5F53019}"/>
          </ac:grpSpMkLst>
        </pc:grpChg>
        <pc:grpChg chg="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9" creationId="{02EE52D1-0928-4410-8295-91CFDD38D047}"/>
          </ac:grpSpMkLst>
        </pc:grpChg>
        <pc:grpChg chg="add mod">
          <ac:chgData name="Cristina MartinsRodrigues" userId="78c086b1-f7ce-4395-995d-5f6a928ce23d" providerId="ADAL" clId="{D570B24E-4018-45DD-BC26-7EC80C0B18B3}" dt="2021-05-24T14:23:55.809" v="1560" actId="164"/>
          <ac:grpSpMkLst>
            <pc:docMk/>
            <pc:sldMk cId="3382744903" sldId="657"/>
            <ac:grpSpMk id="29" creationId="{0D1F0601-1137-4685-B4D1-7E4D5757DA79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0" creationId="{456E2CB5-FE50-4651-BF49-5DB8E09EF602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1" creationId="{4EBA3C1F-1B38-4788-9CD9-FBB660B9C9B1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2" creationId="{B69AE0E1-71EC-46A7-9DC3-71089D7CD101}"/>
          </ac:grpSpMkLst>
        </pc:grpChg>
        <pc:grpChg chg="add mod">
          <ac:chgData name="Cristina MartinsRodrigues" userId="78c086b1-f7ce-4395-995d-5f6a928ce23d" providerId="ADAL" clId="{D570B24E-4018-45DD-BC26-7EC80C0B18B3}" dt="2021-05-24T14:25:46.453" v="1625" actId="164"/>
          <ac:grpSpMkLst>
            <pc:docMk/>
            <pc:sldMk cId="3382744903" sldId="657"/>
            <ac:grpSpMk id="45" creationId="{25F6E55E-F216-4549-A770-16480DCFAE2B}"/>
          </ac:grpSpMkLst>
        </pc:grpChg>
        <pc:grpChg chg="add mod">
          <ac:chgData name="Cristina MartinsRodrigues" userId="78c086b1-f7ce-4395-995d-5f6a928ce23d" providerId="ADAL" clId="{D570B24E-4018-45DD-BC26-7EC80C0B18B3}" dt="2021-05-24T14:25:46.453" v="1625" actId="164"/>
          <ac:grpSpMkLst>
            <pc:docMk/>
            <pc:sldMk cId="3382744903" sldId="657"/>
            <ac:grpSpMk id="46" creationId="{3087D2E0-839B-42E8-8990-6A35F7DBF85C}"/>
          </ac:grpSpMkLst>
        </pc:grpChg>
        <pc:grpChg chg="add mod">
          <ac:chgData name="Cristina MartinsRodrigues" userId="78c086b1-f7ce-4395-995d-5f6a928ce23d" providerId="ADAL" clId="{D570B24E-4018-45DD-BC26-7EC80C0B18B3}" dt="2021-05-24T14:25:58.367" v="1628" actId="12789"/>
          <ac:grpSpMkLst>
            <pc:docMk/>
            <pc:sldMk cId="3382744903" sldId="657"/>
            <ac:grpSpMk id="49" creationId="{F98C1DD6-F18A-4376-A4BA-38419D53C18F}"/>
          </ac:grpSpMkLst>
        </pc:grpChg>
        <pc:picChg chg="add del mod">
          <ac:chgData name="Cristina MartinsRodrigues" userId="78c086b1-f7ce-4395-995d-5f6a928ce23d" providerId="ADAL" clId="{D570B24E-4018-45DD-BC26-7EC80C0B18B3}" dt="2021-05-24T14:02:04.668" v="1293" actId="478"/>
          <ac:picMkLst>
            <pc:docMk/>
            <pc:sldMk cId="3382744903" sldId="657"/>
            <ac:picMk id="3" creationId="{8BACA71C-F765-4D02-AAED-084CD04A9A6B}"/>
          </ac:picMkLst>
        </pc:picChg>
        <pc:picChg chg="add mod ord modCrop">
          <ac:chgData name="Cristina MartinsRodrigues" userId="78c086b1-f7ce-4395-995d-5f6a928ce23d" providerId="ADAL" clId="{D570B24E-4018-45DD-BC26-7EC80C0B18B3}" dt="2021-05-24T14:25:39.079" v="1624" actId="12788"/>
          <ac:picMkLst>
            <pc:docMk/>
            <pc:sldMk cId="3382744903" sldId="657"/>
            <ac:picMk id="5" creationId="{26EB8F8A-1E7F-47BB-9BFF-9EAC45D2BAA2}"/>
          </ac:picMkLst>
        </pc:picChg>
        <pc:picChg chg="add mod modCrop">
          <ac:chgData name="Cristina MartinsRodrigues" userId="78c086b1-f7ce-4395-995d-5f6a928ce23d" providerId="ADAL" clId="{D570B24E-4018-45DD-BC26-7EC80C0B18B3}" dt="2021-05-24T14:23:43.715" v="1556" actId="1038"/>
          <ac:picMkLst>
            <pc:docMk/>
            <pc:sldMk cId="3382744903" sldId="657"/>
            <ac:picMk id="8" creationId="{B71E4FF0-5FC2-4EA8-835D-4832CE0F03B3}"/>
          </ac:picMkLst>
        </pc:picChg>
        <pc:picChg chg="add del mod">
          <ac:chgData name="Cristina MartinsRodrigues" userId="78c086b1-f7ce-4395-995d-5f6a928ce23d" providerId="ADAL" clId="{D570B24E-4018-45DD-BC26-7EC80C0B18B3}" dt="2021-05-24T14:20:06.168" v="1506" actId="478"/>
          <ac:picMkLst>
            <pc:docMk/>
            <pc:sldMk cId="3382744903" sldId="657"/>
            <ac:picMk id="10" creationId="{5C9FAB56-B04B-4FC6-94AF-8A9A045DC883}"/>
          </ac:picMkLst>
        </pc:picChg>
        <pc:picChg chg="mod">
          <ac:chgData name="Cristina MartinsRodrigues" userId="78c086b1-f7ce-4395-995d-5f6a928ce23d" providerId="ADAL" clId="{D570B24E-4018-45DD-BC26-7EC80C0B18B3}" dt="2021-05-24T14:24:15.128" v="1564" actId="20577"/>
          <ac:picMkLst>
            <pc:docMk/>
            <pc:sldMk cId="3382744903" sldId="657"/>
            <ac:picMk id="14" creationId="{EDDF73C3-C676-4FEF-A51F-EA60853CEAB2}"/>
          </ac:picMkLst>
        </pc:picChg>
        <pc:picChg chg="add mod">
          <ac:chgData name="Cristina MartinsRodrigues" userId="78c086b1-f7ce-4395-995d-5f6a928ce23d" providerId="ADAL" clId="{D570B24E-4018-45DD-BC26-7EC80C0B18B3}" dt="2021-05-24T14:24:27.181" v="1567" actId="20577"/>
          <ac:picMkLst>
            <pc:docMk/>
            <pc:sldMk cId="3382744903" sldId="657"/>
            <ac:picMk id="28" creationId="{A6EBAC84-446B-44A6-B5E8-134C77595311}"/>
          </ac:picMkLst>
        </pc:picChg>
        <pc:picChg chg="mod">
          <ac:chgData name="Cristina MartinsRodrigues" userId="78c086b1-f7ce-4395-995d-5f6a928ce23d" providerId="ADAL" clId="{D570B24E-4018-45DD-BC26-7EC80C0B18B3}" dt="2021-05-24T14:20:11.558" v="1507"/>
          <ac:picMkLst>
            <pc:docMk/>
            <pc:sldMk cId="3382744903" sldId="657"/>
            <ac:picMk id="31" creationId="{F8350126-7B83-4233-9B21-344488AF80D1}"/>
          </ac:picMkLst>
        </pc:picChg>
        <pc:picChg chg="add mod">
          <ac:chgData name="Cristina MartinsRodrigues" userId="78c086b1-f7ce-4395-995d-5f6a928ce23d" providerId="ADAL" clId="{D570B24E-4018-45DD-BC26-7EC80C0B18B3}" dt="2021-05-24T14:23:55.809" v="1560" actId="164"/>
          <ac:picMkLst>
            <pc:docMk/>
            <pc:sldMk cId="3382744903" sldId="657"/>
            <ac:picMk id="33" creationId="{1E27E234-759E-428D-9B1F-AA14350ADBE6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5" creationId="{DC78DFB2-CB4C-4168-859C-A795696CE0C7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7" creationId="{EF63BC56-9D3F-43AF-8013-05E2B4FADFF4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8" creationId="{BB220443-96C6-424C-8592-E71CD1B60006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9" creationId="{2E5BADC4-4968-4D3C-8692-42B5713D37A2}"/>
          </ac:picMkLst>
        </pc:pic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17" creationId="{320263CE-82C7-4205-889D-E8105981040D}"/>
          </ac:cxnSpMkLst>
        </pc:cxn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18" creationId="{B8D4E6D2-0874-4DFB-A875-0B06F1D2C48B}"/>
          </ac:cxnSpMkLst>
        </pc:cxn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22" creationId="{75E20234-9AD4-4A8F-BA4C-924D14A4DB68}"/>
          </ac:cxnSpMkLst>
        </pc:cxnChg>
      </pc:sldChg>
      <pc:sldChg chg="addSp delSp modSp add mod modNotesTx">
        <pc:chgData name="Cristina MartinsRodrigues" userId="78c086b1-f7ce-4395-995d-5f6a928ce23d" providerId="ADAL" clId="{D570B24E-4018-45DD-BC26-7EC80C0B18B3}" dt="2021-05-25T15:04:34.723" v="3988" actId="20577"/>
        <pc:sldMkLst>
          <pc:docMk/>
          <pc:sldMk cId="3638627681" sldId="658"/>
        </pc:sldMkLst>
        <pc:spChg chg="mod or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2" creationId="{D5144B11-B42C-4C53-BE6B-1FA3EEBEEDC8}"/>
          </ac:spMkLst>
        </pc:spChg>
        <pc:spChg chg="mod">
          <ac:chgData name="Cristina MartinsRodrigues" userId="78c086b1-f7ce-4395-995d-5f6a928ce23d" providerId="ADAL" clId="{D570B24E-4018-45DD-BC26-7EC80C0B18B3}" dt="2021-05-24T15:28:38.268" v="2143" actId="1076"/>
          <ac:spMkLst>
            <pc:docMk/>
            <pc:sldMk cId="3638627681" sldId="658"/>
            <ac:spMk id="3" creationId="{FF6F7587-C039-4C3F-B0D2-30E4E62652E5}"/>
          </ac:spMkLst>
        </pc:spChg>
        <pc:spChg chg="mod">
          <ac:chgData name="Cristina MartinsRodrigues" userId="78c086b1-f7ce-4395-995d-5f6a928ce23d" providerId="ADAL" clId="{D570B24E-4018-45DD-BC26-7EC80C0B18B3}" dt="2021-05-24T15:27:22.790" v="2098" actId="552"/>
          <ac:spMkLst>
            <pc:docMk/>
            <pc:sldMk cId="3638627681" sldId="658"/>
            <ac:spMk id="5" creationId="{A57560B5-5517-4BC8-B794-B72B84FBCCD0}"/>
          </ac:spMkLst>
        </pc:spChg>
        <pc:spChg chg="del mod">
          <ac:chgData name="Cristina MartinsRodrigues" userId="78c086b1-f7ce-4395-995d-5f6a928ce23d" providerId="ADAL" clId="{D570B24E-4018-45DD-BC26-7EC80C0B18B3}" dt="2021-05-24T15:26:25.725" v="2064" actId="478"/>
          <ac:spMkLst>
            <pc:docMk/>
            <pc:sldMk cId="3638627681" sldId="658"/>
            <ac:spMk id="6" creationId="{58F76115-539C-484B-B68E-078FE0B0DF42}"/>
          </ac:spMkLst>
        </pc:spChg>
        <pc:spChg chg="add mod">
          <ac:chgData name="Cristina MartinsRodrigues" userId="78c086b1-f7ce-4395-995d-5f6a928ce23d" providerId="ADAL" clId="{D570B24E-4018-45DD-BC26-7EC80C0B18B3}" dt="2021-05-24T17:40:00.879" v="2808" actId="20577"/>
          <ac:spMkLst>
            <pc:docMk/>
            <pc:sldMk cId="3638627681" sldId="658"/>
            <ac:spMk id="7" creationId="{3AAF8197-E32C-4006-B872-BFB1313D54F9}"/>
          </ac:spMkLst>
        </pc:spChg>
        <pc:spChg chg="add mod">
          <ac:chgData name="Cristina MartinsRodrigues" userId="78c086b1-f7ce-4395-995d-5f6a928ce23d" providerId="ADAL" clId="{D570B24E-4018-45DD-BC26-7EC80C0B18B3}" dt="2021-05-24T15:28:30.850" v="2141" actId="465"/>
          <ac:spMkLst>
            <pc:docMk/>
            <pc:sldMk cId="3638627681" sldId="658"/>
            <ac:spMk id="8" creationId="{ADF0C0E3-6C9B-43BF-94EE-F02CDD0DE18E}"/>
          </ac:spMkLst>
        </pc:spChg>
        <pc:spChg chg="add mod">
          <ac:chgData name="Cristina MartinsRodrigues" userId="78c086b1-f7ce-4395-995d-5f6a928ce23d" providerId="ADAL" clId="{D570B24E-4018-45DD-BC26-7EC80C0B18B3}" dt="2021-05-24T15:28:24.564" v="2140" actId="1035"/>
          <ac:spMkLst>
            <pc:docMk/>
            <pc:sldMk cId="3638627681" sldId="658"/>
            <ac:spMk id="9" creationId="{B1BE58A8-B8C9-4536-A16B-930F4CA74CC9}"/>
          </ac:spMkLst>
        </pc:spChg>
        <pc:spChg chg="add mod">
          <ac:chgData name="Cristina MartinsRodrigues" userId="78c086b1-f7ce-4395-995d-5f6a928ce23d" providerId="ADAL" clId="{D570B24E-4018-45DD-BC26-7EC80C0B18B3}" dt="2021-05-24T15:28:06.496" v="2133" actId="1036"/>
          <ac:spMkLst>
            <pc:docMk/>
            <pc:sldMk cId="3638627681" sldId="658"/>
            <ac:spMk id="10" creationId="{7B4A218B-A38E-4F4B-A2C1-B6061B0C1A75}"/>
          </ac:spMkLst>
        </pc:spChg>
        <pc:spChg chg="add del mod">
          <ac:chgData name="Cristina MartinsRodrigues" userId="78c086b1-f7ce-4395-995d-5f6a928ce23d" providerId="ADAL" clId="{D570B24E-4018-45DD-BC26-7EC80C0B18B3}" dt="2021-05-24T15:27:43.524" v="2116" actId="478"/>
          <ac:spMkLst>
            <pc:docMk/>
            <pc:sldMk cId="3638627681" sldId="658"/>
            <ac:spMk id="11" creationId="{FD4C9A37-E627-4CDA-A2B5-51727301B389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2" creationId="{F251E9AE-0539-4107-AF16-229819A3291A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3" creationId="{98874255-4E9A-48AB-83AB-141BFBB6F64F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4" creationId="{B8904B1C-F6FA-4253-86B2-4021EE79DDE8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5" creationId="{F0502712-16F4-40DB-BCE1-FA436171A105}"/>
          </ac:spMkLst>
        </pc:spChg>
      </pc:sldChg>
      <pc:sldChg chg="addSp delSp modSp new mod modNotesTx">
        <pc:chgData name="Cristina MartinsRodrigues" userId="78c086b1-f7ce-4395-995d-5f6a928ce23d" providerId="ADAL" clId="{D570B24E-4018-45DD-BC26-7EC80C0B18B3}" dt="2021-05-25T16:01:39.480" v="6091" actId="20577"/>
        <pc:sldMkLst>
          <pc:docMk/>
          <pc:sldMk cId="1782323330" sldId="659"/>
        </pc:sldMkLst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3" creationId="{5B3CE94C-433C-4D64-BEEB-3C67E33C526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4" creationId="{CA9C046D-20A7-42DE-A313-4FC35C4467F1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5" creationId="{F566E3FC-67A5-4F85-8503-91F6382353C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6" creationId="{F43482AB-4C2F-4CB0-B5D8-15BBFF7704D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7" creationId="{1B3CBCBB-559D-4007-B718-6A98A3C5030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8" creationId="{24573AEE-596D-4779-9000-B8555DBFAE6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9" creationId="{8AD865ED-384B-4565-897E-3C395E6656D9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0" creationId="{37EB43C9-8FFC-4D17-9C49-2784163201E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1" creationId="{EE788E85-7B02-4AF7-BA4F-DE45960D0778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2" creationId="{381E8CCA-6D42-4B6C-BA89-D7320453253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4" creationId="{1D41E22E-BB2D-4BB3-BDB4-C46519134CD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6" creationId="{889E3577-7040-4C4D-911F-B24DDDF082E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8" creationId="{73F586DD-B2F2-4CF9-920F-7A9F4C0DD7B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9" creationId="{1FFE8906-EBD7-451A-B67D-5F0DCB02ABD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36" creationId="{D9AA492F-DA88-4067-A899-5A7EF454C60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37" creationId="{80489637-ED84-4199-9B68-B1B69E31AAC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0" creationId="{AC35F910-2E86-43F7-B9F7-77709A781F7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3" creationId="{1A6E5C12-C47C-45C8-82EF-A7A80380B6F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6" creationId="{DA795650-AA49-4DB5-8C54-A8C4BFC273E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7" creationId="{26A5DE03-8F7A-4FD4-9AB6-47C9E56CA3F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8" creationId="{8F9C1A1D-B83F-43BA-86A9-F1AE60700E6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1" creationId="{FA204CC7-F08D-410A-8A45-A63819C8EE0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2" creationId="{072745DC-FD0C-4FBA-817E-531A86B117A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3" creationId="{35111C87-A891-4DBF-BA88-0518A9F800C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5" creationId="{31CE367B-7CBB-45FB-8838-EC4C0460E89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6" creationId="{C252EFE8-C49F-4C0E-B779-26649117425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3" creationId="{CAF194CF-0F50-4381-8CAA-AB6BAEA1DCB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4" creationId="{6D2D65DC-CA42-4AF8-A538-FC7AE795991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7" creationId="{757A886E-03E9-4CEA-96DA-58118326D3C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0" creationId="{00C53852-E29B-4A2A-B270-74408965A1D1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3" creationId="{53D30FE3-7436-4AF8-95BE-E369117DC1B9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4" creationId="{12DC263B-F276-4A08-8BC1-42E7EC72467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5" creationId="{9AC40C42-DD4A-46C2-B327-827AF615235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8" creationId="{A47BDF3C-6297-4EF0-BB64-6BE856EBC18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9" creationId="{CEB0AC5B-C4FA-4642-8DFA-590BB1F2633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0" creationId="{AA782571-A5AB-44EE-81A6-FA83C824C6F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2" creationId="{09BE2820-36A5-4315-A7D6-13BDBAC3C70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3" creationId="{24FF92CB-46B6-4A49-8E8D-4EE2FC21FDD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0" creationId="{2AFA1EC5-AFAE-41C0-91AA-333382CD3E7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1" creationId="{9D831FC9-417F-4A03-B1F5-BB69CE96D41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4" creationId="{96D05278-6A4A-4C5F-A70B-926EA0BFE49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7" creationId="{DB223646-63BA-4AAB-9768-860E8808034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0" creationId="{D6CC276A-6519-49CC-9959-BE86FDBE119A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1" creationId="{95649BF7-823D-4A48-A56D-511E60777147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2" creationId="{4BC1A45C-297E-46CE-983B-1B135E54373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5" creationId="{34EC67BB-6956-408B-933E-F8B9EB40269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6" creationId="{F8AD0CD2-6820-46E0-8683-01D4AA42678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7" creationId="{BECE9E54-933B-4427-AADC-F5F9145E2F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19" creationId="{9EA23DE3-5286-47A5-BBF5-104E773D456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0" creationId="{823D3112-7D83-4F8A-B1D6-B2A2CCCE1DC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1" creationId="{02903C4E-1011-4E04-9552-7039143E24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2" creationId="{6E501966-9CB4-4B64-99A4-2A91FA2E616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3" creationId="{CFCBFD99-47D7-4197-AEDE-A3B08D3D1CB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4" creationId="{892F7C7E-689A-410C-9A91-BA8AB5A211BF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5" creationId="{1C1D7735-0E98-446E-92DF-E721679EDA17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6" creationId="{0488B402-4C85-430E-A3DD-D9259FE6CD0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7" creationId="{40D0A276-2632-4BDA-B5AF-17162235EE97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8" creationId="{084142E3-2EEF-4E6F-AC0D-5A6EA2865C5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0" creationId="{62B513F9-35F4-442B-B0F1-8A70C07BCBE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2" creationId="{305C679E-C391-4D92-9732-96BDC7DA8BA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4" creationId="{8032E6F9-6729-4D91-A930-97774FC25D2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5" creationId="{89219D1A-CE87-4D23-9FF9-2A207C3EA435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2" creationId="{10409EAD-121A-4115-A568-3FA61E95A3C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3" creationId="{373D30AE-4A42-426A-BEB2-C3FF5172EA5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6" creationId="{B23628B7-A6EC-4A8B-8C2A-AE2B1CEBED4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9" creationId="{E1B0F97B-0CAA-4DB1-9FDC-885A3C27887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2" creationId="{BA6F16D9-F5C3-4107-834F-5F0460DC0E1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3" creationId="{166FBC6E-22B6-4CD4-84F1-58D793B0CF75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4" creationId="{418E480E-4BA6-483C-8750-E759B9BA10D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7" creationId="{90958C19-402A-4908-9BE4-7733101724F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8" creationId="{DF723725-3CD4-4529-A5B8-3BDFC1A5F3CC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9" creationId="{DA2BABB2-98AD-4969-9DCE-4514BFF71E8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1" creationId="{DE86B153-A824-4FC4-8AA5-432F55AA273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2" creationId="{707EF1E9-4BCD-44E1-AD74-4B4B4E45A679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9" creationId="{EB81F049-DED8-462A-95C9-0952790FBC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0" creationId="{B8C7485E-AF05-4BAE-9FFF-A2E16B7CB54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3" creationId="{0AA7764E-D8AB-4306-90F5-968EB79B5C4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6" creationId="{D859AE9C-E083-4E2D-BD2A-A7142193519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9" creationId="{10CE9F45-5512-4CF9-8BE4-1B9BA6732DD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0" creationId="{4737D5D7-C13D-4A78-BB6B-54840042B8C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1" creationId="{644F330D-5DCB-42A3-8273-BB2B21C21A3F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4" creationId="{36305166-8308-48BB-8018-E529BDAED2C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5" creationId="{EBEE1DD6-ED0F-4738-9874-2AB3A98203C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6" creationId="{5B3C99E8-FF55-42F1-BB00-4F0FFEC47B0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8" creationId="{9931EE40-C794-41DE-9D01-6E39A255356A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9" creationId="{AD63D514-C541-4699-95C4-A8E79C20030B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96" creationId="{8E93054A-317F-4808-BA44-EF9FD40BDDF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97" creationId="{5ADF963E-3F2E-46EE-A63C-8D84FC708DD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0" creationId="{61701682-32F5-4BF5-B2CE-91E6BAEE221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3" creationId="{76CD3685-46F8-4F81-A92C-DB3DD0B31D2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6" creationId="{A2AB8A20-A92C-46CF-8096-ED74EB5B62E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7" creationId="{95A81E94-FEBB-42A9-B9B9-C0048ADAB82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8" creationId="{090DCA14-6F55-4A5D-970E-7C16EF8C598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1" creationId="{742D11A6-BDB3-4F98-9EC9-58117B5F9E0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2" creationId="{0048B3DA-4DDD-42D1-B7E7-2EABC58554E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3" creationId="{07C70CA1-5F52-4356-AFE0-6B3A6C370F65}"/>
          </ac:spMkLst>
        </pc:spChg>
        <pc:spChg chg="add mod">
          <ac:chgData name="Cristina MartinsRodrigues" userId="78c086b1-f7ce-4395-995d-5f6a928ce23d" providerId="ADAL" clId="{D570B24E-4018-45DD-BC26-7EC80C0B18B3}" dt="2021-05-24T17:00:15.069" v="2314" actId="20577"/>
          <ac:spMkLst>
            <pc:docMk/>
            <pc:sldMk cId="1782323330" sldId="659"/>
            <ac:spMk id="214" creationId="{14C901CE-564D-4D97-9031-8F53A80B1764}"/>
          </ac:spMkLst>
        </pc:spChg>
        <pc:grpChg chg="add del mod">
          <ac:chgData name="Cristina MartinsRodrigues" userId="78c086b1-f7ce-4395-995d-5f6a928ce23d" providerId="ADAL" clId="{D570B24E-4018-45DD-BC26-7EC80C0B18B3}" dt="2021-05-24T15:39:49.006" v="2160"/>
          <ac:grpSpMkLst>
            <pc:docMk/>
            <pc:sldMk cId="1782323330" sldId="659"/>
            <ac:grpSpMk id="2" creationId="{CAFBD58E-4E68-4127-922B-E7DD30B7162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" creationId="{1F23230D-B263-4AE7-83B5-C090DF1F7D93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4" creationId="{63D6B739-0B98-46B7-9736-5425EDD4E84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" creationId="{6D17A6DF-D47A-4EC9-85A3-3C655A315478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" creationId="{1BDAF888-FC6A-435C-B5AE-BD0F7DFBF87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7" creationId="{BD84FA3D-42B1-46FD-8743-57A3D8A504A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27" creationId="{4BDD91D6-7EA7-48DE-8F55-5DC9AA69EB6E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0" creationId="{FB2C2190-042A-4877-A70D-977E75DDBF2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1" creationId="{A42D1BB6-8372-45AE-B8AC-212C111034E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2" creationId="{528A1B67-05B6-4FA1-8CCA-7D2BB4B11E4F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3" creationId="{043E5179-34C6-428B-8504-40D9431C8D5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4" creationId="{84CE3B16-3170-4F1F-8A9C-CD0CDFD878D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5" creationId="{F75C6093-8E71-48DF-9DD4-3AD5C58CADF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4" creationId="{523F8C0B-8497-458D-A3A7-269F5D4AF48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7" creationId="{9438D966-EEA9-4DCE-B033-170130DF66C2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8" creationId="{734B6FF6-1817-484F-B44B-BCBA57244F33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9" creationId="{6BFAA18E-F7F7-4EE2-98CF-2A8F02CEED7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0" creationId="{0C107A34-E067-4962-97D3-BC58C465BB00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1" creationId="{A7A4572B-FED9-491C-8DFB-AB13C11DF8BE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2" creationId="{DC0985B6-713D-4F18-A7EA-68B23E5B095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1" creationId="{D2AEAC06-7E6B-46B7-90FF-39B1A71EB820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4" creationId="{4163FD54-019B-46DD-88B1-5DCF6116929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5" creationId="{E2F60929-E480-4DBF-AA7A-6082EEED77C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6" creationId="{B5A13125-8312-4CFE-8AA9-3E8E250426A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7" creationId="{CC597A1E-3EA9-492A-8A3E-233DA54F8812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8" creationId="{C072F025-2E68-413C-A648-DE81C5FACC38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9" creationId="{D654B585-2A50-4BB4-8BC3-1510D997B41C}"/>
          </ac:grpSpMkLst>
        </pc:grpChg>
        <pc:grpChg chg="add mod">
          <ac:chgData name="Cristina MartinsRodrigues" userId="78c086b1-f7ce-4395-995d-5f6a928ce23d" providerId="ADAL" clId="{D570B24E-4018-45DD-BC26-7EC80C0B18B3}" dt="2021-05-24T17:16:41.667" v="2637" actId="1036"/>
          <ac:grpSpMkLst>
            <pc:docMk/>
            <pc:sldMk cId="1782323330" sldId="659"/>
            <ac:grpSpMk id="108" creationId="{922CB957-C3DB-4A90-BE61-49B47B0A44A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09" creationId="{C462F6C0-7F74-4E4F-BA75-6A73678EA86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0" creationId="{6FB221EF-735B-4C17-A2AA-9C7CEFD9BBC0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1" creationId="{BF02AA1A-D21C-4B96-BB21-A517513CB403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2" creationId="{8D74F991-B761-4104-B11F-C6D7A3D97DCB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3" creationId="{62714A6C-9EC4-40DA-9102-90E610653FEE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3" creationId="{3A501F32-688C-4207-BA61-ECE64F0409D0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6" creationId="{D995EF6A-FEE8-4E00-9EB9-629D2BEF56CE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7" creationId="{FC78E920-1F60-45D8-9174-5F05BC0D70EA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8" creationId="{052B394D-0079-44C0-8C68-9429E0E4B016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9" creationId="{D5579D0A-4159-49AC-BD56-E32B5404314B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40" creationId="{0D3DA81B-77EB-4798-A773-FA83BFD8751A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41" creationId="{4717C609-937F-4622-90EB-E1A5FCE8FDE7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0" creationId="{7C11197A-D316-4803-8321-646F7FC3C71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3" creationId="{E0C51A5E-78C5-4AD5-9A3E-F9CD69BBEA65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4" creationId="{B22A7A47-7AAB-459F-B457-B8EB2947B699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5" creationId="{CF493636-2D70-47C6-86A8-E1B541123A6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6" creationId="{C225B131-B978-4346-8E39-738AE5F38BAD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7" creationId="{18740C1F-AE3C-4D6A-8A86-857627A23AB4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8" creationId="{6762223A-E09D-4497-93EF-E72AFADBA0F2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87" creationId="{FA7287AE-0DE2-4D47-AF58-9E9C621281DD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0" creationId="{D217ACF9-68A3-4979-A677-9AF4A86197E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1" creationId="{290A3ECD-1920-4EEC-99F5-0BD9196D17D9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2" creationId="{CD4C7009-F0F9-4B88-9016-255AB5E4ED07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3" creationId="{3FAB4DF1-BB8D-4695-B510-59382FFEB70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4" creationId="{2C8789B9-A38B-4013-9BDD-A9C1D4FB6D83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5" creationId="{CFB0B245-3E9D-423D-B7AC-900CC3459B55}"/>
          </ac:grpSpMkLst>
        </pc:grp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8" creationId="{07379B84-B7B0-473B-B79E-EDA759164BF4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" creationId="{E2706BF8-84DD-4B30-85F1-DA0853126D0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" creationId="{857B1B16-CC6B-49B0-B13C-802198AB58B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1" creationId="{BD3D1760-1207-477F-AB49-CFD9B29C47C6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2" creationId="{03F8ADB2-1CCF-4F75-B4C3-E083BC3B90D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23" creationId="{5E645163-7B2B-4B54-8C6B-8B3DBF63EF7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25" creationId="{1C479DA1-7183-4BAD-BDB5-8EBAF0F3A7EF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38" creationId="{4D829E19-EBBE-429D-B650-A8AFEA2CA579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39" creationId="{9CDF706A-1D33-40BC-B60E-7F9203AC1ECF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1" creationId="{5F6923EB-D821-4E4B-877C-0832FAFAF3B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2" creationId="{84E7EB95-5C7D-48C1-8D27-DE8C1F48F6B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4" creationId="{EF66D475-5F15-49E1-A847-A337E94F456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5" creationId="{3405D205-8BAB-4A05-A2D3-038162683E4C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9" creationId="{C25C2934-8578-4251-A34F-39B45B3AA3FC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50" creationId="{52941246-2886-45DF-98BD-C392628C928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5" creationId="{6763EDCA-E332-4703-B40F-1F14A3AF8F23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6" creationId="{2E0085D3-EC3E-4B22-8061-E6C2A302163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8" creationId="{6948AC5D-35EA-4376-B53C-7CDA3B9DCE7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9" creationId="{3101A782-B010-496C-AF7E-4C7493741BD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1" creationId="{829D642B-2E85-4F37-BE12-E6E2525A4CA2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2" creationId="{2930F9A7-F074-44EE-8924-B510BFE224C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6" creationId="{CD0C6703-347E-44A4-956D-87A3BFFFB65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7" creationId="{CAF4DAC6-807C-4425-BFC0-3D24DF884C62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2" creationId="{F3CB7551-94B8-42D6-A609-5BE147ED9EC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3" creationId="{597C1660-D7A0-41AB-AE6D-92D48D0E645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5" creationId="{FC4E8B10-E46D-4F6A-A12E-D4329C7B13D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6" creationId="{3F97A699-CB12-4314-A79C-B56D1D7A562A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8" creationId="{ECCC0E88-1D99-472F-AE75-E675676EA5F6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9" creationId="{1E08E451-A79A-43AB-8E75-B2EFE69C91A5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3" creationId="{6288101D-8454-4444-BAB8-5EBA6A905B9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4" creationId="{E0F39AE9-10EA-45D9-9936-E0095AFD9E8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4" creationId="{B52E89B2-96AA-47EF-A953-FA18AC5D0D77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5" creationId="{A64ED953-99EB-4DAB-92D3-99B964E55631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6" creationId="{880A0D05-18ED-48ED-9871-D504782AA928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7" creationId="{840FBF89-0586-46D1-B7A9-00EA1DE6F763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8" creationId="{874E6821-B5F3-4257-9F07-E9EE99C4764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29" creationId="{8937A60C-F982-41CE-AADA-E77C43764310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31" creationId="{5C44D3B1-11EE-4DC5-B4CA-9BD734C111E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4" creationId="{E311C3F6-B776-45EB-B44A-570928C7363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5" creationId="{1BAF16EB-C379-42D3-A9D3-77981BFA2464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7" creationId="{DF029F96-08C8-4560-945D-00F97A92F46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8" creationId="{8E33456F-E866-45C8-9511-5C2225F9BC9F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0" creationId="{F3C92201-CA64-4CE8-A59A-5E5FEC3A450C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1" creationId="{E4BAB296-3970-4136-A81A-CC30BD76F01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5" creationId="{436F60F7-8504-4F30-B3A2-AC1E6C71EE5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6" creationId="{1AA953BE-63A3-45BE-BAB4-013EA482D31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1" creationId="{4405E159-74E3-4193-ABC9-FF54324222D6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2" creationId="{275B3F15-50FE-49B4-BA60-034FF6B5EAF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4" creationId="{984C516D-1CB1-443E-AF0B-06681F00827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5" creationId="{FFB9FC09-3B09-459F-8D5C-31E67236B72B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7" creationId="{03C83E20-CD9A-4FCC-8EC6-427C34966D4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8" creationId="{70EDC53F-F905-45C9-B5EF-6B01B233D60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82" creationId="{C168AC5C-B49A-4125-BBC7-05382C6D120F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83" creationId="{DE3819ED-1313-4618-A438-B30B2B490CF9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98" creationId="{70BA691C-9F6E-4647-9E40-A06496EEC24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99" creationId="{1850514B-23B3-419A-AEC2-A1FC94BFB20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1" creationId="{1E847804-8401-490D-83B5-7DDAD5A3C566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2" creationId="{2C65D555-1FB6-41EC-B2AE-306B5C15F068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4" creationId="{31724575-F62A-451B-A8F9-94B695A503A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5" creationId="{1042FD12-8410-47EB-B326-DC7AA7A118CC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9" creationId="{D4B91905-B2FD-489D-9B14-96013E19570B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10" creationId="{D657BEFF-FF22-4BAA-A0AE-7C63E231A3E7}"/>
          </ac:cxnSpMkLst>
        </pc:cxnChg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1230991790" sldId="660"/>
        </pc:sldMkLst>
        <pc:spChg chg="add del mod">
          <ac:chgData name="Cristina MartinsRodrigues" userId="78c086b1-f7ce-4395-995d-5f6a928ce23d" providerId="ADAL" clId="{D570B24E-4018-45DD-BC26-7EC80C0B18B3}" dt="2021-05-24T17:17:52.891" v="2702" actId="478"/>
          <ac:spMkLst>
            <pc:docMk/>
            <pc:sldMk cId="1230991790" sldId="660"/>
            <ac:spMk id="5" creationId="{5D7A98D8-60CC-4AC0-91EA-97AFF5D6D431}"/>
          </ac:spMkLst>
        </pc:spChg>
        <pc:spChg chg="add mod">
          <ac:chgData name="Cristina MartinsRodrigues" userId="78c086b1-f7ce-4395-995d-5f6a928ce23d" providerId="ADAL" clId="{D570B24E-4018-45DD-BC26-7EC80C0B18B3}" dt="2021-05-24T17:17:51.106" v="2701"/>
          <ac:spMkLst>
            <pc:docMk/>
            <pc:sldMk cId="1230991790" sldId="660"/>
            <ac:spMk id="171" creationId="{31279E26-55E3-4646-9E7A-1DA95F477861}"/>
          </ac:spMkLst>
        </pc:spChg>
        <pc:spChg chg="del">
          <ac:chgData name="Cristina MartinsRodrigues" userId="78c086b1-f7ce-4395-995d-5f6a928ce23d" providerId="ADAL" clId="{D570B24E-4018-45DD-BC26-7EC80C0B18B3}" dt="2021-05-24T17:17:50.705" v="2700" actId="478"/>
          <ac:spMkLst>
            <pc:docMk/>
            <pc:sldMk cId="1230991790" sldId="660"/>
            <ac:spMk id="580" creationId="{1F2A988B-AE7C-4836-AAC7-D7360D7C1555}"/>
          </ac:spMkLst>
        </pc:spChg>
      </pc:sldChg>
      <pc:sldChg chg="addSp delSp modSp add mod modAnim modNotesTx">
        <pc:chgData name="Cristina MartinsRodrigues" userId="78c086b1-f7ce-4395-995d-5f6a928ce23d" providerId="ADAL" clId="{D570B24E-4018-45DD-BC26-7EC80C0B18B3}" dt="2021-05-25T15:06:59.320" v="4610" actId="20577"/>
        <pc:sldMkLst>
          <pc:docMk/>
          <pc:sldMk cId="1279434791" sldId="660"/>
        </pc:sldMkLst>
        <pc:spChg chg="mod">
          <ac:chgData name="Cristina MartinsRodrigues" userId="78c086b1-f7ce-4395-995d-5f6a928ce23d" providerId="ADAL" clId="{D570B24E-4018-45DD-BC26-7EC80C0B18B3}" dt="2021-05-24T17:48:04.277" v="2977" actId="12788"/>
          <ac:spMkLst>
            <pc:docMk/>
            <pc:sldMk cId="1279434791" sldId="660"/>
            <ac:spMk id="2" creationId="{B8FF52FC-995C-4B7B-999E-B8B855797D1D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3" creationId="{EB316187-23B4-4D01-8A3A-1AEB0619E63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13" creationId="{FEB28A42-976C-49B6-B79C-46DE2E69903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20" creationId="{B63BB76E-E942-4F74-BF5C-B70076E877F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79" creationId="{A74765C1-2901-4FF6-9420-66E9EF10C380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0" creationId="{05C6B1E4-BFBC-475E-81E0-D4D8F534C60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1" creationId="{E18B13E3-67E4-45A8-B7C4-C518138B05B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2" creationId="{EEEC8C5E-2273-442B-8872-EEDF9ABE5ED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5" creationId="{CB46398A-BCF5-45F8-84D1-FD00DB75404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6" creationId="{4C126A31-23E3-4617-B13E-58911E42DF8E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7" creationId="{0132B47B-565D-4F45-BAAF-0CA97447F5C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8" creationId="{B48954AD-EA43-4576-85BE-68C49B5AED5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1" creationId="{6AC0AB63-86EE-4305-BFBF-84535254F35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2" creationId="{95C5DBDD-F7FD-4AAC-880A-8717EECF41F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3" creationId="{D6097902-0C35-49A4-815E-7A96201EB9C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4" creationId="{F5F51643-BAE0-4744-97A9-7EAC9EF6F365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7" creationId="{CCC8E962-3C0C-4A82-8300-D2EA8FDFA21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8" creationId="{FC9FB09B-444B-4A93-92D4-CF39D7936E56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9" creationId="{C3147808-1995-4F7E-8B2E-AF945FD32F1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30" creationId="{46B73E25-FA1F-44B8-BCDD-95003751C06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39" creationId="{F51F0F28-1487-472C-AB88-7B3F74E2BA3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1" creationId="{0F48F341-1A20-4D8D-B90C-CAB7806F5CF0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2" creationId="{C05D5C76-ABD7-4807-ACDB-BC0F69ADB19F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4" creationId="{DF61A250-327A-4649-A3F8-C8D9A8D4EA0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145" creationId="{3A731305-E2E1-4B2B-AFAE-F4B9B2E4951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7" creationId="{56717805-4C3B-48AB-823F-11EE15FF09E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8" creationId="{C55A7EBE-2087-4F28-8CB5-B3C592CA8755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9" creationId="{B3665202-AFF1-4E58-B523-DBA2189C6354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0" creationId="{2E9603CC-59E3-4CD3-B9C1-50AB744FC121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1" creationId="{70B8CABE-6523-4CF2-837C-18B9CFE9151F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2" creationId="{8A04121A-F206-44E3-B79F-7EEFBB1F9ED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3" creationId="{CFDA2106-BD61-4F40-B948-AEC7E2D379B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4" creationId="{70C78DB4-36BD-4615-BF07-DB68D45232F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5" creationId="{E8AA52B2-D76A-4BCF-9620-FFEB6B696DE6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6" creationId="{6766A0D9-2349-4B75-9263-AC4BC237892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7" creationId="{7B33D6F7-FC75-487A-913B-B699DC467FB1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8" creationId="{61E128F0-C7AF-413E-808E-E3E5971248E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9" creationId="{C14E824D-76E6-402A-AF81-8F007765914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0" creationId="{510635D9-A86A-40FF-B810-F9627DD76FF4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1" creationId="{C97CC679-3200-439C-80FF-E0CCFCFBCA9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2" creationId="{AF79EBF8-E15F-497A-9936-A6C442190E0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3" creationId="{9A7EEB52-3034-4B9D-A541-1E5B8B1EC196}"/>
          </ac:spMkLst>
        </pc:spChg>
        <pc:spChg chg="del mod">
          <ac:chgData name="Cristina MartinsRodrigues" userId="78c086b1-f7ce-4395-995d-5f6a928ce23d" providerId="ADAL" clId="{D570B24E-4018-45DD-BC26-7EC80C0B18B3}" dt="2021-05-24T17:48:49.201" v="3007" actId="478"/>
          <ac:spMkLst>
            <pc:docMk/>
            <pc:sldMk cId="1279434791" sldId="660"/>
            <ac:spMk id="164" creationId="{56336A89-9EDF-4BB2-B14E-322FA7136B79}"/>
          </ac:spMkLst>
        </pc:spChg>
        <pc:spChg chg="del">
          <ac:chgData name="Cristina MartinsRodrigues" userId="78c086b1-f7ce-4395-995d-5f6a928ce23d" providerId="ADAL" clId="{D570B24E-4018-45DD-BC26-7EC80C0B18B3}" dt="2021-05-24T17:43:55.244" v="2821" actId="478"/>
          <ac:spMkLst>
            <pc:docMk/>
            <pc:sldMk cId="1279434791" sldId="660"/>
            <ac:spMk id="165" creationId="{C16476C7-3452-4939-BC23-10676D773E3B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166" creationId="{36BA962E-A214-4EBC-AA7A-957B17385C5A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7" creationId="{03E444F0-89BE-41DC-9474-09537385D4A8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8" creationId="{440EACE9-083B-43B8-8F62-B62FF383DF60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9" creationId="{7FCCCBD8-6B6C-4205-90CC-341F6F791B94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70" creationId="{3F576CA3-9CDA-4A82-B3BC-95A4CEA4C900}"/>
          </ac:spMkLst>
        </pc:spChg>
        <pc:spChg chg="add del mod">
          <ac:chgData name="Cristina MartinsRodrigues" userId="78c086b1-f7ce-4395-995d-5f6a928ce23d" providerId="ADAL" clId="{D570B24E-4018-45DD-BC26-7EC80C0B18B3}" dt="2021-05-25T13:13:37.466" v="3164" actId="20577"/>
          <ac:spMkLst>
            <pc:docMk/>
            <pc:sldMk cId="1279434791" sldId="660"/>
            <ac:spMk id="171" creationId="{31279E26-55E3-4646-9E7A-1DA95F477861}"/>
          </ac:spMkLst>
        </pc:spChg>
        <pc:spChg chg="add mod">
          <ac:chgData name="Cristina MartinsRodrigues" userId="78c086b1-f7ce-4395-995d-5f6a928ce23d" providerId="ADAL" clId="{D570B24E-4018-45DD-BC26-7EC80C0B18B3}" dt="2021-05-24T17:48:17.187" v="2992" actId="465"/>
          <ac:spMkLst>
            <pc:docMk/>
            <pc:sldMk cId="1279434791" sldId="660"/>
            <ac:spMk id="172" creationId="{2A0F872D-BC52-4EE0-BAD6-D67C01F711A3}"/>
          </ac:spMkLst>
        </pc:spChg>
        <pc:spChg chg="add mod">
          <ac:chgData name="Cristina MartinsRodrigues" userId="78c086b1-f7ce-4395-995d-5f6a928ce23d" providerId="ADAL" clId="{D570B24E-4018-45DD-BC26-7EC80C0B18B3}" dt="2021-05-24T17:48:12.167" v="2991" actId="1036"/>
          <ac:spMkLst>
            <pc:docMk/>
            <pc:sldMk cId="1279434791" sldId="660"/>
            <ac:spMk id="173" creationId="{7C6785DF-BD93-4D79-B65A-1D2A82DD2EB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7" creationId="{4AF8A7B8-ED48-48EA-912B-172AC511057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8" creationId="{8CA2765A-E6B0-4C46-AD91-BA8EB511B19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9" creationId="{3D6BB085-0009-45EA-B2F7-19C55B54569B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0" creationId="{A294255C-E21B-47BF-8CE5-A2E38566F8C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1" creationId="{9BB5E0A8-2233-44E1-9B66-239815CC8D61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2" creationId="{CF84D1B8-E39B-40A9-ABE4-48AA4825E59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3" creationId="{F86630FC-3027-4FC5-938E-B3334BFBE46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4" creationId="{65B4A92A-FACE-49D6-B43C-553E9C614EF6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5" creationId="{037078BE-24D1-4257-80F7-53A2612620CD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6" creationId="{05258DD6-1504-4461-B0ED-83A2878E29A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7" creationId="{A1A4CB1D-D5CA-4FC3-AEBE-944A4E3AC09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8" creationId="{FE649518-6830-48DA-8C9C-6D9C1C02075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9" creationId="{F0C0ACF2-B3BD-4BDF-B7DD-0F96924F5ED2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0" creationId="{F085AC5C-53DB-44BE-9C12-67ABDD3216D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1" creationId="{7FB54B00-A91D-4C77-9D7E-B88CCC2C872F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2" creationId="{AAD15DE0-5A6A-414E-88A1-5A8E7E3BAC9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6" creationId="{3A6B9169-8228-4332-BF9A-1E0FDDAFF95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7" creationId="{5191CFE4-0B98-4542-9D89-E65723F435DC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8" creationId="{5BEAD8FF-A6D0-4571-BF20-FCF75B43498A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9" creationId="{689F8831-4338-48AA-B0DB-E2F0A864589D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0" creationId="{6CEA1EB2-DB6D-455A-927A-BA19074A72D1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1" creationId="{29EC7ADE-1673-4B40-B79F-00BF56CE8124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2" creationId="{6FE3C7C5-7DDA-439C-9B71-A95D0D0CF6C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3" creationId="{6678FE43-68B6-4D62-8257-CBDFB9BD1FA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4" creationId="{FDE41B46-29FB-40A6-90BF-E487DEA5834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5" creationId="{FFBF0172-D450-405D-B30B-074BE93239D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6" creationId="{31CADCAB-D7BD-415C-A55C-AA8CEC630008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7" creationId="{26B734C1-5CEF-45D7-B39C-2DFDDED8E0F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1" creationId="{7F2A33C3-B760-46CB-92BD-C3980C2F64B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2" creationId="{E1DFDFEE-9EDD-4AE9-A1B9-C99D039A6DBC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3" creationId="{E935226B-D2E4-419F-B3A3-73407277B998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4" creationId="{F11004E3-8FDD-463F-96AD-FA78BCBA173E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5" creationId="{51134A88-31D3-4098-86EE-C8AD7D79228F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6" creationId="{49E4DCE1-8237-4409-88D3-DC38A57CACFF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7" creationId="{8F0343B6-84D1-4730-A821-EF180122010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8" creationId="{973C1C32-E64D-4EA8-8094-B8B1CCEDEFE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9" creationId="{965A0406-5E2A-435D-88FF-5A879AAE59B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0" creationId="{506DDE8E-5CA2-4950-9392-1237B8D7BDF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1" creationId="{8ECCDFCD-D304-4BC6-95A1-7067A28686E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2" creationId="{C96B3181-71BC-43D1-B57C-8A1135CEC8E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6" creationId="{CC1E9B62-4196-4C36-A95D-FB6C2DF3988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7" creationId="{945914F2-2ED5-4EB7-BCDC-A6D50B96CE0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8" creationId="{A43521FC-132C-4221-881C-DEE2EC353FF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9" creationId="{1D2B24E7-1B3E-40E8-9C1D-39F38934AC7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0" creationId="{713FC379-0A9D-4020-AC4A-17E0B7E0BB7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1" creationId="{3242B219-3AF5-4F39-95A8-98E8E1FE515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2" creationId="{AE867393-E0A1-4DCB-BE24-B1EC01A1C01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3" creationId="{36C3299D-535D-4FCC-822C-66A75F6C77B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4" creationId="{56F21285-2F82-4383-9E47-2965FB05802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5" creationId="{7C1D340E-E0D4-4D70-85B5-ACBA8B7A739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6" creationId="{F9AE12FB-BB68-4D97-B456-951A4FAF5874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7" creationId="{53662693-2883-47D7-B163-70E28B7233B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1" creationId="{B68259F9-7117-42EB-B323-4D771AB2487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2" creationId="{CB508A02-8A5A-4E91-B294-76C1591697F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3" creationId="{451552AB-54D0-4D6E-B52E-C7650388EC5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4" creationId="{1A2AFA4A-75F5-42D6-8E05-8D93E4D3BE7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5" creationId="{2E23A4FE-AEDE-4E70-B9C9-784B51FC3BE2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6" creationId="{CD2D6D94-BD97-4311-852B-71DA5894F44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7" creationId="{1E08A9A2-43F4-4E6C-8F60-5B6AB5F4BAE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8" creationId="{00D0A916-068A-423E-8EBE-DA134442F3A6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9" creationId="{5912A4CF-3E03-4D5B-94C2-4EEC69C6A1BC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0" creationId="{AF9DDE0C-B6E2-46EC-BEAD-56631EC4F9A1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1" creationId="{FD440F9B-396A-49B1-88E1-55F688F81AFC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2" creationId="{1767D9E0-2F1C-4C8E-B458-AF23342D747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463" creationId="{4BC9FF48-2F3B-4E2A-92B0-5B9DBDAB3C5A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464" creationId="{8DA2BB79-EBD3-4C39-B4EA-0A344AF5894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570" creationId="{FDBFBDE1-1271-46E3-8844-84DFD3C392E8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572" creationId="{D162E63B-DBBE-4E10-B2A7-679D9035C073}"/>
          </ac:spMkLst>
        </pc:spChg>
        <pc:spChg chg="mod topLvl">
          <ac:chgData name="Cristina MartinsRodrigues" userId="78c086b1-f7ce-4395-995d-5f6a928ce23d" providerId="ADAL" clId="{D570B24E-4018-45DD-BC26-7EC80C0B18B3}" dt="2021-05-24T17:48:04.277" v="2977" actId="12788"/>
          <ac:spMkLst>
            <pc:docMk/>
            <pc:sldMk cId="1279434791" sldId="660"/>
            <ac:spMk id="578" creationId="{C03E91A6-97DA-4BF1-9151-EDABCF30A3CC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579" creationId="{C1F2253A-41A8-4B98-8205-CB70F8944B59}"/>
          </ac:spMkLst>
        </pc:spChg>
        <pc:grpChg chg="add del mod">
          <ac:chgData name="Cristina MartinsRodrigues" userId="78c086b1-f7ce-4395-995d-5f6a928ce23d" providerId="ADAL" clId="{D570B24E-4018-45DD-BC26-7EC80C0B18B3}" dt="2021-05-24T17:44:12.504" v="2824" actId="165"/>
          <ac:grpSpMkLst>
            <pc:docMk/>
            <pc:sldMk cId="1279434791" sldId="660"/>
            <ac:grpSpMk id="4" creationId="{A25E4953-A4DB-4F23-BFF3-6D3CE9F1FF6B}"/>
          </ac:grpSpMkLst>
        </pc:grpChg>
        <pc:grpChg chg="add mod topLvl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5" creationId="{5C693012-D5B0-4652-A8C1-5143A13984C1}"/>
          </ac:grpSpMkLst>
        </pc:grpChg>
        <pc:grpChg chg="add del mod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6" creationId="{B20145B4-5CB0-45DA-B161-7C9E3AC95FCA}"/>
          </ac:grpSpMkLst>
        </pc:grpChg>
        <pc:grpChg chg="mod topLvl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27" creationId="{FBF80C3E-0967-4B61-A7FE-1E5205EB3005}"/>
          </ac:grpSpMkLst>
        </pc:grpChg>
        <pc:grpChg chg="del 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" creationId="{5FDA1AF3-8963-4A01-8BBA-DF2A804ECAB9}"/>
          </ac:grpSpMkLst>
        </pc:grpChg>
        <pc:grpChg chg="del">
          <ac:chgData name="Cristina MartinsRodrigues" userId="78c086b1-f7ce-4395-995d-5f6a928ce23d" providerId="ADAL" clId="{D570B24E-4018-45DD-BC26-7EC80C0B18B3}" dt="2021-05-24T17:43:51.544" v="2818" actId="478"/>
          <ac:grpSpMkLst>
            <pc:docMk/>
            <pc:sldMk cId="1279434791" sldId="660"/>
            <ac:grpSpMk id="29" creationId="{BAA3BAFB-8FEA-4BE1-A000-20431224EB62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73" creationId="{4B95A5AD-312C-485E-9E71-250E23A1A266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74" creationId="{9DB79344-573F-4440-B038-8CF34AE7DDB1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8" creationId="{45AF30D6-1D8B-4310-9D7C-D949AE17DF80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9" creationId="{9C753B3B-5324-4F21-B064-267F0ADA0863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03" creationId="{59D60AEA-A4C3-499E-9D03-B6512F1CC0D0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04" creationId="{F45ECECC-16FA-44FF-956E-BDCEA4C7521D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18" creationId="{5D6C92C0-3460-4C1F-81F6-D9CF5B05A576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19" creationId="{8DE4DB61-88A7-448F-BF57-DEDB63AF0498}"/>
          </ac:grpSpMkLst>
        </pc:grpChg>
      </pc:sldChg>
      <pc:sldChg chg="addSp delSp modSp new mod modAnim modNotesTx">
        <pc:chgData name="Cristina MartinsRodrigues" userId="78c086b1-f7ce-4395-995d-5f6a928ce23d" providerId="ADAL" clId="{D570B24E-4018-45DD-BC26-7EC80C0B18B3}" dt="2021-05-25T15:39:22.133" v="6053"/>
        <pc:sldMkLst>
          <pc:docMk/>
          <pc:sldMk cId="3997602854" sldId="661"/>
        </pc:sldMkLst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" creationId="{DE9A1C82-50E6-4E9E-8537-F0B48517D06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" creationId="{19C1BEF8-3CAE-4E4E-8EFF-2D88135BA58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" creationId="{1D7B8DA1-6F69-4496-B078-98A2A9686B8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4" creationId="{222D2197-0750-46BA-B47E-0828A9C7005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5" creationId="{0B68CFA2-AA9E-41D4-9779-AA6C1AD061D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6" creationId="{DD941850-DBA6-4498-82B7-EF08CB66FC2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7" creationId="{990C22FD-A73D-499F-B598-36709E6F60E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8" creationId="{11D63A13-7E63-468F-8705-7C4203DF4F6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1" creationId="{065EDF08-BE9A-4275-B3D7-71CE1ADBE54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3" creationId="{7CD5C63A-E3D2-45E4-B81E-477E3D762DC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4" creationId="{BD2432A4-3B60-44B7-A3D3-F93373D3585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1" creationId="{DE0804FE-13F9-4211-B23E-9D1A24C6997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2" creationId="{72D6A6E6-48E0-4770-B3CB-0D377357BAB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3" creationId="{8FE7781D-D91B-4920-8DE5-A44962F606C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4" creationId="{67012D99-2691-466B-80B5-A307ED78E10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5" creationId="{206ED886-BF1B-4EC2-9AF5-50A40284E4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9" creationId="{BDDA4AE2-6335-4E94-93EE-B9305E126B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1" creationId="{ACD7C649-4EC9-44D8-B011-19FE318996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2" creationId="{A7B8C867-1DAE-4A3E-9DBB-4D539AFB5AB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3" creationId="{D4B3FE8F-ACD1-4C3F-9A2A-B97EF8CF884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4" creationId="{4B15593D-4240-40CB-A435-9B930A40658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5" creationId="{1A00E2BB-3423-4DA9-A245-E0C2CF3472E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6" creationId="{AC3B04CF-3000-4473-8989-E57C320CF93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7" creationId="{62C0DE34-ED22-4141-8E09-4F4A762B3EA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8" creationId="{8B55E639-5233-4A33-9918-0B23253F25D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9" creationId="{D465C636-C874-408B-9242-5B4C38C7060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1" creationId="{33691059-4A55-4BC8-AA9E-21253AB4587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2" creationId="{8FB535B0-1E5B-4C97-B62B-E3069582839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3" creationId="{3E6B2F11-6E21-472D-B109-5BB8F06F3B0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4" creationId="{D86C61AA-BBB9-45F4-ABE6-781F963C61C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5" creationId="{833E7EAD-A2B6-4EC1-91DB-441669AFC73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6" creationId="{0B4A2064-651F-4ED0-A31F-0A69DCEC56F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7" creationId="{BF1A7BB6-AB17-4227-8F39-28058C67471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8" creationId="{F72E35CD-5FB6-4CFF-8858-AA74762834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9" creationId="{E443EDFA-2678-424B-A1FA-868E2F9ADE2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1" creationId="{B4829ACA-EAD8-4BED-BB56-C8EADE2612F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2" creationId="{34832276-1604-45E7-A54D-7F85A77317C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3" creationId="{95B02A6B-C981-46D3-AEA9-C339100B6FA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4" creationId="{6F72F214-C38F-4333-9D53-D948AC160E5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5" creationId="{75BD0261-CD2C-4F93-91C9-DFD9044BB53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6" creationId="{EC950DAA-2C50-412A-AD0E-99CB1BFB588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7" creationId="{59571175-7388-4D2F-AB5E-F8C2D2FD940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8" creationId="{F2F989C1-F15F-460A-84CF-5EBC4ED303B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3" creationId="{2304E581-C62E-4580-B929-36325DA91C6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5" creationId="{EC872E5B-C057-4AED-AC5D-2B9E49115BD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6" creationId="{DA477D5A-6D15-4B60-AB04-281EA35A2E8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7" creationId="{35836EC8-6F62-4972-A47E-CFBF2F2AC53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8" creationId="{DBB74295-5A34-48E6-A1B2-320B4D14C47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9" creationId="{0298F38B-3F3E-48A5-83D7-F062B0D6C01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0" creationId="{664F18A5-693A-4FC8-BE3B-E8666D272A1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1" creationId="{F3FCC946-8C1B-44A5-A0CE-4168FAE2AAB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2" creationId="{AADBBEF9-7A29-4623-972B-66F40B6D87C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3" creationId="{D7EE91DD-99B7-4EDD-8B35-B8D9C9E2E04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5" creationId="{4EF88E54-2A35-4C52-BBAB-12EB683558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6" creationId="{027A404D-6420-4069-9052-421EE37CCB3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7" creationId="{10103C18-7AEC-49C1-BEDF-B5BA1759D8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8" creationId="{62F102EF-628D-48A8-AC1A-BC80A5BCFAB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9" creationId="{B5D39CE7-FBC3-444D-9BA5-C7523D8F915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0" creationId="{6D6E4523-4846-43C8-88A2-20E58F50E7F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1" creationId="{789DF994-5634-4ACA-B20C-7888701709C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2" creationId="{4FEE8134-0E86-46FB-A000-988EDA7B5F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3" creationId="{B4BB69B7-86A6-4F73-8EAE-88ACCE01F35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5" creationId="{4E2AA298-1F39-4213-A383-4017630DDB3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6" creationId="{C0C449B9-8EC7-431E-8242-7F8C43AFB2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7" creationId="{02D8B357-EB85-4296-A9D3-F4463C70E9E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8" creationId="{7FDCD966-F4F5-4CDD-AD5A-896741EF3A6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9" creationId="{560BF8A3-A162-4C6E-A345-B207A471910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0" creationId="{BA1143C6-85E4-41CE-80DD-743D549E304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1" creationId="{CF011EE0-3045-4D5F-92AC-664851F821A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2" creationId="{A6BE53A3-E75A-4D49-889D-127329BD4E1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3" creationId="{DF3B1541-0261-437A-BD6B-447696F60BF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5" creationId="{AFBAA7AA-1D8F-408C-94E4-5B87308A445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6" creationId="{12086525-AA79-4186-839C-250D69C0785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7" creationId="{5450241F-775E-481A-9717-F1B111A204A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8" creationId="{4E481CE1-FE7C-4301-AB9F-60A48153B8E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9" creationId="{1343A6D9-052D-4539-B7E1-82D091570C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0" creationId="{E973F163-8A94-422F-B6B8-93516D431E2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1" creationId="{0D6DE5E7-409D-4D64-BE07-069D8A1D732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2" creationId="{8276A771-6263-438C-AAC3-63F137ADEDF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3" creationId="{F1BE1E42-332A-4D07-BEFF-35A0621A969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5" creationId="{8E6E3643-43B2-493E-BC89-44CE53B4821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6" creationId="{7DED4920-EF9F-4C23-884A-913295859B4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7" creationId="{CDE9D39D-10A0-4FA6-9C14-C1C12F54BD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8" creationId="{2B890731-EFA1-446E-9038-611E48BC9A0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9" creationId="{0028F4C3-0B51-4C46-9CA7-62F31701022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0" creationId="{ED20B41A-57B3-4C12-AAC0-C96E999FF2F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1" creationId="{4DCC9D09-5F8A-4AA2-B970-7F852D44249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2" creationId="{CC821835-DF7A-462E-8050-58EBD34FDB1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3" creationId="{1C741DDA-B33E-4E3B-9AB6-917B132F1B8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4" creationId="{AEAD995E-C148-4467-B4B9-4B09A6C1F1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5" creationId="{EF6D01DB-108B-4041-81BA-F2E2FAC5686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6" creationId="{1F779FF9-B9EA-4449-B2C6-CB82002E475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7" creationId="{948F20AB-3174-4EFC-AAD6-DC8F991E7CF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8" creationId="{53BCE5A2-510A-498E-9A86-4305A3D30ED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9" creationId="{BC4F7342-AB12-4C08-B1E4-2642F2767EA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0" creationId="{4E6FABE8-6A1C-4B7E-9431-1EB9B7CA212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1" creationId="{0A2430D0-114A-46EC-A944-D4FBB4FD898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2" creationId="{44228896-6526-43B3-94A9-C7C2A37DE6B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3" creationId="{56224A54-6C12-40BA-AA4F-94EDBC2EAB1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4" creationId="{F4FDF5BE-BB99-4EAF-A490-1F4DB3457C5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5" creationId="{CC275AAE-605D-4D5C-8C77-5E8B043E95A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6" creationId="{DCAE8161-9354-45EF-B659-724A3838FCB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7" creationId="{3769FDDF-58D5-464A-A1AE-DC08276C720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8" creationId="{85DC12EB-5EC9-4F12-943A-AC343864111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9" creationId="{85F3622B-45BD-471D-AB29-06C82B58BA4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1" creationId="{079BFD3A-954F-49B2-8731-30DD0723675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2" creationId="{78EBCF74-ECC6-4E26-AC15-B7A11409FC2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3" creationId="{936FBDD8-7CBB-4FBE-982B-4F9D1D36238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4" creationId="{38B562E8-FF0C-4BF9-A88C-FD12D19D032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5" creationId="{78471B07-E035-44BD-87FC-F24A1DA1CF7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6" creationId="{E74AD522-83B7-4469-A587-C3C73428926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7" creationId="{9E4614FD-ACB8-46F3-AFA3-5DC6BB61169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8" creationId="{88A66D6F-A784-43F1-AC90-6EF5665E3F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9" creationId="{6D549E4C-2DDC-43BE-801B-5D02921901B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0" creationId="{37DD99C9-455A-4DE9-82E7-6571FBF6979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1" creationId="{71E415B8-8E82-48F0-9255-4C2EB28C91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2" creationId="{2B65629F-B740-4A41-84BF-8E6A7965851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3" creationId="{48BD24B8-AA81-45E5-A189-BABB703456D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4" creationId="{D062A3CA-9B10-45BF-A1CA-51CB72C1BC1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5" creationId="{CAB8ABA7-AE47-495A-BFFD-F00EC320339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6" creationId="{2F492250-C292-4D03-B4B2-5E738EFE0A6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7" creationId="{9BB74EFF-FEF2-4159-9BB3-7D990E389F2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8" creationId="{E3CD80E8-C8F9-4BF2-8FB1-A5DD9C43DF9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9" creationId="{FF4F1FB1-7109-4D88-B2E8-1F023747FE0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1" creationId="{58433B94-F95D-4165-AEC7-B2BE1ED08A3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2" creationId="{C1C8D2E0-700B-4DFF-B135-4A135608983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3" creationId="{6CCA24D8-C8B8-4A1E-82A5-B718A5C3868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4" creationId="{A00EDCB6-6B23-47EE-AADA-6689E0B167A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5" creationId="{7B6D87FA-8B9C-4347-8054-93042A0640C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6" creationId="{7FC7A803-6C4E-4E9C-93C0-4EA9CF25596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7" creationId="{B29A4584-7925-4B1F-86CD-E24888044C3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8" creationId="{C456C519-7C37-4FC2-8CE4-6258D2B179E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9" creationId="{8DF23F9E-E166-410B-92DD-19BE73F2923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0" creationId="{544DAABB-E8E8-4506-956C-D028DB65982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1" creationId="{974BD35F-E28D-40AA-A8F5-323DBB08593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2" creationId="{12D054B4-0BF8-4A25-8D05-2385558F657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3" creationId="{CA5FAA4B-74E2-48CC-BE8D-D7AA2DEBA47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4" creationId="{C13AB771-603A-4F88-8A0D-2DEF32353AE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5" creationId="{571727BB-925A-47A7-9EDB-1A9FB58A6F8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6" creationId="{3F84742A-E377-40EE-AB25-C584C2C0160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7" creationId="{78F4C38D-6B8E-4B00-8B98-0E08C408AD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8" creationId="{42E72E64-620D-4F8A-B575-62512C4B445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9" creationId="{0567D82E-424D-4CA2-82D7-41091C384A5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0" creationId="{680F2FB7-6907-4FFB-941B-5765241F04F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1" creationId="{4767D7C4-6EC5-4A05-9E74-BC8289BA658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3" creationId="{6A438938-B818-4819-B0EA-406FA8BA015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4" creationId="{B3902ED7-F22E-4D15-9224-3F91FC751AA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5" creationId="{D85602EB-68BF-427A-BB43-621F9F6B1AA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6" creationId="{5B5FBECF-F917-4B1D-9729-3ECD9D0F58A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8" creationId="{3DACF508-2283-43C6-B91C-74781000CD2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9" creationId="{B8271090-ED68-4E4D-A21C-97C03B7823C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0" creationId="{8A4A3A7A-F52F-44A5-8AFE-AA6F9C76BCE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1" creationId="{FFAFFB6A-F6C3-461D-A6A6-5D6FCD2D545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2" creationId="{A8C56A5A-C567-480D-8968-B8C701F7270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3" creationId="{76FD1CC2-64D2-4FE1-A2B1-639C18B70D6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6" creationId="{CEEF14A1-42B5-4A23-8BE0-B6EBAEB71E1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7" creationId="{73173DCC-D64B-4F5A-8659-3507EEE2E12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8" creationId="{B2BCE840-DDAC-4EE2-B85E-5FBD72BF414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9" creationId="{1C870059-AFE9-4792-A718-52EA97693CC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0" creationId="{782AA4EA-6600-4341-9A94-BF24BF84334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1" creationId="{7DA597B6-0447-4A4E-8BAC-66436243474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2" creationId="{A09863DE-BEE8-4713-A7F0-3216F25ECB5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3" creationId="{59331A33-4B87-44A2-80C7-73755D3150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4" creationId="{2DF4D5A6-AB33-4FB2-A858-C290024C1B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5" creationId="{C76FBA0B-1263-4D5F-A56F-CC4234A4890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6" creationId="{0E738C35-FD7F-436F-817C-152B3430CF7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7" creationId="{540443B1-490D-458C-9298-10F85089C2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8" creationId="{C2A500E7-5CD0-4A56-AC5C-247A8301B6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0" creationId="{4CB300A0-24AF-47FA-BE76-AA4ECD20670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1" creationId="{2CA08FB2-043C-42EF-9119-1C221200F51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2" creationId="{3248EC76-28E4-4219-BE00-1E6A07ADB25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3" creationId="{2BE1B962-05BA-48D3-B891-FFA36566BE4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4" creationId="{4B653D76-F6E8-4712-A905-370FDA6867E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5" creationId="{972D72F7-B285-4045-8874-1971B671F66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6" creationId="{6CFDAA52-9965-4B34-8F87-9A6116B36A7C}"/>
          </ac:spMkLst>
        </pc:spChg>
        <pc:grpChg chg="add 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" creationId="{F7F27741-678C-4952-BBC6-91736338C6C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0" creationId="{1BC6B41D-95C8-4E9F-9FE0-F67B877B71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2" creationId="{EE963F91-0F06-42E6-89C8-447FF1F686D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6" creationId="{98C6263E-6389-4974-B3FF-8BBBFA37499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" creationId="{37DE92E3-536D-463C-B609-D4C49C3932E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9" creationId="{1189608A-69D9-4258-B253-C1D224D8E5A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0" creationId="{D8559A27-D59C-46A1-BC4B-1BA0086A3C3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2" creationId="{5F3659E0-10D6-4F2A-89DD-E9A3412BA097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5" creationId="{F695F270-3D55-475C-950F-69BB0267790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6" creationId="{D7CFDF91-548A-4347-BF47-4C3B1DFFEE2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7" creationId="{5DDFD1AE-6074-4D3E-9367-99929F062AC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8" creationId="{44462F50-1CB2-458E-9DCD-5013A1D166C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9" creationId="{CF0EEEA5-134E-4FDE-AFAA-A24753AAFD4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0" creationId="{7AAA3283-AA84-4274-8A2B-EB7A7406729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1" creationId="{D46833FC-EF3C-4E32-8AD1-51BAACEA7AA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2" creationId="{D12A5DE5-FEEC-4901-A996-0F9E713B1A5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3" creationId="{E6FF201C-613C-44C2-BF08-37A289D4C5DD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4" creationId="{B77003EB-0022-41A7-A1E1-B7B33C0CFC5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5" creationId="{FE710680-A61C-4D95-90F2-DAB2CD374291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6" creationId="{EB7D3992-AC2C-4D16-9D76-3987DF95C1E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7" creationId="{BC2406E7-713A-4C2B-9B20-E65AB7FFB73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8" creationId="{37B3B6D9-34A1-4D42-8ABE-E8E53CDB8F0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9" creationId="{3B1F24D1-68E2-4DF2-9CA5-9090850FE3B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0" creationId="{7CBEFC97-6C76-4BEB-83D1-A971273F026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6" creationId="{858FF60D-6656-4B31-98CE-86BF53852EE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7" creationId="{CF95C927-ADF9-4BC3-8EF1-A728A392A5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8" creationId="{2D8FD87C-DBB0-4633-934E-9A36C42B8C0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60" creationId="{F656C61B-BB9A-467C-AA63-BFEC05FE3A2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70" creationId="{FC7AA39C-20EC-4656-9198-28F6F97D2B8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80" creationId="{113FAD32-8CAE-4598-A007-708427DD04C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89" creationId="{0B553B5D-8B6C-4B01-821A-FA5CD002032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0" creationId="{9E5580F7-FB76-4D6D-8BB3-0B6B7F177BF9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1" creationId="{422AA345-FA21-4ED5-8446-80D36508D5D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2" creationId="{A5C3DBB5-D615-49AC-845E-AF9FDC56EAD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4" creationId="{9552B70E-641F-4A98-9781-0F79805A7A26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04" creationId="{72C36BDE-726D-43CE-99EF-684969BE03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14" creationId="{F5677BD2-7E71-4530-904A-331FAACF2A5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24" creationId="{C570BA64-5891-4618-9062-899157DA899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34" creationId="{16158091-F94B-4507-B7BC-F14C5C6C1686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60" creationId="{6D1B83A4-088B-4E90-B724-4DCFE887C96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80" creationId="{B216AC94-0E13-4859-A837-CD864BAD3438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2" creationId="{77CB98E5-A524-4E42-8EC2-559AFB72C27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7" creationId="{CA3086D5-55DC-4EDC-B967-8DD9D3C4BE2D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14" creationId="{6C1B5D6D-6BDF-4FD3-9752-3FC55C615607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15" creationId="{277791AC-BF51-4AB8-A4F9-23383AF53DC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29" creationId="{B62B84C9-7B29-444D-BD21-1D0C6B0782A6}"/>
          </ac:grpSpMkLst>
        </pc:grp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2" creationId="{33AA477F-223E-42F7-9B2C-88DBDF8AD6C1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3" creationId="{902BCC53-5FEB-4F7F-A4C5-3B8C5CC889B2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4" creationId="{03DAF788-A671-4796-8CF3-838C3607FE3A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5" creationId="{CD31D3BC-7701-4812-9D1D-8B7E8996C312}"/>
          </ac:picMkLst>
        </pc:picChg>
        <pc:picChg chg="add del mod">
          <ac:chgData name="Cristina MartinsRodrigues" userId="78c086b1-f7ce-4395-995d-5f6a928ce23d" providerId="ADAL" clId="{D570B24E-4018-45DD-BC26-7EC80C0B18B3}" dt="2021-05-25T15:27:04.825" v="5766" actId="478"/>
          <ac:picMkLst>
            <pc:docMk/>
            <pc:sldMk cId="3997602854" sldId="661"/>
            <ac:picMk id="7" creationId="{06E9FDB7-0D18-4ECA-8FCD-31FEDF51C8D6}"/>
          </ac:picMkLst>
        </pc:picChg>
        <pc:picChg chg="add del mod">
          <ac:chgData name="Cristina MartinsRodrigues" userId="78c086b1-f7ce-4395-995d-5f6a928ce23d" providerId="ADAL" clId="{D570B24E-4018-45DD-BC26-7EC80C0B18B3}" dt="2021-05-25T15:27:55.122" v="5772" actId="21"/>
          <ac:picMkLst>
            <pc:docMk/>
            <pc:sldMk cId="3997602854" sldId="661"/>
            <ac:picMk id="8" creationId="{AF4986C4-1794-4661-9494-F5134C3117AB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1" creationId="{E63E3164-5A81-4F5E-AE39-A22B9EB8E43B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3" creationId="{16CF2E18-992A-43B7-B553-398600E22583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4" creationId="{4BEDCC8A-F653-4001-9D07-DA5C61004476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5" creationId="{0AAFD52D-4473-40DE-A21D-60FD529A13BC}"/>
          </ac:picMkLst>
        </pc:pic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18" creationId="{F6BFBFEB-30EF-4FDD-ABE5-94008013D239}"/>
          </ac:cxnSpMkLst>
        </pc:cxn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19" creationId="{6BE553C0-051D-4328-B635-0248A7ECF652}"/>
          </ac:cxnSpMkLst>
        </pc:cxn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23" creationId="{40422A4D-60C9-4F92-9A68-4852FD9F0259}"/>
          </ac:cxnSpMkLst>
        </pc:cxnChg>
      </pc:sldChg>
      <pc:sldChg chg="add modAnim">
        <pc:chgData name="Cristina MartinsRodrigues" userId="78c086b1-f7ce-4395-995d-5f6a928ce23d" providerId="ADAL" clId="{D570B24E-4018-45DD-BC26-7EC80C0B18B3}" dt="2021-05-25T17:57:45.761" v="6095"/>
        <pc:sldMkLst>
          <pc:docMk/>
          <pc:sldMk cId="4107344654" sldId="662"/>
        </pc:sldMkLst>
      </pc:sldChg>
      <pc:sldChg chg="addSp delSp modSp new del mod modAnim">
        <pc:chgData name="Cristina MartinsRodrigues" userId="78c086b1-f7ce-4395-995d-5f6a928ce23d" providerId="ADAL" clId="{D570B24E-4018-45DD-BC26-7EC80C0B18B3}" dt="2021-05-25T16:00:47.189" v="6077" actId="47"/>
        <pc:sldMkLst>
          <pc:docMk/>
          <pc:sldMk cId="2266484740" sldId="663"/>
        </pc:sldMkLst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" creationId="{B22F35D9-D1A6-45E4-8C65-3B022BBCD0F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" creationId="{1DFABA92-F1BC-4FE2-9927-2EADCEB25A2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" creationId="{6C01369B-7F14-44CE-954C-CD80808E786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" creationId="{0493DC95-248A-4295-8563-BEE114FF1AF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" creationId="{64E18484-370A-4088-A77A-EC1FEA953D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" creationId="{15C75338-324F-4F9C-8BC9-A9B6564151B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" creationId="{3AC76E12-0B18-4471-994C-C04694A487E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" creationId="{339CAE18-4661-438F-982B-39686F7F3E7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" creationId="{FC3AA016-849C-42AB-8B9D-021AC8C58D7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" creationId="{A809286D-CF1B-460F-AF3F-C695D17C27A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" creationId="{CFFF25EA-B95B-49D2-9FF6-B63CBFA1A3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" creationId="{7ED02D1A-96BF-477D-96D9-22E0121914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" creationId="{BF18A683-FD09-4437-A13A-7DDF121F07E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" creationId="{13F8779D-3892-4504-8FFB-FA4B9C6C2AB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1" creationId="{D06913E4-459A-441D-B70F-92D6D3DD3BE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2" creationId="{2ECDE6A7-9D99-439B-AD14-221C8ED3B13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3" creationId="{D6B89295-103D-4556-A179-D2CE67C713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4" creationId="{479B8645-3888-4497-AE86-58C1B386629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6" creationId="{E0987EBB-F1E8-46B6-8B1D-4D719D14FD8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7" creationId="{0B1BEF9A-843F-451D-8BB3-E6C621E9060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9" creationId="{BA38AF68-5A4D-41E5-9836-CFEA172EA43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0" creationId="{388AFF24-41E1-4446-8940-2A8E49A2919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2" creationId="{1D246FC5-4B04-46C4-9AE8-9C44EE29B20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3" creationId="{76E7BB0F-45F5-4B57-9979-8525D72CD20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4" creationId="{76D671B0-0047-4228-9527-6B1E836487B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6" creationId="{FAF8A997-EEB5-4774-B149-918B0549099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8" creationId="{24049534-D4C4-46BC-A624-0DE645BC0B9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9" creationId="{3554C3FD-5581-41B3-86A4-E6DEACFC6DE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0" creationId="{BFEED74D-EA78-4910-9C82-E7CB027499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1" creationId="{9F9B2622-222E-4E38-850C-9698A85D0A8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3" creationId="{856028BD-C46A-430E-A068-D1D7E678320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4" creationId="{9B3C083C-51DA-45B1-96DE-02E3EB75A82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5" creationId="{BC9E3598-08C1-42DA-91FE-923F86E7A58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6" creationId="{1F6F8ABD-165A-4B2D-B8D8-1EB82876E18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7" creationId="{663F964C-FD83-4E04-9871-96DDF19CBA9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8" creationId="{9616A7BE-C662-4F3B-A2AB-4F3BA284529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9" creationId="{AD3EEEF4-E21C-442D-B646-0D652A8F835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1" creationId="{BCA61A2D-F012-4C45-B5F3-DBE7585400D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2" creationId="{CC2A7AC2-E768-4098-B0D5-106F5520D1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3" creationId="{DB7F55B1-F7B4-4117-BEF7-F67C52A0ABB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5" creationId="{97DF5266-B7AE-41BA-998C-585F70AB1FA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6" creationId="{ECDC4B99-9F90-4603-A8EF-8B90036EBFF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7" creationId="{0B742221-DBD8-40A3-A985-46E851199D1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8" creationId="{72181BA6-75CF-4ADC-9EF5-562355A6429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9" creationId="{5FD261D8-989B-42BB-A655-C522E356BFE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0" creationId="{BE917993-ED37-4EDC-907E-BB13A4F712C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1" creationId="{6C7D6D84-DF16-47DC-9D1A-0AC678CE17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2" creationId="{EA6CB6CF-819C-4F3C-919A-D7E85FC36B2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3" creationId="{BDB52098-7025-4C77-A811-16112A5F31E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4" creationId="{5FA64366-92B0-4DD7-8784-ED15D6D309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5" creationId="{BBA5C639-5049-4C38-8645-8D3434B48EB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7" creationId="{6A3749F7-E593-44B3-A583-E3135A960FC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8" creationId="{F388E111-99E6-4FD5-AF14-D78FED303C6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9" creationId="{40961139-FA1B-4CBD-9F88-61717962AC4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0" creationId="{586765D5-B16C-4DF8-A9B4-B87BB8F7F4B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1" creationId="{A9095BB4-48EA-4E92-A491-4927661E61D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2" creationId="{E3EE335A-2728-4C03-8BD4-BCC18DC2F05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3" creationId="{C817DBEC-87F4-4994-A573-BB5BE1A86C5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5" creationId="{23E72C74-2DA3-4C6B-AFE5-EB4C1396879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6" creationId="{65C2BFE2-88AB-49BF-8F67-01911AB7056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7" creationId="{0DF305F2-A7EE-4775-B3E6-6AB711045BD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9" creationId="{E55E8FC3-EC6B-4811-9E85-2DFC62A2505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0" creationId="{923A9EE5-C2F4-4CC8-918A-EBADF338EB9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1" creationId="{8E531E3F-5157-4D9E-A17B-11554506724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2" creationId="{65D89444-6BFD-442B-9C0E-4E0F3020FDA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3" creationId="{5BDC3DC8-F8EF-4F50-9837-871D524EF23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4" creationId="{908B2149-136E-4715-AA15-6FA51F463D5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5" creationId="{F3D0F88F-1EF7-411F-9EBF-679965DCBF4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8" creationId="{10344F22-75CC-4388-B2C1-0717A3D636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9" creationId="{517C71FC-6E47-432A-A7FB-C7C2A4632B0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0" creationId="{F2184BB3-F5E6-4D12-967E-165D16CC6DD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1" creationId="{DAC66320-942B-4FBF-BA4A-2FC03061DE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2" creationId="{C4626681-0689-4ADD-98C8-032475FAD98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4" creationId="{29D8075E-1EAA-4853-8C20-F3C5AFB3924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5" creationId="{7BDA2F76-C227-4553-AC5F-AD1B019A20B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7" creationId="{30DACE91-132B-4EFD-BD99-1C48EAFB7D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8" creationId="{9727E78B-4241-460F-9EBB-90C445DC763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9" creationId="{F003F928-ACFF-41D0-8AC9-8977C0A83C3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0" creationId="{1228EEFE-1899-43BC-B7DE-5396189515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1" creationId="{12765D01-1DA2-4AEF-BA7F-899C20B8B12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2" creationId="{1849AEF8-39FE-4B6A-AC93-0076A18738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3" creationId="{CDF3339F-EFED-46B4-948A-2338938B213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5" creationId="{D71619DF-34EE-4CCE-B15D-270881AE61B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6" creationId="{49A7C345-0213-4295-8CB6-606F3A1AC71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8" creationId="{45D28F63-6281-4B07-9F94-4D733D92FF6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9" creationId="{F543439E-A93F-4ED5-8DA4-2BFE41872C5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1" creationId="{BCE356D9-A100-48B3-B8C1-1E743EFCE1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2" creationId="{B0261D5E-9CC3-4197-A13F-DD3D1364496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3" creationId="{3FA18341-11A1-49F5-99E0-D3EF9C1E4BF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4" creationId="{6549EDF8-C037-47E6-A776-5EE63E34A93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6" creationId="{10EBB622-E1EF-4145-AC96-734561B18A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8" creationId="{3B5E00C6-0343-458C-83B7-C68C0EC844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9" creationId="{E43B605E-E516-4A42-96F7-E2AD98E5F08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0" creationId="{0E931105-0352-40FE-88FB-C3CADA5D5F1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1" creationId="{978986C0-7F5A-4298-A6A9-175BD38CEB6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2" creationId="{B4711157-3454-445A-A0A9-A9246EFB007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3" creationId="{A84D3C77-68EE-44E8-A63B-27E956B4C8C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4" creationId="{99CC359A-EA1A-455E-A779-5F34B3E4365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5" creationId="{D6BA4FD5-6892-4193-AE85-553B61BFD96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8" creationId="{3598F43F-643F-4C3C-9FCE-6057DF5C5AC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0" creationId="{7EB946E0-54E5-4C27-9E7B-F2F101C96A2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1" creationId="{59056761-275F-4B78-8961-99F3DC1EA9E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2" creationId="{94A0675A-88BF-42D1-A34B-7EB8C6E843B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3" creationId="{47360913-53FE-4354-92A2-731C4E1BD1A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4" creationId="{9DFE255F-8DC2-4B31-86A0-CDE66B39C2D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5" creationId="{186B53CE-EB6D-466B-AB7A-4FB34AB6428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6" creationId="{79D2FE2C-1DBB-46A9-A911-E445000FBC8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7" creationId="{B45B88FB-CA0E-484C-B65C-2C7113468B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9" creationId="{8AF0469E-B8F4-4CBE-B02E-E2B815AF95D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1" creationId="{68523D25-B177-48E5-906A-FCFE134F38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2" creationId="{C6FCE73A-3EC0-49F0-BEA6-0B4E285721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3" creationId="{52EDC3C2-3CF6-4D6F-A85A-43F511A8632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4" creationId="{EDEA1D2B-4D01-46FF-ABAE-50A85F97106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5" creationId="{62D62F33-D9CB-49A0-9B86-C3D15E7578B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6" creationId="{1BB58645-8383-45BF-84D3-128EAB9A36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7" creationId="{D1C01297-5976-4095-B0C8-1A8374E9EB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8" creationId="{19F0A59B-BAF8-468A-BA15-4010CB58D98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0" creationId="{DD74D757-E2A1-4EC2-B362-0283BD9FE42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2" creationId="{72C10881-12DE-47B9-8D26-443AF6DC9C8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3" creationId="{E96EA509-1FAA-4EB2-ABEB-434A75B68C1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4" creationId="{1B64AF43-4C48-4B94-B4FC-7769B096171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5" creationId="{D5C29051-4D4D-4188-90A0-1BD06760946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6" creationId="{2B72140D-1115-4323-AE47-F7D9EBAEC55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7" creationId="{7EA26F94-6349-43AA-B4F4-CB17D7EC6E1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8" creationId="{067E4BC9-BA3B-4983-928E-94AEF48A682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9" creationId="{558E6928-7138-4EF6-91E8-BB913966E55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1" creationId="{8A39A255-24B3-4301-BC55-40B4C8B7CCF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3" creationId="{90DA842E-D22F-4E8C-9D64-61D554CD784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4" creationId="{4C4674DF-9A85-42E8-8A65-ADEE16FFEFD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5" creationId="{E6375933-7FF0-487D-A7CB-814E4B970B2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6" creationId="{76C4CDC0-9DEB-4A9F-820C-DA148FBF40A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7" creationId="{9FF08E3C-F525-48D0-B041-2AF63B7856F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8" creationId="{37919A0D-57B5-455F-8467-0D73450F3EE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9" creationId="{5FDD5754-A9ED-460E-B9D0-D67C9E9094E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0" creationId="{77DC0013-6947-47D9-ACAB-40591F35FF0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3" creationId="{E6E26831-2CE7-4E50-849A-7DEAC5CF00B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5" creationId="{9661AC6E-F42F-4551-814B-2C6672F045F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6" creationId="{1AD0E722-870D-47C8-98E9-FF82F93C43F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7" creationId="{278D10A8-C290-42C2-84AF-B7DA7871DD0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8" creationId="{ACB917E6-D213-42D3-8AA9-BD4DA017386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9" creationId="{C23F214B-7F83-45E8-A2C0-C054D699810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0" creationId="{020F137F-286A-4207-AD58-219BCA8D205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1" creationId="{5784CEFA-EBF9-4536-8C5D-E4A7627C03B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2" creationId="{C1E115F9-DE76-467A-939B-1F2DABE45A2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4" creationId="{C53882C8-03CA-4EC2-AE4D-A5811FC6C7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6" creationId="{A2E471AD-D039-4C3A-B37E-3BBC8BDD4D1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7" creationId="{ED5A91A7-1D2D-4F95-A1CA-9D309F5788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8" creationId="{E550951D-6835-470B-A4C9-833C6AFDB1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9" creationId="{837C7261-ABD3-4D68-A929-6C2891D1D40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0" creationId="{E0F6D077-DFF3-4C75-BE3D-2AB6DDF4351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1" creationId="{C476F847-033F-4279-94D2-A0F1C4F1D63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2" creationId="{4719CA77-1738-427D-B875-5D285023F62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3" creationId="{FCB54DA2-6ED0-47F6-929F-195EB38656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5" creationId="{F9410AAB-2F00-4832-8787-F5F44E90A4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7" creationId="{8D11C6AB-BD77-40E6-949E-A99B9A731C5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8" creationId="{F3B22E34-E2CB-4AF8-9ADB-232B05F7E80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9" creationId="{F6FF7ED1-6F3A-4644-B65B-AABF8815728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0" creationId="{9E533E5E-461F-4F37-BB0C-FF438DC6D5F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1" creationId="{3B049B2B-31CF-4F07-A1A4-32B8CB8BE36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2" creationId="{B07EACA3-80D1-4AB6-B77C-63FFB328E3F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3" creationId="{6E6AA24D-C18A-42F1-A00F-28B5EBA824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4" creationId="{60827195-57FA-40BD-8684-8C65D8E90B7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6" creationId="{55305700-8E13-4EFB-AA26-7B2CD9672C2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7" creationId="{068A5120-D353-480E-8C0A-84B0062A0D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8" creationId="{E8A1296D-9833-43F6-986B-75B6D317759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9" creationId="{50E3BD92-1C5D-4B6F-BAC1-5BE9970B91B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10" creationId="{9A267A86-B899-44F6-B2F6-655246AE762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3" creationId="{0EE6BA47-2C4D-42F5-9F6B-731FC485EE6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4" creationId="{58DFF9CE-3ADE-4A52-8B1A-8819B0979D90}"/>
          </ac:spMkLst>
        </pc:spChg>
        <pc:spChg chg="mod">
          <ac:chgData name="Cristina MartinsRodrigues" userId="78c086b1-f7ce-4395-995d-5f6a928ce23d" providerId="ADAL" clId="{D570B24E-4018-45DD-BC26-7EC80C0B18B3}" dt="2021-05-25T15:35:52.317" v="6023" actId="207"/>
          <ac:spMkLst>
            <pc:docMk/>
            <pc:sldMk cId="2266484740" sldId="663"/>
            <ac:spMk id="216" creationId="{ED4ACCA6-0F5F-4A34-B9D7-4B6A8815C9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7" creationId="{5AA15531-F3A5-4FF1-854A-55A631CB81DA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8" creationId="{7032D927-2918-4C29-9DA5-77D10D634DF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0" creationId="{A03F958A-2A27-4009-953F-0CABC9D1EAB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1" creationId="{A9FE00F3-EAF3-464A-BD74-369074B7EB1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2" creationId="{15450D5B-7EFB-431C-94D3-8C37494F1B1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3" creationId="{0645B02F-4EF1-4685-B5B3-ACDCF49323F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4" creationId="{406978F3-D85F-46E1-A8BC-5296EBBF090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5" creationId="{2334FDB8-6CF5-4FD3-B999-068B759E1B5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6" creationId="{BE5A146B-4CE6-412D-A89B-63673C7642B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7" creationId="{52E36F9E-6F47-48D9-8750-1B4AE3577C0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9" creationId="{6C6F7306-74FB-4A52-B96E-FB409BF2B3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0" creationId="{81FF8C70-04CC-461D-B9FF-F30BAF798D4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1" creationId="{69269317-F52D-4D6D-BE13-A68F0BC06EB0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2" creationId="{B0A6D0B0-8712-40AE-A2CC-FBDE266721D4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3" creationId="{104C2A9A-0F51-430A-992A-65988DB1229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5" creationId="{CED22C57-BB30-4EA7-953F-B23BB00B2D8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6" creationId="{DAD4A1CD-8001-4F78-9685-DBBC0D32583C}"/>
          </ac:spMkLst>
        </pc:spChg>
        <pc:spChg chg="mod">
          <ac:chgData name="Cristina MartinsRodrigues" userId="78c086b1-f7ce-4395-995d-5f6a928ce23d" providerId="ADAL" clId="{D570B24E-4018-45DD-BC26-7EC80C0B18B3}" dt="2021-05-25T15:36:32.499" v="6029" actId="207"/>
          <ac:spMkLst>
            <pc:docMk/>
            <pc:sldMk cId="2266484740" sldId="663"/>
            <ac:spMk id="238" creationId="{C8720C8E-FDC1-4F10-ACE7-6012C34BAF9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9" creationId="{F1098C81-12AC-4353-92DA-B84096DD53B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1" creationId="{42307DD0-53F5-466B-92FB-16A6DB04D4A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2" creationId="{36430E75-0F63-4502-BD0D-BD7CE43E718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3" creationId="{257625CD-37D3-4AE7-8A7C-FF079DCC8BA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5" creationId="{BDC80D0D-D0AC-4CE1-BA90-7BD75BE67C9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7" creationId="{0D863D86-FC15-45CB-86CF-8213488A220F}"/>
          </ac:spMkLst>
        </pc:spChg>
        <pc:spChg chg="mod">
          <ac:chgData name="Cristina MartinsRodrigues" userId="78c086b1-f7ce-4395-995d-5f6a928ce23d" providerId="ADAL" clId="{D570B24E-4018-45DD-BC26-7EC80C0B18B3}" dt="2021-05-25T15:36:47.602" v="6031" actId="207"/>
          <ac:spMkLst>
            <pc:docMk/>
            <pc:sldMk cId="2266484740" sldId="663"/>
            <ac:spMk id="248" creationId="{E8A4201F-D42D-41B4-BE96-9DD2BFE12D9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9" creationId="{8F109C7F-2D28-4B60-9ED2-99C8A524598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0" creationId="{0FD477A3-F8CF-4316-9E04-ED9210B662C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2" creationId="{1E1305BF-B672-4218-A48C-262350DB513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3" creationId="{51E9B7A4-44C5-4C10-BB86-3FF4C0CB44D1}"/>
          </ac:spMkLst>
        </pc:spChg>
        <pc:spChg chg="mod">
          <ac:chgData name="Cristina MartinsRodrigues" userId="78c086b1-f7ce-4395-995d-5f6a928ce23d" providerId="ADAL" clId="{D570B24E-4018-45DD-BC26-7EC80C0B18B3}" dt="2021-05-25T15:37:47.424" v="6043" actId="207"/>
          <ac:spMkLst>
            <pc:docMk/>
            <pc:sldMk cId="2266484740" sldId="663"/>
            <ac:spMk id="254" creationId="{5357A082-E882-4CB5-94C9-3187BC91444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5" creationId="{5D14CADA-414E-4C32-A9E0-F4841B60136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6" creationId="{C8F6404C-92BA-4525-AAD6-B93B020DF9E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7" creationId="{BC980895-8E98-4334-9818-5847993A5DC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8" creationId="{21333615-2060-491D-890A-42B6AD8AC3A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0" creationId="{5B6011EC-9A17-4436-8B64-66C7B4F6021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1" creationId="{4334B774-D22D-4F78-B2BD-3775E554DA1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2" creationId="{862A3587-AD9C-484E-B605-F085B66154C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4" creationId="{B5095035-A241-488E-ACE2-2341CE4D50B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5" creationId="{913EE9DD-9976-4A4B-92F3-2D06208D806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6" creationId="{CE951C1A-0612-4618-BF82-120048D063C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7" creationId="{81E13524-4495-4B87-95BF-9FB5C3907D0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8" creationId="{A895127D-EED2-4A14-8584-4A80718DF99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9" creationId="{00C68EDB-5851-4DBD-A473-0ECC94672B8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0" creationId="{734B3C3E-25AE-4F9E-9694-5487010543E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1" creationId="{F268ED68-9E53-4365-9D30-7B992CB3356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2" creationId="{7F83C57E-9DC1-46EE-A09A-A5F01B7244F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3" creationId="{5E6E9578-750F-47F9-9175-B27FC82A927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4" creationId="{DA49B764-92BF-41FA-B2FD-FDE69FDD745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6" creationId="{3F27230F-1B34-4BC7-97DA-4481037EDD8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7" creationId="{2C1547C8-338B-4323-8114-0B2494CAB54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8" creationId="{50D31CE0-2904-4B29-AB89-84AC772C55A2}"/>
          </ac:spMkLst>
        </pc:spChg>
        <pc:spChg chg="mod">
          <ac:chgData name="Cristina MartinsRodrigues" userId="78c086b1-f7ce-4395-995d-5f6a928ce23d" providerId="ADAL" clId="{D570B24E-4018-45DD-BC26-7EC80C0B18B3}" dt="2021-05-25T15:37:56.904" v="6044" actId="207"/>
          <ac:spMkLst>
            <pc:docMk/>
            <pc:sldMk cId="2266484740" sldId="663"/>
            <ac:spMk id="279" creationId="{B548E9A1-129F-4064-8B99-7ED0D5096E1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0" creationId="{1E910DAE-6721-4F4B-A3F8-373884CD33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1" creationId="{B7AA98B4-E1FC-4C1B-964D-E66585107BD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2" creationId="{83F2C20C-BC4A-4F5D-BC6C-DECD1C101A5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4" creationId="{B9B25431-A478-41BB-A172-8FE11DFF73A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5" creationId="{8484D0F9-B8B4-4AF6-8668-755A378EB5B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6" creationId="{A61CC275-7FEA-4394-AB25-73A3A53AB6A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8" creationId="{662D372A-C356-44FC-90FF-731AEAD838AB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89" creationId="{19482C64-C2AE-4DEE-A5EC-867EDE2952BD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0" creationId="{B02CBDCD-FCB0-42E0-B9AD-20D32F63EBDF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1" creationId="{E178F27A-262F-431B-89C0-3C306CB2765A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2" creationId="{06697569-FA9E-49D4-9673-7582B2CAB354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3" creationId="{AA59D81D-8EF3-4D30-9677-10BC5E77BED5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4" creationId="{9934D9CF-801C-403A-871B-F873E30A5BDA}"/>
          </ac:spMkLst>
        </pc:spChg>
        <pc:spChg chg="mod">
          <ac:chgData name="Cristina MartinsRodrigues" userId="78c086b1-f7ce-4395-995d-5f6a928ce23d" providerId="ADAL" clId="{D570B24E-4018-45DD-BC26-7EC80C0B18B3}" dt="2021-05-25T15:36:12.695" v="6026" actId="207"/>
          <ac:spMkLst>
            <pc:docMk/>
            <pc:sldMk cId="2266484740" sldId="663"/>
            <ac:spMk id="297" creationId="{EF5951FE-B5B6-43A5-901D-7FB26262BE3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98" creationId="{B53F5867-978D-4C0E-9121-12AAEBAC931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99" creationId="{4F782A36-C0D7-4848-A684-81DDA9BC2C0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0" creationId="{0A663050-985D-4458-A95B-26C9A76703F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1" creationId="{9866E582-5EAA-4EF6-8BC9-633C3943EAD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3" creationId="{9C5B59CE-DCA8-4AF7-8CD3-1509144A189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4" creationId="{5CF251B2-2F36-425B-AAEB-0B0DE38CF94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6" creationId="{4860F253-B0CD-4A36-8FD2-3DBA54B026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7" creationId="{C9DB932F-D984-4953-83C7-ABC7C868C6A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8" creationId="{B33167DC-8ACD-4996-9ABF-E29699A61AC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9" creationId="{2916FC1A-7AE9-4903-8E9A-05A868AF489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0" creationId="{4B1C57A3-4301-4CC1-B85E-F8A1668B673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1" creationId="{5D04D072-5FA1-4F5A-BB1F-7D1E470DE53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2" creationId="{DFBA53AA-27BF-440A-9575-062EE6C0B72D}"/>
          </ac:spMkLst>
        </pc:spChg>
        <pc:spChg chg="mod">
          <ac:chgData name="Cristina MartinsRodrigues" userId="78c086b1-f7ce-4395-995d-5f6a928ce23d" providerId="ADAL" clId="{D570B24E-4018-45DD-BC26-7EC80C0B18B3}" dt="2021-05-25T15:36:35.416" v="6030" actId="207"/>
          <ac:spMkLst>
            <pc:docMk/>
            <pc:sldMk cId="2266484740" sldId="663"/>
            <ac:spMk id="314" creationId="{73DBADC1-CAFC-45AF-A6B1-45AC4A7A301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5" creationId="{02F4E0AF-A3BF-40C3-BF04-693377FA93F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7" creationId="{DDE3CD66-3B2D-42A4-9758-3B4070F8358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8" creationId="{8FE76FAA-0151-42B3-8A1B-B53D4C93F2E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0" creationId="{6C3224D0-BC9F-4072-8730-4F437B36AD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1" creationId="{DBDB38B4-5356-4859-973B-366DECC6EE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2" creationId="{1A4EC8F2-9672-43B8-B4FC-117F30B4C52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3" creationId="{EB6DF287-C5CC-4DF6-9DF8-F3DE2821C9B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5" creationId="{8ED37347-AE4D-4949-AEE5-1918CF1A6E7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7" creationId="{297FBA64-03BA-4EE2-99FE-AE66713F875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8" creationId="{ACF85DFF-1D5F-4652-A101-02F20705BD8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9" creationId="{AF84F222-F5CD-4B2B-A3BA-8A908C6910F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0" creationId="{CAC4E806-60B3-46F5-B418-38D4C53A309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1" creationId="{2E483F83-B64F-4117-A794-75FE263B0D8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2" creationId="{1C7B6E06-7ADC-4EE8-98CF-54534C17CED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3" creationId="{D9654DB8-34B3-4E72-A436-0C64A59DAC0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4" creationId="{C41E3372-D4BB-4618-9AF2-B244C3E6D5F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7" creationId="{7E5E688D-579E-44BD-A808-9A4CF49BC78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9" creationId="{25241F1C-C6AC-4ED5-B1CC-F7E9098673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0" creationId="{93CEA215-3B78-44AD-A20A-D66BF0F4FEE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1" creationId="{A7B7612C-39B9-485E-A188-BD3433DDE6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2" creationId="{A642D44E-C960-4874-830B-786608E620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3" creationId="{F2F9861D-2CE3-4F9C-80D2-136D5235604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4" creationId="{88BDDF90-CC7B-4937-B533-92D49C99037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5" creationId="{96543642-1D73-4983-9F9E-007FCA88BF4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6" creationId="{A718EEA1-8133-42B3-B33F-3A4F17AE708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8" creationId="{6375741D-28F2-4514-B44F-9C9407787AD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0" creationId="{B197634E-7C8F-4C8D-A9D2-7C59397E768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1" creationId="{92B39712-3CD5-48E8-B9D8-ACB571CE969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2" creationId="{63157761-B0CC-4129-9511-2C04AD92733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3" creationId="{8EC1D0D7-C70B-45EB-952B-E8DA7B881AC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4" creationId="{FF1733A0-4063-41A8-8DD6-BD466F570D4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5" creationId="{DBE3C93D-3E60-4E69-B132-A94A0603DE9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6" creationId="{33A0C0EA-BAD3-4727-9308-C875C4322F6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7" creationId="{A05E9F1C-FE39-4CE5-9BAB-E0521A31A19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9" creationId="{B60E6834-4448-4FFC-971D-A115FA7B4D5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1" creationId="{171D65B9-CECA-4A6F-82B0-AE9F750B905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2" creationId="{F6D17FC2-FF35-44D5-BE18-9909E6CEBE2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3" creationId="{BB85E8B8-C6F6-4F24-A0E6-C5D0A1FCDDC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4" creationId="{EF481F90-2A96-4F85-8DA3-9F051EFF822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5" creationId="{60DAC4B8-F23B-4919-9E00-0AA203634AE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6" creationId="{17D8DB39-72EC-4BD0-9703-993D45F0F1E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7" creationId="{8C1EF3B6-10B9-4869-9B44-F4C7419906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8" creationId="{280B1B0E-E515-400E-8E37-C3C30B54C52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0" creationId="{E3C54F35-0497-4A51-8E79-5EA510AFCA5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2" creationId="{09C2C25A-72E8-420C-AB4A-1A38F80F89A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3" creationId="{09687881-9264-489A-8DE6-98D64393935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4" creationId="{7133A249-872C-4CB6-A8DD-6F65A7A3188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5" creationId="{1859B489-D513-44B4-A1BF-8FE0F65E171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6" creationId="{795308CA-F2AB-401B-85B7-A66B9895CF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7" creationId="{EA75F791-9A9A-4AC0-9939-A87CC2FF654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8" creationId="{B9FDC443-BC32-4B9F-8674-6672B67B29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9" creationId="{0489AC19-19AF-43AE-A190-DBD2119D0C9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2" creationId="{590A668D-63D2-41C6-B3DA-EE23FE07B9E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4" creationId="{393EDF0B-845F-4EDF-A615-0DB5866704B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5" creationId="{3267B20D-F0C8-45FE-A5EF-77431D3D51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6" creationId="{CC33EFC0-A63E-4A39-BF8C-5451F452A49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7" creationId="{3D6B3909-DE53-4800-B639-5F58D99D6B0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8" creationId="{F5B4CB4D-3842-44A0-8857-809B46CF764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9" creationId="{762F1FAE-F7F7-4BC3-991E-D2CA3DE32AA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0" creationId="{85DE1FF8-6884-4ACF-9297-830FEC8D2F5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1" creationId="{678D078E-3CC6-4582-A243-AC722E16E7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3" creationId="{E45A8BDB-8432-4D62-898B-16E1E1E3296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5" creationId="{13489713-5495-4F98-8103-FEFAD4668EB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6" creationId="{27E465A8-8786-4149-B9CC-EA0BB449CB1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7" creationId="{68CEE204-A940-43A1-AADA-EA6D37A7768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8" creationId="{C34B215E-46A8-4E65-A25A-65147329832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9" creationId="{3AE00CD4-86EC-4122-8D8D-53C8ADE14DB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0" creationId="{43D1D57C-57C0-4B05-ADE0-88D3C6756DB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1" creationId="{E38852A0-3CE9-4C8B-9402-1D60506E1A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2" creationId="{C311D0AA-391C-4E3D-9C81-2A640F562B5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4" creationId="{AB64AABD-B92D-4CA5-8BA5-F22E5EA9FCF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6" creationId="{6254BA3E-654B-40DD-8A01-6059AF2DEE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7" creationId="{783433E4-818F-4542-BB64-DD5A37D34E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8" creationId="{771D0801-685B-4FA2-9D3B-ECC67D7BE6D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9" creationId="{EC082CEB-E214-41FF-8BEB-AD809B34F0B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0" creationId="{608384D8-3B5C-479A-9978-7EF73D7EEBD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1" creationId="{C025EB64-8FBA-41DF-B3F9-9F02D939CB7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2" creationId="{8412052B-7B0D-43DA-9945-798BEBFD97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3" creationId="{DBB4A095-CB8E-4ED6-A884-E9300C260C7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5" creationId="{76B3BCC7-D6EF-4BDD-832C-887C92CE6F8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6" creationId="{B797176F-8957-4745-8E5A-131A115162C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7" creationId="{C9B43A2E-54D5-46CC-B1B2-2AABB9B7EE8A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8" creationId="{3B7AEDEB-ED24-4674-80F5-80656313019B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9" creationId="{F6C7E849-7066-4316-A2FE-B16741CF3344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4" creationId="{E4423ED3-5B1A-4DCC-907F-B2127D785CA9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8" creationId="{50A678EE-8806-4087-A3D0-AA9C4F592290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9" creationId="{74ADCC84-7A9D-4C68-B3A9-92576608FEF1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1" creationId="{F331F119-0B80-4FDC-A4FA-65423170937A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2" creationId="{1FAD5C31-7E71-45FA-97CD-A45F17657283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3" creationId="{1598D5F2-2B08-4940-8034-675382C03E89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4" creationId="{428ABF32-0AA3-47A0-9764-47D48E90F886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5" creationId="{8B796FFE-CCE6-4F35-B263-9C7262DD152A}"/>
          </ac:spMkLst>
        </pc:spChg>
        <pc:spChg chg="add del mod">
          <ac:chgData name="Cristina MartinsRodrigues" userId="78c086b1-f7ce-4395-995d-5f6a928ce23d" providerId="ADAL" clId="{D570B24E-4018-45DD-BC26-7EC80C0B18B3}" dt="2021-05-25T15:34:12.102" v="6000" actId="478"/>
          <ac:spMkLst>
            <pc:docMk/>
            <pc:sldMk cId="2266484740" sldId="663"/>
            <ac:spMk id="440" creationId="{90714AB8-D347-41EC-A8ED-A61B30BA60AB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47" creationId="{9BF74B71-F23D-4D0E-A8AA-3FC90ADBB499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1" creationId="{94DF16E0-A5A3-4188-8C0D-373E40B438C4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2" creationId="{046D1B48-399B-4475-BFA7-3FDF23EA5358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4" creationId="{DEA2F5E8-9477-47CD-92F2-C652616B1E36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5" creationId="{54CD9E4A-D79E-46BE-B0A4-5BDC59FD085C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6" creationId="{6AF308BD-61EA-48E0-84AE-09EFE6915353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7" creationId="{7BAD5B31-2536-4E03-A5B3-CBC475FAD80A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8" creationId="{91DA3B35-AFCD-416B-8F15-B4B3C6C6F0E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3" creationId="{0FB17C56-6BA1-44BF-A371-010112795740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4" creationId="{269D24A7-0B0B-4EA0-924D-C4C06D95196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5" creationId="{A6DB5A44-534B-4516-BA0F-AB1DD357B24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6" creationId="{5916C917-4FDC-4B11-9A2F-E3BA88B743BC}"/>
          </ac:spMkLst>
        </pc:s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" creationId="{AEAD5808-F32E-48A1-B1CB-4B4B8641F76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6" creationId="{85BA4091-D461-4449-8F1F-E8537E0A7A2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" creationId="{61D6AE9F-5031-4B62-9E18-A83476E0AEB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" creationId="{01D05C7E-2E1D-4DDC-94EF-3C101F361BD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5" creationId="{9E17F3E3-647D-45FB-9BE1-EFABB9FBCC9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8" creationId="{4835CDB4-3B73-4D30-8630-6C30B790106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1" creationId="{13A05B70-B97A-493C-9F7C-74ADCD45A96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5" creationId="{BACFE2DF-8281-4098-8B4C-16655BF9678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7" creationId="{350E02D7-3611-4804-A760-51B987EE56F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42" creationId="{346F1162-C434-4FF8-8F5B-F459C3A031F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50" creationId="{86AEC4ED-D143-42F2-A92D-A053F9F352A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54" creationId="{7F259189-BB55-4620-8C7F-DB1E36C488E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66" creationId="{8BAA738A-9E6C-460E-933F-416A234B4F6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74" creationId="{9C1ED7F8-5A17-472B-8197-2341B434D41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78" creationId="{C0845AD5-9047-4CE4-B210-7855E54D77E4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86" creationId="{953E5CFA-AE49-4375-AC3E-08D476531CD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87" creationId="{7DA5B635-8581-489F-9066-1326E7AD914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93" creationId="{BC052A64-6521-448C-B1E3-1AA122B478B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96" creationId="{4E74A2AC-AC00-4AAD-98CC-B4E835A1979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4" creationId="{08C6887C-55DD-4027-AE40-775FFF25551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7" creationId="{11C96349-460C-4ACF-8779-ACE7637CA0DE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0" creationId="{15CA60C7-7BEA-4F02-AF5F-69351819130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5" creationId="{5B01DB0B-6D22-4FF0-8106-7ED9858AB98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7" creationId="{45B64A28-0D14-4F8B-913A-592FE0F7D892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6" creationId="{94777676-3EB1-44E5-BB1C-B14C03D0EDA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7" creationId="{8B41E326-1FFB-4666-A64D-34BFB4CA46C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9" creationId="{ACF933E9-0254-4F17-AE9B-A303CD9FF82A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38" creationId="{F46C1468-DF94-43B1-ACF2-232482437B3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40" creationId="{741F09D6-149E-4F74-9ABF-B0591D88A14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49" creationId="{AB192638-1982-4E99-9111-66F61097547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51" creationId="{105E7FDA-299E-4A66-A7E6-E95B0FFD98F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60" creationId="{D282FD95-F86D-4696-AE94-369070B9D87A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62" creationId="{FD7EB1AB-84B8-4043-AA1B-D4063106492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1" creationId="{78B49EBA-EBF9-42CC-8EF0-743DFBAABD1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2" creationId="{DA0A4378-1F2A-40DA-A1B4-DFB85341EF7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4" creationId="{56A53F43-49CC-4B0F-AEEE-243D8CD5392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83" creationId="{C2BCFF9F-A576-42AC-9458-C94A9307FA00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85" creationId="{CEC6ED11-8BBB-4614-8D12-EF52D9677D1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4" creationId="{0ED96F10-9006-4759-9870-B828A12FC20E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6" creationId="{24D2D480-CFDD-4FBA-8028-0ABE7ABD898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05" creationId="{777B8E34-0777-4702-92FB-1BE1CF154B75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2" creationId="{5742A6A7-8A58-423D-994B-3F190F72B20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5" creationId="{375C6BD4-210A-4E04-9368-9DA4B2D86694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9" creationId="{14080574-1608-4B52-8FCC-3BBBB9DF32F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28" creationId="{9467561F-91BD-4EE4-8152-1ABCAB67E47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34" creationId="{36D55C6B-E088-4B4B-9676-CF1392FB1C4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37" creationId="{DA731145-917A-4C06-AD7E-57183B9C72DE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0" creationId="{D4EDC29D-63EB-4CF8-A876-9AF327911B1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4" creationId="{AA7296B8-DFCB-41A2-B8A5-24B580CC75A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6" creationId="{B3922311-352A-48BA-9661-88427F560759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51" creationId="{90EBF402-24B3-4C5F-8995-4052EB46699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59" creationId="{4D1D287E-3F5F-4BF9-A6DC-D10F1A615728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63" creationId="{FF0B3D0E-5A04-47E7-B428-FFD78D3E0ACE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75" creationId="{1BDF1C01-86D2-4E08-AAC8-30C7DC5749D1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83" creationId="{2BDD60A9-DB3D-44DE-8803-F1D470B00F49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87" creationId="{A0C0FC86-48C6-4D70-83FE-5B2566D1F71D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95" creationId="{E1AAB212-2E9F-4D4B-9B04-2AAF65B8A0F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96" creationId="{E850740C-7C09-4C34-AA63-A513C1A2516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02" creationId="{08FF40C2-BAE7-4F76-9BF1-7EA5D451A32A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05" creationId="{2D0448A3-1864-463A-80BD-74282C4A27C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3" creationId="{9815B02A-0EB3-461F-9BA2-2F433F857BC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6" creationId="{E0A38B1E-5C1A-46DA-A8E4-C26A9378BE3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9" creationId="{CFE836BD-0C4E-4FD0-A54E-A86F46CA6CE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24" creationId="{FE72CFD4-FAA0-4B50-AD22-0F6D63006B8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26" creationId="{06FF7A42-01EA-4CA3-976F-35ED941D22B8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5" creationId="{551AB89C-D622-4FCA-BCED-8A86A687115F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6" creationId="{79167969-C0FC-48AD-8C83-61297B46A014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8" creationId="{85458047-36D1-4B14-8CE0-85079F3860F4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47" creationId="{A1884332-2E6F-41C2-A51A-7E45833D16E8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49" creationId="{5148115D-C578-4C32-ADA1-CC5F830EDA0B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58" creationId="{D357C14F-1790-440B-8159-E71D0918FCDF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60" creationId="{BB93E95D-43BA-41D0-8BE2-3A5E02ADE360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69" creationId="{9BAD7D18-F94E-48E9-828D-FDF33A5A9AD8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71" creationId="{7A9EDFDC-C118-42AC-8518-A13E7ED168D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0" creationId="{9E62B7D2-01AA-4AF0-BAF3-000D676C9B3B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1" creationId="{EA874C5C-FB05-4180-A72A-311AE582EA8E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3" creationId="{BEA25C19-F82E-4375-92A1-9ADF7D049A6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92" creationId="{912E47FF-E34C-4B38-91FC-7F3AB3478F32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94" creationId="{BE8C94EF-6EDC-42D2-9518-739B30BB0EC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03" creationId="{B60B8471-DCDC-438A-855A-73F39EE4450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05" creationId="{F6E0CC97-885C-415D-B8CF-84318B98A5CF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14" creationId="{99BDE6A8-7757-4CE3-BCD8-5EB460A7C94D}"/>
          </ac:grpSpMkLst>
        </pc:grpChg>
        <pc:grpChg chg="add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21" creationId="{72C61695-7B71-49B2-B521-0532F8D6EADC}"/>
          </ac:grpSpMkLst>
        </pc:grpChg>
        <pc:grpChg chg="mod">
          <ac:chgData name="Cristina MartinsRodrigues" userId="78c086b1-f7ce-4395-995d-5f6a928ce23d" providerId="ADAL" clId="{D570B24E-4018-45DD-BC26-7EC80C0B18B3}" dt="2021-05-25T15:28:38.918" v="5777"/>
          <ac:grpSpMkLst>
            <pc:docMk/>
            <pc:sldMk cId="2266484740" sldId="663"/>
            <ac:grpSpMk id="423" creationId="{E67D2538-C6A5-4185-BA82-BD7B8984CDCD}"/>
          </ac:grpSpMkLst>
        </pc:grpChg>
        <pc:grpChg chg="mod">
          <ac:chgData name="Cristina MartinsRodrigues" userId="78c086b1-f7ce-4395-995d-5f6a928ce23d" providerId="ADAL" clId="{D570B24E-4018-45DD-BC26-7EC80C0B18B3}" dt="2021-05-25T15:28:38.918" v="5777"/>
          <ac:grpSpMkLst>
            <pc:docMk/>
            <pc:sldMk cId="2266484740" sldId="663"/>
            <ac:grpSpMk id="427" creationId="{70DA80E3-4046-45C0-8E95-3CC25E266A17}"/>
          </ac:grpSpMkLst>
        </pc:grpChg>
        <pc:grpChg chg="add del mod">
          <ac:chgData name="Cristina MartinsRodrigues" userId="78c086b1-f7ce-4395-995d-5f6a928ce23d" providerId="ADAL" clId="{D570B24E-4018-45DD-BC26-7EC80C0B18B3}" dt="2021-05-25T15:31:52.271" v="5867"/>
          <ac:grpSpMkLst>
            <pc:docMk/>
            <pc:sldMk cId="2266484740" sldId="663"/>
            <ac:grpSpMk id="444" creationId="{297B997F-E119-4FF9-A598-810F24B3EDB7}"/>
          </ac:grpSpMkLst>
        </pc:grpChg>
        <pc:grpChg chg="mod">
          <ac:chgData name="Cristina MartinsRodrigues" userId="78c086b1-f7ce-4395-995d-5f6a928ce23d" providerId="ADAL" clId="{D570B24E-4018-45DD-BC26-7EC80C0B18B3}" dt="2021-05-25T15:31:50.391" v="5866"/>
          <ac:grpSpMkLst>
            <pc:docMk/>
            <pc:sldMk cId="2266484740" sldId="663"/>
            <ac:grpSpMk id="446" creationId="{DC59B291-8104-49FB-B33B-2B611EF89AA2}"/>
          </ac:grpSpMkLst>
        </pc:grpChg>
        <pc:grpChg chg="mod">
          <ac:chgData name="Cristina MartinsRodrigues" userId="78c086b1-f7ce-4395-995d-5f6a928ce23d" providerId="ADAL" clId="{D570B24E-4018-45DD-BC26-7EC80C0B18B3}" dt="2021-05-25T15:31:50.391" v="5866"/>
          <ac:grpSpMkLst>
            <pc:docMk/>
            <pc:sldMk cId="2266484740" sldId="663"/>
            <ac:grpSpMk id="450" creationId="{940D0013-DB87-4BA3-8FC2-480265F951A8}"/>
          </ac:grpSpMkLst>
        </pc:grpChg>
        <pc:grpChg chg="add del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61" creationId="{43960B8D-B539-43FB-B606-2558FB936F14}"/>
          </ac:grpSpMkLst>
        </pc:grpChg>
        <pc:grpChg chg="add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67" creationId="{67B88945-FDCC-4175-970B-41676FF7BF3A}"/>
          </ac:grpSpMkLst>
        </pc:grpChg>
        <pc:picChg chg="add del mod">
          <ac:chgData name="Cristina MartinsRodrigues" userId="78c086b1-f7ce-4395-995d-5f6a928ce23d" providerId="ADAL" clId="{D570B24E-4018-45DD-BC26-7EC80C0B18B3}" dt="2021-05-25T15:27:36.469" v="5769" actId="21"/>
          <ac:picMkLst>
            <pc:docMk/>
            <pc:sldMk cId="2266484740" sldId="663"/>
            <ac:picMk id="2" creationId="{34E290BC-7160-4F59-B8FD-67D7EB3ED365}"/>
          </ac:picMkLst>
        </pc:picChg>
        <pc:picChg chg="add del mod">
          <ac:chgData name="Cristina MartinsRodrigues" userId="78c086b1-f7ce-4395-995d-5f6a928ce23d" providerId="ADAL" clId="{D570B24E-4018-45DD-BC26-7EC80C0B18B3}" dt="2021-05-25T15:28:01.608" v="5774" actId="27803"/>
          <ac:picMkLst>
            <pc:docMk/>
            <pc:sldMk cId="2266484740" sldId="663"/>
            <ac:picMk id="211" creationId="{F356BDF5-2647-4BFD-A924-7E32F94E0663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20" creationId="{7506EB20-93B2-43F1-A65F-876CDF2163EA}"/>
          </ac:picMkLst>
        </pc:picChg>
        <pc:picChg chg="mod">
          <ac:chgData name="Cristina MartinsRodrigues" userId="78c086b1-f7ce-4395-995d-5f6a928ce23d" providerId="ADAL" clId="{D570B24E-4018-45DD-BC26-7EC80C0B18B3}" dt="2021-05-25T15:28:38.918" v="5777"/>
          <ac:picMkLst>
            <pc:docMk/>
            <pc:sldMk cId="2266484740" sldId="663"/>
            <ac:picMk id="422" creationId="{570D1B27-1B48-44CC-A4C4-2ED79B6A6EBD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36" creationId="{519ECD7D-1B98-4227-8972-BFC2044D1683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37" creationId="{8B2E459C-F4B2-4A72-9472-4F3CF5B887E9}"/>
          </ac:picMkLst>
        </pc:picChg>
        <pc:picChg chg="add del mod ord modCrop">
          <ac:chgData name="Cristina MartinsRodrigues" userId="78c086b1-f7ce-4395-995d-5f6a928ce23d" providerId="ADAL" clId="{D570B24E-4018-45DD-BC26-7EC80C0B18B3}" dt="2021-05-25T15:34:11.314" v="5999" actId="478"/>
          <ac:picMkLst>
            <pc:docMk/>
            <pc:sldMk cId="2266484740" sldId="663"/>
            <ac:picMk id="439" creationId="{22FE3061-865B-4BA2-9ABE-38EA2D095310}"/>
          </ac:picMkLst>
        </pc:picChg>
        <pc:picChg chg="add del mod">
          <ac:chgData name="Cristina MartinsRodrigues" userId="78c086b1-f7ce-4395-995d-5f6a928ce23d" providerId="ADAL" clId="{D570B24E-4018-45DD-BC26-7EC80C0B18B3}" dt="2021-05-25T15:31:45.802" v="5865" actId="478"/>
          <ac:picMkLst>
            <pc:docMk/>
            <pc:sldMk cId="2266484740" sldId="663"/>
            <ac:picMk id="442" creationId="{56586047-CCCD-40FC-84F8-E77EC74D289A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43" creationId="{B43FBB19-720A-462D-9F6F-E67009DFF63C}"/>
          </ac:picMkLst>
        </pc:picChg>
        <pc:picChg chg="mod">
          <ac:chgData name="Cristina MartinsRodrigues" userId="78c086b1-f7ce-4395-995d-5f6a928ce23d" providerId="ADAL" clId="{D570B24E-4018-45DD-BC26-7EC80C0B18B3}" dt="2021-05-25T15:31:50.391" v="5866"/>
          <ac:picMkLst>
            <pc:docMk/>
            <pc:sldMk cId="2266484740" sldId="663"/>
            <ac:picMk id="445" creationId="{AE444616-0FC8-4864-8E59-BAEB1408E79A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59" creationId="{F6DB2FAB-6B90-4022-B98C-905969DE15A2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60" creationId="{5E17B945-B199-4010-8929-0A83BEF58638}"/>
          </ac:picMkLst>
        </pc:picChg>
        <pc:picChg chg="add del mod">
          <ac:chgData name="Cristina MartinsRodrigues" userId="78c086b1-f7ce-4395-995d-5f6a928ce23d" providerId="ADAL" clId="{D570B24E-4018-45DD-BC26-7EC80C0B18B3}" dt="2021-05-25T15:38:22.996" v="6046" actId="478"/>
          <ac:picMkLst>
            <pc:docMk/>
            <pc:sldMk cId="2266484740" sldId="663"/>
            <ac:picMk id="462" creationId="{B21C33E2-0D63-4C71-B4A8-9F089CA142B6}"/>
          </ac:picMkLst>
        </pc:pic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25" creationId="{BD02A82F-D000-4AE0-ADBB-759E7E754CA8}"/>
          </ac:cxnSpMkLst>
        </pc:cxn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26" creationId="{A81FC43D-1A5D-47A0-A4D4-8CCBC5AFC28F}"/>
          </ac:cxnSpMkLst>
        </pc:cxn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30" creationId="{45DE293A-3AC1-4419-99BD-AF7A0B4C04A7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48" creationId="{EAEC3F4A-BB76-478A-AC68-1D731C34B2A3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49" creationId="{2DA3FD6C-45D1-403F-84E9-6FD59102E236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53" creationId="{0A68E0DB-B27D-4938-BC82-EDE834517DBB}"/>
          </ac:cxnSpMkLst>
        </pc:cxnChg>
      </pc:sldChg>
      <pc:sldChg chg="addSp delSp modSp add del mod">
        <pc:chgData name="Cristina MartinsRodrigues" userId="78c086b1-f7ce-4395-995d-5f6a928ce23d" providerId="ADAL" clId="{D570B24E-4018-45DD-BC26-7EC80C0B18B3}" dt="2021-05-25T15:39:39.830" v="6054" actId="47"/>
        <pc:sldMkLst>
          <pc:docMk/>
          <pc:sldMk cId="1101357400" sldId="664"/>
        </pc:sldMkLst>
        <pc:spChg chg="add mod">
          <ac:chgData name="Cristina MartinsRodrigues" userId="78c086b1-f7ce-4395-995d-5f6a928ce23d" providerId="ADAL" clId="{D570B24E-4018-45DD-BC26-7EC80C0B18B3}" dt="2021-05-25T15:32:54.180" v="5978" actId="1076"/>
          <ac:spMkLst>
            <pc:docMk/>
            <pc:sldMk cId="1101357400" sldId="664"/>
            <ac:spMk id="2" creationId="{2C19B624-F99E-44FC-9216-E42C9606DAEB}"/>
          </ac:spMkLst>
        </pc:spChg>
        <pc:picChg chg="mod ord">
          <ac:chgData name="Cristina MartinsRodrigues" userId="78c086b1-f7ce-4395-995d-5f6a928ce23d" providerId="ADAL" clId="{D570B24E-4018-45DD-BC26-7EC80C0B18B3}" dt="2021-05-25T15:34:07.105" v="5998" actId="1076"/>
          <ac:picMkLst>
            <pc:docMk/>
            <pc:sldMk cId="1101357400" sldId="664"/>
            <ac:picMk id="436" creationId="{519ECD7D-1B98-4227-8972-BFC2044D1683}"/>
          </ac:picMkLst>
        </pc:picChg>
        <pc:picChg chg="mod ord">
          <ac:chgData name="Cristina MartinsRodrigues" userId="78c086b1-f7ce-4395-995d-5f6a928ce23d" providerId="ADAL" clId="{D570B24E-4018-45DD-BC26-7EC80C0B18B3}" dt="2021-05-25T15:32:54.180" v="5978" actId="1076"/>
          <ac:picMkLst>
            <pc:docMk/>
            <pc:sldMk cId="1101357400" sldId="664"/>
            <ac:picMk id="437" creationId="{8B2E459C-F4B2-4A72-9472-4F3CF5B887E9}"/>
          </ac:picMkLst>
        </pc:picChg>
        <pc:picChg chg="add del mod">
          <ac:chgData name="Cristina MartinsRodrigues" userId="78c086b1-f7ce-4395-995d-5f6a928ce23d" providerId="ADAL" clId="{D570B24E-4018-45DD-BC26-7EC80C0B18B3}" dt="2021-05-25T15:33:28.264" v="5984" actId="478"/>
          <ac:picMkLst>
            <pc:docMk/>
            <pc:sldMk cId="1101357400" sldId="664"/>
            <ac:picMk id="438" creationId="{74B4DD9F-31E8-44E3-A5B7-EC655E2EF54F}"/>
          </ac:picMkLst>
        </pc:picChg>
        <pc:picChg chg="mod">
          <ac:chgData name="Cristina MartinsRodrigues" userId="78c086b1-f7ce-4395-995d-5f6a928ce23d" providerId="ADAL" clId="{D570B24E-4018-45DD-BC26-7EC80C0B18B3}" dt="2021-05-25T15:32:01.163" v="5870" actId="1076"/>
          <ac:picMkLst>
            <pc:docMk/>
            <pc:sldMk cId="1101357400" sldId="664"/>
            <ac:picMk id="439" creationId="{22FE3061-865B-4BA2-9ABE-38EA2D095310}"/>
          </ac:picMkLst>
        </pc:picChg>
        <pc:picChg chg="add mod">
          <ac:chgData name="Cristina MartinsRodrigues" userId="78c086b1-f7ce-4395-995d-5f6a928ce23d" providerId="ADAL" clId="{D570B24E-4018-45DD-BC26-7EC80C0B18B3}" dt="2021-05-25T15:33:46.656" v="5989" actId="1076"/>
          <ac:picMkLst>
            <pc:docMk/>
            <pc:sldMk cId="1101357400" sldId="664"/>
            <ac:picMk id="441" creationId="{CC1B40A2-306A-4307-9B9A-316D968DA926}"/>
          </ac:picMkLst>
        </pc:picChg>
      </pc:sldChg>
      <pc:sldMasterChg chg="del delSldLayout">
        <pc:chgData name="Cristina MartinsRodrigues" userId="78c086b1-f7ce-4395-995d-5f6a928ce23d" providerId="ADAL" clId="{D570B24E-4018-45DD-BC26-7EC80C0B18B3}" dt="2021-05-24T17:14:16.680" v="2615" actId="47"/>
        <pc:sldMasterMkLst>
          <pc:docMk/>
          <pc:sldMasterMk cId="1773983215" sldId="2147483672"/>
        </pc:sldMasterMkLst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588540216" sldId="2147483673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686982792" sldId="2147483674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561052084" sldId="2147483675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286506401" sldId="2147483676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049292017" sldId="2147483677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727852943" sldId="2147483678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620008732" sldId="2147483679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741892961" sldId="2147483680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932934444" sldId="2147483681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048820652" sldId="2147483682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465691950" sldId="2147483683"/>
          </pc:sldLayoutMkLst>
        </pc:sldLayoutChg>
      </pc:sldMasterChg>
    </pc:docChg>
  </pc:docChgLst>
  <pc:docChgLst>
    <pc:chgData name="Cristina Martins Rodrigues" userId="459032d2-6611-47f6-b546-c79c040e89ab" providerId="ADAL" clId="{4503DB1D-73A4-419B-8F47-3DE6F86F4096}"/>
    <pc:docChg chg="undo custSel addSld modSld">
      <pc:chgData name="Cristina Martins Rodrigues" userId="459032d2-6611-47f6-b546-c79c040e89ab" providerId="ADAL" clId="{4503DB1D-73A4-419B-8F47-3DE6F86F4096}" dt="2022-10-10T14:56:41.843" v="18" actId="478"/>
      <pc:docMkLst>
        <pc:docMk/>
      </pc:docMkLst>
      <pc:sldChg chg="addSp delSp mod addAnim delAnim modNotesTx">
        <pc:chgData name="Cristina Martins Rodrigues" userId="459032d2-6611-47f6-b546-c79c040e89ab" providerId="ADAL" clId="{4503DB1D-73A4-419B-8F47-3DE6F86F4096}" dt="2022-10-10T14:56:41.843" v="18" actId="478"/>
        <pc:sldMkLst>
          <pc:docMk/>
          <pc:sldMk cId="3382744903" sldId="657"/>
        </pc:sldMkLst>
        <pc:spChg chg="del">
          <ac:chgData name="Cristina Martins Rodrigues" userId="459032d2-6611-47f6-b546-c79c040e89ab" providerId="ADAL" clId="{4503DB1D-73A4-419B-8F47-3DE6F86F4096}" dt="2022-10-10T14:56:41.843" v="18" actId="478"/>
          <ac:spMkLst>
            <pc:docMk/>
            <pc:sldMk cId="3382744903" sldId="657"/>
            <ac:spMk id="51" creationId="{E6015227-D54E-4858-8590-43D76E546C55}"/>
          </ac:spMkLst>
        </pc:spChg>
        <pc:grpChg chg="del">
          <ac:chgData name="Cristina Martins Rodrigues" userId="459032d2-6611-47f6-b546-c79c040e89ab" providerId="ADAL" clId="{4503DB1D-73A4-419B-8F47-3DE6F86F4096}" dt="2022-10-10T14:54:45.298" v="7" actId="478"/>
          <ac:grpSpMkLst>
            <pc:docMk/>
            <pc:sldMk cId="3382744903" sldId="657"/>
            <ac:grpSpMk id="9" creationId="{9EA12C2F-0E3C-48EE-956E-A267CB919DB8}"/>
          </ac:grpSpMkLst>
        </pc:grpChg>
        <pc:grpChg chg="del">
          <ac:chgData name="Cristina Martins Rodrigues" userId="459032d2-6611-47f6-b546-c79c040e89ab" providerId="ADAL" clId="{4503DB1D-73A4-419B-8F47-3DE6F86F4096}" dt="2022-10-10T14:54:50.822" v="11" actId="478"/>
          <ac:grpSpMkLst>
            <pc:docMk/>
            <pc:sldMk cId="3382744903" sldId="657"/>
            <ac:grpSpMk id="40" creationId="{456E2CB5-FE50-4651-BF49-5DB8E09EF602}"/>
          </ac:grpSpMkLst>
        </pc:grpChg>
        <pc:grpChg chg="del">
          <ac:chgData name="Cristina Martins Rodrigues" userId="459032d2-6611-47f6-b546-c79c040e89ab" providerId="ADAL" clId="{4503DB1D-73A4-419B-8F47-3DE6F86F4096}" dt="2022-10-10T14:54:52.732" v="12" actId="478"/>
          <ac:grpSpMkLst>
            <pc:docMk/>
            <pc:sldMk cId="3382744903" sldId="657"/>
            <ac:grpSpMk id="41" creationId="{4EBA3C1F-1B38-4788-9CD9-FBB660B9C9B1}"/>
          </ac:grpSpMkLst>
        </pc:grpChg>
        <pc:grpChg chg="del">
          <ac:chgData name="Cristina Martins Rodrigues" userId="459032d2-6611-47f6-b546-c79c040e89ab" providerId="ADAL" clId="{4503DB1D-73A4-419B-8F47-3DE6F86F4096}" dt="2022-10-10T14:54:46.413" v="8" actId="478"/>
          <ac:grpSpMkLst>
            <pc:docMk/>
            <pc:sldMk cId="3382744903" sldId="657"/>
            <ac:grpSpMk id="42" creationId="{B69AE0E1-71EC-46A7-9DC3-71089D7CD101}"/>
          </ac:grpSpMkLst>
        </pc:grpChg>
        <pc:picChg chg="add del">
          <ac:chgData name="Cristina Martins Rodrigues" userId="459032d2-6611-47f6-b546-c79c040e89ab" providerId="ADAL" clId="{4503DB1D-73A4-419B-8F47-3DE6F86F4096}" dt="2022-10-10T14:54:49.373" v="10" actId="478"/>
          <ac:picMkLst>
            <pc:docMk/>
            <pc:sldMk cId="3382744903" sldId="657"/>
            <ac:picMk id="35" creationId="{DC78DFB2-CB4C-4168-859C-A795696CE0C7}"/>
          </ac:picMkLst>
        </pc:picChg>
      </pc:sldChg>
      <pc:sldChg chg="delSp modSp add mod delAnim">
        <pc:chgData name="Cristina Martins Rodrigues" userId="459032d2-6611-47f6-b546-c79c040e89ab" providerId="ADAL" clId="{4503DB1D-73A4-419B-8F47-3DE6F86F4096}" dt="2022-10-10T14:54:57.506" v="17" actId="20577"/>
        <pc:sldMkLst>
          <pc:docMk/>
          <pc:sldMk cId="4097699244" sldId="658"/>
        </pc:sldMkLst>
        <pc:spChg chg="mod">
          <ac:chgData name="Cristina Martins Rodrigues" userId="459032d2-6611-47f6-b546-c79c040e89ab" providerId="ADAL" clId="{4503DB1D-73A4-419B-8F47-3DE6F86F4096}" dt="2022-10-10T14:54:57.506" v="17" actId="20577"/>
          <ac:spMkLst>
            <pc:docMk/>
            <pc:sldMk cId="4097699244" sldId="658"/>
            <ac:spMk id="7" creationId="{76A7C204-3431-4181-AFDD-12E1C3E73557}"/>
          </ac:spMkLst>
        </pc:spChg>
        <pc:spChg chg="del">
          <ac:chgData name="Cristina Martins Rodrigues" userId="459032d2-6611-47f6-b546-c79c040e89ab" providerId="ADAL" clId="{4503DB1D-73A4-419B-8F47-3DE6F86F4096}" dt="2022-10-10T14:54:34.873" v="6" actId="478"/>
          <ac:spMkLst>
            <pc:docMk/>
            <pc:sldMk cId="4097699244" sldId="658"/>
            <ac:spMk id="51" creationId="{E6015227-D54E-4858-8590-43D76E546C55}"/>
          </ac:spMkLst>
        </pc:spChg>
        <pc:picChg chg="del">
          <ac:chgData name="Cristina Martins Rodrigues" userId="459032d2-6611-47f6-b546-c79c040e89ab" providerId="ADAL" clId="{4503DB1D-73A4-419B-8F47-3DE6F86F4096}" dt="2022-10-10T14:54:32.153" v="5" actId="478"/>
          <ac:picMkLst>
            <pc:docMk/>
            <pc:sldMk cId="4097699244" sldId="658"/>
            <ac:picMk id="35" creationId="{DC78DFB2-CB4C-4168-859C-A795696CE0C7}"/>
          </ac:picMkLst>
        </pc:picChg>
        <pc:picChg chg="del">
          <ac:chgData name="Cristina Martins Rodrigues" userId="459032d2-6611-47f6-b546-c79c040e89ab" providerId="ADAL" clId="{4503DB1D-73A4-419B-8F47-3DE6F86F4096}" dt="2022-10-10T14:54:30.848" v="4" actId="478"/>
          <ac:picMkLst>
            <pc:docMk/>
            <pc:sldMk cId="4097699244" sldId="658"/>
            <ac:picMk id="37" creationId="{EF63BC56-9D3F-43AF-8013-05E2B4FADFF4}"/>
          </ac:picMkLst>
        </pc:picChg>
        <pc:picChg chg="del">
          <ac:chgData name="Cristina Martins Rodrigues" userId="459032d2-6611-47f6-b546-c79c040e89ab" providerId="ADAL" clId="{4503DB1D-73A4-419B-8F47-3DE6F86F4096}" dt="2022-10-10T14:54:29.074" v="2" actId="478"/>
          <ac:picMkLst>
            <pc:docMk/>
            <pc:sldMk cId="4097699244" sldId="658"/>
            <ac:picMk id="38" creationId="{BB220443-96C6-424C-8592-E71CD1B60006}"/>
          </ac:picMkLst>
        </pc:picChg>
        <pc:picChg chg="del">
          <ac:chgData name="Cristina Martins Rodrigues" userId="459032d2-6611-47f6-b546-c79c040e89ab" providerId="ADAL" clId="{4503DB1D-73A4-419B-8F47-3DE6F86F4096}" dt="2022-10-10T14:54:29.873" v="3" actId="478"/>
          <ac:picMkLst>
            <pc:docMk/>
            <pc:sldMk cId="4097699244" sldId="658"/>
            <ac:picMk id="39" creationId="{2E5BADC4-4968-4D3C-8692-42B5713D37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7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 descr="Zahnräder mit einfarbiger Füllung">
            <a:extLst>
              <a:ext uri="{FF2B5EF4-FFF2-40B4-BE49-F238E27FC236}">
                <a16:creationId xmlns:a16="http://schemas.microsoft.com/office/drawing/2014/main" id="{DC78DFB2-CB4C-4168-859C-A795696C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78" y="4295562"/>
            <a:ext cx="1178799" cy="1178799"/>
          </a:xfrm>
          <a:prstGeom prst="rect">
            <a:avLst/>
          </a:prstGeom>
        </p:spPr>
      </p:pic>
      <p:pic>
        <p:nvPicPr>
          <p:cNvPr id="37" name="Grafik 36" descr="Glühbirne und Zahnrad mit einfarbiger Füllung">
            <a:extLst>
              <a:ext uri="{FF2B5EF4-FFF2-40B4-BE49-F238E27FC236}">
                <a16:creationId xmlns:a16="http://schemas.microsoft.com/office/drawing/2014/main" id="{EF63BC56-9D3F-43AF-8013-05E2B4FAD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5878" y="1400479"/>
            <a:ext cx="1178799" cy="1178799"/>
          </a:xfrm>
          <a:prstGeom prst="rect">
            <a:avLst/>
          </a:prstGeom>
        </p:spPr>
      </p:pic>
      <p:pic>
        <p:nvPicPr>
          <p:cNvPr id="38" name="Grafik 37" descr="Zahnräder mit einfarbiger Füllung">
            <a:extLst>
              <a:ext uri="{FF2B5EF4-FFF2-40B4-BE49-F238E27FC236}">
                <a16:creationId xmlns:a16="http://schemas.microsoft.com/office/drawing/2014/main" id="{BB220443-96C6-424C-8592-E71CD1B600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75523" y="1400479"/>
            <a:ext cx="1178799" cy="1178799"/>
          </a:xfrm>
          <a:prstGeom prst="rect">
            <a:avLst/>
          </a:prstGeom>
        </p:spPr>
      </p:pic>
      <p:pic>
        <p:nvPicPr>
          <p:cNvPr id="39" name="Grafik 38" descr="Glühbirne und Zahnrad mit einfarbiger Füllung">
            <a:extLst>
              <a:ext uri="{FF2B5EF4-FFF2-40B4-BE49-F238E27FC236}">
                <a16:creationId xmlns:a16="http://schemas.microsoft.com/office/drawing/2014/main" id="{2E5BADC4-4968-4D3C-8692-42B5713D3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5523" y="4295562"/>
            <a:ext cx="1178799" cy="1178799"/>
          </a:xfrm>
          <a:prstGeom prst="rect">
            <a:avLst/>
          </a:prstGeom>
        </p:spPr>
      </p:pic>
      <p:pic>
        <p:nvPicPr>
          <p:cNvPr id="5" name="Grafik 4" descr="Abstraktes Bild eines aus Mustern bestehenden Gehirns">
            <a:extLst>
              <a:ext uri="{FF2B5EF4-FFF2-40B4-BE49-F238E27FC236}">
                <a16:creationId xmlns:a16="http://schemas.microsoft.com/office/drawing/2014/main" id="{26EB8F8A-1E7F-47BB-9BFF-9EAC45D2BAA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4" t="1142" r="6850" b="9331"/>
          <a:stretch/>
        </p:blipFill>
        <p:spPr>
          <a:xfrm>
            <a:off x="3169194" y="925169"/>
            <a:ext cx="5945052" cy="5007663"/>
          </a:xfrm>
          <a:prstGeom prst="ellipse">
            <a:avLst/>
          </a:prstGeom>
          <a:effectLst>
            <a:softEdge rad="4699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4F3ADD-58E5-4178-B47E-C164F214C62B}"/>
              </a:ext>
            </a:extLst>
          </p:cNvPr>
          <p:cNvSpPr txBox="1">
            <a:spLocks/>
          </p:cNvSpPr>
          <p:nvPr/>
        </p:nvSpPr>
        <p:spPr>
          <a:xfrm>
            <a:off x="88392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2D3E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Research Data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98C1DD6-F18A-4376-A4BA-38419D53C18F}"/>
              </a:ext>
            </a:extLst>
          </p:cNvPr>
          <p:cNvGrpSpPr/>
          <p:nvPr/>
        </p:nvGrpSpPr>
        <p:grpSpPr>
          <a:xfrm>
            <a:off x="2956815" y="2085364"/>
            <a:ext cx="6369810" cy="2687273"/>
            <a:chOff x="2956815" y="2217327"/>
            <a:chExt cx="6369810" cy="2687273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25F6E55E-F216-4549-A770-16480DCFAE2B}"/>
                </a:ext>
              </a:extLst>
            </p:cNvPr>
            <p:cNvGrpSpPr/>
            <p:nvPr/>
          </p:nvGrpSpPr>
          <p:grpSpPr>
            <a:xfrm>
              <a:off x="2956815" y="4578834"/>
              <a:ext cx="6369810" cy="325766"/>
              <a:chOff x="2956469" y="4578834"/>
              <a:chExt cx="6369810" cy="325766"/>
            </a:xfrm>
          </p:grpSpPr>
          <p:sp>
            <p:nvSpPr>
              <p:cNvPr id="43" name="Arrow: Right 136">
                <a:extLst>
                  <a:ext uri="{FF2B5EF4-FFF2-40B4-BE49-F238E27FC236}">
                    <a16:creationId xmlns:a16="http://schemas.microsoft.com/office/drawing/2014/main" id="{392B1D57-65AF-4CA7-BF11-F8DBB26912A0}"/>
                  </a:ext>
                </a:extLst>
              </p:cNvPr>
              <p:cNvSpPr/>
              <p:nvPr/>
            </p:nvSpPr>
            <p:spPr>
              <a:xfrm rot="12156338">
                <a:off x="8614859" y="4579119"/>
                <a:ext cx="711420" cy="325481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Arrow: Right 136">
                <a:extLst>
                  <a:ext uri="{FF2B5EF4-FFF2-40B4-BE49-F238E27FC236}">
                    <a16:creationId xmlns:a16="http://schemas.microsoft.com/office/drawing/2014/main" id="{2B6C93DF-CF7E-4496-9867-80FEED578E85}"/>
                  </a:ext>
                </a:extLst>
              </p:cNvPr>
              <p:cNvSpPr/>
              <p:nvPr/>
            </p:nvSpPr>
            <p:spPr>
              <a:xfrm rot="9443662" flipH="1">
                <a:off x="2956469" y="4578834"/>
                <a:ext cx="711420" cy="325481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087D2E0-839B-42E8-8990-6A35F7DBF85C}"/>
                </a:ext>
              </a:extLst>
            </p:cNvPr>
            <p:cNvGrpSpPr/>
            <p:nvPr/>
          </p:nvGrpSpPr>
          <p:grpSpPr>
            <a:xfrm flipV="1">
              <a:off x="2956815" y="2217327"/>
              <a:ext cx="6369810" cy="325766"/>
              <a:chOff x="2956469" y="4578834"/>
              <a:chExt cx="6369810" cy="325766"/>
            </a:xfrm>
          </p:grpSpPr>
          <p:sp>
            <p:nvSpPr>
              <p:cNvPr id="47" name="Arrow: Right 136">
                <a:extLst>
                  <a:ext uri="{FF2B5EF4-FFF2-40B4-BE49-F238E27FC236}">
                    <a16:creationId xmlns:a16="http://schemas.microsoft.com/office/drawing/2014/main" id="{44EA7445-2853-4DCE-960F-AF1D42B952D5}"/>
                  </a:ext>
                </a:extLst>
              </p:cNvPr>
              <p:cNvSpPr/>
              <p:nvPr/>
            </p:nvSpPr>
            <p:spPr>
              <a:xfrm rot="12156338">
                <a:off x="8614859" y="4579119"/>
                <a:ext cx="711420" cy="325481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row: Right 136">
                <a:extLst>
                  <a:ext uri="{FF2B5EF4-FFF2-40B4-BE49-F238E27FC236}">
                    <a16:creationId xmlns:a16="http://schemas.microsoft.com/office/drawing/2014/main" id="{91439EDC-69B7-4AEE-A230-974D62774697}"/>
                  </a:ext>
                </a:extLst>
              </p:cNvPr>
              <p:cNvSpPr/>
              <p:nvPr/>
            </p:nvSpPr>
            <p:spPr>
              <a:xfrm rot="9443662" flipH="1">
                <a:off x="2956469" y="4578834"/>
                <a:ext cx="711420" cy="325481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7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8A8A6-48D2-4479-AF69-49B55791224B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B7DFB5A6-7F12-41B7-BF39-166BDFAB23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033907-1418-42CE-8820-4783235804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2</cp:revision>
  <dcterms:created xsi:type="dcterms:W3CDTF">2021-02-17T14:39:08Z</dcterms:created>
  <dcterms:modified xsi:type="dcterms:W3CDTF">2022-10-10T14:58:08Z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Order">
    <vt:lpwstr>52200.0000000000</vt:lpwstr>
  </property>
  <property fmtid="{D5CDD505-2E9C-101B-9397-08002B2CF9AE}" pid="4" name="xd_Signature">
    <vt:lpwstr/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