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9" r:id="rId5"/>
  </p:sldMasterIdLst>
  <p:notesMasterIdLst>
    <p:notesMasterId r:id="rId7"/>
  </p:notesMasterIdLst>
  <p:sldIdLst>
    <p:sldId id="6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082B9-8324-4EFD-ADC6-7B014A70423C}" v="1" dt="2022-10-09T19:51:0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864082B9-8324-4EFD-ADC6-7B014A70423C}"/>
    <pc:docChg chg="delSld modSld">
      <pc:chgData name="Cristina Martins Rodrigues" userId="459032d2-6611-47f6-b546-c79c040e89ab" providerId="ADAL" clId="{864082B9-8324-4EFD-ADC6-7B014A70423C}" dt="2022-10-09T19:51:00.883" v="4"/>
      <pc:docMkLst>
        <pc:docMk/>
      </pc:docMkLst>
      <pc:sldChg chg="del">
        <pc:chgData name="Cristina Martins Rodrigues" userId="459032d2-6611-47f6-b546-c79c040e89ab" providerId="ADAL" clId="{864082B9-8324-4EFD-ADC6-7B014A70423C}" dt="2022-10-09T19:50:44.815" v="0" actId="47"/>
        <pc:sldMkLst>
          <pc:docMk/>
          <pc:sldMk cId="3186881131" sldId="663"/>
        </pc:sldMkLst>
      </pc:sldChg>
      <pc:sldChg chg="del">
        <pc:chgData name="Cristina Martins Rodrigues" userId="459032d2-6611-47f6-b546-c79c040e89ab" providerId="ADAL" clId="{864082B9-8324-4EFD-ADC6-7B014A70423C}" dt="2022-10-09T19:50:45.332" v="1" actId="47"/>
        <pc:sldMkLst>
          <pc:docMk/>
          <pc:sldMk cId="3297293374" sldId="664"/>
        </pc:sldMkLst>
      </pc:sldChg>
      <pc:sldChg chg="del">
        <pc:chgData name="Cristina Martins Rodrigues" userId="459032d2-6611-47f6-b546-c79c040e89ab" providerId="ADAL" clId="{864082B9-8324-4EFD-ADC6-7B014A70423C}" dt="2022-10-09T19:50:46.671" v="3" actId="47"/>
        <pc:sldMkLst>
          <pc:docMk/>
          <pc:sldMk cId="821653136" sldId="665"/>
        </pc:sldMkLst>
      </pc:sldChg>
      <pc:sldChg chg="modAnim">
        <pc:chgData name="Cristina Martins Rodrigues" userId="459032d2-6611-47f6-b546-c79c040e89ab" providerId="ADAL" clId="{864082B9-8324-4EFD-ADC6-7B014A70423C}" dt="2022-10-09T19:51:00.883" v="4"/>
        <pc:sldMkLst>
          <pc:docMk/>
          <pc:sldMk cId="2153292457" sldId="666"/>
        </pc:sldMkLst>
      </pc:sldChg>
      <pc:sldChg chg="del">
        <pc:chgData name="Cristina Martins Rodrigues" userId="459032d2-6611-47f6-b546-c79c040e89ab" providerId="ADAL" clId="{864082B9-8324-4EFD-ADC6-7B014A70423C}" dt="2022-10-09T19:50:46.044" v="2" actId="47"/>
        <pc:sldMkLst>
          <pc:docMk/>
          <pc:sldMk cId="1457570974" sldId="6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09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19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0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9B4ABF61-3C5C-4EE7-8628-2EF5246FA9FA}"/>
              </a:ext>
            </a:extLst>
          </p:cNvPr>
          <p:cNvGrpSpPr/>
          <p:nvPr/>
        </p:nvGrpSpPr>
        <p:grpSpPr>
          <a:xfrm rot="1196001">
            <a:off x="4743203" y="3274719"/>
            <a:ext cx="1222991" cy="1368735"/>
            <a:chOff x="838200" y="2238012"/>
            <a:chExt cx="2039285" cy="2594474"/>
          </a:xfrm>
        </p:grpSpPr>
        <p:pic>
          <p:nvPicPr>
            <p:cNvPr id="191" name="Picture 4" descr="Related image">
              <a:extLst>
                <a:ext uri="{FF2B5EF4-FFF2-40B4-BE49-F238E27FC236}">
                  <a16:creationId xmlns:a16="http://schemas.microsoft.com/office/drawing/2014/main" id="{65056DEA-70FA-41B7-990B-E98A2E60A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238012"/>
              <a:ext cx="1211949" cy="167733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92" name="Picture 6" descr="Related image">
              <a:extLst>
                <a:ext uri="{FF2B5EF4-FFF2-40B4-BE49-F238E27FC236}">
                  <a16:creationId xmlns:a16="http://schemas.microsoft.com/office/drawing/2014/main" id="{A9689B38-7552-4F06-B4B9-1B5EB072EBA1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824" y="2424523"/>
              <a:ext cx="1213661" cy="17125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93" name="Picture 4" descr="Image result for research notes">
              <a:extLst>
                <a:ext uri="{FF2B5EF4-FFF2-40B4-BE49-F238E27FC236}">
                  <a16:creationId xmlns:a16="http://schemas.microsoft.com/office/drawing/2014/main" id="{D574BD83-2B20-46FB-931B-1F1E31DFD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200" y="3117949"/>
              <a:ext cx="1213661" cy="171453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5329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10|9.8|9.5|23.6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5A9C08-7D2C-4BDE-9450-11AAD6D1A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2022-10-09T19:51:03Z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