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49AE9-874C-42F2-985B-15648F60B4D0}" v="1" dt="2022-10-11T09:41:30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Cristina Martins Rodrigues" userId="459032d2-6611-47f6-b546-c79c040e89ab" providerId="ADAL" clId="{FF949AE9-874C-42F2-985B-15648F60B4D0}"/>
    <pc:docChg chg="custSel modSld">
      <pc:chgData name="Cristina Martins Rodrigues" userId="459032d2-6611-47f6-b546-c79c040e89ab" providerId="ADAL" clId="{FF949AE9-874C-42F2-985B-15648F60B4D0}" dt="2022-10-11T09:41:36.736" v="2" actId="478"/>
      <pc:docMkLst>
        <pc:docMk/>
      </pc:docMkLst>
      <pc:sldChg chg="addSp delSp modSp mod">
        <pc:chgData name="Cristina Martins Rodrigues" userId="459032d2-6611-47f6-b546-c79c040e89ab" providerId="ADAL" clId="{FF949AE9-874C-42F2-985B-15648F60B4D0}" dt="2022-10-11T09:41:36.736" v="2" actId="478"/>
        <pc:sldMkLst>
          <pc:docMk/>
          <pc:sldMk cId="2866835899" sldId="797"/>
        </pc:sldMkLst>
        <pc:spChg chg="del">
          <ac:chgData name="Cristina Martins Rodrigues" userId="459032d2-6611-47f6-b546-c79c040e89ab" providerId="ADAL" clId="{FF949AE9-874C-42F2-985B-15648F60B4D0}" dt="2022-10-11T09:41:24.973" v="0" actId="478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Cristina Martins Rodrigues" userId="459032d2-6611-47f6-b546-c79c040e89ab" providerId="ADAL" clId="{FF949AE9-874C-42F2-985B-15648F60B4D0}" dt="2022-10-11T09:41:25.726" v="1" actId="478"/>
          <ac:spMkLst>
            <pc:docMk/>
            <pc:sldMk cId="2866835899" sldId="797"/>
            <ac:spMk id="6" creationId="{2336E227-D80B-6E69-D932-0A77A7941288}"/>
          </ac:spMkLst>
        </pc:spChg>
        <pc:spChg chg="del">
          <ac:chgData name="Cristina Martins Rodrigues" userId="459032d2-6611-47f6-b546-c79c040e89ab" providerId="ADAL" clId="{FF949AE9-874C-42F2-985B-15648F60B4D0}" dt="2022-10-11T09:41:36.736" v="2" actId="478"/>
          <ac:spMkLst>
            <pc:docMk/>
            <pc:sldMk cId="2866835899" sldId="797"/>
            <ac:spMk id="14" creationId="{DD885D16-F705-489F-B42B-3D682B2359A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98BBEC-B25D-4C2B-80A8-B4E9AC6FD740}"/>
              </a:ext>
            </a:extLst>
          </p:cNvPr>
          <p:cNvGrpSpPr/>
          <p:nvPr/>
        </p:nvGrpSpPr>
        <p:grpSpPr>
          <a:xfrm>
            <a:off x="3328260" y="1805858"/>
            <a:ext cx="5535481" cy="4650176"/>
            <a:chOff x="2580234" y="2000342"/>
            <a:chExt cx="4532789" cy="380784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57357-4C3F-4C3C-A2ED-5B5EBD2EB347}"/>
                </a:ext>
              </a:extLst>
            </p:cNvPr>
            <p:cNvSpPr/>
            <p:nvPr/>
          </p:nvSpPr>
          <p:spPr>
            <a:xfrm flipH="1">
              <a:off x="3674434" y="2455431"/>
              <a:ext cx="2971446" cy="2027233"/>
            </a:xfrm>
            <a:custGeom>
              <a:avLst/>
              <a:gdLst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380385 h 1982160"/>
                <a:gd name="connsiteX1" fmla="*/ 404553 w 3541222"/>
                <a:gd name="connsiteY1" fmla="*/ 1283891 h 1982160"/>
                <a:gd name="connsiteX2" fmla="*/ 1197033 w 3541222"/>
                <a:gd name="connsiteY2" fmla="*/ 3731 h 1982160"/>
                <a:gd name="connsiteX3" fmla="*/ 1911927 w 3541222"/>
                <a:gd name="connsiteY3" fmla="*/ 1743862 h 1982160"/>
                <a:gd name="connsiteX4" fmla="*/ 3541222 w 3541222"/>
                <a:gd name="connsiteY4" fmla="*/ 1982160 h 1982160"/>
                <a:gd name="connsiteX0" fmla="*/ 0 w 3541222"/>
                <a:gd name="connsiteY0" fmla="*/ 1382916 h 1984691"/>
                <a:gd name="connsiteX1" fmla="*/ 478072 w 3541222"/>
                <a:gd name="connsiteY1" fmla="*/ 1171547 h 1984691"/>
                <a:gd name="connsiteX2" fmla="*/ 1197033 w 3541222"/>
                <a:gd name="connsiteY2" fmla="*/ 6262 h 1984691"/>
                <a:gd name="connsiteX3" fmla="*/ 1911927 w 3541222"/>
                <a:gd name="connsiteY3" fmla="*/ 1746393 h 1984691"/>
                <a:gd name="connsiteX4" fmla="*/ 3541222 w 3541222"/>
                <a:gd name="connsiteY4" fmla="*/ 1984691 h 1984691"/>
                <a:gd name="connsiteX0" fmla="*/ 0 w 3541222"/>
                <a:gd name="connsiteY0" fmla="*/ 1419507 h 2021282"/>
                <a:gd name="connsiteX1" fmla="*/ 478072 w 3541222"/>
                <a:gd name="connsiteY1" fmla="*/ 1208138 h 2021282"/>
                <a:gd name="connsiteX2" fmla="*/ 1100538 w 3541222"/>
                <a:gd name="connsiteY2" fmla="*/ 6093 h 2021282"/>
                <a:gd name="connsiteX3" fmla="*/ 1911927 w 3541222"/>
                <a:gd name="connsiteY3" fmla="*/ 1782984 h 2021282"/>
                <a:gd name="connsiteX4" fmla="*/ 3541222 w 3541222"/>
                <a:gd name="connsiteY4" fmla="*/ 2021282 h 2021282"/>
                <a:gd name="connsiteX0" fmla="*/ 0 w 3541222"/>
                <a:gd name="connsiteY0" fmla="*/ 1413426 h 2015201"/>
                <a:gd name="connsiteX1" fmla="*/ 478072 w 3541222"/>
                <a:gd name="connsiteY1" fmla="*/ 1202057 h 2015201"/>
                <a:gd name="connsiteX2" fmla="*/ 1100538 w 3541222"/>
                <a:gd name="connsiteY2" fmla="*/ 12 h 2015201"/>
                <a:gd name="connsiteX3" fmla="*/ 1911927 w 3541222"/>
                <a:gd name="connsiteY3" fmla="*/ 1776903 h 2015201"/>
                <a:gd name="connsiteX4" fmla="*/ 3541222 w 3541222"/>
                <a:gd name="connsiteY4" fmla="*/ 2015201 h 2015201"/>
                <a:gd name="connsiteX0" fmla="*/ 0 w 3541222"/>
                <a:gd name="connsiteY0" fmla="*/ 1413426 h 2015201"/>
                <a:gd name="connsiteX1" fmla="*/ 478072 w 3541222"/>
                <a:gd name="connsiteY1" fmla="*/ 1202057 h 2015201"/>
                <a:gd name="connsiteX2" fmla="*/ 1017828 w 3541222"/>
                <a:gd name="connsiteY2" fmla="*/ 12 h 2015201"/>
                <a:gd name="connsiteX3" fmla="*/ 1911927 w 3541222"/>
                <a:gd name="connsiteY3" fmla="*/ 1776903 h 2015201"/>
                <a:gd name="connsiteX4" fmla="*/ 3541222 w 3541222"/>
                <a:gd name="connsiteY4" fmla="*/ 2015201 h 2015201"/>
                <a:gd name="connsiteX0" fmla="*/ 0 w 3541222"/>
                <a:gd name="connsiteY0" fmla="*/ 1420863 h 2022638"/>
                <a:gd name="connsiteX1" fmla="*/ 459692 w 3541222"/>
                <a:gd name="connsiteY1" fmla="*/ 1158949 h 2022638"/>
                <a:gd name="connsiteX2" fmla="*/ 1017828 w 3541222"/>
                <a:gd name="connsiteY2" fmla="*/ 7449 h 2022638"/>
                <a:gd name="connsiteX3" fmla="*/ 1911927 w 3541222"/>
                <a:gd name="connsiteY3" fmla="*/ 1784340 h 2022638"/>
                <a:gd name="connsiteX4" fmla="*/ 3541222 w 3541222"/>
                <a:gd name="connsiteY4" fmla="*/ 2022638 h 2022638"/>
                <a:gd name="connsiteX0" fmla="*/ 0 w 2971446"/>
                <a:gd name="connsiteY0" fmla="*/ 1420863 h 2027233"/>
                <a:gd name="connsiteX1" fmla="*/ 459692 w 2971446"/>
                <a:gd name="connsiteY1" fmla="*/ 1158949 h 2027233"/>
                <a:gd name="connsiteX2" fmla="*/ 1017828 w 2971446"/>
                <a:gd name="connsiteY2" fmla="*/ 7449 h 2027233"/>
                <a:gd name="connsiteX3" fmla="*/ 1911927 w 2971446"/>
                <a:gd name="connsiteY3" fmla="*/ 1784340 h 2027233"/>
                <a:gd name="connsiteX4" fmla="*/ 2971446 w 2971446"/>
                <a:gd name="connsiteY4" fmla="*/ 2027233 h 20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446" h="2027233">
                  <a:moveTo>
                    <a:pt x="0" y="1420863"/>
                  </a:moveTo>
                  <a:cubicBezTo>
                    <a:pt x="295512" y="1421859"/>
                    <a:pt x="290054" y="1394518"/>
                    <a:pt x="459692" y="1158949"/>
                  </a:cubicBezTo>
                  <a:cubicBezTo>
                    <a:pt x="629330" y="923380"/>
                    <a:pt x="775789" y="-96783"/>
                    <a:pt x="1017828" y="7449"/>
                  </a:cubicBezTo>
                  <a:cubicBezTo>
                    <a:pt x="1259867" y="111681"/>
                    <a:pt x="1521229" y="1454602"/>
                    <a:pt x="1911927" y="1784340"/>
                  </a:cubicBezTo>
                  <a:cubicBezTo>
                    <a:pt x="2302625" y="2114078"/>
                    <a:pt x="2713752" y="1979204"/>
                    <a:pt x="2971446" y="20272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172EF3-49FA-4299-A074-8BEF13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3207293" y="5298006"/>
              <a:ext cx="39057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851D7D-7B33-4C43-81B8-A6307E76C2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63058" y="3659128"/>
              <a:ext cx="33175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2C0C84-5B36-4C09-94AD-76972CBE9C2E}"/>
                </a:ext>
              </a:extLst>
            </p:cNvPr>
            <p:cNvSpPr txBox="1"/>
            <p:nvPr/>
          </p:nvSpPr>
          <p:spPr>
            <a:xfrm>
              <a:off x="4141891" y="5430150"/>
              <a:ext cx="2154772" cy="378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reaction coordinate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71BFB-DDE0-4BD4-8650-CB22D4B88F55}"/>
                </a:ext>
              </a:extLst>
            </p:cNvPr>
            <p:cNvSpPr txBox="1"/>
            <p:nvPr/>
          </p:nvSpPr>
          <p:spPr>
            <a:xfrm rot="16200000">
              <a:off x="2342936" y="3382841"/>
              <a:ext cx="852636" cy="378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energy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1D747-4590-4B24-B44F-3047A13BF2F1}"/>
                </a:ext>
              </a:extLst>
            </p:cNvPr>
            <p:cNvSpPr txBox="1"/>
            <p:nvPr/>
          </p:nvSpPr>
          <p:spPr>
            <a:xfrm>
              <a:off x="6051770" y="3907295"/>
              <a:ext cx="1061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FAIR 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4753E1-BF82-44EE-B8AF-320E0DFF0855}"/>
                </a:ext>
              </a:extLst>
            </p:cNvPr>
            <p:cNvSpPr/>
            <p:nvPr/>
          </p:nvSpPr>
          <p:spPr>
            <a:xfrm>
              <a:off x="6296663" y="3851735"/>
              <a:ext cx="363003" cy="6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A7FE92-BB30-4755-909F-FE4F3E167E3A}"/>
                </a:ext>
              </a:extLst>
            </p:cNvPr>
            <p:cNvSpPr/>
            <p:nvPr/>
          </p:nvSpPr>
          <p:spPr>
            <a:xfrm>
              <a:off x="3660648" y="4443105"/>
              <a:ext cx="363003" cy="64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F1C616-0568-4DAB-8752-F6DACE3C7B50}"/>
                </a:ext>
              </a:extLst>
            </p:cNvPr>
            <p:cNvSpPr txBox="1"/>
            <p:nvPr/>
          </p:nvSpPr>
          <p:spPr>
            <a:xfrm>
              <a:off x="3392292" y="4573632"/>
              <a:ext cx="126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experiment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83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350739D6-D1F2-43BD-B7C5-525317956E8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2022-10-11T09:41:47Z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