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8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44F5E-ABC5-4012-B62C-E33B3342125B}" v="1" dt="2022-10-11T09:45:09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Cristina Martins Rodrigues" userId="459032d2-6611-47f6-b546-c79c040e89ab" providerId="ADAL" clId="{DC344F5E-ABC5-4012-B62C-E33B3342125B}"/>
    <pc:docChg chg="custSel modSld">
      <pc:chgData name="Cristina Martins Rodrigues" userId="459032d2-6611-47f6-b546-c79c040e89ab" providerId="ADAL" clId="{DC344F5E-ABC5-4012-B62C-E33B3342125B}" dt="2022-10-11T09:45:06.648" v="4" actId="478"/>
      <pc:docMkLst>
        <pc:docMk/>
      </pc:docMkLst>
      <pc:sldChg chg="addSp delSp modSp mod">
        <pc:chgData name="Cristina Martins Rodrigues" userId="459032d2-6611-47f6-b546-c79c040e89ab" providerId="ADAL" clId="{DC344F5E-ABC5-4012-B62C-E33B3342125B}" dt="2022-10-11T09:45:06.648" v="4" actId="478"/>
        <pc:sldMkLst>
          <pc:docMk/>
          <pc:sldMk cId="2671740947" sldId="810"/>
        </pc:sldMkLst>
        <pc:spChg chg="del">
          <ac:chgData name="Cristina Martins Rodrigues" userId="459032d2-6611-47f6-b546-c79c040e89ab" providerId="ADAL" clId="{DC344F5E-ABC5-4012-B62C-E33B3342125B}" dt="2022-10-11T09:45:02.615" v="1" actId="478"/>
          <ac:spMkLst>
            <pc:docMk/>
            <pc:sldMk cId="2671740947" sldId="810"/>
            <ac:spMk id="2" creationId="{9CC3F480-41A3-43D5-A45C-308C61411923}"/>
          </ac:spMkLst>
        </pc:spChg>
        <pc:spChg chg="del">
          <ac:chgData name="Cristina Martins Rodrigues" userId="459032d2-6611-47f6-b546-c79c040e89ab" providerId="ADAL" clId="{DC344F5E-ABC5-4012-B62C-E33B3342125B}" dt="2022-10-11T09:45:01.443" v="0" actId="478"/>
          <ac:spMkLst>
            <pc:docMk/>
            <pc:sldMk cId="2671740947" sldId="810"/>
            <ac:spMk id="3" creationId="{796D4F03-F226-4822-B37B-2D1775A4CB11}"/>
          </ac:spMkLst>
        </pc:spChg>
        <pc:spChg chg="add del mod">
          <ac:chgData name="Cristina Martins Rodrigues" userId="459032d2-6611-47f6-b546-c79c040e89ab" providerId="ADAL" clId="{DC344F5E-ABC5-4012-B62C-E33B3342125B}" dt="2022-10-11T09:45:03.877" v="2" actId="478"/>
          <ac:spMkLst>
            <pc:docMk/>
            <pc:sldMk cId="2671740947" sldId="810"/>
            <ac:spMk id="5" creationId="{599471B5-1FB3-46CD-6F0A-8336CEEE0CF5}"/>
          </ac:spMkLst>
        </pc:spChg>
        <pc:spChg chg="add del mod">
          <ac:chgData name="Cristina Martins Rodrigues" userId="459032d2-6611-47f6-b546-c79c040e89ab" providerId="ADAL" clId="{DC344F5E-ABC5-4012-B62C-E33B3342125B}" dt="2022-10-11T09:45:04.674" v="3" actId="478"/>
          <ac:spMkLst>
            <pc:docMk/>
            <pc:sldMk cId="2671740947" sldId="810"/>
            <ac:spMk id="7" creationId="{87BD4F46-D00C-57C8-F53E-2DDDA8FE2FD7}"/>
          </ac:spMkLst>
        </pc:spChg>
        <pc:spChg chg="del">
          <ac:chgData name="Cristina Martins Rodrigues" userId="459032d2-6611-47f6-b546-c79c040e89ab" providerId="ADAL" clId="{DC344F5E-ABC5-4012-B62C-E33B3342125B}" dt="2022-10-11T09:45:06.648" v="4" actId="478"/>
          <ac:spMkLst>
            <pc:docMk/>
            <pc:sldMk cId="2671740947" sldId="810"/>
            <ac:spMk id="114" creationId="{EB3AFCB6-3103-496D-AA3F-756422E7442B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FC96FAF5-350D-4302-8A69-16044950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54" y="2697484"/>
            <a:ext cx="3245318" cy="345890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86C054-6EA7-4A5B-9CBF-81D630AD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340" y="1611229"/>
            <a:ext cx="1159066" cy="1167132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BDFB0F0C-1326-4817-A1A3-B031FF0C9EB0}"/>
              </a:ext>
            </a:extLst>
          </p:cNvPr>
          <p:cNvGrpSpPr/>
          <p:nvPr/>
        </p:nvGrpSpPr>
        <p:grpSpPr>
          <a:xfrm>
            <a:off x="2623482" y="3773588"/>
            <a:ext cx="1429569" cy="1378216"/>
            <a:chOff x="1144627" y="3489970"/>
            <a:chExt cx="699880" cy="6747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E3CC36-0748-48F1-86D3-174D2E2A3E4B}"/>
                </a:ext>
              </a:extLst>
            </p:cNvPr>
            <p:cNvSpPr/>
            <p:nvPr/>
          </p:nvSpPr>
          <p:spPr>
            <a:xfrm>
              <a:off x="1359179" y="3752361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591FF19-4CA1-45D7-A900-298F7D6F9C56}"/>
                </a:ext>
              </a:extLst>
            </p:cNvPr>
            <p:cNvSpPr/>
            <p:nvPr/>
          </p:nvSpPr>
          <p:spPr>
            <a:xfrm>
              <a:off x="1512007" y="3744420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B0ADBC3-A8B6-474D-887B-425E938C72A3}"/>
                </a:ext>
              </a:extLst>
            </p:cNvPr>
            <p:cNvSpPr/>
            <p:nvPr/>
          </p:nvSpPr>
          <p:spPr>
            <a:xfrm>
              <a:off x="1359180" y="3895874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4591CE-36A8-47D3-8A97-7CDF46AF722C}"/>
                </a:ext>
              </a:extLst>
            </p:cNvPr>
            <p:cNvSpPr/>
            <p:nvPr/>
          </p:nvSpPr>
          <p:spPr>
            <a:xfrm>
              <a:off x="1512007" y="3887933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49C51C-6C84-4D76-82B6-13F7B4745D49}"/>
                </a:ext>
              </a:extLst>
            </p:cNvPr>
            <p:cNvSpPr/>
            <p:nvPr/>
          </p:nvSpPr>
          <p:spPr>
            <a:xfrm>
              <a:off x="1359180" y="4036825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34CB6E-95EA-4436-808C-446AF846B37F}"/>
                </a:ext>
              </a:extLst>
            </p:cNvPr>
            <p:cNvSpPr/>
            <p:nvPr/>
          </p:nvSpPr>
          <p:spPr>
            <a:xfrm>
              <a:off x="1512007" y="4028884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9120E7-1FAB-4336-92A6-47C91DD06153}"/>
                </a:ext>
              </a:extLst>
            </p:cNvPr>
            <p:cNvSpPr/>
            <p:nvPr/>
          </p:nvSpPr>
          <p:spPr>
            <a:xfrm>
              <a:off x="1344255" y="3653892"/>
              <a:ext cx="163797" cy="664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FE9CA3A-22CE-4329-B6CA-1AFA8CC76801}"/>
                </a:ext>
              </a:extLst>
            </p:cNvPr>
            <p:cNvSpPr/>
            <p:nvPr/>
          </p:nvSpPr>
          <p:spPr>
            <a:xfrm>
              <a:off x="1680710" y="3653892"/>
              <a:ext cx="163797" cy="664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35B604-AF48-4FD3-A7B6-ABC043047D20}"/>
                </a:ext>
              </a:extLst>
            </p:cNvPr>
            <p:cNvSpPr/>
            <p:nvPr/>
          </p:nvSpPr>
          <p:spPr>
            <a:xfrm>
              <a:off x="1512799" y="3653892"/>
              <a:ext cx="163797" cy="664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51C40B9-C2B1-496E-A4D6-E1216B0D556D}"/>
                </a:ext>
              </a:extLst>
            </p:cNvPr>
            <p:cNvGrpSpPr/>
            <p:nvPr/>
          </p:nvGrpSpPr>
          <p:grpSpPr>
            <a:xfrm>
              <a:off x="1144627" y="3489970"/>
              <a:ext cx="294171" cy="294171"/>
              <a:chOff x="6521477" y="1700949"/>
              <a:chExt cx="343598" cy="34359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574BC37-B63D-4985-A002-9FD87B66278C}"/>
                  </a:ext>
                </a:extLst>
              </p:cNvPr>
              <p:cNvSpPr/>
              <p:nvPr/>
            </p:nvSpPr>
            <p:spPr>
              <a:xfrm>
                <a:off x="6521477" y="1700949"/>
                <a:ext cx="343598" cy="34359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7" name="Graphic 234" descr="Pinch Zoom In with solid fill">
                <a:extLst>
                  <a:ext uri="{FF2B5EF4-FFF2-40B4-BE49-F238E27FC236}">
                    <a16:creationId xmlns:a16="http://schemas.microsoft.com/office/drawing/2014/main" id="{15FEE00A-523B-401F-9EA0-12B6207C2907}"/>
                  </a:ext>
                </a:extLst>
              </p:cNvPr>
              <p:cNvGrpSpPr/>
              <p:nvPr/>
            </p:nvGrpSpPr>
            <p:grpSpPr>
              <a:xfrm>
                <a:off x="6548627" y="1737501"/>
                <a:ext cx="289297" cy="289297"/>
                <a:chOff x="4967716" y="849917"/>
                <a:chExt cx="914400" cy="914400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6899FD1-C9A3-45F9-BDFF-0238B7CEDF7E}"/>
                    </a:ext>
                  </a:extLst>
                </p:cNvPr>
                <p:cNvSpPr/>
                <p:nvPr/>
              </p:nvSpPr>
              <p:spPr>
                <a:xfrm>
                  <a:off x="5022961" y="964217"/>
                  <a:ext cx="214312" cy="438150"/>
                </a:xfrm>
                <a:custGeom>
                  <a:avLst/>
                  <a:gdLst>
                    <a:gd name="connsiteX0" fmla="*/ 130493 w 214312"/>
                    <a:gd name="connsiteY0" fmla="*/ 189548 h 438150"/>
                    <a:gd name="connsiteX1" fmla="*/ 146685 w 214312"/>
                    <a:gd name="connsiteY1" fmla="*/ 75248 h 438150"/>
                    <a:gd name="connsiteX2" fmla="*/ 183833 w 214312"/>
                    <a:gd name="connsiteY2" fmla="*/ 124778 h 438150"/>
                    <a:gd name="connsiteX3" fmla="*/ 214312 w 214312"/>
                    <a:gd name="connsiteY3" fmla="*/ 101918 h 438150"/>
                    <a:gd name="connsiteX4" fmla="*/ 138112 w 214312"/>
                    <a:gd name="connsiteY4" fmla="*/ 0 h 438150"/>
                    <a:gd name="connsiteX5" fmla="*/ 37147 w 214312"/>
                    <a:gd name="connsiteY5" fmla="*/ 76200 h 438150"/>
                    <a:gd name="connsiteX6" fmla="*/ 60008 w 214312"/>
                    <a:gd name="connsiteY6" fmla="*/ 106680 h 438150"/>
                    <a:gd name="connsiteX7" fmla="*/ 109537 w 214312"/>
                    <a:gd name="connsiteY7" fmla="*/ 69532 h 438150"/>
                    <a:gd name="connsiteX8" fmla="*/ 92393 w 214312"/>
                    <a:gd name="connsiteY8" fmla="*/ 183833 h 438150"/>
                    <a:gd name="connsiteX9" fmla="*/ 83820 w 214312"/>
                    <a:gd name="connsiteY9" fmla="*/ 248602 h 438150"/>
                    <a:gd name="connsiteX10" fmla="*/ 66675 w 214312"/>
                    <a:gd name="connsiteY10" fmla="*/ 362903 h 438150"/>
                    <a:gd name="connsiteX11" fmla="*/ 30480 w 214312"/>
                    <a:gd name="connsiteY11" fmla="*/ 314325 h 438150"/>
                    <a:gd name="connsiteX12" fmla="*/ 0 w 214312"/>
                    <a:gd name="connsiteY12" fmla="*/ 337185 h 438150"/>
                    <a:gd name="connsiteX13" fmla="*/ 75248 w 214312"/>
                    <a:gd name="connsiteY13" fmla="*/ 438150 h 438150"/>
                    <a:gd name="connsiteX14" fmla="*/ 177165 w 214312"/>
                    <a:gd name="connsiteY14" fmla="*/ 361950 h 438150"/>
                    <a:gd name="connsiteX15" fmla="*/ 154305 w 214312"/>
                    <a:gd name="connsiteY15" fmla="*/ 331470 h 438150"/>
                    <a:gd name="connsiteX16" fmla="*/ 104775 w 214312"/>
                    <a:gd name="connsiteY16" fmla="*/ 368618 h 438150"/>
                    <a:gd name="connsiteX17" fmla="*/ 120968 w 214312"/>
                    <a:gd name="connsiteY17" fmla="*/ 254318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4312" h="438150">
                      <a:moveTo>
                        <a:pt x="130493" y="189548"/>
                      </a:moveTo>
                      <a:lnTo>
                        <a:pt x="146685" y="75248"/>
                      </a:lnTo>
                      <a:lnTo>
                        <a:pt x="183833" y="124778"/>
                      </a:lnTo>
                      <a:lnTo>
                        <a:pt x="214312" y="101918"/>
                      </a:lnTo>
                      <a:lnTo>
                        <a:pt x="138112" y="0"/>
                      </a:lnTo>
                      <a:lnTo>
                        <a:pt x="37147" y="76200"/>
                      </a:lnTo>
                      <a:lnTo>
                        <a:pt x="60008" y="106680"/>
                      </a:lnTo>
                      <a:lnTo>
                        <a:pt x="109537" y="69532"/>
                      </a:lnTo>
                      <a:lnTo>
                        <a:pt x="92393" y="183833"/>
                      </a:lnTo>
                      <a:lnTo>
                        <a:pt x="83820" y="248602"/>
                      </a:lnTo>
                      <a:lnTo>
                        <a:pt x="66675" y="362903"/>
                      </a:lnTo>
                      <a:lnTo>
                        <a:pt x="30480" y="314325"/>
                      </a:lnTo>
                      <a:lnTo>
                        <a:pt x="0" y="337185"/>
                      </a:lnTo>
                      <a:lnTo>
                        <a:pt x="75248" y="438150"/>
                      </a:lnTo>
                      <a:lnTo>
                        <a:pt x="177165" y="361950"/>
                      </a:lnTo>
                      <a:lnTo>
                        <a:pt x="154305" y="331470"/>
                      </a:lnTo>
                      <a:lnTo>
                        <a:pt x="104775" y="368618"/>
                      </a:lnTo>
                      <a:lnTo>
                        <a:pt x="120968" y="254318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53EC4022-99BE-47CF-B65E-FA588611BE27}"/>
                    </a:ext>
                  </a:extLst>
                </p:cNvPr>
                <p:cNvSpPr/>
                <p:nvPr/>
              </p:nvSpPr>
              <p:spPr>
                <a:xfrm>
                  <a:off x="5238268" y="1011317"/>
                  <a:ext cx="586697" cy="649177"/>
                </a:xfrm>
                <a:custGeom>
                  <a:avLst/>
                  <a:gdLst>
                    <a:gd name="connsiteX0" fmla="*/ 568600 w 586697"/>
                    <a:gd name="connsiteY0" fmla="*/ 507255 h 649177"/>
                    <a:gd name="connsiteX1" fmla="*/ 557170 w 586697"/>
                    <a:gd name="connsiteY1" fmla="*/ 313897 h 649177"/>
                    <a:gd name="connsiteX2" fmla="*/ 493353 w 586697"/>
                    <a:gd name="connsiteY2" fmla="*/ 172927 h 649177"/>
                    <a:gd name="connsiteX3" fmla="*/ 424773 w 586697"/>
                    <a:gd name="connsiteY3" fmla="*/ 147210 h 649177"/>
                    <a:gd name="connsiteX4" fmla="*/ 399055 w 586697"/>
                    <a:gd name="connsiteY4" fmla="*/ 171975 h 649177"/>
                    <a:gd name="connsiteX5" fmla="*/ 397150 w 586697"/>
                    <a:gd name="connsiteY5" fmla="*/ 171975 h 649177"/>
                    <a:gd name="connsiteX6" fmla="*/ 389530 w 586697"/>
                    <a:gd name="connsiteY6" fmla="*/ 159592 h 649177"/>
                    <a:gd name="connsiteX7" fmla="*/ 350478 w 586697"/>
                    <a:gd name="connsiteY7" fmla="*/ 139590 h 649177"/>
                    <a:gd name="connsiteX8" fmla="*/ 300948 w 586697"/>
                    <a:gd name="connsiteY8" fmla="*/ 171022 h 649177"/>
                    <a:gd name="connsiteX9" fmla="*/ 299043 w 586697"/>
                    <a:gd name="connsiteY9" fmla="*/ 171022 h 649177"/>
                    <a:gd name="connsiteX10" fmla="*/ 227605 w 586697"/>
                    <a:gd name="connsiteY10" fmla="*/ 162450 h 649177"/>
                    <a:gd name="connsiteX11" fmla="*/ 210460 w 586697"/>
                    <a:gd name="connsiteY11" fmla="*/ 210075 h 649177"/>
                    <a:gd name="connsiteX12" fmla="*/ 209508 w 586697"/>
                    <a:gd name="connsiteY12" fmla="*/ 210075 h 649177"/>
                    <a:gd name="connsiteX13" fmla="*/ 127593 w 586697"/>
                    <a:gd name="connsiteY13" fmla="*/ 27195 h 649177"/>
                    <a:gd name="connsiteX14" fmla="*/ 70443 w 586697"/>
                    <a:gd name="connsiteY14" fmla="*/ 3382 h 649177"/>
                    <a:gd name="connsiteX15" fmla="*/ 46630 w 586697"/>
                    <a:gd name="connsiteY15" fmla="*/ 60532 h 649177"/>
                    <a:gd name="connsiteX16" fmla="*/ 47583 w 586697"/>
                    <a:gd name="connsiteY16" fmla="*/ 62437 h 649177"/>
                    <a:gd name="connsiteX17" fmla="*/ 212365 w 586697"/>
                    <a:gd name="connsiteY17" fmla="*/ 431055 h 649177"/>
                    <a:gd name="connsiteX18" fmla="*/ 186648 w 586697"/>
                    <a:gd name="connsiteY18" fmla="*/ 436770 h 649177"/>
                    <a:gd name="connsiteX19" fmla="*/ 70443 w 586697"/>
                    <a:gd name="connsiteY19" fmla="*/ 356760 h 649177"/>
                    <a:gd name="connsiteX20" fmla="*/ 10435 w 586697"/>
                    <a:gd name="connsiteY20" fmla="*/ 363427 h 649177"/>
                    <a:gd name="connsiteX21" fmla="*/ 19008 w 586697"/>
                    <a:gd name="connsiteY21" fmla="*/ 428197 h 649177"/>
                    <a:gd name="connsiteX22" fmla="*/ 199983 w 586697"/>
                    <a:gd name="connsiteY22" fmla="*/ 552022 h 649177"/>
                    <a:gd name="connsiteX23" fmla="*/ 215223 w 586697"/>
                    <a:gd name="connsiteY23" fmla="*/ 558690 h 649177"/>
                    <a:gd name="connsiteX24" fmla="*/ 328570 w 586697"/>
                    <a:gd name="connsiteY24" fmla="*/ 585360 h 649177"/>
                    <a:gd name="connsiteX25" fmla="*/ 332380 w 586697"/>
                    <a:gd name="connsiteY25" fmla="*/ 590122 h 649177"/>
                    <a:gd name="connsiteX26" fmla="*/ 359050 w 586697"/>
                    <a:gd name="connsiteY26" fmla="*/ 649177 h 649177"/>
                    <a:gd name="connsiteX27" fmla="*/ 586698 w 586697"/>
                    <a:gd name="connsiteY27" fmla="*/ 546307 h 649177"/>
                    <a:gd name="connsiteX28" fmla="*/ 568600 w 586697"/>
                    <a:gd name="connsiteY28" fmla="*/ 507255 h 649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86697" h="649177">
                      <a:moveTo>
                        <a:pt x="568600" y="507255"/>
                      </a:moveTo>
                      <a:cubicBezTo>
                        <a:pt x="543835" y="452010"/>
                        <a:pt x="604795" y="418672"/>
                        <a:pt x="557170" y="313897"/>
                      </a:cubicBezTo>
                      <a:cubicBezTo>
                        <a:pt x="545740" y="289132"/>
                        <a:pt x="508593" y="206265"/>
                        <a:pt x="493353" y="172927"/>
                      </a:cubicBezTo>
                      <a:cubicBezTo>
                        <a:pt x="481923" y="147210"/>
                        <a:pt x="451443" y="134827"/>
                        <a:pt x="424773" y="147210"/>
                      </a:cubicBezTo>
                      <a:cubicBezTo>
                        <a:pt x="413343" y="151972"/>
                        <a:pt x="404770" y="160545"/>
                        <a:pt x="399055" y="171975"/>
                      </a:cubicBezTo>
                      <a:cubicBezTo>
                        <a:pt x="399055" y="172927"/>
                        <a:pt x="398103" y="172927"/>
                        <a:pt x="397150" y="171975"/>
                      </a:cubicBezTo>
                      <a:cubicBezTo>
                        <a:pt x="395245" y="167212"/>
                        <a:pt x="393340" y="163402"/>
                        <a:pt x="389530" y="159592"/>
                      </a:cubicBezTo>
                      <a:cubicBezTo>
                        <a:pt x="380005" y="147210"/>
                        <a:pt x="365718" y="139590"/>
                        <a:pt x="350478" y="139590"/>
                      </a:cubicBezTo>
                      <a:cubicBezTo>
                        <a:pt x="328570" y="138637"/>
                        <a:pt x="309520" y="151972"/>
                        <a:pt x="300948" y="171022"/>
                      </a:cubicBezTo>
                      <a:cubicBezTo>
                        <a:pt x="300948" y="171975"/>
                        <a:pt x="299995" y="171975"/>
                        <a:pt x="299043" y="171022"/>
                      </a:cubicBezTo>
                      <a:cubicBezTo>
                        <a:pt x="281898" y="149115"/>
                        <a:pt x="250465" y="145305"/>
                        <a:pt x="227605" y="162450"/>
                      </a:cubicBezTo>
                      <a:cubicBezTo>
                        <a:pt x="214270" y="171975"/>
                        <a:pt x="206650" y="191025"/>
                        <a:pt x="210460" y="210075"/>
                      </a:cubicBezTo>
                      <a:cubicBezTo>
                        <a:pt x="210460" y="211027"/>
                        <a:pt x="209508" y="211027"/>
                        <a:pt x="209508" y="210075"/>
                      </a:cubicBezTo>
                      <a:lnTo>
                        <a:pt x="127593" y="27195"/>
                      </a:lnTo>
                      <a:cubicBezTo>
                        <a:pt x="118068" y="5287"/>
                        <a:pt x="92350" y="-6143"/>
                        <a:pt x="70443" y="3382"/>
                      </a:cubicBezTo>
                      <a:cubicBezTo>
                        <a:pt x="48535" y="12907"/>
                        <a:pt x="37105" y="38625"/>
                        <a:pt x="46630" y="60532"/>
                      </a:cubicBezTo>
                      <a:cubicBezTo>
                        <a:pt x="46630" y="61485"/>
                        <a:pt x="47583" y="61485"/>
                        <a:pt x="47583" y="62437"/>
                      </a:cubicBezTo>
                      <a:lnTo>
                        <a:pt x="212365" y="431055"/>
                      </a:lnTo>
                      <a:lnTo>
                        <a:pt x="186648" y="436770"/>
                      </a:lnTo>
                      <a:lnTo>
                        <a:pt x="70443" y="356760"/>
                      </a:lnTo>
                      <a:cubicBezTo>
                        <a:pt x="51393" y="343425"/>
                        <a:pt x="24723" y="346282"/>
                        <a:pt x="10435" y="363427"/>
                      </a:cubicBezTo>
                      <a:cubicBezTo>
                        <a:pt x="-6710" y="383430"/>
                        <a:pt x="-1947" y="413910"/>
                        <a:pt x="19008" y="428197"/>
                      </a:cubicBezTo>
                      <a:lnTo>
                        <a:pt x="199983" y="552022"/>
                      </a:lnTo>
                      <a:cubicBezTo>
                        <a:pt x="204745" y="554880"/>
                        <a:pt x="209508" y="557737"/>
                        <a:pt x="215223" y="558690"/>
                      </a:cubicBezTo>
                      <a:lnTo>
                        <a:pt x="328570" y="585360"/>
                      </a:lnTo>
                      <a:lnTo>
                        <a:pt x="332380" y="590122"/>
                      </a:lnTo>
                      <a:lnTo>
                        <a:pt x="359050" y="649177"/>
                      </a:lnTo>
                      <a:lnTo>
                        <a:pt x="586698" y="546307"/>
                      </a:lnTo>
                      <a:lnTo>
                        <a:pt x="568600" y="50725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93C18DB-DC92-4615-BB79-A79D6E8828CF}"/>
                </a:ext>
              </a:extLst>
            </p:cNvPr>
            <p:cNvGrpSpPr/>
            <p:nvPr/>
          </p:nvGrpSpPr>
          <p:grpSpPr>
            <a:xfrm>
              <a:off x="1706695" y="3753414"/>
              <a:ext cx="133159" cy="394882"/>
              <a:chOff x="4595865" y="4456303"/>
              <a:chExt cx="133159" cy="39488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FEB4FC0-9105-43ED-8EA8-09901E78ADD8}"/>
                  </a:ext>
                </a:extLst>
              </p:cNvPr>
              <p:cNvSpPr/>
              <p:nvPr/>
            </p:nvSpPr>
            <p:spPr>
              <a:xfrm>
                <a:off x="4595865" y="4456303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B8FA4AC-EDB3-4E52-A5F6-FB15C56141EC}"/>
                  </a:ext>
                </a:extLst>
              </p:cNvPr>
              <p:cNvSpPr/>
              <p:nvPr/>
            </p:nvSpPr>
            <p:spPr>
              <a:xfrm>
                <a:off x="4595866" y="4599816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6DB0D75-D9D2-4966-9A1A-18987959104E}"/>
                  </a:ext>
                </a:extLst>
              </p:cNvPr>
              <p:cNvSpPr/>
              <p:nvPr/>
            </p:nvSpPr>
            <p:spPr>
              <a:xfrm>
                <a:off x="4595866" y="4740767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4E17DF-A45B-49DC-9D71-D05DB6EC854A}"/>
              </a:ext>
            </a:extLst>
          </p:cNvPr>
          <p:cNvGrpSpPr/>
          <p:nvPr/>
        </p:nvGrpSpPr>
        <p:grpSpPr>
          <a:xfrm>
            <a:off x="10711796" y="2601985"/>
            <a:ext cx="501181" cy="504390"/>
            <a:chOff x="4499974" y="3533394"/>
            <a:chExt cx="815294" cy="87021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19A6793-224D-47B3-91F7-9DDCA20B4E8D}"/>
                </a:ext>
              </a:extLst>
            </p:cNvPr>
            <p:cNvGrpSpPr/>
            <p:nvPr/>
          </p:nvGrpSpPr>
          <p:grpSpPr>
            <a:xfrm>
              <a:off x="4499974" y="3687616"/>
              <a:ext cx="815294" cy="715994"/>
              <a:chOff x="7117855" y="520675"/>
              <a:chExt cx="1212704" cy="101875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F73829A-F050-4984-8A67-37AEAA2E0547}"/>
                  </a:ext>
                </a:extLst>
              </p:cNvPr>
              <p:cNvSpPr/>
              <p:nvPr/>
            </p:nvSpPr>
            <p:spPr>
              <a:xfrm>
                <a:off x="7117855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EC1A945-033D-4A5E-8F6D-7FC575ED4332}"/>
                  </a:ext>
                </a:extLst>
              </p:cNvPr>
              <p:cNvSpPr/>
              <p:nvPr/>
            </p:nvSpPr>
            <p:spPr>
              <a:xfrm>
                <a:off x="7528531" y="520675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E961E48-E18F-4373-8E3E-8B6AE1BF3D79}"/>
                  </a:ext>
                </a:extLst>
              </p:cNvPr>
              <p:cNvSpPr/>
              <p:nvPr/>
            </p:nvSpPr>
            <p:spPr>
              <a:xfrm>
                <a:off x="7939206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30DAF9E-2732-405D-A713-E680ADB034AC}"/>
                  </a:ext>
                </a:extLst>
              </p:cNvPr>
              <p:cNvSpPr/>
              <p:nvPr/>
            </p:nvSpPr>
            <p:spPr>
              <a:xfrm>
                <a:off x="7117857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F2DFB40-055A-46A5-9541-8A60BBD5B1C3}"/>
                  </a:ext>
                </a:extLst>
              </p:cNvPr>
              <p:cNvSpPr/>
              <p:nvPr/>
            </p:nvSpPr>
            <p:spPr>
              <a:xfrm>
                <a:off x="7528531" y="868544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5E43C90-EE0E-4142-BF2C-7540D626E809}"/>
                  </a:ext>
                </a:extLst>
              </p:cNvPr>
              <p:cNvSpPr/>
              <p:nvPr/>
            </p:nvSpPr>
            <p:spPr>
              <a:xfrm>
                <a:off x="7939206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AD7BBFE-4252-48AA-862E-75D79329B0E8}"/>
                  </a:ext>
                </a:extLst>
              </p:cNvPr>
              <p:cNvSpPr/>
              <p:nvPr/>
            </p:nvSpPr>
            <p:spPr>
              <a:xfrm>
                <a:off x="7117857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8A915ED-F7AA-4738-A8A8-CD05FCB5D27E}"/>
                  </a:ext>
                </a:extLst>
              </p:cNvPr>
              <p:cNvSpPr/>
              <p:nvPr/>
            </p:nvSpPr>
            <p:spPr>
              <a:xfrm>
                <a:off x="7528531" y="1210201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BC7D5EA-53E2-435B-B687-3DF20B641823}"/>
                  </a:ext>
                </a:extLst>
              </p:cNvPr>
              <p:cNvSpPr/>
              <p:nvPr/>
            </p:nvSpPr>
            <p:spPr>
              <a:xfrm>
                <a:off x="7939206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AFEA14-E7AC-487D-949B-D118BD7423D5}"/>
                </a:ext>
              </a:extLst>
            </p:cNvPr>
            <p:cNvSpPr/>
            <p:nvPr/>
          </p:nvSpPr>
          <p:spPr>
            <a:xfrm>
              <a:off x="4506613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B8FE62B-92FF-4834-A1ED-AC2663C86C1A}"/>
                </a:ext>
              </a:extLst>
            </p:cNvPr>
            <p:cNvSpPr/>
            <p:nvPr/>
          </p:nvSpPr>
          <p:spPr>
            <a:xfrm>
              <a:off x="5047054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4BAF04-8D8E-4248-85FB-903CEDDD93DE}"/>
                </a:ext>
              </a:extLst>
            </p:cNvPr>
            <p:cNvSpPr/>
            <p:nvPr/>
          </p:nvSpPr>
          <p:spPr>
            <a:xfrm>
              <a:off x="4777341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C15A80F-38E9-4BC0-8575-FDFB86AA1E08}"/>
              </a:ext>
            </a:extLst>
          </p:cNvPr>
          <p:cNvCxnSpPr>
            <a:cxnSpLocks/>
          </p:cNvCxnSpPr>
          <p:nvPr/>
        </p:nvCxnSpPr>
        <p:spPr>
          <a:xfrm>
            <a:off x="2012912" y="4642414"/>
            <a:ext cx="807187" cy="0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536F24C-BFE6-4A7B-9F4A-14488CC9327C}"/>
              </a:ext>
            </a:extLst>
          </p:cNvPr>
          <p:cNvSpPr txBox="1"/>
          <p:nvPr/>
        </p:nvSpPr>
        <p:spPr>
          <a:xfrm>
            <a:off x="5932628" y="5971721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knowledge</a:t>
            </a:r>
            <a:endParaRPr lang="en-SG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9EAAA36-E546-4914-81F4-8A9D259D9AC0}"/>
              </a:ext>
            </a:extLst>
          </p:cNvPr>
          <p:cNvSpPr txBox="1"/>
          <p:nvPr/>
        </p:nvSpPr>
        <p:spPr>
          <a:xfrm>
            <a:off x="1046178" y="5265026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  <a:endParaRPr lang="en-SG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3094A7-9087-41C6-9519-FC4D12F1613B}"/>
              </a:ext>
            </a:extLst>
          </p:cNvPr>
          <p:cNvSpPr txBox="1"/>
          <p:nvPr/>
        </p:nvSpPr>
        <p:spPr>
          <a:xfrm>
            <a:off x="2820099" y="5222341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selected data</a:t>
            </a:r>
            <a:endParaRPr lang="en-SG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A51E668-4C03-4706-B2BB-A5B3D6F12F11}"/>
              </a:ext>
            </a:extLst>
          </p:cNvPr>
          <p:cNvGrpSpPr/>
          <p:nvPr/>
        </p:nvGrpSpPr>
        <p:grpSpPr>
          <a:xfrm>
            <a:off x="9976508" y="2443008"/>
            <a:ext cx="678768" cy="654385"/>
            <a:chOff x="1144627" y="3489970"/>
            <a:chExt cx="699880" cy="6747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5EC1CF7-9822-4EBC-B2A8-6D01F5B24A14}"/>
                </a:ext>
              </a:extLst>
            </p:cNvPr>
            <p:cNvSpPr/>
            <p:nvPr/>
          </p:nvSpPr>
          <p:spPr>
            <a:xfrm>
              <a:off x="1359179" y="3752361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D66324-8A71-43CF-BD0E-26EAB4BE36F6}"/>
                </a:ext>
              </a:extLst>
            </p:cNvPr>
            <p:cNvSpPr/>
            <p:nvPr/>
          </p:nvSpPr>
          <p:spPr>
            <a:xfrm>
              <a:off x="1512007" y="3744420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3FD9AD-C780-49D9-94A8-A174B61E6F8C}"/>
                </a:ext>
              </a:extLst>
            </p:cNvPr>
            <p:cNvSpPr/>
            <p:nvPr/>
          </p:nvSpPr>
          <p:spPr>
            <a:xfrm>
              <a:off x="1359180" y="3895874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98FA47A-3A38-4099-A3A4-4C78923E1AC3}"/>
                </a:ext>
              </a:extLst>
            </p:cNvPr>
            <p:cNvSpPr/>
            <p:nvPr/>
          </p:nvSpPr>
          <p:spPr>
            <a:xfrm>
              <a:off x="1512007" y="3887933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344B080-F536-4EB4-B14A-A3BE8A57F4AE}"/>
                </a:ext>
              </a:extLst>
            </p:cNvPr>
            <p:cNvSpPr/>
            <p:nvPr/>
          </p:nvSpPr>
          <p:spPr>
            <a:xfrm>
              <a:off x="1359180" y="4036825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8319E94-E910-4D2F-A06F-009734A48C78}"/>
                </a:ext>
              </a:extLst>
            </p:cNvPr>
            <p:cNvSpPr/>
            <p:nvPr/>
          </p:nvSpPr>
          <p:spPr>
            <a:xfrm>
              <a:off x="1512007" y="4028884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CA65E69-82D2-4F30-B505-E08303761BAF}"/>
                </a:ext>
              </a:extLst>
            </p:cNvPr>
            <p:cNvSpPr/>
            <p:nvPr/>
          </p:nvSpPr>
          <p:spPr>
            <a:xfrm>
              <a:off x="1344255" y="3653892"/>
              <a:ext cx="163797" cy="664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D91B37F-154F-48F5-9B12-CEEA1EF4CBED}"/>
                </a:ext>
              </a:extLst>
            </p:cNvPr>
            <p:cNvSpPr/>
            <p:nvPr/>
          </p:nvSpPr>
          <p:spPr>
            <a:xfrm>
              <a:off x="1680710" y="3653892"/>
              <a:ext cx="163797" cy="664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25D27D5-DAF3-491E-86FF-3E83B9FDF207}"/>
                </a:ext>
              </a:extLst>
            </p:cNvPr>
            <p:cNvSpPr/>
            <p:nvPr/>
          </p:nvSpPr>
          <p:spPr>
            <a:xfrm>
              <a:off x="1512799" y="3653892"/>
              <a:ext cx="163797" cy="664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F89EEDE-D0EA-49D8-B74D-7A89A6AD75F8}"/>
                </a:ext>
              </a:extLst>
            </p:cNvPr>
            <p:cNvGrpSpPr/>
            <p:nvPr/>
          </p:nvGrpSpPr>
          <p:grpSpPr>
            <a:xfrm>
              <a:off x="1144627" y="3489970"/>
              <a:ext cx="294171" cy="294171"/>
              <a:chOff x="6521477" y="1700949"/>
              <a:chExt cx="343598" cy="34359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2750FAB-5C57-418C-A7E6-59CDA9889BEB}"/>
                  </a:ext>
                </a:extLst>
              </p:cNvPr>
              <p:cNvSpPr/>
              <p:nvPr/>
            </p:nvSpPr>
            <p:spPr>
              <a:xfrm>
                <a:off x="6521477" y="1700949"/>
                <a:ext cx="343598" cy="34359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1" name="Graphic 234" descr="Pinch Zoom In with solid fill">
                <a:extLst>
                  <a:ext uri="{FF2B5EF4-FFF2-40B4-BE49-F238E27FC236}">
                    <a16:creationId xmlns:a16="http://schemas.microsoft.com/office/drawing/2014/main" id="{6CA7B8B4-8D7B-4DD6-AD8A-C7EE2022B6F8}"/>
                  </a:ext>
                </a:extLst>
              </p:cNvPr>
              <p:cNvGrpSpPr/>
              <p:nvPr/>
            </p:nvGrpSpPr>
            <p:grpSpPr>
              <a:xfrm>
                <a:off x="6548627" y="1737501"/>
                <a:ext cx="289297" cy="289297"/>
                <a:chOff x="4967716" y="849917"/>
                <a:chExt cx="914400" cy="914400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042D00B0-48F7-40A1-B577-FC09DBD2436A}"/>
                    </a:ext>
                  </a:extLst>
                </p:cNvPr>
                <p:cNvSpPr/>
                <p:nvPr/>
              </p:nvSpPr>
              <p:spPr>
                <a:xfrm>
                  <a:off x="5022961" y="964217"/>
                  <a:ext cx="214312" cy="438150"/>
                </a:xfrm>
                <a:custGeom>
                  <a:avLst/>
                  <a:gdLst>
                    <a:gd name="connsiteX0" fmla="*/ 130493 w 214312"/>
                    <a:gd name="connsiteY0" fmla="*/ 189548 h 438150"/>
                    <a:gd name="connsiteX1" fmla="*/ 146685 w 214312"/>
                    <a:gd name="connsiteY1" fmla="*/ 75248 h 438150"/>
                    <a:gd name="connsiteX2" fmla="*/ 183833 w 214312"/>
                    <a:gd name="connsiteY2" fmla="*/ 124778 h 438150"/>
                    <a:gd name="connsiteX3" fmla="*/ 214312 w 214312"/>
                    <a:gd name="connsiteY3" fmla="*/ 101918 h 438150"/>
                    <a:gd name="connsiteX4" fmla="*/ 138112 w 214312"/>
                    <a:gd name="connsiteY4" fmla="*/ 0 h 438150"/>
                    <a:gd name="connsiteX5" fmla="*/ 37147 w 214312"/>
                    <a:gd name="connsiteY5" fmla="*/ 76200 h 438150"/>
                    <a:gd name="connsiteX6" fmla="*/ 60008 w 214312"/>
                    <a:gd name="connsiteY6" fmla="*/ 106680 h 438150"/>
                    <a:gd name="connsiteX7" fmla="*/ 109537 w 214312"/>
                    <a:gd name="connsiteY7" fmla="*/ 69532 h 438150"/>
                    <a:gd name="connsiteX8" fmla="*/ 92393 w 214312"/>
                    <a:gd name="connsiteY8" fmla="*/ 183833 h 438150"/>
                    <a:gd name="connsiteX9" fmla="*/ 83820 w 214312"/>
                    <a:gd name="connsiteY9" fmla="*/ 248602 h 438150"/>
                    <a:gd name="connsiteX10" fmla="*/ 66675 w 214312"/>
                    <a:gd name="connsiteY10" fmla="*/ 362903 h 438150"/>
                    <a:gd name="connsiteX11" fmla="*/ 30480 w 214312"/>
                    <a:gd name="connsiteY11" fmla="*/ 314325 h 438150"/>
                    <a:gd name="connsiteX12" fmla="*/ 0 w 214312"/>
                    <a:gd name="connsiteY12" fmla="*/ 337185 h 438150"/>
                    <a:gd name="connsiteX13" fmla="*/ 75248 w 214312"/>
                    <a:gd name="connsiteY13" fmla="*/ 438150 h 438150"/>
                    <a:gd name="connsiteX14" fmla="*/ 177165 w 214312"/>
                    <a:gd name="connsiteY14" fmla="*/ 361950 h 438150"/>
                    <a:gd name="connsiteX15" fmla="*/ 154305 w 214312"/>
                    <a:gd name="connsiteY15" fmla="*/ 331470 h 438150"/>
                    <a:gd name="connsiteX16" fmla="*/ 104775 w 214312"/>
                    <a:gd name="connsiteY16" fmla="*/ 368618 h 438150"/>
                    <a:gd name="connsiteX17" fmla="*/ 120968 w 214312"/>
                    <a:gd name="connsiteY17" fmla="*/ 254318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4312" h="438150">
                      <a:moveTo>
                        <a:pt x="130493" y="189548"/>
                      </a:moveTo>
                      <a:lnTo>
                        <a:pt x="146685" y="75248"/>
                      </a:lnTo>
                      <a:lnTo>
                        <a:pt x="183833" y="124778"/>
                      </a:lnTo>
                      <a:lnTo>
                        <a:pt x="214312" y="101918"/>
                      </a:lnTo>
                      <a:lnTo>
                        <a:pt x="138112" y="0"/>
                      </a:lnTo>
                      <a:lnTo>
                        <a:pt x="37147" y="76200"/>
                      </a:lnTo>
                      <a:lnTo>
                        <a:pt x="60008" y="106680"/>
                      </a:lnTo>
                      <a:lnTo>
                        <a:pt x="109537" y="69532"/>
                      </a:lnTo>
                      <a:lnTo>
                        <a:pt x="92393" y="183833"/>
                      </a:lnTo>
                      <a:lnTo>
                        <a:pt x="83820" y="248602"/>
                      </a:lnTo>
                      <a:lnTo>
                        <a:pt x="66675" y="362903"/>
                      </a:lnTo>
                      <a:lnTo>
                        <a:pt x="30480" y="314325"/>
                      </a:lnTo>
                      <a:lnTo>
                        <a:pt x="0" y="337185"/>
                      </a:lnTo>
                      <a:lnTo>
                        <a:pt x="75248" y="438150"/>
                      </a:lnTo>
                      <a:lnTo>
                        <a:pt x="177165" y="361950"/>
                      </a:lnTo>
                      <a:lnTo>
                        <a:pt x="154305" y="331470"/>
                      </a:lnTo>
                      <a:lnTo>
                        <a:pt x="104775" y="368618"/>
                      </a:lnTo>
                      <a:lnTo>
                        <a:pt x="120968" y="254318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7863000-E52F-45A7-8EED-F59D6A6B53D7}"/>
                    </a:ext>
                  </a:extLst>
                </p:cNvPr>
                <p:cNvSpPr/>
                <p:nvPr/>
              </p:nvSpPr>
              <p:spPr>
                <a:xfrm>
                  <a:off x="5238268" y="1011317"/>
                  <a:ext cx="586697" cy="649177"/>
                </a:xfrm>
                <a:custGeom>
                  <a:avLst/>
                  <a:gdLst>
                    <a:gd name="connsiteX0" fmla="*/ 568600 w 586697"/>
                    <a:gd name="connsiteY0" fmla="*/ 507255 h 649177"/>
                    <a:gd name="connsiteX1" fmla="*/ 557170 w 586697"/>
                    <a:gd name="connsiteY1" fmla="*/ 313897 h 649177"/>
                    <a:gd name="connsiteX2" fmla="*/ 493353 w 586697"/>
                    <a:gd name="connsiteY2" fmla="*/ 172927 h 649177"/>
                    <a:gd name="connsiteX3" fmla="*/ 424773 w 586697"/>
                    <a:gd name="connsiteY3" fmla="*/ 147210 h 649177"/>
                    <a:gd name="connsiteX4" fmla="*/ 399055 w 586697"/>
                    <a:gd name="connsiteY4" fmla="*/ 171975 h 649177"/>
                    <a:gd name="connsiteX5" fmla="*/ 397150 w 586697"/>
                    <a:gd name="connsiteY5" fmla="*/ 171975 h 649177"/>
                    <a:gd name="connsiteX6" fmla="*/ 389530 w 586697"/>
                    <a:gd name="connsiteY6" fmla="*/ 159592 h 649177"/>
                    <a:gd name="connsiteX7" fmla="*/ 350478 w 586697"/>
                    <a:gd name="connsiteY7" fmla="*/ 139590 h 649177"/>
                    <a:gd name="connsiteX8" fmla="*/ 300948 w 586697"/>
                    <a:gd name="connsiteY8" fmla="*/ 171022 h 649177"/>
                    <a:gd name="connsiteX9" fmla="*/ 299043 w 586697"/>
                    <a:gd name="connsiteY9" fmla="*/ 171022 h 649177"/>
                    <a:gd name="connsiteX10" fmla="*/ 227605 w 586697"/>
                    <a:gd name="connsiteY10" fmla="*/ 162450 h 649177"/>
                    <a:gd name="connsiteX11" fmla="*/ 210460 w 586697"/>
                    <a:gd name="connsiteY11" fmla="*/ 210075 h 649177"/>
                    <a:gd name="connsiteX12" fmla="*/ 209508 w 586697"/>
                    <a:gd name="connsiteY12" fmla="*/ 210075 h 649177"/>
                    <a:gd name="connsiteX13" fmla="*/ 127593 w 586697"/>
                    <a:gd name="connsiteY13" fmla="*/ 27195 h 649177"/>
                    <a:gd name="connsiteX14" fmla="*/ 70443 w 586697"/>
                    <a:gd name="connsiteY14" fmla="*/ 3382 h 649177"/>
                    <a:gd name="connsiteX15" fmla="*/ 46630 w 586697"/>
                    <a:gd name="connsiteY15" fmla="*/ 60532 h 649177"/>
                    <a:gd name="connsiteX16" fmla="*/ 47583 w 586697"/>
                    <a:gd name="connsiteY16" fmla="*/ 62437 h 649177"/>
                    <a:gd name="connsiteX17" fmla="*/ 212365 w 586697"/>
                    <a:gd name="connsiteY17" fmla="*/ 431055 h 649177"/>
                    <a:gd name="connsiteX18" fmla="*/ 186648 w 586697"/>
                    <a:gd name="connsiteY18" fmla="*/ 436770 h 649177"/>
                    <a:gd name="connsiteX19" fmla="*/ 70443 w 586697"/>
                    <a:gd name="connsiteY19" fmla="*/ 356760 h 649177"/>
                    <a:gd name="connsiteX20" fmla="*/ 10435 w 586697"/>
                    <a:gd name="connsiteY20" fmla="*/ 363427 h 649177"/>
                    <a:gd name="connsiteX21" fmla="*/ 19008 w 586697"/>
                    <a:gd name="connsiteY21" fmla="*/ 428197 h 649177"/>
                    <a:gd name="connsiteX22" fmla="*/ 199983 w 586697"/>
                    <a:gd name="connsiteY22" fmla="*/ 552022 h 649177"/>
                    <a:gd name="connsiteX23" fmla="*/ 215223 w 586697"/>
                    <a:gd name="connsiteY23" fmla="*/ 558690 h 649177"/>
                    <a:gd name="connsiteX24" fmla="*/ 328570 w 586697"/>
                    <a:gd name="connsiteY24" fmla="*/ 585360 h 649177"/>
                    <a:gd name="connsiteX25" fmla="*/ 332380 w 586697"/>
                    <a:gd name="connsiteY25" fmla="*/ 590122 h 649177"/>
                    <a:gd name="connsiteX26" fmla="*/ 359050 w 586697"/>
                    <a:gd name="connsiteY26" fmla="*/ 649177 h 649177"/>
                    <a:gd name="connsiteX27" fmla="*/ 586698 w 586697"/>
                    <a:gd name="connsiteY27" fmla="*/ 546307 h 649177"/>
                    <a:gd name="connsiteX28" fmla="*/ 568600 w 586697"/>
                    <a:gd name="connsiteY28" fmla="*/ 507255 h 649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86697" h="649177">
                      <a:moveTo>
                        <a:pt x="568600" y="507255"/>
                      </a:moveTo>
                      <a:cubicBezTo>
                        <a:pt x="543835" y="452010"/>
                        <a:pt x="604795" y="418672"/>
                        <a:pt x="557170" y="313897"/>
                      </a:cubicBezTo>
                      <a:cubicBezTo>
                        <a:pt x="545740" y="289132"/>
                        <a:pt x="508593" y="206265"/>
                        <a:pt x="493353" y="172927"/>
                      </a:cubicBezTo>
                      <a:cubicBezTo>
                        <a:pt x="481923" y="147210"/>
                        <a:pt x="451443" y="134827"/>
                        <a:pt x="424773" y="147210"/>
                      </a:cubicBezTo>
                      <a:cubicBezTo>
                        <a:pt x="413343" y="151972"/>
                        <a:pt x="404770" y="160545"/>
                        <a:pt x="399055" y="171975"/>
                      </a:cubicBezTo>
                      <a:cubicBezTo>
                        <a:pt x="399055" y="172927"/>
                        <a:pt x="398103" y="172927"/>
                        <a:pt x="397150" y="171975"/>
                      </a:cubicBezTo>
                      <a:cubicBezTo>
                        <a:pt x="395245" y="167212"/>
                        <a:pt x="393340" y="163402"/>
                        <a:pt x="389530" y="159592"/>
                      </a:cubicBezTo>
                      <a:cubicBezTo>
                        <a:pt x="380005" y="147210"/>
                        <a:pt x="365718" y="139590"/>
                        <a:pt x="350478" y="139590"/>
                      </a:cubicBezTo>
                      <a:cubicBezTo>
                        <a:pt x="328570" y="138637"/>
                        <a:pt x="309520" y="151972"/>
                        <a:pt x="300948" y="171022"/>
                      </a:cubicBezTo>
                      <a:cubicBezTo>
                        <a:pt x="300948" y="171975"/>
                        <a:pt x="299995" y="171975"/>
                        <a:pt x="299043" y="171022"/>
                      </a:cubicBezTo>
                      <a:cubicBezTo>
                        <a:pt x="281898" y="149115"/>
                        <a:pt x="250465" y="145305"/>
                        <a:pt x="227605" y="162450"/>
                      </a:cubicBezTo>
                      <a:cubicBezTo>
                        <a:pt x="214270" y="171975"/>
                        <a:pt x="206650" y="191025"/>
                        <a:pt x="210460" y="210075"/>
                      </a:cubicBezTo>
                      <a:cubicBezTo>
                        <a:pt x="210460" y="211027"/>
                        <a:pt x="209508" y="211027"/>
                        <a:pt x="209508" y="210075"/>
                      </a:cubicBezTo>
                      <a:lnTo>
                        <a:pt x="127593" y="27195"/>
                      </a:lnTo>
                      <a:cubicBezTo>
                        <a:pt x="118068" y="5287"/>
                        <a:pt x="92350" y="-6143"/>
                        <a:pt x="70443" y="3382"/>
                      </a:cubicBezTo>
                      <a:cubicBezTo>
                        <a:pt x="48535" y="12907"/>
                        <a:pt x="37105" y="38625"/>
                        <a:pt x="46630" y="60532"/>
                      </a:cubicBezTo>
                      <a:cubicBezTo>
                        <a:pt x="46630" y="61485"/>
                        <a:pt x="47583" y="61485"/>
                        <a:pt x="47583" y="62437"/>
                      </a:cubicBezTo>
                      <a:lnTo>
                        <a:pt x="212365" y="431055"/>
                      </a:lnTo>
                      <a:lnTo>
                        <a:pt x="186648" y="436770"/>
                      </a:lnTo>
                      <a:lnTo>
                        <a:pt x="70443" y="356760"/>
                      </a:lnTo>
                      <a:cubicBezTo>
                        <a:pt x="51393" y="343425"/>
                        <a:pt x="24723" y="346282"/>
                        <a:pt x="10435" y="363427"/>
                      </a:cubicBezTo>
                      <a:cubicBezTo>
                        <a:pt x="-6710" y="383430"/>
                        <a:pt x="-1947" y="413910"/>
                        <a:pt x="19008" y="428197"/>
                      </a:cubicBezTo>
                      <a:lnTo>
                        <a:pt x="199983" y="552022"/>
                      </a:lnTo>
                      <a:cubicBezTo>
                        <a:pt x="204745" y="554880"/>
                        <a:pt x="209508" y="557737"/>
                        <a:pt x="215223" y="558690"/>
                      </a:cubicBezTo>
                      <a:lnTo>
                        <a:pt x="328570" y="585360"/>
                      </a:lnTo>
                      <a:lnTo>
                        <a:pt x="332380" y="590122"/>
                      </a:lnTo>
                      <a:lnTo>
                        <a:pt x="359050" y="649177"/>
                      </a:lnTo>
                      <a:lnTo>
                        <a:pt x="586698" y="546307"/>
                      </a:lnTo>
                      <a:lnTo>
                        <a:pt x="568600" y="50725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7C04CE7-4848-4D88-BF23-AE5ADCE5915E}"/>
                </a:ext>
              </a:extLst>
            </p:cNvPr>
            <p:cNvGrpSpPr/>
            <p:nvPr/>
          </p:nvGrpSpPr>
          <p:grpSpPr>
            <a:xfrm>
              <a:off x="1706695" y="3753414"/>
              <a:ext cx="133159" cy="394882"/>
              <a:chOff x="4595865" y="4456303"/>
              <a:chExt cx="133159" cy="394882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EF3C54D-AC92-4D15-A5DC-7B3F435566BA}"/>
                  </a:ext>
                </a:extLst>
              </p:cNvPr>
              <p:cNvSpPr/>
              <p:nvPr/>
            </p:nvSpPr>
            <p:spPr>
              <a:xfrm>
                <a:off x="4595865" y="4456303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0CCDB4C-5611-4F7C-BCFF-085C0FAC202D}"/>
                  </a:ext>
                </a:extLst>
              </p:cNvPr>
              <p:cNvSpPr/>
              <p:nvPr/>
            </p:nvSpPr>
            <p:spPr>
              <a:xfrm>
                <a:off x="4595866" y="4599816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12BB97-AF28-43E3-8080-028FBDD1C259}"/>
                  </a:ext>
                </a:extLst>
              </p:cNvPr>
              <p:cNvSpPr/>
              <p:nvPr/>
            </p:nvSpPr>
            <p:spPr>
              <a:xfrm>
                <a:off x="4595866" y="4740767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492289C-449A-49FF-BFDF-7CF790D7E68A}"/>
              </a:ext>
            </a:extLst>
          </p:cNvPr>
          <p:cNvGrpSpPr/>
          <p:nvPr/>
        </p:nvGrpSpPr>
        <p:grpSpPr>
          <a:xfrm>
            <a:off x="854182" y="4107679"/>
            <a:ext cx="983710" cy="990009"/>
            <a:chOff x="4499974" y="3533394"/>
            <a:chExt cx="815294" cy="870216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ADF148C-2122-4BBB-B83C-B8671153CD41}"/>
                </a:ext>
              </a:extLst>
            </p:cNvPr>
            <p:cNvGrpSpPr/>
            <p:nvPr/>
          </p:nvGrpSpPr>
          <p:grpSpPr>
            <a:xfrm>
              <a:off x="4499974" y="3687616"/>
              <a:ext cx="815294" cy="715994"/>
              <a:chOff x="7117855" y="520675"/>
              <a:chExt cx="1212704" cy="1018759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3BE19A4-9993-411E-AAFA-12CE2229FCF9}"/>
                  </a:ext>
                </a:extLst>
              </p:cNvPr>
              <p:cNvSpPr/>
              <p:nvPr/>
            </p:nvSpPr>
            <p:spPr>
              <a:xfrm>
                <a:off x="7117855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6DFD64B-CDE8-4C00-8E29-59FA9EF6C9DF}"/>
                  </a:ext>
                </a:extLst>
              </p:cNvPr>
              <p:cNvSpPr/>
              <p:nvPr/>
            </p:nvSpPr>
            <p:spPr>
              <a:xfrm>
                <a:off x="7528531" y="520675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A7649C5-7E3C-47EE-81C6-84C541E5D271}"/>
                  </a:ext>
                </a:extLst>
              </p:cNvPr>
              <p:cNvSpPr/>
              <p:nvPr/>
            </p:nvSpPr>
            <p:spPr>
              <a:xfrm>
                <a:off x="7939206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F96B3C-6E53-4CD3-AEA1-BFD21FC1B492}"/>
                  </a:ext>
                </a:extLst>
              </p:cNvPr>
              <p:cNvSpPr/>
              <p:nvPr/>
            </p:nvSpPr>
            <p:spPr>
              <a:xfrm>
                <a:off x="7117857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D61256-9A25-4748-8134-C19DD3F31FEB}"/>
                  </a:ext>
                </a:extLst>
              </p:cNvPr>
              <p:cNvSpPr/>
              <p:nvPr/>
            </p:nvSpPr>
            <p:spPr>
              <a:xfrm>
                <a:off x="7528531" y="868544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15A6BCD-595F-4468-90B3-3789A1BF2DBB}"/>
                  </a:ext>
                </a:extLst>
              </p:cNvPr>
              <p:cNvSpPr/>
              <p:nvPr/>
            </p:nvSpPr>
            <p:spPr>
              <a:xfrm>
                <a:off x="7939206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18322A3-CCE9-4C65-B0AB-804292C7D051}"/>
                  </a:ext>
                </a:extLst>
              </p:cNvPr>
              <p:cNvSpPr/>
              <p:nvPr/>
            </p:nvSpPr>
            <p:spPr>
              <a:xfrm>
                <a:off x="7117857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0FE3D4-3D28-461C-935C-535D59B47773}"/>
                  </a:ext>
                </a:extLst>
              </p:cNvPr>
              <p:cNvSpPr/>
              <p:nvPr/>
            </p:nvSpPr>
            <p:spPr>
              <a:xfrm>
                <a:off x="7528531" y="1210201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036C4D6-4086-4AC0-B4B4-083CDB5A16CF}"/>
                  </a:ext>
                </a:extLst>
              </p:cNvPr>
              <p:cNvSpPr/>
              <p:nvPr/>
            </p:nvSpPr>
            <p:spPr>
              <a:xfrm>
                <a:off x="7939206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AF98298-9E9F-4BEC-BC20-0E6BFDBA79E3}"/>
                </a:ext>
              </a:extLst>
            </p:cNvPr>
            <p:cNvSpPr/>
            <p:nvPr/>
          </p:nvSpPr>
          <p:spPr>
            <a:xfrm>
              <a:off x="4506613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7FC36B-4B19-48BE-9115-F60C5EC4FBCF}"/>
                </a:ext>
              </a:extLst>
            </p:cNvPr>
            <p:cNvSpPr/>
            <p:nvPr/>
          </p:nvSpPr>
          <p:spPr>
            <a:xfrm>
              <a:off x="5047054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D5F7A47-0C65-4A9D-A012-3339AEB89B3E}"/>
                </a:ext>
              </a:extLst>
            </p:cNvPr>
            <p:cNvSpPr/>
            <p:nvPr/>
          </p:nvSpPr>
          <p:spPr>
            <a:xfrm>
              <a:off x="4777341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Arc 150">
            <a:extLst>
              <a:ext uri="{FF2B5EF4-FFF2-40B4-BE49-F238E27FC236}">
                <a16:creationId xmlns:a16="http://schemas.microsoft.com/office/drawing/2014/main" id="{D6B1E3FE-1B82-4646-B64D-8DC7FBD920E6}"/>
              </a:ext>
            </a:extLst>
          </p:cNvPr>
          <p:cNvSpPr/>
          <p:nvPr/>
        </p:nvSpPr>
        <p:spPr>
          <a:xfrm rot="17988259">
            <a:off x="3381979" y="3647350"/>
            <a:ext cx="3526980" cy="3707425"/>
          </a:xfrm>
          <a:prstGeom prst="arc">
            <a:avLst>
              <a:gd name="adj1" fmla="val 16200000"/>
              <a:gd name="adj2" fmla="val 1979821"/>
            </a:avLst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2427D19-564C-4BC7-AFFB-2DDD5899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98" y="3984672"/>
            <a:ext cx="1159066" cy="1167132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BCBFB8B-6CED-4517-866F-58F0BCE2B406}"/>
              </a:ext>
            </a:extLst>
          </p:cNvPr>
          <p:cNvGrpSpPr/>
          <p:nvPr/>
        </p:nvGrpSpPr>
        <p:grpSpPr>
          <a:xfrm>
            <a:off x="10280954" y="4975428"/>
            <a:ext cx="501181" cy="504390"/>
            <a:chOff x="4499974" y="3533394"/>
            <a:chExt cx="815294" cy="870216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D872ECA-015E-4ED3-8C9A-D1BED1DAFC50}"/>
                </a:ext>
              </a:extLst>
            </p:cNvPr>
            <p:cNvGrpSpPr/>
            <p:nvPr/>
          </p:nvGrpSpPr>
          <p:grpSpPr>
            <a:xfrm>
              <a:off x="4499974" y="3687616"/>
              <a:ext cx="815294" cy="715994"/>
              <a:chOff x="7117855" y="520675"/>
              <a:chExt cx="1212704" cy="1018759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88A2521-2486-4F79-9444-D506F676F36F}"/>
                  </a:ext>
                </a:extLst>
              </p:cNvPr>
              <p:cNvSpPr/>
              <p:nvPr/>
            </p:nvSpPr>
            <p:spPr>
              <a:xfrm>
                <a:off x="7117855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C988215-AD1C-4C19-8B3E-AD5DBB1045EC}"/>
                  </a:ext>
                </a:extLst>
              </p:cNvPr>
              <p:cNvSpPr/>
              <p:nvPr/>
            </p:nvSpPr>
            <p:spPr>
              <a:xfrm>
                <a:off x="7528531" y="520675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87D03CD-A19F-4665-8321-4464D643C9D4}"/>
                  </a:ext>
                </a:extLst>
              </p:cNvPr>
              <p:cNvSpPr/>
              <p:nvPr/>
            </p:nvSpPr>
            <p:spPr>
              <a:xfrm>
                <a:off x="7939206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0CDFCD9-EAEF-43A0-9652-0C0D162EAA1A}"/>
                  </a:ext>
                </a:extLst>
              </p:cNvPr>
              <p:cNvSpPr/>
              <p:nvPr/>
            </p:nvSpPr>
            <p:spPr>
              <a:xfrm>
                <a:off x="7117857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26C32F2-0F6A-4F83-AD07-967A050A2E83}"/>
                  </a:ext>
                </a:extLst>
              </p:cNvPr>
              <p:cNvSpPr/>
              <p:nvPr/>
            </p:nvSpPr>
            <p:spPr>
              <a:xfrm>
                <a:off x="7528531" y="868544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6D56F3C-B264-4E4B-A158-30DA443F072C}"/>
                  </a:ext>
                </a:extLst>
              </p:cNvPr>
              <p:cNvSpPr/>
              <p:nvPr/>
            </p:nvSpPr>
            <p:spPr>
              <a:xfrm>
                <a:off x="7939206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7626929-00A4-43C4-9B5F-377CD950027F}"/>
                  </a:ext>
                </a:extLst>
              </p:cNvPr>
              <p:cNvSpPr/>
              <p:nvPr/>
            </p:nvSpPr>
            <p:spPr>
              <a:xfrm>
                <a:off x="7117857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BD56E593-A2FD-4603-ACB1-8C6DF80696BD}"/>
                  </a:ext>
                </a:extLst>
              </p:cNvPr>
              <p:cNvSpPr/>
              <p:nvPr/>
            </p:nvSpPr>
            <p:spPr>
              <a:xfrm>
                <a:off x="7528531" y="1210201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9E434FF-F378-4CD3-BC59-46EE8F59990A}"/>
                  </a:ext>
                </a:extLst>
              </p:cNvPr>
              <p:cNvSpPr/>
              <p:nvPr/>
            </p:nvSpPr>
            <p:spPr>
              <a:xfrm>
                <a:off x="7939206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20DC46F-FAB2-4AFC-98CD-B245854F8CCD}"/>
                </a:ext>
              </a:extLst>
            </p:cNvPr>
            <p:cNvSpPr/>
            <p:nvPr/>
          </p:nvSpPr>
          <p:spPr>
            <a:xfrm>
              <a:off x="4506613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1EF954F-C041-4D62-B1B3-BE53D0C7A895}"/>
                </a:ext>
              </a:extLst>
            </p:cNvPr>
            <p:cNvSpPr/>
            <p:nvPr/>
          </p:nvSpPr>
          <p:spPr>
            <a:xfrm>
              <a:off x="5047054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85C3C01-D80A-4F6E-880D-FAA49186BC80}"/>
                </a:ext>
              </a:extLst>
            </p:cNvPr>
            <p:cNvSpPr/>
            <p:nvPr/>
          </p:nvSpPr>
          <p:spPr>
            <a:xfrm>
              <a:off x="4777341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C1B2A34-9247-41A7-A0D7-C1FCDF1C47AB}"/>
              </a:ext>
            </a:extLst>
          </p:cNvPr>
          <p:cNvGrpSpPr/>
          <p:nvPr/>
        </p:nvGrpSpPr>
        <p:grpSpPr>
          <a:xfrm>
            <a:off x="9545666" y="4816451"/>
            <a:ext cx="678768" cy="654385"/>
            <a:chOff x="1144627" y="3489970"/>
            <a:chExt cx="699880" cy="674739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C6904E1-470E-4F63-9FE7-30C956A77318}"/>
                </a:ext>
              </a:extLst>
            </p:cNvPr>
            <p:cNvSpPr/>
            <p:nvPr/>
          </p:nvSpPr>
          <p:spPr>
            <a:xfrm>
              <a:off x="1359179" y="3752361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EC64C2-5950-47EE-AF92-BA1A257E7E73}"/>
                </a:ext>
              </a:extLst>
            </p:cNvPr>
            <p:cNvSpPr/>
            <p:nvPr/>
          </p:nvSpPr>
          <p:spPr>
            <a:xfrm>
              <a:off x="1512007" y="3744420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92677B5-ADE5-4F79-8A9B-BDC4F5610A50}"/>
                </a:ext>
              </a:extLst>
            </p:cNvPr>
            <p:cNvSpPr/>
            <p:nvPr/>
          </p:nvSpPr>
          <p:spPr>
            <a:xfrm>
              <a:off x="1359180" y="3895874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25E6F31-8516-4AD5-8FED-E5599F1F2572}"/>
                </a:ext>
              </a:extLst>
            </p:cNvPr>
            <p:cNvSpPr/>
            <p:nvPr/>
          </p:nvSpPr>
          <p:spPr>
            <a:xfrm>
              <a:off x="1512007" y="3887933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1008EA3-97A6-4610-B833-F37EB06FFD2A}"/>
                </a:ext>
              </a:extLst>
            </p:cNvPr>
            <p:cNvSpPr/>
            <p:nvPr/>
          </p:nvSpPr>
          <p:spPr>
            <a:xfrm>
              <a:off x="1359180" y="4036825"/>
              <a:ext cx="133158" cy="1104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4AA3DBA-D999-49D3-A1C3-86DCBBDDFED5}"/>
                </a:ext>
              </a:extLst>
            </p:cNvPr>
            <p:cNvSpPr/>
            <p:nvPr/>
          </p:nvSpPr>
          <p:spPr>
            <a:xfrm>
              <a:off x="1512007" y="4028884"/>
              <a:ext cx="163797" cy="13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7CA105F-80BF-4CD9-BEF8-6B679D756F07}"/>
                </a:ext>
              </a:extLst>
            </p:cNvPr>
            <p:cNvSpPr/>
            <p:nvPr/>
          </p:nvSpPr>
          <p:spPr>
            <a:xfrm>
              <a:off x="1344255" y="3653892"/>
              <a:ext cx="163797" cy="664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5F0CE57-ADB0-4CCF-9D67-FAF0D426F504}"/>
                </a:ext>
              </a:extLst>
            </p:cNvPr>
            <p:cNvSpPr/>
            <p:nvPr/>
          </p:nvSpPr>
          <p:spPr>
            <a:xfrm>
              <a:off x="1680710" y="3653892"/>
              <a:ext cx="163797" cy="664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93D1B4B-A9A4-4E67-8729-58CE3C8FABAC}"/>
                </a:ext>
              </a:extLst>
            </p:cNvPr>
            <p:cNvSpPr/>
            <p:nvPr/>
          </p:nvSpPr>
          <p:spPr>
            <a:xfrm>
              <a:off x="1512799" y="3653892"/>
              <a:ext cx="163797" cy="664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5E11511-D2BC-47F8-9BE8-69F702BE8402}"/>
                </a:ext>
              </a:extLst>
            </p:cNvPr>
            <p:cNvGrpSpPr/>
            <p:nvPr/>
          </p:nvGrpSpPr>
          <p:grpSpPr>
            <a:xfrm>
              <a:off x="1144627" y="3489970"/>
              <a:ext cx="294171" cy="294171"/>
              <a:chOff x="6521477" y="1700949"/>
              <a:chExt cx="343598" cy="343598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CE489C0-AB64-4112-A256-1230C00D248E}"/>
                  </a:ext>
                </a:extLst>
              </p:cNvPr>
              <p:cNvSpPr/>
              <p:nvPr/>
            </p:nvSpPr>
            <p:spPr>
              <a:xfrm>
                <a:off x="6521477" y="1700949"/>
                <a:ext cx="343598" cy="34359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6" name="Graphic 234" descr="Pinch Zoom In with solid fill">
                <a:extLst>
                  <a:ext uri="{FF2B5EF4-FFF2-40B4-BE49-F238E27FC236}">
                    <a16:creationId xmlns:a16="http://schemas.microsoft.com/office/drawing/2014/main" id="{12EB3757-2679-49BB-8EE9-01D929549111}"/>
                  </a:ext>
                </a:extLst>
              </p:cNvPr>
              <p:cNvGrpSpPr/>
              <p:nvPr/>
            </p:nvGrpSpPr>
            <p:grpSpPr>
              <a:xfrm>
                <a:off x="6548627" y="1737501"/>
                <a:ext cx="289297" cy="289297"/>
                <a:chOff x="4967716" y="849917"/>
                <a:chExt cx="914400" cy="914400"/>
              </a:xfrm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25CFF9A0-9A2F-4DA5-B8A5-438A7BBA15ED}"/>
                    </a:ext>
                  </a:extLst>
                </p:cNvPr>
                <p:cNvSpPr/>
                <p:nvPr/>
              </p:nvSpPr>
              <p:spPr>
                <a:xfrm>
                  <a:off x="5022961" y="964217"/>
                  <a:ext cx="214312" cy="438150"/>
                </a:xfrm>
                <a:custGeom>
                  <a:avLst/>
                  <a:gdLst>
                    <a:gd name="connsiteX0" fmla="*/ 130493 w 214312"/>
                    <a:gd name="connsiteY0" fmla="*/ 189548 h 438150"/>
                    <a:gd name="connsiteX1" fmla="*/ 146685 w 214312"/>
                    <a:gd name="connsiteY1" fmla="*/ 75248 h 438150"/>
                    <a:gd name="connsiteX2" fmla="*/ 183833 w 214312"/>
                    <a:gd name="connsiteY2" fmla="*/ 124778 h 438150"/>
                    <a:gd name="connsiteX3" fmla="*/ 214312 w 214312"/>
                    <a:gd name="connsiteY3" fmla="*/ 101918 h 438150"/>
                    <a:gd name="connsiteX4" fmla="*/ 138112 w 214312"/>
                    <a:gd name="connsiteY4" fmla="*/ 0 h 438150"/>
                    <a:gd name="connsiteX5" fmla="*/ 37147 w 214312"/>
                    <a:gd name="connsiteY5" fmla="*/ 76200 h 438150"/>
                    <a:gd name="connsiteX6" fmla="*/ 60008 w 214312"/>
                    <a:gd name="connsiteY6" fmla="*/ 106680 h 438150"/>
                    <a:gd name="connsiteX7" fmla="*/ 109537 w 214312"/>
                    <a:gd name="connsiteY7" fmla="*/ 69532 h 438150"/>
                    <a:gd name="connsiteX8" fmla="*/ 92393 w 214312"/>
                    <a:gd name="connsiteY8" fmla="*/ 183833 h 438150"/>
                    <a:gd name="connsiteX9" fmla="*/ 83820 w 214312"/>
                    <a:gd name="connsiteY9" fmla="*/ 248602 h 438150"/>
                    <a:gd name="connsiteX10" fmla="*/ 66675 w 214312"/>
                    <a:gd name="connsiteY10" fmla="*/ 362903 h 438150"/>
                    <a:gd name="connsiteX11" fmla="*/ 30480 w 214312"/>
                    <a:gd name="connsiteY11" fmla="*/ 314325 h 438150"/>
                    <a:gd name="connsiteX12" fmla="*/ 0 w 214312"/>
                    <a:gd name="connsiteY12" fmla="*/ 337185 h 438150"/>
                    <a:gd name="connsiteX13" fmla="*/ 75248 w 214312"/>
                    <a:gd name="connsiteY13" fmla="*/ 438150 h 438150"/>
                    <a:gd name="connsiteX14" fmla="*/ 177165 w 214312"/>
                    <a:gd name="connsiteY14" fmla="*/ 361950 h 438150"/>
                    <a:gd name="connsiteX15" fmla="*/ 154305 w 214312"/>
                    <a:gd name="connsiteY15" fmla="*/ 331470 h 438150"/>
                    <a:gd name="connsiteX16" fmla="*/ 104775 w 214312"/>
                    <a:gd name="connsiteY16" fmla="*/ 368618 h 438150"/>
                    <a:gd name="connsiteX17" fmla="*/ 120968 w 214312"/>
                    <a:gd name="connsiteY17" fmla="*/ 254318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4312" h="438150">
                      <a:moveTo>
                        <a:pt x="130493" y="189548"/>
                      </a:moveTo>
                      <a:lnTo>
                        <a:pt x="146685" y="75248"/>
                      </a:lnTo>
                      <a:lnTo>
                        <a:pt x="183833" y="124778"/>
                      </a:lnTo>
                      <a:lnTo>
                        <a:pt x="214312" y="101918"/>
                      </a:lnTo>
                      <a:lnTo>
                        <a:pt x="138112" y="0"/>
                      </a:lnTo>
                      <a:lnTo>
                        <a:pt x="37147" y="76200"/>
                      </a:lnTo>
                      <a:lnTo>
                        <a:pt x="60008" y="106680"/>
                      </a:lnTo>
                      <a:lnTo>
                        <a:pt x="109537" y="69532"/>
                      </a:lnTo>
                      <a:lnTo>
                        <a:pt x="92393" y="183833"/>
                      </a:lnTo>
                      <a:lnTo>
                        <a:pt x="83820" y="248602"/>
                      </a:lnTo>
                      <a:lnTo>
                        <a:pt x="66675" y="362903"/>
                      </a:lnTo>
                      <a:lnTo>
                        <a:pt x="30480" y="314325"/>
                      </a:lnTo>
                      <a:lnTo>
                        <a:pt x="0" y="337185"/>
                      </a:lnTo>
                      <a:lnTo>
                        <a:pt x="75248" y="438150"/>
                      </a:lnTo>
                      <a:lnTo>
                        <a:pt x="177165" y="361950"/>
                      </a:lnTo>
                      <a:lnTo>
                        <a:pt x="154305" y="331470"/>
                      </a:lnTo>
                      <a:lnTo>
                        <a:pt x="104775" y="368618"/>
                      </a:lnTo>
                      <a:lnTo>
                        <a:pt x="120968" y="254318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1CA82E68-18C7-4828-84CA-148AFE66E748}"/>
                    </a:ext>
                  </a:extLst>
                </p:cNvPr>
                <p:cNvSpPr/>
                <p:nvPr/>
              </p:nvSpPr>
              <p:spPr>
                <a:xfrm>
                  <a:off x="5238268" y="1011317"/>
                  <a:ext cx="586697" cy="649177"/>
                </a:xfrm>
                <a:custGeom>
                  <a:avLst/>
                  <a:gdLst>
                    <a:gd name="connsiteX0" fmla="*/ 568600 w 586697"/>
                    <a:gd name="connsiteY0" fmla="*/ 507255 h 649177"/>
                    <a:gd name="connsiteX1" fmla="*/ 557170 w 586697"/>
                    <a:gd name="connsiteY1" fmla="*/ 313897 h 649177"/>
                    <a:gd name="connsiteX2" fmla="*/ 493353 w 586697"/>
                    <a:gd name="connsiteY2" fmla="*/ 172927 h 649177"/>
                    <a:gd name="connsiteX3" fmla="*/ 424773 w 586697"/>
                    <a:gd name="connsiteY3" fmla="*/ 147210 h 649177"/>
                    <a:gd name="connsiteX4" fmla="*/ 399055 w 586697"/>
                    <a:gd name="connsiteY4" fmla="*/ 171975 h 649177"/>
                    <a:gd name="connsiteX5" fmla="*/ 397150 w 586697"/>
                    <a:gd name="connsiteY5" fmla="*/ 171975 h 649177"/>
                    <a:gd name="connsiteX6" fmla="*/ 389530 w 586697"/>
                    <a:gd name="connsiteY6" fmla="*/ 159592 h 649177"/>
                    <a:gd name="connsiteX7" fmla="*/ 350478 w 586697"/>
                    <a:gd name="connsiteY7" fmla="*/ 139590 h 649177"/>
                    <a:gd name="connsiteX8" fmla="*/ 300948 w 586697"/>
                    <a:gd name="connsiteY8" fmla="*/ 171022 h 649177"/>
                    <a:gd name="connsiteX9" fmla="*/ 299043 w 586697"/>
                    <a:gd name="connsiteY9" fmla="*/ 171022 h 649177"/>
                    <a:gd name="connsiteX10" fmla="*/ 227605 w 586697"/>
                    <a:gd name="connsiteY10" fmla="*/ 162450 h 649177"/>
                    <a:gd name="connsiteX11" fmla="*/ 210460 w 586697"/>
                    <a:gd name="connsiteY11" fmla="*/ 210075 h 649177"/>
                    <a:gd name="connsiteX12" fmla="*/ 209508 w 586697"/>
                    <a:gd name="connsiteY12" fmla="*/ 210075 h 649177"/>
                    <a:gd name="connsiteX13" fmla="*/ 127593 w 586697"/>
                    <a:gd name="connsiteY13" fmla="*/ 27195 h 649177"/>
                    <a:gd name="connsiteX14" fmla="*/ 70443 w 586697"/>
                    <a:gd name="connsiteY14" fmla="*/ 3382 h 649177"/>
                    <a:gd name="connsiteX15" fmla="*/ 46630 w 586697"/>
                    <a:gd name="connsiteY15" fmla="*/ 60532 h 649177"/>
                    <a:gd name="connsiteX16" fmla="*/ 47583 w 586697"/>
                    <a:gd name="connsiteY16" fmla="*/ 62437 h 649177"/>
                    <a:gd name="connsiteX17" fmla="*/ 212365 w 586697"/>
                    <a:gd name="connsiteY17" fmla="*/ 431055 h 649177"/>
                    <a:gd name="connsiteX18" fmla="*/ 186648 w 586697"/>
                    <a:gd name="connsiteY18" fmla="*/ 436770 h 649177"/>
                    <a:gd name="connsiteX19" fmla="*/ 70443 w 586697"/>
                    <a:gd name="connsiteY19" fmla="*/ 356760 h 649177"/>
                    <a:gd name="connsiteX20" fmla="*/ 10435 w 586697"/>
                    <a:gd name="connsiteY20" fmla="*/ 363427 h 649177"/>
                    <a:gd name="connsiteX21" fmla="*/ 19008 w 586697"/>
                    <a:gd name="connsiteY21" fmla="*/ 428197 h 649177"/>
                    <a:gd name="connsiteX22" fmla="*/ 199983 w 586697"/>
                    <a:gd name="connsiteY22" fmla="*/ 552022 h 649177"/>
                    <a:gd name="connsiteX23" fmla="*/ 215223 w 586697"/>
                    <a:gd name="connsiteY23" fmla="*/ 558690 h 649177"/>
                    <a:gd name="connsiteX24" fmla="*/ 328570 w 586697"/>
                    <a:gd name="connsiteY24" fmla="*/ 585360 h 649177"/>
                    <a:gd name="connsiteX25" fmla="*/ 332380 w 586697"/>
                    <a:gd name="connsiteY25" fmla="*/ 590122 h 649177"/>
                    <a:gd name="connsiteX26" fmla="*/ 359050 w 586697"/>
                    <a:gd name="connsiteY26" fmla="*/ 649177 h 649177"/>
                    <a:gd name="connsiteX27" fmla="*/ 586698 w 586697"/>
                    <a:gd name="connsiteY27" fmla="*/ 546307 h 649177"/>
                    <a:gd name="connsiteX28" fmla="*/ 568600 w 586697"/>
                    <a:gd name="connsiteY28" fmla="*/ 507255 h 649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86697" h="649177">
                      <a:moveTo>
                        <a:pt x="568600" y="507255"/>
                      </a:moveTo>
                      <a:cubicBezTo>
                        <a:pt x="543835" y="452010"/>
                        <a:pt x="604795" y="418672"/>
                        <a:pt x="557170" y="313897"/>
                      </a:cubicBezTo>
                      <a:cubicBezTo>
                        <a:pt x="545740" y="289132"/>
                        <a:pt x="508593" y="206265"/>
                        <a:pt x="493353" y="172927"/>
                      </a:cubicBezTo>
                      <a:cubicBezTo>
                        <a:pt x="481923" y="147210"/>
                        <a:pt x="451443" y="134827"/>
                        <a:pt x="424773" y="147210"/>
                      </a:cubicBezTo>
                      <a:cubicBezTo>
                        <a:pt x="413343" y="151972"/>
                        <a:pt x="404770" y="160545"/>
                        <a:pt x="399055" y="171975"/>
                      </a:cubicBezTo>
                      <a:cubicBezTo>
                        <a:pt x="399055" y="172927"/>
                        <a:pt x="398103" y="172927"/>
                        <a:pt x="397150" y="171975"/>
                      </a:cubicBezTo>
                      <a:cubicBezTo>
                        <a:pt x="395245" y="167212"/>
                        <a:pt x="393340" y="163402"/>
                        <a:pt x="389530" y="159592"/>
                      </a:cubicBezTo>
                      <a:cubicBezTo>
                        <a:pt x="380005" y="147210"/>
                        <a:pt x="365718" y="139590"/>
                        <a:pt x="350478" y="139590"/>
                      </a:cubicBezTo>
                      <a:cubicBezTo>
                        <a:pt x="328570" y="138637"/>
                        <a:pt x="309520" y="151972"/>
                        <a:pt x="300948" y="171022"/>
                      </a:cubicBezTo>
                      <a:cubicBezTo>
                        <a:pt x="300948" y="171975"/>
                        <a:pt x="299995" y="171975"/>
                        <a:pt x="299043" y="171022"/>
                      </a:cubicBezTo>
                      <a:cubicBezTo>
                        <a:pt x="281898" y="149115"/>
                        <a:pt x="250465" y="145305"/>
                        <a:pt x="227605" y="162450"/>
                      </a:cubicBezTo>
                      <a:cubicBezTo>
                        <a:pt x="214270" y="171975"/>
                        <a:pt x="206650" y="191025"/>
                        <a:pt x="210460" y="210075"/>
                      </a:cubicBezTo>
                      <a:cubicBezTo>
                        <a:pt x="210460" y="211027"/>
                        <a:pt x="209508" y="211027"/>
                        <a:pt x="209508" y="210075"/>
                      </a:cubicBezTo>
                      <a:lnTo>
                        <a:pt x="127593" y="27195"/>
                      </a:lnTo>
                      <a:cubicBezTo>
                        <a:pt x="118068" y="5287"/>
                        <a:pt x="92350" y="-6143"/>
                        <a:pt x="70443" y="3382"/>
                      </a:cubicBezTo>
                      <a:cubicBezTo>
                        <a:pt x="48535" y="12907"/>
                        <a:pt x="37105" y="38625"/>
                        <a:pt x="46630" y="60532"/>
                      </a:cubicBezTo>
                      <a:cubicBezTo>
                        <a:pt x="46630" y="61485"/>
                        <a:pt x="47583" y="61485"/>
                        <a:pt x="47583" y="62437"/>
                      </a:cubicBezTo>
                      <a:lnTo>
                        <a:pt x="212365" y="431055"/>
                      </a:lnTo>
                      <a:lnTo>
                        <a:pt x="186648" y="436770"/>
                      </a:lnTo>
                      <a:lnTo>
                        <a:pt x="70443" y="356760"/>
                      </a:lnTo>
                      <a:cubicBezTo>
                        <a:pt x="51393" y="343425"/>
                        <a:pt x="24723" y="346282"/>
                        <a:pt x="10435" y="363427"/>
                      </a:cubicBezTo>
                      <a:cubicBezTo>
                        <a:pt x="-6710" y="383430"/>
                        <a:pt x="-1947" y="413910"/>
                        <a:pt x="19008" y="428197"/>
                      </a:cubicBezTo>
                      <a:lnTo>
                        <a:pt x="199983" y="552022"/>
                      </a:lnTo>
                      <a:cubicBezTo>
                        <a:pt x="204745" y="554880"/>
                        <a:pt x="209508" y="557737"/>
                        <a:pt x="215223" y="558690"/>
                      </a:cubicBezTo>
                      <a:lnTo>
                        <a:pt x="328570" y="585360"/>
                      </a:lnTo>
                      <a:lnTo>
                        <a:pt x="332380" y="590122"/>
                      </a:lnTo>
                      <a:lnTo>
                        <a:pt x="359050" y="649177"/>
                      </a:lnTo>
                      <a:lnTo>
                        <a:pt x="586698" y="546307"/>
                      </a:lnTo>
                      <a:lnTo>
                        <a:pt x="568600" y="507255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5326E05-46D3-4506-9D6B-DCD9072683F0}"/>
                </a:ext>
              </a:extLst>
            </p:cNvPr>
            <p:cNvGrpSpPr/>
            <p:nvPr/>
          </p:nvGrpSpPr>
          <p:grpSpPr>
            <a:xfrm>
              <a:off x="1706695" y="3753414"/>
              <a:ext cx="133159" cy="394882"/>
              <a:chOff x="4595865" y="4456303"/>
              <a:chExt cx="133159" cy="394882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E70546C6-D768-4E7B-B6A7-6B8669FE064E}"/>
                  </a:ext>
                </a:extLst>
              </p:cNvPr>
              <p:cNvSpPr/>
              <p:nvPr/>
            </p:nvSpPr>
            <p:spPr>
              <a:xfrm>
                <a:off x="4595865" y="4456303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987423C-D75A-493E-952F-ACE852C15E84}"/>
                  </a:ext>
                </a:extLst>
              </p:cNvPr>
              <p:cNvSpPr/>
              <p:nvPr/>
            </p:nvSpPr>
            <p:spPr>
              <a:xfrm>
                <a:off x="4595866" y="4599816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AC82C2A-2FE0-4FBB-A3C2-30FB28C9EA28}"/>
                  </a:ext>
                </a:extLst>
              </p:cNvPr>
              <p:cNvSpPr/>
              <p:nvPr/>
            </p:nvSpPr>
            <p:spPr>
              <a:xfrm>
                <a:off x="4595866" y="4740767"/>
                <a:ext cx="133158" cy="110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E2733F62-B9E2-40B5-8318-E03B9E0C5906}"/>
              </a:ext>
            </a:extLst>
          </p:cNvPr>
          <p:cNvSpPr/>
          <p:nvPr/>
        </p:nvSpPr>
        <p:spPr>
          <a:xfrm>
            <a:off x="7645613" y="2366682"/>
            <a:ext cx="1767328" cy="1844168"/>
          </a:xfrm>
          <a:custGeom>
            <a:avLst/>
            <a:gdLst>
              <a:gd name="connsiteX0" fmla="*/ 0 w 1767328"/>
              <a:gd name="connsiteY0" fmla="*/ 1844168 h 1844168"/>
              <a:gd name="connsiteX1" fmla="*/ 814508 w 1767328"/>
              <a:gd name="connsiteY1" fmla="*/ 461042 h 1844168"/>
              <a:gd name="connsiteX2" fmla="*/ 1767328 w 1767328"/>
              <a:gd name="connsiteY2" fmla="*/ 0 h 18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328" h="1844168">
                <a:moveTo>
                  <a:pt x="0" y="1844168"/>
                </a:moveTo>
                <a:cubicBezTo>
                  <a:pt x="259976" y="1306285"/>
                  <a:pt x="519953" y="768403"/>
                  <a:pt x="814508" y="461042"/>
                </a:cubicBezTo>
                <a:cubicBezTo>
                  <a:pt x="1109063" y="153681"/>
                  <a:pt x="1438195" y="76840"/>
                  <a:pt x="1767328" y="0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09EDE2E7-6B6D-4350-A414-721058F47FBA}"/>
              </a:ext>
            </a:extLst>
          </p:cNvPr>
          <p:cNvSpPr/>
          <p:nvPr/>
        </p:nvSpPr>
        <p:spPr>
          <a:xfrm rot="12555304">
            <a:off x="7881902" y="4405925"/>
            <a:ext cx="847031" cy="589662"/>
          </a:xfrm>
          <a:custGeom>
            <a:avLst/>
            <a:gdLst>
              <a:gd name="connsiteX0" fmla="*/ 0 w 1767328"/>
              <a:gd name="connsiteY0" fmla="*/ 1844168 h 1844168"/>
              <a:gd name="connsiteX1" fmla="*/ 814508 w 1767328"/>
              <a:gd name="connsiteY1" fmla="*/ 461042 h 1844168"/>
              <a:gd name="connsiteX2" fmla="*/ 1767328 w 1767328"/>
              <a:gd name="connsiteY2" fmla="*/ 0 h 18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328" h="1844168">
                <a:moveTo>
                  <a:pt x="0" y="1844168"/>
                </a:moveTo>
                <a:cubicBezTo>
                  <a:pt x="259976" y="1306285"/>
                  <a:pt x="519953" y="768403"/>
                  <a:pt x="814508" y="461042"/>
                </a:cubicBezTo>
                <a:cubicBezTo>
                  <a:pt x="1109063" y="153681"/>
                  <a:pt x="1438195" y="76840"/>
                  <a:pt x="1767328" y="0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9B79131-F116-4FA0-A341-44795BDBAE21}"/>
              </a:ext>
            </a:extLst>
          </p:cNvPr>
          <p:cNvSpPr/>
          <p:nvPr/>
        </p:nvSpPr>
        <p:spPr>
          <a:xfrm rot="9000000">
            <a:off x="9279160" y="2992049"/>
            <a:ext cx="810989" cy="792348"/>
          </a:xfrm>
          <a:custGeom>
            <a:avLst/>
            <a:gdLst>
              <a:gd name="connsiteX0" fmla="*/ 0 w 1767328"/>
              <a:gd name="connsiteY0" fmla="*/ 1844168 h 1844168"/>
              <a:gd name="connsiteX1" fmla="*/ 814508 w 1767328"/>
              <a:gd name="connsiteY1" fmla="*/ 461042 h 1844168"/>
              <a:gd name="connsiteX2" fmla="*/ 1767328 w 1767328"/>
              <a:gd name="connsiteY2" fmla="*/ 0 h 18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328" h="1844168">
                <a:moveTo>
                  <a:pt x="0" y="1844168"/>
                </a:moveTo>
                <a:cubicBezTo>
                  <a:pt x="259976" y="1306285"/>
                  <a:pt x="519953" y="768403"/>
                  <a:pt x="814508" y="461042"/>
                </a:cubicBezTo>
                <a:cubicBezTo>
                  <a:pt x="1109063" y="153681"/>
                  <a:pt x="1438195" y="76840"/>
                  <a:pt x="1767328" y="0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C8A3F9AA-AFFE-428D-A8BC-A911A4BAB58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