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72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252A56E-B8B3-88EA-5BD2-7C44244B89E7}" name="Cristina Martins Rodrigues" initials="CMR" userId="Cristina Martins Rodrigues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595959"/>
    <a:srgbClr val="0BB5DD"/>
    <a:srgbClr val="AFABAB"/>
    <a:srgbClr val="000000"/>
    <a:srgbClr val="FFFFFF"/>
    <a:srgbClr val="1FC2A7"/>
    <a:srgbClr val="A0E9FA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7F218-293C-48F1-8716-29EE54B1FB7C}" v="1" dt="2022-10-11T09:43:21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Cristina Martins Rodrigues" userId="459032d2-6611-47f6-b546-c79c040e89ab" providerId="ADAL" clId="{2F97F218-293C-48F1-8716-29EE54B1FB7C}"/>
    <pc:docChg chg="custSel modSld">
      <pc:chgData name="Cristina Martins Rodrigues" userId="459032d2-6611-47f6-b546-c79c040e89ab" providerId="ADAL" clId="{2F97F218-293C-48F1-8716-29EE54B1FB7C}" dt="2022-10-11T09:43:28.286" v="4" actId="478"/>
      <pc:docMkLst>
        <pc:docMk/>
      </pc:docMkLst>
      <pc:sldChg chg="addSp delSp modSp mod">
        <pc:chgData name="Cristina Martins Rodrigues" userId="459032d2-6611-47f6-b546-c79c040e89ab" providerId="ADAL" clId="{2F97F218-293C-48F1-8716-29EE54B1FB7C}" dt="2022-10-11T09:43:28.286" v="4" actId="478"/>
        <pc:sldMkLst>
          <pc:docMk/>
          <pc:sldMk cId="2620667548" sldId="724"/>
        </pc:sldMkLst>
        <pc:spChg chg="add del mod">
          <ac:chgData name="Cristina Martins Rodrigues" userId="459032d2-6611-47f6-b546-c79c040e89ab" providerId="ADAL" clId="{2F97F218-293C-48F1-8716-29EE54B1FB7C}" dt="2022-10-11T09:43:15.155" v="2" actId="478"/>
          <ac:spMkLst>
            <pc:docMk/>
            <pc:sldMk cId="2620667548" sldId="724"/>
            <ac:spMk id="4" creationId="{47E74B9D-EB3F-B30B-C4B6-27E90BBC1F2A}"/>
          </ac:spMkLst>
        </pc:spChg>
        <pc:spChg chg="add del mod">
          <ac:chgData name="Cristina Martins Rodrigues" userId="459032d2-6611-47f6-b546-c79c040e89ab" providerId="ADAL" clId="{2F97F218-293C-48F1-8716-29EE54B1FB7C}" dt="2022-10-11T09:43:16.042" v="3" actId="478"/>
          <ac:spMkLst>
            <pc:docMk/>
            <pc:sldMk cId="2620667548" sldId="724"/>
            <ac:spMk id="6" creationId="{AB0FF2BE-51C5-FE85-8CB7-EFF7F7BB7CA3}"/>
          </ac:spMkLst>
        </pc:spChg>
        <pc:spChg chg="del">
          <ac:chgData name="Cristina Martins Rodrigues" userId="459032d2-6611-47f6-b546-c79c040e89ab" providerId="ADAL" clId="{2F97F218-293C-48F1-8716-29EE54B1FB7C}" dt="2022-10-11T09:43:13.420" v="0" actId="478"/>
          <ac:spMkLst>
            <pc:docMk/>
            <pc:sldMk cId="2620667548" sldId="724"/>
            <ac:spMk id="85" creationId="{7D28C2EB-7251-4617-9EBA-D22F4D19CD5D}"/>
          </ac:spMkLst>
        </pc:spChg>
        <pc:spChg chg="del">
          <ac:chgData name="Cristina Martins Rodrigues" userId="459032d2-6611-47f6-b546-c79c040e89ab" providerId="ADAL" clId="{2F97F218-293C-48F1-8716-29EE54B1FB7C}" dt="2022-10-11T09:43:14.419" v="1" actId="478"/>
          <ac:spMkLst>
            <pc:docMk/>
            <pc:sldMk cId="2620667548" sldId="724"/>
            <ac:spMk id="86" creationId="{8A1E74C1-0BDE-439D-A20F-17BF80E2779B}"/>
          </ac:spMkLst>
        </pc:spChg>
        <pc:spChg chg="del">
          <ac:chgData name="Cristina Martins Rodrigues" userId="459032d2-6611-47f6-b546-c79c040e89ab" providerId="ADAL" clId="{2F97F218-293C-48F1-8716-29EE54B1FB7C}" dt="2022-10-11T09:43:28.286" v="4" actId="478"/>
          <ac:spMkLst>
            <pc:docMk/>
            <pc:sldMk cId="2620667548" sldId="724"/>
            <ac:spMk id="87" creationId="{132F5BD3-E0E2-40CE-884A-B2E50D6727EF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3384132276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3384132276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Timo Mühlhaus" userId="S::muehlhaus@nfdi4plants.org::ec4c495b-3573-4e22-8f4a-5458e146a2e8" providerId="AD" clId="Web-{B64AEFC8-A7A9-4EB0-B770-7FEB9D0A174E}"/>
    <pc:docChg chg="modSld">
      <pc:chgData name="Timo Mühlhaus" userId="S::muehlhaus@nfdi4plants.org::ec4c495b-3573-4e22-8f4a-5458e146a2e8" providerId="AD" clId="Web-{B64AEFC8-A7A9-4EB0-B770-7FEB9D0A174E}" dt="2022-03-25T08:34:49.671" v="14" actId="20577"/>
      <pc:docMkLst>
        <pc:docMk/>
      </pc:docMkLst>
      <pc:sldChg chg="modSp">
        <pc:chgData name="Timo Mühlhaus" userId="S::muehlhaus@nfdi4plants.org::ec4c495b-3573-4e22-8f4a-5458e146a2e8" providerId="AD" clId="Web-{B64AEFC8-A7A9-4EB0-B770-7FEB9D0A174E}" dt="2022-03-25T08:34:49.671" v="14" actId="20577"/>
        <pc:sldMkLst>
          <pc:docMk/>
          <pc:sldMk cId="695490180" sldId="558"/>
        </pc:sldMkLst>
        <pc:spChg chg="mod">
          <ac:chgData name="Timo Mühlhaus" userId="S::muehlhaus@nfdi4plants.org::ec4c495b-3573-4e22-8f4a-5458e146a2e8" providerId="AD" clId="Web-{B64AEFC8-A7A9-4EB0-B770-7FEB9D0A174E}" dt="2022-03-25T08:34:49.671" v="14" actId="20577"/>
          <ac:spMkLst>
            <pc:docMk/>
            <pc:sldMk cId="695490180" sldId="558"/>
            <ac:spMk id="3" creationId="{E6050A5C-3C7C-49B3-815E-AC177B5B6843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Cristina Martins Rodrigues" userId="459032d2-6611-47f6-b546-c79c040e89ab" providerId="ADAL" clId="{E9A22D98-9B67-49A8-BF72-2C3D6BC808B1}"/>
    <pc:docChg chg="undo redo custSel addSld modSld sldOrd">
      <pc:chgData name="Cristina Martins Rodrigues" userId="459032d2-6611-47f6-b546-c79c040e89ab" providerId="ADAL" clId="{E9A22D98-9B67-49A8-BF72-2C3D6BC808B1}" dt="2022-03-25T12:04:04.346" v="921" actId="478"/>
      <pc:docMkLst>
        <pc:docMk/>
      </pc:docMkLst>
      <pc:sldChg chg="addSp modSp mod">
        <pc:chgData name="Cristina Martins Rodrigues" userId="459032d2-6611-47f6-b546-c79c040e89ab" providerId="ADAL" clId="{E9A22D98-9B67-49A8-BF72-2C3D6BC808B1}" dt="2022-03-25T11:37:32.205" v="450"/>
        <pc:sldMkLst>
          <pc:docMk/>
          <pc:sldMk cId="2036752745" sldId="530"/>
        </pc:sldMkLst>
        <pc:spChg chg="add mod">
          <ac:chgData name="Cristina Martins Rodrigues" userId="459032d2-6611-47f6-b546-c79c040e89ab" providerId="ADAL" clId="{E9A22D98-9B67-49A8-BF72-2C3D6BC808B1}" dt="2022-03-25T11:37:32.205" v="450"/>
          <ac:spMkLst>
            <pc:docMk/>
            <pc:sldMk cId="2036752745" sldId="530"/>
            <ac:spMk id="43" creationId="{EF916005-0320-4A97-9EB8-58D2E3F89AC9}"/>
          </ac:spMkLst>
        </pc:spChg>
        <pc:spChg chg="mod">
          <ac:chgData name="Cristina Martins Rodrigues" userId="459032d2-6611-47f6-b546-c79c040e89ab" providerId="ADAL" clId="{E9A22D98-9B67-49A8-BF72-2C3D6BC808B1}" dt="2022-03-25T11:22:13.584" v="121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addCm delCm">
        <pc:chgData name="Cristina Martins Rodrigues" userId="459032d2-6611-47f6-b546-c79c040e89ab" providerId="ADAL" clId="{E9A22D98-9B67-49A8-BF72-2C3D6BC808B1}" dt="2022-03-25T11:52:11.124" v="672"/>
        <pc:sldMkLst>
          <pc:docMk/>
          <pc:sldMk cId="3239487764" sldId="603"/>
        </pc:sldMkLst>
        <pc:spChg chg="mod topLvl">
          <ac:chgData name="Cristina Martins Rodrigues" userId="459032d2-6611-47f6-b546-c79c040e89ab" providerId="ADAL" clId="{E9A22D98-9B67-49A8-BF72-2C3D6BC808B1}" dt="2022-03-25T11:40:04.563" v="539" actId="1038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00" creationId="{2B16EA9A-616D-49AD-80AA-B171C1C806FE}"/>
          </ac:spMkLst>
        </pc:spChg>
        <pc:spChg chg="add mod">
          <ac:chgData name="Cristina Martins Rodrigues" userId="459032d2-6611-47f6-b546-c79c040e89ab" providerId="ADAL" clId="{E9A22D98-9B67-49A8-BF72-2C3D6BC808B1}" dt="2022-03-25T11:38:10.999" v="508"/>
          <ac:spMkLst>
            <pc:docMk/>
            <pc:sldMk cId="3239487764" sldId="603"/>
            <ac:spMk id="108" creationId="{7C7952DF-32D6-4AA0-A25E-6E0905FCDD98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12" creationId="{DF4E8F57-85FE-4755-8C56-17ED78263C86}"/>
          </ac:spMkLst>
        </pc:spChg>
        <pc:spChg chg="add del mod">
          <ac:chgData name="Cristina Martins Rodrigues" userId="459032d2-6611-47f6-b546-c79c040e89ab" providerId="ADAL" clId="{E9A22D98-9B67-49A8-BF72-2C3D6BC808B1}" dt="2022-03-25T11:39:24.725" v="523" actId="478"/>
          <ac:spMkLst>
            <pc:docMk/>
            <pc:sldMk cId="3239487764" sldId="603"/>
            <ac:spMk id="113" creationId="{152C9AF2-E4E5-4E18-B3BF-41DC06342CBE}"/>
          </ac:spMkLst>
        </pc:spChg>
        <pc:spChg chg="add mod">
          <ac:chgData name="Cristina Martins Rodrigues" userId="459032d2-6611-47f6-b546-c79c040e89ab" providerId="ADAL" clId="{E9A22D98-9B67-49A8-BF72-2C3D6BC808B1}" dt="2022-03-25T11:40:04.563" v="539" actId="1038"/>
          <ac:spMkLst>
            <pc:docMk/>
            <pc:sldMk cId="3239487764" sldId="603"/>
            <ac:spMk id="114" creationId="{4DA4C764-3099-42DB-AE33-1CF388202445}"/>
          </ac:spMkLst>
        </pc:spChg>
        <pc:spChg chg="del">
          <ac:chgData name="Cristina Martins Rodrigues" userId="459032d2-6611-47f6-b546-c79c040e89ab" providerId="ADAL" clId="{E9A22D98-9B67-49A8-BF72-2C3D6BC808B1}" dt="2022-03-25T11:38:48.204" v="515" actId="478"/>
          <ac:spMkLst>
            <pc:docMk/>
            <pc:sldMk cId="3239487764" sldId="603"/>
            <ac:spMk id="119" creationId="{D6C2531F-2EC4-475C-B19D-9578CF0329D4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32" creationId="{99AB4264-F038-4BC7-A023-E6847ABFC28D}"/>
          </ac:spMkLst>
        </pc:spChg>
        <pc:grpChg chg="del">
          <ac:chgData name="Cristina Martins Rodrigues" userId="459032d2-6611-47f6-b546-c79c040e89ab" providerId="ADAL" clId="{E9A22D98-9B67-49A8-BF72-2C3D6BC808B1}" dt="2022-03-25T11:38:48.204" v="515" actId="478"/>
          <ac:grpSpMkLst>
            <pc:docMk/>
            <pc:sldMk cId="3239487764" sldId="603"/>
            <ac:grpSpMk id="5" creationId="{63D78FF0-9222-41EF-9A21-E399145477A6}"/>
          </ac:grpSpMkLst>
        </pc:grpChg>
        <pc:grpChg chg="del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7" creationId="{3221BE55-66C4-4967-9A35-EE4522465D11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103" creationId="{2CD30776-CF10-41E7-9609-0AA3AAF6BE17}"/>
          </ac:grpSpMkLst>
        </pc:grpChg>
        <pc:picChg chg="mod">
          <ac:chgData name="Cristina Martins Rodrigues" userId="459032d2-6611-47f6-b546-c79c040e89ab" providerId="ADAL" clId="{E9A22D98-9B67-49A8-BF72-2C3D6BC808B1}" dt="2022-03-25T11:38:53.605" v="51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Cristina Martins Rodrigues" userId="459032d2-6611-47f6-b546-c79c040e89ab" providerId="ADAL" clId="{E9A22D98-9B67-49A8-BF72-2C3D6BC808B1}" dt="2022-03-25T11:38:53.605" v="51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Cristina Martins Rodrigues" userId="459032d2-6611-47f6-b546-c79c040e89ab" providerId="ADAL" clId="{E9A22D98-9B67-49A8-BF72-2C3D6BC808B1}" dt="2022-03-25T11:38:53.605" v="51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Cristina Martins Rodrigues" userId="459032d2-6611-47f6-b546-c79c040e89ab" providerId="ADAL" clId="{E9A22D98-9B67-49A8-BF72-2C3D6BC808B1}" dt="2022-03-25T11:38:53.605" v="516" actId="165"/>
          <ac:picMkLst>
            <pc:docMk/>
            <pc:sldMk cId="3239487764" sldId="603"/>
            <ac:picMk id="107" creationId="{9383EBF7-4B0C-470E-B1B2-C4B567EBCAC0}"/>
          </ac:picMkLst>
        </pc:pic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modSp mod">
        <pc:chgData name="Cristina Martins Rodrigues" userId="459032d2-6611-47f6-b546-c79c040e89ab" providerId="ADAL" clId="{E9A22D98-9B67-49A8-BF72-2C3D6BC808B1}" dt="2022-03-25T11:37:30.330" v="449"/>
        <pc:sldMkLst>
          <pc:docMk/>
          <pc:sldMk cId="1823276327" sldId="612"/>
        </pc:sldMkLst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4" creationId="{81DD6F36-1088-459B-BC0B-87B0A53A98A9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81" creationId="{D92A5A2C-9760-4776-A6E7-A6CE7F9D0E72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5" creationId="{25A9AC6B-8011-4CB2-AB0E-A1C494B20F74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6" creationId="{B9EE4720-593E-4053-87AF-AEC9C845776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7" creationId="{AB2F2200-D813-4CFF-9CE0-72BA3A454016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8" creationId="{838E95AD-C6BE-40E0-9707-EF25B3975D20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9" creationId="{E687976A-A87B-4A65-9A14-09197055CABB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0" creationId="{3FC92563-48D3-4213-9EC7-483D76EF1962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2" creationId="{EC6ACF81-574E-432C-9F84-61934DABFE5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3" creationId="{676E24BA-ADF2-4D95-AF13-3C62AA0FD090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5" creationId="{BBE7126A-81FA-4C24-A231-519E4627207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6" creationId="{90AC78AB-42AA-47C4-A59D-EC7F1879F3E9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7" creationId="{CBB8D103-F206-4989-B036-E01C0076BC0A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38" creationId="{FF14B1B7-9034-412E-A5A2-F0D518D75549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39" creationId="{1AB78258-A69D-4D7B-9459-59DFFA7DA25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40" creationId="{A165248D-A807-479D-9C74-0615DBCF9849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41" creationId="{D3831C22-A8D8-4E07-9646-849688ADAB40}"/>
          </ac:spMkLst>
        </pc:spChg>
        <pc:spChg chg="add mod">
          <ac:chgData name="Cristina Martins Rodrigues" userId="459032d2-6611-47f6-b546-c79c040e89ab" providerId="ADAL" clId="{E9A22D98-9B67-49A8-BF72-2C3D6BC808B1}" dt="2022-03-25T11:37:30.330" v="449"/>
          <ac:spMkLst>
            <pc:docMk/>
            <pc:sldMk cId="1823276327" sldId="612"/>
            <ac:spMk id="257" creationId="{C2A175C5-4C38-44BD-B524-3CC234D4B1C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58" creationId="{A5924A3D-2582-4816-9900-30A8FFAB76E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0" creationId="{4AEB6451-08AD-4ACD-9DF9-FD2C23140B5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1" creationId="{E0F2C6DC-3A36-408E-8709-EF25E4443A8F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2" creationId="{2303F60D-47B4-4938-81B7-F48748F771C1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3" creationId="{5A60DDA0-20EA-439A-9A60-0EEA61709B56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4" creationId="{E457C534-39AF-45C0-A51C-576B4C8C0C7F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486" creationId="{33CAEBF3-3747-4FDD-9680-CF02DEEC34A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522" creationId="{9228C0B9-9581-4133-8F54-D72D8C5578C6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08" creationId="{98E5E2C3-9EB8-43F6-AA49-1E8EE36D1DEA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09" creationId="{FDD288EE-4E85-4918-AA14-26DCA0991EB6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0" creationId="{292BFBA2-04E3-4CF6-930A-ED137C32948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1" creationId="{2FB15CE0-CF33-4C6D-8A4E-9CC73F5ED76C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2" creationId="{DEA18A8C-F0CE-4645-BBF1-146E630EEB7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3" creationId="{87971762-230C-4417-8750-FEBCCC186EFA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4" creationId="{37645D6A-BAA4-4612-A744-53212F225523}"/>
          </ac:spMkLst>
        </pc:s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3" creationId="{6A63109D-A0BD-470A-BC1E-D51B543F016A}"/>
          </ac:grpSpMkLst>
        </pc:grpChg>
        <pc:grpChg chg="add mod">
          <ac:chgData name="Cristina Martins Rodrigues" userId="459032d2-6611-47f6-b546-c79c040e89ab" providerId="ADAL" clId="{E9A22D98-9B67-49A8-BF72-2C3D6BC808B1}" dt="2022-03-25T11:31:18.812" v="312" actId="12788"/>
          <ac:grpSpMkLst>
            <pc:docMk/>
            <pc:sldMk cId="1823276327" sldId="612"/>
            <ac:grpSpMk id="5" creationId="{539B098A-433C-45AC-BE67-B4EF27058E2C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6" creationId="{BD117F2F-2E89-4AB8-A280-EDFC28053FDE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01" creationId="{9218D62E-DFD5-4349-80BF-0BBCD445D8DF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22" creationId="{8C393B2E-FE21-4E7B-BF40-E2AE578FC37C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25" creationId="{9229085F-84DD-4B34-9855-31F91D632750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31" creationId="{0AE915F6-64B3-425F-AB14-365B43A5E01B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34" creationId="{62B3CB31-2828-45C2-A27D-0F585A95B95B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42" creationId="{8540C35E-0875-48B2-9DEF-0E696A8AFBCC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45" creationId="{7EDF5061-F375-4684-B9D8-B5FA37FDAB37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48" creationId="{3DA3CE00-CAC0-4FBF-8BF7-39B4A4EAEB50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51" creationId="{0E82A811-071E-4C1D-93B6-26B916E7FC54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54" creationId="{1E4DE386-4EBE-4494-9551-FEE0A09102C0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359" creationId="{B7AD28EC-5037-4300-9343-87FB2838B716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370" creationId="{35AC7CDB-3E9B-4E01-8EC5-405A41CB3E48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465" creationId="{552AD846-6CA5-4182-BBB4-1A7E07F90582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472" creationId="{039690DA-BA6A-4013-A08E-084A19F4BEA9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480" creationId="{C19B837C-72DD-42A8-B536-EFCFBE5F7525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495" creationId="{4902E47C-9788-49B8-AC91-CBD2D8888C46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523" creationId="{482C9933-4879-42BC-9427-E3C190DEC50A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524" creationId="{AA6F2231-5E66-4C1D-8F97-560261C5EF00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525" creationId="{351956CC-28F6-4F79-A46F-A0B32BD59E0F}"/>
          </ac:grpSpMkLst>
        </pc:grpChg>
        <pc:picChg chg="mod">
          <ac:chgData name="Cristina Martins Rodrigues" userId="459032d2-6611-47f6-b546-c79c040e89ab" providerId="ADAL" clId="{E9A22D98-9B67-49A8-BF72-2C3D6BC808B1}" dt="2022-03-25T11:31:17.001" v="311" actId="164"/>
          <ac:picMkLst>
            <pc:docMk/>
            <pc:sldMk cId="1823276327" sldId="612"/>
            <ac:picMk id="526" creationId="{E2C13522-A23C-410F-B4C8-B9D18589D86E}"/>
          </ac:picMkLst>
        </pc:picChg>
      </pc:sldChg>
      <pc:sldChg chg="addSp modSp">
        <pc:chgData name="Cristina Martins Rodrigues" userId="459032d2-6611-47f6-b546-c79c040e89ab" providerId="ADAL" clId="{E9A22D98-9B67-49A8-BF72-2C3D6BC808B1}" dt="2022-03-25T11:37:26.078" v="447"/>
        <pc:sldMkLst>
          <pc:docMk/>
          <pc:sldMk cId="1262986750" sldId="636"/>
        </pc:sldMkLst>
        <pc:spChg chg="add mod">
          <ac:chgData name="Cristina Martins Rodrigues" userId="459032d2-6611-47f6-b546-c79c040e89ab" providerId="ADAL" clId="{E9A22D98-9B67-49A8-BF72-2C3D6BC808B1}" dt="2022-03-25T11:37:26.078" v="447"/>
          <ac:spMkLst>
            <pc:docMk/>
            <pc:sldMk cId="1262986750" sldId="636"/>
            <ac:spMk id="18" creationId="{CCA53061-129F-4252-B46A-EC3EF3D99CE0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7:19.025" v="446"/>
        <pc:sldMkLst>
          <pc:docMk/>
          <pc:sldMk cId="709301252" sldId="639"/>
        </pc:sldMkLst>
        <pc:spChg chg="mod">
          <ac:chgData name="Cristina Martins Rodrigues" userId="459032d2-6611-47f6-b546-c79c040e89ab" providerId="ADAL" clId="{E9A22D98-9B67-49A8-BF72-2C3D6BC808B1}" dt="2022-03-25T11:30:41.617" v="305" actId="12"/>
          <ac:spMkLst>
            <pc:docMk/>
            <pc:sldMk cId="709301252" sldId="639"/>
            <ac:spMk id="59" creationId="{8ED28852-D780-4FC7-9AE5-D5603ACEDF8B}"/>
          </ac:spMkLst>
        </pc:spChg>
        <pc:spChg chg="add del mod">
          <ac:chgData name="Cristina Martins Rodrigues" userId="459032d2-6611-47f6-b546-c79c040e89ab" providerId="ADAL" clId="{E9A22D98-9B67-49A8-BF72-2C3D6BC808B1}" dt="2022-03-25T11:37:19.025" v="446"/>
          <ac:spMkLst>
            <pc:docMk/>
            <pc:sldMk cId="709301252" sldId="639"/>
            <ac:spMk id="115" creationId="{48F23258-B257-467A-B7D2-795986B51204}"/>
          </ac:spMkLst>
        </pc:spChg>
      </pc:sldChg>
      <pc:sldChg chg="modSp mod">
        <pc:chgData name="Cristina Martins Rodrigues" userId="459032d2-6611-47f6-b546-c79c040e89ab" providerId="ADAL" clId="{E9A22D98-9B67-49A8-BF72-2C3D6BC808B1}" dt="2022-03-25T11:30:46.800" v="307" actId="12"/>
        <pc:sldMkLst>
          <pc:docMk/>
          <pc:sldMk cId="2414543458" sldId="641"/>
        </pc:sldMkLst>
        <pc:spChg chg="mod">
          <ac:chgData name="Cristina Martins Rodrigues" userId="459032d2-6611-47f6-b546-c79c040e89ab" providerId="ADAL" clId="{E9A22D98-9B67-49A8-BF72-2C3D6BC808B1}" dt="2022-03-25T11:30:46.800" v="307" actId="12"/>
          <ac:spMkLst>
            <pc:docMk/>
            <pc:sldMk cId="2414543458" sldId="641"/>
            <ac:spMk id="42" creationId="{E9301369-EA73-4A00-8A5A-ECE116EA2635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7:58.357" v="502"/>
        <pc:sldMkLst>
          <pc:docMk/>
          <pc:sldMk cId="3397632888" sldId="651"/>
        </pc:sldMkLst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" creationId="{899EC80C-1587-478F-A946-56A0154F11F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6" creationId="{C0A0A075-813B-4B18-8830-580993C0F08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7" creationId="{3270531A-6896-4681-964C-8F4C8A15286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8" creationId="{E6D90CE5-9199-489E-A8B7-A1CCB3CA789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9" creationId="{0B4C43F9-068F-4A9C-8216-18E57D9A4BA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" creationId="{EABF6116-74F0-4DC6-BE37-CFC03260ED6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" creationId="{3399720C-5596-4BE5-AA11-ECCAA090D6BF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2" creationId="{25D242AE-BC57-48FA-8256-79C353C4BED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" creationId="{528C8C4A-A4DE-4165-880A-6BCA769CE28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4" creationId="{51F15953-3B83-4440-B0D9-8CC5DFCEA24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" creationId="{B91F3A4E-8010-41B4-8764-0E12B0A719F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" creationId="{5BB1AF2F-B914-48BF-A7FD-AD84CDC7C87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" creationId="{0F5486A1-1ED8-4C42-9142-FC4864A0D60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" creationId="{56D62029-EB52-48EC-BE6A-A61F4590813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" creationId="{6C2EE3B1-0543-479F-8840-F026BB2B800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" creationId="{303911E0-BD45-4CAF-802C-084F9DAE1F9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1" creationId="{C50C2E2B-12C9-4EFD-8AF7-E5C52EB4487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2" creationId="{C8F092A8-5AD0-464D-A381-9A2CEBC0840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3" creationId="{3D30C908-C46D-412F-9E3F-C7B3EDA3EFF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4" creationId="{A65EE417-6457-453C-ABC2-F9F4639D612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5" creationId="{CBBDF2B0-F5DB-41C2-9CFE-46E23F0C07D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6" creationId="{148D3F0D-E57C-4104-B4BD-7533BFB6AC5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7" creationId="{E9ED2D41-C8BC-4201-8137-3F1DD0389FE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8" creationId="{3F5D20F1-F75F-4098-833B-842E5046949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9" creationId="{321B65C3-0B30-4D18-A2CF-F610F52C542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0" creationId="{C355EF0E-468F-46A9-A86B-1B84AD8868C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1" creationId="{BB7CAF6A-EFE8-4E60-B9C4-38A8F49D578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2" creationId="{2F138751-0EC7-4308-8BFA-B2B2C9D38ED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3" creationId="{2FD481F9-ED38-43CB-8A5D-D5B1EC6EF22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4" creationId="{80AAC640-0AF4-4A31-9B1A-257FEBF5D9D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5" creationId="{30D3D987-94A2-4604-9F37-56B58ADEC84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6" creationId="{2D3B2599-20C4-4E6D-81DC-8770462397F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7" creationId="{13E34972-C4AD-45F5-8BCE-8C7143ECC2E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8" creationId="{37E97CA4-38AE-47F9-B177-C201FFE14E1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9" creationId="{939AF6AB-60E3-4D34-9ABF-6FED47BFD77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0" creationId="{FF9D7FF9-5AE5-4466-BBCD-766BB886305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1" creationId="{3695BC61-8B52-4F99-86EC-8ABDA2384F7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4" creationId="{C1EB3BE7-A8E7-422C-97F3-8AA4643C0EB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9" creationId="{D92D61C5-994C-45A3-ADFC-60578092F39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1" creationId="{6B24021C-9F93-4362-B129-653CDE1BAF3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2" creationId="{8ADFF09C-ED20-40BF-9637-07E7BD048B4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3" creationId="{9AE0BDDB-DE2B-4CD2-B78C-6FD999570C4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4" creationId="{5800E6E1-C834-4F18-98A2-8F7E3CBA7F4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5" creationId="{8334F011-DD80-4924-804C-F907C597D8F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6" creationId="{8B8776F7-CBC6-48E9-8D43-D000451BB77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7" creationId="{7F7CE580-AF4F-4501-939B-477B468A3E7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8" creationId="{D92D61C5-994C-45A3-ADFC-60578092F39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69" creationId="{8A3952B4-B93B-4D36-8334-AF125FE9D46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70" creationId="{3CAB08FD-C58F-4844-83BC-C5D4AE59515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71" creationId="{8B8F7EB0-DCC0-4984-A35B-39081E76207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84" creationId="{B82F6AB1-90F1-478C-8B91-C7927256ADD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85" creationId="{98681169-C81A-419B-BD94-AF3526FB739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87" creationId="{65ED76D2-DFDC-496D-8736-74E3796C13C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96" creationId="{11EB3AA2-D70C-4674-8797-DEBEBFE02BF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1" creationId="{93F21B30-7783-404C-B2A3-DD7E03B33F2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2" creationId="{B3334537-2146-4EDB-891C-F6C08DB661E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3" creationId="{9C965E15-2F2B-40AA-8376-07915861E40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4" creationId="{C10EA55F-81BD-4B5C-BAF3-AD98803D215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5" creationId="{40B83CA5-A713-4EDC-B318-28979EDC006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6" creationId="{1CBA58DE-356F-423C-A468-B6AD2411CBD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7" creationId="{3023AB67-A40F-463A-9775-A9E8DAC7593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3" creationId="{7C5C27BD-165F-4713-823D-EF969B65CBE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4" creationId="{FE5367F0-5540-4CD3-A56C-28EB4344FA4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7" creationId="{EA4F7396-8F2B-49D9-978D-279E4FAFDEF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9" creationId="{0EF20FFF-BD21-4DF2-B8F3-E03157EA57C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20" creationId="{CE08E159-5634-489A-A20E-D0D3AFB843B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21" creationId="{4B512D89-1049-468C-AC21-1BE95E2154B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22" creationId="{FA5CCD39-DED4-4BB6-AAF5-B3270FA66A8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3" creationId="{F34E6AAC-BFAB-4212-AE95-D70A27196E3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4" creationId="{4E6700F2-5C7C-464C-89AE-787DC3CB52C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5" creationId="{5111BFF1-E4C6-4F85-9404-3E9400EC568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6" creationId="{16DAAD37-4C29-4E19-9ADE-76536F564DD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7" creationId="{D22358E9-AE6C-449B-BAB0-8AFCE3DABEE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45" creationId="{EC46BC96-096E-4C45-89C2-4BC112BD86F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46" creationId="{8375A2BE-880F-4519-932D-5857319585A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0" creationId="{6F47AF85-4A4B-461D-BD6A-1B583999AEA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1" creationId="{4A973F9A-7E5C-49E4-968E-FA7C2D9689C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8" creationId="{C2607DD6-AEE4-4D05-8336-5ED2E83B5D5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9" creationId="{2F64C772-694D-416C-90FA-E31AF4316E2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2" creationId="{FE8AEE9A-E346-446A-B78C-F8CBD832C10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5" creationId="{25355D9D-038A-400D-940C-4402E26251D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8" creationId="{34DFC685-93B8-4A41-92B4-BC759BB08DD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9" creationId="{57EC1281-3598-471C-B5D1-2B160695FE4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0" creationId="{894688BD-2892-4B6B-B1A0-55AF4D0ABAD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3" creationId="{66F6987E-D972-43B8-8179-DD8F53B9898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4" creationId="{AFD43C87-4677-496A-ADBA-A1A1404074F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5" creationId="{FD809FFC-BC8A-4587-AE6D-E90A62129EF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6" creationId="{7C73A4BD-F395-498A-84FE-6565DA4C89D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7" creationId="{2C3F6426-DD95-4963-8A2E-8D4C294A926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0" creationId="{46596812-0AF2-4C6E-83F6-79834B7F309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1" creationId="{A4CE520E-D6AF-48C0-9199-541500550D8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3" creationId="{01B4C7D9-9915-487A-A527-9B9AB24F1D2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4" creationId="{ED59320F-FF41-44EF-9B1F-09DFC537990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5" creationId="{5C1724FA-E7C5-4AAF-A93B-22A264B334E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6" creationId="{BB9E52DF-1779-49B7-9AD0-D4524BE22A2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7" creationId="{6C1FAB9D-9C75-48B3-AE30-C41D17FE184B}"/>
          </ac:spMkLst>
        </pc:spChg>
        <pc:spChg chg="add mod">
          <ac:chgData name="Cristina Martins Rodrigues" userId="459032d2-6611-47f6-b546-c79c040e89ab" providerId="ADAL" clId="{E9A22D98-9B67-49A8-BF72-2C3D6BC808B1}" dt="2022-03-25T11:37:58.357" v="502"/>
          <ac:spMkLst>
            <pc:docMk/>
            <pc:sldMk cId="3397632888" sldId="651"/>
            <ac:spMk id="189" creationId="{F92619AC-2645-49AE-9B48-A76DA911B4F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0" creationId="{461511B1-BF53-4A47-B0B1-AD05EBFC7997}"/>
          </ac:spMkLst>
        </pc:spChg>
        <pc:spChg chg="del mod">
          <ac:chgData name="Cristina Martins Rodrigues" userId="459032d2-6611-47f6-b546-c79c040e89ab" providerId="ADAL" clId="{E9A22D98-9B67-49A8-BF72-2C3D6BC808B1}" dt="2022-03-25T11:35:48.785" v="378" actId="478"/>
          <ac:spMkLst>
            <pc:docMk/>
            <pc:sldMk cId="3397632888" sldId="651"/>
            <ac:spMk id="191" creationId="{846D9524-7861-4FD1-96AD-BCC7F581A3A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2" creationId="{68FF0958-991A-476B-9211-3204FF88411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6" creationId="{D9869105-0D69-48CE-AD9F-483DFB5C2E9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7" creationId="{4FC7D12E-5820-471F-B7DA-FD80F2A1C85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8" creationId="{0247B1C2-0665-4A47-B9F4-A72557BF18D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9" creationId="{C700A2EA-8ECC-4CC2-8B0A-1D372CE1C80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2" creationId="{F28BD027-E1D7-4CFE-8622-21352386A1A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3" creationId="{30B51B9F-7006-4E4B-8408-23C09567036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5" creationId="{828DE021-3E70-45D7-B14F-DF20C804F49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6" creationId="{F0A29524-0312-47F4-B7BA-22941CFF391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7" creationId="{87809A17-1B7D-4627-85EE-A4381D5838B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8" creationId="{0F1188ED-3C3C-4C8F-83BC-03880772805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9" creationId="{D12D2C7B-7814-4FA7-A4E0-02DE7630A82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10" creationId="{1691D651-93A0-4837-986F-DB5A8732732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14" creationId="{662ADFDC-EC9B-4B07-A2A9-D6A74849E1A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22" creationId="{790D9022-8D07-4D19-B713-BD67F19BF6D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24" creationId="{1FD75CD5-72DF-401B-9550-DE758230FD2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27" creationId="{31588C41-C030-4EB6-979C-877B957AD2D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37" creationId="{B14CE027-FFB4-4D4E-A24A-6572D7E3638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38" creationId="{0D5259D4-4840-46ED-801B-F964B8E3487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41" creationId="{1168E15B-5992-4306-8E50-BFE6E6D38C5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43" creationId="{1AFE972A-CD39-4C7A-B422-AFFB100D4D2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44" creationId="{5EA338D9-1FFA-4CFB-9863-7501FE14AD4B}"/>
          </ac:spMkLst>
        </pc:s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" creationId="{52414AC6-588C-4D53-974E-EE1CA9EFD5EA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5" creationId="{5BABD93C-D6AB-4F7C-AEF8-8B98DBECFA24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50" creationId="{5359B394-B591-4990-8BB0-FC76DBAEBF32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59" creationId="{DFD6DB9D-37C7-45AC-9886-91F7487A3CC8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68" creationId="{CD92386D-E3D4-4046-8004-230F18AAE381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72" creationId="{BF7A361F-6A62-4E12-874E-44322F47D31C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83" creationId="{C7394AD3-943C-4287-8996-96BB53F40F05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00" creationId="{FFFB50D3-4719-4A88-BB46-66CC23636993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12" creationId="{118877F1-1CEA-4CEF-8418-CCD67509B192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16" creationId="{C7D8CCEC-5E2D-4E1D-8966-B15A22E35547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48" creationId="{0A2EA6C8-A714-4455-BDA8-C29BB42B474D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49" creationId="{3FCB31AA-EFD8-4886-B390-4CF0901F0317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2" creationId="{EE453A3C-FF48-48B1-9C97-D4264262B86A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3" creationId="{9349C00E-E38B-44E8-806F-BE2290A6B107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4" creationId="{477831A4-DBB5-4456-A3E8-336EF976A6A3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5" creationId="{61573B9F-8871-40D2-A833-400A38F93336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6" creationId="{970437F1-348A-4FDA-AB14-EEA948FDA7B6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7" creationId="{9B94F8C3-7CE7-4D5F-B974-0F53484FBA5D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78" creationId="{9F6A8D59-4F20-45EA-A270-06C1A36E22E9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79" creationId="{F76EB288-19DC-428F-9947-CC861DF6A3D3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82" creationId="{6094DA37-3EF5-4068-A405-C2A265E2BCEA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95" creationId="{4AEF61AC-6CE9-4494-8E87-391E4F406AD3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11" creationId="{8FEB279A-90D9-45E4-A0C0-EE23FA3E6208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17" creationId="{7193E68B-CDFD-4B2A-B755-8BB4FABD77B5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18" creationId="{5F05E366-D907-4009-900A-3F82FCE70E51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25" creationId="{036705BA-FCB7-42E1-9684-CC48AB345035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36" creationId="{F67D1899-4B00-4BA0-A504-2998BF843ADA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39" creationId="{1066CB97-A430-4E1B-93F5-9EB5D25058A9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40" creationId="{CC9FCE0E-C1B4-4721-8460-4059A1CB83E4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42" creationId="{743540C7-D091-4354-AA4F-D7BA5BE2590B}"/>
          </ac:grpSpMkLst>
        </pc:grp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46" creationId="{AFBE4A6E-FD15-4A9B-973F-DBF55101F17E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86" creationId="{499C7EEC-A7B6-4403-9568-47438036F2EF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115" creationId="{1BE9C025-9504-4895-BD7C-2759ECC3B374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118" creationId="{AF17DE92-B390-4C65-B9A2-9A8A9A7D93C1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124" creationId="{01A55D9F-C6D7-46F2-A5DD-DB004AE097D4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188" creationId="{FACE972C-4847-41FB-B1E4-9AECB81547A3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00" creationId="{1B442166-8B33-4122-9E43-16710ED100B4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15" creationId="{498DCEBD-B84C-4BC1-89BA-11B3F1F40FEA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16" creationId="{9DFA6F3C-6E18-47D8-A105-EDFC5450B0ED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19" creationId="{46B9E4C5-4874-482E-806C-80806712EF75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20" creationId="{A80DC3C7-324F-474D-B30A-F55852D601E9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21" creationId="{77D52D3C-3FA9-4539-8936-DA986BA1EF00}"/>
          </ac:picMkLst>
        </pc:pic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0" creationId="{05F64B8A-3DC7-4037-AEA1-A3FB307EF69E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1" creationId="{7A98DCFE-0706-4E05-A888-5BB5C0A6AD7C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3" creationId="{7FE0D0A9-C193-4B3A-96D5-2AD1255462AC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4" creationId="{0E9A96D6-A90B-44AE-A41E-BFEE51D2FAA0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6" creationId="{0561C7A2-CE8C-4F4D-B6D8-11732E0E2463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7" creationId="{C74B55B4-5AEC-4A04-A15F-E820BCD5743E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71" creationId="{48EB602B-D7E9-4ABA-A7DE-D7314923EB79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72" creationId="{3C2D8EC2-C8B5-4645-97AB-10A21EA26092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204" creationId="{CB313687-E2C6-472C-8078-FCE7E02A0689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212" creationId="{B7AAD10D-233C-4173-9317-F1CA41FD70A7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213" creationId="{C8FDF4C1-D069-4817-819F-88C72E36BB7C}"/>
          </ac:cxnSpMkLst>
        </pc:cxnChg>
      </pc:sldChg>
      <pc:sldChg chg="modSp mod">
        <pc:chgData name="Cristina Martins Rodrigues" userId="459032d2-6611-47f6-b546-c79c040e89ab" providerId="ADAL" clId="{E9A22D98-9B67-49A8-BF72-2C3D6BC808B1}" dt="2022-03-25T11:29:38.357" v="282" actId="12788"/>
        <pc:sldMkLst>
          <pc:docMk/>
          <pc:sldMk cId="3285514407" sldId="662"/>
        </pc:sldMkLst>
        <pc:spChg chg="mod">
          <ac:chgData name="Cristina Martins Rodrigues" userId="459032d2-6611-47f6-b546-c79c040e89ab" providerId="ADAL" clId="{E9A22D98-9B67-49A8-BF72-2C3D6BC808B1}" dt="2022-03-25T11:29:38.357" v="282" actId="12788"/>
          <ac:spMkLst>
            <pc:docMk/>
            <pc:sldMk cId="3285514407" sldId="662"/>
            <ac:spMk id="64" creationId="{707171FF-1FC8-43FB-AEBF-638AFB9FBA12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42.129" v="494" actId="1037"/>
        <pc:sldMkLst>
          <pc:docMk/>
          <pc:sldMk cId="1286114629" sldId="664"/>
        </pc:sldMkLst>
        <pc:spChg chg="mod">
          <ac:chgData name="Cristina Martins Rodrigues" userId="459032d2-6611-47f6-b546-c79c040e89ab" providerId="ADAL" clId="{E9A22D98-9B67-49A8-BF72-2C3D6BC808B1}" dt="2022-03-25T11:21:15.067" v="119"/>
          <ac:spMkLst>
            <pc:docMk/>
            <pc:sldMk cId="1286114629" sldId="664"/>
            <ac:spMk id="2" creationId="{1A303C70-A081-496A-B037-3A2BB795B42F}"/>
          </ac:spMkLst>
        </pc:spChg>
        <pc:spChg chg="add mod">
          <ac:chgData name="Cristina Martins Rodrigues" userId="459032d2-6611-47f6-b546-c79c040e89ab" providerId="ADAL" clId="{E9A22D98-9B67-49A8-BF72-2C3D6BC808B1}" dt="2022-03-25T11:37:35.362" v="451"/>
          <ac:spMkLst>
            <pc:docMk/>
            <pc:sldMk cId="1286114629" sldId="664"/>
            <ac:spMk id="6" creationId="{33B21E8F-6213-4793-A74A-0B24AF6E2F6E}"/>
          </ac:spMkLst>
        </pc:spChg>
        <pc:spChg chg="mod">
          <ac:chgData name="Cristina Martins Rodrigues" userId="459032d2-6611-47f6-b546-c79c040e89ab" providerId="ADAL" clId="{E9A22D98-9B67-49A8-BF72-2C3D6BC808B1}" dt="2022-03-25T11:37:42.129" v="494" actId="1037"/>
          <ac:spMkLst>
            <pc:docMk/>
            <pc:sldMk cId="1286114629" sldId="664"/>
            <ac:spMk id="9" creationId="{ACF7D0B5-6AB4-4ED6-988E-BDA52621F0A2}"/>
          </ac:spMkLst>
        </pc:spChg>
        <pc:picChg chg="mod">
          <ac:chgData name="Cristina Martins Rodrigues" userId="459032d2-6611-47f6-b546-c79c040e89ab" providerId="ADAL" clId="{E9A22D98-9B67-49A8-BF72-2C3D6BC808B1}" dt="2022-03-25T11:31:24.246" v="315" actId="1036"/>
          <ac:picMkLst>
            <pc:docMk/>
            <pc:sldMk cId="1286114629" sldId="664"/>
            <ac:picMk id="5" creationId="{6965D629-01AE-4B08-8CC0-14DE5704B68C}"/>
          </ac:picMkLst>
        </pc:picChg>
      </pc:sldChg>
      <pc:sldChg chg="addSp modSp">
        <pc:chgData name="Cristina Martins Rodrigues" userId="459032d2-6611-47f6-b546-c79c040e89ab" providerId="ADAL" clId="{E9A22D98-9B67-49A8-BF72-2C3D6BC808B1}" dt="2022-03-25T11:38:01.469" v="504"/>
        <pc:sldMkLst>
          <pc:docMk/>
          <pc:sldMk cId="2759465877" sldId="704"/>
        </pc:sldMkLst>
        <pc:spChg chg="add mod">
          <ac:chgData name="Cristina Martins Rodrigues" userId="459032d2-6611-47f6-b546-c79c040e89ab" providerId="ADAL" clId="{E9A22D98-9B67-49A8-BF72-2C3D6BC808B1}" dt="2022-03-25T11:38:01.469" v="504"/>
          <ac:spMkLst>
            <pc:docMk/>
            <pc:sldMk cId="2759465877" sldId="704"/>
            <ac:spMk id="158" creationId="{39177AA3-E47E-4765-9FEF-E3A534806817}"/>
          </ac:spMkLst>
        </pc:spChg>
      </pc:sldChg>
      <pc:sldChg chg="modSp mod">
        <pc:chgData name="Cristina Martins Rodrigues" userId="459032d2-6611-47f6-b546-c79c040e89ab" providerId="ADAL" clId="{E9A22D98-9B67-49A8-BF72-2C3D6BC808B1}" dt="2022-03-25T10:45:51.572" v="12" actId="554"/>
        <pc:sldMkLst>
          <pc:docMk/>
          <pc:sldMk cId="3080402779" sldId="718"/>
        </pc:sldMkLst>
        <pc:spChg chg="mod">
          <ac:chgData name="Cristina Martins Rodrigues" userId="459032d2-6611-47f6-b546-c79c040e89ab" providerId="ADAL" clId="{E9A22D98-9B67-49A8-BF72-2C3D6BC808B1}" dt="2022-03-25T10:45:51.572" v="12" actId="554"/>
          <ac:spMkLst>
            <pc:docMk/>
            <pc:sldMk cId="3080402779" sldId="718"/>
            <ac:spMk id="3" creationId="{E6050A5C-3C7C-49B3-815E-AC177B5B6843}"/>
          </ac:spMkLst>
        </pc:spChg>
        <pc:spChg chg="mod">
          <ac:chgData name="Cristina Martins Rodrigues" userId="459032d2-6611-47f6-b546-c79c040e89ab" providerId="ADAL" clId="{E9A22D98-9B67-49A8-BF72-2C3D6BC808B1}" dt="2022-03-25T10:45:51.572" v="12" actId="554"/>
          <ac:spMkLst>
            <pc:docMk/>
            <pc:sldMk cId="3080402779" sldId="718"/>
            <ac:spMk id="72" creationId="{A2A570D6-ADF8-41CE-B1CF-4C42D214366D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2.849" v="381"/>
        <pc:sldMkLst>
          <pc:docMk/>
          <pc:sldMk cId="2620667548" sldId="724"/>
        </pc:sldMkLst>
        <pc:spChg chg="mod">
          <ac:chgData name="Cristina Martins Rodrigues" userId="459032d2-6611-47f6-b546-c79c040e89ab" providerId="ADAL" clId="{E9A22D98-9B67-49A8-BF72-2C3D6BC808B1}" dt="2022-03-25T11:28:02.994" v="126" actId="12788"/>
          <ac:spMkLst>
            <pc:docMk/>
            <pc:sldMk cId="2620667548" sldId="724"/>
            <ac:spMk id="86" creationId="{8A1E74C1-0BDE-439D-A20F-17BF80E2779B}"/>
          </ac:spMkLst>
        </pc:spChg>
        <pc:spChg chg="add mod">
          <ac:chgData name="Cristina Martins Rodrigues" userId="459032d2-6611-47f6-b546-c79c040e89ab" providerId="ADAL" clId="{E9A22D98-9B67-49A8-BF72-2C3D6BC808B1}" dt="2022-03-25T11:36:12.849" v="381"/>
          <ac:spMkLst>
            <pc:docMk/>
            <pc:sldMk cId="2620667548" sldId="724"/>
            <ac:spMk id="87" creationId="{132F5BD3-E0E2-40CE-884A-B2E50D6727EF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28.826" v="448"/>
        <pc:sldMkLst>
          <pc:docMk/>
          <pc:sldMk cId="2543749362" sldId="731"/>
        </pc:sldMkLst>
        <pc:spChg chg="add mod">
          <ac:chgData name="Cristina Martins Rodrigues" userId="459032d2-6611-47f6-b546-c79c040e89ab" providerId="ADAL" clId="{E9A22D98-9B67-49A8-BF72-2C3D6BC808B1}" dt="2022-03-25T11:37:28.826" v="448"/>
          <ac:spMkLst>
            <pc:docMk/>
            <pc:sldMk cId="2543749362" sldId="731"/>
            <ac:spMk id="67" creationId="{DCD1DA48-D127-4D8A-BA19-4727295ABB40}"/>
          </ac:spMkLst>
        </pc:spChg>
        <pc:spChg chg="mod">
          <ac:chgData name="Cristina Martins Rodrigues" userId="459032d2-6611-47f6-b546-c79c040e89ab" providerId="ADAL" clId="{E9A22D98-9B67-49A8-BF72-2C3D6BC808B1}" dt="2022-03-25T11:19:41.653" v="108" actId="20577"/>
          <ac:spMkLst>
            <pc:docMk/>
            <pc:sldMk cId="2543749362" sldId="731"/>
            <ac:spMk id="74" creationId="{D6E020AB-8A09-4F67-BABA-788463E4A5F5}"/>
          </ac:spMkLst>
        </pc:spChg>
        <pc:spChg chg="mod">
          <ac:chgData name="Cristina Martins Rodrigues" userId="459032d2-6611-47f6-b546-c79c040e89ab" providerId="ADAL" clId="{E9A22D98-9B67-49A8-BF72-2C3D6BC808B1}" dt="2022-03-25T11:30:54.982" v="310" actId="12788"/>
          <ac:spMkLst>
            <pc:docMk/>
            <pc:sldMk cId="2543749362" sldId="731"/>
            <ac:spMk id="147" creationId="{403EBDFF-DE63-4691-8E3F-F1CCACC8D639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4.370" v="382"/>
        <pc:sldMkLst>
          <pc:docMk/>
          <pc:sldMk cId="1821549174" sldId="741"/>
        </pc:sldMkLst>
        <pc:spChg chg="mod">
          <ac:chgData name="Cristina Martins Rodrigues" userId="459032d2-6611-47f6-b546-c79c040e89ab" providerId="ADAL" clId="{E9A22D98-9B67-49A8-BF72-2C3D6BC808B1}" dt="2022-03-25T10:48:52.528" v="15" actId="20577"/>
          <ac:spMkLst>
            <pc:docMk/>
            <pc:sldMk cId="1821549174" sldId="741"/>
            <ac:spMk id="2" creationId="{630A211B-9340-4F5C-BB86-8E2B508613B8}"/>
          </ac:spMkLst>
        </pc:spChg>
        <pc:spChg chg="add mod">
          <ac:chgData name="Cristina Martins Rodrigues" userId="459032d2-6611-47f6-b546-c79c040e89ab" providerId="ADAL" clId="{E9A22D98-9B67-49A8-BF72-2C3D6BC808B1}" dt="2022-03-25T11:36:14.370" v="382"/>
          <ac:spMkLst>
            <pc:docMk/>
            <pc:sldMk cId="1821549174" sldId="741"/>
            <ac:spMk id="51" creationId="{154D00A7-A111-44BB-97AB-E373B771E828}"/>
          </ac:spMkLst>
        </pc:spChg>
        <pc:spChg chg="mod">
          <ac:chgData name="Cristina Martins Rodrigues" userId="459032d2-6611-47f6-b546-c79c040e89ab" providerId="ADAL" clId="{E9A22D98-9B67-49A8-BF72-2C3D6BC808B1}" dt="2022-03-25T11:28:14.681" v="129" actId="27636"/>
          <ac:spMkLst>
            <pc:docMk/>
            <pc:sldMk cId="1821549174" sldId="741"/>
            <ac:spMk id="58" creationId="{EF17BA1B-F013-44B6-9746-8B9F1061F7C1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55.138" v="436" actId="1037"/>
        <pc:sldMkLst>
          <pc:docMk/>
          <pc:sldMk cId="225933596" sldId="749"/>
        </pc:sldMkLst>
        <pc:spChg chg="mod">
          <ac:chgData name="Cristina Martins Rodrigues" userId="459032d2-6611-47f6-b546-c79c040e89ab" providerId="ADAL" clId="{E9A22D98-9B67-49A8-BF72-2C3D6BC808B1}" dt="2022-03-25T11:36:55.138" v="436" actId="1037"/>
          <ac:spMkLst>
            <pc:docMk/>
            <pc:sldMk cId="225933596" sldId="749"/>
            <ac:spMk id="102" creationId="{462E7622-C5A7-4891-AE47-8E69E516638F}"/>
          </ac:spMkLst>
        </pc:spChg>
        <pc:spChg chg="add mod">
          <ac:chgData name="Cristina Martins Rodrigues" userId="459032d2-6611-47f6-b546-c79c040e89ab" providerId="ADAL" clId="{E9A22D98-9B67-49A8-BF72-2C3D6BC808B1}" dt="2022-03-25T11:36:43.915" v="395"/>
          <ac:spMkLst>
            <pc:docMk/>
            <pc:sldMk cId="225933596" sldId="749"/>
            <ac:spMk id="103" creationId="{1E752C7A-887A-41EB-BB8E-EBA2AF3C9D8E}"/>
          </ac:spMkLst>
        </pc:spChg>
        <pc:spChg chg="mod">
          <ac:chgData name="Cristina Martins Rodrigues" userId="459032d2-6611-47f6-b546-c79c040e89ab" providerId="ADAL" clId="{E9A22D98-9B67-49A8-BF72-2C3D6BC808B1}" dt="2022-03-25T11:30:02.777" v="287" actId="12788"/>
          <ac:spMkLst>
            <pc:docMk/>
            <pc:sldMk cId="225933596" sldId="749"/>
            <ac:spMk id="121" creationId="{FDEB537D-7563-4F7E-9548-8FBDD909E203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00.190" v="438"/>
        <pc:sldMkLst>
          <pc:docMk/>
          <pc:sldMk cId="1674251778" sldId="752"/>
        </pc:sldMkLst>
        <pc:spChg chg="mod">
          <ac:chgData name="Cristina Martins Rodrigues" userId="459032d2-6611-47f6-b546-c79c040e89ab" providerId="ADAL" clId="{E9A22D98-9B67-49A8-BF72-2C3D6BC808B1}" dt="2022-03-25T11:30:27.620" v="304" actId="1036"/>
          <ac:spMkLst>
            <pc:docMk/>
            <pc:sldMk cId="1674251778" sldId="752"/>
            <ac:spMk id="9" creationId="{993E3655-AB58-447A-B79F-3802DDFC8E86}"/>
          </ac:spMkLst>
        </pc:spChg>
        <pc:spChg chg="add mod">
          <ac:chgData name="Cristina Martins Rodrigues" userId="459032d2-6611-47f6-b546-c79c040e89ab" providerId="ADAL" clId="{E9A22D98-9B67-49A8-BF72-2C3D6BC808B1}" dt="2022-03-25T11:37:00.190" v="438"/>
          <ac:spMkLst>
            <pc:docMk/>
            <pc:sldMk cId="1674251778" sldId="752"/>
            <ac:spMk id="39" creationId="{BEDF7A09-77ED-43E4-9DB8-E277FB889EA3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7:48.871" v="497"/>
        <pc:sldMkLst>
          <pc:docMk/>
          <pc:sldMk cId="3480294780" sldId="755"/>
        </pc:sldMkLst>
        <pc:spChg chg="add mod">
          <ac:chgData name="Cristina Martins Rodrigues" userId="459032d2-6611-47f6-b546-c79c040e89ab" providerId="ADAL" clId="{E9A22D98-9B67-49A8-BF72-2C3D6BC808B1}" dt="2022-03-25T11:37:48.871" v="497"/>
          <ac:spMkLst>
            <pc:docMk/>
            <pc:sldMk cId="3480294780" sldId="755"/>
            <ac:spMk id="32" creationId="{73C6FC05-EC00-434F-B65F-4233DD60D12A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7:54.150" v="500"/>
        <pc:sldMkLst>
          <pc:docMk/>
          <pc:sldMk cId="74666021" sldId="756"/>
        </pc:sldMkLst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7" creationId="{A98DEE13-4FD4-4984-853F-19586F516B29}"/>
          </ac:spMkLst>
        </pc:spChg>
        <pc:spChg chg="del">
          <ac:chgData name="Cristina Martins Rodrigues" userId="459032d2-6611-47f6-b546-c79c040e89ab" providerId="ADAL" clId="{E9A22D98-9B67-49A8-BF72-2C3D6BC808B1}" dt="2022-03-25T11:32:37.632" v="333" actId="478"/>
          <ac:spMkLst>
            <pc:docMk/>
            <pc:sldMk cId="74666021" sldId="756"/>
            <ac:spMk id="38" creationId="{7328AAC4-8439-4A28-819B-0E2A14DD6749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39" creationId="{B2C23024-7ED6-4E42-9C04-5746DA969FDD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50" creationId="{F3C7BC7D-5B86-4DE9-9607-350F97E63ED4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58" creationId="{F39219F8-EBBC-499B-B000-7FBD0A57D42F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59" creationId="{69587BCB-B8C3-4EAD-979E-B4A0817C1DF2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60" creationId="{AC21F657-654C-4BF9-8069-B715747EED73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82" creationId="{F33507BA-4D88-461B-968B-384A349E8735}"/>
          </ac:spMkLst>
        </pc:spChg>
        <pc:spChg chg="add 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83" creationId="{8D3C8B62-EEAF-469D-A455-A4C5EC1E7E02}"/>
          </ac:spMkLst>
        </pc:spChg>
        <pc:spChg chg="add mod">
          <ac:chgData name="Cristina Martins Rodrigues" userId="459032d2-6611-47f6-b546-c79c040e89ab" providerId="ADAL" clId="{E9A22D98-9B67-49A8-BF72-2C3D6BC808B1}" dt="2022-03-25T11:37:54.150" v="500"/>
          <ac:spMkLst>
            <pc:docMk/>
            <pc:sldMk cId="74666021" sldId="756"/>
            <ac:spMk id="84" creationId="{26CA43B7-475A-469C-A984-174686793104}"/>
          </ac:spMkLst>
        </pc:spChg>
        <pc:grpChg chg="mod">
          <ac:chgData name="Cristina Martins Rodrigues" userId="459032d2-6611-47f6-b546-c79c040e89ab" providerId="ADAL" clId="{E9A22D98-9B67-49A8-BF72-2C3D6BC808B1}" dt="2022-03-25T11:33:02.813" v="350" actId="164"/>
          <ac:grpSpMkLst>
            <pc:docMk/>
            <pc:sldMk cId="74666021" sldId="756"/>
            <ac:grpSpMk id="3" creationId="{FF9F0717-942D-457D-AD81-34B21F6D3117}"/>
          </ac:grpSpMkLst>
        </pc:grpChg>
        <pc:grpChg chg="add mod">
          <ac:chgData name="Cristina Martins Rodrigues" userId="459032d2-6611-47f6-b546-c79c040e89ab" providerId="ADAL" clId="{E9A22D98-9B67-49A8-BF72-2C3D6BC808B1}" dt="2022-03-25T11:33:03.709" v="351" actId="12788"/>
          <ac:grpSpMkLst>
            <pc:docMk/>
            <pc:sldMk cId="74666021" sldId="756"/>
            <ac:grpSpMk id="4" creationId="{B08977B8-C374-49DD-B79E-BB82E1588483}"/>
          </ac:grpSpMkLst>
        </pc:grpChg>
        <pc:grpChg chg="mod">
          <ac:chgData name="Cristina Martins Rodrigues" userId="459032d2-6611-47f6-b546-c79c040e89ab" providerId="ADAL" clId="{E9A22D98-9B67-49A8-BF72-2C3D6BC808B1}" dt="2022-03-25T11:33:02.813" v="350" actId="164"/>
          <ac:grpSpMkLst>
            <pc:docMk/>
            <pc:sldMk cId="74666021" sldId="756"/>
            <ac:grpSpMk id="42" creationId="{358455BC-FB07-4431-8FC9-262E9E327090}"/>
          </ac:grpSpMkLst>
        </pc:grpChg>
        <pc:grpChg chg="mod">
          <ac:chgData name="Cristina Martins Rodrigues" userId="459032d2-6611-47f6-b546-c79c040e89ab" providerId="ADAL" clId="{E9A22D98-9B67-49A8-BF72-2C3D6BC808B1}" dt="2022-03-25T11:33:02.813" v="350" actId="164"/>
          <ac:grpSpMkLst>
            <pc:docMk/>
            <pc:sldMk cId="74666021" sldId="756"/>
            <ac:grpSpMk id="61" creationId="{5DFA407F-A1CE-453D-BAEB-449819B68EA5}"/>
          </ac:grpSpMkLst>
        </pc:grpChg>
        <pc:grpChg chg="mod">
          <ac:chgData name="Cristina Martins Rodrigues" userId="459032d2-6611-47f6-b546-c79c040e89ab" providerId="ADAL" clId="{E9A22D98-9B67-49A8-BF72-2C3D6BC808B1}" dt="2022-03-25T11:33:02.813" v="350" actId="164"/>
          <ac:grpSpMkLst>
            <pc:docMk/>
            <pc:sldMk cId="74666021" sldId="756"/>
            <ac:grpSpMk id="72" creationId="{27D8E435-6F8A-4A13-91BB-0BCDE4293C5C}"/>
          </ac:grpSpMkLst>
        </pc:grpChg>
        <pc:cxnChg chg="mod">
          <ac:chgData name="Cristina Martins Rodrigues" userId="459032d2-6611-47f6-b546-c79c040e89ab" providerId="ADAL" clId="{E9A22D98-9B67-49A8-BF72-2C3D6BC808B1}" dt="2022-03-25T11:33:02.813" v="350" actId="164"/>
          <ac:cxnSpMkLst>
            <pc:docMk/>
            <pc:sldMk cId="74666021" sldId="756"/>
            <ac:cxnSpMk id="40" creationId="{B497C764-D809-498F-A1A6-30CEF95B4FB5}"/>
          </ac:cxnSpMkLst>
        </pc:cxnChg>
      </pc:sldChg>
      <pc:sldChg chg="addSp modSp mod">
        <pc:chgData name="Cristina Martins Rodrigues" userId="459032d2-6611-47f6-b546-c79c040e89ab" providerId="ADAL" clId="{E9A22D98-9B67-49A8-BF72-2C3D6BC808B1}" dt="2022-03-25T11:37:56.670" v="501"/>
        <pc:sldMkLst>
          <pc:docMk/>
          <pc:sldMk cId="2967692925" sldId="757"/>
        </pc:sldMkLst>
        <pc:spChg chg="add mod">
          <ac:chgData name="Cristina Martins Rodrigues" userId="459032d2-6611-47f6-b546-c79c040e89ab" providerId="ADAL" clId="{E9A22D98-9B67-49A8-BF72-2C3D6BC808B1}" dt="2022-03-25T11:37:56.670" v="501"/>
          <ac:spMkLst>
            <pc:docMk/>
            <pc:sldMk cId="2967692925" sldId="757"/>
            <ac:spMk id="30" creationId="{1C3D3A8E-9143-43CE-AA1D-7BD5B034C37A}"/>
          </ac:spMkLst>
        </pc:spChg>
        <pc:spChg chg="mod">
          <ac:chgData name="Cristina Martins Rodrigues" userId="459032d2-6611-47f6-b546-c79c040e89ab" providerId="ADAL" clId="{E9A22D98-9B67-49A8-BF72-2C3D6BC808B1}" dt="2022-03-25T11:33:13.857" v="354" actId="12788"/>
          <ac:spMkLst>
            <pc:docMk/>
            <pc:sldMk cId="2967692925" sldId="757"/>
            <ac:spMk id="67" creationId="{D82B9A6A-EE0E-4189-BAF5-1D0EBB5FD7E2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45.538" v="495"/>
        <pc:sldMkLst>
          <pc:docMk/>
          <pc:sldMk cId="2432011036" sldId="766"/>
        </pc:sldMkLst>
        <pc:spChg chg="add mod">
          <ac:chgData name="Cristina Martins Rodrigues" userId="459032d2-6611-47f6-b546-c79c040e89ab" providerId="ADAL" clId="{E9A22D98-9B67-49A8-BF72-2C3D6BC808B1}" dt="2022-03-25T11:37:45.538" v="495"/>
          <ac:spMkLst>
            <pc:docMk/>
            <pc:sldMk cId="2432011036" sldId="766"/>
            <ac:spMk id="5" creationId="{E4D5EBDE-4D69-4C4E-BAF5-E3D6363D2381}"/>
          </ac:spMkLst>
        </pc:spChg>
        <pc:picChg chg="mod">
          <ac:chgData name="Cristina Martins Rodrigues" userId="459032d2-6611-47f6-b546-c79c040e89ab" providerId="ADAL" clId="{E9A22D98-9B67-49A8-BF72-2C3D6BC808B1}" dt="2022-03-25T11:31:34.228" v="316" actId="12788"/>
          <ac:picMkLst>
            <pc:docMk/>
            <pc:sldMk cId="2432011036" sldId="766"/>
            <ac:picMk id="6" creationId="{F7554123-F0F9-4E6A-9CBF-E90125049EDC}"/>
          </ac:picMkLst>
        </pc:picChg>
      </pc:sldChg>
      <pc:sldChg chg="addSp modSp mod">
        <pc:chgData name="Cristina Martins Rodrigues" userId="459032d2-6611-47f6-b546-c79c040e89ab" providerId="ADAL" clId="{E9A22D98-9B67-49A8-BF72-2C3D6BC808B1}" dt="2022-03-25T11:37:47.228" v="496"/>
        <pc:sldMkLst>
          <pc:docMk/>
          <pc:sldMk cId="2318883566" sldId="767"/>
        </pc:sldMkLst>
        <pc:spChg chg="add mod">
          <ac:chgData name="Cristina Martins Rodrigues" userId="459032d2-6611-47f6-b546-c79c040e89ab" providerId="ADAL" clId="{E9A22D98-9B67-49A8-BF72-2C3D6BC808B1}" dt="2022-03-25T11:37:47.228" v="496"/>
          <ac:spMkLst>
            <pc:docMk/>
            <pc:sldMk cId="2318883566" sldId="767"/>
            <ac:spMk id="9" creationId="{9F661B48-E5E4-4792-A5BF-8C2DFCE39914}"/>
          </ac:spMkLst>
        </pc:spChg>
        <pc:picChg chg="mod">
          <ac:chgData name="Cristina Martins Rodrigues" userId="459032d2-6611-47f6-b546-c79c040e89ab" providerId="ADAL" clId="{E9A22D98-9B67-49A8-BF72-2C3D6BC808B1}" dt="2022-03-25T11:31:42.722" v="321" actId="1035"/>
          <ac:picMkLst>
            <pc:docMk/>
            <pc:sldMk cId="2318883566" sldId="767"/>
            <ac:picMk id="4" creationId="{80CB058B-0DFD-469F-8B80-C697CD66BC6E}"/>
          </ac:picMkLst>
        </pc:picChg>
      </pc:sldChg>
      <pc:sldChg chg="addSp modSp">
        <pc:chgData name="Cristina Martins Rodrigues" userId="459032d2-6611-47f6-b546-c79c040e89ab" providerId="ADAL" clId="{E9A22D98-9B67-49A8-BF72-2C3D6BC808B1}" dt="2022-03-25T11:38:06.123" v="506"/>
        <pc:sldMkLst>
          <pc:docMk/>
          <pc:sldMk cId="4151643488" sldId="769"/>
        </pc:sldMkLst>
        <pc:spChg chg="add mod">
          <ac:chgData name="Cristina Martins Rodrigues" userId="459032d2-6611-47f6-b546-c79c040e89ab" providerId="ADAL" clId="{E9A22D98-9B67-49A8-BF72-2C3D6BC808B1}" dt="2022-03-25T11:38:06.123" v="506"/>
          <ac:spMkLst>
            <pc:docMk/>
            <pc:sldMk cId="4151643488" sldId="769"/>
            <ac:spMk id="98" creationId="{86E4C42E-00EE-4D04-B39A-62D0AE1278E8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6:23.162" v="386"/>
        <pc:sldMkLst>
          <pc:docMk/>
          <pc:sldMk cId="2330446970" sldId="770"/>
        </pc:sldMkLst>
        <pc:spChg chg="add mod">
          <ac:chgData name="Cristina Martins Rodrigues" userId="459032d2-6611-47f6-b546-c79c040e89ab" providerId="ADAL" clId="{E9A22D98-9B67-49A8-BF72-2C3D6BC808B1}" dt="2022-03-25T11:36:23.162" v="386"/>
          <ac:spMkLst>
            <pc:docMk/>
            <pc:sldMk cId="2330446970" sldId="770"/>
            <ac:spMk id="4" creationId="{7A4E34D6-9F11-48B9-BFBD-6B29CEC85ED9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25.368" v="387"/>
        <pc:sldMkLst>
          <pc:docMk/>
          <pc:sldMk cId="3382108641" sldId="771"/>
        </pc:sldMkLst>
        <pc:spChg chg="mod">
          <ac:chgData name="Cristina Martins Rodrigues" userId="459032d2-6611-47f6-b546-c79c040e89ab" providerId="ADAL" clId="{E9A22D98-9B67-49A8-BF72-2C3D6BC808B1}" dt="2022-03-25T11:10:29.469" v="38" actId="20577"/>
          <ac:spMkLst>
            <pc:docMk/>
            <pc:sldMk cId="3382108641" sldId="771"/>
            <ac:spMk id="3" creationId="{111DB117-9B52-4D4E-B7DB-51E2326BDD25}"/>
          </ac:spMkLst>
        </pc:spChg>
        <pc:spChg chg="add mod">
          <ac:chgData name="Cristina Martins Rodrigues" userId="459032d2-6611-47f6-b546-c79c040e89ab" providerId="ADAL" clId="{E9A22D98-9B67-49A8-BF72-2C3D6BC808B1}" dt="2022-03-25T11:36:25.368" v="387"/>
          <ac:spMkLst>
            <pc:docMk/>
            <pc:sldMk cId="3382108641" sldId="771"/>
            <ac:spMk id="4" creationId="{F91DAA7E-8865-452E-87D6-BB71F40924B3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27.044" v="388"/>
        <pc:sldMkLst>
          <pc:docMk/>
          <pc:sldMk cId="709157215" sldId="772"/>
        </pc:sldMkLst>
        <pc:spChg chg="mod">
          <ac:chgData name="Cristina Martins Rodrigues" userId="459032d2-6611-47f6-b546-c79c040e89ab" providerId="ADAL" clId="{E9A22D98-9B67-49A8-BF72-2C3D6BC808B1}" dt="2022-03-25T11:12:08.352" v="71" actId="20577"/>
          <ac:spMkLst>
            <pc:docMk/>
            <pc:sldMk cId="709157215" sldId="772"/>
            <ac:spMk id="3" creationId="{111DB117-9B52-4D4E-B7DB-51E2326BDD25}"/>
          </ac:spMkLst>
        </pc:spChg>
        <pc:spChg chg="add mod">
          <ac:chgData name="Cristina Martins Rodrigues" userId="459032d2-6611-47f6-b546-c79c040e89ab" providerId="ADAL" clId="{E9A22D98-9B67-49A8-BF72-2C3D6BC808B1}" dt="2022-03-25T11:36:27.044" v="388"/>
          <ac:spMkLst>
            <pc:docMk/>
            <pc:sldMk cId="709157215" sldId="772"/>
            <ac:spMk id="4" creationId="{9F36775C-5583-4410-B646-C6F6ED1EBBA8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29.718" v="390"/>
        <pc:sldMkLst>
          <pc:docMk/>
          <pc:sldMk cId="2889002305" sldId="773"/>
        </pc:sldMkLst>
        <pc:spChg chg="mod">
          <ac:chgData name="Cristina Martins Rodrigues" userId="459032d2-6611-47f6-b546-c79c040e89ab" providerId="ADAL" clId="{E9A22D98-9B67-49A8-BF72-2C3D6BC808B1}" dt="2022-03-25T11:12:53.515" v="72"/>
          <ac:spMkLst>
            <pc:docMk/>
            <pc:sldMk cId="2889002305" sldId="773"/>
            <ac:spMk id="3" creationId="{111DB117-9B52-4D4E-B7DB-51E2326BDD25}"/>
          </ac:spMkLst>
        </pc:spChg>
        <pc:spChg chg="add mod">
          <ac:chgData name="Cristina Martins Rodrigues" userId="459032d2-6611-47f6-b546-c79c040e89ab" providerId="ADAL" clId="{E9A22D98-9B67-49A8-BF72-2C3D6BC808B1}" dt="2022-03-25T11:36:29.718" v="390"/>
          <ac:spMkLst>
            <pc:docMk/>
            <pc:sldMk cId="2889002305" sldId="773"/>
            <ac:spMk id="4" creationId="{437AD588-D79D-4D62-B997-2E176709CAE2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50.509" v="498"/>
        <pc:sldMkLst>
          <pc:docMk/>
          <pc:sldMk cId="2772288308" sldId="774"/>
        </pc:sldMkLst>
        <pc:spChg chg="mod">
          <ac:chgData name="Cristina Martins Rodrigues" userId="459032d2-6611-47f6-b546-c79c040e89ab" providerId="ADAL" clId="{E9A22D98-9B67-49A8-BF72-2C3D6BC808B1}" dt="2022-03-25T11:31:54.325" v="322" actId="164"/>
          <ac:spMkLst>
            <pc:docMk/>
            <pc:sldMk cId="2772288308" sldId="774"/>
            <ac:spMk id="8" creationId="{E6336B2B-811E-43D2-B684-95EC7791F496}"/>
          </ac:spMkLst>
        </pc:spChg>
        <pc:spChg chg="mod">
          <ac:chgData name="Cristina Martins Rodrigues" userId="459032d2-6611-47f6-b546-c79c040e89ab" providerId="ADAL" clId="{E9A22D98-9B67-49A8-BF72-2C3D6BC808B1}" dt="2022-03-25T11:32:00.594" v="325" actId="12788"/>
          <ac:spMkLst>
            <pc:docMk/>
            <pc:sldMk cId="2772288308" sldId="774"/>
            <ac:spMk id="10" creationId="{D1FFE0D0-731B-467B-9216-75387ADAD7ED}"/>
          </ac:spMkLst>
        </pc:spChg>
        <pc:spChg chg="add mod">
          <ac:chgData name="Cristina Martins Rodrigues" userId="459032d2-6611-47f6-b546-c79c040e89ab" providerId="ADAL" clId="{E9A22D98-9B67-49A8-BF72-2C3D6BC808B1}" dt="2022-03-25T11:37:50.509" v="498"/>
          <ac:spMkLst>
            <pc:docMk/>
            <pc:sldMk cId="2772288308" sldId="774"/>
            <ac:spMk id="27" creationId="{0036CAC8-0C51-473C-A4F1-8A23942FEE5A}"/>
          </ac:spMkLst>
        </pc:spChg>
        <pc:spChg chg="mod">
          <ac:chgData name="Cristina Martins Rodrigues" userId="459032d2-6611-47f6-b546-c79c040e89ab" providerId="ADAL" clId="{E9A22D98-9B67-49A8-BF72-2C3D6BC808B1}" dt="2022-03-25T11:31:54.325" v="322" actId="164"/>
          <ac:spMkLst>
            <pc:docMk/>
            <pc:sldMk cId="2772288308" sldId="774"/>
            <ac:spMk id="39" creationId="{8446C5E6-3292-402A-9BCC-D9C39EC58871}"/>
          </ac:spMkLst>
        </pc:spChg>
        <pc:spChg chg="mod">
          <ac:chgData name="Cristina Martins Rodrigues" userId="459032d2-6611-47f6-b546-c79c040e89ab" providerId="ADAL" clId="{E9A22D98-9B67-49A8-BF72-2C3D6BC808B1}" dt="2022-03-25T11:31:54.325" v="322" actId="164"/>
          <ac:spMkLst>
            <pc:docMk/>
            <pc:sldMk cId="2772288308" sldId="774"/>
            <ac:spMk id="64" creationId="{12E639F9-FA92-4F09-8B8C-4B9259A0DF59}"/>
          </ac:spMkLst>
        </pc:spChg>
        <pc:spChg chg="mod">
          <ac:chgData name="Cristina Martins Rodrigues" userId="459032d2-6611-47f6-b546-c79c040e89ab" providerId="ADAL" clId="{E9A22D98-9B67-49A8-BF72-2C3D6BC808B1}" dt="2022-03-25T11:31:54.325" v="322" actId="164"/>
          <ac:spMkLst>
            <pc:docMk/>
            <pc:sldMk cId="2772288308" sldId="774"/>
            <ac:spMk id="66" creationId="{F5B4302A-8411-4B8D-890D-E306C33752DD}"/>
          </ac:spMkLst>
        </pc:spChg>
        <pc:grpChg chg="add mod">
          <ac:chgData name="Cristina Martins Rodrigues" userId="459032d2-6611-47f6-b546-c79c040e89ab" providerId="ADAL" clId="{E9A22D98-9B67-49A8-BF72-2C3D6BC808B1}" dt="2022-03-25T11:31:55.960" v="323" actId="12788"/>
          <ac:grpSpMkLst>
            <pc:docMk/>
            <pc:sldMk cId="2772288308" sldId="774"/>
            <ac:grpSpMk id="3" creationId="{AEF67E56-0105-41B2-B982-CBBCE4509C16}"/>
          </ac:grpSpMkLst>
        </pc:grpChg>
        <pc:grpChg chg="mod">
          <ac:chgData name="Cristina Martins Rodrigues" userId="459032d2-6611-47f6-b546-c79c040e89ab" providerId="ADAL" clId="{E9A22D98-9B67-49A8-BF72-2C3D6BC808B1}" dt="2022-03-25T11:31:54.325" v="322" actId="164"/>
          <ac:grpSpMkLst>
            <pc:docMk/>
            <pc:sldMk cId="2772288308" sldId="774"/>
            <ac:grpSpMk id="41" creationId="{1BF99C7D-46F3-4829-BD24-0AFB239BC8D5}"/>
          </ac:grpSpMkLst>
        </pc:grpChg>
        <pc:picChg chg="mod">
          <ac:chgData name="Cristina Martins Rodrigues" userId="459032d2-6611-47f6-b546-c79c040e89ab" providerId="ADAL" clId="{E9A22D98-9B67-49A8-BF72-2C3D6BC808B1}" dt="2022-03-25T11:31:54.325" v="322" actId="164"/>
          <ac:picMkLst>
            <pc:docMk/>
            <pc:sldMk cId="2772288308" sldId="774"/>
            <ac:picMk id="26" creationId="{D0BBB049-4CF0-454F-9E8E-8A8BBB52177F}"/>
          </ac:picMkLst>
        </pc:picChg>
        <pc:picChg chg="mod">
          <ac:chgData name="Cristina Martins Rodrigues" userId="459032d2-6611-47f6-b546-c79c040e89ab" providerId="ADAL" clId="{E9A22D98-9B67-49A8-BF72-2C3D6BC808B1}" dt="2022-03-25T11:31:54.325" v="322" actId="164"/>
          <ac:picMkLst>
            <pc:docMk/>
            <pc:sldMk cId="2772288308" sldId="774"/>
            <ac:picMk id="60" creationId="{9210687E-595A-4BAB-90BA-4099A094C0E1}"/>
          </ac:picMkLst>
        </pc:picChg>
        <pc:picChg chg="mod">
          <ac:chgData name="Cristina Martins Rodrigues" userId="459032d2-6611-47f6-b546-c79c040e89ab" providerId="ADAL" clId="{E9A22D98-9B67-49A8-BF72-2C3D6BC808B1}" dt="2022-03-25T11:31:54.325" v="322" actId="164"/>
          <ac:picMkLst>
            <pc:docMk/>
            <pc:sldMk cId="2772288308" sldId="774"/>
            <ac:picMk id="61" creationId="{75F83F48-7D74-4DE1-8BEA-C1123DF69066}"/>
          </ac:picMkLst>
        </pc:picChg>
        <pc:cxnChg chg="mod">
          <ac:chgData name="Cristina Martins Rodrigues" userId="459032d2-6611-47f6-b546-c79c040e89ab" providerId="ADAL" clId="{E9A22D98-9B67-49A8-BF72-2C3D6BC808B1}" dt="2022-03-25T11:31:54.325" v="322" actId="164"/>
          <ac:cxnSpMkLst>
            <pc:docMk/>
            <pc:sldMk cId="2772288308" sldId="774"/>
            <ac:cxnSpMk id="38" creationId="{2489FE2C-610A-4822-9E0E-D9AAA653C03D}"/>
          </ac:cxnSpMkLst>
        </pc:cxnChg>
        <pc:cxnChg chg="mod">
          <ac:chgData name="Cristina Martins Rodrigues" userId="459032d2-6611-47f6-b546-c79c040e89ab" providerId="ADAL" clId="{E9A22D98-9B67-49A8-BF72-2C3D6BC808B1}" dt="2022-03-25T11:31:54.325" v="322" actId="164"/>
          <ac:cxnSpMkLst>
            <pc:docMk/>
            <pc:sldMk cId="2772288308" sldId="774"/>
            <ac:cxnSpMk id="62" creationId="{29FE2331-A999-488A-847A-A1A4CD79C2AB}"/>
          </ac:cxnSpMkLst>
        </pc:cxnChg>
        <pc:cxnChg chg="mod">
          <ac:chgData name="Cristina Martins Rodrigues" userId="459032d2-6611-47f6-b546-c79c040e89ab" providerId="ADAL" clId="{E9A22D98-9B67-49A8-BF72-2C3D6BC808B1}" dt="2022-03-25T11:31:54.325" v="322" actId="164"/>
          <ac:cxnSpMkLst>
            <pc:docMk/>
            <pc:sldMk cId="2772288308" sldId="774"/>
            <ac:cxnSpMk id="63" creationId="{2887956C-9014-4A1D-8531-6D2FD9FA4181}"/>
          </ac:cxnSpMkLst>
        </pc:cxnChg>
      </pc:sldChg>
      <pc:sldChg chg="addSp modSp mod">
        <pc:chgData name="Cristina Martins Rodrigues" userId="459032d2-6611-47f6-b546-c79c040e89ab" providerId="ADAL" clId="{E9A22D98-9B67-49A8-BF72-2C3D6BC808B1}" dt="2022-03-25T11:37:52.165" v="499"/>
        <pc:sldMkLst>
          <pc:docMk/>
          <pc:sldMk cId="3062101657" sldId="775"/>
        </pc:sldMkLst>
        <pc:spChg chg="mod">
          <ac:chgData name="Cristina Martins Rodrigues" userId="459032d2-6611-47f6-b546-c79c040e89ab" providerId="ADAL" clId="{E9A22D98-9B67-49A8-BF72-2C3D6BC808B1}" dt="2022-03-25T11:32:15.212" v="328" actId="12788"/>
          <ac:spMkLst>
            <pc:docMk/>
            <pc:sldMk cId="3062101657" sldId="775"/>
            <ac:spMk id="10" creationId="{D1FFE0D0-731B-467B-9216-75387ADAD7ED}"/>
          </ac:spMkLst>
        </pc:spChg>
        <pc:spChg chg="add mod">
          <ac:chgData name="Cristina Martins Rodrigues" userId="459032d2-6611-47f6-b546-c79c040e89ab" providerId="ADAL" clId="{E9A22D98-9B67-49A8-BF72-2C3D6BC808B1}" dt="2022-03-25T11:37:52.165" v="499"/>
          <ac:spMkLst>
            <pc:docMk/>
            <pc:sldMk cId="3062101657" sldId="775"/>
            <ac:spMk id="52" creationId="{8A825E34-3528-42AE-89DE-A88EC2DD45A4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8:04.153" v="505"/>
        <pc:sldMkLst>
          <pc:docMk/>
          <pc:sldMk cId="1096824849" sldId="778"/>
        </pc:sldMkLst>
        <pc:spChg chg="add mod">
          <ac:chgData name="Cristina Martins Rodrigues" userId="459032d2-6611-47f6-b546-c79c040e89ab" providerId="ADAL" clId="{E9A22D98-9B67-49A8-BF72-2C3D6BC808B1}" dt="2022-03-25T11:38:04.153" v="505"/>
          <ac:spMkLst>
            <pc:docMk/>
            <pc:sldMk cId="1096824849" sldId="778"/>
            <ac:spMk id="18" creationId="{82F69BD5-1C88-4B08-951E-128DF4F07829}"/>
          </ac:spMkLst>
        </pc:spChg>
        <pc:spChg chg="mod">
          <ac:chgData name="Cristina Martins Rodrigues" userId="459032d2-6611-47f6-b546-c79c040e89ab" providerId="ADAL" clId="{E9A22D98-9B67-49A8-BF72-2C3D6BC808B1}" dt="2022-03-25T11:26:36.807" v="124" actId="20577"/>
          <ac:spMkLst>
            <pc:docMk/>
            <pc:sldMk cId="1096824849" sldId="778"/>
            <ac:spMk id="126" creationId="{51454D98-071E-4C41-BB7D-BA398674F7EF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7:10.418" v="443"/>
        <pc:sldMkLst>
          <pc:docMk/>
          <pc:sldMk cId="1934606769" sldId="782"/>
        </pc:sldMkLst>
        <pc:spChg chg="del">
          <ac:chgData name="Cristina Martins Rodrigues" userId="459032d2-6611-47f6-b546-c79c040e89ab" providerId="ADAL" clId="{E9A22D98-9B67-49A8-BF72-2C3D6BC808B1}" dt="2022-03-25T11:37:09.574" v="442" actId="478"/>
          <ac:spMkLst>
            <pc:docMk/>
            <pc:sldMk cId="1934606769" sldId="782"/>
            <ac:spMk id="133" creationId="{7EDCB117-B0A7-4B51-998A-8C8DD58B3C60}"/>
          </ac:spMkLst>
        </pc:spChg>
        <pc:spChg chg="add del mod">
          <ac:chgData name="Cristina Martins Rodrigues" userId="459032d2-6611-47f6-b546-c79c040e89ab" providerId="ADAL" clId="{E9A22D98-9B67-49A8-BF72-2C3D6BC808B1}" dt="2022-03-25T11:37:04.311" v="441" actId="478"/>
          <ac:spMkLst>
            <pc:docMk/>
            <pc:sldMk cId="1934606769" sldId="782"/>
            <ac:spMk id="308" creationId="{CCDEA1B4-96F9-411A-A483-C0FAE55CDCA7}"/>
          </ac:spMkLst>
        </pc:spChg>
        <pc:spChg chg="add mod">
          <ac:chgData name="Cristina Martins Rodrigues" userId="459032d2-6611-47f6-b546-c79c040e89ab" providerId="ADAL" clId="{E9A22D98-9B67-49A8-BF72-2C3D6BC808B1}" dt="2022-03-25T11:37:10.418" v="443"/>
          <ac:spMkLst>
            <pc:docMk/>
            <pc:sldMk cId="1934606769" sldId="782"/>
            <ac:spMk id="309" creationId="{4BB618BE-4052-4F37-998A-812DD8A63602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7:15.086" v="444"/>
        <pc:sldMkLst>
          <pc:docMk/>
          <pc:sldMk cId="394482152" sldId="787"/>
        </pc:sldMkLst>
        <pc:spChg chg="add mod">
          <ac:chgData name="Cristina Martins Rodrigues" userId="459032d2-6611-47f6-b546-c79c040e89ab" providerId="ADAL" clId="{E9A22D98-9B67-49A8-BF72-2C3D6BC808B1}" dt="2022-03-25T11:37:15.086" v="444"/>
          <ac:spMkLst>
            <pc:docMk/>
            <pc:sldMk cId="394482152" sldId="787"/>
            <ac:spMk id="166" creationId="{BC33426D-8446-49D6-8FA0-04E607138452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6.096" v="383"/>
        <pc:sldMkLst>
          <pc:docMk/>
          <pc:sldMk cId="1079459316" sldId="793"/>
        </pc:sldMkLst>
        <pc:spChg chg="mod">
          <ac:chgData name="Cristina Martins Rodrigues" userId="459032d2-6611-47f6-b546-c79c040e89ab" providerId="ADAL" clId="{E9A22D98-9B67-49A8-BF72-2C3D6BC808B1}" dt="2022-03-25T11:28:28.852" v="165" actId="1037"/>
          <ac:spMkLst>
            <pc:docMk/>
            <pc:sldMk cId="1079459316" sldId="793"/>
            <ac:spMk id="7" creationId="{E297CA7F-3F45-4ADA-801F-F64B41BFEFA8}"/>
          </ac:spMkLst>
        </pc:spChg>
        <pc:spChg chg="mod">
          <ac:chgData name="Cristina Martins Rodrigues" userId="459032d2-6611-47f6-b546-c79c040e89ab" providerId="ADAL" clId="{E9A22D98-9B67-49A8-BF72-2C3D6BC808B1}" dt="2022-03-25T11:28:28.852" v="165" actId="1037"/>
          <ac:spMkLst>
            <pc:docMk/>
            <pc:sldMk cId="1079459316" sldId="793"/>
            <ac:spMk id="9" creationId="{1EDA1DE7-EED0-4A5A-8EFB-659D285C1FE8}"/>
          </ac:spMkLst>
        </pc:spChg>
        <pc:spChg chg="add mod">
          <ac:chgData name="Cristina Martins Rodrigues" userId="459032d2-6611-47f6-b546-c79c040e89ab" providerId="ADAL" clId="{E9A22D98-9B67-49A8-BF72-2C3D6BC808B1}" dt="2022-03-25T11:36:16.096" v="383"/>
          <ac:spMkLst>
            <pc:docMk/>
            <pc:sldMk cId="1079459316" sldId="793"/>
            <ac:spMk id="10" creationId="{D7948B31-DC1D-48C2-982E-6C2C24F1A3E7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6:21.138" v="385"/>
        <pc:sldMkLst>
          <pc:docMk/>
          <pc:sldMk cId="3191562835" sldId="794"/>
        </pc:sldMkLst>
        <pc:spChg chg="add mod">
          <ac:chgData name="Cristina Martins Rodrigues" userId="459032d2-6611-47f6-b546-c79c040e89ab" providerId="ADAL" clId="{E9A22D98-9B67-49A8-BF72-2C3D6BC808B1}" dt="2022-03-25T11:36:21.138" v="385"/>
          <ac:spMkLst>
            <pc:docMk/>
            <pc:sldMk cId="3191562835" sldId="794"/>
            <ac:spMk id="6" creationId="{F8209726-8157-4AF2-A97D-468F9B4D7333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6:28.044" v="389"/>
        <pc:sldMkLst>
          <pc:docMk/>
          <pc:sldMk cId="799660972" sldId="795"/>
        </pc:sldMkLst>
        <pc:spChg chg="add mod">
          <ac:chgData name="Cristina Martins Rodrigues" userId="459032d2-6611-47f6-b546-c79c040e89ab" providerId="ADAL" clId="{E9A22D98-9B67-49A8-BF72-2C3D6BC808B1}" dt="2022-03-25T11:36:28.044" v="389"/>
          <ac:spMkLst>
            <pc:docMk/>
            <pc:sldMk cId="799660972" sldId="795"/>
            <ac:spMk id="27" creationId="{7DFC6E00-7572-46E4-A5E5-50336032BA43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31.071" v="391"/>
        <pc:sldMkLst>
          <pc:docMk/>
          <pc:sldMk cId="343973692" sldId="796"/>
        </pc:sldMkLst>
        <pc:spChg chg="mod">
          <ac:chgData name="Cristina Martins Rodrigues" userId="459032d2-6611-47f6-b546-c79c040e89ab" providerId="ADAL" clId="{E9A22D98-9B67-49A8-BF72-2C3D6BC808B1}" dt="2022-03-25T11:12:58.953" v="74"/>
          <ac:spMkLst>
            <pc:docMk/>
            <pc:sldMk cId="343973692" sldId="796"/>
            <ac:spMk id="3" creationId="{111DB117-9B52-4D4E-B7DB-51E2326BDD25}"/>
          </ac:spMkLst>
        </pc:spChg>
        <pc:spChg chg="add mod">
          <ac:chgData name="Cristina Martins Rodrigues" userId="459032d2-6611-47f6-b546-c79c040e89ab" providerId="ADAL" clId="{E9A22D98-9B67-49A8-BF72-2C3D6BC808B1}" dt="2022-03-25T11:36:31.071" v="391"/>
          <ac:spMkLst>
            <pc:docMk/>
            <pc:sldMk cId="343973692" sldId="796"/>
            <ac:spMk id="4" creationId="{98115BBD-1239-4CC1-AF22-8CADA7391AEA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9.506" v="384"/>
        <pc:sldMkLst>
          <pc:docMk/>
          <pc:sldMk cId="2866835899" sldId="797"/>
        </pc:sldMkLst>
        <pc:spChg chg="add mod">
          <ac:chgData name="Cristina Martins Rodrigues" userId="459032d2-6611-47f6-b546-c79c040e89ab" providerId="ADAL" clId="{E9A22D98-9B67-49A8-BF72-2C3D6BC808B1}" dt="2022-03-25T11:36:19.506" v="384"/>
          <ac:spMkLst>
            <pc:docMk/>
            <pc:sldMk cId="2866835899" sldId="797"/>
            <ac:spMk id="14" creationId="{DD885D16-F705-489F-B42B-3D682B2359AE}"/>
          </ac:spMkLst>
        </pc:spChg>
        <pc:grpChg chg="mod">
          <ac:chgData name="Cristina Martins Rodrigues" userId="459032d2-6611-47f6-b546-c79c040e89ab" providerId="ADAL" clId="{E9A22D98-9B67-49A8-BF72-2C3D6BC808B1}" dt="2022-03-25T11:28:37.198" v="166" actId="12788"/>
          <ac:grpSpMkLst>
            <pc:docMk/>
            <pc:sldMk cId="2866835899" sldId="797"/>
            <ac:grpSpMk id="3" creationId="{3498BBEC-B25D-4C2B-80A8-B4E9AC6FD740}"/>
          </ac:grpSpMkLst>
        </pc:grpChg>
      </pc:sldChg>
      <pc:sldChg chg="addSp delSp modSp mod">
        <pc:chgData name="Cristina Martins Rodrigues" userId="459032d2-6611-47f6-b546-c79c040e89ab" providerId="ADAL" clId="{E9A22D98-9B67-49A8-BF72-2C3D6BC808B1}" dt="2022-03-25T11:36:58.589" v="437"/>
        <pc:sldMkLst>
          <pc:docMk/>
          <pc:sldMk cId="2037235101" sldId="802"/>
        </pc:sldMkLst>
        <pc:spChg chg="mod">
          <ac:chgData name="Cristina Martins Rodrigues" userId="459032d2-6611-47f6-b546-c79c040e89ab" providerId="ADAL" clId="{E9A22D98-9B67-49A8-BF72-2C3D6BC808B1}" dt="2022-03-25T11:30:17.983" v="291" actId="12788"/>
          <ac:spMkLst>
            <pc:docMk/>
            <pc:sldMk cId="2037235101" sldId="802"/>
            <ac:spMk id="21" creationId="{469FDA9C-E831-4F16-BC13-18894EF5E899}"/>
          </ac:spMkLst>
        </pc:spChg>
        <pc:spChg chg="del">
          <ac:chgData name="Cristina Martins Rodrigues" userId="459032d2-6611-47f6-b546-c79c040e89ab" providerId="ADAL" clId="{E9A22D98-9B67-49A8-BF72-2C3D6BC808B1}" dt="2022-03-25T08:42:14.901" v="8" actId="478"/>
          <ac:spMkLst>
            <pc:docMk/>
            <pc:sldMk cId="2037235101" sldId="802"/>
            <ac:spMk id="27" creationId="{068F643A-6768-45D6-A89F-61012C91F5E0}"/>
          </ac:spMkLst>
        </pc:spChg>
        <pc:spChg chg="add mod">
          <ac:chgData name="Cristina Martins Rodrigues" userId="459032d2-6611-47f6-b546-c79c040e89ab" providerId="ADAL" clId="{E9A22D98-9B67-49A8-BF72-2C3D6BC808B1}" dt="2022-03-25T11:36:58.589" v="437"/>
          <ac:spMkLst>
            <pc:docMk/>
            <pc:sldMk cId="2037235101" sldId="802"/>
            <ac:spMk id="28" creationId="{6E485DE3-7039-4872-9BD3-A0B561C3212C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7:01.951" v="439"/>
        <pc:sldMkLst>
          <pc:docMk/>
          <pc:sldMk cId="3012116927" sldId="803"/>
        </pc:sldMkLst>
        <pc:spChg chg="add mod">
          <ac:chgData name="Cristina Martins Rodrigues" userId="459032d2-6611-47f6-b546-c79c040e89ab" providerId="ADAL" clId="{E9A22D98-9B67-49A8-BF72-2C3D6BC808B1}" dt="2022-03-25T11:37:01.951" v="439"/>
          <ac:spMkLst>
            <pc:docMk/>
            <pc:sldMk cId="3012116927" sldId="803"/>
            <ac:spMk id="206" creationId="{6FD7EC58-BB7F-452F-AAC5-0FABCE92B9F9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6:39.058" v="394" actId="478"/>
        <pc:sldMkLst>
          <pc:docMk/>
          <pc:sldMk cId="2218661737" sldId="807"/>
        </pc:sldMkLst>
        <pc:spChg chg="add del mod">
          <ac:chgData name="Cristina Martins Rodrigues" userId="459032d2-6611-47f6-b546-c79c040e89ab" providerId="ADAL" clId="{E9A22D98-9B67-49A8-BF72-2C3D6BC808B1}" dt="2022-03-25T11:36:39.058" v="394" actId="478"/>
          <ac:spMkLst>
            <pc:docMk/>
            <pc:sldMk cId="2218661737" sldId="807"/>
            <ac:spMk id="54" creationId="{8F9E6D06-F48C-49D3-A694-1B9FAF99EC93}"/>
          </ac:spMkLst>
        </pc:spChg>
        <pc:spChg chg="mod">
          <ac:chgData name="Cristina Martins Rodrigues" userId="459032d2-6611-47f6-b546-c79c040e89ab" providerId="ADAL" clId="{E9A22D98-9B67-49A8-BF72-2C3D6BC808B1}" dt="2022-03-25T11:29:48.512" v="284" actId="12788"/>
          <ac:spMkLst>
            <pc:docMk/>
            <pc:sldMk cId="2218661737" sldId="807"/>
            <ac:spMk id="94" creationId="{CCE64B87-E2E5-424F-B348-2D0254C97461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59.949" v="503"/>
        <pc:sldMkLst>
          <pc:docMk/>
          <pc:sldMk cId="3572319088" sldId="808"/>
        </pc:sldMkLst>
        <pc:spChg chg="mod">
          <ac:chgData name="Cristina Martins Rodrigues" userId="459032d2-6611-47f6-b546-c79c040e89ab" providerId="ADAL" clId="{E9A22D98-9B67-49A8-BF72-2C3D6BC808B1}" dt="2022-03-25T11:33:42.786" v="377" actId="12788"/>
          <ac:spMkLst>
            <pc:docMk/>
            <pc:sldMk cId="3572319088" sldId="808"/>
            <ac:spMk id="3" creationId="{1041160B-9C13-4F2F-B289-3AC295274110}"/>
          </ac:spMkLst>
        </pc:spChg>
        <pc:spChg chg="add mod">
          <ac:chgData name="Cristina Martins Rodrigues" userId="459032d2-6611-47f6-b546-c79c040e89ab" providerId="ADAL" clId="{E9A22D98-9B67-49A8-BF72-2C3D6BC808B1}" dt="2022-03-25T11:37:59.949" v="503"/>
          <ac:spMkLst>
            <pc:docMk/>
            <pc:sldMk cId="3572319088" sldId="808"/>
            <ac:spMk id="23" creationId="{CE284F91-6106-4E02-8368-214741EBB28A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08.761" v="379"/>
        <pc:sldMkLst>
          <pc:docMk/>
          <pc:sldMk cId="2671740947" sldId="810"/>
        </pc:sldMkLst>
        <pc:spChg chg="mod">
          <ac:chgData name="Cristina Martins Rodrigues" userId="459032d2-6611-47f6-b546-c79c040e89ab" providerId="ADAL" clId="{E9A22D98-9B67-49A8-BF72-2C3D6BC808B1}" dt="2022-03-25T10:47:33.951" v="14" actId="21"/>
          <ac:spMkLst>
            <pc:docMk/>
            <pc:sldMk cId="2671740947" sldId="810"/>
            <ac:spMk id="2" creationId="{9CC3F480-41A3-43D5-A45C-308C61411923}"/>
          </ac:spMkLst>
        </pc:spChg>
        <pc:spChg chg="mod">
          <ac:chgData name="Cristina Martins Rodrigues" userId="459032d2-6611-47f6-b546-c79c040e89ab" providerId="ADAL" clId="{E9A22D98-9B67-49A8-BF72-2C3D6BC808B1}" dt="2022-03-25T10:51:06.631" v="17" actId="14100"/>
          <ac:spMkLst>
            <pc:docMk/>
            <pc:sldMk cId="2671740947" sldId="810"/>
            <ac:spMk id="3" creationId="{796D4F03-F226-4822-B37B-2D1775A4CB11}"/>
          </ac:spMkLst>
        </pc:spChg>
        <pc:spChg chg="add mod">
          <ac:chgData name="Cristina Martins Rodrigues" userId="459032d2-6611-47f6-b546-c79c040e89ab" providerId="ADAL" clId="{E9A22D98-9B67-49A8-BF72-2C3D6BC808B1}" dt="2022-03-25T11:36:08.761" v="379"/>
          <ac:spMkLst>
            <pc:docMk/>
            <pc:sldMk cId="2671740947" sldId="810"/>
            <ac:spMk id="114" creationId="{EB3AFCB6-3103-496D-AA3F-756422E7442B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1.299" v="380"/>
        <pc:sldMkLst>
          <pc:docMk/>
          <pc:sldMk cId="712228518" sldId="811"/>
        </pc:sldMkLst>
        <pc:spChg chg="mod">
          <ac:chgData name="Cristina Martins Rodrigues" userId="459032d2-6611-47f6-b546-c79c040e89ab" providerId="ADAL" clId="{E9A22D98-9B67-49A8-BF72-2C3D6BC808B1}" dt="2022-03-25T10:53:09.360" v="26" actId="14100"/>
          <ac:spMkLst>
            <pc:docMk/>
            <pc:sldMk cId="712228518" sldId="811"/>
            <ac:spMk id="3" creationId="{796D4F03-F226-4822-B37B-2D1775A4CB11}"/>
          </ac:spMkLst>
        </pc:spChg>
        <pc:spChg chg="add mod">
          <ac:chgData name="Cristina Martins Rodrigues" userId="459032d2-6611-47f6-b546-c79c040e89ab" providerId="ADAL" clId="{E9A22D98-9B67-49A8-BF72-2C3D6BC808B1}" dt="2022-03-25T11:36:11.299" v="380"/>
          <ac:spMkLst>
            <pc:docMk/>
            <pc:sldMk cId="712228518" sldId="811"/>
            <ac:spMk id="185" creationId="{DB36CE95-1056-4F97-A878-5DCB149875AF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6:32.592" v="392"/>
        <pc:sldMkLst>
          <pc:docMk/>
          <pc:sldMk cId="1503223628" sldId="812"/>
        </pc:sldMkLst>
        <pc:spChg chg="mod">
          <ac:chgData name="Cristina Martins Rodrigues" userId="459032d2-6611-47f6-b546-c79c040e89ab" providerId="ADAL" clId="{E9A22D98-9B67-49A8-BF72-2C3D6BC808B1}" dt="2022-03-25T11:28:49.710" v="168" actId="1076"/>
          <ac:spMkLst>
            <pc:docMk/>
            <pc:sldMk cId="1503223628" sldId="812"/>
            <ac:spMk id="2" creationId="{FF23E55F-7575-48C7-882D-61B713E26FF8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4" creationId="{01F57357-4C3F-4C3C-A2ED-5B5EBD2EB347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9" creationId="{862C0C84-5B36-4C09-94AD-76972CBE9C2E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13" creationId="{D2A71BFB-DDE0-4BD4-8650-CB22D4B88F55}"/>
          </ac:spMkLst>
        </pc:spChg>
        <pc:spChg chg="mod">
          <ac:chgData name="Cristina Martins Rodrigues" userId="459032d2-6611-47f6-b546-c79c040e89ab" providerId="ADAL" clId="{E9A22D98-9B67-49A8-BF72-2C3D6BC808B1}" dt="2022-03-25T08:40:31.078" v="7" actId="20577"/>
          <ac:spMkLst>
            <pc:docMk/>
            <pc:sldMk cId="1503223628" sldId="812"/>
            <ac:spMk id="16" creationId="{12796C51-7B95-40C7-BCDB-F93644745C97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18" creationId="{0761D747-4590-4B24-B44F-3047A13BF2F1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19" creationId="{DE4753E1-BF82-44EE-B8AF-320E0DFF0855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21" creationId="{E9A7FE92-BB30-4755-909F-FE4F3E167E3A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22" creationId="{E4F1C616-0568-4DAB-8752-F6DACE3C7B50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3" creationId="{F10E742F-9BFF-4B3B-944F-C3DCDB19CEEF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6" creationId="{D97F95CD-23D4-4443-A1C8-2B46F20E7A64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7" creationId="{8823D259-721F-4D24-8972-07D27752DBCA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8" creationId="{CF94EFF9-B499-4BA1-B764-D25DBD981D5C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9" creationId="{731BFFF3-24E8-48DA-BAFF-E449C97EC6AD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30" creationId="{7432CBC0-B113-4632-8A91-B34E314E923F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31" creationId="{723B6E8D-DEF1-4863-9C46-BA1D773C1F63}"/>
          </ac:spMkLst>
        </pc:spChg>
        <pc:spChg chg="add mod">
          <ac:chgData name="Cristina Martins Rodrigues" userId="459032d2-6611-47f6-b546-c79c040e89ab" providerId="ADAL" clId="{E9A22D98-9B67-49A8-BF72-2C3D6BC808B1}" dt="2022-03-25T11:36:32.592" v="392"/>
          <ac:spMkLst>
            <pc:docMk/>
            <pc:sldMk cId="1503223628" sldId="812"/>
            <ac:spMk id="32" creationId="{83EE59C4-EFC4-4DD2-88F3-16593B904201}"/>
          </ac:spMkLst>
        </pc:spChg>
        <pc:grpChg chg="mod">
          <ac:chgData name="Cristina Martins Rodrigues" userId="459032d2-6611-47f6-b546-c79c040e89ab" providerId="ADAL" clId="{E9A22D98-9B67-49A8-BF72-2C3D6BC808B1}" dt="2022-03-25T11:29:30.935" v="280" actId="1037"/>
          <ac:grpSpMkLst>
            <pc:docMk/>
            <pc:sldMk cId="1503223628" sldId="812"/>
            <ac:grpSpMk id="7" creationId="{0C53D531-CBB0-4AFD-AE6F-07132655F464}"/>
          </ac:grpSpMkLst>
        </pc:grpChg>
        <pc:grpChg chg="add del mod">
          <ac:chgData name="Cristina Martins Rodrigues" userId="459032d2-6611-47f6-b546-c79c040e89ab" providerId="ADAL" clId="{E9A22D98-9B67-49A8-BF72-2C3D6BC808B1}" dt="2022-03-25T11:29:21.553" v="244" actId="478"/>
          <ac:grpSpMkLst>
            <pc:docMk/>
            <pc:sldMk cId="1503223628" sldId="812"/>
            <ac:grpSpMk id="20" creationId="{27A6A8E1-5A41-41BE-82EC-E16B10D20DEA}"/>
          </ac:grpSpMkLst>
        </pc:grpChg>
        <pc:cxnChg chg="mod">
          <ac:chgData name="Cristina Martins Rodrigues" userId="459032d2-6611-47f6-b546-c79c040e89ab" providerId="ADAL" clId="{E9A22D98-9B67-49A8-BF72-2C3D6BC808B1}" dt="2022-03-25T11:29:30.935" v="280" actId="1037"/>
          <ac:cxnSpMkLst>
            <pc:docMk/>
            <pc:sldMk cId="1503223628" sldId="812"/>
            <ac:cxnSpMk id="8" creationId="{28172EF3-49FA-4299-A074-8BEF132334EE}"/>
          </ac:cxnSpMkLst>
        </pc:cxnChg>
        <pc:cxnChg chg="mod">
          <ac:chgData name="Cristina Martins Rodrigues" userId="459032d2-6611-47f6-b546-c79c040e89ab" providerId="ADAL" clId="{E9A22D98-9B67-49A8-BF72-2C3D6BC808B1}" dt="2022-03-25T11:29:30.935" v="280" actId="1037"/>
          <ac:cxnSpMkLst>
            <pc:docMk/>
            <pc:sldMk cId="1503223628" sldId="812"/>
            <ac:cxnSpMk id="10" creationId="{2B851D7D-7B33-4C43-81B8-A6307E76C25B}"/>
          </ac:cxnSpMkLst>
        </pc:cxnChg>
        <pc:cxnChg chg="mod">
          <ac:chgData name="Cristina Martins Rodrigues" userId="459032d2-6611-47f6-b546-c79c040e89ab" providerId="ADAL" clId="{E9A22D98-9B67-49A8-BF72-2C3D6BC808B1}" dt="2022-03-25T11:29:06.497" v="169"/>
          <ac:cxnSpMkLst>
            <pc:docMk/>
            <pc:sldMk cId="1503223628" sldId="812"/>
            <ac:cxnSpMk id="24" creationId="{376B3E03-2DC6-4F7D-BBF7-B1314B32F3E2}"/>
          </ac:cxnSpMkLst>
        </pc:cxnChg>
        <pc:cxnChg chg="mod">
          <ac:chgData name="Cristina Martins Rodrigues" userId="459032d2-6611-47f6-b546-c79c040e89ab" providerId="ADAL" clId="{E9A22D98-9B67-49A8-BF72-2C3D6BC808B1}" dt="2022-03-25T11:29:06.497" v="169"/>
          <ac:cxnSpMkLst>
            <pc:docMk/>
            <pc:sldMk cId="1503223628" sldId="812"/>
            <ac:cxnSpMk id="25" creationId="{1E71219E-E65B-498C-A4ED-7DC66C250A58}"/>
          </ac:cxnSpMkLst>
        </pc:cxnChg>
      </pc:sldChg>
      <pc:sldChg chg="addSp modSp">
        <pc:chgData name="Cristina Martins Rodrigues" userId="459032d2-6611-47f6-b546-c79c040e89ab" providerId="ADAL" clId="{E9A22D98-9B67-49A8-BF72-2C3D6BC808B1}" dt="2022-03-25T11:38:08.098" v="507"/>
        <pc:sldMkLst>
          <pc:docMk/>
          <pc:sldMk cId="2011683321" sldId="813"/>
        </pc:sldMkLst>
        <pc:spChg chg="add mod">
          <ac:chgData name="Cristina Martins Rodrigues" userId="459032d2-6611-47f6-b546-c79c040e89ab" providerId="ADAL" clId="{E9A22D98-9B67-49A8-BF72-2C3D6BC808B1}" dt="2022-03-25T11:38:08.098" v="507"/>
          <ac:spMkLst>
            <pc:docMk/>
            <pc:sldMk cId="2011683321" sldId="813"/>
            <ac:spMk id="37" creationId="{8EB18141-5DA5-48EE-BAF4-AADBA0344397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2:04:04.346" v="921" actId="478"/>
        <pc:sldMkLst>
          <pc:docMk/>
          <pc:sldMk cId="3976278768" sldId="814"/>
        </pc:sldMkLst>
        <pc:spChg chg="del">
          <ac:chgData name="Cristina Martins Rodrigues" userId="459032d2-6611-47f6-b546-c79c040e89ab" providerId="ADAL" clId="{E9A22D98-9B67-49A8-BF72-2C3D6BC808B1}" dt="2022-03-25T12:04:04.346" v="921" actId="478"/>
          <ac:spMkLst>
            <pc:docMk/>
            <pc:sldMk cId="3976278768" sldId="814"/>
            <ac:spMk id="11" creationId="{2F9A14A8-1B31-467E-95DD-06F73A74AB03}"/>
          </ac:spMkLst>
        </pc:spChg>
        <pc:spChg chg="add mod">
          <ac:chgData name="Cristina Martins Rodrigues" userId="459032d2-6611-47f6-b546-c79c040e89ab" providerId="ADAL" clId="{E9A22D98-9B67-49A8-BF72-2C3D6BC808B1}" dt="2022-03-25T12:04:01.584" v="920"/>
          <ac:spMkLst>
            <pc:docMk/>
            <pc:sldMk cId="3976278768" sldId="814"/>
            <ac:spMk id="12" creationId="{8030C954-5183-4B65-A792-2FC54F028AC9}"/>
          </ac:spMkLst>
        </pc:spChg>
      </pc:sldChg>
      <pc:sldChg chg="addSp delSp modSp add mod delCm">
        <pc:chgData name="Cristina Martins Rodrigues" userId="459032d2-6611-47f6-b546-c79c040e89ab" providerId="ADAL" clId="{E9A22D98-9B67-49A8-BF72-2C3D6BC808B1}" dt="2022-03-25T12:03:15.691" v="914" actId="12789"/>
        <pc:sldMkLst>
          <pc:docMk/>
          <pc:sldMk cId="4022764528" sldId="815"/>
        </pc:sldMkLst>
        <pc:spChg chg="add del mod">
          <ac:chgData name="Cristina Martins Rodrigues" userId="459032d2-6611-47f6-b546-c79c040e89ab" providerId="ADAL" clId="{E9A22D98-9B67-49A8-BF72-2C3D6BC808B1}" dt="2022-03-25T11:54:12.605" v="718" actId="478"/>
          <ac:spMkLst>
            <pc:docMk/>
            <pc:sldMk cId="4022764528" sldId="815"/>
            <ac:spMk id="3" creationId="{093282AE-008A-40B4-9315-B86F6CFF4B1F}"/>
          </ac:spMkLst>
        </pc:spChg>
        <pc:spChg chg="mod">
          <ac:chgData name="Cristina Martins Rodrigues" userId="459032d2-6611-47f6-b546-c79c040e89ab" providerId="ADAL" clId="{E9A22D98-9B67-49A8-BF72-2C3D6BC808B1}" dt="2022-03-25T12:02:14.596" v="855" actId="164"/>
          <ac:spMkLst>
            <pc:docMk/>
            <pc:sldMk cId="4022764528" sldId="815"/>
            <ac:spMk id="4" creationId="{79037EFA-0F4B-4388-95F1-D83D774B17DD}"/>
          </ac:spMkLst>
        </pc:spChg>
        <pc:spChg chg="add del mod">
          <ac:chgData name="Cristina Martins Rodrigues" userId="459032d2-6611-47f6-b546-c79c040e89ab" providerId="ADAL" clId="{E9A22D98-9B67-49A8-BF72-2C3D6BC808B1}" dt="2022-03-25T12:02:39.992" v="888" actId="478"/>
          <ac:spMkLst>
            <pc:docMk/>
            <pc:sldMk cId="4022764528" sldId="815"/>
            <ac:spMk id="108" creationId="{7C7952DF-32D6-4AA0-A25E-6E0905FCDD98}"/>
          </ac:spMkLst>
        </pc:spChg>
        <pc:spChg chg="add mod">
          <ac:chgData name="Cristina Martins Rodrigues" userId="459032d2-6611-47f6-b546-c79c040e89ab" providerId="ADAL" clId="{E9A22D98-9B67-49A8-BF72-2C3D6BC808B1}" dt="2022-03-25T12:03:15.691" v="914" actId="12789"/>
          <ac:spMkLst>
            <pc:docMk/>
            <pc:sldMk cId="4022764528" sldId="815"/>
            <ac:spMk id="113" creationId="{FE5F65A2-FD02-4D9F-AC27-73EFC3461BB2}"/>
          </ac:spMkLst>
        </pc:spChg>
        <pc:spChg chg="mod">
          <ac:chgData name="Cristina Martins Rodrigues" userId="459032d2-6611-47f6-b546-c79c040e89ab" providerId="ADAL" clId="{E9A22D98-9B67-49A8-BF72-2C3D6BC808B1}" dt="2022-03-25T12:02:14.596" v="855" actId="164"/>
          <ac:spMkLst>
            <pc:docMk/>
            <pc:sldMk cId="4022764528" sldId="815"/>
            <ac:spMk id="114" creationId="{4DA4C764-3099-42DB-AE33-1CF388202445}"/>
          </ac:spMkLst>
        </pc:spChg>
        <pc:spChg chg="del mod">
          <ac:chgData name="Cristina Martins Rodrigues" userId="459032d2-6611-47f6-b546-c79c040e89ab" providerId="ADAL" clId="{E9A22D98-9B67-49A8-BF72-2C3D6BC808B1}" dt="2022-03-25T11:54:08.627" v="716" actId="478"/>
          <ac:spMkLst>
            <pc:docMk/>
            <pc:sldMk cId="4022764528" sldId="815"/>
            <ac:spMk id="147" creationId="{E9B1A7A5-589F-4D23-8C5B-3B36038CD76B}"/>
          </ac:spMkLst>
        </pc:spChg>
        <pc:spChg chg="mod">
          <ac:chgData name="Cristina Martins Rodrigues" userId="459032d2-6611-47f6-b546-c79c040e89ab" providerId="ADAL" clId="{E9A22D98-9B67-49A8-BF72-2C3D6BC808B1}" dt="2022-03-25T12:02:31.941" v="884" actId="1076"/>
          <ac:spMkLst>
            <pc:docMk/>
            <pc:sldMk cId="4022764528" sldId="815"/>
            <ac:spMk id="150" creationId="{51CDA56C-F865-4730-978C-8CCB0BAF6A4A}"/>
          </ac:spMkLst>
        </pc:s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7" creationId="{3221BE55-66C4-4967-9A35-EE4522465D11}"/>
          </ac:grpSpMkLst>
        </pc:grpChg>
        <pc:grpChg chg="add mod">
          <ac:chgData name="Cristina Martins Rodrigues" userId="459032d2-6611-47f6-b546-c79c040e89ab" providerId="ADAL" clId="{E9A22D98-9B67-49A8-BF72-2C3D6BC808B1}" dt="2022-03-25T12:03:15.691" v="914" actId="12789"/>
          <ac:grpSpMkLst>
            <pc:docMk/>
            <pc:sldMk cId="4022764528" sldId="815"/>
            <ac:grpSpMk id="12" creationId="{06875038-CD18-4008-A4BA-07FE5B775A45}"/>
          </ac:grpSpMkLst>
        </pc:gr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23" creationId="{477C72A1-1402-4422-AC89-3CA14E8980C7}"/>
          </ac:grpSpMkLst>
        </pc:gr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26" creationId="{73FA94E5-21E1-45F9-BBAE-8F8389AD35CE}"/>
          </ac:grpSpMkLst>
        </pc:gr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29" creationId="{0AE54FAD-D7EF-473C-9A3B-4DB543E0608F}"/>
          </ac:grpSpMkLst>
        </pc:gr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43" creationId="{CA7FB8B0-E768-4CF1-9BD1-4DD8A41C6753}"/>
          </ac:grpSpMkLst>
        </pc:grpChg>
        <pc:picChg chg="add del mod">
          <ac:chgData name="Cristina Martins Rodrigues" userId="459032d2-6611-47f6-b546-c79c040e89ab" providerId="ADAL" clId="{E9A22D98-9B67-49A8-BF72-2C3D6BC808B1}" dt="2022-03-25T11:56:25.330" v="775" actId="478"/>
          <ac:picMkLst>
            <pc:docMk/>
            <pc:sldMk cId="4022764528" sldId="815"/>
            <ac:picMk id="6" creationId="{81CB3B80-74D6-4E2D-919D-E33F8ED33D11}"/>
          </ac:picMkLst>
        </pc:picChg>
        <pc:picChg chg="add mod modCrop">
          <ac:chgData name="Cristina Martins Rodrigues" userId="459032d2-6611-47f6-b546-c79c040e89ab" providerId="ADAL" clId="{E9A22D98-9B67-49A8-BF72-2C3D6BC808B1}" dt="2022-03-25T12:02:46.730" v="903" actId="1038"/>
          <ac:picMkLst>
            <pc:docMk/>
            <pc:sldMk cId="4022764528" sldId="815"/>
            <ac:picMk id="9" creationId="{1A86C7FF-8C4C-4ADB-87C6-CAD43C21719D}"/>
          </ac:picMkLst>
        </pc:picChg>
        <pc:picChg chg="add mod">
          <ac:chgData name="Cristina Martins Rodrigues" userId="459032d2-6611-47f6-b546-c79c040e89ab" providerId="ADAL" clId="{E9A22D98-9B67-49A8-BF72-2C3D6BC808B1}" dt="2022-03-25T12:03:15.691" v="914" actId="12789"/>
          <ac:picMkLst>
            <pc:docMk/>
            <pc:sldMk cId="4022764528" sldId="815"/>
            <ac:picMk id="11" creationId="{A08B0099-A128-4A88-875B-7EE0ADE69806}"/>
          </ac:picMkLst>
        </pc:picChg>
        <pc:picChg chg="add mod modCrop">
          <ac:chgData name="Cristina Martins Rodrigues" userId="459032d2-6611-47f6-b546-c79c040e89ab" providerId="ADAL" clId="{E9A22D98-9B67-49A8-BF72-2C3D6BC808B1}" dt="2022-03-25T12:02:46.730" v="903" actId="1038"/>
          <ac:picMkLst>
            <pc:docMk/>
            <pc:sldMk cId="4022764528" sldId="815"/>
            <ac:picMk id="115" creationId="{E413816E-1667-4619-BBDF-B5C32ACF9AD2}"/>
          </ac:picMkLst>
        </pc:picChg>
      </pc:sldChg>
      <pc:sldChg chg="addSp delSp modSp add mod">
        <pc:chgData name="Cristina Martins Rodrigues" userId="459032d2-6611-47f6-b546-c79c040e89ab" providerId="ADAL" clId="{E9A22D98-9B67-49A8-BF72-2C3D6BC808B1}" dt="2022-03-25T11:54:05.317" v="715" actId="21"/>
        <pc:sldMkLst>
          <pc:docMk/>
          <pc:sldMk cId="4004799559" sldId="816"/>
        </pc:sldMkLst>
        <pc:spChg chg="add del mod">
          <ac:chgData name="Cristina Martins Rodrigues" userId="459032d2-6611-47f6-b546-c79c040e89ab" providerId="ADAL" clId="{E9A22D98-9B67-49A8-BF72-2C3D6BC808B1}" dt="2022-03-25T11:54:05.317" v="715" actId="21"/>
          <ac:spMkLst>
            <pc:docMk/>
            <pc:sldMk cId="4004799559" sldId="816"/>
            <ac:spMk id="113" creationId="{DF364955-8557-4EB5-B96A-418CD976D6A8}"/>
          </ac:spMkLst>
        </pc:spChg>
        <pc:spChg chg="mod">
          <ac:chgData name="Cristina Martins Rodrigues" userId="459032d2-6611-47f6-b546-c79c040e89ab" providerId="ADAL" clId="{E9A22D98-9B67-49A8-BF72-2C3D6BC808B1}" dt="2022-03-25T11:53:01.961" v="689" actId="207"/>
          <ac:spMkLst>
            <pc:docMk/>
            <pc:sldMk cId="4004799559" sldId="816"/>
            <ac:spMk id="147" creationId="{E9B1A7A5-589F-4D23-8C5B-3B36038CD76B}"/>
          </ac:spMkLst>
        </pc:spChg>
      </pc:sldChg>
    </pc:docChg>
  </pc:docChgLst>
  <pc:docChgLst>
    <pc:chgData name="Timo Mühlhaus" userId="1b6b3aba618dadac" providerId="LiveId" clId="{C094342E-5CB0-9847-B76B-0FD750AE388C}"/>
    <pc:docChg chg="delSld modSld sldOrd">
      <pc:chgData name="Timo Mühlhaus" userId="1b6b3aba618dadac" providerId="LiveId" clId="{C094342E-5CB0-9847-B76B-0FD750AE388C}" dt="2021-11-25T20:28:09.950" v="19" actId="1076"/>
      <pc:docMkLst>
        <pc:docMk/>
      </pc:docMkLst>
      <pc:sldChg chg="modSp">
        <pc:chgData name="Timo Mühlhaus" userId="1b6b3aba618dadac" providerId="LiveId" clId="{C094342E-5CB0-9847-B76B-0FD750AE388C}" dt="2021-11-25T20:26:24.647" v="18" actId="1076"/>
        <pc:sldMkLst>
          <pc:docMk/>
          <pc:sldMk cId="709301252" sldId="639"/>
        </pc:sldMkLst>
        <pc:spChg chg="mod">
          <ac:chgData name="Timo Mühlhaus" userId="1b6b3aba618dadac" providerId="LiveId" clId="{C094342E-5CB0-9847-B76B-0FD750AE388C}" dt="2021-11-25T20:26:24.647" v="18" actId="1076"/>
          <ac:spMkLst>
            <pc:docMk/>
            <pc:sldMk cId="709301252" sldId="639"/>
            <ac:spMk id="10" creationId="{7676C632-E329-48D8-AF68-78412798987C}"/>
          </ac:spMkLst>
        </pc:spChg>
        <pc:spChg chg="mod">
          <ac:chgData name="Timo Mühlhaus" userId="1b6b3aba618dadac" providerId="LiveId" clId="{C094342E-5CB0-9847-B76B-0FD750AE388C}" dt="2021-11-25T20:26:10.906" v="17" actId="20577"/>
          <ac:spMkLst>
            <pc:docMk/>
            <pc:sldMk cId="709301252" sldId="639"/>
            <ac:spMk id="108" creationId="{1A888F6E-08A4-4EB9-AD65-4DC5F64E1CC6}"/>
          </ac:spMkLst>
        </pc:spChg>
      </pc:sldChg>
      <pc:sldChg chg="del">
        <pc:chgData name="Timo Mühlhaus" userId="1b6b3aba618dadac" providerId="LiveId" clId="{C094342E-5CB0-9847-B76B-0FD750AE388C}" dt="2021-11-25T20:16:33.216" v="0" actId="2696"/>
        <pc:sldMkLst>
          <pc:docMk/>
          <pc:sldMk cId="3622337693" sldId="647"/>
        </pc:sldMkLst>
      </pc:sldChg>
      <pc:sldChg chg="ord">
        <pc:chgData name="Timo Mühlhaus" userId="1b6b3aba618dadac" providerId="LiveId" clId="{C094342E-5CB0-9847-B76B-0FD750AE388C}" dt="2021-11-25T20:28:09.950" v="19" actId="1076"/>
        <pc:sldMkLst>
          <pc:docMk/>
          <pc:sldMk cId="3397632888" sldId="651"/>
        </pc:sldMkLst>
      </pc:sldChg>
      <pc:sldChg chg="ord">
        <pc:chgData name="Timo Mühlhaus" userId="1b6b3aba618dadac" providerId="LiveId" clId="{C094342E-5CB0-9847-B76B-0FD750AE388C}" dt="2021-11-25T20:25:20.209" v="1" actId="1076"/>
        <pc:sldMkLst>
          <pc:docMk/>
          <pc:sldMk cId="1617839959" sldId="693"/>
        </pc:sldMkLst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Timo Mühlhaus" userId="1b6b3aba618dadac" providerId="LiveId" clId="{7D920B47-7FEA-45F9-A266-101B8E9AB317}"/>
    <pc:docChg chg="undo custSel addSld delSld modSld">
      <pc:chgData name="Timo Mühlhaus" userId="1b6b3aba618dadac" providerId="LiveId" clId="{7D920B47-7FEA-45F9-A266-101B8E9AB317}" dt="2021-11-10T21:53:10.313" v="25" actId="1076"/>
      <pc:docMkLst>
        <pc:docMk/>
      </pc:docMkLst>
      <pc:sldChg chg="modSp mod">
        <pc:chgData name="Timo Mühlhaus" userId="1b6b3aba618dadac" providerId="LiveId" clId="{7D920B47-7FEA-45F9-A266-101B8E9AB317}" dt="2021-10-27T12:05:50.811" v="3" actId="1076"/>
        <pc:sldMkLst>
          <pc:docMk/>
          <pc:sldMk cId="2226398919" sldId="517"/>
        </pc:sldMkLst>
        <pc:spChg chg="mod">
          <ac:chgData name="Timo Mühlhaus" userId="1b6b3aba618dadac" providerId="LiveId" clId="{7D920B47-7FEA-45F9-A266-101B8E9AB317}" dt="2021-10-27T12:05:50.811" v="3" actId="1076"/>
          <ac:spMkLst>
            <pc:docMk/>
            <pc:sldMk cId="2226398919" sldId="517"/>
            <ac:spMk id="132" creationId="{A8C7E4FC-67A6-4835-A9F6-8D9BB0234EB2}"/>
          </ac:spMkLst>
        </pc:spChg>
      </pc:sldChg>
      <pc:sldChg chg="addSp modSp mod">
        <pc:chgData name="Timo Mühlhaus" userId="1b6b3aba618dadac" providerId="LiveId" clId="{7D920B47-7FEA-45F9-A266-101B8E9AB317}" dt="2021-10-27T12:11:03.433" v="5" actId="164"/>
        <pc:sldMkLst>
          <pc:docMk/>
          <pc:sldMk cId="2414543458" sldId="641"/>
        </pc:sldMkLst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7D920B47-7FEA-45F9-A266-101B8E9AB317}" dt="2021-10-27T12:10:06.138" v="4" actId="1076"/>
          <ac:spMkLst>
            <pc:docMk/>
            <pc:sldMk cId="2414543458" sldId="641"/>
            <ac:spMk id="42" creationId="{E9301369-EA73-4A00-8A5A-ECE116EA263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7D920B47-7FEA-45F9-A266-101B8E9AB317}" dt="2021-10-27T12:11:03.433" v="5" actId="164"/>
          <ac:grpSpMkLst>
            <pc:docMk/>
            <pc:sldMk cId="2414543458" sldId="641"/>
            <ac:grpSpMk id="2" creationId="{6620B8A3-8009-40BE-87A2-F4B6C77B4DB6}"/>
          </ac:grpSpMkLst>
        </pc:gr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856957654" sldId="685"/>
        </pc:sldMkLst>
      </pc:sldChg>
      <pc:sldChg chg="addSp delSp modSp mod">
        <pc:chgData name="Timo Mühlhaus" userId="1b6b3aba618dadac" providerId="LiveId" clId="{7D920B47-7FEA-45F9-A266-101B8E9AB317}" dt="2021-11-10T21:42:57.577" v="15" actId="478"/>
        <pc:sldMkLst>
          <pc:docMk/>
          <pc:sldMk cId="4083097447" sldId="697"/>
        </pc:sldMkLst>
        <pc:spChg chg="mod">
          <ac:chgData name="Timo Mühlhaus" userId="1b6b3aba618dadac" providerId="LiveId" clId="{7D920B47-7FEA-45F9-A266-101B8E9AB317}" dt="2021-11-10T21:42:54.959" v="12" actId="1076"/>
          <ac:spMkLst>
            <pc:docMk/>
            <pc:sldMk cId="4083097447" sldId="697"/>
            <ac:spMk id="2" creationId="{630A211B-9340-4F5C-BB86-8E2B508613B8}"/>
          </ac:spMkLst>
        </pc:spChg>
        <pc:spChg chg="add del mod">
          <ac:chgData name="Timo Mühlhaus" userId="1b6b3aba618dadac" providerId="LiveId" clId="{7D920B47-7FEA-45F9-A266-101B8E9AB317}" dt="2021-11-10T21:42:57.577" v="15" actId="478"/>
          <ac:spMkLst>
            <pc:docMk/>
            <pc:sldMk cId="4083097447" sldId="697"/>
            <ac:spMk id="3" creationId="{5F534802-E9EC-4F48-BFB6-6230B388009D}"/>
          </ac:spMkLst>
        </pc:s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2319764350" sldId="740"/>
        </pc:sldMkLst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555510011" sldId="742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272394849" sldId="743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4246155729" sldId="744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530098297" sldId="745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929191727" sldId="746"/>
        </pc:sldMkLst>
      </pc:sldChg>
      <pc:sldChg chg="addSp delSp modSp add mod">
        <pc:chgData name="Timo Mühlhaus" userId="1b6b3aba618dadac" providerId="LiveId" clId="{7D920B47-7FEA-45F9-A266-101B8E9AB317}" dt="2021-11-10T21:53:10.313" v="25" actId="1076"/>
        <pc:sldMkLst>
          <pc:docMk/>
          <pc:sldMk cId="2526528904" sldId="747"/>
        </pc:sldMkLst>
        <pc:spChg chg="del">
          <ac:chgData name="Timo Mühlhaus" userId="1b6b3aba618dadac" providerId="LiveId" clId="{7D920B47-7FEA-45F9-A266-101B8E9AB317}" dt="2021-11-10T21:52:54.531" v="20" actId="478"/>
          <ac:spMkLst>
            <pc:docMk/>
            <pc:sldMk cId="2526528904" sldId="747"/>
            <ac:spMk id="3" creationId="{E6050A5C-3C7C-49B3-815E-AC177B5B6843}"/>
          </ac:spMkLst>
        </pc:spChg>
        <pc:spChg chg="add del mod">
          <ac:chgData name="Timo Mühlhaus" userId="1b6b3aba618dadac" providerId="LiveId" clId="{7D920B47-7FEA-45F9-A266-101B8E9AB317}" dt="2021-11-10T21:52:58.351" v="21" actId="478"/>
          <ac:spMkLst>
            <pc:docMk/>
            <pc:sldMk cId="2526528904" sldId="747"/>
            <ac:spMk id="4" creationId="{8282C55F-35A5-4ED3-84C2-A54B066C48DD}"/>
          </ac:spMkLst>
        </pc:spChg>
        <pc:spChg chg="del mod">
          <ac:chgData name="Timo Mühlhaus" userId="1b6b3aba618dadac" providerId="LiveId" clId="{7D920B47-7FEA-45F9-A266-101B8E9AB317}" dt="2021-11-10T21:43:10.496" v="18" actId="478"/>
          <ac:spMkLst>
            <pc:docMk/>
            <pc:sldMk cId="2526528904" sldId="747"/>
            <ac:spMk id="76" creationId="{E4FD99A9-43F4-4BA4-B2FD-DFDC2C45B583}"/>
          </ac:spMkLst>
        </pc:spChg>
        <pc:picChg chg="del">
          <ac:chgData name="Timo Mühlhaus" userId="1b6b3aba618dadac" providerId="LiveId" clId="{7D920B47-7FEA-45F9-A266-101B8E9AB317}" dt="2021-11-10T21:47:09.648" v="19" actId="478"/>
          <ac:picMkLst>
            <pc:docMk/>
            <pc:sldMk cId="2526528904" sldId="747"/>
            <ac:picMk id="2" creationId="{CB4A9F9C-890F-4EB5-A4F0-C2B156DE9B72}"/>
          </ac:picMkLst>
        </pc:picChg>
        <pc:picChg chg="add del">
          <ac:chgData name="Timo Mühlhaus" userId="1b6b3aba618dadac" providerId="LiveId" clId="{7D920B47-7FEA-45F9-A266-101B8E9AB317}" dt="2021-11-10T21:53:00.564" v="23" actId="22"/>
          <ac:picMkLst>
            <pc:docMk/>
            <pc:sldMk cId="2526528904" sldId="747"/>
            <ac:picMk id="6" creationId="{198AE3ED-A892-4F45-AEDA-465D1745610E}"/>
          </ac:picMkLst>
        </pc:picChg>
        <pc:picChg chg="add mod">
          <ac:chgData name="Timo Mühlhaus" userId="1b6b3aba618dadac" providerId="LiveId" clId="{7D920B47-7FEA-45F9-A266-101B8E9AB317}" dt="2021-11-10T21:53:10.313" v="25" actId="1076"/>
          <ac:picMkLst>
            <pc:docMk/>
            <pc:sldMk cId="2526528904" sldId="747"/>
            <ac:picMk id="73" creationId="{9D943748-7D82-4062-8D68-A3507774D411}"/>
          </ac:picMkLst>
        </pc:picChg>
      </pc:sldChg>
    </pc:docChg>
  </pc:docChgLst>
  <pc:docChgLst>
    <pc:chgData name="Timo Mühlhaus" userId="1b6b3aba618dadac" providerId="LiveId" clId="{12A9421B-FD22-B84E-9FB4-07418D73D0A3}"/>
    <pc:docChg chg="addSld modSld sldOrd">
      <pc:chgData name="Timo Mühlhaus" userId="1b6b3aba618dadac" providerId="LiveId" clId="{12A9421B-FD22-B84E-9FB4-07418D73D0A3}" dt="2021-09-07T20:46:50.334" v="4" actId="1076"/>
      <pc:docMkLst>
        <pc:docMk/>
      </pc:docMkLst>
      <pc:sldChg chg="ord">
        <pc:chgData name="Timo Mühlhaus" userId="1b6b3aba618dadac" providerId="LiveId" clId="{12A9421B-FD22-B84E-9FB4-07418D73D0A3}" dt="2021-09-07T20:35:42.169" v="1" actId="1076"/>
        <pc:sldMkLst>
          <pc:docMk/>
          <pc:sldMk cId="2036752745" sldId="530"/>
        </pc:sldMkLst>
      </pc:sldChg>
      <pc:sldChg chg="modSp">
        <pc:chgData name="Timo Mühlhaus" userId="1b6b3aba618dadac" providerId="LiveId" clId="{12A9421B-FD22-B84E-9FB4-07418D73D0A3}" dt="2021-09-07T20:34:33.979" v="0" actId="20577"/>
        <pc:sldMkLst>
          <pc:docMk/>
          <pc:sldMk cId="3285514407" sldId="662"/>
        </pc:sldMkLst>
        <pc:spChg chg="mod">
          <ac:chgData name="Timo Mühlhaus" userId="1b6b3aba618dadac" providerId="LiveId" clId="{12A9421B-FD22-B84E-9FB4-07418D73D0A3}" dt="2021-09-07T20:34:33.979" v="0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add ord">
        <pc:chgData name="Timo Mühlhaus" userId="1b6b3aba618dadac" providerId="LiveId" clId="{12A9421B-FD22-B84E-9FB4-07418D73D0A3}" dt="2021-09-07T20:46:50.334" v="4" actId="1076"/>
        <pc:sldMkLst>
          <pc:docMk/>
          <pc:sldMk cId="3069491793" sldId="721"/>
        </pc:sldMkLst>
      </pc:sldChg>
    </pc:docChg>
  </pc:docChgLst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Timo Mühlhaus" userId="1b6b3aba618dadac" providerId="LiveId" clId="{378A58FB-C233-4241-86E8-15F814D8D970}"/>
    <pc:docChg chg="undo custSel addSld delSld modSld sldOrd">
      <pc:chgData name="Timo Mühlhaus" userId="1b6b3aba618dadac" providerId="LiveId" clId="{378A58FB-C233-4241-86E8-15F814D8D970}" dt="2022-03-25T08:25:13.922" v="615" actId="6549"/>
      <pc:docMkLst>
        <pc:docMk/>
      </pc:docMkLst>
      <pc:sldChg chg="del">
        <pc:chgData name="Timo Mühlhaus" userId="1b6b3aba618dadac" providerId="LiveId" clId="{378A58FB-C233-4241-86E8-15F814D8D970}" dt="2022-03-25T07:53:46.003" v="572" actId="47"/>
        <pc:sldMkLst>
          <pc:docMk/>
          <pc:sldMk cId="3170677561" sldId="526"/>
        </pc:sldMkLst>
      </pc:sldChg>
      <pc:sldChg chg="modSp mod">
        <pc:chgData name="Timo Mühlhaus" userId="1b6b3aba618dadac" providerId="LiveId" clId="{378A58FB-C233-4241-86E8-15F814D8D970}" dt="2022-03-25T07:17:07.272" v="18" actId="207"/>
        <pc:sldMkLst>
          <pc:docMk/>
          <pc:sldMk cId="695490180" sldId="558"/>
        </pc:sldMkLst>
        <pc:spChg chg="mod">
          <ac:chgData name="Timo Mühlhaus" userId="1b6b3aba618dadac" providerId="LiveId" clId="{378A58FB-C233-4241-86E8-15F814D8D970}" dt="2022-03-25T07:17:07.272" v="18" actId="207"/>
          <ac:spMkLst>
            <pc:docMk/>
            <pc:sldMk cId="695490180" sldId="558"/>
            <ac:spMk id="3" creationId="{E6050A5C-3C7C-49B3-815E-AC177B5B6843}"/>
          </ac:spMkLst>
        </pc:spChg>
      </pc:sldChg>
      <pc:sldChg chg="add del">
        <pc:chgData name="Timo Mühlhaus" userId="1b6b3aba618dadac" providerId="LiveId" clId="{378A58FB-C233-4241-86E8-15F814D8D970}" dt="2022-03-25T08:24:48.008" v="601" actId="47"/>
        <pc:sldMkLst>
          <pc:docMk/>
          <pc:sldMk cId="689199237" sldId="568"/>
        </pc:sldMkLst>
      </pc:sldChg>
      <pc:sldChg chg="modSp add mod">
        <pc:chgData name="Timo Mühlhaus" userId="1b6b3aba618dadac" providerId="LiveId" clId="{378A58FB-C233-4241-86E8-15F814D8D970}" dt="2022-03-25T08:25:13.922" v="615" actId="6549"/>
        <pc:sldMkLst>
          <pc:docMk/>
          <pc:sldMk cId="3239487764" sldId="603"/>
        </pc:sldMkLst>
        <pc:spChg chg="mod">
          <ac:chgData name="Timo Mühlhaus" userId="1b6b3aba618dadac" providerId="LiveId" clId="{378A58FB-C233-4241-86E8-15F814D8D970}" dt="2022-03-25T08:25:13.922" v="615" actId="6549"/>
          <ac:spMkLst>
            <pc:docMk/>
            <pc:sldMk cId="3239487764" sldId="603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378A58FB-C233-4241-86E8-15F814D8D970}" dt="2022-03-25T07:48:03.796" v="557" actId="20577"/>
        <pc:sldMkLst>
          <pc:docMk/>
          <pc:sldMk cId="3285514407" sldId="662"/>
        </pc:sldMkLst>
        <pc:spChg chg="mod">
          <ac:chgData name="Timo Mühlhaus" userId="1b6b3aba618dadac" providerId="LiveId" clId="{378A58FB-C233-4241-86E8-15F814D8D970}" dt="2022-03-25T07:48:03.796" v="557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modSp del mod">
        <pc:chgData name="Timo Mühlhaus" userId="1b6b3aba618dadac" providerId="LiveId" clId="{378A58FB-C233-4241-86E8-15F814D8D970}" dt="2022-03-25T08:20:50.596" v="580" actId="47"/>
        <pc:sldMkLst>
          <pc:docMk/>
          <pc:sldMk cId="1202996092" sldId="717"/>
        </pc:sldMkLst>
        <pc:spChg chg="mod">
          <ac:chgData name="Timo Mühlhaus" userId="1b6b3aba618dadac" providerId="LiveId" clId="{378A58FB-C233-4241-86E8-15F814D8D970}" dt="2022-03-25T08:09:46.101" v="573" actId="20577"/>
          <ac:spMkLst>
            <pc:docMk/>
            <pc:sldMk cId="1202996092" sldId="717"/>
            <ac:spMk id="2" creationId="{B455024A-0321-443E-9247-25A6679DD675}"/>
          </ac:spMkLst>
        </pc:spChg>
      </pc:sldChg>
      <pc:sldChg chg="del">
        <pc:chgData name="Timo Mühlhaus" userId="1b6b3aba618dadac" providerId="LiveId" clId="{378A58FB-C233-4241-86E8-15F814D8D970}" dt="2022-03-25T07:52:21.548" v="571" actId="47"/>
        <pc:sldMkLst>
          <pc:docMk/>
          <pc:sldMk cId="4097632390" sldId="719"/>
        </pc:sldMkLst>
      </pc:sldChg>
      <pc:sldChg chg="addSp delSp modSp mod">
        <pc:chgData name="Timo Mühlhaus" userId="1b6b3aba618dadac" providerId="LiveId" clId="{378A58FB-C233-4241-86E8-15F814D8D970}" dt="2022-03-25T07:32:12.474" v="346" actId="20577"/>
        <pc:sldMkLst>
          <pc:docMk/>
          <pc:sldMk cId="2620667548" sldId="724"/>
        </pc:sldMkLst>
        <pc:spChg chg="mod">
          <ac:chgData name="Timo Mühlhaus" userId="1b6b3aba618dadac" providerId="LiveId" clId="{378A58FB-C233-4241-86E8-15F814D8D970}" dt="2022-03-25T07:30:09.302" v="293" actId="403"/>
          <ac:spMkLst>
            <pc:docMk/>
            <pc:sldMk cId="2620667548" sldId="724"/>
            <ac:spMk id="24" creationId="{FC8C9B3C-E50B-4C9B-B8B7-45609A75F81D}"/>
          </ac:spMkLst>
        </pc:spChg>
        <pc:spChg chg="mod">
          <ac:chgData name="Timo Mühlhaus" userId="1b6b3aba618dadac" providerId="LiveId" clId="{378A58FB-C233-4241-86E8-15F814D8D970}" dt="2022-03-25T07:32:12.474" v="346" actId="20577"/>
          <ac:spMkLst>
            <pc:docMk/>
            <pc:sldMk cId="2620667548" sldId="724"/>
            <ac:spMk id="85" creationId="{7D28C2EB-7251-4617-9EBA-D22F4D19CD5D}"/>
          </ac:spMkLst>
        </pc:spChg>
        <pc:spChg chg="mod">
          <ac:chgData name="Timo Mühlhaus" userId="1b6b3aba618dadac" providerId="LiveId" clId="{378A58FB-C233-4241-86E8-15F814D8D970}" dt="2022-03-25T07:31:57.707" v="304"/>
          <ac:spMkLst>
            <pc:docMk/>
            <pc:sldMk cId="2620667548" sldId="724"/>
            <ac:spMk id="86" creationId="{8A1E74C1-0BDE-439D-A20F-17BF80E2779B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4" creationId="{A01192AD-761B-4ED5-9F18-68FBDD013ADF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5" creationId="{E035EB51-7C6E-4D07-B18B-BB72933293F3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6" creationId="{A342601B-B5C6-4DDF-8E0E-4F1C3E51CFDA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7" creationId="{13B17EE3-4EB7-4347-805C-BA6929A518CC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8" creationId="{68E13D32-5376-4FF4-A164-F00A186BD0D8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9" creationId="{73BA5A48-2886-475C-91BB-54BC217D7324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0" creationId="{4C9B5AE3-D51C-402C-A5F5-C93F502896D9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1" creationId="{CC32CC09-ACA1-487F-9D58-921D7E04F9E8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3" creationId="{070CC8AB-52DF-4D32-988A-44ED7618C33E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4" creationId="{D072DAB0-53C3-4BDC-A2B2-7771F035B8A4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5" creationId="{AFA370D0-A9D3-4AE3-80D2-D878A97BFA06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6" creationId="{F7F98670-CD43-4494-A9CA-4132AFECD9E4}"/>
          </ac:spMkLst>
        </pc:spChg>
        <pc:spChg chg="mod">
          <ac:chgData name="Timo Mühlhaus" userId="1b6b3aba618dadac" providerId="LiveId" clId="{378A58FB-C233-4241-86E8-15F814D8D970}" dt="2022-03-25T07:31:10.983" v="300" actId="165"/>
          <ac:spMkLst>
            <pc:docMk/>
            <pc:sldMk cId="2620667548" sldId="724"/>
            <ac:spMk id="107" creationId="{42B6F000-ED84-40CD-9FEF-6A130BC10A81}"/>
          </ac:spMkLst>
        </pc:spChg>
        <pc:spChg chg="mod">
          <ac:chgData name="Timo Mühlhaus" userId="1b6b3aba618dadac" providerId="LiveId" clId="{378A58FB-C233-4241-86E8-15F814D8D970}" dt="2022-03-25T07:31:10.983" v="300" actId="165"/>
          <ac:spMkLst>
            <pc:docMk/>
            <pc:sldMk cId="2620667548" sldId="724"/>
            <ac:spMk id="110" creationId="{039BB9CE-A4DE-40E9-AAD3-328256E0BC2D}"/>
          </ac:spMkLst>
        </pc:spChg>
        <pc:spChg chg="mod">
          <ac:chgData name="Timo Mühlhaus" userId="1b6b3aba618dadac" providerId="LiveId" clId="{378A58FB-C233-4241-86E8-15F814D8D970}" dt="2022-03-25T07:31:10.983" v="300" actId="165"/>
          <ac:spMkLst>
            <pc:docMk/>
            <pc:sldMk cId="2620667548" sldId="724"/>
            <ac:spMk id="145" creationId="{361FAF4C-4D3A-4444-9104-4DD622BDC855}"/>
          </ac:spMkLst>
        </pc:spChg>
        <pc:spChg chg="mod">
          <ac:chgData name="Timo Mühlhaus" userId="1b6b3aba618dadac" providerId="LiveId" clId="{378A58FB-C233-4241-86E8-15F814D8D970}" dt="2022-03-25T07:31:10.983" v="300" actId="165"/>
          <ac:spMkLst>
            <pc:docMk/>
            <pc:sldMk cId="2620667548" sldId="724"/>
            <ac:spMk id="148" creationId="{C8586BF5-6FBF-4502-8457-14AC8FE69806}"/>
          </ac:spMkLst>
        </pc:spChg>
        <pc:grpChg chg="add del mod">
          <ac:chgData name="Timo Mühlhaus" userId="1b6b3aba618dadac" providerId="LiveId" clId="{378A58FB-C233-4241-86E8-15F814D8D970}" dt="2022-03-25T07:31:10.983" v="300" actId="165"/>
          <ac:grpSpMkLst>
            <pc:docMk/>
            <pc:sldMk cId="2620667548" sldId="724"/>
            <ac:grpSpMk id="2" creationId="{FC204C69-F800-4EF7-B40B-F0C7F050BF99}"/>
          </ac:grpSpMkLst>
        </pc:grpChg>
        <pc:grpChg chg="mod">
          <ac:chgData name="Timo Mühlhaus" userId="1b6b3aba618dadac" providerId="LiveId" clId="{378A58FB-C233-4241-86E8-15F814D8D970}" dt="2022-03-25T07:30:36.945" v="295" actId="1076"/>
          <ac:grpSpMkLst>
            <pc:docMk/>
            <pc:sldMk cId="2620667548" sldId="724"/>
            <ac:grpSpMk id="3" creationId="{F966F266-DFC0-47B4-9889-850DF5DCE816}"/>
          </ac:grpSpMkLst>
        </pc:grpChg>
        <pc:grpChg chg="add del mod">
          <ac:chgData name="Timo Mühlhaus" userId="1b6b3aba618dadac" providerId="LiveId" clId="{378A58FB-C233-4241-86E8-15F814D8D970}" dt="2022-03-25T07:29:45.374" v="286" actId="165"/>
          <ac:grpSpMkLst>
            <pc:docMk/>
            <pc:sldMk cId="2620667548" sldId="724"/>
            <ac:grpSpMk id="87" creationId="{4D5487B4-2F22-4366-9134-6FEAF9F148A7}"/>
          </ac:grpSpMkLst>
        </pc:grpChg>
        <pc:grpChg chg="mod topLvl">
          <ac:chgData name="Timo Mühlhaus" userId="1b6b3aba618dadac" providerId="LiveId" clId="{378A58FB-C233-4241-86E8-15F814D8D970}" dt="2022-03-25T07:31:21.126" v="303" actId="1076"/>
          <ac:grpSpMkLst>
            <pc:docMk/>
            <pc:sldMk cId="2620667548" sldId="724"/>
            <ac:grpSpMk id="88" creationId="{D59E8931-19AB-4894-AC93-AA6E7957FAE7}"/>
          </ac:grpSpMkLst>
        </pc:grpChg>
        <pc:grpChg chg="mod topLvl">
          <ac:chgData name="Timo Mühlhaus" userId="1b6b3aba618dadac" providerId="LiveId" clId="{378A58FB-C233-4241-86E8-15F814D8D970}" dt="2022-03-25T07:31:15.777" v="301" actId="1076"/>
          <ac:grpSpMkLst>
            <pc:docMk/>
            <pc:sldMk cId="2620667548" sldId="724"/>
            <ac:grpSpMk id="89" creationId="{2021E893-879F-4E41-8F8E-AC7A4007A9C5}"/>
          </ac:grpSpMkLst>
        </pc:grpChg>
        <pc:grpChg chg="mod topLvl">
          <ac:chgData name="Timo Mühlhaus" userId="1b6b3aba618dadac" providerId="LiveId" clId="{378A58FB-C233-4241-86E8-15F814D8D970}" dt="2022-03-25T07:31:19.186" v="302" actId="1076"/>
          <ac:grpSpMkLst>
            <pc:docMk/>
            <pc:sldMk cId="2620667548" sldId="724"/>
            <ac:grpSpMk id="90" creationId="{3C3EDFBB-1B78-4D66-B940-752D364E8CEA}"/>
          </ac:grpSpMkLst>
        </pc:grpChg>
        <pc:grpChg chg="mod topLvl">
          <ac:chgData name="Timo Mühlhaus" userId="1b6b3aba618dadac" providerId="LiveId" clId="{378A58FB-C233-4241-86E8-15F814D8D970}" dt="2022-03-25T07:31:10.983" v="300" actId="165"/>
          <ac:grpSpMkLst>
            <pc:docMk/>
            <pc:sldMk cId="2620667548" sldId="724"/>
            <ac:grpSpMk id="91" creationId="{CBF0C58F-1464-4BAB-9BA9-9C3E810C4297}"/>
          </ac:grpSpMkLst>
        </pc:grpChg>
        <pc:grpChg chg="del mod topLvl">
          <ac:chgData name="Timo Mühlhaus" userId="1b6b3aba618dadac" providerId="LiveId" clId="{378A58FB-C233-4241-86E8-15F814D8D970}" dt="2022-03-25T07:29:47.265" v="287" actId="478"/>
          <ac:grpSpMkLst>
            <pc:docMk/>
            <pc:sldMk cId="2620667548" sldId="724"/>
            <ac:grpSpMk id="92" creationId="{3757E44F-9669-413A-8A11-664BA119DF67}"/>
          </ac:grpSpMkLst>
        </pc:grpChg>
        <pc:grpChg chg="mod">
          <ac:chgData name="Timo Mühlhaus" userId="1b6b3aba618dadac" providerId="LiveId" clId="{378A58FB-C233-4241-86E8-15F814D8D970}" dt="2022-03-25T07:29:45.374" v="286" actId="165"/>
          <ac:grpSpMkLst>
            <pc:docMk/>
            <pc:sldMk cId="2620667548" sldId="724"/>
            <ac:grpSpMk id="93" creationId="{0A1DBCB5-693A-4765-BD3F-41E2DF1B4AC4}"/>
          </ac:grpSpMkLst>
        </pc:grp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08" creationId="{352D93A4-91DA-4B33-86A0-0ED2D2492D7F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09" creationId="{645BB3CC-A785-4195-A478-C2F9B8DFF07E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11" creationId="{FED0594D-82AF-4355-9CB7-20B36DD59C6A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44" creationId="{F3B2DD9A-A69C-44A8-9189-128553BAC801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46" creationId="{8A979604-2032-4355-AD8B-C006B265A7C1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47" creationId="{84810964-AC17-4047-AD82-AD6A51BD6128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49" creationId="{6A8C29B7-0411-4FBB-8AA7-AF15A28734A6}"/>
          </ac:cxnSpMkLst>
        </pc:cxnChg>
      </pc:sldChg>
      <pc:sldChg chg="del ord">
        <pc:chgData name="Timo Mühlhaus" userId="1b6b3aba618dadac" providerId="LiveId" clId="{378A58FB-C233-4241-86E8-15F814D8D970}" dt="2022-03-25T07:29:10.710" v="282" actId="47"/>
        <pc:sldMkLst>
          <pc:docMk/>
          <pc:sldMk cId="930301155" sldId="734"/>
        </pc:sldMkLst>
      </pc:sldChg>
      <pc:sldChg chg="modSp mod">
        <pc:chgData name="Timo Mühlhaus" userId="1b6b3aba618dadac" providerId="LiveId" clId="{378A58FB-C233-4241-86E8-15F814D8D970}" dt="2022-03-25T07:32:32.993" v="348" actId="6549"/>
        <pc:sldMkLst>
          <pc:docMk/>
          <pc:sldMk cId="1821549174" sldId="741"/>
        </pc:sldMkLst>
        <pc:spChg chg="mod">
          <ac:chgData name="Timo Mühlhaus" userId="1b6b3aba618dadac" providerId="LiveId" clId="{378A58FB-C233-4241-86E8-15F814D8D970}" dt="2022-03-25T07:32:32.993" v="348" actId="6549"/>
          <ac:spMkLst>
            <pc:docMk/>
            <pc:sldMk cId="1821549174" sldId="741"/>
            <ac:spMk id="2" creationId="{630A211B-9340-4F5C-BB86-8E2B508613B8}"/>
          </ac:spMkLst>
        </pc:spChg>
      </pc:sldChg>
      <pc:sldChg chg="del ord">
        <pc:chgData name="Timo Mühlhaus" userId="1b6b3aba618dadac" providerId="LiveId" clId="{378A58FB-C233-4241-86E8-15F814D8D970}" dt="2022-03-25T07:32:59.670" v="351" actId="47"/>
        <pc:sldMkLst>
          <pc:docMk/>
          <pc:sldMk cId="2398524886" sldId="743"/>
        </pc:sldMkLst>
      </pc:sldChg>
      <pc:sldChg chg="del ord">
        <pc:chgData name="Timo Mühlhaus" userId="1b6b3aba618dadac" providerId="LiveId" clId="{378A58FB-C233-4241-86E8-15F814D8D970}" dt="2022-03-25T07:28:05.068" v="281" actId="47"/>
        <pc:sldMkLst>
          <pc:docMk/>
          <pc:sldMk cId="3296948116" sldId="750"/>
        </pc:sldMkLst>
      </pc:sldChg>
      <pc:sldChg chg="delSp modSp mod">
        <pc:chgData name="Timo Mühlhaus" userId="1b6b3aba618dadac" providerId="LiveId" clId="{378A58FB-C233-4241-86E8-15F814D8D970}" dt="2022-03-25T07:51:08.142" v="570"/>
        <pc:sldMkLst>
          <pc:docMk/>
          <pc:sldMk cId="2967692925" sldId="757"/>
        </pc:sldMkLst>
        <pc:spChg chg="mod">
          <ac:chgData name="Timo Mühlhaus" userId="1b6b3aba618dadac" providerId="LiveId" clId="{378A58FB-C233-4241-86E8-15F814D8D970}" dt="2022-03-25T07:51:08.142" v="570"/>
          <ac:spMkLst>
            <pc:docMk/>
            <pc:sldMk cId="2967692925" sldId="757"/>
            <ac:spMk id="24" creationId="{7D499B47-F99A-437D-9761-D78C5343C14F}"/>
          </ac:spMkLst>
        </pc:spChg>
        <pc:spChg chg="del">
          <ac:chgData name="Timo Mühlhaus" userId="1b6b3aba618dadac" providerId="LiveId" clId="{378A58FB-C233-4241-86E8-15F814D8D970}" dt="2022-03-25T07:50:52.758" v="560" actId="478"/>
          <ac:spMkLst>
            <pc:docMk/>
            <pc:sldMk cId="2967692925" sldId="757"/>
            <ac:spMk id="66" creationId="{9D627128-8498-4399-8DAD-B8213552B5BE}"/>
          </ac:spMkLst>
        </pc:spChg>
        <pc:cxnChg chg="mod">
          <ac:chgData name="Timo Mühlhaus" userId="1b6b3aba618dadac" providerId="LiveId" clId="{378A58FB-C233-4241-86E8-15F814D8D970}" dt="2022-03-25T07:51:02.664" v="568" actId="108"/>
          <ac:cxnSpMkLst>
            <pc:docMk/>
            <pc:sldMk cId="2967692925" sldId="757"/>
            <ac:cxnSpMk id="4" creationId="{AA073925-BE48-40C9-8ABD-B56B79DCBCAB}"/>
          </ac:cxnSpMkLst>
        </pc:cxnChg>
        <pc:cxnChg chg="mod">
          <ac:chgData name="Timo Mühlhaus" userId="1b6b3aba618dadac" providerId="LiveId" clId="{378A58FB-C233-4241-86E8-15F814D8D970}" dt="2022-03-25T07:51:02.664" v="568" actId="108"/>
          <ac:cxnSpMkLst>
            <pc:docMk/>
            <pc:sldMk cId="2967692925" sldId="757"/>
            <ac:cxnSpMk id="61" creationId="{E3ED63FD-7C13-489D-99D9-DC3C76DE1A57}"/>
          </ac:cxnSpMkLst>
        </pc:cxnChg>
        <pc:cxnChg chg="del">
          <ac:chgData name="Timo Mühlhaus" userId="1b6b3aba618dadac" providerId="LiveId" clId="{378A58FB-C233-4241-86E8-15F814D8D970}" dt="2022-03-25T07:50:52.758" v="560" actId="478"/>
          <ac:cxnSpMkLst>
            <pc:docMk/>
            <pc:sldMk cId="2967692925" sldId="757"/>
            <ac:cxnSpMk id="62" creationId="{9AF91ABD-6900-429D-87A5-23F2F9FFB37F}"/>
          </ac:cxnSpMkLst>
        </pc:cxnChg>
      </pc:sldChg>
      <pc:sldChg chg="modSp mod">
        <pc:chgData name="Timo Mühlhaus" userId="1b6b3aba618dadac" providerId="LiveId" clId="{378A58FB-C233-4241-86E8-15F814D8D970}" dt="2022-03-25T07:37:30.402" v="431" actId="207"/>
        <pc:sldMkLst>
          <pc:docMk/>
          <pc:sldMk cId="2330446970" sldId="770"/>
        </pc:sldMkLst>
        <pc:spChg chg="mod">
          <ac:chgData name="Timo Mühlhaus" userId="1b6b3aba618dadac" providerId="LiveId" clId="{378A58FB-C233-4241-86E8-15F814D8D970}" dt="2022-03-25T07:37:30.402" v="431" actId="207"/>
          <ac:spMkLst>
            <pc:docMk/>
            <pc:sldMk cId="2330446970" sldId="770"/>
            <ac:spMk id="3" creationId="{111DB117-9B52-4D4E-B7DB-51E2326BDD25}"/>
          </ac:spMkLst>
        </pc:spChg>
      </pc:sldChg>
      <pc:sldChg chg="modSp mod">
        <pc:chgData name="Timo Mühlhaus" userId="1b6b3aba618dadac" providerId="LiveId" clId="{378A58FB-C233-4241-86E8-15F814D8D970}" dt="2022-03-25T07:37:51.683" v="434" actId="207"/>
        <pc:sldMkLst>
          <pc:docMk/>
          <pc:sldMk cId="3382108641" sldId="771"/>
        </pc:sldMkLst>
        <pc:spChg chg="mod">
          <ac:chgData name="Timo Mühlhaus" userId="1b6b3aba618dadac" providerId="LiveId" clId="{378A58FB-C233-4241-86E8-15F814D8D970}" dt="2022-03-25T07:37:51.683" v="434" actId="207"/>
          <ac:spMkLst>
            <pc:docMk/>
            <pc:sldMk cId="3382108641" sldId="771"/>
            <ac:spMk id="3" creationId="{111DB117-9B52-4D4E-B7DB-51E2326BDD25}"/>
          </ac:spMkLst>
        </pc:spChg>
      </pc:sldChg>
      <pc:sldChg chg="modSp mod">
        <pc:chgData name="Timo Mühlhaus" userId="1b6b3aba618dadac" providerId="LiveId" clId="{378A58FB-C233-4241-86E8-15F814D8D970}" dt="2022-03-25T07:38:16.730" v="436" actId="207"/>
        <pc:sldMkLst>
          <pc:docMk/>
          <pc:sldMk cId="709157215" sldId="772"/>
        </pc:sldMkLst>
        <pc:spChg chg="mod">
          <ac:chgData name="Timo Mühlhaus" userId="1b6b3aba618dadac" providerId="LiveId" clId="{378A58FB-C233-4241-86E8-15F814D8D970}" dt="2022-03-25T07:38:16.730" v="436" actId="207"/>
          <ac:spMkLst>
            <pc:docMk/>
            <pc:sldMk cId="709157215" sldId="772"/>
            <ac:spMk id="3" creationId="{111DB117-9B52-4D4E-B7DB-51E2326BDD25}"/>
          </ac:spMkLst>
        </pc:spChg>
      </pc:sldChg>
      <pc:sldChg chg="modSp mod">
        <pc:chgData name="Timo Mühlhaus" userId="1b6b3aba618dadac" providerId="LiveId" clId="{378A58FB-C233-4241-86E8-15F814D8D970}" dt="2022-03-25T07:38:45.081" v="439" actId="207"/>
        <pc:sldMkLst>
          <pc:docMk/>
          <pc:sldMk cId="2889002305" sldId="773"/>
        </pc:sldMkLst>
        <pc:spChg chg="mod">
          <ac:chgData name="Timo Mühlhaus" userId="1b6b3aba618dadac" providerId="LiveId" clId="{378A58FB-C233-4241-86E8-15F814D8D970}" dt="2022-03-25T07:38:45.081" v="439" actId="207"/>
          <ac:spMkLst>
            <pc:docMk/>
            <pc:sldMk cId="2889002305" sldId="773"/>
            <ac:spMk id="3" creationId="{111DB117-9B52-4D4E-B7DB-51E2326BDD25}"/>
          </ac:spMkLst>
        </pc:spChg>
      </pc:sldChg>
      <pc:sldChg chg="del">
        <pc:chgData name="Timo Mühlhaus" userId="1b6b3aba618dadac" providerId="LiveId" clId="{378A58FB-C233-4241-86E8-15F814D8D970}" dt="2022-03-25T07:36:51.855" v="426" actId="47"/>
        <pc:sldMkLst>
          <pc:docMk/>
          <pc:sldMk cId="1705063221" sldId="791"/>
        </pc:sldMkLst>
      </pc:sldChg>
      <pc:sldChg chg="addSp modSp mod">
        <pc:chgData name="Timo Mühlhaus" userId="1b6b3aba618dadac" providerId="LiveId" clId="{378A58FB-C233-4241-86E8-15F814D8D970}" dt="2022-03-25T07:36:49.293" v="425" actId="1076"/>
        <pc:sldMkLst>
          <pc:docMk/>
          <pc:sldMk cId="3191562835" sldId="794"/>
        </pc:sldMkLst>
        <pc:spChg chg="mod">
          <ac:chgData name="Timo Mühlhaus" userId="1b6b3aba618dadac" providerId="LiveId" clId="{378A58FB-C233-4241-86E8-15F814D8D970}" dt="2022-03-25T07:36:27.960" v="421" actId="207"/>
          <ac:spMkLst>
            <pc:docMk/>
            <pc:sldMk cId="3191562835" sldId="794"/>
            <ac:spMk id="3" creationId="{111DB117-9B52-4D4E-B7DB-51E2326BDD25}"/>
          </ac:spMkLst>
        </pc:spChg>
        <pc:picChg chg="add mod">
          <ac:chgData name="Timo Mühlhaus" userId="1b6b3aba618dadac" providerId="LiveId" clId="{378A58FB-C233-4241-86E8-15F814D8D970}" dt="2022-03-25T07:36:49.293" v="425" actId="1076"/>
          <ac:picMkLst>
            <pc:docMk/>
            <pc:sldMk cId="3191562835" sldId="794"/>
            <ac:picMk id="4" creationId="{3A9DC8A6-9BAD-4D82-A9A1-44F9D9810058}"/>
          </ac:picMkLst>
        </pc:picChg>
        <pc:picChg chg="add mod">
          <ac:chgData name="Timo Mühlhaus" userId="1b6b3aba618dadac" providerId="LiveId" clId="{378A58FB-C233-4241-86E8-15F814D8D970}" dt="2022-03-25T07:36:46.139" v="424" actId="1076"/>
          <ac:picMkLst>
            <pc:docMk/>
            <pc:sldMk cId="3191562835" sldId="794"/>
            <ac:picMk id="5" creationId="{E6FA4EA3-8B21-4E0C-9DDB-5D194304915E}"/>
          </ac:picMkLst>
        </pc:picChg>
      </pc:sldChg>
      <pc:sldChg chg="addSp modSp mod modAnim">
        <pc:chgData name="Timo Mühlhaus" userId="1b6b3aba618dadac" providerId="LiveId" clId="{378A58FB-C233-4241-86E8-15F814D8D970}" dt="2022-03-25T07:48:30.958" v="558"/>
        <pc:sldMkLst>
          <pc:docMk/>
          <pc:sldMk cId="799660972" sldId="795"/>
        </pc:sldMkLst>
        <pc:spChg chg="mod">
          <ac:chgData name="Timo Mühlhaus" userId="1b6b3aba618dadac" providerId="LiveId" clId="{378A58FB-C233-4241-86E8-15F814D8D970}" dt="2022-03-25T07:45:46.555" v="493" actId="20577"/>
          <ac:spMkLst>
            <pc:docMk/>
            <pc:sldMk cId="799660972" sldId="795"/>
            <ac:spMk id="12" creationId="{BAC0EE5A-D380-46E4-AB03-2914D6E3496A}"/>
          </ac:spMkLst>
        </pc:spChg>
        <pc:spChg chg="add mod">
          <ac:chgData name="Timo Mühlhaus" userId="1b6b3aba618dadac" providerId="LiveId" clId="{378A58FB-C233-4241-86E8-15F814D8D970}" dt="2022-03-25T07:46:12.036" v="500" actId="1076"/>
          <ac:spMkLst>
            <pc:docMk/>
            <pc:sldMk cId="799660972" sldId="795"/>
            <ac:spMk id="24" creationId="{FADACA7C-266C-481D-B57D-8ABF64D71E8D}"/>
          </ac:spMkLst>
        </pc:spChg>
        <pc:spChg chg="add mod">
          <ac:chgData name="Timo Mühlhaus" userId="1b6b3aba618dadac" providerId="LiveId" clId="{378A58FB-C233-4241-86E8-15F814D8D970}" dt="2022-03-25T07:46:49.867" v="524" actId="1076"/>
          <ac:spMkLst>
            <pc:docMk/>
            <pc:sldMk cId="799660972" sldId="795"/>
            <ac:spMk id="26" creationId="{328D1458-4F62-45CC-A068-0BCCFAD87D73}"/>
          </ac:spMkLst>
        </pc:spChg>
        <pc:spChg chg="add mod">
          <ac:chgData name="Timo Mühlhaus" userId="1b6b3aba618dadac" providerId="LiveId" clId="{378A58FB-C233-4241-86E8-15F814D8D970}" dt="2022-03-25T07:46:42.269" v="523" actId="1038"/>
          <ac:spMkLst>
            <pc:docMk/>
            <pc:sldMk cId="799660972" sldId="795"/>
            <ac:spMk id="28" creationId="{A12F94EE-2897-489D-99BD-A37E284E39E1}"/>
          </ac:spMkLst>
        </pc:spChg>
        <pc:spChg chg="add mod">
          <ac:chgData name="Timo Mühlhaus" userId="1b6b3aba618dadac" providerId="LiveId" clId="{378A58FB-C233-4241-86E8-15F814D8D970}" dt="2022-03-25T07:46:33.534" v="518" actId="1036"/>
          <ac:spMkLst>
            <pc:docMk/>
            <pc:sldMk cId="799660972" sldId="795"/>
            <ac:spMk id="30" creationId="{30AA0C1A-4C4E-4743-AC20-06D27C4F0DC2}"/>
          </ac:spMkLst>
        </pc:spChg>
      </pc:sldChg>
      <pc:sldChg chg="modSp mod">
        <pc:chgData name="Timo Mühlhaus" userId="1b6b3aba618dadac" providerId="LiveId" clId="{378A58FB-C233-4241-86E8-15F814D8D970}" dt="2022-03-25T07:47:29.581" v="529" actId="113"/>
        <pc:sldMkLst>
          <pc:docMk/>
          <pc:sldMk cId="343973692" sldId="796"/>
        </pc:sldMkLst>
        <pc:spChg chg="mod">
          <ac:chgData name="Timo Mühlhaus" userId="1b6b3aba618dadac" providerId="LiveId" clId="{378A58FB-C233-4241-86E8-15F814D8D970}" dt="2022-03-25T07:47:29.581" v="529" actId="113"/>
          <ac:spMkLst>
            <pc:docMk/>
            <pc:sldMk cId="343973692" sldId="796"/>
            <ac:spMk id="3" creationId="{111DB117-9B52-4D4E-B7DB-51E2326BDD25}"/>
          </ac:spMkLst>
        </pc:spChg>
      </pc:sldChg>
      <pc:sldChg chg="addSp delSp modSp mod ord">
        <pc:chgData name="Timo Mühlhaus" userId="1b6b3aba618dadac" providerId="LiveId" clId="{378A58FB-C233-4241-86E8-15F814D8D970}" dt="2022-03-25T07:35:39.839" v="418" actId="1076"/>
        <pc:sldMkLst>
          <pc:docMk/>
          <pc:sldMk cId="2866835899" sldId="797"/>
        </pc:sldMkLst>
        <pc:spChg chg="mod">
          <ac:chgData name="Timo Mühlhaus" userId="1b6b3aba618dadac" providerId="LiveId" clId="{378A58FB-C233-4241-86E8-15F814D8D970}" dt="2022-03-25T07:33:32.575" v="390" actId="20577"/>
          <ac:spMkLst>
            <pc:docMk/>
            <pc:sldMk cId="2866835899" sldId="797"/>
            <ac:spMk id="2" creationId="{FF23E55F-7575-48C7-882D-61B713E26FF8}"/>
          </ac:spMkLst>
        </pc:spChg>
        <pc:spChg chg="add del mod">
          <ac:chgData name="Timo Mühlhaus" userId="1b6b3aba618dadac" providerId="LiveId" clId="{378A58FB-C233-4241-86E8-15F814D8D970}" dt="2022-03-25T07:35:34.787" v="417" actId="21"/>
          <ac:spMkLst>
            <pc:docMk/>
            <pc:sldMk cId="2866835899" sldId="797"/>
            <ac:spMk id="4" creationId="{01F57357-4C3F-4C3C-A2ED-5B5EBD2EB347}"/>
          </ac:spMkLst>
        </pc:spChg>
        <pc:spChg chg="del mod">
          <ac:chgData name="Timo Mühlhaus" userId="1b6b3aba618dadac" providerId="LiveId" clId="{378A58FB-C233-4241-86E8-15F814D8D970}" dt="2022-03-25T07:34:28.651" v="402" actId="478"/>
          <ac:spMkLst>
            <pc:docMk/>
            <pc:sldMk cId="2866835899" sldId="797"/>
            <ac:spMk id="6" creationId="{203F6927-1706-43EC-9C46-5B3E4218A180}"/>
          </ac:spMkLst>
        </pc:spChg>
        <pc:spChg chg="mod">
          <ac:chgData name="Timo Mühlhaus" userId="1b6b3aba618dadac" providerId="LiveId" clId="{378A58FB-C233-4241-86E8-15F814D8D970}" dt="2022-03-25T07:34:10.809" v="400" actId="1076"/>
          <ac:spMkLst>
            <pc:docMk/>
            <pc:sldMk cId="2866835899" sldId="797"/>
            <ac:spMk id="9" creationId="{862C0C84-5B36-4C09-94AD-76972CBE9C2E}"/>
          </ac:spMkLst>
        </pc:spChg>
        <pc:spChg chg="mod">
          <ac:chgData name="Timo Mühlhaus" userId="1b6b3aba618dadac" providerId="LiveId" clId="{378A58FB-C233-4241-86E8-15F814D8D970}" dt="2022-03-25T07:34:16.114" v="401" actId="1076"/>
          <ac:spMkLst>
            <pc:docMk/>
            <pc:sldMk cId="2866835899" sldId="797"/>
            <ac:spMk id="13" creationId="{D2A71BFB-DDE0-4BD4-8650-CB22D4B88F55}"/>
          </ac:spMkLst>
        </pc:spChg>
        <pc:spChg chg="del">
          <ac:chgData name="Timo Mühlhaus" userId="1b6b3aba618dadac" providerId="LiveId" clId="{378A58FB-C233-4241-86E8-15F814D8D970}" dt="2022-03-25T07:33:48.064" v="391" actId="478"/>
          <ac:spMkLst>
            <pc:docMk/>
            <pc:sldMk cId="2866835899" sldId="797"/>
            <ac:spMk id="14" creationId="{8F47C663-0DA6-48A1-B50E-CC058828A1D8}"/>
          </ac:spMkLst>
        </pc:spChg>
        <pc:spChg chg="del mod">
          <ac:chgData name="Timo Mühlhaus" userId="1b6b3aba618dadac" providerId="LiveId" clId="{378A58FB-C233-4241-86E8-15F814D8D970}" dt="2022-03-25T07:33:51.394" v="393" actId="478"/>
          <ac:spMkLst>
            <pc:docMk/>
            <pc:sldMk cId="2866835899" sldId="797"/>
            <ac:spMk id="16" creationId="{12796C51-7B95-40C7-BCDB-F93644745C97}"/>
          </ac:spMkLst>
        </pc:spChg>
        <pc:spChg chg="mod">
          <ac:chgData name="Timo Mühlhaus" userId="1b6b3aba618dadac" providerId="LiveId" clId="{378A58FB-C233-4241-86E8-15F814D8D970}" dt="2022-03-25T07:35:18.631" v="413" actId="1076"/>
          <ac:spMkLst>
            <pc:docMk/>
            <pc:sldMk cId="2866835899" sldId="797"/>
            <ac:spMk id="18" creationId="{0761D747-4590-4B24-B44F-3047A13BF2F1}"/>
          </ac:spMkLst>
        </pc:spChg>
        <pc:spChg chg="mod">
          <ac:chgData name="Timo Mühlhaus" userId="1b6b3aba618dadac" providerId="LiveId" clId="{378A58FB-C233-4241-86E8-15F814D8D970}" dt="2022-03-25T07:33:56.252" v="394" actId="164"/>
          <ac:spMkLst>
            <pc:docMk/>
            <pc:sldMk cId="2866835899" sldId="797"/>
            <ac:spMk id="19" creationId="{DE4753E1-BF82-44EE-B8AF-320E0DFF0855}"/>
          </ac:spMkLst>
        </pc:spChg>
        <pc:spChg chg="mod">
          <ac:chgData name="Timo Mühlhaus" userId="1b6b3aba618dadac" providerId="LiveId" clId="{378A58FB-C233-4241-86E8-15F814D8D970}" dt="2022-03-25T07:33:56.252" v="394" actId="164"/>
          <ac:spMkLst>
            <pc:docMk/>
            <pc:sldMk cId="2866835899" sldId="797"/>
            <ac:spMk id="21" creationId="{E9A7FE92-BB30-4755-909F-FE4F3E167E3A}"/>
          </ac:spMkLst>
        </pc:spChg>
        <pc:spChg chg="mod">
          <ac:chgData name="Timo Mühlhaus" userId="1b6b3aba618dadac" providerId="LiveId" clId="{378A58FB-C233-4241-86E8-15F814D8D970}" dt="2022-03-25T07:35:39.839" v="418" actId="1076"/>
          <ac:spMkLst>
            <pc:docMk/>
            <pc:sldMk cId="2866835899" sldId="797"/>
            <ac:spMk id="22" creationId="{E4F1C616-0568-4DAB-8752-F6DACE3C7B5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4" creationId="{3BA04669-6186-4AAE-A25E-A5E517791F08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5" creationId="{1ECAA029-A29A-4D47-AB81-444158F02232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6" creationId="{539B6A1B-AA3F-4B94-AF38-ADC914D0F5B4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7" creationId="{01477840-AF09-4578-B367-9E8057C32D8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8" creationId="{07572BFE-95A6-4916-86C4-3C9F08AC444A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9" creationId="{2A9165C0-AC1F-40FE-9C89-1501BB7625E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0" creationId="{8054A437-70C0-4EC9-89AD-6BD00B169BA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1" creationId="{83FDE712-C2AB-4659-A64D-858A6A3F15E4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2" creationId="{26C900DF-09B9-40C8-BA67-57B7F3ADF6A3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3" creationId="{4B38D1F5-709D-43D6-B5A3-2336941DC4A9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4" creationId="{8F8E70C2-FF0E-4567-8126-EECF9B5AF557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5" creationId="{79EB8AFE-16A9-4E34-95DA-85E728624756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3" creationId="{12EC1571-D83B-4C88-958E-2D6315DBA5BB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4" creationId="{8C823351-DD7A-4CA6-86DE-876B660B3D9E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5" creationId="{BE5322BF-D131-4525-AC9E-D684D5D13FBF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6" creationId="{09E681F9-43AE-4327-93AC-F036A28E2124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7" creationId="{7B620A98-A3FE-4E94-B93D-F9AAB4DB267F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8" creationId="{93DA9C7E-D712-475B-ADBE-825C311A9112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9" creationId="{1125A879-84BF-4179-BF48-1328EC429107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0" creationId="{BE45B53B-1FF2-42A1-97C2-CB081758E0EB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1" creationId="{408E337B-1641-4313-81ED-F7E3274504B5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2" creationId="{D454D1FF-03CF-42E3-9815-D4FD1CAF1E8E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3" creationId="{F0C44B16-0076-4877-B8E2-6A36AB68647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4" creationId="{91BBA491-5521-4897-B490-726641411B49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5" creationId="{7E103C2E-8095-4CCE-A858-425725737D74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8" creationId="{D9756753-06C4-425C-9364-B2240250FB7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61" creationId="{662BF1FE-3D50-41BF-91EC-5CFEBB6C2823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64" creationId="{9D8308EB-FAD8-4514-BB2B-04B3309DDB7D}"/>
          </ac:spMkLst>
        </pc:spChg>
        <pc:spChg chg="add del mod">
          <ac:chgData name="Timo Mühlhaus" userId="1b6b3aba618dadac" providerId="LiveId" clId="{378A58FB-C233-4241-86E8-15F814D8D970}" dt="2022-03-25T07:35:34.272" v="416"/>
          <ac:spMkLst>
            <pc:docMk/>
            <pc:sldMk cId="2866835899" sldId="797"/>
            <ac:spMk id="66" creationId="{68E49B86-A8A1-4186-95DC-2FDFA6BBAD8E}"/>
          </ac:spMkLst>
        </pc:spChg>
        <pc:grpChg chg="add mod">
          <ac:chgData name="Timo Mühlhaus" userId="1b6b3aba618dadac" providerId="LiveId" clId="{378A58FB-C233-4241-86E8-15F814D8D970}" dt="2022-03-25T07:34:01.574" v="396" actId="1076"/>
          <ac:grpSpMkLst>
            <pc:docMk/>
            <pc:sldMk cId="2866835899" sldId="797"/>
            <ac:grpSpMk id="3" creationId="{3498BBEC-B25D-4C2B-80A8-B4E9AC6FD740}"/>
          </ac:grpSpMkLst>
        </pc:grpChg>
        <pc:grpChg chg="add del mod">
          <ac:chgData name="Timo Mühlhaus" userId="1b6b3aba618dadac" providerId="LiveId" clId="{378A58FB-C233-4241-86E8-15F814D8D970}" dt="2022-03-25T07:35:13.780" v="412" actId="478"/>
          <ac:grpSpMkLst>
            <pc:docMk/>
            <pc:sldMk cId="2866835899" sldId="797"/>
            <ac:grpSpMk id="20" creationId="{A2821B48-7CF6-4963-AA9E-192B2F09AC0C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23" creationId="{0BC817BC-7DBE-41A2-8C7A-3F133E8836EE}"/>
          </ac:grpSpMkLst>
        </pc:grpChg>
        <pc:grpChg chg="add del mod">
          <ac:chgData name="Timo Mühlhaus" userId="1b6b3aba618dadac" providerId="LiveId" clId="{378A58FB-C233-4241-86E8-15F814D8D970}" dt="2022-03-25T07:35:04.073" v="410" actId="478"/>
          <ac:grpSpMkLst>
            <pc:docMk/>
            <pc:sldMk cId="2866835899" sldId="797"/>
            <ac:grpSpMk id="36" creationId="{261FD1A4-E462-456E-AC6D-B790F7181D88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37" creationId="{43A487CC-55D3-4523-B0CA-6B0DA3CF63B1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38" creationId="{556BD86C-5772-48E8-A21E-9C1BF05DB80A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39" creationId="{EA3F73D0-4A35-4C9D-B91E-60E3FAED31AE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40" creationId="{F66F3D00-15A3-4FC2-967B-886F4C5D765D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41" creationId="{85653C11-6532-42FE-93BE-5DF436315682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42" creationId="{CD3AE6BB-76F6-4441-918F-5F19436CF94D}"/>
          </ac:grpSpMkLst>
        </pc:grpChg>
        <pc:picChg chg="del">
          <ac:chgData name="Timo Mühlhaus" userId="1b6b3aba618dadac" providerId="LiveId" clId="{378A58FB-C233-4241-86E8-15F814D8D970}" dt="2022-03-25T07:33:48.064" v="391" actId="478"/>
          <ac:picMkLst>
            <pc:docMk/>
            <pc:sldMk cId="2866835899" sldId="797"/>
            <ac:picMk id="15" creationId="{DFA99208-9E11-4598-96C0-F517A7FA3049}"/>
          </ac:picMkLst>
        </pc:picChg>
        <pc:cxnChg chg="del mod">
          <ac:chgData name="Timo Mühlhaus" userId="1b6b3aba618dadac" providerId="LiveId" clId="{378A58FB-C233-4241-86E8-15F814D8D970}" dt="2022-03-25T07:34:32.424" v="403" actId="478"/>
          <ac:cxnSpMkLst>
            <pc:docMk/>
            <pc:sldMk cId="2866835899" sldId="797"/>
            <ac:cxnSpMk id="5" creationId="{E7DE3EA5-17C5-47BD-B131-5C0813432458}"/>
          </ac:cxnSpMkLst>
        </pc:cxnChg>
        <pc:cxnChg chg="mod">
          <ac:chgData name="Timo Mühlhaus" userId="1b6b3aba618dadac" providerId="LiveId" clId="{378A58FB-C233-4241-86E8-15F814D8D970}" dt="2022-03-25T07:33:56.252" v="394" actId="164"/>
          <ac:cxnSpMkLst>
            <pc:docMk/>
            <pc:sldMk cId="2866835899" sldId="797"/>
            <ac:cxnSpMk id="8" creationId="{28172EF3-49FA-4299-A074-8BEF132334EE}"/>
          </ac:cxnSpMkLst>
        </pc:cxnChg>
        <pc:cxnChg chg="mod">
          <ac:chgData name="Timo Mühlhaus" userId="1b6b3aba618dadac" providerId="LiveId" clId="{378A58FB-C233-4241-86E8-15F814D8D970}" dt="2022-03-25T07:33:56.252" v="394" actId="164"/>
          <ac:cxnSpMkLst>
            <pc:docMk/>
            <pc:sldMk cId="2866835899" sldId="797"/>
            <ac:cxnSpMk id="10" creationId="{2B851D7D-7B33-4C43-81B8-A6307E76C25B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56" creationId="{9507AF44-9E68-489F-A310-70E1A4E10098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57" creationId="{954D1286-522B-4670-BE8B-951A2836CE5A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59" creationId="{913A0024-800E-4F01-938E-31DAEB5E279F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60" creationId="{52ABF6B5-DE01-401A-ACE8-2C55B836F171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62" creationId="{47DCA251-00B8-40BB-85FB-19ED9822473C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63" creationId="{4555F2FF-AE27-4C9F-BF92-749EBD9D455A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65" creationId="{59E4B6C1-3CAA-4DB3-8657-EDBCB32A9561}"/>
          </ac:cxnSpMkLst>
        </pc:cxnChg>
      </pc:sldChg>
      <pc:sldChg chg="delSp modSp del">
        <pc:chgData name="Timo Mühlhaus" userId="1b6b3aba618dadac" providerId="LiveId" clId="{378A58FB-C233-4241-86E8-15F814D8D970}" dt="2022-03-25T07:26:10.542" v="199" actId="47"/>
        <pc:sldMkLst>
          <pc:docMk/>
          <pc:sldMk cId="3616094106" sldId="804"/>
        </pc:sldMkLst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0" creationId="{8C3C2061-D28B-4831-A46B-37DAA52F795F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2" creationId="{B46A10AE-4A49-4D55-921E-0172638D5F4F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" creationId="{6458E20C-16CA-4EFA-ADDD-AA5C19FB7911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24" creationId="{F946263B-B098-4D68-9E36-AE5251DD2C00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25" creationId="{7B7DE1E7-12AF-4B94-BBB1-E685E200A700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30" creationId="{A2534C9B-EE23-44D0-BEC4-55004133DF9E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34" creationId="{7495D758-C255-42A1-997E-3A8DD2BF36AE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36" creationId="{BD1B7638-10ED-4037-BF9A-BFE6C719E152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38" creationId="{0ECF9CE2-3A52-4FFE-B796-6C0985946911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42" creationId="{CC76467D-062D-486A-9471-BA23D97A55D2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43" creationId="{70570B9C-490B-4413-9047-00C5F9EBFB2F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1" creationId="{9303ECA9-B579-4AAC-A39B-F7F7A4E9722E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2" creationId="{D36EACC0-0844-4BE9-9E09-EE64A795CF1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3" creationId="{D852A8EE-1116-4D10-8AC2-B74A8AAB1D9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4" creationId="{1266682F-80D2-40CF-BC0B-61F68874161B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5" creationId="{40366CCF-D598-4F5F-83FF-9C1B5935B090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6" creationId="{BB2BA7B3-013E-49F2-ACFC-630398B15956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7" creationId="{59A9D1DD-0927-48DA-9EA1-A235CF27A012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8" creationId="{FB290872-5474-4201-887A-CFBCF2C77929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9" creationId="{DF3C8EE6-694B-4608-94F3-21578474EE5D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0" creationId="{1990FC8C-C727-4B9E-9B84-9BCFBA7FBD86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1" creationId="{D3A18AC6-68F6-4923-946C-C371A10F84C7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2" creationId="{1FD634E4-AA49-4D12-93B2-353E2AB8AF6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5" creationId="{6E7E3571-650F-446A-8F57-FF3618B5192F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6" creationId="{3E0E879C-346A-4C41-8B7E-A00485B5C9DC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7" creationId="{4F3D342B-304D-4C6B-B81C-AE2FF80041EB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29" creationId="{208EB9E5-A6C8-41F6-8C37-2105DDB3DEB5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0" creationId="{8726F6D3-9134-4D17-932F-06133115AFC6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1" creationId="{E6B437C1-3353-43B9-8536-003307129524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2" creationId="{879B0727-BBC8-4F7A-A53B-04E673E4A967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3" creationId="{5AEA91B3-8D9B-424E-8786-947317403C0D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5" creationId="{1A6D6BF8-0034-45A2-98A1-D2A504A4C0C3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6" creationId="{5752B477-BCCC-4D19-8589-BDC9DA1F5AE7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8" creationId="{E64AD41C-5DBE-47BF-BE6D-5AE80BB04C4D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9" creationId="{FDD003B0-D532-4FC0-91DE-8562D09D6A2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49" creationId="{6EB59023-71E2-4E22-A64D-7D8D3DE775BD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0" creationId="{D8CD65B9-7158-4720-9818-DE0C72D5EF2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1" creationId="{357E769F-A926-474F-AA43-38B87E0089EA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2" creationId="{C83D6CCB-61C0-4F6D-AC3D-AFCAAA8CDB1A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3" creationId="{EDFA0CA1-AD47-4688-B83A-495922559C24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4" creationId="{D1449AEC-6E4C-466B-9428-7EA4E95BBBCA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5" creationId="{FAA6AFB4-83BB-4DD5-91ED-1F4F974E7EF0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6" creationId="{837D3567-0A94-48C8-A34E-72ED8399756E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7" creationId="{EF0FDEDD-766D-4408-B5BF-86CBCE1087B3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8" creationId="{6CA520CB-1C71-4089-B04E-8293AC80BA1D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9" creationId="{D51E3D3D-69F8-407F-B2BF-C2FD2D46B48C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0" creationId="{144454D0-4907-4559-B794-01C86A56C334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3" creationId="{15EF19B6-E82E-4310-AE66-0FFA30315CF2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4" creationId="{C645CEE7-8089-4930-A097-34D304694F6A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5" creationId="{5993C66C-E0BA-4B22-B952-C28B97AC4A9F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6" creationId="{6E30D4F4-1C83-4E52-9F54-7B154202720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7" creationId="{84FAE740-5D84-496E-B42E-CAEFC523B6D7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8" creationId="{740DABEF-5726-4867-86BC-DB562D7BDB52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9" creationId="{33996B0E-9D01-4790-9DB2-991F63746C4E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0" creationId="{2CEA77E0-2094-45C9-9242-447E25A8227B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1" creationId="{95D63B44-74CB-45F4-8CA9-EC9E80CBAE1E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2" creationId="{7B51B886-9223-4C82-9A39-8E667C06DF1F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3" creationId="{BA817226-E52A-45BC-8AC8-FEF735D49FAD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4" creationId="{EC4F2771-8C35-482A-90B2-72CE02ABFCA2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8" creationId="{E29E6FF3-A974-4C5D-AD45-1F01ED5DFBD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80" creationId="{B6FD7726-B4D6-4795-933C-95E392DFD21C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81" creationId="{770087C7-DED6-404C-8431-CDE6AD9984B4}"/>
          </ac:spMkLst>
        </pc:s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3" creationId="{683813DD-73DF-4774-8140-B9AB2A23262B}"/>
          </ac:grpSpMkLst>
        </pc:grpChg>
        <pc:grpChg chg="de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4" creationId="{1CB52064-9B9D-421E-AB4C-C8ACA7DFFA95}"/>
          </ac:grpSpMkLst>
        </pc:gr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69" creationId="{2895D36B-330B-48EA-82FD-9C633839F0F7}"/>
          </ac:grpSpMkLst>
        </pc:grpChg>
        <pc:grpChg chg="mod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70" creationId="{FD83F278-CF2F-435A-8A17-AA640774E813}"/>
          </ac:grpSpMkLst>
        </pc:gr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47" creationId="{5A285347-83F7-494B-A24E-8C8F02CE8F69}"/>
          </ac:grpSpMkLst>
        </pc:grpChg>
        <pc:grpChg chg="mod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48" creationId="{0ABD577D-34E2-4407-AE61-B6F5E8A07A1F}"/>
          </ac:grpSpMkLst>
        </pc:grpChg>
        <pc:grpChg chg="mod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62" creationId="{E0C06565-89A1-49C5-9221-65B76BCE4C94}"/>
          </ac:grpSpMkLst>
        </pc:gr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77" creationId="{9598A84D-D8DE-4298-B10E-1A862D29C2DA}"/>
          </ac:grpSpMkLst>
        </pc:grpChg>
        <pc:grpChg chg="mod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79" creationId="{69567F54-FC98-44FD-959B-1DCA91C0C48B}"/>
          </ac:grpSpMkLst>
        </pc:gr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83" creationId="{C5F0356C-22B4-457D-A30F-823776871ED1}"/>
          </ac:grpSpMkLst>
        </pc:grpChg>
        <pc:picChg chg="mod topLvl">
          <ac:chgData name="Timo Mühlhaus" userId="1b6b3aba618dadac" providerId="LiveId" clId="{378A58FB-C233-4241-86E8-15F814D8D970}" dt="2022-03-25T07:18:40.496" v="41" actId="165"/>
          <ac:picMkLst>
            <pc:docMk/>
            <pc:sldMk cId="3616094106" sldId="804"/>
            <ac:picMk id="118" creationId="{9B3E601F-6A6D-428C-A783-EF55CD34649E}"/>
          </ac:picMkLst>
        </pc:picChg>
        <pc:picChg chg="mod topLvl">
          <ac:chgData name="Timo Mühlhaus" userId="1b6b3aba618dadac" providerId="LiveId" clId="{378A58FB-C233-4241-86E8-15F814D8D970}" dt="2022-03-25T07:18:40.496" v="41" actId="165"/>
          <ac:picMkLst>
            <pc:docMk/>
            <pc:sldMk cId="3616094106" sldId="804"/>
            <ac:picMk id="119" creationId="{012D9CAC-531F-40BD-8CBE-A43E4E013244}"/>
          </ac:picMkLst>
        </pc:picChg>
        <pc:picChg chg="mod topLvl">
          <ac:chgData name="Timo Mühlhaus" userId="1b6b3aba618dadac" providerId="LiveId" clId="{378A58FB-C233-4241-86E8-15F814D8D970}" dt="2022-03-25T07:18:40.496" v="41" actId="165"/>
          <ac:picMkLst>
            <pc:docMk/>
            <pc:sldMk cId="3616094106" sldId="804"/>
            <ac:picMk id="120" creationId="{EE2B5EFA-A28D-489B-BFB5-B64C2AA4E4DC}"/>
          </ac:picMkLst>
        </pc:picChg>
        <pc:cxnChg chg="mod topLvl">
          <ac:chgData name="Timo Mühlhaus" userId="1b6b3aba618dadac" providerId="LiveId" clId="{378A58FB-C233-4241-86E8-15F814D8D970}" dt="2022-03-25T07:18:40.496" v="41" actId="165"/>
          <ac:cxnSpMkLst>
            <pc:docMk/>
            <pc:sldMk cId="3616094106" sldId="804"/>
            <ac:cxnSpMk id="84" creationId="{6A03081E-3A42-4F5B-8180-611D3716335D}"/>
          </ac:cxnSpMkLst>
        </pc:cxnChg>
        <pc:cxnChg chg="mod topLvl">
          <ac:chgData name="Timo Mühlhaus" userId="1b6b3aba618dadac" providerId="LiveId" clId="{378A58FB-C233-4241-86E8-15F814D8D970}" dt="2022-03-25T07:18:40.496" v="41" actId="165"/>
          <ac:cxnSpMkLst>
            <pc:docMk/>
            <pc:sldMk cId="3616094106" sldId="804"/>
            <ac:cxnSpMk id="121" creationId="{6641791B-04DD-416A-8DEB-83D496EFE379}"/>
          </ac:cxnSpMkLst>
        </pc:cxnChg>
        <pc:cxnChg chg="mod topLvl">
          <ac:chgData name="Timo Mühlhaus" userId="1b6b3aba618dadac" providerId="LiveId" clId="{378A58FB-C233-4241-86E8-15F814D8D970}" dt="2022-03-25T07:18:40.496" v="41" actId="165"/>
          <ac:cxnSpMkLst>
            <pc:docMk/>
            <pc:sldMk cId="3616094106" sldId="804"/>
            <ac:cxnSpMk id="126" creationId="{6AF3C360-4C30-4A8D-B990-880328C5634B}"/>
          </ac:cxnSpMkLst>
        </pc:cxnChg>
        <pc:cxnChg chg="mod topLvl">
          <ac:chgData name="Timo Mühlhaus" userId="1b6b3aba618dadac" providerId="LiveId" clId="{378A58FB-C233-4241-86E8-15F814D8D970}" dt="2022-03-25T07:18:40.496" v="41" actId="165"/>
          <ac:cxnSpMkLst>
            <pc:docMk/>
            <pc:sldMk cId="3616094106" sldId="804"/>
            <ac:cxnSpMk id="145" creationId="{C6C1980A-268D-4244-BFB0-18641EFE3FE3}"/>
          </ac:cxnSpMkLst>
        </pc:cxnChg>
      </pc:sldChg>
      <pc:sldChg chg="del">
        <pc:chgData name="Timo Mühlhaus" userId="1b6b3aba618dadac" providerId="LiveId" clId="{378A58FB-C233-4241-86E8-15F814D8D970}" dt="2022-03-25T07:50:03.472" v="559" actId="47"/>
        <pc:sldMkLst>
          <pc:docMk/>
          <pc:sldMk cId="3158928008" sldId="806"/>
        </pc:sldMkLst>
      </pc:sldChg>
      <pc:sldChg chg="delSp modSp add del mod">
        <pc:chgData name="Timo Mühlhaus" userId="1b6b3aba618dadac" providerId="LiveId" clId="{378A58FB-C233-4241-86E8-15F814D8D970}" dt="2022-03-25T07:29:10.710" v="282" actId="47"/>
        <pc:sldMkLst>
          <pc:docMk/>
          <pc:sldMk cId="4151052801" sldId="809"/>
        </pc:sldMkLst>
        <pc:spChg chg="del">
          <ac:chgData name="Timo Mühlhaus" userId="1b6b3aba618dadac" providerId="LiveId" clId="{378A58FB-C233-4241-86E8-15F814D8D970}" dt="2022-03-24T17:16:41.913" v="1" actId="478"/>
          <ac:spMkLst>
            <pc:docMk/>
            <pc:sldMk cId="4151052801" sldId="809"/>
            <ac:spMk id="185" creationId="{07F1DCFF-FF74-4C3E-92FA-5CE856976A1D}"/>
          </ac:spMkLst>
        </pc:spChg>
        <pc:grpChg chg="mod">
          <ac:chgData name="Timo Mühlhaus" userId="1b6b3aba618dadac" providerId="LiveId" clId="{378A58FB-C233-4241-86E8-15F814D8D970}" dt="2022-03-24T17:16:55.381" v="3" actId="1076"/>
          <ac:grpSpMkLst>
            <pc:docMk/>
            <pc:sldMk cId="4151052801" sldId="809"/>
            <ac:grpSpMk id="4" creationId="{1CB52064-9B9D-421E-AB4C-C8ACA7DFFA95}"/>
          </ac:grpSpMkLst>
        </pc:grpChg>
        <pc:grpChg chg="del">
          <ac:chgData name="Timo Mühlhaus" userId="1b6b3aba618dadac" providerId="LiveId" clId="{378A58FB-C233-4241-86E8-15F814D8D970}" dt="2022-03-24T17:16:41.913" v="1" actId="478"/>
          <ac:grpSpMkLst>
            <pc:docMk/>
            <pc:sldMk cId="4151052801" sldId="809"/>
            <ac:grpSpMk id="210" creationId="{B1D38502-ABDB-48AE-BED9-C951A12EF75E}"/>
          </ac:grpSpMkLst>
        </pc:grp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23" creationId="{C0ECB7C1-3313-4D78-9B56-C0741475B22C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26" creationId="{0C97139B-8FFE-48FC-AC69-74FF261503CE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29" creationId="{6E704778-8BC5-4C57-8F9E-FEFEFF48B1AC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32" creationId="{8CC22B67-D07B-484C-B7C9-D70D90D4B89D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38" creationId="{A35E1400-FF1F-48D4-B03D-C199D3D916F2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41" creationId="{814E4FEC-8DF4-4DBA-95A0-7417973BC0A5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44" creationId="{E8FDE46E-F7FC-4F48-893D-9AE652D2FDF7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47" creationId="{E5AFF4E6-B0DE-4909-BDC5-456B648E88DE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53" creationId="{BC8553BE-E392-47DC-9E4D-5D5CF221F991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56" creationId="{B71FED49-EA2B-4CE8-82B8-5F3BAFB1B836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59" creationId="{92A196A2-320E-46CA-820D-CD76310FF3EA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62" creationId="{8BEB2862-8859-4F2E-B66D-BF4E11D33334}"/>
          </ac:cxnSpMkLst>
        </pc:cxnChg>
      </pc:sldChg>
      <pc:sldChg chg="addSp delSp modSp add mod">
        <pc:chgData name="Timo Mühlhaus" userId="1b6b3aba618dadac" providerId="LiveId" clId="{378A58FB-C233-4241-86E8-15F814D8D970}" dt="2022-03-25T07:25:58.947" v="198" actId="14100"/>
        <pc:sldMkLst>
          <pc:docMk/>
          <pc:sldMk cId="2671740947" sldId="810"/>
        </pc:sldMkLst>
        <pc:spChg chg="mod">
          <ac:chgData name="Timo Mühlhaus" userId="1b6b3aba618dadac" providerId="LiveId" clId="{378A58FB-C233-4241-86E8-15F814D8D970}" dt="2022-03-25T07:23:22.093" v="164" actId="20577"/>
          <ac:spMkLst>
            <pc:docMk/>
            <pc:sldMk cId="2671740947" sldId="810"/>
            <ac:spMk id="2" creationId="{9CC3F480-41A3-43D5-A45C-308C61411923}"/>
          </ac:spMkLst>
        </pc:spChg>
        <pc:spChg chg="mod">
          <ac:chgData name="Timo Mühlhaus" userId="1b6b3aba618dadac" providerId="LiveId" clId="{378A58FB-C233-4241-86E8-15F814D8D970}" dt="2022-03-25T07:21:53.315" v="104" actId="20577"/>
          <ac:spMkLst>
            <pc:docMk/>
            <pc:sldMk cId="2671740947" sldId="810"/>
            <ac:spMk id="3" creationId="{796D4F03-F226-4822-B37B-2D1775A4CB11}"/>
          </ac:spMkLst>
        </pc:spChg>
        <pc:spChg chg="del">
          <ac:chgData name="Timo Mühlhaus" userId="1b6b3aba618dadac" providerId="LiveId" clId="{378A58FB-C233-4241-86E8-15F814D8D970}" dt="2022-03-25T07:18:01.138" v="27" actId="478"/>
          <ac:spMkLst>
            <pc:docMk/>
            <pc:sldMk cId="2671740947" sldId="810"/>
            <ac:spMk id="5" creationId="{82C507A4-A320-401F-BDED-DD13E6C631FA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76" creationId="{2EE3CC36-0748-48F1-86D3-174D2E2A3E4B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77" creationId="{5591FF19-4CA1-45D7-A900-298F7D6F9C56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78" creationId="{1B0ADBC3-A8B6-474D-887B-425E938C72A3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79" creationId="{5E4591CE-36A8-47D3-8A97-7CDF46AF722C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0" creationId="{0149C51C-6C84-4D76-82B6-13F7B4745D49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1" creationId="{BD34CB6E-95EA-4436-808C-446AF846B37F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2" creationId="{939120E7-1FAB-4336-92A6-47C91DD06153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3" creationId="{7FE9CA3A-22CE-4329-B6CA-1AFA8CC76801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4" creationId="{4635B604-AF48-4FD3-A7B6-ABC043047D20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86" creationId="{0574BC37-B63D-4985-A002-9FD87B66278C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88" creationId="{76899FD1-C9A3-45F9-BDFF-0238B7CEDF7E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89" creationId="{53EC4022-99BE-47CF-B65E-FA588611BE27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91" creationId="{AFEB4FC0-9105-43ED-8EA8-09901E78ADD8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92" creationId="{4B8FA4AC-EDB3-4E52-A5F6-FB15C56141EC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93" creationId="{16DB0D75-D9D2-4966-9A1A-18987959104E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97" creationId="{DAAFEA14-E7AC-487D-949B-D118BD7423D5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98" creationId="{4B8FE62B-92FF-4834-A1ED-AC2663C86C1A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99" creationId="{594BAF04-8D8E-4248-85FB-903CEDDD93DE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0" creationId="{CF73829A-F050-4984-8A67-37AEAA2E0547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1" creationId="{1EC1A945-033D-4A5E-8F6D-7FC575ED4332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2" creationId="{8E961E48-E18F-4373-8E3E-8B6AE1BF3D79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3" creationId="{C30DAF9E-2732-405D-A713-E680ADB034AC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4" creationId="{BF2DFB40-055A-46A5-9541-8A60BBD5B1C3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5" creationId="{75E43C90-EE0E-4142-BF2C-7540D626E809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6" creationId="{AAD7BBFE-4252-48AA-862E-75D79329B0E8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7" creationId="{08A915ED-F7AA-4738-A8A8-CD05FCB5D27E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8" creationId="{FBC7D5EA-53E2-435B-B687-3DF20B641823}"/>
          </ac:spMkLst>
        </pc:spChg>
        <pc:spChg chg="add mod">
          <ac:chgData name="Timo Mühlhaus" userId="1b6b3aba618dadac" providerId="LiveId" clId="{378A58FB-C233-4241-86E8-15F814D8D970}" dt="2022-03-25T07:20:00.877" v="61" actId="1076"/>
          <ac:spMkLst>
            <pc:docMk/>
            <pc:sldMk cId="2671740947" sldId="810"/>
            <ac:spMk id="111" creationId="{4536F24C-BFE6-4A7B-9F4A-14488CC9327C}"/>
          </ac:spMkLst>
        </pc:spChg>
        <pc:spChg chg="add mod">
          <ac:chgData name="Timo Mühlhaus" userId="1b6b3aba618dadac" providerId="LiveId" clId="{378A58FB-C233-4241-86E8-15F814D8D970}" dt="2022-03-25T07:21:33.866" v="96" actId="1076"/>
          <ac:spMkLst>
            <pc:docMk/>
            <pc:sldMk cId="2671740947" sldId="810"/>
            <ac:spMk id="112" creationId="{69EAAA36-E546-4914-81F4-8A9D259D9AC0}"/>
          </ac:spMkLst>
        </pc:spChg>
        <pc:spChg chg="add mod">
          <ac:chgData name="Timo Mühlhaus" userId="1b6b3aba618dadac" providerId="LiveId" clId="{378A58FB-C233-4241-86E8-15F814D8D970}" dt="2022-03-25T07:20:17.475" v="76" actId="1076"/>
          <ac:spMkLst>
            <pc:docMk/>
            <pc:sldMk cId="2671740947" sldId="810"/>
            <ac:spMk id="113" creationId="{BD3094A7-9087-41C6-9519-FC4D12F1613B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16" creationId="{15EC1CF7-9822-4EBC-B2A8-6D01F5B24A14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17" creationId="{31D66324-8A71-43CF-BD0E-26EAB4BE36F6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18" creationId="{353FD9AD-C780-49D9-94A8-A174B61E6F8C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19" creationId="{498FA47A-3A38-4099-A3A4-4C78923E1AC3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0" creationId="{2344B080-F536-4EB4-B14A-A3BE8A57F4AE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1" creationId="{78319E94-E910-4D2F-A06F-009734A48C78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2" creationId="{6CA65E69-82D2-4F30-B505-E08303761BAF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3" creationId="{9D91B37F-154F-48F5-9B12-CEEA1EF4CBED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4" creationId="{725D27D5-DAF3-491E-86FF-3E83B9FDF207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7" creationId="{0EF3C54D-AC92-4D15-A5DC-7B3F435566BA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8" creationId="{30CCDB4C-5611-4F7C-BCFF-085C0FAC202D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9" creationId="{7212BB97-AF28-43E3-8080-028FBDD1C259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30" creationId="{02750FAB-5C57-418C-A7E6-59CDA9889BEB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32" creationId="{042D00B0-48F7-40A1-B577-FC09DBD2436A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33" creationId="{07863000-E52F-45A7-8EED-F59D6A6B53D7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36" creationId="{0AF98298-9E9F-4BEC-BC20-0E6BFDBA79E3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37" creationId="{C27FC36B-4B19-48BE-9115-F60C5EC4FBCF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38" creationId="{9D5F7A47-0C65-4A9D-A012-3339AEB89B3E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39" creationId="{C3BE19A4-9993-411E-AAFA-12CE2229FCF9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0" creationId="{A6DFD64B-CDE8-4C00-8E29-59FA9EF6C9DF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1" creationId="{1A7649C5-7E3C-47EE-81C6-84C541E5D271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2" creationId="{B6F96B3C-6E53-4CD3-AEA1-BFD21FC1B492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3" creationId="{5CD61256-9A25-4748-8134-C19DD3F31FEB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4" creationId="{E15A6BCD-595F-4468-90B3-3789A1BF2DBB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5" creationId="{218322A3-CCE9-4C65-B0AB-804292C7D051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6" creationId="{A80FE3D4-3D28-461C-935C-535D59B47773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7" creationId="{B036C4D6-4086-4AC0-B4B4-083CDB5A16CF}"/>
          </ac:spMkLst>
        </pc:spChg>
        <pc:spChg chg="add mod">
          <ac:chgData name="Timo Mühlhaus" userId="1b6b3aba618dadac" providerId="LiveId" clId="{378A58FB-C233-4241-86E8-15F814D8D970}" dt="2022-03-25T07:24:19.548" v="176" actId="693"/>
          <ac:spMkLst>
            <pc:docMk/>
            <pc:sldMk cId="2671740947" sldId="810"/>
            <ac:spMk id="151" creationId="{D6B1E3FE-1B82-4646-B64D-8DC7FBD920E6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4" creationId="{53FCACD6-46A9-4C51-9167-54146FE85471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5" creationId="{CC7CAABF-BCAD-40CA-8170-549CCE45C55D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6" creationId="{F4A1A14E-1D0E-44B9-92D2-BD5C1A5C1D09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7" creationId="{38FA89B5-3695-4E23-97CE-363D3B0C3548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8" creationId="{0C627AFE-5A66-4531-BD50-174F10EF2E20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9" creationId="{5D551486-2C97-4653-8968-61F5A6E1129D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0" creationId="{FF88775D-8DCC-433D-9F65-BDCCA7C5C9B9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1" creationId="{0AF43066-707C-4798-B624-458D1B577709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2" creationId="{E2FF5CF1-A691-4A4F-BB3F-01616EBD381F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3" creationId="{F5CDDA5C-01E2-4BA1-91AA-8DA21EE7DE55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4" creationId="{0A3398B3-FFA9-4D47-9139-EF2127BA5603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5" creationId="{2F926CD0-C738-4ABE-A122-370875ADA29F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7" creationId="{18D4F45E-649B-4627-9D7A-7F2EB75AB194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8" creationId="{626410C8-E1E9-4D60-B1EB-AE699C201D52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9" creationId="{E24B6908-F6AE-441C-ADEF-CC517DD7530E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0" creationId="{A0AB6344-3066-40D2-9827-4D49C6A59145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1" creationId="{DE51858F-24C2-4E16-9AD2-4A461249D6B3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2" creationId="{98A4DA26-6943-4C44-9BA3-3A1BC8E38803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3" creationId="{05F3ABAD-AEFB-482F-84CD-822FD4328835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4" creationId="{5F883327-322D-41DC-BB2D-212500F3F1F6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5" creationId="{EB1B39B3-4181-4C2F-9677-C50BCDC06F14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8" creationId="{126A94CA-6723-4314-B6BE-F35E37E88EF8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9" creationId="{6C8655F2-4DC6-4ACE-9625-FC7AC4476EDA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80" creationId="{2BB3FF9D-715D-4CD1-B247-2575A9BF16BE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81" creationId="{A5A26ACD-3F4A-4015-86FF-D369E18CAA44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83" creationId="{170AC8A9-3D2A-4D1E-BF46-5D1762FA2180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84" creationId="{7135B4C1-9DC1-43C5-8681-27ADF4687BB0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88" creationId="{C20DC46F-FAB2-4AFC-98CD-B245854F8CCD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89" creationId="{91EF954F-C041-4D62-B1B3-BE53D0C7A895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0" creationId="{185C3C01-D80A-4F6E-880D-FAA49186BC80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1" creationId="{D88A2521-2486-4F79-9444-D506F676F36F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2" creationId="{AC988215-AD1C-4C19-8B3E-AD5DBB1045EC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3" creationId="{E87D03CD-A19F-4665-8321-4464D643C9D4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4" creationId="{C0CDFCD9-EAEF-43A0-9652-0C0D162EAA1A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5" creationId="{E26C32F2-0F6A-4F83-AD07-967A050A2E83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6" creationId="{B6D56F3C-B264-4E4B-A158-30DA443F072C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7" creationId="{17626929-00A4-43C4-9B5F-377CD950027F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8" creationId="{BD56E593-A2FD-4603-ACB1-8C6DF80696BD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9" creationId="{29E434FF-F378-4CD3-BC59-46EE8F59990A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1" creationId="{CC6904E1-470E-4F63-9FE7-30C956A77318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2" creationId="{F0EC64C2-5950-47EE-AF92-BA1A257E7E73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3" creationId="{692677B5-ADE5-4F79-8A9B-BDC4F5610A50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4" creationId="{925E6F31-8516-4AD5-8FED-E5599F1F2572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5" creationId="{71008EA3-97A6-4610-B833-F37EB06FFD2A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6" creationId="{14AA3DBA-D999-49D3-A1C3-86DCBBDDFED5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7" creationId="{77CA105F-80BF-4CD9-BEF8-6B679D756F07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8" creationId="{C5F0CE57-ADB0-4CCF-9D67-FAF0D426F504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9" creationId="{293D1B4B-A9A4-4E67-8729-58CE3C8FABAC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2" creationId="{E70546C6-D768-4E7B-B6A7-6B8669FE064E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3" creationId="{1987423C-D75A-493E-952F-ACE852C15E84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4" creationId="{FAC82C2A-2FE0-4FBB-A3C2-30FB28C9EA28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5" creationId="{8CE489C0-AB64-4112-A256-1230C00D248E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7" creationId="{25CFF9A0-9A2F-4DA5-B8A5-438A7BBA15ED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8" creationId="{1CA82E68-18C7-4828-84CA-148AFE66E748}"/>
          </ac:spMkLst>
        </pc:spChg>
        <pc:spChg chg="add mod">
          <ac:chgData name="Timo Mühlhaus" userId="1b6b3aba618dadac" providerId="LiveId" clId="{378A58FB-C233-4241-86E8-15F814D8D970}" dt="2022-03-25T07:25:49.958" v="194" actId="208"/>
          <ac:spMkLst>
            <pc:docMk/>
            <pc:sldMk cId="2671740947" sldId="810"/>
            <ac:spMk id="222" creationId="{E2733F62-B9E2-40B5-8318-E03B9E0C5906}"/>
          </ac:spMkLst>
        </pc:spChg>
        <pc:spChg chg="add mod">
          <ac:chgData name="Timo Mühlhaus" userId="1b6b3aba618dadac" providerId="LiveId" clId="{378A58FB-C233-4241-86E8-15F814D8D970}" dt="2022-03-25T07:25:49.958" v="194" actId="208"/>
          <ac:spMkLst>
            <pc:docMk/>
            <pc:sldMk cId="2671740947" sldId="810"/>
            <ac:spMk id="223" creationId="{09EDE2E7-6B6D-4350-A414-721058F47FBA}"/>
          </ac:spMkLst>
        </pc:spChg>
        <pc:spChg chg="add mod">
          <ac:chgData name="Timo Mühlhaus" userId="1b6b3aba618dadac" providerId="LiveId" clId="{378A58FB-C233-4241-86E8-15F814D8D970}" dt="2022-03-25T07:25:58.947" v="198" actId="14100"/>
          <ac:spMkLst>
            <pc:docMk/>
            <pc:sldMk cId="2671740947" sldId="810"/>
            <ac:spMk id="224" creationId="{19B79131-F116-4FA0-A341-44795BDBAE21}"/>
          </ac:spMkLst>
        </pc:spChg>
        <pc:grpChg chg="del">
          <ac:chgData name="Timo Mühlhaus" userId="1b6b3aba618dadac" providerId="LiveId" clId="{378A58FB-C233-4241-86E8-15F814D8D970}" dt="2022-03-25T07:17:58.143" v="26" actId="478"/>
          <ac:grpSpMkLst>
            <pc:docMk/>
            <pc:sldMk cId="2671740947" sldId="810"/>
            <ac:grpSpMk id="6" creationId="{DDA104DB-78FF-4411-A9FF-F0923CD2EAFE}"/>
          </ac:grpSpMkLst>
        </pc:grpChg>
        <pc:grpChg chg="add mod">
          <ac:chgData name="Timo Mühlhaus" userId="1b6b3aba618dadac" providerId="LiveId" clId="{378A58FB-C233-4241-86E8-15F814D8D970}" dt="2022-03-25T07:18:51.602" v="43" actId="164"/>
          <ac:grpSpMkLst>
            <pc:docMk/>
            <pc:sldMk cId="2671740947" sldId="810"/>
            <ac:grpSpMk id="85" creationId="{851C40B9-C2B1-496E-A4D6-E1216B0D556D}"/>
          </ac:grpSpMkLst>
        </pc:grpChg>
        <pc:grpChg chg="mod">
          <ac:chgData name="Timo Mühlhaus" userId="1b6b3aba618dadac" providerId="LiveId" clId="{378A58FB-C233-4241-86E8-15F814D8D970}" dt="2022-03-25T07:18:45.533" v="42"/>
          <ac:grpSpMkLst>
            <pc:docMk/>
            <pc:sldMk cId="2671740947" sldId="810"/>
            <ac:grpSpMk id="87" creationId="{15FEE00A-523B-401F-9EA0-12B6207C2907}"/>
          </ac:grpSpMkLst>
        </pc:grpChg>
        <pc:grpChg chg="add mod">
          <ac:chgData name="Timo Mühlhaus" userId="1b6b3aba618dadac" providerId="LiveId" clId="{378A58FB-C233-4241-86E8-15F814D8D970}" dt="2022-03-25T07:18:51.602" v="43" actId="164"/>
          <ac:grpSpMkLst>
            <pc:docMk/>
            <pc:sldMk cId="2671740947" sldId="810"/>
            <ac:grpSpMk id="90" creationId="{293C18DB-DC92-4615-BB79-A79D6E8828CF}"/>
          </ac:grpSpMkLst>
        </pc:grpChg>
        <pc:grpChg chg="add mod">
          <ac:chgData name="Timo Mühlhaus" userId="1b6b3aba618dadac" providerId="LiveId" clId="{378A58FB-C233-4241-86E8-15F814D8D970}" dt="2022-03-25T07:19:13.267" v="50" actId="1076"/>
          <ac:grpSpMkLst>
            <pc:docMk/>
            <pc:sldMk cId="2671740947" sldId="810"/>
            <ac:grpSpMk id="94" creationId="{BDFB0F0C-1326-4817-A1A3-B031FF0C9EB0}"/>
          </ac:grpSpMkLst>
        </pc:grpChg>
        <pc:grpChg chg="add mod">
          <ac:chgData name="Timo Mühlhaus" userId="1b6b3aba618dadac" providerId="LiveId" clId="{378A58FB-C233-4241-86E8-15F814D8D970}" dt="2022-03-25T07:20:56.417" v="89" actId="1076"/>
          <ac:grpSpMkLst>
            <pc:docMk/>
            <pc:sldMk cId="2671740947" sldId="810"/>
            <ac:grpSpMk id="95" creationId="{1E4E17DF-A45B-49DC-9D71-D05DB6EC854A}"/>
          </ac:grpSpMkLst>
        </pc:grpChg>
        <pc:grpChg chg="mod">
          <ac:chgData name="Timo Mühlhaus" userId="1b6b3aba618dadac" providerId="LiveId" clId="{378A58FB-C233-4241-86E8-15F814D8D970}" dt="2022-03-25T07:19:19.991" v="51"/>
          <ac:grpSpMkLst>
            <pc:docMk/>
            <pc:sldMk cId="2671740947" sldId="810"/>
            <ac:grpSpMk id="96" creationId="{F19A6793-224D-47B3-91F7-9DDCA20B4E8D}"/>
          </ac:grpSpMkLst>
        </pc:grpChg>
        <pc:grpChg chg="add mod">
          <ac:chgData name="Timo Mühlhaus" userId="1b6b3aba618dadac" providerId="LiveId" clId="{378A58FB-C233-4241-86E8-15F814D8D970}" dt="2022-03-25T07:20:44.492" v="83" actId="1076"/>
          <ac:grpSpMkLst>
            <pc:docMk/>
            <pc:sldMk cId="2671740947" sldId="810"/>
            <ac:grpSpMk id="115" creationId="{9A51E668-4C03-4706-B2BB-A5B3D6F12F11}"/>
          </ac:grpSpMkLst>
        </pc:grpChg>
        <pc:grpChg chg="mod">
          <ac:chgData name="Timo Mühlhaus" userId="1b6b3aba618dadac" providerId="LiveId" clId="{378A58FB-C233-4241-86E8-15F814D8D970}" dt="2022-03-25T07:20:38.627" v="80"/>
          <ac:grpSpMkLst>
            <pc:docMk/>
            <pc:sldMk cId="2671740947" sldId="810"/>
            <ac:grpSpMk id="125" creationId="{8F89EEDE-D0EA-49D8-B74D-7A89A6AD75F8}"/>
          </ac:grpSpMkLst>
        </pc:grpChg>
        <pc:grpChg chg="mod">
          <ac:chgData name="Timo Mühlhaus" userId="1b6b3aba618dadac" providerId="LiveId" clId="{378A58FB-C233-4241-86E8-15F814D8D970}" dt="2022-03-25T07:20:38.627" v="80"/>
          <ac:grpSpMkLst>
            <pc:docMk/>
            <pc:sldMk cId="2671740947" sldId="810"/>
            <ac:grpSpMk id="126" creationId="{37C04CE7-4848-4D88-BF23-AE5ADCE5915E}"/>
          </ac:grpSpMkLst>
        </pc:grpChg>
        <pc:grpChg chg="mod">
          <ac:chgData name="Timo Mühlhaus" userId="1b6b3aba618dadac" providerId="LiveId" clId="{378A58FB-C233-4241-86E8-15F814D8D970}" dt="2022-03-25T07:20:38.627" v="80"/>
          <ac:grpSpMkLst>
            <pc:docMk/>
            <pc:sldMk cId="2671740947" sldId="810"/>
            <ac:grpSpMk id="131" creationId="{6CA7B8B4-8D7B-4DD6-AD8A-C7EE2022B6F8}"/>
          </ac:grpSpMkLst>
        </pc:grpChg>
        <pc:grpChg chg="add mod">
          <ac:chgData name="Timo Mühlhaus" userId="1b6b3aba618dadac" providerId="LiveId" clId="{378A58FB-C233-4241-86E8-15F814D8D970}" dt="2022-03-25T07:21:29.944" v="95" actId="1076"/>
          <ac:grpSpMkLst>
            <pc:docMk/>
            <pc:sldMk cId="2671740947" sldId="810"/>
            <ac:grpSpMk id="134" creationId="{4492289C-449A-49FF-BFDF-7CF790D7E68A}"/>
          </ac:grpSpMkLst>
        </pc:grpChg>
        <pc:grpChg chg="mod">
          <ac:chgData name="Timo Mühlhaus" userId="1b6b3aba618dadac" providerId="LiveId" clId="{378A58FB-C233-4241-86E8-15F814D8D970}" dt="2022-03-25T07:20:46.540" v="84"/>
          <ac:grpSpMkLst>
            <pc:docMk/>
            <pc:sldMk cId="2671740947" sldId="810"/>
            <ac:grpSpMk id="135" creationId="{6ADF148C-2122-4BBB-B83C-B8671153CD41}"/>
          </ac:grpSpMkLst>
        </pc:grpChg>
        <pc:grpChg chg="add del mod">
          <ac:chgData name="Timo Mühlhaus" userId="1b6b3aba618dadac" providerId="LiveId" clId="{378A58FB-C233-4241-86E8-15F814D8D970}" dt="2022-03-25T07:23:55.218" v="170" actId="478"/>
          <ac:grpSpMkLst>
            <pc:docMk/>
            <pc:sldMk cId="2671740947" sldId="810"/>
            <ac:grpSpMk id="152" creationId="{F34651CC-8A52-4506-AE08-1FBA9C76B100}"/>
          </ac:grpSpMkLst>
        </pc:grpChg>
        <pc:grpChg chg="mod">
          <ac:chgData name="Timo Mühlhaus" userId="1b6b3aba618dadac" providerId="LiveId" clId="{378A58FB-C233-4241-86E8-15F814D8D970}" dt="2022-03-25T07:23:51.451" v="168"/>
          <ac:grpSpMkLst>
            <pc:docMk/>
            <pc:sldMk cId="2671740947" sldId="810"/>
            <ac:grpSpMk id="153" creationId="{C6D60025-A6FA-49F9-AB23-6AE9E71B2C91}"/>
          </ac:grpSpMkLst>
        </pc:grpChg>
        <pc:grpChg chg="add del mod">
          <ac:chgData name="Timo Mühlhaus" userId="1b6b3aba618dadac" providerId="LiveId" clId="{378A58FB-C233-4241-86E8-15F814D8D970}" dt="2022-03-25T07:23:55.218" v="170" actId="478"/>
          <ac:grpSpMkLst>
            <pc:docMk/>
            <pc:sldMk cId="2671740947" sldId="810"/>
            <ac:grpSpMk id="166" creationId="{03D9D400-EE4D-433C-B95D-3C4F0AF98BAE}"/>
          </ac:grpSpMkLst>
        </pc:grpChg>
        <pc:grpChg chg="mod">
          <ac:chgData name="Timo Mühlhaus" userId="1b6b3aba618dadac" providerId="LiveId" clId="{378A58FB-C233-4241-86E8-15F814D8D970}" dt="2022-03-25T07:23:51.451" v="168"/>
          <ac:grpSpMkLst>
            <pc:docMk/>
            <pc:sldMk cId="2671740947" sldId="810"/>
            <ac:grpSpMk id="176" creationId="{31D3B838-5C83-4977-BFF9-351EE5C75337}"/>
          </ac:grpSpMkLst>
        </pc:grpChg>
        <pc:grpChg chg="mod">
          <ac:chgData name="Timo Mühlhaus" userId="1b6b3aba618dadac" providerId="LiveId" clId="{378A58FB-C233-4241-86E8-15F814D8D970}" dt="2022-03-25T07:23:51.451" v="168"/>
          <ac:grpSpMkLst>
            <pc:docMk/>
            <pc:sldMk cId="2671740947" sldId="810"/>
            <ac:grpSpMk id="177" creationId="{DE74C9A7-C19C-4704-A700-BB46A61FECB1}"/>
          </ac:grpSpMkLst>
        </pc:grpChg>
        <pc:grpChg chg="mod">
          <ac:chgData name="Timo Mühlhaus" userId="1b6b3aba618dadac" providerId="LiveId" clId="{378A58FB-C233-4241-86E8-15F814D8D970}" dt="2022-03-25T07:23:51.451" v="168"/>
          <ac:grpSpMkLst>
            <pc:docMk/>
            <pc:sldMk cId="2671740947" sldId="810"/>
            <ac:grpSpMk id="182" creationId="{406C86FF-3605-4E82-8B7D-91BE9000EDEB}"/>
          </ac:grpSpMkLst>
        </pc:grpChg>
        <pc:grpChg chg="add mod">
          <ac:chgData name="Timo Mühlhaus" userId="1b6b3aba618dadac" providerId="LiveId" clId="{378A58FB-C233-4241-86E8-15F814D8D970}" dt="2022-03-25T07:24:01.493" v="173" actId="1076"/>
          <ac:grpSpMkLst>
            <pc:docMk/>
            <pc:sldMk cId="2671740947" sldId="810"/>
            <ac:grpSpMk id="186" creationId="{4BCBFB8B-6CED-4517-866F-58F0BCE2B406}"/>
          </ac:grpSpMkLst>
        </pc:grpChg>
        <pc:grpChg chg="mod">
          <ac:chgData name="Timo Mühlhaus" userId="1b6b3aba618dadac" providerId="LiveId" clId="{378A58FB-C233-4241-86E8-15F814D8D970}" dt="2022-03-25T07:23:57.859" v="172"/>
          <ac:grpSpMkLst>
            <pc:docMk/>
            <pc:sldMk cId="2671740947" sldId="810"/>
            <ac:grpSpMk id="187" creationId="{1D872ECA-015E-4ED3-8C9A-D1BED1DAFC50}"/>
          </ac:grpSpMkLst>
        </pc:grpChg>
        <pc:grpChg chg="add mod">
          <ac:chgData name="Timo Mühlhaus" userId="1b6b3aba618dadac" providerId="LiveId" clId="{378A58FB-C233-4241-86E8-15F814D8D970}" dt="2022-03-25T07:24:01.493" v="173" actId="1076"/>
          <ac:grpSpMkLst>
            <pc:docMk/>
            <pc:sldMk cId="2671740947" sldId="810"/>
            <ac:grpSpMk id="200" creationId="{2C1B2A34-9247-41A7-A0D7-C1FCDF1C47AB}"/>
          </ac:grpSpMkLst>
        </pc:grpChg>
        <pc:grpChg chg="mod">
          <ac:chgData name="Timo Mühlhaus" userId="1b6b3aba618dadac" providerId="LiveId" clId="{378A58FB-C233-4241-86E8-15F814D8D970}" dt="2022-03-25T07:23:57.859" v="172"/>
          <ac:grpSpMkLst>
            <pc:docMk/>
            <pc:sldMk cId="2671740947" sldId="810"/>
            <ac:grpSpMk id="210" creationId="{B5E11511-D2BC-47F8-9BE8-69F702BE8402}"/>
          </ac:grpSpMkLst>
        </pc:grpChg>
        <pc:grpChg chg="mod">
          <ac:chgData name="Timo Mühlhaus" userId="1b6b3aba618dadac" providerId="LiveId" clId="{378A58FB-C233-4241-86E8-15F814D8D970}" dt="2022-03-25T07:23:57.859" v="172"/>
          <ac:grpSpMkLst>
            <pc:docMk/>
            <pc:sldMk cId="2671740947" sldId="810"/>
            <ac:grpSpMk id="211" creationId="{F5326E05-46D3-4506-9D6B-DCD9072683F0}"/>
          </ac:grpSpMkLst>
        </pc:grpChg>
        <pc:grpChg chg="mod">
          <ac:chgData name="Timo Mühlhaus" userId="1b6b3aba618dadac" providerId="LiveId" clId="{378A58FB-C233-4241-86E8-15F814D8D970}" dt="2022-03-25T07:23:57.859" v="172"/>
          <ac:grpSpMkLst>
            <pc:docMk/>
            <pc:sldMk cId="2671740947" sldId="810"/>
            <ac:grpSpMk id="216" creationId="{12EB3757-2679-49BB-8EE9-01D929549111}"/>
          </ac:grpSpMkLst>
        </pc:grpChg>
        <pc:picChg chg="add mod">
          <ac:chgData name="Timo Mühlhaus" userId="1b6b3aba618dadac" providerId="LiveId" clId="{378A58FB-C233-4241-86E8-15F814D8D970}" dt="2022-03-25T07:21:08.551" v="94" actId="14100"/>
          <ac:picMkLst>
            <pc:docMk/>
            <pc:sldMk cId="2671740947" sldId="810"/>
            <ac:picMk id="72" creationId="{FC96FAF5-350D-4302-8A69-16044950F898}"/>
          </ac:picMkLst>
        </pc:picChg>
        <pc:picChg chg="add mod">
          <ac:chgData name="Timo Mühlhaus" userId="1b6b3aba618dadac" providerId="LiveId" clId="{378A58FB-C233-4241-86E8-15F814D8D970}" dt="2022-03-25T07:21:05.014" v="93" actId="14100"/>
          <ac:picMkLst>
            <pc:docMk/>
            <pc:sldMk cId="2671740947" sldId="810"/>
            <ac:picMk id="73" creationId="{0E86C054-6EA7-4A5B-9CBF-81D630AD6D27}"/>
          </ac:picMkLst>
        </pc:picChg>
        <pc:picChg chg="add del mod">
          <ac:chgData name="Timo Mühlhaus" userId="1b6b3aba618dadac" providerId="LiveId" clId="{378A58FB-C233-4241-86E8-15F814D8D970}" dt="2022-03-25T07:23:55.994" v="171" actId="478"/>
          <ac:picMkLst>
            <pc:docMk/>
            <pc:sldMk cId="2671740947" sldId="810"/>
            <ac:picMk id="74" creationId="{83A22760-FCF9-4880-B45E-9CEA36944147}"/>
          </ac:picMkLst>
        </pc:picChg>
        <pc:picChg chg="add mod">
          <ac:chgData name="Timo Mühlhaus" userId="1b6b3aba618dadac" providerId="LiveId" clId="{378A58FB-C233-4241-86E8-15F814D8D970}" dt="2022-03-25T07:24:01.493" v="173" actId="1076"/>
          <ac:picMkLst>
            <pc:docMk/>
            <pc:sldMk cId="2671740947" sldId="810"/>
            <ac:picMk id="185" creationId="{A2427D19-564C-4BC7-AFFB-2DDD5899878F}"/>
          </ac:picMkLst>
        </pc:picChg>
        <pc:cxnChg chg="add del mod">
          <ac:chgData name="Timo Mühlhaus" userId="1b6b3aba618dadac" providerId="LiveId" clId="{378A58FB-C233-4241-86E8-15F814D8D970}" dt="2022-03-25T07:20:23" v="79" actId="478"/>
          <ac:cxnSpMkLst>
            <pc:docMk/>
            <pc:sldMk cId="2671740947" sldId="810"/>
            <ac:cxnSpMk id="75" creationId="{ACCF0431-4D95-413C-BF06-3A02582F429B}"/>
          </ac:cxnSpMkLst>
        </pc:cxnChg>
        <pc:cxnChg chg="add mod">
          <ac:chgData name="Timo Mühlhaus" userId="1b6b3aba618dadac" providerId="LiveId" clId="{378A58FB-C233-4241-86E8-15F814D8D970}" dt="2022-03-25T07:24:19.548" v="176" actId="693"/>
          <ac:cxnSpMkLst>
            <pc:docMk/>
            <pc:sldMk cId="2671740947" sldId="810"/>
            <ac:cxnSpMk id="109" creationId="{EC15A80F-38E9-4BC0-8575-FDFB86AA1E08}"/>
          </ac:cxnSpMkLst>
        </pc:cxnChg>
        <pc:cxnChg chg="add del mod">
          <ac:chgData name="Timo Mühlhaus" userId="1b6b3aba618dadac" providerId="LiveId" clId="{378A58FB-C233-4241-86E8-15F814D8D970}" dt="2022-03-25T07:23:47.898" v="167" actId="478"/>
          <ac:cxnSpMkLst>
            <pc:docMk/>
            <pc:sldMk cId="2671740947" sldId="810"/>
            <ac:cxnSpMk id="148" creationId="{A5478437-3C80-4838-AB09-20ECC9054216}"/>
          </ac:cxnSpMkLst>
        </pc:cxnChg>
        <pc:cxnChg chg="add del mod">
          <ac:chgData name="Timo Mühlhaus" userId="1b6b3aba618dadac" providerId="LiveId" clId="{378A58FB-C233-4241-86E8-15F814D8D970}" dt="2022-03-25T07:23:47.898" v="167" actId="478"/>
          <ac:cxnSpMkLst>
            <pc:docMk/>
            <pc:sldMk cId="2671740947" sldId="810"/>
            <ac:cxnSpMk id="150" creationId="{D9681432-43EE-425C-A289-B8C3987EB29B}"/>
          </ac:cxnSpMkLst>
        </pc:cxnChg>
        <pc:cxnChg chg="add del mod">
          <ac:chgData name="Timo Mühlhaus" userId="1b6b3aba618dadac" providerId="LiveId" clId="{378A58FB-C233-4241-86E8-15F814D8D970}" dt="2022-03-25T07:24:46.187" v="185" actId="478"/>
          <ac:cxnSpMkLst>
            <pc:docMk/>
            <pc:sldMk cId="2671740947" sldId="810"/>
            <ac:cxnSpMk id="219" creationId="{DD78AB70-5716-4716-9665-B2E94C0A39E9}"/>
          </ac:cxnSpMkLst>
        </pc:cxnChg>
      </pc:sldChg>
      <pc:sldChg chg="addSp delSp modSp add mod ord">
        <pc:chgData name="Timo Mühlhaus" userId="1b6b3aba618dadac" providerId="LiveId" clId="{378A58FB-C233-4241-86E8-15F814D8D970}" dt="2022-03-25T07:28:00.323" v="280" actId="1076"/>
        <pc:sldMkLst>
          <pc:docMk/>
          <pc:sldMk cId="712228518" sldId="811"/>
        </pc:sldMkLst>
        <pc:spChg chg="mod">
          <ac:chgData name="Timo Mühlhaus" userId="1b6b3aba618dadac" providerId="LiveId" clId="{378A58FB-C233-4241-86E8-15F814D8D970}" dt="2022-03-25T07:27:43.863" v="277" actId="20577"/>
          <ac:spMkLst>
            <pc:docMk/>
            <pc:sldMk cId="712228518" sldId="811"/>
            <ac:spMk id="2" creationId="{9CC3F480-41A3-43D5-A45C-308C61411923}"/>
          </ac:spMkLst>
        </pc:spChg>
        <pc:spChg chg="mod">
          <ac:chgData name="Timo Mühlhaus" userId="1b6b3aba618dadac" providerId="LiveId" clId="{378A58FB-C233-4241-86E8-15F814D8D970}" dt="2022-03-25T07:26:43.932" v="209" actId="14100"/>
          <ac:spMkLst>
            <pc:docMk/>
            <pc:sldMk cId="712228518" sldId="811"/>
            <ac:spMk id="3" creationId="{796D4F03-F226-4822-B37B-2D1775A4CB11}"/>
          </ac:spMkLst>
        </pc:spChg>
        <pc:spChg chg="del mod">
          <ac:chgData name="Timo Mühlhaus" userId="1b6b3aba618dadac" providerId="LiveId" clId="{378A58FB-C233-4241-86E8-15F814D8D970}" dt="2022-03-25T07:26:32.702" v="205" actId="478"/>
          <ac:spMkLst>
            <pc:docMk/>
            <pc:sldMk cId="712228518" sldId="811"/>
            <ac:spMk id="5" creationId="{82C507A4-A320-401F-BDED-DD13E6C631F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4" creationId="{72BA4C2F-6DDD-4DF1-B39F-7225D68B26E9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5" creationId="{E752CA0A-09C2-48D2-97CE-460CE7CE67CC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6" creationId="{91499D94-178B-4AE8-82F7-1BFF2D62CF1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7" creationId="{1E932FA4-C488-4E89-8C7B-D1ABC186189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8" creationId="{158C3A15-919B-43D1-B904-23EAE0D3B8C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9" creationId="{29DF5AA4-9FA7-4533-8F4B-35E8130AE49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0" creationId="{AB7D3894-8E82-4738-AD72-95613A1F638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1" creationId="{4B74199F-43BB-4CDC-8348-0112E6A0E96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2" creationId="{2DE1FDEE-F411-4D7B-93AE-C7757AB5658B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3" creationId="{283F3CB5-0BAD-4A45-B11C-6C4843006AD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4" creationId="{18EE442F-ECA4-479A-8B0E-13C113FE889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5" creationId="{4E9B4FE5-1387-463A-B27A-557758E8EDD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6" creationId="{910D2657-E634-463C-809B-A6ED2656449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7" creationId="{50803CAA-B4ED-47D3-84A8-6FCE6FE4A0D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8" creationId="{E30D0EFA-7933-41BB-91DE-EE61D8D883C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9" creationId="{573F1F6C-8DA4-490C-854F-50FAA0D13D3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0" creationId="{B20C7C3F-387B-4653-92D8-1D9BA129C7C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1" creationId="{A53EB86E-E179-4EFD-B62C-1365071771F3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2" creationId="{F16B4021-2B07-4C46-A40E-BA406B9CD3CD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3" creationId="{CB842477-37E6-4BB2-8F87-50C6B6F1590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4" creationId="{D3E5B041-8079-4342-929C-3340885538E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5" creationId="{A89223E0-2894-4155-BEB2-49B58215BE0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6" creationId="{457F193F-2A9D-45F0-B2EF-81A9BF67F657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7" creationId="{A71DADAC-2529-44B2-840E-936371095F32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8" creationId="{8B942A0A-B260-48CC-AAC2-4E884E912483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9" creationId="{59114B9F-16C9-4B3D-BD3E-568EAC8B805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0" creationId="{80428E7E-DF3C-4630-A5FA-29EB5B89DCC2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1" creationId="{20B3A237-0FA0-45DB-A309-5D785A9829C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2" creationId="{905C3796-2E21-47D0-8157-B35D68B4082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3" creationId="{F5519E40-2A54-4D6C-BF04-38B2B46C392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4" creationId="{FB439A75-5E6D-4CFA-ACB1-4905BF37A7E8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5" creationId="{24EBD497-E140-4983-A2CE-A1ACFCADAFF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6" creationId="{46A29E4C-6AFB-49D6-9ABC-8A4EA97FD613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7" creationId="{0210EA96-44D5-4A4C-B91F-D30E8759AEA2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8" creationId="{E6FF2417-D754-4819-8DE5-2505CD059B3D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9" creationId="{81CCCC8F-46C2-4246-A4D8-46AE6CA57D2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10" creationId="{65FA8D05-2108-43B5-A190-480E146E8C5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11" creationId="{F49D7E94-A79F-42AC-84B5-94C468BBD43D}"/>
          </ac:spMkLst>
        </pc:spChg>
        <pc:spChg chg="add mod">
          <ac:chgData name="Timo Mühlhaus" userId="1b6b3aba618dadac" providerId="LiveId" clId="{378A58FB-C233-4241-86E8-15F814D8D970}" dt="2022-03-25T07:26:59.165" v="211" actId="1076"/>
          <ac:spMkLst>
            <pc:docMk/>
            <pc:sldMk cId="712228518" sldId="811"/>
            <ac:spMk id="112" creationId="{1726385A-D990-4E62-AEE8-D2218128654B}"/>
          </ac:spMkLst>
        </pc:spChg>
        <pc:spChg chg="add mod">
          <ac:chgData name="Timo Mühlhaus" userId="1b6b3aba618dadac" providerId="LiveId" clId="{378A58FB-C233-4241-86E8-15F814D8D970}" dt="2022-03-25T07:26:59.165" v="211" actId="1076"/>
          <ac:spMkLst>
            <pc:docMk/>
            <pc:sldMk cId="712228518" sldId="811"/>
            <ac:spMk id="113" creationId="{DDAF1CD9-726B-4D34-83F2-82167D6B75F1}"/>
          </ac:spMkLst>
        </pc:spChg>
        <pc:spChg chg="add mod">
          <ac:chgData name="Timo Mühlhaus" userId="1b6b3aba618dadac" providerId="LiveId" clId="{378A58FB-C233-4241-86E8-15F814D8D970}" dt="2022-03-25T07:26:59.165" v="211" actId="1076"/>
          <ac:spMkLst>
            <pc:docMk/>
            <pc:sldMk cId="712228518" sldId="811"/>
            <ac:spMk id="114" creationId="{AFA1A4D7-C054-402C-86BB-934E8655FC2F}"/>
          </ac:spMkLst>
        </pc:spChg>
        <pc:spChg chg="add mod">
          <ac:chgData name="Timo Mühlhaus" userId="1b6b3aba618dadac" providerId="LiveId" clId="{378A58FB-C233-4241-86E8-15F814D8D970}" dt="2022-03-25T07:28:00.323" v="280" actId="1076"/>
          <ac:spMkLst>
            <pc:docMk/>
            <pc:sldMk cId="712228518" sldId="811"/>
            <ac:spMk id="115" creationId="{B2468B2D-CF30-4AE8-A3AD-D7EFAA92CC96}"/>
          </ac:spMkLst>
        </pc:spChg>
        <pc:spChg chg="add mod">
          <ac:chgData name="Timo Mühlhaus" userId="1b6b3aba618dadac" providerId="LiveId" clId="{378A58FB-C233-4241-86E8-15F814D8D970}" dt="2022-03-25T07:27:55.603" v="279" actId="1076"/>
          <ac:spMkLst>
            <pc:docMk/>
            <pc:sldMk cId="712228518" sldId="811"/>
            <ac:spMk id="116" creationId="{DED76086-16F9-4ED2-BDD7-B9F3D50026D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19" creationId="{2EF09521-13DD-44FB-A904-B4DAF4EF07A8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0" creationId="{21E93187-0189-4D09-98B3-AA83BC2441D8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1" creationId="{A7151815-058D-4BF8-A472-E08C2EAB646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2" creationId="{161E4DAD-8291-4702-A547-F978E47CFD7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3" creationId="{AB2F127E-EB44-442C-9C49-CCAB97D407D3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4" creationId="{CA6E6A7F-C7AB-40B0-87C9-46E71028C7F9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5" creationId="{74AB089D-7B39-4682-ABF4-1C5C6DAB09F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6" creationId="{B354B499-FE10-46A7-B0F7-F55A6ED5F40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7" creationId="{D57A71C9-7004-41C5-8119-65B1B42E93E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8" creationId="{C9F7B806-0AF8-40EB-8552-F59321348DE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9" creationId="{2AD4BB1F-5D70-46FE-800F-D21E3C76F2F5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30" creationId="{E4F0A79E-CAA0-4611-A15A-812A4E6F8841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38" creationId="{58013352-BB61-4AA6-AB5F-A4F5303DE941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39" creationId="{C62A9C94-D636-42F1-9CDC-8CB1CD64446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0" creationId="{CD33571E-D68B-41A6-BCD6-90804E1EE6A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1" creationId="{FB8E69C7-4C05-4433-92A8-A4073CDD882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2" creationId="{3240D3F5-F28D-4434-8681-B445B7B4695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3" creationId="{BB9F1350-1EE1-4B29-8863-6DE89E1FF7EC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4" creationId="{E76FE9EF-83E2-4D8E-8F87-C4680E2D45DB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5" creationId="{53BC17BC-EA7A-44AD-A519-4EE3646C4BB5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6" creationId="{06F569A2-5023-47DF-B1F6-1F92F1252468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7" creationId="{4C3E2FCC-DD02-4FBA-B1A3-422DE8A0E4C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8" creationId="{FD0B69A9-C372-48DE-85BF-2C555A471EA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9" creationId="{9826DA2A-F1E7-45E1-9000-571128581E7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50" creationId="{191F77BA-5CC9-458A-90D5-C0CDD006BB3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53" creationId="{43888F18-6B80-4C55-9099-6D05A1B30972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56" creationId="{7E46C9AD-A518-4E8A-9B3B-C36D093A007C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59" creationId="{F46D66D2-95EC-4798-A564-22E56EEC0C4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2" creationId="{0D59C2B3-1B3E-4EC4-9A42-097931E55D2C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3" creationId="{C5B3D543-9DC7-4F24-A834-79711F876E39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4" creationId="{DE6A5EE6-A20E-4525-833E-80CA64F69045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5" creationId="{8D02DCE4-38E7-43F5-910A-F17D1BB9048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6" creationId="{A82340DD-DD64-4D56-B46D-8379BBA5735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7" creationId="{11C0C3A9-B3C1-4FBD-8829-66505980070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8" creationId="{96335846-37DE-4D15-AEE4-BCE1212B34D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0" creationId="{18AB2A2A-D872-4969-AE54-DCF0B972E5E1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1" creationId="{44B5B221-D91B-4721-840A-786FF3EC7B31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2" creationId="{8E8E80B0-30F4-4AA1-A9B8-4EEB7B8B088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3" creationId="{DBC6F96C-75C6-4449-9FA3-BD91FDA62D0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4" creationId="{55A69CD1-2C84-44C6-88C2-3926D1B4A767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5" creationId="{D05EE722-B37D-4F14-B271-7532E2BDF2D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6" creationId="{2B5CD810-8180-475A-B569-E11CE3A22DC9}"/>
          </ac:spMkLst>
        </pc:spChg>
        <pc:grpChg chg="del">
          <ac:chgData name="Timo Mühlhaus" userId="1b6b3aba618dadac" providerId="LiveId" clId="{378A58FB-C233-4241-86E8-15F814D8D970}" dt="2022-03-25T07:26:27.887" v="203" actId="478"/>
          <ac:grpSpMkLst>
            <pc:docMk/>
            <pc:sldMk cId="712228518" sldId="811"/>
            <ac:grpSpMk id="6" creationId="{DDA104DB-78FF-4411-A9FF-F0923CD2EAFE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72" creationId="{27A74AEC-E591-4250-834A-9606E5836993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73" creationId="{CEE34B88-57FE-43AB-9BD7-EDDBDB4A5AA5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117" creationId="{061CBB4A-7B6D-4E1B-87C0-52B172A44DFB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18" creationId="{290E8E36-3BE2-46B3-AE57-D01EB24C6968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131" creationId="{9289FF81-03D8-48EB-B6D5-F0FAFE66E016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2" creationId="{E83DC756-5BD0-4A07-9E5B-CDDA1E6FFDCE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3" creationId="{FA24C85C-1160-4DB4-AA88-C322A6254114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4" creationId="{C2CAF598-54D3-4DEC-B628-26C0ADC00300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5" creationId="{A6FBEA68-1644-4EA4-8382-74EBAFE67BCF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6" creationId="{FC878F58-F686-43E6-B522-9561A0D2A613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7" creationId="{3C476BFC-86C6-466B-B0F8-67703A808CB9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161" creationId="{CABDA894-D8F3-49EA-B1BB-DBA7F3A7B487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169" creationId="{27A99BBE-887E-47B6-9AF5-E472400F5F47}"/>
          </ac:grpSpMkLst>
        </pc:grp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77" creationId="{0263D8F3-ECE7-4F02-BB21-C7297AF7E1D4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78" creationId="{9AB95C14-28CD-4096-8070-1FEF2DCEDAA3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79" creationId="{FC7FAA1F-D47D-4C82-9BA6-0DB424C6C78B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0" creationId="{8BDBB815-AC53-461E-9D86-34BC474AA2B2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1" creationId="{C25721B3-5E34-4B2C-9733-BD1DCB7CCDED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2" creationId="{6E65E592-7257-4255-B29F-016A6675DC28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3" creationId="{39FC96B5-B655-4D0D-AB43-9F994A1E65B2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4" creationId="{379CBBA3-4DC6-4530-B5BD-1421696B2044}"/>
          </ac:picMkLst>
        </pc:pic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1" creationId="{74D562B7-116A-401D-AF87-363F8AE9D125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2" creationId="{1462517A-C0CF-4A86-B826-53285806B3B5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4" creationId="{7E110D99-B2E1-4C57-9AA9-20DD3810FDA0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5" creationId="{95A940CF-5DBD-4F36-B5F7-BDC2A205DC27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7" creationId="{DB352677-CC18-4505-A19C-29DEDA471B08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8" creationId="{C5A76672-A858-4155-B781-5157C717B53B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60" creationId="{E564E89A-6C44-41A1-9935-CB6CDB31BC86}"/>
          </ac:cxnSpMkLst>
        </pc:cxnChg>
      </pc:sldChg>
      <pc:sldChg chg="addSp delSp modSp add mod modAnim">
        <pc:chgData name="Timo Mühlhaus" userId="1b6b3aba618dadac" providerId="LiveId" clId="{378A58FB-C233-4241-86E8-15F814D8D970}" dt="2022-03-25T07:41:34.892" v="479" actId="20577"/>
        <pc:sldMkLst>
          <pc:docMk/>
          <pc:sldMk cId="1503223628" sldId="812"/>
        </pc:sldMkLst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4" creationId="{01F57357-4C3F-4C3C-A2ED-5B5EBD2EB347}"/>
          </ac:spMkLst>
        </pc:spChg>
        <pc:spChg chg="mod topLvl">
          <ac:chgData name="Timo Mühlhaus" userId="1b6b3aba618dadac" providerId="LiveId" clId="{378A58FB-C233-4241-86E8-15F814D8D970}" dt="2022-03-25T07:39:47.698" v="453" actId="164"/>
          <ac:spMkLst>
            <pc:docMk/>
            <pc:sldMk cId="1503223628" sldId="812"/>
            <ac:spMk id="6" creationId="{203F6927-1706-43EC-9C46-5B3E4218A180}"/>
          </ac:spMkLst>
        </pc:spChg>
        <pc:spChg chg="mod topLvl">
          <ac:chgData name="Timo Mühlhaus" userId="1b6b3aba618dadac" providerId="LiveId" clId="{378A58FB-C233-4241-86E8-15F814D8D970}" dt="2022-03-25T07:40:45.540" v="473" actId="1038"/>
          <ac:spMkLst>
            <pc:docMk/>
            <pc:sldMk cId="1503223628" sldId="812"/>
            <ac:spMk id="9" creationId="{862C0C84-5B36-4C09-94AD-76972CBE9C2E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13" creationId="{D2A71BFB-DDE0-4BD4-8650-CB22D4B88F55}"/>
          </ac:spMkLst>
        </pc:spChg>
        <pc:spChg chg="mod topLvl">
          <ac:chgData name="Timo Mühlhaus" userId="1b6b3aba618dadac" providerId="LiveId" clId="{378A58FB-C233-4241-86E8-15F814D8D970}" dt="2022-03-25T07:41:34.892" v="479" actId="20577"/>
          <ac:spMkLst>
            <pc:docMk/>
            <pc:sldMk cId="1503223628" sldId="812"/>
            <ac:spMk id="14" creationId="{8F47C663-0DA6-48A1-B50E-CC058828A1D8}"/>
          </ac:spMkLst>
        </pc:spChg>
        <pc:spChg chg="mod topLvl">
          <ac:chgData name="Timo Mühlhaus" userId="1b6b3aba618dadac" providerId="LiveId" clId="{378A58FB-C233-4241-86E8-15F814D8D970}" dt="2022-03-25T07:41:31.732" v="478" actId="20577"/>
          <ac:spMkLst>
            <pc:docMk/>
            <pc:sldMk cId="1503223628" sldId="812"/>
            <ac:spMk id="16" creationId="{12796C51-7B95-40C7-BCDB-F93644745C97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18" creationId="{0761D747-4590-4B24-B44F-3047A13BF2F1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19" creationId="{DE4753E1-BF82-44EE-B8AF-320E0DFF0855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21" creationId="{E9A7FE92-BB30-4755-909F-FE4F3E167E3A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22" creationId="{E4F1C616-0568-4DAB-8752-F6DACE3C7B50}"/>
          </ac:spMkLst>
        </pc:spChg>
        <pc:grpChg chg="add del mod">
          <ac:chgData name="Timo Mühlhaus" userId="1b6b3aba618dadac" providerId="LiveId" clId="{378A58FB-C233-4241-86E8-15F814D8D970}" dt="2022-03-25T07:39:39.610" v="452" actId="165"/>
          <ac:grpSpMkLst>
            <pc:docMk/>
            <pc:sldMk cId="1503223628" sldId="812"/>
            <ac:grpSpMk id="3" creationId="{16F24BB8-80EB-4A2B-BEB2-C6DE15C24FEB}"/>
          </ac:grpSpMkLst>
        </pc:grpChg>
        <pc:grpChg chg="add mod">
          <ac:chgData name="Timo Mühlhaus" userId="1b6b3aba618dadac" providerId="LiveId" clId="{378A58FB-C233-4241-86E8-15F814D8D970}" dt="2022-03-25T07:39:47.698" v="453" actId="164"/>
          <ac:grpSpMkLst>
            <pc:docMk/>
            <pc:sldMk cId="1503223628" sldId="812"/>
            <ac:grpSpMk id="7" creationId="{0C53D531-CBB0-4AFD-AE6F-07132655F464}"/>
          </ac:grpSpMkLst>
        </pc:grpChg>
        <pc:picChg chg="mod topLvl">
          <ac:chgData name="Timo Mühlhaus" userId="1b6b3aba618dadac" providerId="LiveId" clId="{378A58FB-C233-4241-86E8-15F814D8D970}" dt="2022-03-25T07:39:47.698" v="453" actId="164"/>
          <ac:picMkLst>
            <pc:docMk/>
            <pc:sldMk cId="1503223628" sldId="812"/>
            <ac:picMk id="15" creationId="{DFA99208-9E11-4598-96C0-F517A7FA3049}"/>
          </ac:picMkLst>
        </pc:picChg>
        <pc:cxnChg chg="mod topLvl">
          <ac:chgData name="Timo Mühlhaus" userId="1b6b3aba618dadac" providerId="LiveId" clId="{378A58FB-C233-4241-86E8-15F814D8D970}" dt="2022-03-25T07:39:47.698" v="453" actId="164"/>
          <ac:cxnSpMkLst>
            <pc:docMk/>
            <pc:sldMk cId="1503223628" sldId="812"/>
            <ac:cxnSpMk id="5" creationId="{E7DE3EA5-17C5-47BD-B131-5C0813432458}"/>
          </ac:cxnSpMkLst>
        </pc:cxnChg>
        <pc:cxnChg chg="mod topLvl">
          <ac:chgData name="Timo Mühlhaus" userId="1b6b3aba618dadac" providerId="LiveId" clId="{378A58FB-C233-4241-86E8-15F814D8D970}" dt="2022-03-25T07:39:39.610" v="452" actId="165"/>
          <ac:cxnSpMkLst>
            <pc:docMk/>
            <pc:sldMk cId="1503223628" sldId="812"/>
            <ac:cxnSpMk id="8" creationId="{28172EF3-49FA-4299-A074-8BEF132334EE}"/>
          </ac:cxnSpMkLst>
        </pc:cxnChg>
        <pc:cxnChg chg="mod topLvl">
          <ac:chgData name="Timo Mühlhaus" userId="1b6b3aba618dadac" providerId="LiveId" clId="{378A58FB-C233-4241-86E8-15F814D8D970}" dt="2022-03-25T07:39:39.610" v="452" actId="165"/>
          <ac:cxnSpMkLst>
            <pc:docMk/>
            <pc:sldMk cId="1503223628" sldId="812"/>
            <ac:cxnSpMk id="10" creationId="{2B851D7D-7B33-4C43-81B8-A6307E76C25B}"/>
          </ac:cxnSpMkLst>
        </pc:cxnChg>
      </pc:sldChg>
      <pc:sldChg chg="addSp delSp modSp add mod">
        <pc:chgData name="Timo Mühlhaus" userId="1b6b3aba618dadac" providerId="LiveId" clId="{378A58FB-C233-4241-86E8-15F814D8D970}" dt="2022-03-25T08:24:21.631" v="600" actId="1076"/>
        <pc:sldMkLst>
          <pc:docMk/>
          <pc:sldMk cId="2011683321" sldId="813"/>
        </pc:sldMkLst>
        <pc:grpChg chg="del">
          <ac:chgData name="Timo Mühlhaus" userId="1b6b3aba618dadac" providerId="LiveId" clId="{378A58FB-C233-4241-86E8-15F814D8D970}" dt="2022-03-25T08:16:47.940" v="575" actId="478"/>
          <ac:grpSpMkLst>
            <pc:docMk/>
            <pc:sldMk cId="2011683321" sldId="813"/>
            <ac:grpSpMk id="148" creationId="{244D3245-FC9A-44A7-82C2-33654EC20EB0}"/>
          </ac:grpSpMkLst>
        </pc:grpChg>
        <pc:picChg chg="add mod">
          <ac:chgData name="Timo Mühlhaus" userId="1b6b3aba618dadac" providerId="LiveId" clId="{378A58FB-C233-4241-86E8-15F814D8D970}" dt="2022-03-25T08:23:48.063" v="594" actId="1076"/>
          <ac:picMkLst>
            <pc:docMk/>
            <pc:sldMk cId="2011683321" sldId="813"/>
            <ac:picMk id="98" creationId="{1C9CF267-74D2-439A-ADB5-B8D902322ECE}"/>
          </ac:picMkLst>
        </pc:picChg>
        <pc:picChg chg="add mod">
          <ac:chgData name="Timo Mühlhaus" userId="1b6b3aba618dadac" providerId="LiveId" clId="{378A58FB-C233-4241-86E8-15F814D8D970}" dt="2022-03-25T08:24:21.631" v="600" actId="1076"/>
          <ac:picMkLst>
            <pc:docMk/>
            <pc:sldMk cId="2011683321" sldId="813"/>
            <ac:picMk id="102" creationId="{933A6D7B-DE96-4AC6-A57C-5BABA0F731F1}"/>
          </ac:picMkLst>
        </pc:picChg>
        <pc:picChg chg="add mod">
          <ac:chgData name="Timo Mühlhaus" userId="1b6b3aba618dadac" providerId="LiveId" clId="{378A58FB-C233-4241-86E8-15F814D8D970}" dt="2022-03-25T08:23:48.063" v="594" actId="1076"/>
          <ac:picMkLst>
            <pc:docMk/>
            <pc:sldMk cId="2011683321" sldId="813"/>
            <ac:picMk id="1026" creationId="{4B6D5595-97B8-4E68-B626-17459824DE87}"/>
          </ac:picMkLst>
        </pc:picChg>
        <pc:picChg chg="add mod">
          <ac:chgData name="Timo Mühlhaus" userId="1b6b3aba618dadac" providerId="LiveId" clId="{378A58FB-C233-4241-86E8-15F814D8D970}" dt="2022-03-25T08:23:50.095" v="595" actId="1076"/>
          <ac:picMkLst>
            <pc:docMk/>
            <pc:sldMk cId="2011683321" sldId="813"/>
            <ac:picMk id="1028" creationId="{B368A551-84ED-4897-947B-F865C4B48612}"/>
          </ac:picMkLst>
        </pc:picChg>
        <pc:cxnChg chg="mod">
          <ac:chgData name="Timo Mühlhaus" userId="1b6b3aba618dadac" providerId="LiveId" clId="{378A58FB-C233-4241-86E8-15F814D8D970}" dt="2022-03-25T08:16:47.940" v="575" actId="478"/>
          <ac:cxnSpMkLst>
            <pc:docMk/>
            <pc:sldMk cId="2011683321" sldId="813"/>
            <ac:cxnSpMk id="238" creationId="{5883335E-25F3-4397-BBA0-810506903857}"/>
          </ac:cxnSpMkLst>
        </pc:cxnChg>
        <pc:cxnChg chg="mod">
          <ac:chgData name="Timo Mühlhaus" userId="1b6b3aba618dadac" providerId="LiveId" clId="{378A58FB-C233-4241-86E8-15F814D8D970}" dt="2022-03-25T08:16:47.940" v="575" actId="478"/>
          <ac:cxnSpMkLst>
            <pc:docMk/>
            <pc:sldMk cId="2011683321" sldId="813"/>
            <ac:cxnSpMk id="260" creationId="{99D26690-4F1F-454F-BFDB-E1BE463AD9AE}"/>
          </ac:cxnSpMkLst>
        </pc:cxnChg>
        <pc:cxnChg chg="mod">
          <ac:chgData name="Timo Mühlhaus" userId="1b6b3aba618dadac" providerId="LiveId" clId="{378A58FB-C233-4241-86E8-15F814D8D970}" dt="2022-03-25T08:16:47.940" v="575" actId="478"/>
          <ac:cxnSpMkLst>
            <pc:docMk/>
            <pc:sldMk cId="2011683321" sldId="813"/>
            <ac:cxnSpMk id="263" creationId="{B5183806-0BE7-4381-A26A-4F0456EDAED2}"/>
          </ac:cxnSpMkLst>
        </pc:cxnChg>
      </pc:sldChg>
      <pc:sldChg chg="add">
        <pc:chgData name="Timo Mühlhaus" userId="1b6b3aba618dadac" providerId="LiveId" clId="{378A58FB-C233-4241-86E8-15F814D8D970}" dt="2022-03-25T08:20:46.424" v="579"/>
        <pc:sldMkLst>
          <pc:docMk/>
          <pc:sldMk cId="3976278768" sldId="814"/>
        </pc:sldMkLst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Kathryn Dumschott" userId="S::dumschott@nfdi4plants.org::3f4b3204-3fcb-4a7e-ab9c-cad5a010dc66" providerId="AD" clId="Web-{7222E4C2-08F6-CE3D-9E77-FFC497E7C4BA}"/>
    <pc:docChg chg="modSld">
      <pc:chgData name="Kathryn Dumschott" userId="S::dumschott@nfdi4plants.org::3f4b3204-3fcb-4a7e-ab9c-cad5a010dc66" providerId="AD" clId="Web-{7222E4C2-08F6-CE3D-9E77-FFC497E7C4BA}" dt="2022-09-22T10:50:28.824" v="0"/>
      <pc:docMkLst>
        <pc:docMk/>
      </pc:docMkLst>
      <pc:sldChg chg="addSp">
        <pc:chgData name="Kathryn Dumschott" userId="S::dumschott@nfdi4plants.org::3f4b3204-3fcb-4a7e-ab9c-cad5a010dc66" providerId="AD" clId="Web-{7222E4C2-08F6-CE3D-9E77-FFC497E7C4BA}" dt="2022-09-22T10:50:28.824" v="0"/>
        <pc:sldMkLst>
          <pc:docMk/>
          <pc:sldMk cId="225933596" sldId="749"/>
        </pc:sldMkLst>
        <pc:inkChg chg="add">
          <ac:chgData name="Kathryn Dumschott" userId="S::dumschott@nfdi4plants.org::3f4b3204-3fcb-4a7e-ab9c-cad5a010dc66" providerId="AD" clId="Web-{7222E4C2-08F6-CE3D-9E77-FFC497E7C4BA}" dt="2022-09-22T10:50:28.824" v="0"/>
          <ac:inkMkLst>
            <pc:docMk/>
            <pc:sldMk cId="225933596" sldId="749"/>
            <ac:inkMk id="3" creationId="{58982A9A-3288-BD73-9145-32B7C8869106}"/>
          </ac:inkMkLst>
        </pc:ink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3384132276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3384132276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Timo Mühlhaus" userId="ec4c495b-3573-4e22-8f4a-5458e146a2e8" providerId="ADAL" clId="{60BE74BC-2C7B-43AE-88F5-0E4EFBC249A7}"/>
    <pc:docChg chg="custSel delSld modSld">
      <pc:chgData name="Timo Mühlhaus" userId="ec4c495b-3573-4e22-8f4a-5458e146a2e8" providerId="ADAL" clId="{60BE74BC-2C7B-43AE-88F5-0E4EFBC249A7}" dt="2022-03-25T08:56:59.427" v="71" actId="14100"/>
      <pc:docMkLst>
        <pc:docMk/>
      </pc:docMkLst>
      <pc:sldChg chg="addSp modSp">
        <pc:chgData name="Timo Mühlhaus" userId="ec4c495b-3573-4e22-8f4a-5458e146a2e8" providerId="ADAL" clId="{60BE74BC-2C7B-43AE-88F5-0E4EFBC249A7}" dt="2022-03-25T08:45:41.070" v="28" actId="164"/>
        <pc:sldMkLst>
          <pc:docMk/>
          <pc:sldMk cId="3285514407" sldId="662"/>
        </pc:sldMkLst>
        <pc:spChg chg="mod">
          <ac:chgData name="Timo Mühlhaus" userId="ec4c495b-3573-4e22-8f4a-5458e146a2e8" providerId="ADAL" clId="{60BE74BC-2C7B-43AE-88F5-0E4EFBC249A7}" dt="2022-03-25T08:45:41.070" v="28" actId="164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ec4c495b-3573-4e22-8f4a-5458e146a2e8" providerId="ADAL" clId="{60BE74BC-2C7B-43AE-88F5-0E4EFBC249A7}" dt="2022-03-25T08:45:41.070" v="28" actId="164"/>
          <ac:spMkLst>
            <pc:docMk/>
            <pc:sldMk cId="3285514407" sldId="662"/>
            <ac:spMk id="28" creationId="{1DDEBCD4-9E58-467D-B41F-561B6D3F30BF}"/>
          </ac:spMkLst>
        </pc:spChg>
        <pc:grpChg chg="add mod">
          <ac:chgData name="Timo Mühlhaus" userId="ec4c495b-3573-4e22-8f4a-5458e146a2e8" providerId="ADAL" clId="{60BE74BC-2C7B-43AE-88F5-0E4EFBC249A7}" dt="2022-03-25T08:45:41.070" v="28" actId="164"/>
          <ac:grpSpMkLst>
            <pc:docMk/>
            <pc:sldMk cId="3285514407" sldId="662"/>
            <ac:grpSpMk id="3" creationId="{6A505C85-DEBE-48C9-8642-4443EDFD1D8E}"/>
          </ac:grpSpMkLst>
        </pc:grpChg>
        <pc:grpChg chg="mod">
          <ac:chgData name="Timo Mühlhaus" userId="ec4c495b-3573-4e22-8f4a-5458e146a2e8" providerId="ADAL" clId="{60BE74BC-2C7B-43AE-88F5-0E4EFBC249A7}" dt="2022-03-25T08:45:41.070" v="28" actId="164"/>
          <ac:grpSpMkLst>
            <pc:docMk/>
            <pc:sldMk cId="3285514407" sldId="662"/>
            <ac:grpSpMk id="29" creationId="{2D1F7F72-5E60-4BBE-802F-B2F86C1EB0B9}"/>
          </ac:grpSpMkLst>
        </pc:grpChg>
        <pc:picChg chg="mod">
          <ac:chgData name="Timo Mühlhaus" userId="ec4c495b-3573-4e22-8f4a-5458e146a2e8" providerId="ADAL" clId="{60BE74BC-2C7B-43AE-88F5-0E4EFBC249A7}" dt="2022-03-25T08:45:41.070" v="28" actId="164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ec4c495b-3573-4e22-8f4a-5458e146a2e8" providerId="ADAL" clId="{60BE74BC-2C7B-43AE-88F5-0E4EFBC249A7}" dt="2022-03-25T08:45:41.070" v="28" actId="164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ec4c495b-3573-4e22-8f4a-5458e146a2e8" providerId="ADAL" clId="{60BE74BC-2C7B-43AE-88F5-0E4EFBC249A7}" dt="2022-03-25T08:45:41.070" v="28" actId="164"/>
          <ac:picMkLst>
            <pc:docMk/>
            <pc:sldMk cId="3285514407" sldId="662"/>
            <ac:picMk id="71" creationId="{21C2D027-B03F-4F95-BDCA-34236D61AB5D}"/>
          </ac:picMkLst>
        </pc:picChg>
      </pc:sldChg>
      <pc:sldChg chg="del">
        <pc:chgData name="Timo Mühlhaus" userId="ec4c495b-3573-4e22-8f4a-5458e146a2e8" providerId="ADAL" clId="{60BE74BC-2C7B-43AE-88F5-0E4EFBC249A7}" dt="2022-03-25T08:53:23.169" v="62" actId="47"/>
        <pc:sldMkLst>
          <pc:docMk/>
          <pc:sldMk cId="3636857298" sldId="680"/>
        </pc:sldMkLst>
      </pc:sldChg>
      <pc:sldChg chg="addSp modSp mod">
        <pc:chgData name="Timo Mühlhaus" userId="ec4c495b-3573-4e22-8f4a-5458e146a2e8" providerId="ADAL" clId="{60BE74BC-2C7B-43AE-88F5-0E4EFBC249A7}" dt="2022-03-25T08:44:18.215" v="21" actId="1076"/>
        <pc:sldMkLst>
          <pc:docMk/>
          <pc:sldMk cId="2967692925" sldId="757"/>
        </pc:sldMkLst>
        <pc:spChg chg="mod">
          <ac:chgData name="Timo Mühlhaus" userId="ec4c495b-3573-4e22-8f4a-5458e146a2e8" providerId="ADAL" clId="{60BE74BC-2C7B-43AE-88F5-0E4EFBC249A7}" dt="2022-03-25T08:43:58.939" v="14" actId="1076"/>
          <ac:spMkLst>
            <pc:docMk/>
            <pc:sldMk cId="2967692925" sldId="757"/>
            <ac:spMk id="24" creationId="{7D499B47-F99A-437D-9761-D78C5343C14F}"/>
          </ac:spMkLst>
        </pc:spChg>
        <pc:spChg chg="add mod">
          <ac:chgData name="Timo Mühlhaus" userId="ec4c495b-3573-4e22-8f4a-5458e146a2e8" providerId="ADAL" clId="{60BE74BC-2C7B-43AE-88F5-0E4EFBC249A7}" dt="2022-03-25T08:44:14.953" v="20" actId="1076"/>
          <ac:spMkLst>
            <pc:docMk/>
            <pc:sldMk cId="2967692925" sldId="757"/>
            <ac:spMk id="28" creationId="{2677F0C6-35F7-470A-8D18-9AF50128083C}"/>
          </ac:spMkLst>
        </pc:spChg>
        <pc:picChg chg="add mod">
          <ac:chgData name="Timo Mühlhaus" userId="ec4c495b-3573-4e22-8f4a-5458e146a2e8" providerId="ADAL" clId="{60BE74BC-2C7B-43AE-88F5-0E4EFBC249A7}" dt="2022-03-25T08:44:18.215" v="21" actId="1076"/>
          <ac:picMkLst>
            <pc:docMk/>
            <pc:sldMk cId="2967692925" sldId="757"/>
            <ac:picMk id="25" creationId="{3AAD2C0B-3477-4B67-96D2-90F54BAD67CC}"/>
          </ac:picMkLst>
        </pc:picChg>
        <pc:cxnChg chg="add mod">
          <ac:chgData name="Timo Mühlhaus" userId="ec4c495b-3573-4e22-8f4a-5458e146a2e8" providerId="ADAL" clId="{60BE74BC-2C7B-43AE-88F5-0E4EFBC249A7}" dt="2022-03-25T08:43:56.675" v="13" actId="14100"/>
          <ac:cxnSpMkLst>
            <pc:docMk/>
            <pc:sldMk cId="2967692925" sldId="757"/>
            <ac:cxnSpMk id="29" creationId="{11F7EA36-6266-4E42-8C02-E04494FD443D}"/>
          </ac:cxnSpMkLst>
        </pc:cxnChg>
      </pc:sldChg>
      <pc:sldChg chg="modSp del mod">
        <pc:chgData name="Timo Mühlhaus" userId="ec4c495b-3573-4e22-8f4a-5458e146a2e8" providerId="ADAL" clId="{60BE74BC-2C7B-43AE-88F5-0E4EFBC249A7}" dt="2022-03-25T08:56:41.399" v="67" actId="47"/>
        <pc:sldMkLst>
          <pc:docMk/>
          <pc:sldMk cId="2192242556" sldId="777"/>
        </pc:sldMkLst>
        <pc:spChg chg="mod">
          <ac:chgData name="Timo Mühlhaus" userId="ec4c495b-3573-4e22-8f4a-5458e146a2e8" providerId="ADAL" clId="{60BE74BC-2C7B-43AE-88F5-0E4EFBC249A7}" dt="2022-03-25T08:55:29.180" v="66" actId="33524"/>
          <ac:spMkLst>
            <pc:docMk/>
            <pc:sldMk cId="2192242556" sldId="777"/>
            <ac:spMk id="22" creationId="{B166C12F-67C8-48CE-B7BF-15CC54D95730}"/>
          </ac:spMkLst>
        </pc:spChg>
      </pc:sldChg>
      <pc:sldChg chg="modSp mod">
        <pc:chgData name="Timo Mühlhaus" userId="ec4c495b-3573-4e22-8f4a-5458e146a2e8" providerId="ADAL" clId="{60BE74BC-2C7B-43AE-88F5-0E4EFBC249A7}" dt="2022-03-25T08:56:59.427" v="71" actId="14100"/>
        <pc:sldMkLst>
          <pc:docMk/>
          <pc:sldMk cId="1096824849" sldId="778"/>
        </pc:sldMkLst>
        <pc:spChg chg="mod">
          <ac:chgData name="Timo Mühlhaus" userId="ec4c495b-3573-4e22-8f4a-5458e146a2e8" providerId="ADAL" clId="{60BE74BC-2C7B-43AE-88F5-0E4EFBC249A7}" dt="2022-03-25T08:56:59.427" v="71" actId="14100"/>
          <ac:spMkLst>
            <pc:docMk/>
            <pc:sldMk cId="1096824849" sldId="778"/>
            <ac:spMk id="126" creationId="{51454D98-071E-4C41-BB7D-BA398674F7EF}"/>
          </ac:spMkLst>
        </pc:spChg>
      </pc:sldChg>
      <pc:sldChg chg="modSp mod">
        <pc:chgData name="Timo Mühlhaus" userId="ec4c495b-3573-4e22-8f4a-5458e146a2e8" providerId="ADAL" clId="{60BE74BC-2C7B-43AE-88F5-0E4EFBC249A7}" dt="2022-03-25T08:43:08.562" v="2" actId="14100"/>
        <pc:sldMkLst>
          <pc:docMk/>
          <pc:sldMk cId="2037235101" sldId="802"/>
        </pc:sldMkLst>
        <pc:spChg chg="mod">
          <ac:chgData name="Timo Mühlhaus" userId="ec4c495b-3573-4e22-8f4a-5458e146a2e8" providerId="ADAL" clId="{60BE74BC-2C7B-43AE-88F5-0E4EFBC249A7}" dt="2022-03-25T08:43:08.562" v="2" actId="14100"/>
          <ac:spMkLst>
            <pc:docMk/>
            <pc:sldMk cId="2037235101" sldId="802"/>
            <ac:spMk id="24" creationId="{C4E7A93F-9C69-4C87-A6BD-8C65308590B8}"/>
          </ac:spMkLst>
        </pc:spChg>
      </pc:sldChg>
      <pc:sldChg chg="addSp delSp modSp mod">
        <pc:chgData name="Timo Mühlhaus" userId="ec4c495b-3573-4e22-8f4a-5458e146a2e8" providerId="ADAL" clId="{60BE74BC-2C7B-43AE-88F5-0E4EFBC249A7}" dt="2022-03-25T08:45:17.085" v="26" actId="1076"/>
        <pc:sldMkLst>
          <pc:docMk/>
          <pc:sldMk cId="3012116927" sldId="803"/>
        </pc:sldMkLst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7" creationId="{0CCFC5E9-E379-4024-8044-349FA766573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41" creationId="{6D6B4A4D-5C06-4C3F-A870-F3272AE634BA}"/>
          </ac:spMkLst>
        </pc:spChg>
        <pc:spChg chg="del mod">
          <ac:chgData name="Timo Mühlhaus" userId="ec4c495b-3573-4e22-8f4a-5458e146a2e8" providerId="ADAL" clId="{60BE74BC-2C7B-43AE-88F5-0E4EFBC249A7}" dt="2022-03-25T08:43:32.154" v="5" actId="21"/>
          <ac:spMkLst>
            <pc:docMk/>
            <pc:sldMk cId="3012116927" sldId="803"/>
            <ac:spMk id="144" creationId="{D4D3BF59-E66B-4B44-80D9-73D5D934020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52" creationId="{AAA4EBEE-C8D5-4E5B-BFEA-9BB1FE397A5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56" creationId="{0BDD40AB-3754-4517-84A5-3A1A72EBE9C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57" creationId="{84A0FAB2-E32A-49B1-A8D3-E9E127A7BD9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58" creationId="{4C37A5B3-23B2-48A8-9C72-A30E17D17C1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60" creationId="{C66C5760-F6C5-43CE-9ABD-FB9EA282493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62" creationId="{BCFDB4F5-2BD9-4B0E-B2A2-737160161BC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68" creationId="{A6B66EA3-62EE-4649-878F-67030861F96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72" creationId="{832BC4FE-A77D-46B6-81D4-B513D1E99E2E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76" creationId="{440D38A9-D806-47B4-8161-1E78FCFE1E1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77" creationId="{4F1D2563-7FB2-4CAD-9909-B0E538A9852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80" creationId="{CEB5FAA6-8335-4736-BC2A-31929C7AC7D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85" creationId="{6BCDE5E3-37E9-4200-84F3-0B9CA721CBC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88" creationId="{99F8C23E-9CE0-44D8-BE2D-45C2BC451C9E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89" creationId="{3B70CA06-946F-46E7-878D-F468F461F8E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92" creationId="{0E928166-BFF6-44F2-8D7F-2D8FFCDB8D4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93" creationId="{31182534-63E7-4F4D-B126-ECDA2573F9A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98" creationId="{AA08E253-B8F8-4301-A973-45BA5BBCC52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200" creationId="{DAE673FE-7866-4351-93EF-1B187D150F6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201" creationId="{9631BAC2-69C3-4FB3-A6C3-35E0DF85BF7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263" creationId="{08F6382F-747C-41FD-A7F5-DA9D6A65911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29" creationId="{1DD2F605-61AE-4E1A-A54D-8CFAAB0BCA5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37" creationId="{799BE33B-094E-4C87-967B-16D098846F2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1" creationId="{63E2DAC8-CA07-449B-890D-181025C8BCB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6" creationId="{B7654AC8-74B6-45E3-9945-B29EA4A734C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7" creationId="{B1AF0D3A-0D23-4B33-9162-EAA8A69559E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8" creationId="{EA4BB191-8E40-445F-83B9-3B9FD1325EB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9" creationId="{9BBD04F2-B66A-4BE6-9162-A6D017B3F20C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0" creationId="{512C4528-2753-4C02-911E-D8D20E51234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1" creationId="{4CDAA4B3-181F-4C91-AF9C-0689CA6C119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2" creationId="{5EF3D2FD-B080-4C26-8526-2DD26B2A874C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3" creationId="{D7E53B14-75BA-4695-9BFA-04CF9921BDD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4" creationId="{4D7E3368-B042-4C4A-BC0F-A95E83F9814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5" creationId="{071F1620-5C3A-4FD7-BC3F-21564909528A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6" creationId="{47645118-2ECC-42DE-B3F2-6C562B36DD2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7" creationId="{766D2A86-F428-485C-8366-117FB403874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8" creationId="{656AFA8A-F3F0-4370-AC38-B79F10D0D8E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9" creationId="{E492F784-5A31-45C7-8422-2EA233D0ABD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0" creationId="{8353490F-119D-48EB-9E05-51F3418A6A1B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1" creationId="{CF34A1A8-D954-4D63-B0F7-578551E233AA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2" creationId="{1F10201E-7586-42D0-AAF1-D3298928433B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3" creationId="{A0143B97-01FF-4EBA-BFA7-D30F7F21F52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4" creationId="{7F8A6F51-99F3-4313-BE5D-A9FF406656C2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5" creationId="{77407A51-39AD-4CE5-BE5C-41FF492EE90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6" creationId="{EB367065-29B2-4FC4-AE44-77EDC390151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7" creationId="{E025A730-ADC9-4711-B856-3A87019B93C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8" creationId="{45FEBE12-F40E-4ADB-978E-77421619897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87" creationId="{A29CAF29-148E-47DC-8DEE-D11CAA6946C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2" creationId="{76301ECA-69A7-425A-92C0-E8B121EE479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3" creationId="{6ADC5C85-C391-4124-BD5B-72BCE9437C3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4" creationId="{1DA04A9D-59A8-4102-8EF2-0AA3E4CB6FE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5" creationId="{E766BB00-6863-4987-A24C-CC902546AED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6" creationId="{87F8BE4E-23AC-4B91-A24C-415E9F061B3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7" creationId="{0302422D-48E0-46DC-B57A-41B9F0604A92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8" creationId="{E4085D65-F699-4503-9A37-B1F9E96ACE22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9" creationId="{C11BC8A4-5EA5-47A4-A015-AFE22938854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0" creationId="{5ADD4641-CB9F-4675-8EE6-A7CB41A6FCF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1" creationId="{3091596E-E96D-4A44-B868-2E835DE506F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2" creationId="{7836E3B6-AC5B-4D8F-ABFE-B8B5099CFFE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3" creationId="{B029D7DC-F65F-4E4D-9A34-AEACCA045EA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6" creationId="{84691BA3-AB95-4F40-B0DF-1458A27BC10C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7" creationId="{46D51540-1F1C-4842-A78D-E723255CB67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8" creationId="{AC2331FB-14F9-4C5B-99AC-47B16756F48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9" creationId="{D800DA9C-52F5-4A32-BF97-8687210963D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0" creationId="{35FE3FEF-30AC-4B29-9E3F-B1C7E8B98B7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1" creationId="{6D1526E7-05C8-4950-AB09-0A02B4B6231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2" creationId="{A647F984-D145-4328-959B-D6374CD68A9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3" creationId="{781331B5-8631-4432-BE8E-0184D9874D2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4" creationId="{FC748329-27CD-45A2-93BF-286845A8EF1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5" creationId="{BAF19EE8-303F-4510-A3A1-71F2B16AEB8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6" creationId="{0134BE24-D37B-4898-9313-EC3729FD7FF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7" creationId="{8C7AB85C-51E7-4B84-BDBD-1B0807F6A7E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8" creationId="{93768359-3F03-402D-AB44-9117B3CE088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9" creationId="{9E0AFC16-7EAB-418C-A0BE-8F87B13AB942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20" creationId="{E5C132B9-A7EB-4E07-AD77-F808D29BA3C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25" creationId="{C44B6C57-4082-4A6B-9ABA-C06BD7F839C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26" creationId="{1E0DDA01-8B52-4DBD-A658-E142170AF04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31" creationId="{E034704E-359D-4766-BB9C-D459C7B4FCEB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32" creationId="{6E1DDB2C-5828-4F3C-8B23-55290478A67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33" creationId="{81599F2E-1034-4CE6-AC3E-A9CF7856DAE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39" creationId="{69E0DF3F-3DC9-4A16-89A2-BF1BC5A3D8B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42" creationId="{6CB6E84B-EB7A-4B8F-86B5-F880A4EB009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45" creationId="{7E81AC59-E327-445A-968E-2C16016A02FB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48" creationId="{BF386743-82BE-4C93-8C7A-0EE7CA865BB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49" creationId="{5987BF58-2AC8-4150-9589-8F87B6E411AE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50" creationId="{ABEBBD3F-8CA0-4390-882B-8335EEF0F4D3}"/>
          </ac:spMkLst>
        </pc:s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9" creationId="{04354F0D-8058-4DF5-A12E-32500D2068F9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51" creationId="{114AF22C-BD02-4BA5-9CB9-2F98B22B8E6B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54" creationId="{0189DB97-5736-4621-AFCE-2716F8B7E498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55" creationId="{E3711D8C-FA1A-478F-9C41-1985F86B7D2D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63" creationId="{52F4E01B-5DF7-45C9-BBBD-AA17783CBDEA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64" creationId="{38329311-B521-43ED-B315-8E1C3227B421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73" creationId="{6D844E9D-9DC1-4B76-9F8B-A257A6C35161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75" creationId="{29126C0A-6B52-4B77-A9A9-7A5132C90D7D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78" creationId="{9F907637-5AF1-4C36-B86D-7C9A291ED9C7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79" creationId="{48278E9E-E71E-4BC4-9532-D59F2CD66D9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87" creationId="{1F0545B6-0F88-4DCE-882B-EBC26DBF9A25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91" creationId="{22DEE7F1-30F6-410A-9346-F779DFC13BD7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94" creationId="{ACBF61F8-D4A5-4CC5-B6B5-C1A3060D987F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95" creationId="{01CC6DA7-B5F6-41E2-91E2-E279C836526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97" creationId="{28D91ADD-10A4-4A28-B658-06C9D19EE98F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217" creationId="{A7309B96-3629-43F8-BDFC-AB65383DFDFE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225" creationId="{57274B9A-884D-4E7B-95C9-B24EB2543094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262" creationId="{04AD064A-5287-4978-A3CE-212FC695063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30" creationId="{01D7FBF7-C896-43DA-BD02-4BDFA8064C2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34" creationId="{53429480-BE95-42A9-B294-6D381E3F830A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40" creationId="{792718C0-8153-487D-BF01-33E27FE70A10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44" creationId="{6E148076-C94A-424F-A890-1DE08CFF1583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45" creationId="{F6015494-B63F-4C8A-A15B-5964C7CBBACF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90" creationId="{AA2ADC41-CAA6-4C05-ADE5-6D4BD8312924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91" creationId="{ABD4FF97-7C11-4736-B911-67A4BC3768A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435" creationId="{B38DDC26-97F8-4E18-93FD-80FB5C75CBD7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436" creationId="{B39B8325-DFF1-405F-8D0A-C7D4297A0065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437" creationId="{D5C18609-6C9D-414E-ABA1-1DC8828969AC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438" creationId="{AD4E27F0-25CE-41C6-8E63-55A2349EA3D6}"/>
          </ac:grpSpMkLst>
        </pc:grpChg>
        <pc:picChg chg="del mod">
          <ac:chgData name="Timo Mühlhaus" userId="ec4c495b-3573-4e22-8f4a-5458e146a2e8" providerId="ADAL" clId="{60BE74BC-2C7B-43AE-88F5-0E4EFBC249A7}" dt="2022-03-25T08:43:32.154" v="5" actId="21"/>
          <ac:picMkLst>
            <pc:docMk/>
            <pc:sldMk cId="3012116927" sldId="803"/>
            <ac:picMk id="137" creationId="{6B7FFE03-6B52-4B9C-B59F-4765A2A365D7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53" creationId="{5DDE989E-E87E-4E43-BDF5-8FDA992F3D14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59" creationId="{F00B87E3-E73A-473E-B6A8-C7E92675CA9E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67" creationId="{93E990F5-482A-424C-B07B-17F74C849A3E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71" creationId="{66C89038-B2ED-49DF-9CA9-32CFA16E2F60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74" creationId="{5AB5C5F5-7451-4E21-A89C-3A2AFB2C58F3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86" creationId="{B4B22332-3445-415E-B657-B1A626AA3828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90" creationId="{CF5CC70F-A297-4649-9D4E-3104A6632C0F}"/>
          </ac:picMkLst>
        </pc:picChg>
        <pc:picChg chg="add mod">
          <ac:chgData name="Timo Mühlhaus" userId="ec4c495b-3573-4e22-8f4a-5458e146a2e8" providerId="ADAL" clId="{60BE74BC-2C7B-43AE-88F5-0E4EFBC249A7}" dt="2022-03-25T08:45:17.085" v="26" actId="1076"/>
          <ac:picMkLst>
            <pc:docMk/>
            <pc:sldMk cId="3012116927" sldId="803"/>
            <ac:picMk id="196" creationId="{75B52EA3-DB7C-4933-9A33-66D57BFF41DE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99" creationId="{AB9840AF-1E58-4DE4-A820-493D6E2127E9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38" creationId="{76241C0A-17F7-41CC-9279-8250A77C2510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39" creationId="{5F2F4A49-D2FF-42BE-88CA-117FAD57FD87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42" creationId="{ED834210-2DA5-4B14-BAE3-7DB1C500618A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43" creationId="{8DB014AA-E880-449B-AC8B-94BEAE840919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79" creationId="{86CBC598-3334-45D6-8992-514FD9167037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80" creationId="{32A3D63E-C7CC-415B-9685-CEEAD8077CFF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88" creationId="{E2A7075C-2CF7-4FD1-972B-1AA8C4C2E286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89" creationId="{E4A5B7B5-6C65-44F5-AA39-C9D1780CB3F2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434" creationId="{D82E84BD-19DF-459C-9556-3EEC9CC4A178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451" creationId="{9457E4C0-44FE-4AF6-BB45-49612DF2D47A}"/>
          </ac:picMkLst>
        </pc:picChg>
        <pc:cxnChg chg="del">
          <ac:chgData name="Timo Mühlhaus" userId="ec4c495b-3573-4e22-8f4a-5458e146a2e8" providerId="ADAL" clId="{60BE74BC-2C7B-43AE-88F5-0E4EFBC249A7}" dt="2022-03-25T08:43:34.571" v="6" actId="478"/>
          <ac:cxnSpMkLst>
            <pc:docMk/>
            <pc:sldMk cId="3012116927" sldId="803"/>
            <ac:cxnSpMk id="161" creationId="{82022EDB-01C6-4BF1-A3C7-CFE977FCD3E0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65" creationId="{649E0991-4896-4F8A-BC76-AC2576A87ED2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66" creationId="{9CD7C780-1A61-4F7B-83E4-DE6231ED1DCB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69" creationId="{20A43784-0657-4D36-8E18-ED8E020CB2C5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70" creationId="{8634DDC6-C4DC-4226-8222-9002D05B79B4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81" creationId="{63395977-49E9-47E1-ACF9-4DD283273D3B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82" creationId="{E2F788F9-AAB2-44E5-96A1-9087755F7586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83" creationId="{89F25436-E9C5-46FC-8687-110CFE7F164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84" creationId="{D2D017D7-B620-4E9C-B7BE-767B9B39BBAF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202" creationId="{A3C227BC-B4BB-4D3F-AF0E-5ECDCF17317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204" creationId="{3DDD7E85-B4FB-47FF-B55B-45123220CD1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205" creationId="{E3B5F7B3-7F85-4A47-9B42-B01420CD60EE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208" creationId="{1A881624-607B-49C3-8314-BF491AD54CF2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31" creationId="{1DA3F126-257B-4BB3-BD77-4ACE6ADEBCE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32" creationId="{CACC45F2-03EF-4593-A3AC-1C59E7A1571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35" creationId="{2AFCCCF2-E23C-475A-A1DE-83E55A63CDEC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36" creationId="{D0DE0590-8F2D-4BD2-99C4-11ABD818D27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0" creationId="{1FD8D14A-71CF-40A1-9AFF-1083E17DF0F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1" creationId="{36D5D386-662F-4D06-AD80-828FD7134D61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2" creationId="{A3D91225-5398-4FC6-84CE-8ED5A9BB5C9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3" creationId="{05F4F2C9-8923-477D-ABFC-0C4C013FB0EF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4" creationId="{D325B88F-C907-4D4B-8D60-8D461996B38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5" creationId="{82396B9D-A95C-4787-AA5B-DF634D091240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6" creationId="{03AB4FF5-E645-4730-A82C-D92E5C75BEDA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7" creationId="{5CA58231-C516-42C6-A810-FF734C1137B1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8" creationId="{A03EBADB-FBAC-4D6C-B7AE-68C0216BDFAB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9" creationId="{5E52FC30-7CB2-4365-81F1-23C43CDB44A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1" creationId="{3E9C2E1F-9CA3-473C-8FD3-08814BEDDA8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2" creationId="{1ABCC2B3-A10A-4360-AED2-7286323280B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3" creationId="{B22D24C0-3174-4C02-A82B-93E2556EF511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4" creationId="{F76A8CC1-5A5C-4F5E-A64F-E1A5E09CA31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5" creationId="{E63195F7-D04F-48C5-98F4-2F988333240C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6" creationId="{00381DE3-4665-455A-AAE7-63CDBA487E82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04" creationId="{2F4BBD78-1003-4829-81DB-2D1652A4A9E5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05" creationId="{C03C83A4-767D-4EA5-B5DF-F04005916243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1" creationId="{BDF466F6-5E8F-4FB3-8977-6A9ACB99969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2" creationId="{87291D94-729C-42D8-AA76-725A6BD2BD8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3" creationId="{C0A5831B-09E5-4BFF-A2DC-6C75803902E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4" creationId="{56A23E7F-BADC-4EC9-BEF5-E82D986BA9D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7" creationId="{7A1A0815-8E2B-450A-8550-1500FCC876F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8" creationId="{0A0512DE-C616-42FD-8B60-AF0DD310F184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9" creationId="{68FA56AB-81B8-4401-8ABE-E699648EC9D0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30" creationId="{0DF5540B-9D4C-4EDA-A0F8-70CE81B7966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0" creationId="{6DA54ACF-4742-42E2-A0AC-B78A0FFBEA6E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1" creationId="{E5849FAA-09D1-4B43-B5C1-B88A18905C24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3" creationId="{DED110FC-F5AF-4A93-B266-D21EE246767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4" creationId="{A10BB312-E0A8-4C5F-907B-AAFEC4C8F540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6" creationId="{3DADA80B-E7A8-4072-B2C4-A507D672E91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7" creationId="{23146C80-7005-43FC-A901-6698493A4D70}"/>
          </ac:cxnSpMkLst>
        </pc:cxnChg>
      </pc:sldChg>
      <pc:sldChg chg="addSp modSp mod">
        <pc:chgData name="Timo Mühlhaus" userId="ec4c495b-3573-4e22-8f4a-5458e146a2e8" providerId="ADAL" clId="{60BE74BC-2C7B-43AE-88F5-0E4EFBC249A7}" dt="2022-03-25T08:47:53.357" v="61" actId="1038"/>
        <pc:sldMkLst>
          <pc:docMk/>
          <pc:sldMk cId="2218661737" sldId="807"/>
        </pc:sldMkLst>
        <pc:spChg chg="add mod">
          <ac:chgData name="Timo Mühlhaus" userId="ec4c495b-3573-4e22-8f4a-5458e146a2e8" providerId="ADAL" clId="{60BE74BC-2C7B-43AE-88F5-0E4EFBC249A7}" dt="2022-03-25T08:47:41.475" v="52" actId="14100"/>
          <ac:spMkLst>
            <pc:docMk/>
            <pc:sldMk cId="2218661737" sldId="807"/>
            <ac:spMk id="3" creationId="{C2FC1B94-EE6B-463F-AEB5-C29882C000BB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1" creationId="{A08A4203-44CD-439B-8AF2-5C7FAF1C6F32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2" creationId="{21E0006A-94E3-41EE-BBD9-B9E3237EAFF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7" creationId="{E574E376-E759-471C-B42B-047363A4796F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8" creationId="{F56C2870-ED92-46D8-943D-DD9AB10FB071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9" creationId="{9EF0EECB-C246-4A8E-9E09-E145516D8545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27" creationId="{A927125D-8043-4A3F-8450-880B9E5D9EF1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39" creationId="{F6CD916D-EDC5-4A4B-BC85-E29B6AEBE049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40" creationId="{250D500B-71DC-4EC2-A229-320F7B9B2FD5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46" creationId="{D25547B5-7431-4A9A-81AC-2AE255DBD170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3" creationId="{8109CD29-B439-46CC-91FC-C6A4685A2393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5" creationId="{1E80D0A0-993D-4E97-9631-96BF83FD8BA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6" creationId="{20060638-59E3-4508-9860-367706B9249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7" creationId="{16AB9479-23B8-48D3-A16D-DF9DE1414AC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8" creationId="{6CB1D591-7810-4B40-8FD3-7F9A71852BFA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0" creationId="{E27F41E9-F8D0-48CC-BD89-E19E91F6DAFD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1" creationId="{1149DF81-907C-41CF-8619-CA4FA961C2D7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2" creationId="{57CA0272-DBA7-492C-B579-6FDC5A9BC1F1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3" creationId="{A120C873-75D4-4B15-9201-967F03C7F0D6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6" creationId="{E42B65AB-0799-47F0-9C28-94E0FC7475A6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7" creationId="{2C6FFEBA-EE40-4D5C-846A-B61256F0EC8F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8" creationId="{D0D48CA5-14D2-47BA-A71C-9D19231A5BCF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72" creationId="{C8E0FF46-26B9-43F4-9515-016A93E3F00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82" creationId="{F14B747C-4340-4F67-8D9B-9C1E5BE91699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87" creationId="{4FC7D719-9297-4A4E-B80E-9B9D12B1CEE7}"/>
          </ac:spMkLst>
        </pc:s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2" creationId="{D4E22950-F93F-4B0A-ACD1-D03CE23A1CE6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10" creationId="{F2CECBE7-94FC-425C-B16A-A123A154D83B}"/>
          </ac:grpSpMkLst>
        </pc:grpChg>
        <pc:grpChg chg="add 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38" creationId="{7C8A8CF5-63AB-423E-B84B-AC93511D8FF8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41" creationId="{3AF06D62-342B-4B3D-8FBE-DD153E50183B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49" creationId="{DC1894DB-1D9D-4D22-8C73-45289B6451F6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59" creationId="{93A00246-350C-4E4A-8DB7-8C9E11D93E97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65" creationId="{862E596E-72E2-4A68-9A11-ED57C7305E82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86" creationId="{6C5F0B43-2579-4D68-802A-11D827D28D98}"/>
          </ac:grpSpMkLst>
        </pc:grp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2" creationId="{81532D49-B628-4875-92A7-42F31343EBA6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3" creationId="{2A2E31C2-33E7-4CCF-81FB-A970226B6699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4" creationId="{B85BDF5B-5248-42D4-AAE2-71CEB2B3D473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5" creationId="{6C50FE1A-7593-44AA-8A99-7FC7736FFBAE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8" creationId="{39951DA5-71EF-406F-AC99-B0826C89C9F6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50" creationId="{AC697283-A107-458B-B7FB-C32D7A0F0B22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51" creationId="{31733A4C-6F71-42BE-BF14-FCB874216C22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52" creationId="{FD75A620-1017-4623-BA36-0FC9F4A572C0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88" creationId="{61C0934B-0B10-4E57-ADA3-A946CF9D4C82}"/>
          </ac:picMkLst>
        </pc:picChg>
        <pc:picChg chg="mod ord modCrop">
          <ac:chgData name="Timo Mühlhaus" userId="ec4c495b-3573-4e22-8f4a-5458e146a2e8" providerId="ADAL" clId="{60BE74BC-2C7B-43AE-88F5-0E4EFBC249A7}" dt="2022-03-25T08:47:53.357" v="61" actId="1038"/>
          <ac:picMkLst>
            <pc:docMk/>
            <pc:sldMk cId="2218661737" sldId="807"/>
            <ac:picMk id="92" creationId="{F3F25202-ADBB-42E6-A27A-BDECEEEAA397}"/>
          </ac:picMkLst>
        </pc:picChg>
      </pc:sldChg>
    </pc:docChg>
  </pc:docChgLst>
  <pc:docChgLst>
    <pc:chgData name="Timo Mühlhaus" userId="1b6b3aba618dadac" providerId="LiveId" clId="{2617AFA3-A73D-4F03-AA1A-69E5B53C1EAE}"/>
    <pc:docChg chg="undo custSel addSld modSld">
      <pc:chgData name="Timo Mühlhaus" userId="1b6b3aba618dadac" providerId="LiveId" clId="{2617AFA3-A73D-4F03-AA1A-69E5B53C1EAE}" dt="2021-09-15T17:06:14.814" v="188" actId="20577"/>
      <pc:docMkLst>
        <pc:docMk/>
      </pc:docMkLst>
      <pc:sldChg chg="modSp mod">
        <pc:chgData name="Timo Mühlhaus" userId="1b6b3aba618dadac" providerId="LiveId" clId="{2617AFA3-A73D-4F03-AA1A-69E5B53C1EAE}" dt="2021-09-14T05:16:29.665" v="131" actId="1076"/>
        <pc:sldMkLst>
          <pc:docMk/>
          <pc:sldMk cId="689199237" sldId="568"/>
        </pc:sldMkLst>
        <pc:spChg chg="mod">
          <ac:chgData name="Timo Mühlhaus" userId="1b6b3aba618dadac" providerId="LiveId" clId="{2617AFA3-A73D-4F03-AA1A-69E5B53C1EAE}" dt="2021-09-14T05:16:29.665" v="131" actId="1076"/>
          <ac:spMkLst>
            <pc:docMk/>
            <pc:sldMk cId="689199237" sldId="568"/>
            <ac:spMk id="246" creationId="{E3E2C1AC-F314-470F-AC22-7C32C3CDD4AB}"/>
          </ac:spMkLst>
        </pc:spChg>
      </pc:sldChg>
      <pc:sldChg chg="modSp add mod">
        <pc:chgData name="Timo Mühlhaus" userId="1b6b3aba618dadac" providerId="LiveId" clId="{2617AFA3-A73D-4F03-AA1A-69E5B53C1EAE}" dt="2021-09-14T05:19:08.278" v="136" actId="14100"/>
        <pc:sldMkLst>
          <pc:docMk/>
          <pc:sldMk cId="2897223236" sldId="578"/>
        </pc:sldMkLst>
        <pc:spChg chg="mod">
          <ac:chgData name="Timo Mühlhaus" userId="1b6b3aba618dadac" providerId="LiveId" clId="{2617AFA3-A73D-4F03-AA1A-69E5B53C1EAE}" dt="2021-09-14T05:19:08.278" v="136" actId="14100"/>
          <ac:spMkLst>
            <pc:docMk/>
            <pc:sldMk cId="2897223236" sldId="578"/>
            <ac:spMk id="3" creationId="{916D58B5-8415-483A-832F-FD6D9A6E9161}"/>
          </ac:spMkLst>
        </pc:spChg>
      </pc:sldChg>
      <pc:sldChg chg="add">
        <pc:chgData name="Timo Mühlhaus" userId="1b6b3aba618dadac" providerId="LiveId" clId="{2617AFA3-A73D-4F03-AA1A-69E5B53C1EAE}" dt="2021-09-14T05:21:52.803" v="137"/>
        <pc:sldMkLst>
          <pc:docMk/>
          <pc:sldMk cId="1526150027" sldId="621"/>
        </pc:sldMkLst>
      </pc:sldChg>
      <pc:sldChg chg="modSp mod">
        <pc:chgData name="Timo Mühlhaus" userId="1b6b3aba618dadac" providerId="LiveId" clId="{2617AFA3-A73D-4F03-AA1A-69E5B53C1EAE}" dt="2021-09-14T05:13:50.714" v="0" actId="20577"/>
        <pc:sldMkLst>
          <pc:docMk/>
          <pc:sldMk cId="1202996092" sldId="717"/>
        </pc:sldMkLst>
        <pc:spChg chg="mod">
          <ac:chgData name="Timo Mühlhaus" userId="1b6b3aba618dadac" providerId="LiveId" clId="{2617AFA3-A73D-4F03-AA1A-69E5B53C1EAE}" dt="2021-09-14T05:13:50.714" v="0" actId="20577"/>
          <ac:spMkLst>
            <pc:docMk/>
            <pc:sldMk cId="1202996092" sldId="717"/>
            <ac:spMk id="9" creationId="{38B1FED6-A5F4-4197-B580-2CD6DE2CE964}"/>
          </ac:spMkLst>
        </pc:spChg>
      </pc:sldChg>
      <pc:sldChg chg="modSp mod">
        <pc:chgData name="Timo Mühlhaus" userId="1b6b3aba618dadac" providerId="LiveId" clId="{2617AFA3-A73D-4F03-AA1A-69E5B53C1EAE}" dt="2021-09-15T17:06:14.814" v="188" actId="20577"/>
        <pc:sldMkLst>
          <pc:docMk/>
          <pc:sldMk cId="3080402779" sldId="718"/>
        </pc:sldMkLst>
        <pc:spChg chg="mod">
          <ac:chgData name="Timo Mühlhaus" userId="1b6b3aba618dadac" providerId="LiveId" clId="{2617AFA3-A73D-4F03-AA1A-69E5B53C1EAE}" dt="2021-09-15T17:06:14.814" v="188" actId="20577"/>
          <ac:spMkLst>
            <pc:docMk/>
            <pc:sldMk cId="3080402779" sldId="718"/>
            <ac:spMk id="76" creationId="{E4FD99A9-43F4-4BA4-B2FD-DFDC2C45B583}"/>
          </ac:spMkLst>
        </pc:spChg>
      </pc:sldChg>
      <pc:sldChg chg="modSp mod">
        <pc:chgData name="Timo Mühlhaus" userId="1b6b3aba618dadac" providerId="LiveId" clId="{2617AFA3-A73D-4F03-AA1A-69E5B53C1EAE}" dt="2021-09-14T10:14:15.199" v="187" actId="1076"/>
        <pc:sldMkLst>
          <pc:docMk/>
          <pc:sldMk cId="1821549174" sldId="741"/>
        </pc:sldMkLst>
        <pc:spChg chg="mod">
          <ac:chgData name="Timo Mühlhaus" userId="1b6b3aba618dadac" providerId="LiveId" clId="{2617AFA3-A73D-4F03-AA1A-69E5B53C1EAE}" dt="2021-09-14T10:14:12.095" v="186" actId="1076"/>
          <ac:spMkLst>
            <pc:docMk/>
            <pc:sldMk cId="1821549174" sldId="741"/>
            <ac:spMk id="2" creationId="{630A211B-9340-4F5C-BB86-8E2B508613B8}"/>
          </ac:spMkLst>
        </pc:spChg>
        <pc:spChg chg="mod">
          <ac:chgData name="Timo Mühlhaus" userId="1b6b3aba618dadac" providerId="LiveId" clId="{2617AFA3-A73D-4F03-AA1A-69E5B53C1EAE}" dt="2021-09-14T10:14:08.191" v="184" actId="27636"/>
          <ac:spMkLst>
            <pc:docMk/>
            <pc:sldMk cId="1821549174" sldId="741"/>
            <ac:spMk id="58" creationId="{EF17BA1B-F013-44B6-9746-8B9F1061F7C1}"/>
          </ac:spMkLst>
        </pc:spChg>
        <pc:grpChg chg="mod">
          <ac:chgData name="Timo Mühlhaus" userId="1b6b3aba618dadac" providerId="LiveId" clId="{2617AFA3-A73D-4F03-AA1A-69E5B53C1EAE}" dt="2021-09-14T10:14:15.199" v="187" actId="1076"/>
          <ac:grpSpMkLst>
            <pc:docMk/>
            <pc:sldMk cId="1821549174" sldId="741"/>
            <ac:grpSpMk id="3" creationId="{F966F266-DFC0-47B4-9889-850DF5DCE816}"/>
          </ac:grpSpMkLst>
        </pc:grpChg>
      </pc:sldChg>
      <pc:sldChg chg="new">
        <pc:chgData name="Timo Mühlhaus" userId="1b6b3aba618dadac" providerId="LiveId" clId="{2617AFA3-A73D-4F03-AA1A-69E5B53C1EAE}" dt="2021-09-14T05:22:47.390" v="138" actId="680"/>
        <pc:sldMkLst>
          <pc:docMk/>
          <pc:sldMk cId="3555510011" sldId="742"/>
        </pc:sldMkLst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Timo Mühlhaus" userId="1b6b3aba618dadac" providerId="LiveId" clId="{8E542FEE-7FE1-4A89-9542-0641E9168F2B}"/>
    <pc:docChg chg="undo custSel addSld delSld modSld sldOrd">
      <pc:chgData name="Timo Mühlhaus" userId="1b6b3aba618dadac" providerId="LiveId" clId="{8E542FEE-7FE1-4A89-9542-0641E9168F2B}" dt="2021-11-26T12:46:13.832" v="843" actId="20577"/>
      <pc:docMkLst>
        <pc:docMk/>
      </pc:docMkLst>
      <pc:sldChg chg="del">
        <pc:chgData name="Timo Mühlhaus" userId="1b6b3aba618dadac" providerId="LiveId" clId="{8E542FEE-7FE1-4A89-9542-0641E9168F2B}" dt="2021-11-26T10:19:22.598" v="814" actId="47"/>
        <pc:sldMkLst>
          <pc:docMk/>
          <pc:sldMk cId="689199237" sldId="568"/>
        </pc:sldMkLst>
      </pc:sldChg>
      <pc:sldChg chg="modSp mod">
        <pc:chgData name="Timo Mühlhaus" userId="1b6b3aba618dadac" providerId="LiveId" clId="{8E542FEE-7FE1-4A89-9542-0641E9168F2B}" dt="2021-11-26T08:35:15.562" v="1" actId="1076"/>
        <pc:sldMkLst>
          <pc:docMk/>
          <pc:sldMk cId="709301252" sldId="639"/>
        </pc:sldMkLst>
        <pc:spChg chg="mod">
          <ac:chgData name="Timo Mühlhaus" userId="1b6b3aba618dadac" providerId="LiveId" clId="{8E542FEE-7FE1-4A89-9542-0641E9168F2B}" dt="2021-11-26T08:35:07.211" v="0" actId="1076"/>
          <ac:spMkLst>
            <pc:docMk/>
            <pc:sldMk cId="709301252" sldId="639"/>
            <ac:spMk id="10" creationId="{7676C632-E329-48D8-AF68-78412798987C}"/>
          </ac:spMkLst>
        </pc:spChg>
        <pc:spChg chg="mod">
          <ac:chgData name="Timo Mühlhaus" userId="1b6b3aba618dadac" providerId="LiveId" clId="{8E542FEE-7FE1-4A89-9542-0641E9168F2B}" dt="2021-11-26T08:35:15.562" v="1" actId="1076"/>
          <ac:spMkLst>
            <pc:docMk/>
            <pc:sldMk cId="709301252" sldId="639"/>
            <ac:spMk id="108" creationId="{1A888F6E-08A4-4EB9-AD65-4DC5F64E1CC6}"/>
          </ac:spMkLst>
        </pc:spChg>
      </pc:sldChg>
      <pc:sldChg chg="addSp delSp modSp">
        <pc:chgData name="Timo Mühlhaus" userId="1b6b3aba618dadac" providerId="LiveId" clId="{8E542FEE-7FE1-4A89-9542-0641E9168F2B}" dt="2021-11-26T08:47:32.828" v="28" actId="165"/>
        <pc:sldMkLst>
          <pc:docMk/>
          <pc:sldMk cId="3285514407" sldId="662"/>
        </pc:sldMkLst>
        <pc:spChg chg="mod topLvl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8" creationId="{6150DF54-DEC2-4159-B3B0-BC7903AD6B16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2" creationId="{21E0006A-94E3-41EE-BBD9-B9E3237EAFF8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7" creationId="{E574E376-E759-471C-B42B-047363A4796F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8" creationId="{F56C2870-ED92-46D8-943D-DD9AB10FB071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9" creationId="{9EF0EECB-C246-4A8E-9E09-E145516D8545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27" creationId="{A927125D-8043-4A3F-8450-880B9E5D9EF1}"/>
          </ac:spMkLst>
        </pc:spChg>
        <pc:spChg chg="mod topLvl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39" creationId="{CE97BF2B-A03F-44C9-802F-3023CFC64881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5" creationId="{1E80D0A0-993D-4E97-9631-96BF83FD8BA8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87" creationId="{4FC7D719-9297-4A4E-B80E-9B9D12B1CEE7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0" creationId="{51E594DC-39AD-4809-8073-66FD3B9AF071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8" creationId="{94E8D51B-CF13-4863-AAFD-4FE392151F59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9" creationId="{D26C5B47-D505-4230-B5BB-86866A78CAA7}"/>
          </ac:spMkLst>
        </pc:s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2" creationId="{D4E22950-F93F-4B0A-ACD1-D03CE23A1CE6}"/>
          </ac:grpSpMkLst>
        </pc:grpChg>
        <pc:grpChg chg="del mod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3" creationId="{2F47808B-F077-4CE3-90B3-E12C38B8B4A8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5" creationId="{BEE0E46B-4D56-45CC-A3B6-8B0E4EDB7D3E}"/>
          </ac:grpSpMkLst>
        </pc:grpChg>
        <pc:grpChg chg="del mod topLvl">
          <ac:chgData name="Timo Mühlhaus" userId="1b6b3aba618dadac" providerId="LiveId" clId="{8E542FEE-7FE1-4A89-9542-0641E9168F2B}" dt="2021-11-26T08:47:32.828" v="28" actId="165"/>
          <ac:grpSpMkLst>
            <pc:docMk/>
            <pc:sldMk cId="3285514407" sldId="662"/>
            <ac:grpSpMk id="9" creationId="{D337B079-0EBD-403D-96EA-A8E9EC9DC567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10" creationId="{F2CECBE7-94FC-425C-B16A-A123A154D83B}"/>
          </ac:grpSpMkLst>
        </pc:grpChg>
        <pc:grpChg chg="mod topLvl">
          <ac:chgData name="Timo Mühlhaus" userId="1b6b3aba618dadac" providerId="LiveId" clId="{8E542FEE-7FE1-4A89-9542-0641E9168F2B}" dt="2021-11-26T08:47:32.828" v="28" actId="165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49" creationId="{DC1894DB-1D9D-4D22-8C73-45289B6451F6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59" creationId="{93A00246-350C-4E4A-8DB7-8C9E11D93E97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65" creationId="{862E596E-72E2-4A68-9A11-ED57C7305E82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76" creationId="{5AC3DF54-BE94-46BC-8586-CAEBE85DFD50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81" creationId="{3B928E4E-B4A7-4769-8B40-F372992AB61F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86" creationId="{6C5F0B43-2579-4D68-802A-11D827D28D98}"/>
          </ac:grpSpMkLst>
        </pc:grpChg>
        <pc:picChg chg="del">
          <ac:chgData name="Timo Mühlhaus" userId="1b6b3aba618dadac" providerId="LiveId" clId="{8E542FEE-7FE1-4A89-9542-0641E9168F2B}" dt="2021-11-26T08:46:51.160" v="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2" creationId="{FD75A620-1017-4623-BA36-0FC9F4A572C0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69" creationId="{510C1A93-6B79-4CAB-AB19-A82BD10FAA8F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70" creationId="{89F5BD75-201F-4257-A911-9E371BC7077F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88" creationId="{61C0934B-0B10-4E57-ADA3-A946CF9D4C82}"/>
          </ac:picMkLst>
        </pc:picChg>
        <pc:picChg chg="add mod">
          <ac:chgData name="Timo Mühlhaus" userId="1b6b3aba618dadac" providerId="LiveId" clId="{8E542FEE-7FE1-4A89-9542-0641E9168F2B}" dt="2021-11-26T08:47:01.906" v="26" actId="1076"/>
          <ac:picMkLst>
            <pc:docMk/>
            <pc:sldMk cId="3285514407" sldId="662"/>
            <ac:picMk id="1026" creationId="{22CCF58F-0B1C-4337-B9D8-6206FD601403}"/>
          </ac:picMkLst>
        </pc:pic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addSp delSp modSp mod">
        <pc:chgData name="Timo Mühlhaus" userId="1b6b3aba618dadac" providerId="LiveId" clId="{8E542FEE-7FE1-4A89-9542-0641E9168F2B}" dt="2021-11-26T08:48:09.050" v="34" actId="1076"/>
        <pc:sldMkLst>
          <pc:docMk/>
          <pc:sldMk cId="3081304832" sldId="663"/>
        </pc:sldMkLst>
        <pc:spChg chg="mod topLvl">
          <ac:chgData name="Timo Mühlhaus" userId="1b6b3aba618dadac" providerId="LiveId" clId="{8E542FEE-7FE1-4A89-9542-0641E9168F2B}" dt="2021-11-26T08:48:03.083" v="33" actId="1076"/>
          <ac:spMkLst>
            <pc:docMk/>
            <pc:sldMk cId="3081304832" sldId="663"/>
            <ac:spMk id="8" creationId="{6150DF54-DEC2-4159-B3B0-BC7903AD6B16}"/>
          </ac:spMkLst>
        </pc:spChg>
        <pc:spChg chg="mod topLvl">
          <ac:chgData name="Timo Mühlhaus" userId="1b6b3aba618dadac" providerId="LiveId" clId="{8E542FEE-7FE1-4A89-9542-0641E9168F2B}" dt="2021-11-26T08:47:55.476" v="29" actId="165"/>
          <ac:spMkLst>
            <pc:docMk/>
            <pc:sldMk cId="3081304832" sldId="663"/>
            <ac:spMk id="28" creationId="{1DDEBCD4-9E58-467D-B41F-561B6D3F30BF}"/>
          </ac:spMkLst>
        </pc:spChg>
        <pc:spChg chg="mod">
          <ac:chgData name="Timo Mühlhaus" userId="1b6b3aba618dadac" providerId="LiveId" clId="{8E542FEE-7FE1-4A89-9542-0641E9168F2B}" dt="2021-11-26T08:47:55.476" v="29" actId="165"/>
          <ac:spMkLst>
            <pc:docMk/>
            <pc:sldMk cId="3081304832" sldId="663"/>
            <ac:spMk id="39" creationId="{CE97BF2B-A03F-44C9-802F-3023CFC64881}"/>
          </ac:spMkLst>
        </pc:spChg>
        <pc:spChg chg="mod">
          <ac:chgData name="Timo Mühlhaus" userId="1b6b3aba618dadac" providerId="LiveId" clId="{8E542FEE-7FE1-4A89-9542-0641E9168F2B}" dt="2021-11-26T08:48:09.050" v="34" actId="1076"/>
          <ac:spMkLst>
            <pc:docMk/>
            <pc:sldMk cId="3081304832" sldId="663"/>
            <ac:spMk id="81" creationId="{F3E5E003-629C-4185-B21F-C0EEB279107A}"/>
          </ac:spMkLst>
        </pc:spChg>
        <pc:grpChg chg="del">
          <ac:chgData name="Timo Mühlhaus" userId="1b6b3aba618dadac" providerId="LiveId" clId="{8E542FEE-7FE1-4A89-9542-0641E9168F2B}" dt="2021-11-26T08:47:55.476" v="29" actId="165"/>
          <ac:grpSpMkLst>
            <pc:docMk/>
            <pc:sldMk cId="3081304832" sldId="663"/>
            <ac:grpSpMk id="9" creationId="{D337B079-0EBD-403D-96EA-A8E9EC9DC567}"/>
          </ac:grpSpMkLst>
        </pc:grpChg>
        <pc:grpChg chg="del mod topLvl">
          <ac:chgData name="Timo Mühlhaus" userId="1b6b3aba618dadac" providerId="LiveId" clId="{8E542FEE-7FE1-4A89-9542-0641E9168F2B}" dt="2021-11-26T08:47:58.577" v="30" actId="478"/>
          <ac:grpSpMkLst>
            <pc:docMk/>
            <pc:sldMk cId="3081304832" sldId="663"/>
            <ac:grpSpMk id="29" creationId="{2D1F7F72-5E60-4BBE-802F-B2F86C1EB0B9}"/>
          </ac:grpSpMkLst>
        </pc:grpChg>
        <pc:grpChg chg="add mod">
          <ac:chgData name="Timo Mühlhaus" userId="1b6b3aba618dadac" providerId="LiveId" clId="{8E542FEE-7FE1-4A89-9542-0641E9168F2B}" dt="2021-11-26T08:48:09.050" v="34" actId="1076"/>
          <ac:grpSpMkLst>
            <pc:docMk/>
            <pc:sldMk cId="3081304832" sldId="663"/>
            <ac:grpSpMk id="79" creationId="{72B6986B-48C5-429D-96D9-B22BDEEDED87}"/>
          </ac:grpSpMkLst>
        </pc:grpChg>
        <pc:picChg chg="del mod topLvl">
          <ac:chgData name="Timo Mühlhaus" userId="1b6b3aba618dadac" providerId="LiveId" clId="{8E542FEE-7FE1-4A89-9542-0641E9168F2B}" dt="2021-11-26T08:47:58.577" v="30" actId="478"/>
          <ac:picMkLst>
            <pc:docMk/>
            <pc:sldMk cId="3081304832" sldId="663"/>
            <ac:picMk id="30" creationId="{137422D3-D2A4-47B4-BCC6-6131CB59F5F2}"/>
          </ac:picMkLst>
        </pc:picChg>
        <pc:picChg chg="mod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38" creationId="{B2623CC2-58A3-4CE0-8F4F-4401333B539D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69" creationId="{510C1A93-6B79-4CAB-AB19-A82BD10FAA8F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70" creationId="{89F5BD75-201F-4257-A911-9E371BC7077F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71" creationId="{21C2D027-B03F-4F95-BDCA-34236D61AB5D}"/>
          </ac:picMkLst>
        </pc:picChg>
        <pc:picChg chg="mod">
          <ac:chgData name="Timo Mühlhaus" userId="1b6b3aba618dadac" providerId="LiveId" clId="{8E542FEE-7FE1-4A89-9542-0641E9168F2B}" dt="2021-11-26T08:48:09.050" v="34" actId="1076"/>
          <ac:picMkLst>
            <pc:docMk/>
            <pc:sldMk cId="3081304832" sldId="663"/>
            <ac:picMk id="80" creationId="{8A4BCDEB-B8AC-405F-97C7-1B9055B8910A}"/>
          </ac:picMkLst>
        </pc:picChg>
        <pc:picChg chg="add mod">
          <ac:chgData name="Timo Mühlhaus" userId="1b6b3aba618dadac" providerId="LiveId" clId="{8E542FEE-7FE1-4A89-9542-0641E9168F2B}" dt="2021-11-26T08:48:09.050" v="34" actId="1076"/>
          <ac:picMkLst>
            <pc:docMk/>
            <pc:sldMk cId="3081304832" sldId="663"/>
            <ac:picMk id="82" creationId="{6B18625B-82D4-4AF6-BFAD-52CAD58817A8}"/>
          </ac:picMkLst>
        </pc:picChg>
      </pc:sldChg>
      <pc:sldChg chg="addSp modSp mod">
        <pc:chgData name="Timo Mühlhaus" userId="1b6b3aba618dadac" providerId="LiveId" clId="{8E542FEE-7FE1-4A89-9542-0641E9168F2B}" dt="2021-11-26T09:05:58.823" v="224" actId="14100"/>
        <pc:sldMkLst>
          <pc:docMk/>
          <pc:sldMk cId="1617839959" sldId="693"/>
        </pc:sldMkLst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" creationId="{BE2E11DE-C58C-48FD-85C0-07A8736F339F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" creationId="{317B72D0-5AC0-4F52-B1C2-28D3973E68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" creationId="{9A4FBD11-86CF-4CA9-9493-E236E23E63A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7" creationId="{9C6E3502-0970-497E-A989-A4CF2B92AE00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9" creationId="{6B9524CD-F9D1-4EE0-9966-857E018A0001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0" creationId="{BAD8CA1F-52E3-4BCF-8555-1DBC486DF9E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1" creationId="{20CC8751-B194-4958-92E9-126DD02B7A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2" creationId="{0142AABC-CBD1-4FF7-95DE-85C67C6F1DF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3" creationId="{673F27B8-6111-4F9B-B551-4D98F3B92DC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4" creationId="{578FC85D-D692-43FE-A21E-CF727A0D35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1" creationId="{DB2C84CD-88BF-425E-A131-297EA726FE67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2" creationId="{0D6A37F1-26CF-4C0A-86BB-A298142FEBA8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8" creationId="{25EEE65B-EDA3-4790-BE3D-0D5391A160E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9" creationId="{EA77A475-F534-4506-9FC2-00C43B7A660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0" creationId="{045F8401-3D18-4297-ACD5-F35CF2495E2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1" creationId="{CD7E565E-623A-4B75-99E3-EC6873D8FC8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5" creationId="{2CC76406-A1E2-4B65-A5DF-0A46DF1B8C5F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6" creationId="{9B439A5B-194E-408F-923D-2791F54CED5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7" creationId="{C5502DEA-2245-4300-9C76-8C4212160CA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8" creationId="{EF3A3588-62E0-4972-9479-AC56FE801381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9" creationId="{F6153FEE-7914-4269-A2FF-6BA6D0472E3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0" creationId="{E4D4B176-7A11-4BDE-9CE5-557DC48C4A8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2" creationId="{E7D8BE79-8884-4E00-BDFA-AC66D7F507D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5" creationId="{E0D170D2-4909-42CE-9627-951CD11F14F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6" creationId="{4A6C68A9-6EE6-4833-AF46-985C3F2E4E29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7" creationId="{7B33A739-621B-4CE4-9071-5CC141BEEA09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8" creationId="{D7B70A6C-6CA3-468D-9F0A-1EB398A0FF3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9" creationId="{B56BC622-EF2F-45F3-AA29-BC65F0922E3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4" creationId="{A74AF79D-607D-436F-BC28-3A6042DEC327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5" creationId="{27AB06D1-A0F8-4A38-899F-6DFB76D4188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6" creationId="{4170D1E4-A2DC-4C3F-831B-177C2839256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7" creationId="{BB8FD8B5-BCC5-4B7C-9D8D-95615595D10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8" creationId="{313A6944-9A38-43AB-96EC-3021BBA9949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9" creationId="{939DB33E-8835-4E3D-8D1A-EFEBEF74ECE3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5" creationId="{516C7F9A-CB37-49B0-966D-526F663AE9B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6" creationId="{36AB5686-2D54-4E3C-B3E2-F8789CF0B81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7" creationId="{226CBF03-E08C-4A62-A6C0-4673E5C1D1D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8" creationId="{563FDFAF-DA3B-415B-A3CB-6DE75CAF28B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9" creationId="{C7C46A21-85B8-4EC8-A57C-945E72A1D7B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70" creationId="{A70842FF-4E28-49D0-8E3A-57C3E80B58D8}"/>
          </ac:spMkLst>
        </pc:spChg>
        <pc:spChg chg="add mod">
          <ac:chgData name="Timo Mühlhaus" userId="1b6b3aba618dadac" providerId="LiveId" clId="{8E542FEE-7FE1-4A89-9542-0641E9168F2B}" dt="2021-11-26T09:05:58.823" v="224" actId="14100"/>
          <ac:spMkLst>
            <pc:docMk/>
            <pc:sldMk cId="1617839959" sldId="693"/>
            <ac:spMk id="71" creationId="{C1D52B62-1309-4B02-AB2A-13319199D24D}"/>
          </ac:spMkLst>
        </pc:spChg>
        <pc:grpChg chg="add mod">
          <ac:chgData name="Timo Mühlhaus" userId="1b6b3aba618dadac" providerId="LiveId" clId="{8E542FEE-7FE1-4A89-9542-0641E9168F2B}" dt="2021-11-26T09:04:28.070" v="101" actId="1076"/>
          <ac:grpSpMkLst>
            <pc:docMk/>
            <pc:sldMk cId="1617839959" sldId="693"/>
            <ac:grpSpMk id="2" creationId="{02BE520A-B93B-4BFF-AF15-788671C8D3B0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1" creationId="{92F83791-D7E1-4EB4-BF5C-5E0A99D42C97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3" creationId="{DBA7C2D0-268A-4B47-98FB-611F35500E6E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4" creationId="{4115EBDE-D131-43EC-AF7D-0212031072FF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64" creationId="{4E7E37FE-D4D8-4AFD-8685-0D578FB5F539}"/>
          </ac:grpSpMkLst>
        </pc:grpChg>
      </pc:sldChg>
      <pc:sldChg chg="modSp mod">
        <pc:chgData name="Timo Mühlhaus" userId="1b6b3aba618dadac" providerId="LiveId" clId="{8E542FEE-7FE1-4A89-9542-0641E9168F2B}" dt="2021-11-26T12:46:13.832" v="843" actId="20577"/>
        <pc:sldMkLst>
          <pc:docMk/>
          <pc:sldMk cId="3080402779" sldId="718"/>
        </pc:sldMkLst>
        <pc:spChg chg="mod">
          <ac:chgData name="Timo Mühlhaus" userId="1b6b3aba618dadac" providerId="LiveId" clId="{8E542FEE-7FE1-4A89-9542-0641E9168F2B}" dt="2021-11-26T12:46:13.832" v="843" actId="20577"/>
          <ac:spMkLst>
            <pc:docMk/>
            <pc:sldMk cId="3080402779" sldId="718"/>
            <ac:spMk id="76" creationId="{E4FD99A9-43F4-4BA4-B2FD-DFDC2C45B583}"/>
          </ac:spMkLst>
        </pc:spChg>
      </pc:sldChg>
      <pc:sldChg chg="delSp modSp">
        <pc:chgData name="Timo Mühlhaus" userId="1b6b3aba618dadac" providerId="LiveId" clId="{8E542FEE-7FE1-4A89-9542-0641E9168F2B}" dt="2021-11-26T09:58:57.490" v="580" actId="165"/>
        <pc:sldMkLst>
          <pc:docMk/>
          <pc:sldMk cId="2878033869" sldId="728"/>
        </pc:sldMkLst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1" creationId="{40C9B592-008A-42C5-9795-35FB9628BC65}"/>
          </ac:spMkLst>
        </pc:spChg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2" creationId="{9D5EF32F-2A31-42A9-A2F7-38286B6E8BCC}"/>
          </ac:spMkLst>
        </pc:spChg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9" creationId="{1B8526B1-189E-4412-BC45-C1B4A048CF6A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0" creationId="{47EF0241-DE1B-42E8-8027-FB18F70D0A5E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1" creationId="{B0A376C4-C82E-4382-B0DB-ACF3EA69FB56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2" creationId="{28180E82-959D-41BF-8F3E-E7063A4E2B3D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3" creationId="{CC70B307-B5F5-4A88-80E7-179E6721EB88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4" creationId="{D3AF5A7E-27CF-44F9-AA52-0E99D707B46D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5" creationId="{DC312C6A-5D78-4300-B84E-FD2F94E574D2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6" creationId="{0B721010-D94B-4A34-A4C7-5B26A26133E3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7" creationId="{8947F3E3-2214-4289-98FA-56B16F3851FA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8" creationId="{026C7CF0-0016-4993-B56B-E3780D7AB26C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9" creationId="{BDDDD1B2-72FC-4BDF-82D2-3FBEDA358F66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50" creationId="{AD99CA7E-A6B3-4947-B2F0-468FF37A8429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51" creationId="{A59B9E27-C34A-4189-B764-62A287803D73}"/>
          </ac:spMkLst>
        </pc:spChg>
        <pc:grpChg chg="del">
          <ac:chgData name="Timo Mühlhaus" userId="1b6b3aba618dadac" providerId="LiveId" clId="{8E542FEE-7FE1-4A89-9542-0641E9168F2B}" dt="2021-11-26T09:58:47.330" v="579" actId="165"/>
          <ac:grpSpMkLst>
            <pc:docMk/>
            <pc:sldMk cId="2878033869" sldId="728"/>
            <ac:grpSpMk id="226" creationId="{0C9F11B2-C306-422D-BD23-BE6BBC46D5E0}"/>
          </ac:grpSpMkLst>
        </pc:grpChg>
        <pc:grpChg chg="del 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29" creationId="{82305E5A-D58A-434C-968C-709381236C02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0" creationId="{A20D1B2C-D462-474D-9C7D-D300DC61827F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3" creationId="{F719B3B1-B4B4-4966-A3AD-DE05FF5E38EE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5" creationId="{58879863-05B2-4032-97F8-560320CC26E3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6" creationId="{996B5E75-CC90-4B76-B0D4-91CA9EA86844}"/>
          </ac:grpSpMkLst>
        </pc:grpChg>
        <pc:picChg chg="mod topLvl">
          <ac:chgData name="Timo Mühlhaus" userId="1b6b3aba618dadac" providerId="LiveId" clId="{8E542FEE-7FE1-4A89-9542-0641E9168F2B}" dt="2021-11-26T09:58:47.330" v="579" actId="165"/>
          <ac:picMkLst>
            <pc:docMk/>
            <pc:sldMk cId="2878033869" sldId="728"/>
            <ac:picMk id="228" creationId="{AC22EB0B-5329-4589-9267-7381006B1724}"/>
          </ac:picMkLst>
        </pc:picChg>
        <pc:picChg chg="mod topLvl">
          <ac:chgData name="Timo Mühlhaus" userId="1b6b3aba618dadac" providerId="LiveId" clId="{8E542FEE-7FE1-4A89-9542-0641E9168F2B}" dt="2021-11-26T09:58:57.490" v="580" actId="165"/>
          <ac:picMkLst>
            <pc:docMk/>
            <pc:sldMk cId="2878033869" sldId="728"/>
            <ac:picMk id="234" creationId="{436DB631-4631-464A-BB81-D071F0E9E860}"/>
          </ac:picMkLst>
        </pc:picChg>
        <pc:picChg chg="mod topLvl">
          <ac:chgData name="Timo Mühlhaus" userId="1b6b3aba618dadac" providerId="LiveId" clId="{8E542FEE-7FE1-4A89-9542-0641E9168F2B}" dt="2021-11-26T09:58:57.490" v="580" actId="165"/>
          <ac:picMkLst>
            <pc:docMk/>
            <pc:sldMk cId="2878033869" sldId="728"/>
            <ac:picMk id="238" creationId="{A8E81080-F6F3-4662-957F-46E50F13304B}"/>
          </ac:picMkLst>
        </pc:pic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2" creationId="{F23E3D76-BE75-4084-BF41-438E96937B21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3" creationId="{DD62F076-7CCC-46CF-9916-520A25816A70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4" creationId="{E58E9AAA-C3AD-4C4F-83EE-4C559185ED78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5" creationId="{61725245-3F57-448E-B7C5-B57249A93925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6" creationId="{70844D43-DB0C-425D-8B03-3AD5A4E2B337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7" creationId="{2E47F9DB-7A61-48C7-A79E-26E4BF62ACBF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8" creationId="{89015D9C-8238-4E19-A34A-9FDDF4C57960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9" creationId="{FB03EFBA-37C4-4617-9E43-D7924E34249C}"/>
          </ac:cxnSpMkLst>
        </pc:cxnChg>
      </pc:sldChg>
      <pc:sldChg chg="del">
        <pc:chgData name="Timo Mühlhaus" userId="1b6b3aba618dadac" providerId="LiveId" clId="{8E542FEE-7FE1-4A89-9542-0641E9168F2B}" dt="2021-11-26T11:08:02.599" v="817" actId="47"/>
        <pc:sldMkLst>
          <pc:docMk/>
          <pc:sldMk cId="93030873" sldId="733"/>
        </pc:sldMkLst>
      </pc:sldChg>
      <pc:sldChg chg="ord">
        <pc:chgData name="Timo Mühlhaus" userId="1b6b3aba618dadac" providerId="LiveId" clId="{8E542FEE-7FE1-4A89-9542-0641E9168F2B}" dt="2021-11-26T10:27:09.555" v="816"/>
        <pc:sldMkLst>
          <pc:docMk/>
          <pc:sldMk cId="225933596" sldId="749"/>
        </pc:sldMkLst>
      </pc:sldChg>
      <pc:sldChg chg="addSp delSp modSp mod">
        <pc:chgData name="Timo Mühlhaus" userId="1b6b3aba618dadac" providerId="LiveId" clId="{8E542FEE-7FE1-4A89-9542-0641E9168F2B}" dt="2021-11-26T10:00:29.391" v="590" actId="1076"/>
        <pc:sldMkLst>
          <pc:docMk/>
          <pc:sldMk cId="1674251778" sldId="752"/>
        </pc:sldMkLst>
        <pc:spChg chg="mod">
          <ac:chgData name="Timo Mühlhaus" userId="1b6b3aba618dadac" providerId="LiveId" clId="{8E542FEE-7FE1-4A89-9542-0641E9168F2B}" dt="2021-11-26T09:00:18.719" v="48" actId="1076"/>
          <ac:spMkLst>
            <pc:docMk/>
            <pc:sldMk cId="1674251778" sldId="752"/>
            <ac:spMk id="2" creationId="{630A211B-9340-4F5C-BB86-8E2B508613B8}"/>
          </ac:spMkLst>
        </pc:spChg>
        <pc:spChg chg="mod">
          <ac:chgData name="Timo Mühlhaus" userId="1b6b3aba618dadac" providerId="LiveId" clId="{8E542FEE-7FE1-4A89-9542-0641E9168F2B}" dt="2021-11-26T10:00:29.391" v="590" actId="1076"/>
          <ac:spMkLst>
            <pc:docMk/>
            <pc:sldMk cId="1674251778" sldId="752"/>
            <ac:spMk id="9" creationId="{993E3655-AB58-447A-B79F-3802DDFC8E86}"/>
          </ac:spMkLst>
        </pc:spChg>
        <pc:spChg chg="mod topLvl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33" creationId="{BB956F6C-49FD-4978-BD86-F969C2A56BD6}"/>
          </ac:spMkLst>
        </pc:spChg>
        <pc:spChg chg="mod topLvl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34" creationId="{53CB26DB-16F1-4B52-8528-E06E791BF9D0}"/>
          </ac:spMkLst>
        </pc:spChg>
        <pc:spChg chg="add mod">
          <ac:chgData name="Timo Mühlhaus" userId="1b6b3aba618dadac" providerId="LiveId" clId="{8E542FEE-7FE1-4A89-9542-0641E9168F2B}" dt="2021-11-26T09:00:29.804" v="50" actId="14100"/>
          <ac:spMkLst>
            <pc:docMk/>
            <pc:sldMk cId="1674251778" sldId="752"/>
            <ac:spMk id="37" creationId="{2EA717B1-F263-4C53-BE0D-057B1BDB6435}"/>
          </ac:spMkLst>
        </pc:spChg>
        <pc:spChg chg="add mod">
          <ac:chgData name="Timo Mühlhaus" userId="1b6b3aba618dadac" providerId="LiveId" clId="{8E542FEE-7FE1-4A89-9542-0641E9168F2B}" dt="2021-11-26T09:00:13.037" v="46" actId="404"/>
          <ac:spMkLst>
            <pc:docMk/>
            <pc:sldMk cId="1674251778" sldId="752"/>
            <ac:spMk id="38" creationId="{158E26CE-D6F1-433D-A525-05602564FDE0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45" creationId="{AC1C2A32-6254-487E-BD3F-C6029233E574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09" creationId="{168E2C2D-33C8-46B5-8C9A-D0A5D1896BF8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37" creationId="{F7064265-5712-4A5D-9FF6-C05ACEDEDC61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1" creationId="{9DB5A61F-511D-4B74-BE6E-E0613214B6FA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6" creationId="{A6C89A39-E8DD-4A53-A160-63414F2F69DB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8" creationId="{C412D8A9-0EF0-4355-AF28-1428A923E087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9" creationId="{ED87D7EB-34AA-44E9-B050-40FBBF9C822B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50" creationId="{71CC2828-3B08-4C4D-BD23-B549728E8D56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51" creationId="{23BE3265-79D6-4A08-BD00-8FA4D058F341}"/>
          </ac:spMkLst>
        </pc:s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3" creationId="{FF9F0717-942D-457D-AD81-34B21F6D3117}"/>
          </ac:grpSpMkLst>
        </pc:grpChg>
        <pc:grpChg chg="add del 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5" creationId="{D31949A1-4CA7-40FC-B424-BA81DB02C3F6}"/>
          </ac:grpSpMkLst>
        </pc:grpChg>
        <pc:grpChg chg="add mod">
          <ac:chgData name="Timo Mühlhaus" userId="1b6b3aba618dadac" providerId="LiveId" clId="{8E542FEE-7FE1-4A89-9542-0641E9168F2B}" dt="2021-11-26T09:00:21.714" v="49" actId="1076"/>
          <ac:grpSpMkLst>
            <pc:docMk/>
            <pc:sldMk cId="1674251778" sldId="752"/>
            <ac:grpSpMk id="6" creationId="{D5235253-D98E-4B92-B11C-345BED6B65F6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2" creationId="{75560740-6388-498A-BE84-6FFE2FB31E47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3" creationId="{6B164BF2-CEAC-46FC-890A-582D3DEE15D5}"/>
          </ac:grpSpMkLst>
        </pc:gr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4" creationId="{5E37C1A0-FDEE-4CFE-A147-825A18EFE955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7" creationId="{8A5533BB-2F48-4E74-9BEF-3CC1AB20C03A}"/>
          </ac:grpSpMkLst>
        </pc:gr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44" creationId="{286917F6-8A34-4040-9999-A618A75CE769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46" creationId="{8CE56FE9-DB65-404B-989B-79E0138D0AC1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12" creationId="{7584DC07-0D66-4B4D-9F2E-ED132F3D4BF1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44" creationId="{AB5A41AE-0677-4D14-8E17-B23D4E25ECB4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47" creationId="{26698645-A810-473F-8A61-CCDF0804286E}"/>
          </ac:grpSpMkLst>
        </pc:grp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26" creationId="{D0BBB049-4CF0-454F-9E8E-8A8BBB52177F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7" creationId="{A542AD7B-4277-46F3-A93D-53399880BB0C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8" creationId="{E92D983C-72C2-46BC-8066-B8EB9A2EF89F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9" creationId="{ED3723B9-B10F-42DD-9E5B-58C38CBCEE7C}"/>
          </ac:picMkLst>
        </pc:picChg>
        <pc:cxnChg chg="mod topLvl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4" creationId="{AA073925-BE48-40C9-8ABD-B56B79DCBCAB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20" creationId="{BA37760B-F840-4631-8155-E62524734388}"/>
          </ac:cxnSpMkLst>
        </pc:cxnChg>
        <pc:cxnChg chg="mod topLvl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28" creationId="{42B28726-E5BA-4A8B-B723-F27CA795245C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43" creationId="{DB9685D8-5AA7-4F1D-BAB1-7C1DF2265603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65" creationId="{187ED3D9-BE27-4F53-91D1-1C603D3F62AC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113" creationId="{2CC181C0-AAF4-43DD-9E5E-C468654FD0EB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114" creationId="{ABE273A0-3133-4CF6-A45F-2AFF41DB6CED}"/>
          </ac:cxnSpMkLst>
        </pc:cxnChg>
      </pc:sldChg>
      <pc:sldChg chg="addSp modSp mod">
        <pc:chgData name="Timo Mühlhaus" userId="1b6b3aba618dadac" providerId="LiveId" clId="{8E542FEE-7FE1-4A89-9542-0641E9168F2B}" dt="2021-11-26T09:02:48.223" v="95" actId="20577"/>
        <pc:sldMkLst>
          <pc:docMk/>
          <pc:sldMk cId="2967692925" sldId="757"/>
        </pc:sldMkLst>
        <pc:spChg chg="add mod">
          <ac:chgData name="Timo Mühlhaus" userId="1b6b3aba618dadac" providerId="LiveId" clId="{8E542FEE-7FE1-4A89-9542-0641E9168F2B}" dt="2021-11-26T09:02:14.697" v="65" actId="207"/>
          <ac:spMkLst>
            <pc:docMk/>
            <pc:sldMk cId="2967692925" sldId="757"/>
            <ac:spMk id="24" creationId="{7D499B47-F99A-437D-9761-D78C5343C14F}"/>
          </ac:spMkLst>
        </pc:spChg>
        <pc:spChg chg="mod">
          <ac:chgData name="Timo Mühlhaus" userId="1b6b3aba618dadac" providerId="LiveId" clId="{8E542FEE-7FE1-4A89-9542-0641E9168F2B}" dt="2021-11-26T09:01:47.845" v="51" actId="1076"/>
          <ac:spMkLst>
            <pc:docMk/>
            <pc:sldMk cId="2967692925" sldId="757"/>
            <ac:spMk id="64" creationId="{01064801-D08B-48F7-A8F8-6449E94AF872}"/>
          </ac:spMkLst>
        </pc:spChg>
        <pc:spChg chg="mod">
          <ac:chgData name="Timo Mühlhaus" userId="1b6b3aba618dadac" providerId="LiveId" clId="{8E542FEE-7FE1-4A89-9542-0641E9168F2B}" dt="2021-11-26T09:02:48.223" v="95" actId="20577"/>
          <ac:spMkLst>
            <pc:docMk/>
            <pc:sldMk cId="2967692925" sldId="757"/>
            <ac:spMk id="67" creationId="{D82B9A6A-EE0E-4189-BAF5-1D0EBB5FD7E2}"/>
          </ac:spMkLst>
        </pc:spChg>
        <pc:cxnChg chg="add mod">
          <ac:chgData name="Timo Mühlhaus" userId="1b6b3aba618dadac" providerId="LiveId" clId="{8E542FEE-7FE1-4A89-9542-0641E9168F2B}" dt="2021-11-26T09:01:56.039" v="54" actId="14100"/>
          <ac:cxnSpMkLst>
            <pc:docMk/>
            <pc:sldMk cId="2967692925" sldId="757"/>
            <ac:cxnSpMk id="23" creationId="{EE5FB252-8188-40A1-ABFC-9ADAC48E1EE5}"/>
          </ac:cxnSpMkLst>
        </pc:cxnChg>
        <pc:cxnChg chg="mod">
          <ac:chgData name="Timo Mühlhaus" userId="1b6b3aba618dadac" providerId="LiveId" clId="{8E542FEE-7FE1-4A89-9542-0641E9168F2B}" dt="2021-11-26T09:02:19.653" v="66" actId="208"/>
          <ac:cxnSpMkLst>
            <pc:docMk/>
            <pc:sldMk cId="2967692925" sldId="757"/>
            <ac:cxnSpMk id="61" creationId="{E3ED63FD-7C13-489D-99D9-DC3C76DE1A57}"/>
          </ac:cxnSpMkLst>
        </pc:cxnChg>
      </pc:sldChg>
      <pc:sldChg chg="del">
        <pc:chgData name="Timo Mühlhaus" userId="1b6b3aba618dadac" providerId="LiveId" clId="{8E542FEE-7FE1-4A89-9542-0641E9168F2B}" dt="2021-11-26T09:02:58.085" v="96" actId="47"/>
        <pc:sldMkLst>
          <pc:docMk/>
          <pc:sldMk cId="2245011118" sldId="758"/>
        </pc:sldMkLst>
      </pc:sldChg>
      <pc:sldChg chg="addSp delSp modSp mod">
        <pc:chgData name="Timo Mühlhaus" userId="1b6b3aba618dadac" providerId="LiveId" clId="{8E542FEE-7FE1-4A89-9542-0641E9168F2B}" dt="2021-11-26T10:17:10.455" v="813" actId="313"/>
        <pc:sldMkLst>
          <pc:docMk/>
          <pc:sldMk cId="809076678" sldId="776"/>
        </pc:sldMkLst>
        <pc:spChg chg="del">
          <ac:chgData name="Timo Mühlhaus" userId="1b6b3aba618dadac" providerId="LiveId" clId="{8E542FEE-7FE1-4A89-9542-0641E9168F2B}" dt="2021-11-26T09:06:14.880" v="225" actId="478"/>
          <ac:spMkLst>
            <pc:docMk/>
            <pc:sldMk cId="809076678" sldId="776"/>
            <ac:spMk id="3" creationId="{36C8436B-1247-49BA-A46B-695DD1006FC8}"/>
          </ac:spMkLst>
        </pc:spChg>
        <pc:spChg chg="del">
          <ac:chgData name="Timo Mühlhaus" userId="1b6b3aba618dadac" providerId="LiveId" clId="{8E542FEE-7FE1-4A89-9542-0641E9168F2B}" dt="2021-11-26T09:06:14.880" v="225" actId="478"/>
          <ac:spMkLst>
            <pc:docMk/>
            <pc:sldMk cId="809076678" sldId="776"/>
            <ac:spMk id="4" creationId="{098CD538-88B8-4C11-AAE5-FDDB50A40DA9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6" creationId="{00C07D78-C51D-4E5D-8CFE-3A3AB6578D7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8" creationId="{C72490CF-048C-469E-A973-22DB559E00AC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2" creationId="{7949F687-79D3-457B-8B3D-A8326500A6A1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3" creationId="{EE238504-DE3F-4CD3-8BD3-6F465C5FE24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5" creationId="{DE012AE7-7CCB-43A6-8422-0797126C9C8A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9" creationId="{3DD003ED-95FF-46EB-8762-E31BA943D6E7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1" creationId="{2D23C4EF-CE02-4070-9825-ABE788587F3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3" creationId="{BC9937D1-6F1C-4166-9789-4215D3EC0F6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5" creationId="{1C5F204D-38ED-49F3-8409-D5D1C5EE11F7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6" creationId="{4F7728B1-2A63-4E13-9E3D-ACA56851D2C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7" creationId="{BCDBE720-6E12-43AA-924B-488518CBEBB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8" creationId="{ADC20B8C-6BAD-43F3-AEA7-8E9DA3183F2A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9" creationId="{A6A51A69-9532-42BE-BFC9-F30373F02E7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1" creationId="{41BAC7EA-63AD-404B-8DC3-E711873D3241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3" creationId="{DE3D435A-7FFA-429B-9778-1E3525D69873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4" creationId="{8E155EC7-C3D8-4175-9A81-5B6F6263163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5" creationId="{5EC59177-2E6A-49F5-8C43-FC4B0E55538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6" creationId="{07F880B5-D096-4F29-B771-39DDA33C5FD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7" creationId="{DFF0F1CA-AC8C-4D80-A643-0A5DE129AE7B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40" creationId="{DAF316F9-FCAD-4972-A0D9-F2F0ACA2125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41" creationId="{336B8AF8-6F4B-40AA-8C57-5BEEEF33DDA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3" creationId="{4F4F6B83-7FE5-4CAE-8DDA-F5C446BCD1FB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4" creationId="{F5FBC4F7-8A6D-4AB3-957E-2047D4D259E5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5" creationId="{EDB26F0A-A78D-4901-BFF7-BBCAC73C8060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6" creationId="{232A42F0-3577-4E85-969C-0025DFA3261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7" creationId="{1D59A617-7E40-4F19-BF71-BE8FAF4E3B24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8" creationId="{1F620472-47D0-43BB-B3CB-A9BFACC1C404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9" creationId="{F9FE9C86-A799-4D64-8F02-AEEE57FE2F40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0" creationId="{00B2AEE1-BD55-44C5-8A45-C8C47B176755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1" creationId="{2ECA3FFC-66BE-4A20-A110-01C88B244597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2" creationId="{DE1C5A1D-F236-45B8-A530-5548701CEA1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3" creationId="{A1F47BB8-15DF-4519-97A7-1BD70D3BC94D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5" creationId="{119E75A5-9B69-45A4-957A-30DB482C3E69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6" creationId="{ED069EB2-3A67-4D7A-8A9A-C449269C3312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7" creationId="{E821027B-A3B8-4533-A5B1-CBABA23EB9A9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8" creationId="{42CCB2BD-3EA2-4F63-B1CD-B6C57EE4E985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9" creationId="{197FC6C5-625E-4C43-9011-52043BDC0EBC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0" creationId="{37CD6C12-F0BC-4686-BB8C-FB6B18F977F7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1" creationId="{7FCBDFE6-8E63-4E2C-80E2-55474FF0DAC5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2" creationId="{AD8EB09A-7AA0-4505-A365-D8AE058411C3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3" creationId="{6559505E-A924-4A6A-99A7-ADD0FD2E7E63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4" creationId="{DE9E13F5-6F30-436E-ABF5-AF5DD30A8F01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5" creationId="{5EFE4D2A-FF78-4115-B478-9400A2F99E7D}"/>
          </ac:spMkLst>
        </pc:spChg>
        <pc:spChg chg="mod">
          <ac:chgData name="Timo Mühlhaus" userId="1b6b3aba618dadac" providerId="LiveId" clId="{8E542FEE-7FE1-4A89-9542-0641E9168F2B}" dt="2021-11-26T10:01:12.409" v="599" actId="13822"/>
          <ac:spMkLst>
            <pc:docMk/>
            <pc:sldMk cId="809076678" sldId="776"/>
            <ac:spMk id="80" creationId="{BF5910B1-5291-4777-BA07-C8E86B675F75}"/>
          </ac:spMkLst>
        </pc:spChg>
        <pc:spChg chg="mod">
          <ac:chgData name="Timo Mühlhaus" userId="1b6b3aba618dadac" providerId="LiveId" clId="{8E542FEE-7FE1-4A89-9542-0641E9168F2B}" dt="2021-11-26T10:01:12.409" v="599" actId="13822"/>
          <ac:spMkLst>
            <pc:docMk/>
            <pc:sldMk cId="809076678" sldId="776"/>
            <ac:spMk id="81" creationId="{3C812AF3-2938-4537-B904-40444E7DDC0F}"/>
          </ac:spMkLst>
        </pc:spChg>
        <pc:spChg chg="add mod">
          <ac:chgData name="Timo Mühlhaus" userId="1b6b3aba618dadac" providerId="LiveId" clId="{8E542FEE-7FE1-4A89-9542-0641E9168F2B}" dt="2021-11-26T10:17:10.455" v="813" actId="313"/>
          <ac:spMkLst>
            <pc:docMk/>
            <pc:sldMk cId="809076678" sldId="776"/>
            <ac:spMk id="83" creationId="{C46896EB-B1E0-496F-9C83-E11777EC4B4B}"/>
          </ac:spMkLst>
        </pc:s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5" creationId="{A911C008-18F7-47C6-806D-D3893BAB87BE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7" creationId="{56423A39-EBCA-4534-B343-BA7AAA399ADE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0" creationId="{78D0C817-46B8-45B1-A115-51BD6B4BC516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1" creationId="{5E2DF24F-DEA2-482F-B1C0-50869110D598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7" creationId="{9F40AC30-B2C3-4B35-A308-24F31CB365DB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20" creationId="{F1CF5C6C-76E2-494D-8BEC-776FC234D0F4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24" creationId="{CB945FE6-D111-4F44-9B51-E194F79F6844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32" creationId="{73F3307E-AE48-4B96-B214-83525C954DBB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39" creationId="{7E3F55C7-8368-490B-9D27-E4AA732A5193}"/>
          </ac:grpSpMkLst>
        </pc:gr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42" creationId="{96F61882-4761-4371-AD5B-9183FAF10913}"/>
          </ac:grpSpMkLst>
        </pc:gr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54" creationId="{033444CD-32B4-4B9B-A5C0-68915A669803}"/>
          </ac:grpSpMkLst>
        </pc:grpChg>
        <pc:grpChg chg="add mod">
          <ac:chgData name="Timo Mühlhaus" userId="1b6b3aba618dadac" providerId="LiveId" clId="{8E542FEE-7FE1-4A89-9542-0641E9168F2B}" dt="2021-11-26T10:01:17.954" v="600" actId="164"/>
          <ac:grpSpMkLst>
            <pc:docMk/>
            <pc:sldMk cId="809076678" sldId="776"/>
            <ac:grpSpMk id="67" creationId="{2E69CAD4-B39E-4F71-B97E-3CADA19D0CA0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68" creationId="{2EFDF4AD-197A-465E-BB25-763E79248244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71" creationId="{B12ECD75-F71D-441B-97C5-EE0DCE962017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72" creationId="{AA15EE73-47C6-4F43-BC45-3C41A5FFC3A7}"/>
          </ac:grpSpMkLst>
        </pc:grpChg>
        <pc:grpChg chg="mod">
          <ac:chgData name="Timo Mühlhaus" userId="1b6b3aba618dadac" providerId="LiveId" clId="{8E542FEE-7FE1-4A89-9542-0641E9168F2B}" dt="2021-11-26T10:01:17.954" v="600" actId="164"/>
          <ac:grpSpMkLst>
            <pc:docMk/>
            <pc:sldMk cId="809076678" sldId="776"/>
            <ac:grpSpMk id="79" creationId="{F4BE2A51-65E7-4FDA-8FD2-2540A20281C7}"/>
          </ac:grpSpMkLst>
        </pc:grpChg>
        <pc:grpChg chg="add mod or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82" creationId="{568240DE-B043-4908-9D7B-96C2D908BA76}"/>
          </ac:grpSpMkLst>
        </pc:grp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9" creationId="{ED90CE22-9F0B-4C63-9A09-6E2E2B869D1B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16" creationId="{6CBCF8BF-A1BB-4B08-B2B4-B47750C225C7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22" creationId="{30A88C6D-C3EB-4E2F-91BA-317661D3BF4F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30" creationId="{E13E1AD4-B1D5-4883-AB36-E7097D5AD899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38" creationId="{5AE78719-47EE-4B0B-8DA5-46B6C34A15BD}"/>
          </ac:picMkLst>
        </pc:picChg>
        <pc:picChg chg="add del mod">
          <ac:chgData name="Timo Mühlhaus" userId="1b6b3aba618dadac" providerId="LiveId" clId="{8E542FEE-7FE1-4A89-9542-0641E9168F2B}" dt="2021-11-26T09:59:44.704" v="587" actId="478"/>
          <ac:picMkLst>
            <pc:docMk/>
            <pc:sldMk cId="809076678" sldId="776"/>
            <ac:picMk id="66" creationId="{501ED9E6-F176-44BA-8DE6-6C778D01D6E6}"/>
          </ac:picMkLst>
        </pc:picChg>
        <pc:picChg chg="mod">
          <ac:chgData name="Timo Mühlhaus" userId="1b6b3aba618dadac" providerId="LiveId" clId="{8E542FEE-7FE1-4A89-9542-0641E9168F2B}" dt="2021-11-26T10:00:34.305" v="591"/>
          <ac:picMkLst>
            <pc:docMk/>
            <pc:sldMk cId="809076678" sldId="776"/>
            <ac:picMk id="70" creationId="{CEFD4577-E74F-41FB-829F-B26A9C897544}"/>
          </ac:picMkLst>
        </pc:picChg>
        <pc:picChg chg="add del mod">
          <ac:chgData name="Timo Mühlhaus" userId="1b6b3aba618dadac" providerId="LiveId" clId="{8E542FEE-7FE1-4A89-9542-0641E9168F2B}" dt="2021-11-26T10:01:01.622" v="595" actId="27803"/>
          <ac:picMkLst>
            <pc:docMk/>
            <pc:sldMk cId="809076678" sldId="776"/>
            <ac:picMk id="78" creationId="{EEF6FDC9-130F-41B7-9D46-9FCC9869318A}"/>
          </ac:picMkLst>
        </pc:picChg>
        <pc:cxnChg chg="mod">
          <ac:chgData name="Timo Mühlhaus" userId="1b6b3aba618dadac" providerId="LiveId" clId="{8E542FEE-7FE1-4A89-9542-0641E9168F2B}" dt="2021-11-26T09:58:33.591" v="577"/>
          <ac:cxnSpMkLst>
            <pc:docMk/>
            <pc:sldMk cId="809076678" sldId="776"/>
            <ac:cxnSpMk id="14" creationId="{61FCC074-B5CA-4B9E-B637-23AF1BEF328D}"/>
          </ac:cxnSpMkLst>
        </pc:cxnChg>
        <pc:cxnChg chg="mod">
          <ac:chgData name="Timo Mühlhaus" userId="1b6b3aba618dadac" providerId="LiveId" clId="{8E542FEE-7FE1-4A89-9542-0641E9168F2B}" dt="2021-11-26T09:58:33.591" v="577"/>
          <ac:cxnSpMkLst>
            <pc:docMk/>
            <pc:sldMk cId="809076678" sldId="776"/>
            <ac:cxnSpMk id="18" creationId="{7BA79402-33B8-4C8D-AD0A-B90A2F530F40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69" creationId="{B8ECE4BC-F4CD-4AA9-ABDD-9025A35DD343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3" creationId="{98A008D2-C222-4B2C-9ADC-3AE354E472E8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4" creationId="{F25FD888-2A21-43F6-B02B-7E665CA889D8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5" creationId="{B06AC70D-9188-49AB-AF0E-20D3DDB9DB5E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6" creationId="{140BEFF1-26E5-45B7-AA10-C7E7655EC430}"/>
          </ac:cxnSpMkLst>
        </pc:cxnChg>
      </pc:sldChg>
      <pc:sldChg chg="addSp delSp modSp add del mod">
        <pc:chgData name="Timo Mühlhaus" userId="1b6b3aba618dadac" providerId="LiveId" clId="{8E542FEE-7FE1-4A89-9542-0641E9168F2B}" dt="2021-11-26T09:58:27.207" v="576" actId="47"/>
        <pc:sldMkLst>
          <pc:docMk/>
          <pc:sldMk cId="863856946" sldId="779"/>
        </pc:sldMkLst>
        <pc:spChg chg="del">
          <ac:chgData name="Timo Mühlhaus" userId="1b6b3aba618dadac" providerId="LiveId" clId="{8E542FEE-7FE1-4A89-9542-0641E9168F2B}" dt="2021-11-26T09:47:31.855" v="247" actId="478"/>
          <ac:spMkLst>
            <pc:docMk/>
            <pc:sldMk cId="863856946" sldId="779"/>
            <ac:spMk id="7" creationId="{0CCFC5E9-E379-4024-8044-349FA766573D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143" creationId="{6F7A3E9B-12B4-436D-8A65-D4AA80382C1F}"/>
          </ac:spMkLst>
        </pc:spChg>
        <pc:spChg chg="del">
          <ac:chgData name="Timo Mühlhaus" userId="1b6b3aba618dadac" providerId="LiveId" clId="{8E542FEE-7FE1-4A89-9542-0641E9168F2B}" dt="2021-11-26T09:47:33.093" v="248" actId="478"/>
          <ac:spMkLst>
            <pc:docMk/>
            <pc:sldMk cId="863856946" sldId="779"/>
            <ac:spMk id="144" creationId="{D4D3BF59-E66B-4B44-80D9-73D5D9340206}"/>
          </ac:spMkLst>
        </pc:spChg>
        <pc:spChg chg="del mod">
          <ac:chgData name="Timo Mühlhaus" userId="1b6b3aba618dadac" providerId="LiveId" clId="{8E542FEE-7FE1-4A89-9542-0641E9168F2B}" dt="2021-11-26T09:48:31.456" v="270" actId="478"/>
          <ac:spMkLst>
            <pc:docMk/>
            <pc:sldMk cId="863856946" sldId="779"/>
            <ac:spMk id="147" creationId="{F87C4774-D1B5-4D71-9640-4C8B98738E50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06" creationId="{89771F39-7A75-42EC-9BDC-CB60AD901D36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10" creationId="{84918A0C-7768-49D3-9656-0EB802808D5D}"/>
          </ac:spMkLst>
        </pc:spChg>
        <pc:spChg chg="del">
          <ac:chgData name="Timo Mühlhaus" userId="1b6b3aba618dadac" providerId="LiveId" clId="{8E542FEE-7FE1-4A89-9542-0641E9168F2B}" dt="2021-11-26T09:50:59.278" v="434" actId="478"/>
          <ac:spMkLst>
            <pc:docMk/>
            <pc:sldMk cId="863856946" sldId="779"/>
            <ac:spMk id="212" creationId="{C44AA6FA-120A-4539-A6EE-E94B21E4BF1F}"/>
          </ac:spMkLst>
        </pc:spChg>
        <pc:spChg chg="del">
          <ac:chgData name="Timo Mühlhaus" userId="1b6b3aba618dadac" providerId="LiveId" clId="{8E542FEE-7FE1-4A89-9542-0641E9168F2B}" dt="2021-11-26T09:47:56.568" v="261" actId="478"/>
          <ac:spMkLst>
            <pc:docMk/>
            <pc:sldMk cId="863856946" sldId="779"/>
            <ac:spMk id="213" creationId="{49051BB3-A734-4822-BC17-E2486D817CB7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1" creationId="{40C9B592-008A-42C5-9795-35FB9628BC65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2" creationId="{9D5EF32F-2A31-42A9-A2F7-38286B6E8BCC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9" creationId="{1B8526B1-189E-4412-BC45-C1B4A048CF6A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0" creationId="{47EF0241-DE1B-42E8-8027-FB18F70D0A5E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1" creationId="{B0A376C4-C82E-4382-B0DB-ACF3EA69FB56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2" creationId="{28180E82-959D-41BF-8F3E-E7063A4E2B3D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3" creationId="{CC70B307-B5F5-4A88-80E7-179E6721EB88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4" creationId="{D3AF5A7E-27CF-44F9-AA52-0E99D707B46D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5" creationId="{DC312C6A-5D78-4300-B84E-FD2F94E574D2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6" creationId="{0B721010-D94B-4A34-A4C7-5B26A26133E3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7" creationId="{8947F3E3-2214-4289-98FA-56B16F3851FA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8" creationId="{026C7CF0-0016-4993-B56B-E3780D7AB26C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9" creationId="{BDDDD1B2-72FC-4BDF-82D2-3FBEDA358F66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50" creationId="{AD99CA7E-A6B3-4947-B2F0-468FF37A8429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51" creationId="{A59B9E27-C34A-4189-B764-62A287803D73}"/>
          </ac:spMkLst>
        </pc:spChg>
        <pc:spChg chg="mod topLvl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96" creationId="{D2FCEFDC-B9AE-44C1-96D3-AEB3DD1B5F75}"/>
          </ac:spMkLst>
        </pc:spChg>
        <pc:spChg chg="del mod topLvl">
          <ac:chgData name="Timo Mühlhaus" userId="1b6b3aba618dadac" providerId="LiveId" clId="{8E542FEE-7FE1-4A89-9542-0641E9168F2B}" dt="2021-11-26T09:48:19.185" v="266" actId="478"/>
          <ac:spMkLst>
            <pc:docMk/>
            <pc:sldMk cId="863856946" sldId="779"/>
            <ac:spMk id="299" creationId="{F9F44DE8-F8FA-4BB6-9883-C633FD66D8C1}"/>
          </ac:spMkLst>
        </pc:spChg>
        <pc:spChg chg="del mod topLvl">
          <ac:chgData name="Timo Mühlhaus" userId="1b6b3aba618dadac" providerId="LiveId" clId="{8E542FEE-7FE1-4A89-9542-0641E9168F2B}" dt="2021-11-26T09:48:16.507" v="265" actId="478"/>
          <ac:spMkLst>
            <pc:docMk/>
            <pc:sldMk cId="863856946" sldId="779"/>
            <ac:spMk id="300" creationId="{6D0C6BC8-FBAE-4A6D-B7B2-09BD00355435}"/>
          </ac:spMkLst>
        </pc:spChg>
        <pc:spChg chg="del mod topLvl">
          <ac:chgData name="Timo Mühlhaus" userId="1b6b3aba618dadac" providerId="LiveId" clId="{8E542FEE-7FE1-4A89-9542-0641E9168F2B}" dt="2021-11-26T09:48:16.507" v="265" actId="478"/>
          <ac:spMkLst>
            <pc:docMk/>
            <pc:sldMk cId="863856946" sldId="779"/>
            <ac:spMk id="304" creationId="{AF7470B4-67FB-40C2-BEFC-696BF8BC7194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5" creationId="{12529B4B-5FC8-445D-A600-4C227CC765CA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6" creationId="{29DDED75-DD80-4672-8270-66940EBFEEBF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9" creationId="{4756DAB9-912A-4119-8339-0D88026017CF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0" creationId="{CFCD0A48-7486-463A-9CA9-3CC53CEB2BDB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3" creationId="{9C7D7E0D-2E3E-49F8-8BB5-A163835843C4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4" creationId="{9F5473DA-778A-40B1-BDE6-76A86DEE1E47}"/>
          </ac:spMkLst>
        </pc:spChg>
        <pc:grpChg chg="del">
          <ac:chgData name="Timo Mühlhaus" userId="1b6b3aba618dadac" providerId="LiveId" clId="{8E542FEE-7FE1-4A89-9542-0641E9168F2B}" dt="2021-11-26T09:47:30.886" v="246" actId="478"/>
          <ac:grpSpMkLst>
            <pc:docMk/>
            <pc:sldMk cId="863856946" sldId="779"/>
            <ac:grpSpMk id="9" creationId="{04354F0D-8058-4DF5-A12E-32500D2068F9}"/>
          </ac:grpSpMkLst>
        </pc:grpChg>
        <pc:grpChg chg="del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145" creationId="{FD7464B5-9737-45C6-B6B7-7933AA2357B8}"/>
          </ac:grpSpMkLst>
        </pc:grpChg>
        <pc:grpChg chg="del">
          <ac:chgData name="Timo Mühlhaus" userId="1b6b3aba618dadac" providerId="LiveId" clId="{8E542FEE-7FE1-4A89-9542-0641E9168F2B}" dt="2021-11-26T09:47:35.398" v="251" actId="478"/>
          <ac:grpSpMkLst>
            <pc:docMk/>
            <pc:sldMk cId="863856946" sldId="779"/>
            <ac:grpSpMk id="148" creationId="{EB902BF0-4812-404C-A073-693181DB88DE}"/>
          </ac:grpSpMkLst>
        </pc:grpChg>
        <pc:grpChg chg="add del mod">
          <ac:chgData name="Timo Mühlhaus" userId="1b6b3aba618dadac" providerId="LiveId" clId="{8E542FEE-7FE1-4A89-9542-0641E9168F2B}" dt="2021-11-26T09:49:51.195" v="362" actId="478"/>
          <ac:grpSpMkLst>
            <pc:docMk/>
            <pc:sldMk cId="863856946" sldId="779"/>
            <ac:grpSpMk id="153" creationId="{CDE131F1-5349-46E4-8752-8BE8740A0714}"/>
          </ac:grpSpMkLst>
        </pc:grpChg>
        <pc:grpChg chg="mod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07" creationId="{E844CDC5-5A7F-4735-8F8B-3D50F4151845}"/>
          </ac:grpSpMkLst>
        </pc:grpChg>
        <pc:grpChg chg="del mod">
          <ac:chgData name="Timo Mühlhaus" userId="1b6b3aba618dadac" providerId="LiveId" clId="{8E542FEE-7FE1-4A89-9542-0641E9168F2B}" dt="2021-11-26T09:50:17.684" v="411" actId="478"/>
          <ac:grpSpMkLst>
            <pc:docMk/>
            <pc:sldMk cId="863856946" sldId="779"/>
            <ac:grpSpMk id="209" creationId="{17B1128E-81D5-4ACE-BFBF-1DE82C9BC820}"/>
          </ac:grpSpMkLst>
        </pc:grpChg>
        <pc:grpChg chg="del">
          <ac:chgData name="Timo Mühlhaus" userId="1b6b3aba618dadac" providerId="LiveId" clId="{8E542FEE-7FE1-4A89-9542-0641E9168F2B}" dt="2021-11-26T09:47:54.897" v="260" actId="478"/>
          <ac:grpSpMkLst>
            <pc:docMk/>
            <pc:sldMk cId="863856946" sldId="779"/>
            <ac:grpSpMk id="214" creationId="{CF9CC63A-1FCE-419B-A2C9-8F9C31E682CD}"/>
          </ac:grpSpMkLst>
        </pc:grpChg>
        <pc:grpChg chg="mod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15" creationId="{ED5A2DBC-F1D6-41D3-85DC-C4927DE470F4}"/>
          </ac:grpSpMkLst>
        </pc:grpChg>
        <pc:grpChg chg="del">
          <ac:chgData name="Timo Mühlhaus" userId="1b6b3aba618dadac" providerId="LiveId" clId="{8E542FEE-7FE1-4A89-9542-0641E9168F2B}" dt="2021-11-26T09:47:57.608" v="262" actId="478"/>
          <ac:grpSpMkLst>
            <pc:docMk/>
            <pc:sldMk cId="863856946" sldId="779"/>
            <ac:grpSpMk id="216" creationId="{69B1C425-BB55-401C-AECE-E0092AF47F2D}"/>
          </ac:grpSpMkLst>
        </pc:grpChg>
        <pc:grpChg chg="del mod">
          <ac:chgData name="Timo Mühlhaus" userId="1b6b3aba618dadac" providerId="LiveId" clId="{8E542FEE-7FE1-4A89-9542-0641E9168F2B}" dt="2021-11-26T09:48:01.706" v="263" actId="165"/>
          <ac:grpSpMkLst>
            <pc:docMk/>
            <pc:sldMk cId="863856946" sldId="779"/>
            <ac:grpSpMk id="226" creationId="{0C9F11B2-C306-422D-BD23-BE6BBC46D5E0}"/>
          </ac:grpSpMkLst>
        </pc:grpChg>
        <pc:grpChg chg="del mod topLvl">
          <ac:chgData name="Timo Mühlhaus" userId="1b6b3aba618dadac" providerId="LiveId" clId="{8E542FEE-7FE1-4A89-9542-0641E9168F2B}" dt="2021-11-26T09:50:50.478" v="432" actId="165"/>
          <ac:grpSpMkLst>
            <pc:docMk/>
            <pc:sldMk cId="863856946" sldId="779"/>
            <ac:grpSpMk id="229" creationId="{82305E5A-D58A-434C-968C-709381236C02}"/>
          </ac:grpSpMkLst>
        </pc:grpChg>
        <pc:grpChg chg="del mod topLvl">
          <ac:chgData name="Timo Mühlhaus" userId="1b6b3aba618dadac" providerId="LiveId" clId="{8E542FEE-7FE1-4A89-9542-0641E9168F2B}" dt="2021-11-26T09:53:15.533" v="461" actId="165"/>
          <ac:grpSpMkLst>
            <pc:docMk/>
            <pc:sldMk cId="863856946" sldId="779"/>
            <ac:grpSpMk id="230" creationId="{A20D1B2C-D462-474D-9C7D-D300DC61827F}"/>
          </ac:grpSpMkLst>
        </pc:grpChg>
        <pc:grpChg chg="del mod topLvl">
          <ac:chgData name="Timo Mühlhaus" userId="1b6b3aba618dadac" providerId="LiveId" clId="{8E542FEE-7FE1-4A89-9542-0641E9168F2B}" dt="2021-11-26T09:51:01.878" v="436" actId="478"/>
          <ac:grpSpMkLst>
            <pc:docMk/>
            <pc:sldMk cId="863856946" sldId="779"/>
            <ac:grpSpMk id="233" creationId="{F719B3B1-B4B4-4966-A3AD-DE05FF5E38EE}"/>
          </ac:grpSpMkLst>
        </pc:grpChg>
        <pc:grpChg chg="del mod topLvl">
          <ac:chgData name="Timo Mühlhaus" userId="1b6b3aba618dadac" providerId="LiveId" clId="{8E542FEE-7FE1-4A89-9542-0641E9168F2B}" dt="2021-11-26T09:51:00.860" v="435" actId="478"/>
          <ac:grpSpMkLst>
            <pc:docMk/>
            <pc:sldMk cId="863856946" sldId="779"/>
            <ac:grpSpMk id="235" creationId="{58879863-05B2-4032-97F8-560320CC26E3}"/>
          </ac:grpSpMkLst>
        </pc:grpChg>
        <pc:grpChg chg="mod topLvl">
          <ac:chgData name="Timo Mühlhaus" userId="1b6b3aba618dadac" providerId="LiveId" clId="{8E542FEE-7FE1-4A89-9542-0641E9168F2B}" dt="2021-11-26T09:50:50.478" v="432" actId="165"/>
          <ac:grpSpMkLst>
            <pc:docMk/>
            <pc:sldMk cId="863856946" sldId="779"/>
            <ac:grpSpMk id="236" creationId="{996B5E75-CC90-4B76-B0D4-91CA9EA86844}"/>
          </ac:grpSpMkLst>
        </pc:grpChg>
        <pc:grpChg chg="del mod topLvl">
          <ac:chgData name="Timo Mühlhaus" userId="1b6b3aba618dadac" providerId="LiveId" clId="{8E542FEE-7FE1-4A89-9542-0641E9168F2B}" dt="2021-11-26T09:48:52.127" v="340" actId="478"/>
          <ac:grpSpMkLst>
            <pc:docMk/>
            <pc:sldMk cId="863856946" sldId="779"/>
            <ac:grpSpMk id="295" creationId="{676A5991-E5CB-4E6F-9C8C-0DB6EFBC313C}"/>
          </ac:grpSpMkLst>
        </pc:grpChg>
        <pc:grpChg chg="mod topLvl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97" creationId="{38F9557A-1C44-41E8-B388-BB736DF22BC8}"/>
          </ac:grpSpMkLst>
        </pc:grpChg>
        <pc:grpChg chg="mod topLvl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98" creationId="{E941C9AD-4DA8-4E40-8089-3E7945412FC2}"/>
          </ac:grpSpMkLst>
        </pc:grpChg>
        <pc:grpChg chg="del mod topLvl">
          <ac:chgData name="Timo Mühlhaus" userId="1b6b3aba618dadac" providerId="LiveId" clId="{8E542FEE-7FE1-4A89-9542-0641E9168F2B}" dt="2021-11-26T09:48:16.507" v="265" actId="478"/>
          <ac:grpSpMkLst>
            <pc:docMk/>
            <pc:sldMk cId="863856946" sldId="779"/>
            <ac:grpSpMk id="302" creationId="{70D86CA1-31EF-4379-BF48-3247670BD5ED}"/>
          </ac:grpSpMkLst>
        </pc:grpChg>
        <pc:grpChg chg="del mod topLvl">
          <ac:chgData name="Timo Mühlhaus" userId="1b6b3aba618dadac" providerId="LiveId" clId="{8E542FEE-7FE1-4A89-9542-0641E9168F2B}" dt="2021-11-26T09:48:46.542" v="337" actId="478"/>
          <ac:grpSpMkLst>
            <pc:docMk/>
            <pc:sldMk cId="863856946" sldId="779"/>
            <ac:grpSpMk id="303" creationId="{140441B3-603C-4465-8EE0-DBC176947FCB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14" creationId="{E8ED2E60-4A1A-4A82-9C99-61C9445B98DF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18" creationId="{A804F945-3AA6-4AE8-8C33-1AB6DAD86703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22" creationId="{951569D9-34D9-4D97-9182-B5D49541C13F}"/>
          </ac:grpSpMkLst>
        </pc:grpChg>
        <pc:picChg chg="del">
          <ac:chgData name="Timo Mühlhaus" userId="1b6b3aba618dadac" providerId="LiveId" clId="{8E542FEE-7FE1-4A89-9542-0641E9168F2B}" dt="2021-11-26T09:47:33.892" v="249" actId="478"/>
          <ac:picMkLst>
            <pc:docMk/>
            <pc:sldMk cId="863856946" sldId="779"/>
            <ac:picMk id="137" creationId="{6B7FFE03-6B52-4B9C-B59F-4765A2A365D7}"/>
          </ac:picMkLst>
        </pc:picChg>
        <pc:picChg chg="del">
          <ac:chgData name="Timo Mühlhaus" userId="1b6b3aba618dadac" providerId="LiveId" clId="{8E542FEE-7FE1-4A89-9542-0641E9168F2B}" dt="2021-11-26T09:48:27.511" v="267" actId="478"/>
          <ac:picMkLst>
            <pc:docMk/>
            <pc:sldMk cId="863856946" sldId="779"/>
            <ac:picMk id="146" creationId="{7BA465F5-6273-4076-A62D-A8E4D2C9D880}"/>
          </ac:picMkLst>
        </pc:picChg>
        <pc:picChg chg="del">
          <ac:chgData name="Timo Mühlhaus" userId="1b6b3aba618dadac" providerId="LiveId" clId="{8E542FEE-7FE1-4A89-9542-0641E9168F2B}" dt="2021-11-26T09:48:27.511" v="267" actId="478"/>
          <ac:picMkLst>
            <pc:docMk/>
            <pc:sldMk cId="863856946" sldId="779"/>
            <ac:picMk id="149" creationId="{C7277AAD-CB2D-4E28-B1F6-7466E7820918}"/>
          </ac:picMkLst>
        </pc:picChg>
        <pc:picChg chg="mod">
          <ac:chgData name="Timo Mühlhaus" userId="1b6b3aba618dadac" providerId="LiveId" clId="{8E542FEE-7FE1-4A89-9542-0641E9168F2B}" dt="2021-11-26T09:53:38.939" v="486" actId="1036"/>
          <ac:picMkLst>
            <pc:docMk/>
            <pc:sldMk cId="863856946" sldId="779"/>
            <ac:picMk id="203" creationId="{FE70C653-FB48-4831-91EE-DA1210840550}"/>
          </ac:picMkLst>
        </pc:picChg>
        <pc:picChg chg="mod">
          <ac:chgData name="Timo Mühlhaus" userId="1b6b3aba618dadac" providerId="LiveId" clId="{8E542FEE-7FE1-4A89-9542-0641E9168F2B}" dt="2021-11-26T09:53:38.939" v="486" actId="1036"/>
          <ac:picMkLst>
            <pc:docMk/>
            <pc:sldMk cId="863856946" sldId="779"/>
            <ac:picMk id="211" creationId="{1E58DF32-CAC7-4327-BAA3-5FA210478065}"/>
          </ac:picMkLst>
        </pc:picChg>
        <pc:picChg chg="mod topLvl">
          <ac:chgData name="Timo Mühlhaus" userId="1b6b3aba618dadac" providerId="LiveId" clId="{8E542FEE-7FE1-4A89-9542-0641E9168F2B}" dt="2021-11-26T09:48:01.706" v="263" actId="165"/>
          <ac:picMkLst>
            <pc:docMk/>
            <pc:sldMk cId="863856946" sldId="779"/>
            <ac:picMk id="228" creationId="{AC22EB0B-5329-4589-9267-7381006B1724}"/>
          </ac:picMkLst>
        </pc:picChg>
        <pc:picChg chg="mod topLvl">
          <ac:chgData name="Timo Mühlhaus" userId="1b6b3aba618dadac" providerId="LiveId" clId="{8E542FEE-7FE1-4A89-9542-0641E9168F2B}" dt="2021-11-26T09:50:50.478" v="432" actId="165"/>
          <ac:picMkLst>
            <pc:docMk/>
            <pc:sldMk cId="863856946" sldId="779"/>
            <ac:picMk id="234" creationId="{436DB631-4631-464A-BB81-D071F0E9E860}"/>
          </ac:picMkLst>
        </pc:picChg>
        <pc:picChg chg="mod topLvl">
          <ac:chgData name="Timo Mühlhaus" userId="1b6b3aba618dadac" providerId="LiveId" clId="{8E542FEE-7FE1-4A89-9542-0641E9168F2B}" dt="2021-11-26T09:50:50.478" v="432" actId="165"/>
          <ac:picMkLst>
            <pc:docMk/>
            <pc:sldMk cId="863856946" sldId="779"/>
            <ac:picMk id="238" creationId="{A8E81080-F6F3-4662-957F-46E50F13304B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1" creationId="{F69E44CC-8612-4CD7-9F7D-C77D08A5A6B6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5" creationId="{EC945C43-D9B1-4279-98F9-86453E534159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6" creationId="{5E5161C3-0A95-49C2-A8FE-EDB1A9970278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13" creationId="{A5D6E750-77FC-4C40-A84B-75A0DE2F4DF1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17" creationId="{331F1DE2-44BA-4914-855A-57F5EF8990C6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21" creationId="{91832A4D-0C78-457B-9C74-15D17D6E4DB7}"/>
          </ac:picMkLst>
        </pc:picChg>
        <pc:cxnChg chg="add del mod">
          <ac:chgData name="Timo Mühlhaus" userId="1b6b3aba618dadac" providerId="LiveId" clId="{8E542FEE-7FE1-4A89-9542-0641E9168F2B}" dt="2021-11-26T09:50:13.399" v="409" actId="478"/>
          <ac:cxnSpMkLst>
            <pc:docMk/>
            <pc:sldMk cId="863856946" sldId="779"/>
            <ac:cxnSpMk id="5" creationId="{DCB7B44B-7FA5-409A-8895-A872C7F4EC96}"/>
          </ac:cxnSpMkLst>
        </pc:cxnChg>
        <pc:cxnChg chg="del">
          <ac:chgData name="Timo Mühlhaus" userId="1b6b3aba618dadac" providerId="LiveId" clId="{8E542FEE-7FE1-4A89-9542-0641E9168F2B}" dt="2021-11-26T09:48:27.511" v="267" actId="478"/>
          <ac:cxnSpMkLst>
            <pc:docMk/>
            <pc:sldMk cId="863856946" sldId="779"/>
            <ac:cxnSpMk id="142" creationId="{A8AE63EC-8301-4C50-B72E-5DF06830ABFB}"/>
          </ac:cxnSpMkLst>
        </pc:cxnChg>
        <pc:cxnChg chg="add del mod">
          <ac:chgData name="Timo Mühlhaus" userId="1b6b3aba618dadac" providerId="LiveId" clId="{8E542FEE-7FE1-4A89-9542-0641E9168F2B}" dt="2021-11-26T09:53:36.658" v="477" actId="478"/>
          <ac:cxnSpMkLst>
            <pc:docMk/>
            <pc:sldMk cId="863856946" sldId="779"/>
            <ac:cxnSpMk id="151" creationId="{53F61307-CF73-4159-A88A-FB3B905C6A5E}"/>
          </ac:cxnSpMkLst>
        </pc:cxnChg>
        <pc:cxnChg chg="mod">
          <ac:chgData name="Timo Mühlhaus" userId="1b6b3aba618dadac" providerId="LiveId" clId="{8E542FEE-7FE1-4A89-9542-0641E9168F2B}" dt="2021-11-26T09:49:22.767" v="350"/>
          <ac:cxnSpMkLst>
            <pc:docMk/>
            <pc:sldMk cId="863856946" sldId="779"/>
            <ac:cxnSpMk id="154" creationId="{6DA5BEDB-2144-447F-B830-8518BEA20C57}"/>
          </ac:cxnSpMkLst>
        </pc:cxnChg>
        <pc:cxnChg chg="mod">
          <ac:chgData name="Timo Mühlhaus" userId="1b6b3aba618dadac" providerId="LiveId" clId="{8E542FEE-7FE1-4A89-9542-0641E9168F2B}" dt="2021-11-26T09:49:22.767" v="350"/>
          <ac:cxnSpMkLst>
            <pc:docMk/>
            <pc:sldMk cId="863856946" sldId="779"/>
            <ac:cxnSpMk id="159" creationId="{DA844B90-E8EE-498A-8D24-12DEB1C3C1B5}"/>
          </ac:cxnSpMkLst>
        </pc:cxnChg>
        <pc:cxnChg chg="del">
          <ac:chgData name="Timo Mühlhaus" userId="1b6b3aba618dadac" providerId="LiveId" clId="{8E542FEE-7FE1-4A89-9542-0641E9168F2B}" dt="2021-11-26T09:47:34.700" v="250" actId="478"/>
          <ac:cxnSpMkLst>
            <pc:docMk/>
            <pc:sldMk cId="863856946" sldId="779"/>
            <ac:cxnSpMk id="161" creationId="{82022EDB-01C6-4BF1-A3C7-CFE977FCD3E0}"/>
          </ac:cxnSpMkLst>
        </pc:cxnChg>
        <pc:cxnChg chg="add mod topLvl">
          <ac:chgData name="Timo Mühlhaus" userId="1b6b3aba618dadac" providerId="LiveId" clId="{8E542FEE-7FE1-4A89-9542-0641E9168F2B}" dt="2021-11-26T09:53:38.939" v="486" actId="1036"/>
          <ac:cxnSpMkLst>
            <pc:docMk/>
            <pc:sldMk cId="863856946" sldId="779"/>
            <ac:cxnSpMk id="162" creationId="{0565E9E8-6203-4EC2-AD17-860F4D4EAD3B}"/>
          </ac:cxnSpMkLst>
        </pc:cxnChg>
        <pc:cxnChg chg="add mod topLvl">
          <ac:chgData name="Timo Mühlhaus" userId="1b6b3aba618dadac" providerId="LiveId" clId="{8E542FEE-7FE1-4A89-9542-0641E9168F2B}" dt="2021-11-26T09:53:38.939" v="486" actId="1036"/>
          <ac:cxnSpMkLst>
            <pc:docMk/>
            <pc:sldMk cId="863856946" sldId="779"/>
            <ac:cxnSpMk id="163" creationId="{39935220-6AB2-44D2-819B-7CE978B85574}"/>
          </ac:cxnSpMkLst>
        </pc:cxnChg>
        <pc:cxnChg chg="del">
          <ac:chgData name="Timo Mühlhaus" userId="1b6b3aba618dadac" providerId="LiveId" clId="{8E542FEE-7FE1-4A89-9542-0641E9168F2B}" dt="2021-11-26T09:48:28.643" v="268" actId="478"/>
          <ac:cxnSpMkLst>
            <pc:docMk/>
            <pc:sldMk cId="863856946" sldId="779"/>
            <ac:cxnSpMk id="218" creationId="{2DB52A73-0056-4B15-841A-DDA21A1C7AD0}"/>
          </ac:cxnSpMkLst>
        </pc:cxnChg>
        <pc:cxnChg chg="del">
          <ac:chgData name="Timo Mühlhaus" userId="1b6b3aba618dadac" providerId="LiveId" clId="{8E542FEE-7FE1-4A89-9542-0641E9168F2B}" dt="2021-11-26T09:48:27.511" v="267" actId="478"/>
          <ac:cxnSpMkLst>
            <pc:docMk/>
            <pc:sldMk cId="863856946" sldId="779"/>
            <ac:cxnSpMk id="219" creationId="{B22F719A-3E02-4D5F-B42F-997628E1D555}"/>
          </ac:cxnSpMkLst>
        </pc:cxnChg>
        <pc:cxnChg chg="mod">
          <ac:chgData name="Timo Mühlhaus" userId="1b6b3aba618dadac" providerId="LiveId" clId="{8E542FEE-7FE1-4A89-9542-0641E9168F2B}" dt="2021-11-26T09:53:05.904" v="438" actId="1076"/>
          <ac:cxnSpMkLst>
            <pc:docMk/>
            <pc:sldMk cId="863856946" sldId="779"/>
            <ac:cxnSpMk id="220" creationId="{D638F551-FDA9-4C50-88F1-1A373A3C272E}"/>
          </ac:cxnSpMkLst>
        </pc:cxnChg>
        <pc:cxnChg chg="del">
          <ac:chgData name="Timo Mühlhaus" userId="1b6b3aba618dadac" providerId="LiveId" clId="{8E542FEE-7FE1-4A89-9542-0641E9168F2B}" dt="2021-11-26T09:49:08.770" v="347" actId="478"/>
          <ac:cxnSpMkLst>
            <pc:docMk/>
            <pc:sldMk cId="863856946" sldId="779"/>
            <ac:cxnSpMk id="223" creationId="{A4CED7FE-64EB-495A-AE84-0657E5A9ED85}"/>
          </ac:cxnSpMkLst>
        </pc:cxnChg>
        <pc:cxnChg chg="del">
          <ac:chgData name="Timo Mühlhaus" userId="1b6b3aba618dadac" providerId="LiveId" clId="{8E542FEE-7FE1-4A89-9542-0641E9168F2B}" dt="2021-11-26T09:47:36.449" v="252" actId="478"/>
          <ac:cxnSpMkLst>
            <pc:docMk/>
            <pc:sldMk cId="863856946" sldId="779"/>
            <ac:cxnSpMk id="227" creationId="{B5AAE189-2CC0-4A93-A7DD-DFBAE5473F1E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2" creationId="{F23E3D76-BE75-4084-BF41-438E96937B21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3" creationId="{DD62F076-7CCC-46CF-9916-520A25816A70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4" creationId="{E58E9AAA-C3AD-4C4F-83EE-4C559185ED78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5" creationId="{61725245-3F57-448E-B7C5-B57249A93925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6" creationId="{70844D43-DB0C-425D-8B03-3AD5A4E2B337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7" creationId="{2E47F9DB-7A61-48C7-A79E-26E4BF62ACBF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8" creationId="{89015D9C-8238-4E19-A34A-9FDDF4C57960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9" creationId="{FB03EFBA-37C4-4617-9E43-D7924E34249C}"/>
          </ac:cxnSpMkLst>
        </pc:cxnChg>
        <pc:cxnChg chg="add del">
          <ac:chgData name="Timo Mühlhaus" userId="1b6b3aba618dadac" providerId="LiveId" clId="{8E542FEE-7FE1-4A89-9542-0641E9168F2B}" dt="2021-11-26T09:47:53.193" v="259" actId="478"/>
          <ac:cxnSpMkLst>
            <pc:docMk/>
            <pc:sldMk cId="863856946" sldId="779"/>
            <ac:cxnSpMk id="275" creationId="{931C309A-7168-493B-80D1-F46E658D93E6}"/>
          </ac:cxnSpMkLst>
        </pc:cxnChg>
        <pc:cxnChg chg="del">
          <ac:chgData name="Timo Mühlhaus" userId="1b6b3aba618dadac" providerId="LiveId" clId="{8E542FEE-7FE1-4A89-9542-0641E9168F2B}" dt="2021-11-26T09:47:39.716" v="253" actId="478"/>
          <ac:cxnSpMkLst>
            <pc:docMk/>
            <pc:sldMk cId="863856946" sldId="779"/>
            <ac:cxnSpMk id="276" creationId="{76847EAE-D90B-4333-B545-4D343C7989BA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7" creationId="{EBCEE529-5951-4437-9D96-1E254A6620D4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8" creationId="{096AEDEE-79EC-4D3D-9F9F-AF7AD2F0B919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9" creationId="{D64F693C-9986-432C-8500-E462BAA168F8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0" creationId="{5FB7CCDB-5381-4C6F-A2EB-8357A8108DEE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1" creationId="{7EA50EF7-E26F-4FF0-ABB7-9B8F94C34484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2" creationId="{6B6B8EC1-57EA-4E55-82DA-FA53BED52885}"/>
          </ac:cxnSpMkLst>
        </pc:cxnChg>
        <pc:cxnChg chg="del mod topLvl">
          <ac:chgData name="Timo Mühlhaus" userId="1b6b3aba618dadac" providerId="LiveId" clId="{8E542FEE-7FE1-4A89-9542-0641E9168F2B}" dt="2021-11-26T09:48:52.127" v="340" actId="478"/>
          <ac:cxnSpMkLst>
            <pc:docMk/>
            <pc:sldMk cId="863856946" sldId="779"/>
            <ac:cxnSpMk id="325" creationId="{CA759AB3-2103-4BD8-AFA4-1F7DF976A076}"/>
          </ac:cxnSpMkLst>
        </pc:cxnChg>
        <pc:cxnChg chg="del mod topLvl">
          <ac:chgData name="Timo Mühlhaus" userId="1b6b3aba618dadac" providerId="LiveId" clId="{8E542FEE-7FE1-4A89-9542-0641E9168F2B}" dt="2021-11-26T09:48:56.863" v="342" actId="478"/>
          <ac:cxnSpMkLst>
            <pc:docMk/>
            <pc:sldMk cId="863856946" sldId="779"/>
            <ac:cxnSpMk id="326" creationId="{36B283CB-6C7F-4469-9765-BF663169E0AB}"/>
          </ac:cxnSpMkLst>
        </pc:cxnChg>
        <pc:cxnChg chg="del mod">
          <ac:chgData name="Timo Mühlhaus" userId="1b6b3aba618dadac" providerId="LiveId" clId="{8E542FEE-7FE1-4A89-9542-0641E9168F2B}" dt="2021-11-26T09:48:50.409" v="339" actId="478"/>
          <ac:cxnSpMkLst>
            <pc:docMk/>
            <pc:sldMk cId="863856946" sldId="779"/>
            <ac:cxnSpMk id="327" creationId="{F8907E68-C25B-463C-BC0E-AD8528D82CF0}"/>
          </ac:cxnSpMkLst>
        </pc:cxnChg>
        <pc:cxnChg chg="del mod">
          <ac:chgData name="Timo Mühlhaus" userId="1b6b3aba618dadac" providerId="LiveId" clId="{8E542FEE-7FE1-4A89-9542-0641E9168F2B}" dt="2021-11-26T09:48:48.279" v="338" actId="478"/>
          <ac:cxnSpMkLst>
            <pc:docMk/>
            <pc:sldMk cId="863856946" sldId="779"/>
            <ac:cxnSpMk id="328" creationId="{603660FD-E0BC-4BE8-B2C7-464D7107187A}"/>
          </ac:cxnSpMkLst>
        </pc:cxnChg>
      </pc:sldChg>
      <pc:sldChg chg="addSp delSp modSp add del mod">
        <pc:chgData name="Timo Mühlhaus" userId="1b6b3aba618dadac" providerId="LiveId" clId="{8E542FEE-7FE1-4A89-9542-0641E9168F2B}" dt="2021-11-26T09:47:22.557" v="244" actId="2890"/>
        <pc:sldMkLst>
          <pc:docMk/>
          <pc:sldMk cId="1424621382" sldId="779"/>
        </pc:sldMkLst>
        <pc:spChg chg="add del">
          <ac:chgData name="Timo Mühlhaus" userId="1b6b3aba618dadac" providerId="LiveId" clId="{8E542FEE-7FE1-4A89-9542-0641E9168F2B}" dt="2021-11-26T09:47:21.261" v="242" actId="478"/>
          <ac:spMkLst>
            <pc:docMk/>
            <pc:sldMk cId="1424621382" sldId="779"/>
            <ac:spMk id="7" creationId="{0CCFC5E9-E379-4024-8044-349FA766573D}"/>
          </ac:spMkLst>
        </pc:spChg>
        <pc:spChg chg="add del">
          <ac:chgData name="Timo Mühlhaus" userId="1b6b3aba618dadac" providerId="LiveId" clId="{8E542FEE-7FE1-4A89-9542-0641E9168F2B}" dt="2021-11-26T09:47:20.788" v="241" actId="478"/>
          <ac:spMkLst>
            <pc:docMk/>
            <pc:sldMk cId="1424621382" sldId="779"/>
            <ac:spMk id="144" creationId="{D4D3BF59-E66B-4B44-80D9-73D5D9340206}"/>
          </ac:spMkLst>
        </pc:spChg>
        <pc:spChg chg="add del">
          <ac:chgData name="Timo Mühlhaus" userId="1b6b3aba618dadac" providerId="LiveId" clId="{8E542FEE-7FE1-4A89-9542-0641E9168F2B}" dt="2021-11-26T09:47:19.102" v="238" actId="478"/>
          <ac:spMkLst>
            <pc:docMk/>
            <pc:sldMk cId="1424621382" sldId="779"/>
            <ac:spMk id="212" creationId="{C44AA6FA-120A-4539-A6EE-E94B21E4BF1F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296" creationId="{D2FCEFDC-B9AE-44C1-96D3-AEB3DD1B5F75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299" creationId="{F9F44DE8-F8FA-4BB6-9883-C633FD66D8C1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00" creationId="{6D0C6BC8-FBAE-4A6D-B7B2-09BD00355435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04" creationId="{AF7470B4-67FB-40C2-BEFC-696BF8BC7194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5" creationId="{12529B4B-5FC8-445D-A600-4C227CC765CA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6" creationId="{29DDED75-DD80-4672-8270-66940EBFEEBF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9" creationId="{4756DAB9-912A-4119-8339-0D88026017CF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0" creationId="{CFCD0A48-7486-463A-9CA9-3CC53CEB2BDB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3" creationId="{9C7D7E0D-2E3E-49F8-8BB5-A163835843C4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4" creationId="{9F5473DA-778A-40B1-BDE6-76A86DEE1E47}"/>
          </ac:spMkLst>
        </pc:spChg>
        <pc:grpChg chg="add del">
          <ac:chgData name="Timo Mühlhaus" userId="1b6b3aba618dadac" providerId="LiveId" clId="{8E542FEE-7FE1-4A89-9542-0641E9168F2B}" dt="2021-11-26T09:47:21.261" v="242" actId="478"/>
          <ac:grpSpMkLst>
            <pc:docMk/>
            <pc:sldMk cId="1424621382" sldId="779"/>
            <ac:grpSpMk id="9" creationId="{04354F0D-8058-4DF5-A12E-32500D2068F9}"/>
          </ac:grpSpMkLst>
        </pc:grpChg>
        <pc:grpChg chg="add del 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145" creationId="{FD7464B5-9737-45C6-B6B7-7933AA2357B8}"/>
          </ac:grpSpMkLst>
        </pc:grpChg>
        <pc:grpChg chg="add del">
          <ac:chgData name="Timo Mühlhaus" userId="1b6b3aba618dadac" providerId="LiveId" clId="{8E542FEE-7FE1-4A89-9542-0641E9168F2B}" dt="2021-11-26T09:47:20.788" v="241" actId="478"/>
          <ac:grpSpMkLst>
            <pc:docMk/>
            <pc:sldMk cId="1424621382" sldId="779"/>
            <ac:grpSpMk id="148" creationId="{EB902BF0-4812-404C-A073-693181DB88DE}"/>
          </ac:grpSpMkLst>
        </pc:grpChg>
        <pc:grpChg chg="add del">
          <ac:chgData name="Timo Mühlhaus" userId="1b6b3aba618dadac" providerId="LiveId" clId="{8E542FEE-7FE1-4A89-9542-0641E9168F2B}" dt="2021-11-26T09:47:18.677" v="237" actId="478"/>
          <ac:grpSpMkLst>
            <pc:docMk/>
            <pc:sldMk cId="1424621382" sldId="779"/>
            <ac:grpSpMk id="209" creationId="{17B1128E-81D5-4ACE-BFBF-1DE82C9BC820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5" creationId="{676A5991-E5CB-4E6F-9C8C-0DB6EFBC313C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7" creationId="{38F9557A-1C44-41E8-B388-BB736DF22BC8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8" creationId="{E941C9AD-4DA8-4E40-8089-3E7945412FC2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02" creationId="{70D86CA1-31EF-4379-BF48-3247670BD5ED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03" creationId="{140441B3-603C-4465-8EE0-DBC176947FCB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14" creationId="{E8ED2E60-4A1A-4A82-9C99-61C9445B98DF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18" creationId="{A804F945-3AA6-4AE8-8C33-1AB6DAD86703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22" creationId="{951569D9-34D9-4D97-9182-B5D49541C13F}"/>
          </ac:grpSpMkLst>
        </pc:grpChg>
        <pc:picChg chg="add del">
          <ac:chgData name="Timo Mühlhaus" userId="1b6b3aba618dadac" providerId="LiveId" clId="{8E542FEE-7FE1-4A89-9542-0641E9168F2B}" dt="2021-11-26T09:47:20.788" v="241" actId="478"/>
          <ac:picMkLst>
            <pc:docMk/>
            <pc:sldMk cId="1424621382" sldId="779"/>
            <ac:picMk id="137" creationId="{6B7FFE03-6B52-4B9C-B59F-4765A2A365D7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1" creationId="{F69E44CC-8612-4CD7-9F7D-C77D08A5A6B6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5" creationId="{EC945C43-D9B1-4279-98F9-86453E534159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6" creationId="{5E5161C3-0A95-49C2-A8FE-EDB1A9970278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13" creationId="{A5D6E750-77FC-4C40-A84B-75A0DE2F4DF1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17" creationId="{331F1DE2-44BA-4914-855A-57F5EF8990C6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21" creationId="{91832A4D-0C78-457B-9C74-15D17D6E4DB7}"/>
          </ac:picMkLst>
        </pc:picChg>
        <pc:cxnChg chg="add del">
          <ac:chgData name="Timo Mühlhaus" userId="1b6b3aba618dadac" providerId="LiveId" clId="{8E542FEE-7FE1-4A89-9542-0641E9168F2B}" dt="2021-11-26T09:47:20.788" v="241" actId="478"/>
          <ac:cxnSpMkLst>
            <pc:docMk/>
            <pc:sldMk cId="1424621382" sldId="779"/>
            <ac:cxnSpMk id="161" creationId="{82022EDB-01C6-4BF1-A3C7-CFE977FCD3E0}"/>
          </ac:cxnSpMkLst>
        </pc:cxnChg>
        <pc:cxnChg chg="add del">
          <ac:chgData name="Timo Mühlhaus" userId="1b6b3aba618dadac" providerId="LiveId" clId="{8E542FEE-7FE1-4A89-9542-0641E9168F2B}" dt="2021-11-26T09:47:19.890" v="239" actId="478"/>
          <ac:cxnSpMkLst>
            <pc:docMk/>
            <pc:sldMk cId="1424621382" sldId="779"/>
            <ac:cxnSpMk id="275" creationId="{931C309A-7168-493B-80D1-F46E658D93E6}"/>
          </ac:cxnSpMkLst>
        </pc:cxnChg>
        <pc:cxnChg chg="add del">
          <ac:chgData name="Timo Mühlhaus" userId="1b6b3aba618dadac" providerId="LiveId" clId="{8E542FEE-7FE1-4A89-9542-0641E9168F2B}" dt="2021-11-26T09:47:20.379" v="240" actId="478"/>
          <ac:cxnSpMkLst>
            <pc:docMk/>
            <pc:sldMk cId="1424621382" sldId="779"/>
            <ac:cxnSpMk id="276" creationId="{76847EAE-D90B-4333-B545-4D343C7989BA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7" creationId="{EBCEE529-5951-4437-9D96-1E254A6620D4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8" creationId="{096AEDEE-79EC-4D3D-9F9F-AF7AD2F0B919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9" creationId="{D64F693C-9986-432C-8500-E462BAA168F8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0" creationId="{5FB7CCDB-5381-4C6F-A2EB-8357A8108DEE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1" creationId="{7EA50EF7-E26F-4FF0-ABB7-9B8F94C34484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2" creationId="{6B6B8EC1-57EA-4E55-82DA-FA53BED52885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5" creationId="{CA759AB3-2103-4BD8-AFA4-1F7DF976A076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6" creationId="{36B283CB-6C7F-4469-9765-BF663169E0AB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7" creationId="{F8907E68-C25B-463C-BC0E-AD8528D82CF0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8" creationId="{603660FD-E0BC-4BE8-B2C7-464D7107187A}"/>
          </ac:cxnSpMkLst>
        </pc:cxnChg>
      </pc:sldChg>
      <pc:sldChg chg="delSp add del mod">
        <pc:chgData name="Timo Mühlhaus" userId="1b6b3aba618dadac" providerId="LiveId" clId="{8E542FEE-7FE1-4A89-9542-0641E9168F2B}" dt="2021-11-26T09:46:43.502" v="228" actId="47"/>
        <pc:sldMkLst>
          <pc:docMk/>
          <pc:sldMk cId="2283308911" sldId="779"/>
        </pc:sldMkLst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4" creationId="{50940FF7-6F25-4A64-8AA4-A6ABF1056586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5" creationId="{06A56E18-799C-40BB-BE45-08C4A13CD570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7" creationId="{46B3A60B-581A-4CC5-95C6-114F60C70C80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8" creationId="{527286B0-87FD-43C8-8B09-019876AA83B4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9" creationId="{42F2975D-F46F-46DB-A6D9-3F82522808AD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20" creationId="{ADD5A61C-6D2B-49E5-AA73-193CD44A3F93}"/>
          </ac:spMkLst>
        </pc:spChg>
      </pc:sldChg>
      <pc:sldChg chg="addSp delSp modSp add del mod">
        <pc:chgData name="Timo Mühlhaus" userId="1b6b3aba618dadac" providerId="LiveId" clId="{8E542FEE-7FE1-4A89-9542-0641E9168F2B}" dt="2021-11-26T10:15:33.439" v="606" actId="47"/>
        <pc:sldMkLst>
          <pc:docMk/>
          <pc:sldMk cId="724677758" sldId="780"/>
        </pc:sldMkLst>
        <pc:spChg chg="add del mod">
          <ac:chgData name="Timo Mühlhaus" userId="1b6b3aba618dadac" providerId="LiveId" clId="{8E542FEE-7FE1-4A89-9542-0641E9168F2B}" dt="2021-11-26T09:58:15.393" v="573" actId="478"/>
          <ac:spMkLst>
            <pc:docMk/>
            <pc:sldMk cId="724677758" sldId="780"/>
            <ac:spMk id="2" creationId="{7F0F2AC0-EB5C-4D15-A878-6D86216BD04B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49" creationId="{1BC4DD2F-6FD7-4526-B285-CFBECFC027DD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57" creationId="{F6F92720-899E-47F6-B1EE-049FF6662715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0" creationId="{7E79D9CE-62E2-431C-969A-EE957E47EC2B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1" creationId="{E9B1C9FB-C477-4EED-8140-059824C9585A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2" creationId="{2B4F5929-9AA7-4F0C-88F4-D95DC30B3722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64" creationId="{4319FDA4-620D-478C-8FFE-8947367540EF}"/>
          </ac:spMkLst>
        </pc:spChg>
        <pc:spChg chg="mod">
          <ac:chgData name="Timo Mühlhaus" userId="1b6b3aba618dadac" providerId="LiveId" clId="{8E542FEE-7FE1-4A89-9542-0641E9168F2B}" dt="2021-11-26T09:58:09.780" v="571" actId="20577"/>
          <ac:spMkLst>
            <pc:docMk/>
            <pc:sldMk cId="724677758" sldId="780"/>
            <ac:spMk id="67" creationId="{C632785D-37A9-4FB0-94FD-4B76DF8D855B}"/>
          </ac:spMkLst>
        </pc:spChg>
        <pc:spChg chg="mod">
          <ac:chgData name="Timo Mühlhaus" userId="1b6b3aba618dadac" providerId="LiveId" clId="{8E542FEE-7FE1-4A89-9542-0641E9168F2B}" dt="2021-11-26T09:58:03.274" v="569"/>
          <ac:spMkLst>
            <pc:docMk/>
            <pc:sldMk cId="724677758" sldId="780"/>
            <ac:spMk id="69" creationId="{7C5737D4-D69A-4A71-9FBB-BDA6F6BC8610}"/>
          </ac:spMkLst>
        </pc:spChg>
        <pc:spChg chg="mod">
          <ac:chgData name="Timo Mühlhaus" userId="1b6b3aba618dadac" providerId="LiveId" clId="{8E542FEE-7FE1-4A89-9542-0641E9168F2B}" dt="2021-11-26T09:58:03.274" v="569"/>
          <ac:spMkLst>
            <pc:docMk/>
            <pc:sldMk cId="724677758" sldId="780"/>
            <ac:spMk id="70" creationId="{22539AC3-AFA2-4044-A8AA-DC1022F3622C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71" creationId="{A79A6B32-B5A1-4FAC-B33D-29A678275814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143" creationId="{6F7A3E9B-12B4-436D-8A65-D4AA80382C1F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206" creationId="{89771F39-7A75-42EC-9BDC-CB60AD901D36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10" creationId="{84918A0C-7768-49D3-9656-0EB802808D5D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222" creationId="{A08B9FE7-5959-4CEC-8E19-F711469FD04D}"/>
          </ac:spMkLst>
        </pc:spChg>
        <pc:spChg chg="mod">
          <ac:chgData name="Timo Mühlhaus" userId="1b6b3aba618dadac" providerId="LiveId" clId="{8E542FEE-7FE1-4A89-9542-0641E9168F2B}" dt="2021-11-26T09:55:25.365" v="515" actId="164"/>
          <ac:spMkLst>
            <pc:docMk/>
            <pc:sldMk cId="724677758" sldId="780"/>
            <ac:spMk id="231" creationId="{40C9B592-008A-42C5-9795-35FB9628BC65}"/>
          </ac:spMkLst>
        </pc:spChg>
        <pc:spChg chg="del">
          <ac:chgData name="Timo Mühlhaus" userId="1b6b3aba618dadac" providerId="LiveId" clId="{8E542FEE-7FE1-4A89-9542-0641E9168F2B}" dt="2021-11-26T09:54:11.602" v="494" actId="478"/>
          <ac:spMkLst>
            <pc:docMk/>
            <pc:sldMk cId="724677758" sldId="780"/>
            <ac:spMk id="232" creationId="{9D5EF32F-2A31-42A9-A2F7-38286B6E8BCC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96" creationId="{D2FCEFDC-B9AE-44C1-96D3-AEB3DD1B5F75}"/>
          </ac:spMkLst>
        </pc:s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3" creationId="{EC4D0772-01E8-48D3-A43D-20CBC348C5C5}"/>
          </ac:grpSpMkLst>
        </pc:grpChg>
        <pc:grpChg chg="add mod">
          <ac:chgData name="Timo Mühlhaus" userId="1b6b3aba618dadac" providerId="LiveId" clId="{8E542FEE-7FE1-4A89-9542-0641E9168F2B}" dt="2021-11-26T09:58:24.654" v="575" actId="1076"/>
          <ac:grpSpMkLst>
            <pc:docMk/>
            <pc:sldMk cId="724677758" sldId="780"/>
            <ac:grpSpMk id="10" creationId="{48A632BB-183F-499C-93BC-CB6C3C84E3EC}"/>
          </ac:grpSpMkLst>
        </pc:gr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59" creationId="{1E3759AD-492A-4B3E-9469-07F66EA537FC}"/>
          </ac:grpSpMkLst>
        </pc:gr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65" creationId="{D02A003A-7376-4D48-812C-FAEC5786F4D9}"/>
          </ac:grpSpMkLst>
        </pc:grpChg>
        <pc:grpChg chg="mod">
          <ac:chgData name="Timo Mühlhaus" userId="1b6b3aba618dadac" providerId="LiveId" clId="{8E542FEE-7FE1-4A89-9542-0641E9168F2B}" dt="2021-11-26T09:58:03.274" v="569"/>
          <ac:grpSpMkLst>
            <pc:docMk/>
            <pc:sldMk cId="724677758" sldId="780"/>
            <ac:grpSpMk id="68" creationId="{8008736A-2C49-4927-8273-4C1B06C88985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07" creationId="{E844CDC5-5A7F-4735-8F8B-3D50F4151845}"/>
          </ac:grpSpMkLst>
        </pc:grpChg>
        <pc:grpChg chg="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215" creationId="{ED5A2DBC-F1D6-41D3-85DC-C4927DE470F4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24" creationId="{1FC3F644-8C67-4CCB-8C53-643F1FD1B7F7}"/>
          </ac:grpSpMkLst>
        </pc:grpChg>
        <pc:grpChg chg="mod">
          <ac:chgData name="Timo Mühlhaus" userId="1b6b3aba618dadac" providerId="LiveId" clId="{8E542FEE-7FE1-4A89-9542-0641E9168F2B}" dt="2021-11-26T09:55:25.365" v="515" actId="164"/>
          <ac:grpSpMkLst>
            <pc:docMk/>
            <pc:sldMk cId="724677758" sldId="780"/>
            <ac:grpSpMk id="236" creationId="{996B5E75-CC90-4B76-B0D4-91CA9EA86844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97" creationId="{38F9557A-1C44-41E8-B388-BB736DF22BC8}"/>
          </ac:grpSpMkLst>
        </pc:grpChg>
        <pc:grpChg chg="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298" creationId="{E941C9AD-4DA8-4E40-8089-3E7945412FC2}"/>
          </ac:grpSpMkLst>
        </pc:grpChg>
        <pc:picChg chg="add mod">
          <ac:chgData name="Timo Mühlhaus" userId="1b6b3aba618dadac" providerId="LiveId" clId="{8E542FEE-7FE1-4A89-9542-0641E9168F2B}" dt="2021-11-26T09:58:20.242" v="574" actId="164"/>
          <ac:picMkLst>
            <pc:docMk/>
            <pc:sldMk cId="724677758" sldId="780"/>
            <ac:picMk id="58" creationId="{A52E665B-A039-4E8C-8356-FC346906BB49}"/>
          </ac:picMkLst>
        </pc:picChg>
        <pc:picChg chg="mod">
          <ac:chgData name="Timo Mühlhaus" userId="1b6b3aba618dadac" providerId="LiveId" clId="{8E542FEE-7FE1-4A89-9542-0641E9168F2B}" dt="2021-11-26T09:58:03.274" v="569"/>
          <ac:picMkLst>
            <pc:docMk/>
            <pc:sldMk cId="724677758" sldId="780"/>
            <ac:picMk id="66" creationId="{30C64E27-18D9-4673-9FCC-1209E9FEBF1E}"/>
          </ac:picMkLst>
        </pc:picChg>
        <pc:picChg chg="del">
          <ac:chgData name="Timo Mühlhaus" userId="1b6b3aba618dadac" providerId="LiveId" clId="{8E542FEE-7FE1-4A89-9542-0641E9168F2B}" dt="2021-11-26T09:54:01.834" v="488" actId="478"/>
          <ac:picMkLst>
            <pc:docMk/>
            <pc:sldMk cId="724677758" sldId="780"/>
            <ac:picMk id="203" creationId="{FE70C653-FB48-4831-91EE-DA1210840550}"/>
          </ac:picMkLst>
        </pc:picChg>
        <pc:picChg chg="mod">
          <ac:chgData name="Timo Mühlhaus" userId="1b6b3aba618dadac" providerId="LiveId" clId="{8E542FEE-7FE1-4A89-9542-0641E9168F2B}" dt="2021-11-26T09:58:20.242" v="574" actId="164"/>
          <ac:picMkLst>
            <pc:docMk/>
            <pc:sldMk cId="724677758" sldId="780"/>
            <ac:picMk id="211" creationId="{1E58DF32-CAC7-4327-BAA3-5FA210478065}"/>
          </ac:picMkLst>
        </pc:picChg>
        <pc:picChg chg="del">
          <ac:chgData name="Timo Mühlhaus" userId="1b6b3aba618dadac" providerId="LiveId" clId="{8E542FEE-7FE1-4A89-9542-0641E9168F2B}" dt="2021-11-26T09:54:01.834" v="488" actId="478"/>
          <ac:picMkLst>
            <pc:docMk/>
            <pc:sldMk cId="724677758" sldId="780"/>
            <ac:picMk id="221" creationId="{36797373-1CFD-431E-AE0B-85D939D8B2C8}"/>
          </ac:picMkLst>
        </pc:picChg>
        <pc:picChg chg="mod">
          <ac:chgData name="Timo Mühlhaus" userId="1b6b3aba618dadac" providerId="LiveId" clId="{8E542FEE-7FE1-4A89-9542-0641E9168F2B}" dt="2021-11-26T09:55:25.365" v="515" actId="164"/>
          <ac:picMkLst>
            <pc:docMk/>
            <pc:sldMk cId="724677758" sldId="780"/>
            <ac:picMk id="228" creationId="{AC22EB0B-5329-4589-9267-7381006B1724}"/>
          </ac:picMkLst>
        </pc:picChg>
        <pc:picChg chg="del mod">
          <ac:chgData name="Timo Mühlhaus" userId="1b6b3aba618dadac" providerId="LiveId" clId="{8E542FEE-7FE1-4A89-9542-0641E9168F2B}" dt="2021-11-26T09:57:12.539" v="562" actId="478"/>
          <ac:picMkLst>
            <pc:docMk/>
            <pc:sldMk cId="724677758" sldId="780"/>
            <ac:picMk id="234" creationId="{436DB631-4631-464A-BB81-D071F0E9E860}"/>
          </ac:picMkLst>
        </pc:picChg>
        <pc:picChg chg="del mod">
          <ac:chgData name="Timo Mühlhaus" userId="1b6b3aba618dadac" providerId="LiveId" clId="{8E542FEE-7FE1-4A89-9542-0641E9168F2B}" dt="2021-11-26T09:57:12.539" v="562" actId="478"/>
          <ac:picMkLst>
            <pc:docMk/>
            <pc:sldMk cId="724677758" sldId="780"/>
            <ac:picMk id="238" creationId="{A8E81080-F6F3-4662-957F-46E50F13304B}"/>
          </ac:picMkLst>
        </pc:picChg>
        <pc:cxnChg chg="add mod">
          <ac:chgData name="Timo Mühlhaus" userId="1b6b3aba618dadac" providerId="LiveId" clId="{8E542FEE-7FE1-4A89-9542-0641E9168F2B}" dt="2021-11-26T09:58:20.242" v="574" actId="164"/>
          <ac:cxnSpMkLst>
            <pc:docMk/>
            <pc:sldMk cId="724677758" sldId="780"/>
            <ac:cxnSpMk id="5" creationId="{53F8C27F-7A9D-4F38-9F91-3F9602EEADEA}"/>
          </ac:cxnSpMkLst>
        </pc:cxnChg>
        <pc:cxnChg chg="add mod">
          <ac:chgData name="Timo Mühlhaus" userId="1b6b3aba618dadac" providerId="LiveId" clId="{8E542FEE-7FE1-4A89-9542-0641E9168F2B}" dt="2021-11-26T09:58:20.242" v="574" actId="164"/>
          <ac:cxnSpMkLst>
            <pc:docMk/>
            <pc:sldMk cId="724677758" sldId="780"/>
            <ac:cxnSpMk id="63" creationId="{5644CCE4-671F-4474-919C-942B2E625D94}"/>
          </ac:cxnSpMkLst>
        </pc:cxnChg>
        <pc:cxnChg chg="del">
          <ac:chgData name="Timo Mühlhaus" userId="1b6b3aba618dadac" providerId="LiveId" clId="{8E542FEE-7FE1-4A89-9542-0641E9168F2B}" dt="2021-11-26T09:54:06.506" v="491" actId="478"/>
          <ac:cxnSpMkLst>
            <pc:docMk/>
            <pc:sldMk cId="724677758" sldId="780"/>
            <ac:cxnSpMk id="162" creationId="{0565E9E8-6203-4EC2-AD17-860F4D4EAD3B}"/>
          </ac:cxnSpMkLst>
        </pc:cxnChg>
        <pc:cxnChg chg="del">
          <ac:chgData name="Timo Mühlhaus" userId="1b6b3aba618dadac" providerId="LiveId" clId="{8E542FEE-7FE1-4A89-9542-0641E9168F2B}" dt="2021-11-26T09:54:05.870" v="490" actId="478"/>
          <ac:cxnSpMkLst>
            <pc:docMk/>
            <pc:sldMk cId="724677758" sldId="780"/>
            <ac:cxnSpMk id="163" creationId="{39935220-6AB2-44D2-819B-7CE978B85574}"/>
          </ac:cxnSpMkLst>
        </pc:cxnChg>
        <pc:cxnChg chg="del">
          <ac:chgData name="Timo Mühlhaus" userId="1b6b3aba618dadac" providerId="LiveId" clId="{8E542FEE-7FE1-4A89-9542-0641E9168F2B}" dt="2021-11-26T09:54:03.638" v="489" actId="478"/>
          <ac:cxnSpMkLst>
            <pc:docMk/>
            <pc:sldMk cId="724677758" sldId="780"/>
            <ac:cxnSpMk id="220" creationId="{D638F551-FDA9-4C50-88F1-1A373A3C272E}"/>
          </ac:cxnSpMkLst>
        </pc:cxnChg>
        <pc:cxnChg chg="del">
          <ac:chgData name="Timo Mühlhaus" userId="1b6b3aba618dadac" providerId="LiveId" clId="{8E542FEE-7FE1-4A89-9542-0641E9168F2B}" dt="2021-11-26T09:54:01.834" v="488" actId="478"/>
          <ac:cxnSpMkLst>
            <pc:docMk/>
            <pc:sldMk cId="724677758" sldId="780"/>
            <ac:cxnSpMk id="256" creationId="{70844D43-DB0C-425D-8B03-3AD5A4E2B337}"/>
          </ac:cxnSpMkLst>
        </pc:cxnChg>
        <pc:cxnChg chg="del">
          <ac:chgData name="Timo Mühlhaus" userId="1b6b3aba618dadac" providerId="LiveId" clId="{8E542FEE-7FE1-4A89-9542-0641E9168F2B}" dt="2021-11-26T09:54:01.834" v="488" actId="478"/>
          <ac:cxnSpMkLst>
            <pc:docMk/>
            <pc:sldMk cId="724677758" sldId="780"/>
            <ac:cxnSpMk id="257" creationId="{2E47F9DB-7A61-48C7-A79E-26E4BF62ACBF}"/>
          </ac:cxnSpMkLst>
        </pc:cxnChg>
        <pc:cxnChg chg="del">
          <ac:chgData name="Timo Mühlhaus" userId="1b6b3aba618dadac" providerId="LiveId" clId="{8E542FEE-7FE1-4A89-9542-0641E9168F2B}" dt="2021-11-26T09:54:09.773" v="493" actId="478"/>
          <ac:cxnSpMkLst>
            <pc:docMk/>
            <pc:sldMk cId="724677758" sldId="780"/>
            <ac:cxnSpMk id="258" creationId="{89015D9C-8238-4E19-A34A-9FDDF4C57960}"/>
          </ac:cxnSpMkLst>
        </pc:cxnChg>
        <pc:cxnChg chg="del">
          <ac:chgData name="Timo Mühlhaus" userId="1b6b3aba618dadac" providerId="LiveId" clId="{8E542FEE-7FE1-4A89-9542-0641E9168F2B}" dt="2021-11-26T09:54:08.829" v="492" actId="478"/>
          <ac:cxnSpMkLst>
            <pc:docMk/>
            <pc:sldMk cId="724677758" sldId="780"/>
            <ac:cxnSpMk id="259" creationId="{FB03EFBA-37C4-4617-9E43-D7924E34249C}"/>
          </ac:cxnSpMkLst>
        </pc:cxnChg>
      </pc:sldChg>
    </pc:docChg>
  </pc:docChgLst>
  <pc:docChgLst>
    <pc:chgData name="Timo Mühlhaus" userId="1b6b3aba618dadac" providerId="LiveId" clId="{625949B3-EF57-426A-9555-1466E9A14C16}"/>
    <pc:docChg chg="modSld">
      <pc:chgData name="Timo Mühlhaus" userId="1b6b3aba618dadac" providerId="LiveId" clId="{625949B3-EF57-426A-9555-1466E9A14C16}" dt="2022-03-22T19:57:17.514" v="2" actId="165"/>
      <pc:docMkLst>
        <pc:docMk/>
      </pc:docMkLst>
      <pc:sldChg chg="addSp modSp">
        <pc:chgData name="Timo Mühlhaus" userId="1b6b3aba618dadac" providerId="LiveId" clId="{625949B3-EF57-426A-9555-1466E9A14C16}" dt="2022-03-01T06:18:38.490" v="0" actId="164"/>
        <pc:sldMkLst>
          <pc:docMk/>
          <pc:sldMk cId="1823276327" sldId="612"/>
        </pc:sldMkLst>
        <pc:grpChg chg="add mod">
          <ac:chgData name="Timo Mühlhaus" userId="1b6b3aba618dadac" providerId="LiveId" clId="{625949B3-EF57-426A-9555-1466E9A14C16}" dt="2022-03-01T06:18:38.490" v="0" actId="164"/>
          <ac:grpSpMkLst>
            <pc:docMk/>
            <pc:sldMk cId="1823276327" sldId="612"/>
            <ac:grpSpMk id="3" creationId="{6A63109D-A0BD-470A-BC1E-D51B543F016A}"/>
          </ac:grpSpMkLst>
        </pc:grpChg>
        <pc:grpChg chg="mod">
          <ac:chgData name="Timo Mühlhaus" userId="1b6b3aba618dadac" providerId="LiveId" clId="{625949B3-EF57-426A-9555-1466E9A14C16}" dt="2022-03-01T06:18:38.490" v="0" actId="164"/>
          <ac:grpSpMkLst>
            <pc:docMk/>
            <pc:sldMk cId="1823276327" sldId="612"/>
            <ac:grpSpMk id="655" creationId="{BFC23BF8-00B4-473C-8027-A660830DF68E}"/>
          </ac:grpSpMkLst>
        </pc:grpChg>
        <pc:grpChg chg="mod">
          <ac:chgData name="Timo Mühlhaus" userId="1b6b3aba618dadac" providerId="LiveId" clId="{625949B3-EF57-426A-9555-1466E9A14C16}" dt="2022-03-01T06:18:38.490" v="0" actId="164"/>
          <ac:grpSpMkLst>
            <pc:docMk/>
            <pc:sldMk cId="1823276327" sldId="612"/>
            <ac:grpSpMk id="656" creationId="{61F0861B-0886-4651-BE30-C040BE1B9CBD}"/>
          </ac:grpSpMkLst>
        </pc:grpChg>
        <pc:grpChg chg="mod">
          <ac:chgData name="Timo Mühlhaus" userId="1b6b3aba618dadac" providerId="LiveId" clId="{625949B3-EF57-426A-9555-1466E9A14C16}" dt="2022-03-01T06:18:38.490" v="0" actId="164"/>
          <ac:grpSpMkLst>
            <pc:docMk/>
            <pc:sldMk cId="1823276327" sldId="612"/>
            <ac:grpSpMk id="657" creationId="{C427780E-2D80-4206-9266-ED0D6E1AA1AD}"/>
          </ac:grpSpMkLst>
        </pc:grpChg>
      </pc:sldChg>
      <pc:sldChg chg="addSp modSp">
        <pc:chgData name="Timo Mühlhaus" userId="1b6b3aba618dadac" providerId="LiveId" clId="{625949B3-EF57-426A-9555-1466E9A14C16}" dt="2022-03-22T19:56:58.243" v="1" actId="164"/>
        <pc:sldMkLst>
          <pc:docMk/>
          <pc:sldMk cId="55777107" sldId="671"/>
        </pc:sldMkLst>
        <pc:spChg chg="mod">
          <ac:chgData name="Timo Mühlhaus" userId="1b6b3aba618dadac" providerId="LiveId" clId="{625949B3-EF57-426A-9555-1466E9A14C16}" dt="2022-03-22T19:56:58.243" v="1" actId="164"/>
          <ac:spMkLst>
            <pc:docMk/>
            <pc:sldMk cId="55777107" sldId="671"/>
            <ac:spMk id="5" creationId="{C65A5125-38E2-410C-B9E8-5D5BFFA5601A}"/>
          </ac:spMkLst>
        </pc:spChg>
        <pc:spChg chg="mod">
          <ac:chgData name="Timo Mühlhaus" userId="1b6b3aba618dadac" providerId="LiveId" clId="{625949B3-EF57-426A-9555-1466E9A14C16}" dt="2022-03-22T19:56:58.243" v="1" actId="164"/>
          <ac:spMkLst>
            <pc:docMk/>
            <pc:sldMk cId="55777107" sldId="671"/>
            <ac:spMk id="7" creationId="{FFE2C23B-1C34-49ED-849F-074CFF196D12}"/>
          </ac:spMkLst>
        </pc:spChg>
        <pc:grpChg chg="add mod">
          <ac:chgData name="Timo Mühlhaus" userId="1b6b3aba618dadac" providerId="LiveId" clId="{625949B3-EF57-426A-9555-1466E9A14C16}" dt="2022-03-22T19:56:58.243" v="1" actId="164"/>
          <ac:grpSpMkLst>
            <pc:docMk/>
            <pc:sldMk cId="55777107" sldId="671"/>
            <ac:grpSpMk id="3" creationId="{A48B6CD8-871F-4992-A177-80CE5AC1D6EF}"/>
          </ac:grpSpMkLst>
        </pc:grpChg>
        <pc:grpChg chg="mod">
          <ac:chgData name="Timo Mühlhaus" userId="1b6b3aba618dadac" providerId="LiveId" clId="{625949B3-EF57-426A-9555-1466E9A14C16}" dt="2022-03-22T19:56:58.243" v="1" actId="164"/>
          <ac:grpSpMkLst>
            <pc:docMk/>
            <pc:sldMk cId="55777107" sldId="671"/>
            <ac:grpSpMk id="6" creationId="{0AC7ACC0-7A8D-407B-8511-BC9F280F979B}"/>
          </ac:grpSpMkLst>
        </pc:grpChg>
        <pc:picChg chg="mod">
          <ac:chgData name="Timo Mühlhaus" userId="1b6b3aba618dadac" providerId="LiveId" clId="{625949B3-EF57-426A-9555-1466E9A14C16}" dt="2022-03-22T19:56:58.243" v="1" actId="164"/>
          <ac:picMkLst>
            <pc:docMk/>
            <pc:sldMk cId="55777107" sldId="671"/>
            <ac:picMk id="30" creationId="{47FE7BCF-9975-416C-91D3-AFB8B041F3AE}"/>
          </ac:picMkLst>
        </pc:picChg>
      </pc:sldChg>
      <pc:sldChg chg="delSp modSp">
        <pc:chgData name="Timo Mühlhaus" userId="1b6b3aba618dadac" providerId="LiveId" clId="{625949B3-EF57-426A-9555-1466E9A14C16}" dt="2022-03-22T19:57:17.514" v="2" actId="165"/>
        <pc:sldMkLst>
          <pc:docMk/>
          <pc:sldMk cId="2759465877" sldId="704"/>
        </pc:sldMkLst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5" creationId="{7FC385AC-D7B7-47E1-8170-31432FF28190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8" creationId="{6B2520E6-25E0-42E6-A469-11362F757B2E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" creationId="{C0EF9246-E792-4BDB-A95E-ABC93F3D991D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" creationId="{AFA3093D-8939-4838-80B5-4DFAB2314111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" creationId="{EE316F81-CF77-4511-8C34-6E9247EA111F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" creationId="{A2C67789-9CE1-4B4B-8A50-E6486B9DC4E9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" creationId="{2A4F3F51-6049-4F9E-B584-EC9DB205B12B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6" creationId="{B34E7DD1-173E-4E40-982B-4CC0D4DADF6A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7" creationId="{6A62FA19-3BBB-4968-82B2-31037D273D6B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39" creationId="{0D71937C-4F24-4F4F-9366-91431BE05131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1" creationId="{ADC2AA1A-4FF6-4737-BDA0-79F99E3B2EB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2" creationId="{038FFE78-6AE0-4965-8A35-DFB1C9F1A537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3" creationId="{290F35B6-81DA-43DF-9672-34FA9EC1BCC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5" creationId="{C65BC840-E14F-4834-AFCE-D03578FFEC8F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6" creationId="{89820AC0-33D6-4D04-942E-DFB9DB88D009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59" creationId="{2C2EE671-7A3E-46E3-9C95-D0F3AA1A055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60" creationId="{A5C7C607-218C-4EFC-86FF-265FEDB058D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61" creationId="{5370D1BB-43E6-41D4-860A-80026DFF744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62" creationId="{ADC52C18-E793-48C6-9226-7CC39EBB2C4F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4" creationId="{315AD5CC-B270-4D5B-805F-7ED644FF8EC5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5" creationId="{0E092EDB-7A9B-449A-8BC4-94F3318B768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6" creationId="{C9050506-7D15-4EA6-B0CB-A7AF8BC645E9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8" creationId="{C77463CB-7A71-4666-86AA-9EC0B84B18C6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1" creationId="{2F78552E-6AD6-4A30-A335-D82A499EC9C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2" creationId="{B9A99E67-CBDD-430A-B7C1-352DA3E4FED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3" creationId="{98D92334-6C76-4E08-828B-89EE3CE647E5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4" creationId="{2A416B6C-C17B-46E2-BF69-747B1CB3F32B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5" creationId="{A9E7680A-B51B-4AF2-AEB0-7711FDFF17E8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6" creationId="{2A94424C-DD08-487C-8491-F026A16BED3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7" creationId="{2DE0BD4E-98FD-4ED2-9D5D-EBF36173AE4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0" creationId="{77493B30-D871-4759-AEDB-3EF56892F859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1" creationId="{495821AA-94B7-4ECA-A72B-BC24AED0853D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2" creationId="{D5326C29-DB07-4BD0-A897-E6E58F904A05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3" creationId="{2A93CA18-1BD6-4284-B1C8-0271F69F159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4" creationId="{704D23A7-C2A6-4466-AC30-5908A53ECC4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5" creationId="{5EC169D1-E1BD-483A-B9A5-ED2F9261463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6" creationId="{E560B7DD-D9E7-415A-8AD7-3A9355790A7B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7" creationId="{50CD0AE4-328D-4847-B887-51DF00D620B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9" creationId="{C35FE479-6904-42D2-ABEE-68425C03992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0" creationId="{4A89A2E2-7C7F-474F-8E3A-DE06D570BE35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1" creationId="{AE7C84BB-729F-4540-A8A8-1B72CEE4C1D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2" creationId="{D5CBEAE3-ACCB-4088-A209-E34A7EAD63B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3" creationId="{75861F97-09AD-498C-AC6B-88A96BDD5381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4" creationId="{95485DF3-1BAE-42D3-B767-7DB779E6B282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5" creationId="{22C83643-EA04-4651-94A5-EE1D08033AA2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6" creationId="{E09F3609-AF97-478E-BE12-BF6860A70C9B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7" creationId="{2AE7CE61-092B-4A8A-9C1A-8AF8FE84CE0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8" creationId="{4BAAEE80-2980-4AC4-A5A9-F63D3453C726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9" creationId="{E1FB809B-A50E-44B0-BA05-3015E94A10E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0" creationId="{ACB3B5B1-C8F4-44BA-BA77-C6934136BB8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1" creationId="{DB830AC3-FD36-4707-8372-D00BE8388E5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2" creationId="{D9E0F5E6-FC9F-46BC-A90A-DE8C7C82704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3" creationId="{C733816F-D174-4E74-8089-D4826A850CA7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4" creationId="{BA728926-2410-414A-B6D5-1F698D7DB02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5" creationId="{54F8708D-FF4F-4EBD-A028-346750AB4078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6" creationId="{44AA152C-CDD9-4482-B96E-D9FBE86379F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7" creationId="{18FA9F68-C182-48F9-85CA-CA1E1D724C76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8" creationId="{B278C804-1454-4E0A-8B55-36FACF41BD5A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9" creationId="{504050C0-CD14-4583-9DB8-050F1D8BBAEA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0" creationId="{521E657A-5BD0-428F-BD1E-814821CBBFF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1" creationId="{E2F0D4D0-6376-4462-9A67-5C088885C5D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2" creationId="{DC9C4504-451A-4894-ADE1-E2E9096F086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3" creationId="{589D2584-0012-4B0F-BD81-9DDB918B685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4" creationId="{1F3557C9-7119-4488-A1DB-58A8985282CA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5" creationId="{415E1011-3FA9-49ED-A353-1F4166C93F61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6" creationId="{F961F602-3785-4071-8967-A549E5029F2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7" creationId="{258CCFFC-CCC5-436D-95E6-B5E3BA510FF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8" creationId="{EA552F3E-FDBC-4C08-907F-4E49FC16269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9" creationId="{40F70C66-9E69-4301-9182-C5D94C36B44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0" creationId="{B49212CF-B72D-4416-B1E1-B8D19044621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1" creationId="{03F17495-BC5A-40B8-8BE7-70D0EA641AB8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2" creationId="{3BB2181E-1D7E-470B-8756-624092722066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3" creationId="{E793DB63-DEE0-4179-9BAB-39A8261B7D3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4" creationId="{FEBB83AF-D9B0-4511-A92F-3C654E4BCC0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5" creationId="{0DAA6795-EBFA-44C3-81F5-08F2C5EAAD5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6" creationId="{B88202A4-075B-40CB-ADB9-41B9277E1ED3}"/>
          </ac:spMkLst>
        </pc:spChg>
        <pc:grpChg chg="de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3" creationId="{B974324C-C98F-40BA-AB6C-E0F017A782C8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6" creationId="{5938AE0D-239E-4B8A-9649-B291DCEDC0DE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7" creationId="{62094E52-AB82-4C6D-8AD3-A62B04569C5A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2" creationId="{13313584-346B-4BCF-BE3A-E13EE1986334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5" creationId="{E9715317-4E4C-459D-AC10-EAC69A14F642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25" creationId="{C8C0A150-A9C6-427D-BD3A-8DADF8041B1B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32" creationId="{45ACC534-9644-421B-B1F7-16F0BF85F0D7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34" creationId="{0A501063-EC41-4B6E-8D31-8997154EECAD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35" creationId="{648AD82A-F0A8-4283-BEF8-5A963AC51506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40" creationId="{D108E8F3-FD07-4B1F-BC52-F526DC00393E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44" creationId="{38899F1B-66E1-4462-B461-D7B9815D9676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00" creationId="{444D0877-6B1E-4252-86B1-D5FDA4CF77AC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08" creationId="{D6FC5D83-56AB-4800-91F2-48E2FDF0A84B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09" creationId="{5DFF3942-4A93-43E8-AD25-238AE842A691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18" creationId="{A52AF339-F4DB-43F5-8F1F-0586D267E078}"/>
          </ac:grpSpMkLst>
        </pc:grpChg>
        <pc:picChg chg="mod topLvl">
          <ac:chgData name="Timo Mühlhaus" userId="1b6b3aba618dadac" providerId="LiveId" clId="{625949B3-EF57-426A-9555-1466E9A14C16}" dt="2022-03-22T19:57:17.514" v="2" actId="165"/>
          <ac:picMkLst>
            <pc:docMk/>
            <pc:sldMk cId="2759465877" sldId="704"/>
            <ac:picMk id="36" creationId="{5C19D0FE-433A-471E-891A-9497766334FD}"/>
          </ac:picMkLst>
        </pc:picChg>
        <pc:picChg chg="mod">
          <ac:chgData name="Timo Mühlhaus" userId="1b6b3aba618dadac" providerId="LiveId" clId="{625949B3-EF57-426A-9555-1466E9A14C16}" dt="2022-03-22T19:57:17.514" v="2" actId="165"/>
          <ac:picMkLst>
            <pc:docMk/>
            <pc:sldMk cId="2759465877" sldId="704"/>
            <ac:picMk id="97" creationId="{E4C4A81C-6963-4A99-9CA3-A5A299DCD574}"/>
          </ac:picMkLst>
        </pc:picChg>
        <pc:picChg chg="mod">
          <ac:chgData name="Timo Mühlhaus" userId="1b6b3aba618dadac" providerId="LiveId" clId="{625949B3-EF57-426A-9555-1466E9A14C16}" dt="2022-03-22T19:57:17.514" v="2" actId="165"/>
          <ac:picMkLst>
            <pc:docMk/>
            <pc:sldMk cId="2759465877" sldId="704"/>
            <ac:picMk id="99" creationId="{16DF38C3-9D7F-43DB-88F1-501679306853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Dominik Brilhaus" userId="S::brilhaus@nfdi4plants.org::b22096c1-5902-44b1-ad15-49b931137396" providerId="AD" clId="Web-{41A13FBE-9087-55A0-3068-1F900102CE4C}"/>
    <pc:docChg chg="modSld">
      <pc:chgData name="Dominik Brilhaus" userId="S::brilhaus@nfdi4plants.org::b22096c1-5902-44b1-ad15-49b931137396" providerId="AD" clId="Web-{41A13FBE-9087-55A0-3068-1F900102CE4C}" dt="2022-03-28T17:50:23.883" v="38" actId="20577"/>
      <pc:docMkLst>
        <pc:docMk/>
      </pc:docMkLst>
      <pc:sldChg chg="modSp">
        <pc:chgData name="Dominik Brilhaus" userId="S::brilhaus@nfdi4plants.org::b22096c1-5902-44b1-ad15-49b931137396" providerId="AD" clId="Web-{41A13FBE-9087-55A0-3068-1F900102CE4C}" dt="2022-03-28T17:48:32.819" v="8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41A13FBE-9087-55A0-3068-1F900102CE4C}" dt="2022-03-28T17:48:32.819" v="8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Sp">
        <pc:chgData name="Dominik Brilhaus" userId="S::brilhaus@nfdi4plants.org::b22096c1-5902-44b1-ad15-49b931137396" providerId="AD" clId="Web-{41A13FBE-9087-55A0-3068-1F900102CE4C}" dt="2022-03-28T17:50:23.883" v="38" actId="20577"/>
        <pc:sldMkLst>
          <pc:docMk/>
          <pc:sldMk cId="2967692925" sldId="757"/>
        </pc:sldMkLst>
        <pc:spChg chg="mod">
          <ac:chgData name="Dominik Brilhaus" userId="S::brilhaus@nfdi4plants.org::b22096c1-5902-44b1-ad15-49b931137396" providerId="AD" clId="Web-{41A13FBE-9087-55A0-3068-1F900102CE4C}" dt="2022-03-28T17:50:23.883" v="38" actId="20577"/>
          <ac:spMkLst>
            <pc:docMk/>
            <pc:sldMk cId="2967692925" sldId="757"/>
            <ac:spMk id="34" creationId="{53CB26DB-16F1-4B52-8528-E06E791BF9D0}"/>
          </ac:spMkLst>
        </pc:spChg>
        <pc:spChg chg="mod">
          <ac:chgData name="Dominik Brilhaus" userId="S::brilhaus@nfdi4plants.org::b22096c1-5902-44b1-ad15-49b931137396" providerId="AD" clId="Web-{41A13FBE-9087-55A0-3068-1F900102CE4C}" dt="2022-03-28T17:50:13.320" v="34" actId="20577"/>
          <ac:spMkLst>
            <pc:docMk/>
            <pc:sldMk cId="2967692925" sldId="757"/>
            <ac:spMk id="64" creationId="{01064801-D08B-48F7-A8F8-6449E94AF872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Timo Mühlhaus" userId="1b6b3aba618dadac" providerId="LiveId" clId="{BF370442-DD29-4340-BDAA-5ECFF8ED1AAC}"/>
    <pc:docChg chg="undo custSel addSld delSld modSld sldOrd">
      <pc:chgData name="Timo Mühlhaus" userId="1b6b3aba618dadac" providerId="LiveId" clId="{BF370442-DD29-4340-BDAA-5ECFF8ED1AAC}" dt="2021-09-08T13:03:55.575" v="4132" actId="1076"/>
      <pc:docMkLst>
        <pc:docMk/>
      </pc:docMkLst>
      <pc:sldChg chg="modSp del mod">
        <pc:chgData name="Timo Mühlhaus" userId="1b6b3aba618dadac" providerId="LiveId" clId="{BF370442-DD29-4340-BDAA-5ECFF8ED1AAC}" dt="2021-09-07T19:56:32.915" v="1841" actId="47"/>
        <pc:sldMkLst>
          <pc:docMk/>
          <pc:sldMk cId="3114332903" sldId="256"/>
        </pc:sldMkLst>
        <pc:spChg chg="mod">
          <ac:chgData name="Timo Mühlhaus" userId="1b6b3aba618dadac" providerId="LiveId" clId="{BF370442-DD29-4340-BDAA-5ECFF8ED1AAC}" dt="2021-09-07T06:56:13.260" v="8" actId="20577"/>
          <ac:spMkLst>
            <pc:docMk/>
            <pc:sldMk cId="3114332903" sldId="256"/>
            <ac:spMk id="75" creationId="{6893099C-F3A5-4707-A2C9-83F731029CC9}"/>
          </ac:spMkLst>
        </pc:spChg>
      </pc:sldChg>
      <pc:sldChg chg="addSp delSp modSp add mod">
        <pc:chgData name="Timo Mühlhaus" userId="1b6b3aba618dadac" providerId="LiveId" clId="{BF370442-DD29-4340-BDAA-5ECFF8ED1AAC}" dt="2021-09-07T18:08:48.095" v="1319" actId="478"/>
        <pc:sldMkLst>
          <pc:docMk/>
          <pc:sldMk cId="3971105179" sldId="257"/>
        </pc:sldMkLst>
        <pc:picChg chg="add del mod">
          <ac:chgData name="Timo Mühlhaus" userId="1b6b3aba618dadac" providerId="LiveId" clId="{BF370442-DD29-4340-BDAA-5ECFF8ED1AAC}" dt="2021-09-07T18:08:48.095" v="1319" actId="478"/>
          <ac:picMkLst>
            <pc:docMk/>
            <pc:sldMk cId="3971105179" sldId="257"/>
            <ac:picMk id="5" creationId="{2EC85426-B06A-4E44-BE3A-06BB4A727182}"/>
          </ac:picMkLst>
        </pc:picChg>
      </pc:sldChg>
      <pc:sldChg chg="del">
        <pc:chgData name="Timo Mühlhaus" userId="1b6b3aba618dadac" providerId="LiveId" clId="{BF370442-DD29-4340-BDAA-5ECFF8ED1AAC}" dt="2021-09-07T10:12:25.423" v="475" actId="47"/>
        <pc:sldMkLst>
          <pc:docMk/>
          <pc:sldMk cId="2944914829" sldId="260"/>
        </pc:sldMkLst>
      </pc:sldChg>
      <pc:sldChg chg="addSp delSp modSp mod ord">
        <pc:chgData name="Timo Mühlhaus" userId="1b6b3aba618dadac" providerId="LiveId" clId="{BF370442-DD29-4340-BDAA-5ECFF8ED1AAC}" dt="2021-09-08T08:33:41.444" v="4074" actId="6549"/>
        <pc:sldMkLst>
          <pc:docMk/>
          <pc:sldMk cId="3384132276" sldId="271"/>
        </pc:sldMkLst>
        <pc:spChg chg="mod">
          <ac:chgData name="Timo Mühlhaus" userId="1b6b3aba618dadac" providerId="LiveId" clId="{BF370442-DD29-4340-BDAA-5ECFF8ED1AAC}" dt="2021-09-07T19:42:16.889" v="1719" actId="20577"/>
          <ac:spMkLst>
            <pc:docMk/>
            <pc:sldMk cId="3384132276" sldId="271"/>
            <ac:spMk id="2" creationId="{94AAC6DA-6A5C-924F-B6B2-5F8EBE559C2B}"/>
          </ac:spMkLst>
        </pc:spChg>
        <pc:spChg chg="mod">
          <ac:chgData name="Timo Mühlhaus" userId="1b6b3aba618dadac" providerId="LiveId" clId="{BF370442-DD29-4340-BDAA-5ECFF8ED1AAC}" dt="2021-09-08T08:33:41.444" v="4074" actId="6549"/>
          <ac:spMkLst>
            <pc:docMk/>
            <pc:sldMk cId="3384132276" sldId="271"/>
            <ac:spMk id="3" creationId="{D35D922E-56A2-9040-A216-0CAD4462B8C1}"/>
          </ac:spMkLst>
        </pc:spChg>
        <pc:picChg chg="add del mod">
          <ac:chgData name="Timo Mühlhaus" userId="1b6b3aba618dadac" providerId="LiveId" clId="{BF370442-DD29-4340-BDAA-5ECFF8ED1AAC}" dt="2021-09-07T19:42:00.002" v="1692" actId="1076"/>
          <ac:picMkLst>
            <pc:docMk/>
            <pc:sldMk cId="3384132276" sldId="271"/>
            <ac:picMk id="1026" creationId="{5690DDC7-91A9-47C8-A857-8CC1B5BFC7E9}"/>
          </ac:picMkLst>
        </pc:picChg>
        <pc:picChg chg="add del mod">
          <ac:chgData name="Timo Mühlhaus" userId="1b6b3aba618dadac" providerId="LiveId" clId="{BF370442-DD29-4340-BDAA-5ECFF8ED1AAC}" dt="2021-09-07T07:18:51.207" v="23" actId="478"/>
          <ac:picMkLst>
            <pc:docMk/>
            <pc:sldMk cId="3384132276" sldId="271"/>
            <ac:picMk id="1028" creationId="{0EABBE0C-8FB3-344C-AA6B-B5295BAEC32D}"/>
          </ac:picMkLst>
        </pc:picChg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3038501308" sldId="493"/>
        </pc:sldMkLst>
      </pc:sldChg>
      <pc:sldChg chg="addSp delSp modSp mod">
        <pc:chgData name="Timo Mühlhaus" userId="1b6b3aba618dadac" providerId="LiveId" clId="{BF370442-DD29-4340-BDAA-5ECFF8ED1AAC}" dt="2021-09-08T05:29:39.873" v="2969" actId="478"/>
        <pc:sldMkLst>
          <pc:docMk/>
          <pc:sldMk cId="2226398919" sldId="517"/>
        </pc:sldMkLst>
        <pc:spChg chg="mod">
          <ac:chgData name="Timo Mühlhaus" userId="1b6b3aba618dadac" providerId="LiveId" clId="{BF370442-DD29-4340-BDAA-5ECFF8ED1AAC}" dt="2021-09-07T18:01:00.608" v="1289" actId="1076"/>
          <ac:spMkLst>
            <pc:docMk/>
            <pc:sldMk cId="2226398919" sldId="517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39.873" v="2969" actId="478"/>
          <ac:spMkLst>
            <pc:docMk/>
            <pc:sldMk cId="2226398919" sldId="517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3" creationId="{6F7A3E9B-12B4-436D-8A65-D4AA80382C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06" creationId="{89771F39-7A75-42EC-9BDC-CB60AD901D3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0" creationId="{84918A0C-7768-49D3-9656-0EB802808D5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2" creationId="{C44AA6FA-120A-4539-A6EE-E94B21E4BF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3" creationId="{49051BB3-A734-4822-BC17-E2486D817CB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4" creationId="{9F5473DA-778A-40B1-BDE6-76A86DEE1E47}"/>
          </ac:spMkLst>
        </pc:s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5" creationId="{FD7464B5-9737-45C6-B6B7-7933AA2357B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8" creationId="{EB902BF0-4812-404C-A073-693181DB88DE}"/>
          </ac:grpSpMkLst>
        </pc:grpChg>
        <pc:grpChg chg="del">
          <ac:chgData name="Timo Mühlhaus" userId="1b6b3aba618dadac" providerId="LiveId" clId="{BF370442-DD29-4340-BDAA-5ECFF8ED1AAC}" dt="2021-09-07T10:13:18.416" v="489" actId="478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7" creationId="{E844CDC5-5A7F-4735-8F8B-3D50F4151845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9" creationId="{17B1128E-81D5-4ACE-BFBF-1DE82C9BC82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4" creationId="{CF9CC63A-1FCE-419B-A2C9-8F9C31E682C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5" creationId="{ED5A2DBC-F1D6-41D3-85DC-C4927DE470F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6" creationId="{69B1C425-BB55-401C-AECE-E0092AF47F2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4" creationId="{1FC3F644-8C67-4CCB-8C53-643F1FD1B7F7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22" creationId="{951569D9-34D9-4D97-9182-B5D49541C13F}"/>
          </ac:grpSpMkLst>
        </pc:grp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6" creationId="{7BA465F5-6273-4076-A62D-A8E4D2C9D88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9" creationId="{C7277AAD-CB2D-4E28-B1F6-7466E7820918}"/>
          </ac:picMkLst>
        </pc:picChg>
        <pc:picChg chg="add mod">
          <ac:chgData name="Timo Mühlhaus" userId="1b6b3aba618dadac" providerId="LiveId" clId="{BF370442-DD29-4340-BDAA-5ECFF8ED1AAC}" dt="2021-09-07T10:13:23.431" v="491" actId="1076"/>
          <ac:picMkLst>
            <pc:docMk/>
            <pc:sldMk cId="2226398919" sldId="517"/>
            <ac:picMk id="159" creationId="{6AE52FA9-E510-4574-ACFC-080873A150D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03" creationId="{FE70C653-FB48-4831-91EE-DA121084055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11" creationId="{1E58DF32-CAC7-4327-BAA3-5FA210478065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8" creationId="{A8E81080-F6F3-4662-957F-46E50F13304B}"/>
          </ac:picMkLst>
        </pc:picChg>
        <pc:picChg chg="del">
          <ac:chgData name="Timo Mühlhaus" userId="1b6b3aba618dadac" providerId="LiveId" clId="{BF370442-DD29-4340-BDAA-5ECFF8ED1AAC}" dt="2021-09-07T12:12:26.511" v="526" actId="478"/>
          <ac:picMkLst>
            <pc:docMk/>
            <pc:sldMk cId="2226398919" sldId="517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21" creationId="{91832A4D-0C78-457B-9C74-15D17D6E4DB7}"/>
          </ac:picMkLst>
        </pc:pic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142" creationId="{A8AE63EC-8301-4C50-B72E-5DF06830ABFB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8" creationId="{2DB52A73-0056-4B15-841A-DDA21A1C7AD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9" creationId="{B22F719A-3E02-4D5F-B42F-997628E1D55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0" creationId="{D638F551-FDA9-4C50-88F1-1A373A3C272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3" creationId="{A4CED7FE-64EB-495A-AE84-0657E5A9ED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8" creationId="{603660FD-E0BC-4BE8-B2C7-464D7107187A}"/>
          </ac:cxnSpMkLst>
        </pc:cxnChg>
      </pc:sldChg>
      <pc:sldChg chg="addSp modSp del mod ord">
        <pc:chgData name="Timo Mühlhaus" userId="1b6b3aba618dadac" providerId="LiveId" clId="{BF370442-DD29-4340-BDAA-5ECFF8ED1AAC}" dt="2021-09-08T06:12:35.129" v="3623" actId="47"/>
        <pc:sldMkLst>
          <pc:docMk/>
          <pc:sldMk cId="3088830816" sldId="521"/>
        </pc:sldMkLst>
        <pc:spChg chg="mod">
          <ac:chgData name="Timo Mühlhaus" userId="1b6b3aba618dadac" providerId="LiveId" clId="{BF370442-DD29-4340-BDAA-5ECFF8ED1AAC}" dt="2021-09-07T20:14:06.836" v="2010"/>
          <ac:spMkLst>
            <pc:docMk/>
            <pc:sldMk cId="3088830816" sldId="521"/>
            <ac:spMk id="3" creationId="{2ED18492-FE60-4C94-9F11-0CCB047F17E0}"/>
          </ac:spMkLst>
        </pc:spChg>
        <pc:picChg chg="add mod">
          <ac:chgData name="Timo Mühlhaus" userId="1b6b3aba618dadac" providerId="LiveId" clId="{BF370442-DD29-4340-BDAA-5ECFF8ED1AAC}" dt="2021-09-07T18:02:41.326" v="1291" actId="1076"/>
          <ac:picMkLst>
            <pc:docMk/>
            <pc:sldMk cId="3088830816" sldId="521"/>
            <ac:picMk id="42" creationId="{22373BA2-7309-4F5B-91C1-34D761873D82}"/>
          </ac:picMkLst>
        </pc:picChg>
      </pc:sldChg>
      <pc:sldChg chg="ord">
        <pc:chgData name="Timo Mühlhaus" userId="1b6b3aba618dadac" providerId="LiveId" clId="{BF370442-DD29-4340-BDAA-5ECFF8ED1AAC}" dt="2021-09-07T07:21:56.527" v="30"/>
        <pc:sldMkLst>
          <pc:docMk/>
          <pc:sldMk cId="3170677561" sldId="526"/>
        </pc:sldMkLst>
      </pc:sldChg>
      <pc:sldChg chg="ord">
        <pc:chgData name="Timo Mühlhaus" userId="1b6b3aba618dadac" providerId="LiveId" clId="{BF370442-DD29-4340-BDAA-5ECFF8ED1AAC}" dt="2021-09-07T20:09:25.159" v="1931"/>
        <pc:sldMkLst>
          <pc:docMk/>
          <pc:sldMk cId="2036752745" sldId="530"/>
        </pc:sldMkLst>
      </pc:sldChg>
      <pc:sldChg chg="ord">
        <pc:chgData name="Timo Mühlhaus" userId="1b6b3aba618dadac" providerId="LiveId" clId="{BF370442-DD29-4340-BDAA-5ECFF8ED1AAC}" dt="2021-09-07T19:19:15.930" v="1440"/>
        <pc:sldMkLst>
          <pc:docMk/>
          <pc:sldMk cId="689199237" sldId="568"/>
        </pc:sldMkLst>
      </pc:sldChg>
      <pc:sldChg chg="delSp modSp add mod ord">
        <pc:chgData name="Timo Mühlhaus" userId="1b6b3aba618dadac" providerId="LiveId" clId="{BF370442-DD29-4340-BDAA-5ECFF8ED1AAC}" dt="2021-09-08T13:03:55.575" v="4132" actId="1076"/>
        <pc:sldMkLst>
          <pc:docMk/>
          <pc:sldMk cId="594028128" sldId="569"/>
        </pc:sldMkLst>
        <pc:spChg chg="mod">
          <ac:chgData name="Timo Mühlhaus" userId="1b6b3aba618dadac" providerId="LiveId" clId="{BF370442-DD29-4340-BDAA-5ECFF8ED1AAC}" dt="2021-09-08T07:48:00.557" v="3650" actId="14100"/>
          <ac:spMkLst>
            <pc:docMk/>
            <pc:sldMk cId="594028128" sldId="569"/>
            <ac:spMk id="2" creationId="{A2B3D6AF-F1FC-42C6-B998-A17B1147336D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BF370442-DD29-4340-BDAA-5ECFF8ED1AAC}" dt="2021-09-08T08:31:35.260" v="4048" actId="20577"/>
          <ac:spMkLst>
            <pc:docMk/>
            <pc:sldMk cId="594028128" sldId="569"/>
            <ac:spMk id="126" creationId="{51454D98-071E-4C41-BB7D-BA398674F7EF}"/>
          </ac:spMkLst>
        </pc:s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3" creationId="{8B8811E5-64C9-45E5-B156-DB165A78AFF9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BF370442-DD29-4340-BDAA-5ECFF8ED1AAC}" dt="2021-09-08T13:03:55.575" v="4132" actId="1076"/>
          <ac:picMkLst>
            <pc:docMk/>
            <pc:sldMk cId="594028128" sldId="569"/>
            <ac:picMk id="111" creationId="{B4C54037-D403-48F1-AE4F-EB79B4769435}"/>
          </ac:picMkLst>
        </pc:picChg>
        <pc:picChg chg="del">
          <ac:chgData name="Timo Mühlhaus" userId="1b6b3aba618dadac" providerId="LiveId" clId="{BF370442-DD29-4340-BDAA-5ECFF8ED1AAC}" dt="2021-09-08T13:03:36.075" v="4125" actId="478"/>
          <ac:picMkLst>
            <pc:docMk/>
            <pc:sldMk cId="594028128" sldId="569"/>
            <ac:picMk id="113" creationId="{130A48C4-44C5-4B83-B675-9E5DA98758E9}"/>
          </ac:picMkLst>
        </pc:pic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771196137" sldId="570"/>
        </pc:sldMkLst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44011119" sldId="574"/>
        </pc:sldMkLst>
      </pc:sldChg>
      <pc:sldChg chg="del ord">
        <pc:chgData name="Timo Mühlhaus" userId="1b6b3aba618dadac" providerId="LiveId" clId="{BF370442-DD29-4340-BDAA-5ECFF8ED1AAC}" dt="2021-09-08T06:09:26.622" v="3530" actId="47"/>
        <pc:sldMkLst>
          <pc:docMk/>
          <pc:sldMk cId="265787465" sldId="580"/>
        </pc:sldMkLst>
      </pc:sldChg>
      <pc:sldChg chg="add">
        <pc:chgData name="Timo Mühlhaus" userId="1b6b3aba618dadac" providerId="LiveId" clId="{BF370442-DD29-4340-BDAA-5ECFF8ED1AAC}" dt="2021-09-08T12:31:39.521" v="4124"/>
        <pc:sldMkLst>
          <pc:docMk/>
          <pc:sldMk cId="2276116518" sldId="581"/>
        </pc:sldMkLst>
      </pc:sldChg>
      <pc:sldChg chg="modSp mod">
        <pc:chgData name="Timo Mühlhaus" userId="1b6b3aba618dadac" providerId="LiveId" clId="{BF370442-DD29-4340-BDAA-5ECFF8ED1AAC}" dt="2021-09-07T19:29:05.291" v="1552" actId="27636"/>
        <pc:sldMkLst>
          <pc:docMk/>
          <pc:sldMk cId="261009608" sldId="610"/>
        </pc:sldMkLst>
        <pc:spChg chg="mod">
          <ac:chgData name="Timo Mühlhaus" userId="1b6b3aba618dadac" providerId="LiveId" clId="{BF370442-DD29-4340-BDAA-5ECFF8ED1AAC}" dt="2021-09-07T19:29:05.291" v="1552" actId="27636"/>
          <ac:spMkLst>
            <pc:docMk/>
            <pc:sldMk cId="261009608" sldId="610"/>
            <ac:spMk id="3" creationId="{E6050A5C-3C7C-49B3-815E-AC177B5B6843}"/>
          </ac:spMkLst>
        </pc:sp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68399927" sldId="611"/>
        </pc:sldMkLst>
      </pc:sldChg>
      <pc:sldChg chg="addSp delSp modSp add mod">
        <pc:chgData name="Timo Mühlhaus" userId="1b6b3aba618dadac" providerId="LiveId" clId="{BF370442-DD29-4340-BDAA-5ECFF8ED1AAC}" dt="2021-09-08T08:26:07.382" v="4039" actId="20577"/>
        <pc:sldMkLst>
          <pc:docMk/>
          <pc:sldMk cId="1823276327" sldId="612"/>
        </pc:sldMkLst>
        <pc:spChg chg="mod">
          <ac:chgData name="Timo Mühlhaus" userId="1b6b3aba618dadac" providerId="LiveId" clId="{BF370442-DD29-4340-BDAA-5ECFF8ED1AAC}" dt="2021-09-08T08:26:07.382" v="4039" actId="20577"/>
          <ac:spMkLst>
            <pc:docMk/>
            <pc:sldMk cId="1823276327" sldId="612"/>
            <ac:spMk id="2" creationId="{00000000-0000-0000-0000-000000000000}"/>
          </ac:spMkLst>
        </pc:spChg>
        <pc:spChg chg="add del mod">
          <ac:chgData name="Timo Mühlhaus" userId="1b6b3aba618dadac" providerId="LiveId" clId="{BF370442-DD29-4340-BDAA-5ECFF8ED1AAC}" dt="2021-09-08T06:06:53.333" v="3484" actId="478"/>
          <ac:spMkLst>
            <pc:docMk/>
            <pc:sldMk cId="1823276327" sldId="612"/>
            <ac:spMk id="5" creationId="{434098C0-EB1E-42C7-9922-95EACC28467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2" creationId="{EC6ACF81-574E-432C-9F84-61934DABFE55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3" creationId="{676E24BA-ADF2-4D95-AF13-3C62AA0FD090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4" creationId="{87CE5D4E-E8E8-41FB-A513-1286A474C586}"/>
          </ac:spMkLst>
        </pc:spChg>
        <pc:spChg chg="mod">
          <ac:chgData name="Timo Mühlhaus" userId="1b6b3aba618dadac" providerId="LiveId" clId="{BF370442-DD29-4340-BDAA-5ECFF8ED1AAC}" dt="2021-09-08T06:08:16.824" v="3512" actId="14100"/>
          <ac:spMkLst>
            <pc:docMk/>
            <pc:sldMk cId="1823276327" sldId="612"/>
            <ac:spMk id="215" creationId="{BBE7126A-81FA-4C24-A231-519E46272073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6" creationId="{90AC78AB-42AA-47C4-A59D-EC7F1879F3E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7" creationId="{CBB8D103-F206-4989-B036-E01C0076BC0A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8" creationId="{080113C5-B1F2-4FAA-B153-7B0CC4549DB4}"/>
          </ac:spMkLst>
        </pc:spChg>
        <pc:spChg chg="add del mod">
          <ac:chgData name="Timo Mühlhaus" userId="1b6b3aba618dadac" providerId="LiveId" clId="{BF370442-DD29-4340-BDAA-5ECFF8ED1AAC}" dt="2021-09-08T06:06:57.470" v="3487" actId="478"/>
          <ac:spMkLst>
            <pc:docMk/>
            <pc:sldMk cId="1823276327" sldId="612"/>
            <ac:spMk id="220" creationId="{52721028-F772-45C7-8B16-618C55CA901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3" creationId="{9F59F5CA-CF88-49F7-AC81-5A959675865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4" creationId="{030FBEE4-41F9-4747-A4C0-ECB5A6D5126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6" creationId="{CFBA6338-3DF0-40B3-A1B5-95CCBD1CAFC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7" creationId="{5D44CE0B-2FD8-4A8D-98AE-E0868E41E564}"/>
          </ac:spMkLst>
        </pc:spChg>
        <pc:spChg chg="del mod topLvl">
          <ac:chgData name="Timo Mühlhaus" userId="1b6b3aba618dadac" providerId="LiveId" clId="{BF370442-DD29-4340-BDAA-5ECFF8ED1AAC}" dt="2021-09-08T06:07:35.473" v="3499" actId="478"/>
          <ac:spMkLst>
            <pc:docMk/>
            <pc:sldMk cId="1823276327" sldId="612"/>
            <ac:spMk id="229" creationId="{B3BE27A4-4B3A-4922-97BB-613A0C9A664C}"/>
          </ac:spMkLst>
        </pc:spChg>
        <pc:spChg chg="del mod topLvl">
          <ac:chgData name="Timo Mühlhaus" userId="1b6b3aba618dadac" providerId="LiveId" clId="{BF370442-DD29-4340-BDAA-5ECFF8ED1AAC}" dt="2021-09-08T06:07:34.368" v="3498" actId="478"/>
          <ac:spMkLst>
            <pc:docMk/>
            <pc:sldMk cId="1823276327" sldId="612"/>
            <ac:spMk id="230" creationId="{EB59D51A-C688-409A-BE77-A2F560C890A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2" creationId="{2FF46223-3194-41FB-945E-64314B828D3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3" creationId="{67DAE3E9-81FD-406A-AB14-02D94F286D7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5" creationId="{162DCF41-F33F-4058-BB9D-F92868D6754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6" creationId="{A7B4FA67-4275-4F5B-9EDF-5DA94531B1B0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8" creationId="{FF14B1B7-9034-412E-A5A2-F0D518D755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9" creationId="{1AB78258-A69D-4D7B-9459-59DFFA7DA253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0" creationId="{A165248D-A807-479D-9C74-0615DBCF98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1" creationId="{D3831C22-A8D8-4E07-9646-849688ADAB4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3" creationId="{E4CD0980-5002-43A0-8FBB-559A9A627624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4" creationId="{293076FE-DDA6-462B-876F-A9AD9C2F39C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6" creationId="{FA932190-185E-4E88-AF78-9CD5103F22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7" creationId="{EF741D3F-B6E2-4E7F-933F-BD2848D693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9" creationId="{80643C25-5699-4073-83D3-E7CE8495F8E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0" creationId="{E08F2226-B837-42C3-A274-2368F4DD9D6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2" creationId="{DCFD9E79-732F-404C-8F7B-BEEFCB82F731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3" creationId="{D21880EA-7DEB-4FB5-9FF6-0CEBDF009FA9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5" creationId="{861559D0-4FE9-44F8-9339-6DE38EE88805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6" creationId="{D360295C-F29D-4F8E-89A1-4728ABD09658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58" creationId="{A5924A3D-2582-4816-9900-30A8FFAB76E3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0" creationId="{4AEB6451-08AD-4ACD-9DF9-FD2C23140B55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1" creationId="{E0F2C6DC-3A36-408E-8709-EF25E4443A8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2" creationId="{2303F60D-47B4-4938-81B7-F48748F771C1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3" creationId="{5A60DDA0-20EA-439A-9A60-0EEA61709B56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4" creationId="{E457C534-39AF-45C0-A51C-576B4C8C0C7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3" creationId="{E42D64A4-7028-4B73-AC00-AE8E8EF18EA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4" creationId="{BEDF83FD-9A06-47F3-B222-FF50A217A7D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6" creationId="{729096AF-6224-4124-9074-E39DB73CDC9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2" creationId="{6AB4D0F0-E956-44F4-A13F-2355FD7A392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5" creationId="{0AE71C09-4768-4805-B9B6-0327FA054BF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6" creationId="{B7BCF3DA-5D35-4A9B-9F59-686897E62F4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7" creationId="{F6E0446D-3C77-4C4C-86B1-5DFB17BA745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8" creationId="{3E50B998-704A-46FE-A0A7-BFC713C56A8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9" creationId="{7361E177-BC1A-407B-A8BD-28147E0A019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20" creationId="{834A7CDB-374D-493F-814C-6A282499DE2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58" creationId="{6AF7A48B-7CCB-4E17-9DDF-673851F0CA1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2" creationId="{75961A0B-367E-431C-ADE8-D655BDF6DAD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3" creationId="{978248A2-130A-40C4-8863-C7EE8C74823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4" creationId="{91F0C450-B15A-45E6-A623-23688286DDE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6" creationId="{0FAC20B2-F4F6-4F05-A40E-C6439B9DA89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7" creationId="{6A00C73B-DF83-493E-8B1E-6C036F095E2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8" creationId="{930147C7-1BAC-4AD8-954A-B603B99C06F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9" creationId="{5D3B7A92-5423-4839-A6B3-6D5282ADB04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3" creationId="{5580317B-53F2-4FA4-955F-AEA05896DBC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4" creationId="{931947AD-8288-4831-B973-6FD3A772BF4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5" creationId="{7B11CB2A-AC83-4540-AF0E-662F5731B4A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7" creationId="{85962103-6397-46A8-8FB9-9B760D296AB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8" creationId="{F9B7AFB7-BE30-43B5-A951-81059C8157F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9" creationId="{F64722A1-D5DA-4F98-86F8-890198CB6DE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0" creationId="{887ABBBB-12EB-4F79-A52B-B67CFD1D9EF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4" creationId="{221D8761-CC66-4CCC-968B-7DA370ECEAE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5" creationId="{570B02F3-7E96-4D51-90CD-6BA75A040AA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6" creationId="{8A9AD55D-530E-4E1D-9992-A2A621509E0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8" creationId="{BE55BE85-8E1A-4AAB-A83F-EFFC66B294E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9" creationId="{848173AF-E411-480C-A84E-6938614ABD2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90" creationId="{83B2499D-A800-4592-8EB3-20E88594DB64}"/>
          </ac:spMkLst>
        </pc:spChg>
        <pc:spChg chg="del">
          <ac:chgData name="Timo Mühlhaus" userId="1b6b3aba618dadac" providerId="LiveId" clId="{BF370442-DD29-4340-BDAA-5ECFF8ED1AAC}" dt="2021-09-08T06:06:51.250" v="3483" actId="478"/>
          <ac:spMkLst>
            <pc:docMk/>
            <pc:sldMk cId="1823276327" sldId="612"/>
            <ac:spMk id="691" creationId="{01A9B872-82B5-44F1-AA2B-0ED4F9E47B0C}"/>
          </ac:spMkLst>
        </pc:s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" creationId="{BD117F2F-2E89-4AB8-A280-EDFC28053FDE}"/>
          </ac:grpSpMkLst>
        </pc:grpChg>
        <pc:grpChg chg="add del 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7" creationId="{0522DDEA-72FD-405C-977C-7E2A4EFCEF6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2" creationId="{8C393B2E-FE21-4E7B-BF40-E2AE578FC37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5" creationId="{9229085F-84DD-4B34-9855-31F91D632750}"/>
          </ac:grpSpMkLst>
        </pc:grpChg>
        <pc:grpChg chg="add del mod">
          <ac:chgData name="Timo Mühlhaus" userId="1b6b3aba618dadac" providerId="LiveId" clId="{BF370442-DD29-4340-BDAA-5ECFF8ED1AAC}" dt="2021-09-08T06:07:34.368" v="3498" actId="478"/>
          <ac:grpSpMkLst>
            <pc:docMk/>
            <pc:sldMk cId="1823276327" sldId="612"/>
            <ac:grpSpMk id="228" creationId="{A3DDE9C0-94A4-41BB-9676-4A6A7FDAD276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1" creationId="{0AE915F6-64B3-425F-AB14-365B43A5E01B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4" creationId="{62B3CB31-2828-45C2-A27D-0F585A95B95B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2" creationId="{8540C35E-0875-48B2-9DEF-0E696A8AFBCC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5" creationId="{7EDF5061-F375-4684-B9D8-B5FA37FDAB37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8" creationId="{3DA3CE00-CAC0-4FBF-8BF7-39B4A4EAEB50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1" creationId="{0E82A811-071E-4C1D-93B6-26B916E7FC54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4" creationId="{1E4DE386-4EBE-4494-9551-FEE0A09102C0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59" creationId="{B7AD28EC-5037-4300-9343-87FB2838B716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0" creationId="{35AC7CDB-3E9B-4E01-8EC5-405A41CB3E48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07" creationId="{818A5F7C-7320-4ED3-AD38-073ED2BBE326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11" creationId="{AACF56BA-F1AB-4C1E-875B-576B1C793117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5" creationId="{BFC23BF8-00B4-473C-8027-A660830DF68E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6" creationId="{61F0861B-0886-4651-BE30-C040BE1B9CBD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7" creationId="{C427780E-2D80-4206-9266-ED0D6E1AA1A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9" creationId="{4B2F8D1B-FE23-4913-BFF2-4B20D92E91FE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65" creationId="{F02C5759-A4E0-4160-8B37-50EF4CC2BAB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0" creationId="{3323EEB0-BAB0-4E85-B609-96D9E8C3B3B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6" creationId="{A1382280-355D-4F05-B41F-8B488DD645DB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1" creationId="{04979322-0A56-41F7-B7F1-77F5DF206D09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7" creationId="{25191D42-0635-40F9-8625-753789E8A962}"/>
          </ac:grpSpMkLst>
        </pc:grp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8" creationId="{6D1EA4A0-3C1F-4C1D-A2B4-FF40B444D4B8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9" creationId="{21970523-8346-4B43-9DCE-3465BE6A714D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3" creationId="{B7156C67-0A3F-41B4-9E70-D310E6FDCCE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4" creationId="{5EDF94D1-DB37-469C-BE5F-B4A2F6BA718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0" creationId="{5F1B2AF6-FE03-428C-BBEF-8D27E8C9AF15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1" creationId="{8EFE9C12-0D73-41E9-AA25-F71D583527A0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1" creationId="{D9D4B623-B19C-42D2-A9C0-3828823ACD87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2" creationId="{E4B23BE0-C85C-4B34-B6D4-4D27062F3FCF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2" creationId="{2AFDFB5A-CCAF-4861-98C0-D6227F39C734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3" creationId="{8E9F2636-4C79-4A4A-B194-F08BADDEBB64}"/>
          </ac:cxnSpMkLst>
        </pc:cxnChg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1084462345" sldId="616"/>
        </pc:sldMkLst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2689753608" sldId="617"/>
        </pc:sldMkLst>
      </pc:sldChg>
      <pc:sldChg chg="del">
        <pc:chgData name="Timo Mühlhaus" userId="1b6b3aba618dadac" providerId="LiveId" clId="{BF370442-DD29-4340-BDAA-5ECFF8ED1AAC}" dt="2021-09-07T12:34:51.902" v="673" actId="47"/>
        <pc:sldMkLst>
          <pc:docMk/>
          <pc:sldMk cId="2177522879" sldId="634"/>
        </pc:sldMkLst>
      </pc:sldChg>
      <pc:sldChg chg="modSp add mod">
        <pc:chgData name="Timo Mühlhaus" userId="1b6b3aba618dadac" providerId="LiveId" clId="{BF370442-DD29-4340-BDAA-5ECFF8ED1AAC}" dt="2021-09-08T08:37:55.803" v="4092" actId="20577"/>
        <pc:sldMkLst>
          <pc:docMk/>
          <pc:sldMk cId="1828353626" sldId="635"/>
        </pc:sldMkLst>
        <pc:spChg chg="mod">
          <ac:chgData name="Timo Mühlhaus" userId="1b6b3aba618dadac" providerId="LiveId" clId="{BF370442-DD29-4340-BDAA-5ECFF8ED1AAC}" dt="2021-09-08T08:37:55.803" v="4092" actId="20577"/>
          <ac:spMkLst>
            <pc:docMk/>
            <pc:sldMk cId="1828353626" sldId="635"/>
            <ac:spMk id="2" creationId="{DDA5D40E-003B-4778-9D5F-FA4E3D1B22F6}"/>
          </ac:spMkLst>
        </pc:spChg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262986750" sldId="636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696768413" sldId="637"/>
        </pc:sldMkLst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42315662" sldId="638"/>
        </pc:sldMkLst>
      </pc:sldChg>
      <pc:sldChg chg="modSp mod">
        <pc:chgData name="Timo Mühlhaus" userId="1b6b3aba618dadac" providerId="LiveId" clId="{BF370442-DD29-4340-BDAA-5ECFF8ED1AAC}" dt="2021-09-08T08:21:52.438" v="3992" actId="20577"/>
        <pc:sldMkLst>
          <pc:docMk/>
          <pc:sldMk cId="709301252" sldId="639"/>
        </pc:sldMkLst>
        <pc:spChg chg="mod">
          <ac:chgData name="Timo Mühlhaus" userId="1b6b3aba618dadac" providerId="LiveId" clId="{BF370442-DD29-4340-BDAA-5ECFF8ED1AAC}" dt="2021-09-08T08:21:52.438" v="3992" actId="20577"/>
          <ac:spMkLst>
            <pc:docMk/>
            <pc:sldMk cId="709301252" sldId="639"/>
            <ac:spMk id="59" creationId="{8ED28852-D780-4FC7-9AE5-D5603ACEDF8B}"/>
          </ac:spMkLst>
        </pc:spChg>
      </pc:sldChg>
      <pc:sldChg chg="addSp delSp modSp mod">
        <pc:chgData name="Timo Mühlhaus" userId="1b6b3aba618dadac" providerId="LiveId" clId="{BF370442-DD29-4340-BDAA-5ECFF8ED1AAC}" dt="2021-09-08T08:22:52.655" v="3994" actId="20577"/>
        <pc:sldMkLst>
          <pc:docMk/>
          <pc:sldMk cId="2414543458" sldId="641"/>
        </pc:sldMkLst>
        <pc:spChg chg="add del mod">
          <ac:chgData name="Timo Mühlhaus" userId="1b6b3aba618dadac" providerId="LiveId" clId="{BF370442-DD29-4340-BDAA-5ECFF8ED1AAC}" dt="2021-09-08T05:37:07.317" v="3012" actId="478"/>
          <ac:spMkLst>
            <pc:docMk/>
            <pc:sldMk cId="2414543458" sldId="641"/>
            <ac:spMk id="3" creationId="{4ADEE152-F61D-4A59-B8AA-A0CDCE1AFCEF}"/>
          </ac:spMkLst>
        </pc:spChg>
        <pc:spChg chg="add mod">
          <ac:chgData name="Timo Mühlhaus" userId="1b6b3aba618dadac" providerId="LiveId" clId="{BF370442-DD29-4340-BDAA-5ECFF8ED1AAC}" dt="2021-09-08T08:22:52.655" v="3994" actId="20577"/>
          <ac:spMkLst>
            <pc:docMk/>
            <pc:sldMk cId="2414543458" sldId="641"/>
            <ac:spMk id="42" creationId="{E9301369-EA73-4A00-8A5A-ECE116EA2635}"/>
          </ac:spMkLst>
        </pc:spChg>
        <pc:spChg chg="del">
          <ac:chgData name="Timo Mühlhaus" userId="1b6b3aba618dadac" providerId="LiveId" clId="{BF370442-DD29-4340-BDAA-5ECFF8ED1AAC}" dt="2021-09-08T05:37:04.158" v="3011" actId="478"/>
          <ac:spMkLst>
            <pc:docMk/>
            <pc:sldMk cId="2414543458" sldId="641"/>
            <ac:spMk id="59" creationId="{8ED28852-D780-4FC7-9AE5-D5603ACEDF8B}"/>
          </ac:spMkLst>
        </pc:spChg>
      </pc:sldChg>
      <pc:sldChg chg="modSp mod ord">
        <pc:chgData name="Timo Mühlhaus" userId="1b6b3aba618dadac" providerId="LiveId" clId="{BF370442-DD29-4340-BDAA-5ECFF8ED1AAC}" dt="2021-09-08T08:32:55.434" v="4058" actId="20577"/>
        <pc:sldMkLst>
          <pc:docMk/>
          <pc:sldMk cId="3622337693" sldId="647"/>
        </pc:sldMkLst>
        <pc:spChg chg="mod">
          <ac:chgData name="Timo Mühlhaus" userId="1b6b3aba618dadac" providerId="LiveId" clId="{BF370442-DD29-4340-BDAA-5ECFF8ED1AAC}" dt="2021-09-08T08:32:55.434" v="4058" actId="20577"/>
          <ac:spMkLst>
            <pc:docMk/>
            <pc:sldMk cId="3622337693" sldId="647"/>
            <ac:spMk id="110" creationId="{F8624541-B90B-41AC-BEAC-1C0377E01E28}"/>
          </ac:spMkLst>
        </pc:spChg>
      </pc:sldChg>
      <pc:sldChg chg="ord">
        <pc:chgData name="Timo Mühlhaus" userId="1b6b3aba618dadac" providerId="LiveId" clId="{BF370442-DD29-4340-BDAA-5ECFF8ED1AAC}" dt="2021-09-07T07:22:13.401" v="32"/>
        <pc:sldMkLst>
          <pc:docMk/>
          <pc:sldMk cId="3397632888" sldId="651"/>
        </pc:sldMkLst>
      </pc:sldChg>
      <pc:sldChg chg="addSp delSp modSp mod ord">
        <pc:chgData name="Timo Mühlhaus" userId="1b6b3aba618dadac" providerId="LiveId" clId="{BF370442-DD29-4340-BDAA-5ECFF8ED1AAC}" dt="2021-09-08T09:53:59.326" v="4094"/>
        <pc:sldMkLst>
          <pc:docMk/>
          <pc:sldMk cId="3285514407" sldId="662"/>
        </pc:sldMkLst>
        <pc:spChg chg="add del mod">
          <ac:chgData name="Timo Mühlhaus" userId="1b6b3aba618dadac" providerId="LiveId" clId="{BF370442-DD29-4340-BDAA-5ECFF8ED1AAC}" dt="2021-09-08T07:49:08.294" v="3669" actId="478"/>
          <ac:spMkLst>
            <pc:docMk/>
            <pc:sldMk cId="3285514407" sldId="662"/>
            <ac:spMk id="6" creationId="{E21677D1-9D5C-48B3-8722-B4EFD725014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2" creationId="{21E0006A-94E3-41EE-BBD9-B9E3237EAFF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7" creationId="{E574E376-E759-471C-B42B-047363A4796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8" creationId="{F56C2870-ED92-46D8-943D-DD9AB10FB07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9" creationId="{9EF0EECB-C246-4A8E-9E09-E145516D8545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7" creationId="{A927125D-8043-4A3F-8450-880B9E5D9E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39" creationId="{CE97BF2B-A03F-44C9-802F-3023CFC64881}"/>
          </ac:spMkLst>
        </pc:spChg>
        <pc:spChg chg="del mod">
          <ac:chgData name="Timo Mühlhaus" userId="1b6b3aba618dadac" providerId="LiveId" clId="{BF370442-DD29-4340-BDAA-5ECFF8ED1AAC}" dt="2021-09-08T07:49:06.456" v="3668" actId="478"/>
          <ac:spMkLst>
            <pc:docMk/>
            <pc:sldMk cId="3285514407" sldId="662"/>
            <ac:spMk id="40" creationId="{7DCEC4DC-4C86-4C77-9089-A1BBF46335A0}"/>
          </ac:spMkLst>
        </pc:spChg>
        <pc:spChg chg="del mod">
          <ac:chgData name="Timo Mühlhaus" userId="1b6b3aba618dadac" providerId="LiveId" clId="{BF370442-DD29-4340-BDAA-5ECFF8ED1AAC}" dt="2021-09-08T07:49:04.016" v="3667" actId="478"/>
          <ac:spMkLst>
            <pc:docMk/>
            <pc:sldMk cId="3285514407" sldId="662"/>
            <ac:spMk id="41" creationId="{379439D6-87D3-4E35-9A73-52B13E43511E}"/>
          </ac:spMkLst>
        </pc:spChg>
        <pc:spChg chg="del mod">
          <ac:chgData name="Timo Mühlhaus" userId="1b6b3aba618dadac" providerId="LiveId" clId="{BF370442-DD29-4340-BDAA-5ECFF8ED1AAC}" dt="2021-09-08T07:49:01.952" v="3666" actId="478"/>
          <ac:spMkLst>
            <pc:docMk/>
            <pc:sldMk cId="3285514407" sldId="662"/>
            <ac:spMk id="42" creationId="{E9EE06A6-77C7-4912-AB5B-91C8AC1843D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5" creationId="{1E80D0A0-993D-4E97-9631-96BF83FD8BA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7" creationId="{4FC7D719-9297-4A4E-B80E-9B9D12B1CEE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0" creationId="{51E594DC-39AD-4809-8073-66FD3B9AF071}"/>
          </ac:spMkLst>
        </pc:spChg>
        <pc:spChg chg="mod">
          <ac:chgData name="Timo Mühlhaus" userId="1b6b3aba618dadac" providerId="LiveId" clId="{BF370442-DD29-4340-BDAA-5ECFF8ED1AAC}" dt="2021-09-08T08:37:35.103" v="4076" actId="20577"/>
          <ac:spMkLst>
            <pc:docMk/>
            <pc:sldMk cId="3285514407" sldId="662"/>
            <ac:spMk id="91" creationId="{71465E57-0A14-4259-8B6F-34600033FCB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8" creationId="{94E8D51B-CF13-4863-AAFD-4FE392151F5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9" creationId="{D26C5B47-D505-4230-B5BB-86866A78CAA7}"/>
          </ac:spMkLst>
        </pc:s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" creationId="{D4E22950-F93F-4B0A-ACD1-D03CE23A1CE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3" creationId="{2F47808B-F077-4CE3-90B3-E12C38B8B4A8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" creationId="{BEE0E46B-4D56-45CC-A3B6-8B0E4EDB7D3E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9" creationId="{D337B079-0EBD-403D-96EA-A8E9EC9DC56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10" creationId="{F2CECBE7-94FC-425C-B16A-A123A154D83B}"/>
          </ac:grpSpMkLst>
        </pc:grpChg>
        <pc:grpChg chg="del mod">
          <ac:chgData name="Timo Mühlhaus" userId="1b6b3aba618dadac" providerId="LiveId" clId="{BF370442-DD29-4340-BDAA-5ECFF8ED1AAC}" dt="2021-09-08T07:49:04.016" v="3667" actId="478"/>
          <ac:grpSpMkLst>
            <pc:docMk/>
            <pc:sldMk cId="3285514407" sldId="662"/>
            <ac:grpSpMk id="22" creationId="{7E07DDA0-80AC-4C34-8A61-ACC4B9D7B8FD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49" creationId="{DC1894DB-1D9D-4D22-8C73-45289B6451F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9" creationId="{93A00246-350C-4E4A-8DB7-8C9E11D93E9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65" creationId="{862E596E-72E2-4A68-9A11-ED57C7305E82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76" creationId="{5AC3DF54-BE94-46BC-8586-CAEBE85DFD50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1" creationId="{3B928E4E-B4A7-4769-8B40-F372992AB61F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6" creationId="{6C5F0B43-2579-4D68-802A-11D827D28D98}"/>
          </ac:grpSpMkLst>
        </pc:grpChg>
        <pc:picChg chg="del mod">
          <ac:chgData name="Timo Mühlhaus" userId="1b6b3aba618dadac" providerId="LiveId" clId="{BF370442-DD29-4340-BDAA-5ECFF8ED1AAC}" dt="2021-09-08T07:48:58.063" v="3664" actId="478"/>
          <ac:picMkLst>
            <pc:docMk/>
            <pc:sldMk cId="3285514407" sldId="662"/>
            <ac:picMk id="20" creationId="{5BC2E200-7793-4EF2-8042-1821B5C9DE7F}"/>
          </ac:picMkLst>
        </pc:picChg>
        <pc:picChg chg="del 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21" creationId="{E524E2B4-41C0-4AB9-8D51-C344D5A4AFE8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2" creationId="{FD75A620-1017-4623-BA36-0FC9F4A572C0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88" creationId="{61C0934B-0B10-4E57-ADA3-A946CF9D4C82}"/>
          </ac:picMkLst>
        </pc:pic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modSp mod ord">
        <pc:chgData name="Timo Mühlhaus" userId="1b6b3aba618dadac" providerId="LiveId" clId="{BF370442-DD29-4340-BDAA-5ECFF8ED1AAC}" dt="2021-09-08T09:53:59.326" v="4094"/>
        <pc:sldMkLst>
          <pc:docMk/>
          <pc:sldMk cId="3081304832" sldId="663"/>
        </pc:sldMkLst>
        <pc:spChg chg="mod">
          <ac:chgData name="Timo Mühlhaus" userId="1b6b3aba618dadac" providerId="LiveId" clId="{BF370442-DD29-4340-BDAA-5ECFF8ED1AAC}" dt="2021-09-08T08:20:37.331" v="3988" actId="20577"/>
          <ac:spMkLst>
            <pc:docMk/>
            <pc:sldMk cId="3081304832" sldId="663"/>
            <ac:spMk id="92" creationId="{FA3706B9-8E9E-4C94-A360-F33C5510D9A0}"/>
          </ac:spMkLst>
        </pc:spChg>
      </pc:sldChg>
      <pc:sldChg chg="addSp delSp modSp add mod ord">
        <pc:chgData name="Timo Mühlhaus" userId="1b6b3aba618dadac" providerId="LiveId" clId="{BF370442-DD29-4340-BDAA-5ECFF8ED1AAC}" dt="2021-09-08T06:11:17.179" v="3610" actId="20577"/>
        <pc:sldMkLst>
          <pc:docMk/>
          <pc:sldMk cId="1286114629" sldId="664"/>
        </pc:sldMkLst>
        <pc:spChg chg="mod">
          <ac:chgData name="Timo Mühlhaus" userId="1b6b3aba618dadac" providerId="LiveId" clId="{BF370442-DD29-4340-BDAA-5ECFF8ED1AAC}" dt="2021-09-08T06:11:17.179" v="3610" actId="20577"/>
          <ac:spMkLst>
            <pc:docMk/>
            <pc:sldMk cId="1286114629" sldId="664"/>
            <ac:spMk id="2" creationId="{1A303C70-A081-496A-B037-3A2BB795B42F}"/>
          </ac:spMkLst>
        </pc:spChg>
        <pc:spChg chg="del">
          <ac:chgData name="Timo Mühlhaus" userId="1b6b3aba618dadac" providerId="LiveId" clId="{BF370442-DD29-4340-BDAA-5ECFF8ED1AAC}" dt="2021-09-07T18:10:41.287" v="1325" actId="478"/>
          <ac:spMkLst>
            <pc:docMk/>
            <pc:sldMk cId="1286114629" sldId="664"/>
            <ac:spMk id="4" creationId="{39203509-381E-4ABA-880E-D808EBEC3577}"/>
          </ac:spMkLst>
        </pc:spChg>
        <pc:spChg chg="mod">
          <ac:chgData name="Timo Mühlhaus" userId="1b6b3aba618dadac" providerId="LiveId" clId="{BF370442-DD29-4340-BDAA-5ECFF8ED1AAC}" dt="2021-09-07T18:11:16.809" v="1331" actId="1076"/>
          <ac:spMkLst>
            <pc:docMk/>
            <pc:sldMk cId="1286114629" sldId="664"/>
            <ac:spMk id="9" creationId="{ACF7D0B5-6AB4-4ED6-988E-BDA52621F0A2}"/>
          </ac:spMkLst>
        </pc:spChg>
        <pc:picChg chg="add mod">
          <ac:chgData name="Timo Mühlhaus" userId="1b6b3aba618dadac" providerId="LiveId" clId="{BF370442-DD29-4340-BDAA-5ECFF8ED1AAC}" dt="2021-09-07T18:10:37.931" v="1324" actId="1076"/>
          <ac:picMkLst>
            <pc:docMk/>
            <pc:sldMk cId="1286114629" sldId="664"/>
            <ac:picMk id="5" creationId="{6965D629-01AE-4B08-8CC0-14DE5704B68C}"/>
          </ac:picMkLst>
        </pc:picChg>
        <pc:picChg chg="del">
          <ac:chgData name="Timo Mühlhaus" userId="1b6b3aba618dadac" providerId="LiveId" clId="{BF370442-DD29-4340-BDAA-5ECFF8ED1AAC}" dt="2021-09-07T18:10:31.085" v="1321" actId="478"/>
          <ac:picMkLst>
            <pc:docMk/>
            <pc:sldMk cId="1286114629" sldId="664"/>
            <ac:picMk id="7" creationId="{61A4C890-DA15-4918-8BFE-4C184C137657}"/>
          </ac:picMkLst>
        </pc:picChg>
      </pc:sldChg>
      <pc:sldChg chg="del">
        <pc:chgData name="Timo Mühlhaus" userId="1b6b3aba618dadac" providerId="LiveId" clId="{BF370442-DD29-4340-BDAA-5ECFF8ED1AAC}" dt="2021-09-07T18:06:11.518" v="1295" actId="47"/>
        <pc:sldMkLst>
          <pc:docMk/>
          <pc:sldMk cId="304329694" sldId="667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498920355" sldId="669"/>
        </pc:sldMkLst>
      </pc:sldChg>
      <pc:sldChg chg="delSp modSp mod ord">
        <pc:chgData name="Timo Mühlhaus" userId="1b6b3aba618dadac" providerId="LiveId" clId="{BF370442-DD29-4340-BDAA-5ECFF8ED1AAC}" dt="2021-09-08T08:08:22.521" v="3938"/>
        <pc:sldMkLst>
          <pc:docMk/>
          <pc:sldMk cId="55777107" sldId="671"/>
        </pc:sldMkLst>
        <pc:picChg chg="del">
          <ac:chgData name="Timo Mühlhaus" userId="1b6b3aba618dadac" providerId="LiveId" clId="{BF370442-DD29-4340-BDAA-5ECFF8ED1AAC}" dt="2021-09-07T19:43:20.829" v="1723" actId="478"/>
          <ac:picMkLst>
            <pc:docMk/>
            <pc:sldMk cId="55777107" sldId="671"/>
            <ac:picMk id="3" creationId="{BA8BEDFF-5748-44D1-9157-ED61CD2F8343}"/>
          </ac:picMkLst>
        </pc:picChg>
        <pc:picChg chg="mod">
          <ac:chgData name="Timo Mühlhaus" userId="1b6b3aba618dadac" providerId="LiveId" clId="{BF370442-DD29-4340-BDAA-5ECFF8ED1AAC}" dt="2021-09-07T19:43:25.998" v="1724" actId="1076"/>
          <ac:picMkLst>
            <pc:docMk/>
            <pc:sldMk cId="55777107" sldId="671"/>
            <ac:picMk id="32" creationId="{BB2F2471-9F19-4E2A-BF7F-EF65CCBE13CC}"/>
          </ac:picMkLst>
        </pc:picChg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432104932" sldId="672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509139786" sldId="673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320164575" sldId="678"/>
        </pc:sldMkLst>
      </pc:sldChg>
      <pc:sldChg chg="addSp delSp modSp del mod ord">
        <pc:chgData name="Timo Mühlhaus" userId="1b6b3aba618dadac" providerId="LiveId" clId="{BF370442-DD29-4340-BDAA-5ECFF8ED1AAC}" dt="2021-09-07T13:04:48.866" v="857" actId="47"/>
        <pc:sldMkLst>
          <pc:docMk/>
          <pc:sldMk cId="4182112724" sldId="679"/>
        </pc:sldMkLst>
        <pc:spChg chg="mod">
          <ac:chgData name="Timo Mühlhaus" userId="1b6b3aba618dadac" providerId="LiveId" clId="{BF370442-DD29-4340-BDAA-5ECFF8ED1AAC}" dt="2021-09-07T13:04:22.919" v="854"/>
          <ac:spMkLst>
            <pc:docMk/>
            <pc:sldMk cId="4182112724" sldId="679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7" creationId="{6A62FA19-3BBB-4968-82B2-31037D273D6B}"/>
          </ac:spMkLst>
        </pc:spChg>
        <pc:spChg chg="add del mod">
          <ac:chgData name="Timo Mühlhaus" userId="1b6b3aba618dadac" providerId="LiveId" clId="{BF370442-DD29-4340-BDAA-5ECFF8ED1AAC}" dt="2021-09-07T13:04:29.393" v="856" actId="478"/>
          <ac:spMkLst>
            <pc:docMk/>
            <pc:sldMk cId="4182112724" sldId="679"/>
            <ac:spMk id="18" creationId="{298EDBE1-2C7C-468F-8C11-10DF4E69E8F1}"/>
          </ac:spMkLst>
        </pc:spChg>
        <pc:spChg chg="add del mod">
          <ac:chgData name="Timo Mühlhaus" userId="1b6b3aba618dadac" providerId="LiveId" clId="{BF370442-DD29-4340-BDAA-5ECFF8ED1AAC}" dt="2021-09-07T13:04:27.244" v="855" actId="478"/>
          <ac:spMkLst>
            <pc:docMk/>
            <pc:sldMk cId="4182112724" sldId="679"/>
            <ac:spMk id="157" creationId="{94E7552E-A317-4924-B2EA-137ADCE69635}"/>
          </ac:spMkLst>
        </pc:spChg>
        <pc:grpChg chg="add 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" creationId="{B974324C-C98F-40BA-AB6C-E0F017A782C8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5" creationId="{648AD82A-F0A8-4283-BEF8-5A963AC51506}"/>
          </ac:grpSpMkLst>
        </pc:grpChg>
        <pc:picChg chg="mod">
          <ac:chgData name="Timo Mühlhaus" userId="1b6b3aba618dadac" providerId="LiveId" clId="{BF370442-DD29-4340-BDAA-5ECFF8ED1AAC}" dt="2021-09-07T13:03:55.294" v="852" actId="164"/>
          <ac:picMkLst>
            <pc:docMk/>
            <pc:sldMk cId="4182112724" sldId="679"/>
            <ac:picMk id="36" creationId="{5C19D0FE-433A-471E-891A-9497766334FD}"/>
          </ac:picMkLst>
        </pc:picChg>
      </pc:sldChg>
      <pc:sldChg chg="ord">
        <pc:chgData name="Timo Mühlhaus" userId="1b6b3aba618dadac" providerId="LiveId" clId="{BF370442-DD29-4340-BDAA-5ECFF8ED1AAC}" dt="2021-09-07T07:14:38.437" v="16"/>
        <pc:sldMkLst>
          <pc:docMk/>
          <pc:sldMk cId="3636857298" sldId="680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34651234" sldId="681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1562415529" sldId="682"/>
        </pc:sldMkLst>
      </pc:sldChg>
      <pc:sldChg chg="addSp delSp modSp del mod">
        <pc:chgData name="Timo Mühlhaus" userId="1b6b3aba618dadac" providerId="LiveId" clId="{BF370442-DD29-4340-BDAA-5ECFF8ED1AAC}" dt="2021-09-08T05:15:25.122" v="2469" actId="47"/>
        <pc:sldMkLst>
          <pc:docMk/>
          <pc:sldMk cId="3471684598" sldId="683"/>
        </pc:sldMkLst>
        <pc:spChg chg="mod">
          <ac:chgData name="Timo Mühlhaus" userId="1b6b3aba618dadac" providerId="LiveId" clId="{BF370442-DD29-4340-BDAA-5ECFF8ED1AAC}" dt="2021-09-07T10:05:31.112" v="267" actId="20577"/>
          <ac:spMkLst>
            <pc:docMk/>
            <pc:sldMk cId="3471684598" sldId="683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" creationId="{CA0D6431-63CE-4886-BCEB-15EA9A375613}"/>
          </ac:spMkLst>
        </pc:spChg>
        <pc:spChg chg="mod">
          <ac:chgData name="Timo Mühlhaus" userId="1b6b3aba618dadac" providerId="LiveId" clId="{BF370442-DD29-4340-BDAA-5ECFF8ED1AAC}" dt="2021-09-07T10:07:57.731" v="321" actId="1076"/>
          <ac:spMkLst>
            <pc:docMk/>
            <pc:sldMk cId="3471684598" sldId="683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22" creationId="{2920853F-23C7-4406-AD41-EBA98B946907}"/>
          </ac:spMkLst>
        </pc:spChg>
        <pc:spChg chg="mod">
          <ac:chgData name="Timo Mühlhaus" userId="1b6b3aba618dadac" providerId="LiveId" clId="{BF370442-DD29-4340-BDAA-5ECFF8ED1AAC}" dt="2021-09-07T10:07:52.040" v="319" actId="1076"/>
          <ac:spMkLst>
            <pc:docMk/>
            <pc:sldMk cId="3471684598" sldId="683"/>
            <ac:spMk id="24" creationId="{FC8C9B3C-E50B-4C9B-B8B7-45609A75F8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57" creationId="{965DAE3A-1EF1-440E-A51A-FCBFB288BC90}"/>
          </ac:spMkLst>
        </pc:spChg>
        <pc:spChg chg="add mod">
          <ac:chgData name="Timo Mühlhaus" userId="1b6b3aba618dadac" providerId="LiveId" clId="{BF370442-DD29-4340-BDAA-5ECFF8ED1AAC}" dt="2021-09-07T10:09:43.180" v="388" actId="14100"/>
          <ac:spMkLst>
            <pc:docMk/>
            <pc:sldMk cId="3471684598" sldId="683"/>
            <ac:spMk id="58" creationId="{EF17BA1B-F013-44B6-9746-8B9F1061F7C1}"/>
          </ac:spMkLst>
        </pc:spChg>
        <pc:spChg chg="add del mod">
          <ac:chgData name="Timo Mühlhaus" userId="1b6b3aba618dadac" providerId="LiveId" clId="{BF370442-DD29-4340-BDAA-5ECFF8ED1AAC}" dt="2021-09-07T20:13:06.471" v="2004" actId="478"/>
          <ac:spMkLst>
            <pc:docMk/>
            <pc:sldMk cId="3471684598" sldId="683"/>
            <ac:spMk id="59" creationId="{49EB3539-0A84-4C64-8E03-579574A404DB}"/>
          </ac:spMkLst>
        </pc:spChg>
        <pc:spChg chg="add mod">
          <ac:chgData name="Timo Mühlhaus" userId="1b6b3aba618dadac" providerId="LiveId" clId="{BF370442-DD29-4340-BDAA-5ECFF8ED1AAC}" dt="2021-09-07T20:13:12.994" v="2007" actId="14100"/>
          <ac:spMkLst>
            <pc:docMk/>
            <pc:sldMk cId="3471684598" sldId="683"/>
            <ac:spMk id="60" creationId="{25316A71-E14D-4817-A33F-9746CD2E5E0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1" creationId="{03D6F518-CBF2-4F2E-B570-8BC52C11153B}"/>
          </ac:spMkLst>
        </pc:spChg>
        <pc:spChg chg="mod">
          <ac:chgData name="Timo Mühlhaus" userId="1b6b3aba618dadac" providerId="LiveId" clId="{BF370442-DD29-4340-BDAA-5ECFF8ED1AAC}" dt="2021-09-07T10:07:54.697" v="320" actId="1076"/>
          <ac:spMkLst>
            <pc:docMk/>
            <pc:sldMk cId="3471684598" sldId="683"/>
            <ac:spMk id="72" creationId="{CBC84DE1-4197-4AB8-8030-12CED8DD7D31}"/>
          </ac:spMkLst>
        </pc:spChg>
        <pc:spChg chg="mod">
          <ac:chgData name="Timo Mühlhaus" userId="1b6b3aba618dadac" providerId="LiveId" clId="{BF370442-DD29-4340-BDAA-5ECFF8ED1AAC}" dt="2021-09-07T10:08:00.886" v="322" actId="1076"/>
          <ac:spMkLst>
            <pc:docMk/>
            <pc:sldMk cId="3471684598" sldId="683"/>
            <ac:spMk id="73" creationId="{19A30FF3-8D16-4998-A5C5-B0E5D71EED58}"/>
          </ac:spMkLst>
        </pc:spChg>
        <pc:spChg chg="mod topLvl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1" creationId="{92D2F7AD-C0CE-4EFF-AEAB-EF7C5AAE4A60}"/>
          </ac:spMkLst>
        </pc:spChg>
        <pc:grpChg chg="add del 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3" creationId="{4F8F7513-F141-4B03-86C5-A498035B8576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4" creationId="{3C07B064-58AF-434C-8FD9-8138A2A9BA30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5" creationId="{B8D30E87-5D6A-45ED-9991-C9D5FBB353F0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" creationId="{9ABDCB75-8CC5-423D-B8E1-D545489D2759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7" creationId="{F328FB21-FD64-4971-A6AF-7DB0B834C097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9" creationId="{FE8FA939-2CB1-4C8E-AAA0-AC8CFE52F870}"/>
          </ac:grpSpMkLst>
        </pc:grpChg>
        <pc:grpChg chg="add del mod or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21" creationId="{7627489D-D20A-45C5-A48D-C5A9175A4289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5" creationId="{C0952F1D-CACD-4CC8-AB80-80AAA8A81C02}"/>
          </ac:grpSpMkLst>
        </pc:grpChg>
        <pc:grpChg chg="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20" creationId="{DB3F2FF6-E8B9-4A9D-935E-7925ABC8A2FF}"/>
          </ac:picMkLst>
        </pc:picChg>
        <pc:picChg chg="del">
          <ac:chgData name="Timo Mühlhaus" userId="1b6b3aba618dadac" providerId="LiveId" clId="{BF370442-DD29-4340-BDAA-5ECFF8ED1AAC}" dt="2021-09-07T09:56:17.679" v="135" actId="478"/>
          <ac:picMkLst>
            <pc:docMk/>
            <pc:sldMk cId="3471684598" sldId="683"/>
            <ac:picMk id="50" creationId="{CCE4BED2-3410-442D-AF57-E9E44CFD7A5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70" creationId="{9300B08D-93FA-4DAE-B5FE-F26E4C8D8FDA}"/>
          </ac:picMkLst>
        </pc:picChg>
      </pc:sldChg>
      <pc:sldChg chg="modSp del mod">
        <pc:chgData name="Timo Mühlhaus" userId="1b6b3aba618dadac" providerId="LiveId" clId="{BF370442-DD29-4340-BDAA-5ECFF8ED1AAC}" dt="2021-09-07T18:06:11.518" v="1295" actId="47"/>
        <pc:sldMkLst>
          <pc:docMk/>
          <pc:sldMk cId="1416090604" sldId="684"/>
        </pc:sldMkLst>
        <pc:picChg chg="mod">
          <ac:chgData name="Timo Mühlhaus" userId="1b6b3aba618dadac" providerId="LiveId" clId="{BF370442-DD29-4340-BDAA-5ECFF8ED1AAC}" dt="2021-09-07T09:50:04.492" v="39" actId="1076"/>
          <ac:picMkLst>
            <pc:docMk/>
            <pc:sldMk cId="1416090604" sldId="684"/>
            <ac:picMk id="77" creationId="{1FCD23D0-B273-48C5-81F0-EC88A57170A6}"/>
          </ac:picMkLst>
        </pc:picChg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3856957654" sldId="685"/>
        </pc:sldMkLst>
      </pc:sldChg>
      <pc:sldChg chg="addSp delSp modSp mod ord">
        <pc:chgData name="Timo Mühlhaus" userId="1b6b3aba618dadac" providerId="LiveId" clId="{BF370442-DD29-4340-BDAA-5ECFF8ED1AAC}" dt="2021-09-07T20:17:56.872" v="2117" actId="1076"/>
        <pc:sldMkLst>
          <pc:docMk/>
          <pc:sldMk cId="2136684845" sldId="686"/>
        </pc:sldMkLst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5" creationId="{F5FAF20C-790B-43B1-904D-799EA4DE8742}"/>
          </ac:spMkLst>
        </pc:spChg>
        <pc:spChg chg="mod">
          <ac:chgData name="Timo Mühlhaus" userId="1b6b3aba618dadac" providerId="LiveId" clId="{BF370442-DD29-4340-BDAA-5ECFF8ED1AAC}" dt="2021-09-07T20:17:56.872" v="2117" actId="1076"/>
          <ac:spMkLst>
            <pc:docMk/>
            <pc:sldMk cId="2136684845" sldId="686"/>
            <ac:spMk id="16" creationId="{A1DA6776-9FA4-4915-85B7-EBF0BE1738B6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7" creationId="{3B683A66-CA07-48BE-A53A-309C1FC4ABF0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7T18:00:51.862" v="1285" actId="478"/>
          <ac:spMkLst>
            <pc:docMk/>
            <pc:sldMk cId="2136684845" sldId="686"/>
            <ac:spMk id="20" creationId="{203E40F7-3858-45DB-86FB-B448A9DACDF9}"/>
          </ac:spMkLst>
        </pc:spChg>
        <pc:spChg chg="add del mod">
          <ac:chgData name="Timo Mühlhaus" userId="1b6b3aba618dadac" providerId="LiveId" clId="{BF370442-DD29-4340-BDAA-5ECFF8ED1AAC}" dt="2021-09-07T09:53:58.684" v="83" actId="478"/>
          <ac:spMkLst>
            <pc:docMk/>
            <pc:sldMk cId="2136684845" sldId="686"/>
            <ac:spMk id="21" creationId="{517AB375-81B7-4604-9066-4458BC1D2869}"/>
          </ac:spMkLst>
        </pc:spChg>
        <pc:spChg chg="add mod">
          <ac:chgData name="Timo Mühlhaus" userId="1b6b3aba618dadac" providerId="LiveId" clId="{BF370442-DD29-4340-BDAA-5ECFF8ED1AAC}" dt="2021-09-07T18:00:52.393" v="1286"/>
          <ac:spMkLst>
            <pc:docMk/>
            <pc:sldMk cId="2136684845" sldId="686"/>
            <ac:spMk id="21" creationId="{672ABB40-B7E4-480A-9771-FB914CDDAD52}"/>
          </ac:spMkLst>
        </pc:spChg>
        <pc:spChg chg="add mod">
          <ac:chgData name="Timo Mühlhaus" userId="1b6b3aba618dadac" providerId="LiveId" clId="{BF370442-DD29-4340-BDAA-5ECFF8ED1AAC}" dt="2021-09-07T10:12:19.234" v="474" actId="14100"/>
          <ac:spMkLst>
            <pc:docMk/>
            <pc:sldMk cId="2136684845" sldId="686"/>
            <ac:spMk id="22" creationId="{B166C12F-67C8-48CE-B7BF-15CC54D95730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3" creationId="{720D6DB4-8046-4B52-AD54-834171218761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4" creationId="{3AF77BDD-8517-429D-AD43-5FE0E0B5E948}"/>
          </ac:spMkLst>
        </pc:spChg>
        <pc:spChg chg="add mod">
          <ac:chgData name="Timo Mühlhaus" userId="1b6b3aba618dadac" providerId="LiveId" clId="{BF370442-DD29-4340-BDAA-5ECFF8ED1AAC}" dt="2021-09-07T20:17:35.269" v="2104" actId="20577"/>
          <ac:spMkLst>
            <pc:docMk/>
            <pc:sldMk cId="2136684845" sldId="686"/>
            <ac:spMk id="25" creationId="{5191AA34-1A5F-43A1-BAEE-D4363F85760B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6" creationId="{A3945BA3-F860-47CE-9DB7-2EB1FDD8A48E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7" creationId="{57E28176-BE99-423E-8831-1640804475B5}"/>
          </ac:spMkLst>
        </pc:s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5" creationId="{9B6AA795-6127-43BB-91AA-4A3AB342B07B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9" creationId="{7D36F92F-C97E-4F37-A182-B6CF2426AE32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9" creationId="{CBACF534-D033-4CB5-8299-93E79543A80E}"/>
          </ac:grpSpMkLst>
        </pc:grpChg>
        <pc:picChg chg="add mod ord">
          <ac:chgData name="Timo Mühlhaus" userId="1b6b3aba618dadac" providerId="LiveId" clId="{BF370442-DD29-4340-BDAA-5ECFF8ED1AAC}" dt="2021-09-07T20:16:43.535" v="2069"/>
          <ac:picMkLst>
            <pc:docMk/>
            <pc:sldMk cId="2136684845" sldId="686"/>
            <ac:picMk id="3" creationId="{94B58E11-9A18-416B-9522-1293532EA4F4}"/>
          </ac:picMkLst>
        </pc:picChg>
        <pc:picChg chg="add del mod">
          <ac:chgData name="Timo Mühlhaus" userId="1b6b3aba618dadac" providerId="LiveId" clId="{BF370442-DD29-4340-BDAA-5ECFF8ED1AAC}" dt="2021-09-07T10:12:43.942" v="479" actId="478"/>
          <ac:picMkLst>
            <pc:docMk/>
            <pc:sldMk cId="2136684845" sldId="686"/>
            <ac:picMk id="4" creationId="{E9EA2A5A-94EF-4525-B5F1-36218311BCF2}"/>
          </ac:picMkLst>
        </pc:picChg>
      </pc:sldChg>
      <pc:sldChg chg="del">
        <pc:chgData name="Timo Mühlhaus" userId="1b6b3aba618dadac" providerId="LiveId" clId="{BF370442-DD29-4340-BDAA-5ECFF8ED1AAC}" dt="2021-09-08T06:12:01.029" v="3622" actId="47"/>
        <pc:sldMkLst>
          <pc:docMk/>
          <pc:sldMk cId="1466393161" sldId="687"/>
        </pc:sldMkLst>
      </pc:sldChg>
      <pc:sldChg chg="addSp delSp modSp del mod">
        <pc:chgData name="Timo Mühlhaus" userId="1b6b3aba618dadac" providerId="LiveId" clId="{BF370442-DD29-4340-BDAA-5ECFF8ED1AAC}" dt="2021-09-07T12:29:20.771" v="670" actId="47"/>
        <pc:sldMkLst>
          <pc:docMk/>
          <pc:sldMk cId="2766665748" sldId="688"/>
        </pc:sldMkLst>
        <pc:spChg chg="del">
          <ac:chgData name="Timo Mühlhaus" userId="1b6b3aba618dadac" providerId="LiveId" clId="{BF370442-DD29-4340-BDAA-5ECFF8ED1AAC}" dt="2021-09-07T10:30:33.360" v="512" actId="478"/>
          <ac:spMkLst>
            <pc:docMk/>
            <pc:sldMk cId="2766665748" sldId="688"/>
            <ac:spMk id="3" creationId="{1032B8E9-ED0F-4193-95F6-B072F3BF5B6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" creationId="{B6B859B6-7371-4BCC-98ED-164514E4E16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" creationId="{5804E076-C8C5-49B8-9196-1AB375DF0B2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4" creationId="{A40105DB-5110-4CBC-9311-C0B68AF812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7" creationId="{4C169F71-F878-458D-AB1D-A6A4904A5AF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9" creationId="{8B7FD77A-FCE2-4972-AAE8-E7C02E60CF7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0" creationId="{391A5627-F0BD-425D-BBA0-BBCC672A735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9" creationId="{27BFF4E4-6541-4579-8244-4FE75F84A1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7" creationId="{21BDF320-6938-403C-B40B-EF18A8550CB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8" creationId="{3350AD1A-5C05-4722-897D-696F856F04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3" creationId="{65383AE3-1969-47D6-9E02-A06C9DD4C26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5" creationId="{B854F64D-E278-467B-BE60-51EE0F1CEF0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6" creationId="{1A85CAD6-8A1A-42E0-888C-4365DC5CDA1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7" creationId="{78E7AEF4-4EBC-417C-8128-C0160EC39B0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8" creationId="{A032A78F-E35A-4712-BA2D-083BA8E286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9" creationId="{7037A8D9-B904-4FCC-A8EE-57477CDA8A6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0" creationId="{906DF67A-7499-437B-99DD-34F5A18140B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1" creationId="{36DC99B6-80CF-49AE-9158-6907DAA83A1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2" creationId="{14FE8F4C-AC4C-4957-ABBE-90006DE6B9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3" creationId="{9151290D-1F2A-4863-8DC7-51ABE7D8093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4" creationId="{1373DE24-8CA9-49AA-9942-530A0649570B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5" creationId="{F179DF97-3899-4ABE-AA65-772DBFABBAF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6" creationId="{C670DFFB-3B4A-4D7C-9362-C98432A06A0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7" creationId="{905A29FD-A452-475B-AB93-BF9D4F280D8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6" creationId="{2EAEADD7-388D-426A-83AD-B56C8FB484A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7" creationId="{C1280439-0A21-42DF-B424-C9DDE1AE9F51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8" creationId="{37E64C61-3C2E-40DE-BD42-9A8C41DCE3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9" creationId="{33E3257C-9A35-4131-B8F3-9DBAF7327A3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0" creationId="{7CA6BBAE-B36B-4E94-9951-F44DB7DFCA9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1" creationId="{B1545B79-33B2-4B54-B160-70D01157B3F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2" creationId="{274E8762-1FA6-404D-B32C-37C401924E8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3" creationId="{2BEAB39C-3F98-46E8-85CE-96364DA0F1A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2" creationId="{A4FE4037-E953-40AA-ACA5-5CA03FA74A5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3" creationId="{01AA66BC-5F81-4C52-BF5B-E018A381794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4" creationId="{8AFC032A-1E01-4B33-B7BD-09C254CA5F7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0" creationId="{D526B49B-7067-42C3-8029-0EF10D7D421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3" creationId="{4CA4DF9A-AB89-4751-B9E2-D071069979E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6" creationId="{C5FAA677-EC82-4A11-9E10-2EBF72DC0C3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0" creationId="{E1106406-9017-4E20-A106-E7E6399C442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3" creationId="{8ED8ADC1-971B-4B67-9D6E-E63FC83A1A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4" creationId="{5815DB39-6705-4066-9F03-A7FDED97F4B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8" creationId="{02632AEA-9047-4023-9555-E792E28937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19" creationId="{57FA837D-338B-4FE6-A821-550B11214F1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0" creationId="{E2C8E299-36D6-44EF-9FCF-962E062D7D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3" creationId="{6CDBAFBD-5F8B-41A4-81E4-542A66BE34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4" creationId="{191EE4D6-CDE6-47B2-8C03-23CDD86AECB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7" creationId="{0388F29F-967B-4960-811F-87F4CF4875C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8" creationId="{476F0FBB-4ABF-4854-8C47-F62577DE48C1}"/>
          </ac:spMkLst>
        </pc:spChg>
        <pc:grpChg chg="add del mod">
          <ac:chgData name="Timo Mühlhaus" userId="1b6b3aba618dadac" providerId="LiveId" clId="{BF370442-DD29-4340-BDAA-5ECFF8ED1AAC}" dt="2021-09-07T10:30:56.290" v="516" actId="478"/>
          <ac:grpSpMkLst>
            <pc:docMk/>
            <pc:sldMk cId="2766665748" sldId="688"/>
            <ac:grpSpMk id="5" creationId="{0FC1A8B6-AA3A-4B52-B74C-B3C67A07521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" creationId="{68868BEB-AD20-413A-B72E-29913A9737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" creationId="{1136AA45-18A1-44DA-85AC-72C03D3B2BDD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5" creationId="{A620B810-BE98-4568-9BF7-CA6AFD40FCF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6" creationId="{F230E866-FC62-4029-AC47-A785A02C8E9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1" creationId="{E24DA71A-5ABA-461F-ADE2-E3BC85E3236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2" creationId="{00621961-F7AA-4C63-8AD5-F0314E63D13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3" creationId="{316817BC-CAF6-4340-9C56-999A4B74D47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1" creationId="{FF4D9EFF-7BE4-4337-89B3-9544E15E67C6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2" creationId="{50CBA88C-D494-462F-AF30-212F897690E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5" creationId="{406A3E87-DAFD-4B98-AE25-82C6A5880B2F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6" creationId="{EA13805D-9B09-4929-9ABB-6175FC2B8F9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9" creationId="{85DB42AF-5EC3-486A-A889-2D997976B53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1" creationId="{324C7F0F-2218-42AE-A3D4-80625967B84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2" creationId="{74ABA5F8-F2DA-46AB-8776-5FEEA537E7E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6" creationId="{C3190CB7-3B5C-41F3-AD0E-8F31A8DE11E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7" creationId="{B5AA34DE-C41C-499A-995E-F295039795A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8" creationId="{6105B7CA-53B8-44D7-B256-F671E0029B7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9" creationId="{A7E5E234-266C-4B79-8746-8E9E6EF3D9B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99" creationId="{91516A98-24FA-4F40-B3BE-279C5894ADD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1" creationId="{92F3C098-E0A6-4A09-B1B2-3ADEA5ED1A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2" creationId="{F3A11C02-B528-495F-A09E-C27F47AEABC2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6" creationId="{A1BA4B3D-E08A-4645-9653-E96BE47BFF2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7" creationId="{4B2248C0-9DE6-41D7-93D5-F18096FD3BF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8" creationId="{11888D87-B045-4D62-86A5-76B636AEC6F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2" creationId="{FA568C77-CF93-4B00-8AE7-F80137FAAF1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6" creationId="{40B45DCF-1F70-4DDC-9C96-1C4D849C080E}"/>
          </ac:grpSpMkLst>
        </pc:grpChg>
        <pc:picChg chg="add del mod">
          <ac:chgData name="Timo Mühlhaus" userId="1b6b3aba618dadac" providerId="LiveId" clId="{BF370442-DD29-4340-BDAA-5ECFF8ED1AAC}" dt="2021-09-07T12:13:18.315" v="530" actId="21"/>
          <ac:picMkLst>
            <pc:docMk/>
            <pc:sldMk cId="2766665748" sldId="688"/>
            <ac:picMk id="4" creationId="{05210472-5E76-4CE3-B857-6A28B21BDFD1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9" creationId="{7D71965A-52E8-4476-840F-85823D2C6F1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" creationId="{5C53229A-0DD2-422D-9FB9-FADD4EC343F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3" creationId="{577969C8-A668-4EFE-87B7-B2E4D554AAF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8" creationId="{7C4C6976-37C7-40C6-9292-E3C7D1FDDAB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4" creationId="{DDD890CA-9F3C-429A-864E-C19F4882B0B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8" creationId="{B6401DB9-2635-42E2-BAFE-55984D67C44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34" creationId="{A07553DA-B9CC-4E17-B344-F2E45ACCBD5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0" creationId="{7DDCD0A3-D659-4AD4-A4A0-203ACEACFC9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4" creationId="{49D035DD-2B96-45FF-AC78-C2F96F89F729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85" creationId="{85D4CE73-5C7B-4174-8B7B-793DEF993BF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5" creationId="{44EB2970-18D6-42C5-8940-E2A6844902F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9" creationId="{EB566CCC-F897-4DD8-BDD0-56132FAB811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0" creationId="{65F22136-D638-4C17-83DE-59E6A5FE7E9D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7" creationId="{714DBF54-2817-4240-A3D0-AC9FDFD1C29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1" creationId="{30D1BDC7-80B4-4438-9AE8-530578008DE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5" creationId="{03544A79-D256-4557-AD1D-E0D391E2E11D}"/>
          </ac:picMkLst>
        </pc:pic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" creationId="{5D8E32B8-9F11-4CE2-A983-58EADA0B7EB3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5" creationId="{E7D1970A-922C-4C87-AEE3-2AE9A834613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6" creationId="{9CD6A601-2AC1-4AA5-A97A-96928ED3664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7" creationId="{0E21A969-AE6A-44B6-8F5A-CC1076CE23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0" creationId="{24A527AF-B8B8-41FA-BED9-6F96BD6F94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3" creationId="{2B7F67A7-15B4-45F0-BF60-7F56CBE541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8" creationId="{9A534102-758C-452D-88E3-4B3FCBBDE670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9" creationId="{574F7608-2CEB-467A-B522-0612F30223E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0" creationId="{22DFDA68-3B09-4570-BF24-C7F093219B3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1" creationId="{651C71D4-AEF0-421D-A06E-F21A3A3FD2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2" creationId="{8FCEF2FB-2B08-42DF-A20C-285C1E87067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3" creationId="{2F64902D-EF2A-4124-89DE-B9CCE513DCF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4" creationId="{64475FE8-1B62-4592-B1C5-4DF8D6EDFF9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5" creationId="{BA175EEB-21C2-4768-BB1F-F536007879E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4" creationId="{AF7F39E7-187E-495B-900C-D9DC0E604CA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5" creationId="{3C5F6CAB-866A-433D-920F-2A9E1B1F94F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6" creationId="{7E7A4FCA-0ECE-4CAC-93D3-F79FC0A31DD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7" creationId="{A276F6F3-8D01-4368-BF78-53D9619D4732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8" creationId="{E8C5D545-8A58-424D-A520-4AB2EC00B80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9" creationId="{3707F511-56A7-4BA4-89C1-6A9F6A08717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0" creationId="{E3367E25-542C-4960-A7FA-6A4C56B44E3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1" creationId="{959DA581-93AC-4B50-B029-3316341A709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1" creationId="{E3F19888-6857-453E-BD07-4DD0ED15EC6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2" creationId="{A0DD1013-93A6-43D0-A24E-BDBDCB54605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4" creationId="{3DAB7AB5-AC11-4063-B7A4-7AF089F7C58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5" creationId="{1E909DA2-D2CB-43BB-8262-54F14C16EA4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7" creationId="{F2BCB82D-109F-4ED5-99DE-A62D33159C8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8" creationId="{43D0DC76-D3F2-4981-90A7-3CA2DA5AAD9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1" creationId="{9641DAD4-A708-46E8-B7AD-CBAA59B320F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2" creationId="{85675CEB-33EE-480A-8930-A82D7FA63C8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3" creationId="{D534B32C-0393-4DFC-8728-B729CA4DA7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4" creationId="{3CD7F8ED-05DB-4A97-A7FA-F4D761E9DE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5" creationId="{CCB3F44A-FC31-45A0-B0AF-ECD405DB06B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6" creationId="{B675CF7C-77C2-4175-B541-23BBC368A3D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29" creationId="{43071E45-D0B2-493E-9023-4F62C2DCC8D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0" creationId="{7E837E12-63DA-44D3-87E0-D02653663DD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1" creationId="{C4C7EAF4-EB9B-42D8-9946-DF78DB9B467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2" creationId="{B3C0022A-0534-4CF8-9EAE-C4AB60D139A5}"/>
          </ac:cxnSpMkLst>
        </pc:cxnChg>
      </pc:sldChg>
      <pc:sldChg chg="modSp mod">
        <pc:chgData name="Timo Mühlhaus" userId="1b6b3aba618dadac" providerId="LiveId" clId="{BF370442-DD29-4340-BDAA-5ECFF8ED1AAC}" dt="2021-09-08T08:21:34.716" v="3990" actId="20577"/>
        <pc:sldMkLst>
          <pc:docMk/>
          <pc:sldMk cId="2791572375" sldId="689"/>
        </pc:sldMkLst>
        <pc:spChg chg="mod">
          <ac:chgData name="Timo Mühlhaus" userId="1b6b3aba618dadac" providerId="LiveId" clId="{BF370442-DD29-4340-BDAA-5ECFF8ED1AAC}" dt="2021-09-08T08:21:34.716" v="3990" actId="20577"/>
          <ac:spMkLst>
            <pc:docMk/>
            <pc:sldMk cId="2791572375" sldId="689"/>
            <ac:spMk id="3" creationId="{DAF07B2F-F4A9-4F08-8BA3-133BC3807543}"/>
          </ac:spMkLst>
        </pc:spChg>
        <pc:spChg chg="mod">
          <ac:chgData name="Timo Mühlhaus" userId="1b6b3aba618dadac" providerId="LiveId" clId="{BF370442-DD29-4340-BDAA-5ECFF8ED1AAC}" dt="2021-09-07T15:04:27.336" v="1038" actId="1076"/>
          <ac:spMkLst>
            <pc:docMk/>
            <pc:sldMk cId="2791572375" sldId="689"/>
            <ac:spMk id="55" creationId="{1F7CEAA2-BC3F-4E52-84AD-6669A6EF2A8D}"/>
          </ac:spMkLst>
        </pc:spChg>
      </pc:sldChg>
      <pc:sldChg chg="addSp delSp modSp mod">
        <pc:chgData name="Timo Mühlhaus" userId="1b6b3aba618dadac" providerId="LiveId" clId="{BF370442-DD29-4340-BDAA-5ECFF8ED1AAC}" dt="2021-09-08T12:19:04.425" v="4122" actId="14100"/>
        <pc:sldMkLst>
          <pc:docMk/>
          <pc:sldMk cId="3373288179" sldId="690"/>
        </pc:sldMkLst>
        <pc:spChg chg="add mod">
          <ac:chgData name="Timo Mühlhaus" userId="1b6b3aba618dadac" providerId="LiveId" clId="{BF370442-DD29-4340-BDAA-5ECFF8ED1AAC}" dt="2021-09-08T12:19:04.425" v="4122" actId="14100"/>
          <ac:spMkLst>
            <pc:docMk/>
            <pc:sldMk cId="3373288179" sldId="690"/>
            <ac:spMk id="3" creationId="{3C21978D-DEFF-4FF4-A8A2-D5ECBD38DEBB}"/>
          </ac:spMkLst>
        </pc:spChg>
        <pc:spChg chg="add mod">
          <ac:chgData name="Timo Mühlhaus" userId="1b6b3aba618dadac" providerId="LiveId" clId="{BF370442-DD29-4340-BDAA-5ECFF8ED1AAC}" dt="2021-09-08T08:27:08.137" v="4045" actId="1035"/>
          <ac:spMkLst>
            <pc:docMk/>
            <pc:sldMk cId="3373288179" sldId="690"/>
            <ac:spMk id="4" creationId="{462AC597-37BE-4A2D-8CB9-F673EB2EF0EB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5" creationId="{9AE826D7-0731-4C7D-B79E-3EB68B9FAF39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6" creationId="{901F0AEA-03A4-46D4-82D2-D5754ABF2EF3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7" creationId="{9DF9B1CD-1B11-4CD7-B317-D8C423107AF0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8" creationId="{0FC607F8-226D-48C7-A243-D378111386DD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14" creationId="{A270A5DF-3910-4F80-9335-57A10842FF6F}"/>
          </ac:spMkLst>
        </pc:spChg>
        <pc:spChg chg="mod">
          <ac:chgData name="Timo Mühlhaus" userId="1b6b3aba618dadac" providerId="LiveId" clId="{BF370442-DD29-4340-BDAA-5ECFF8ED1AAC}" dt="2021-09-07T12:58:53.957" v="829" actId="13822"/>
          <ac:spMkLst>
            <pc:docMk/>
            <pc:sldMk cId="3373288179" sldId="690"/>
            <ac:spMk id="28" creationId="{439410B1-9F9B-43DC-8576-87F059725FB3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32" creationId="{419E119E-0057-4DDB-9AA7-4B27A399100F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3" creationId="{07228D61-69E0-4452-A0EF-7BE6307EBAC8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4" creationId="{210BF467-3BFE-4C1F-9B10-0CC499C2885A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5" creationId="{98C9B6A0-5AE4-4D06-A4EC-8F8FE0984A80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6" creationId="{62C4D440-B09C-4E6E-B004-ED6006D938DC}"/>
          </ac:spMkLst>
        </pc:spChg>
        <pc:spChg chg="add mod">
          <ac:chgData name="Timo Mühlhaus" userId="1b6b3aba618dadac" providerId="LiveId" clId="{BF370442-DD29-4340-BDAA-5ECFF8ED1AAC}" dt="2021-09-08T12:19:03.892" v="4121" actId="1076"/>
          <ac:spMkLst>
            <pc:docMk/>
            <pc:sldMk cId="3373288179" sldId="690"/>
            <ac:spMk id="37" creationId="{09D51A08-B70A-4DCE-A973-787E4C0259B1}"/>
          </ac:spMkLst>
        </pc:spChg>
        <pc:spChg chg="add mod">
          <ac:chgData name="Timo Mühlhaus" userId="1b6b3aba618dadac" providerId="LiveId" clId="{BF370442-DD29-4340-BDAA-5ECFF8ED1AAC}" dt="2021-09-08T06:00:37.291" v="3303" actId="313"/>
          <ac:spMkLst>
            <pc:docMk/>
            <pc:sldMk cId="3373288179" sldId="690"/>
            <ac:spMk id="40" creationId="{0F80760D-1F35-45CE-9A24-97A553F8ECA4}"/>
          </ac:spMkLst>
        </pc:s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15" creationId="{221A3EF0-852B-4014-95D2-605F7A40CEA0}"/>
          </ac:grpSpMkLst>
        </pc:gr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22" creationId="{8500178D-9DAB-4F72-89A4-0EEE6697EE27}"/>
          </ac:grpSpMkLst>
        </pc:grp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9" creationId="{F6E8B7CF-3F0A-4193-9C96-1E3F49C3E708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8" creationId="{526D4D85-ACF9-4190-9891-C6E00AE2D385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9" creationId="{5A1B78B8-29B6-4D81-A7AC-BC9E49E2A815}"/>
          </ac:cxnSpMkLst>
        </pc:cxnChg>
      </pc:sldChg>
      <pc:sldChg chg="modSp del mod">
        <pc:chgData name="Timo Mühlhaus" userId="1b6b3aba618dadac" providerId="LiveId" clId="{BF370442-DD29-4340-BDAA-5ECFF8ED1AAC}" dt="2021-09-08T06:05:35.340" v="3463" actId="47"/>
        <pc:sldMkLst>
          <pc:docMk/>
          <pc:sldMk cId="3267511802" sldId="691"/>
        </pc:sldMkLst>
        <pc:spChg chg="mod">
          <ac:chgData name="Timo Mühlhaus" userId="1b6b3aba618dadac" providerId="LiveId" clId="{BF370442-DD29-4340-BDAA-5ECFF8ED1AAC}" dt="2021-09-08T05:43:32.510" v="3119" actId="20577"/>
          <ac:spMkLst>
            <pc:docMk/>
            <pc:sldMk cId="3267511802" sldId="691"/>
            <ac:spMk id="3" creationId="{A4386E08-513D-4C7A-9D65-3AED40308ACF}"/>
          </ac:spMkLst>
        </pc:spChg>
      </pc:sldChg>
      <pc:sldChg chg="del">
        <pc:chgData name="Timo Mühlhaus" userId="1b6b3aba618dadac" providerId="LiveId" clId="{BF370442-DD29-4340-BDAA-5ECFF8ED1AAC}" dt="2021-09-08T06:11:31.923" v="3611" actId="47"/>
        <pc:sldMkLst>
          <pc:docMk/>
          <pc:sldMk cId="2985337928" sldId="692"/>
        </pc:sldMkLst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899568953" sldId="693"/>
        </pc:sldMkLst>
      </pc:sldChg>
      <pc:sldChg chg="del ord">
        <pc:chgData name="Timo Mühlhaus" userId="1b6b3aba618dadac" providerId="LiveId" clId="{BF370442-DD29-4340-BDAA-5ECFF8ED1AAC}" dt="2021-09-07T15:24:19.271" v="1279" actId="47"/>
        <pc:sldMkLst>
          <pc:docMk/>
          <pc:sldMk cId="2811766979" sldId="694"/>
        </pc:sldMkLst>
      </pc:sldChg>
      <pc:sldChg chg="addSp delSp modSp add del mod">
        <pc:chgData name="Timo Mühlhaus" userId="1b6b3aba618dadac" providerId="LiveId" clId="{BF370442-DD29-4340-BDAA-5ECFF8ED1AAC}" dt="2021-09-07T10:10:09.261" v="393" actId="47"/>
        <pc:sldMkLst>
          <pc:docMk/>
          <pc:sldMk cId="23218003" sldId="695"/>
        </pc:sldMkLst>
        <pc:spChg chg="add mod">
          <ac:chgData name="Timo Mühlhaus" userId="1b6b3aba618dadac" providerId="LiveId" clId="{BF370442-DD29-4340-BDAA-5ECFF8ED1AAC}" dt="2021-09-07T09:52:14.352" v="60" actId="122"/>
          <ac:spMkLst>
            <pc:docMk/>
            <pc:sldMk cId="23218003" sldId="695"/>
            <ac:spMk id="52" creationId="{2E90211D-1B59-404E-A0E2-CA29C16812BB}"/>
          </ac:spMkLst>
        </pc:spChg>
        <pc:picChg chg="del mod ord">
          <ac:chgData name="Timo Mühlhaus" userId="1b6b3aba618dadac" providerId="LiveId" clId="{BF370442-DD29-4340-BDAA-5ECFF8ED1AAC}" dt="2021-09-07T09:49:57.796" v="38" actId="478"/>
          <ac:picMkLst>
            <pc:docMk/>
            <pc:sldMk cId="23218003" sldId="695"/>
            <ac:picMk id="50" creationId="{CCE4BED2-3410-442D-AF57-E9E44CFD7A5D}"/>
          </ac:picMkLst>
        </pc:picChg>
        <pc:picChg chg="add mod">
          <ac:chgData name="Timo Mühlhaus" userId="1b6b3aba618dadac" providerId="LiveId" clId="{BF370442-DD29-4340-BDAA-5ECFF8ED1AAC}" dt="2021-09-07T09:50:24.481" v="46" actId="1036"/>
          <ac:picMkLst>
            <pc:docMk/>
            <pc:sldMk cId="23218003" sldId="695"/>
            <ac:picMk id="51" creationId="{4D793FC9-AF0B-4174-B22D-748D0665B3C2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2524410161" sldId="696"/>
        </pc:sldMkLst>
      </pc:sldChg>
      <pc:sldChg chg="addSp delSp modSp add del mod ord">
        <pc:chgData name="Timo Mühlhaus" userId="1b6b3aba618dadac" providerId="LiveId" clId="{BF370442-DD29-4340-BDAA-5ECFF8ED1AAC}" dt="2021-09-08T05:13:52.549" v="2389" actId="47"/>
        <pc:sldMkLst>
          <pc:docMk/>
          <pc:sldMk cId="2729447371" sldId="696"/>
        </pc:sldMkLst>
        <pc:spChg chg="del mod">
          <ac:chgData name="Timo Mühlhaus" userId="1b6b3aba618dadac" providerId="LiveId" clId="{BF370442-DD29-4340-BDAA-5ECFF8ED1AAC}" dt="2021-09-08T05:10:15.543" v="2339" actId="478"/>
          <ac:spMkLst>
            <pc:docMk/>
            <pc:sldMk cId="2729447371" sldId="696"/>
            <ac:spMk id="2" creationId="{740619E6-7177-40E2-8B07-53BDE6D27D67}"/>
          </ac:spMkLst>
        </pc:spChg>
        <pc:spChg chg="add del mod">
          <ac:chgData name="Timo Mühlhaus" userId="1b6b3aba618dadac" providerId="LiveId" clId="{BF370442-DD29-4340-BDAA-5ECFF8ED1AAC}" dt="2021-09-08T05:05:31.030" v="2275" actId="478"/>
          <ac:spMkLst>
            <pc:docMk/>
            <pc:sldMk cId="2729447371" sldId="696"/>
            <ac:spMk id="4" creationId="{8671D7B6-D858-4366-AEC4-4867B6F4D5E0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8T05:01:09.168" v="2193" actId="1035"/>
          <ac:spMkLst>
            <pc:docMk/>
            <pc:sldMk cId="2729447371" sldId="69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5" creationId="{F5FAF20C-790B-43B1-904D-799EA4DE8742}"/>
          </ac:spMkLst>
        </pc:spChg>
        <pc:spChg chg="del mod topLvl">
          <ac:chgData name="Timo Mühlhaus" userId="1b6b3aba618dadac" providerId="LiveId" clId="{BF370442-DD29-4340-BDAA-5ECFF8ED1AAC}" dt="2021-09-08T04:58:09.224" v="2139" actId="478"/>
          <ac:spMkLst>
            <pc:docMk/>
            <pc:sldMk cId="2729447371" sldId="696"/>
            <ac:spMk id="16" creationId="{A1DA6776-9FA4-4915-85B7-EBF0BE1738B6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7" creationId="{3B683A66-CA07-48BE-A53A-309C1FC4ABF0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8T05:09:41.787" v="2333" actId="478"/>
          <ac:spMkLst>
            <pc:docMk/>
            <pc:sldMk cId="2729447371" sldId="696"/>
            <ac:spMk id="20" creationId="{203E40F7-3858-45DB-86FB-B448A9DACDF9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3" creationId="{0D080949-3182-4968-99B4-0C037913A9E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4" creationId="{FE4F8860-2B7E-4F55-A764-41AC0940AE10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5" creationId="{52A6490E-544C-4824-AE5B-CF6E04BF2E7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6" creationId="{1EFD6FBF-8F5A-4D31-8F3C-82F9A4858A9A}"/>
          </ac:spMkLst>
        </pc:spChg>
        <pc:spChg chg="del mod topLvl">
          <ac:chgData name="Timo Mühlhaus" userId="1b6b3aba618dadac" providerId="LiveId" clId="{BF370442-DD29-4340-BDAA-5ECFF8ED1AAC}" dt="2021-09-08T04:58:02.825" v="2138" actId="478"/>
          <ac:spMkLst>
            <pc:docMk/>
            <pc:sldMk cId="2729447371" sldId="696"/>
            <ac:spMk id="31" creationId="{66EA5F49-738B-4657-B0A4-752433E43B70}"/>
          </ac:spMkLst>
        </pc:spChg>
        <pc:spChg chg="mod">
          <ac:chgData name="Timo Mühlhaus" userId="1b6b3aba618dadac" providerId="LiveId" clId="{BF370442-DD29-4340-BDAA-5ECFF8ED1AAC}" dt="2021-09-08T04:57:55.910" v="2136"/>
          <ac:spMkLst>
            <pc:docMk/>
            <pc:sldMk cId="2729447371" sldId="696"/>
            <ac:spMk id="33" creationId="{AD2EF41F-6009-4576-9C30-D6B2598B32D5}"/>
          </ac:spMkLst>
        </pc:spChg>
        <pc:spChg chg="add del mod topLvl">
          <ac:chgData name="Timo Mühlhaus" userId="1b6b3aba618dadac" providerId="LiveId" clId="{BF370442-DD29-4340-BDAA-5ECFF8ED1AAC}" dt="2021-09-08T05:12:18.824" v="2370" actId="688"/>
          <ac:spMkLst>
            <pc:docMk/>
            <pc:sldMk cId="2729447371" sldId="696"/>
            <ac:spMk id="39" creationId="{83FA93C8-3E56-40E0-924C-497D0AB787E9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1" creationId="{1DEC179B-C52D-41C5-84A3-0B681CC5FF44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2" creationId="{39989C4B-1C62-49E7-A632-1A0B15B55BCF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3" creationId="{05471EBA-3467-4A8A-995E-839C5876D1C3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4" creationId="{37460C29-E113-4E4E-AF8C-DB4AC88623E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45" creationId="{641BC5F8-39F9-4BF1-83E1-500ED4B0A7F7}"/>
          </ac:spMkLst>
        </pc:spChg>
        <pc:spChg chg="del mod topLvl">
          <ac:chgData name="Timo Mühlhaus" userId="1b6b3aba618dadac" providerId="LiveId" clId="{BF370442-DD29-4340-BDAA-5ECFF8ED1AAC}" dt="2021-09-08T05:02:25.102" v="2209" actId="478"/>
          <ac:spMkLst>
            <pc:docMk/>
            <pc:sldMk cId="2729447371" sldId="696"/>
            <ac:spMk id="47" creationId="{35D4147B-5543-410D-83AB-B803B8E756F7}"/>
          </ac:spMkLst>
        </pc:spChg>
        <pc:spChg chg="mod">
          <ac:chgData name="Timo Mühlhaus" userId="1b6b3aba618dadac" providerId="LiveId" clId="{BF370442-DD29-4340-BDAA-5ECFF8ED1AAC}" dt="2021-09-08T05:06:23.285" v="2276" actId="13822"/>
          <ac:spMkLst>
            <pc:docMk/>
            <pc:sldMk cId="2729447371" sldId="696"/>
            <ac:spMk id="49" creationId="{DA15F344-999A-4790-A6A6-B60C5722E289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4" creationId="{0A8760E0-14E7-4694-894D-3D9E32872666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5" creationId="{0BF10360-C47C-43C9-8C29-5F3219BD2444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6" creationId="{97DB450A-3ECD-45C1-87E6-86BC3AE6CC0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7" creationId="{0A11C7F5-1D2D-4C25-8DD3-C86421BC95B0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59" creationId="{6C2DC033-D8AB-4BB1-84D7-4567C3148D2E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0" creationId="{9C5AFA21-B366-4FB7-A0F3-7E4A4DC9DDCD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1" creationId="{438C6878-20D4-44DE-8FE4-F3F4526B88A6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2" creationId="{FDFE5108-0CBA-46EB-AD08-D859C3055AA9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4" creationId="{E915D2AD-4A4F-47E4-8A09-F9AC20B1C95D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5" creationId="{A2A38A9C-3E7E-49DF-BB71-8F58B1BBC73A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6" creationId="{B2AE29BC-473F-4DD4-A86B-DE130987E57B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7" creationId="{075327BB-5338-4D33-9029-36ACE49C8AF4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69" creationId="{06A9F6E6-F64E-42A8-B630-2ADCED360F22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0" creationId="{B84EE13D-851D-407E-832C-DB3A5C8DC6BB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1" creationId="{002B1CA0-D7BA-4EB3-81A3-66F81027F898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2" creationId="{962953AD-25F3-4157-9575-03E064A75457}"/>
          </ac:spMkLst>
        </pc:spChg>
        <pc:spChg chg="add mod">
          <ac:chgData name="Timo Mühlhaus" userId="1b6b3aba618dadac" providerId="LiveId" clId="{BF370442-DD29-4340-BDAA-5ECFF8ED1AAC}" dt="2021-09-08T05:12:46.494" v="2372" actId="1076"/>
          <ac:spMkLst>
            <pc:docMk/>
            <pc:sldMk cId="2729447371" sldId="696"/>
            <ac:spMk id="73" creationId="{D60E8882-C810-4228-A00F-38AA309E3A8A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4" creationId="{2FC26EB3-E2FB-46A1-BC57-5496AC1FACB1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5" creationId="{149E7C34-3950-441B-A4EE-794463AF4B26}"/>
          </ac:spMkLst>
        </pc:spChg>
        <pc:spChg chg="add del mod">
          <ac:chgData name="Timo Mühlhaus" userId="1b6b3aba618dadac" providerId="LiveId" clId="{BF370442-DD29-4340-BDAA-5ECFF8ED1AAC}" dt="2021-09-08T05:10:17.231" v="2340" actId="478"/>
          <ac:spMkLst>
            <pc:docMk/>
            <pc:sldMk cId="2729447371" sldId="696"/>
            <ac:spMk id="77" creationId="{58D16749-D6C1-402E-AB61-5AEAC31A317D}"/>
          </ac:spMkLst>
        </pc:s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" creationId="{9B6AA795-6127-43BB-91AA-4A3AB342B07B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9" creationId="{7D36F92F-C97E-4F37-A182-B6CF2426AE32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9" creationId="{CAB19F06-ACFE-4DF5-96EB-A9B70875A935}"/>
          </ac:grpSpMkLst>
        </pc:grpChg>
        <pc:grpChg chg="add del mod">
          <ac:chgData name="Timo Mühlhaus" userId="1b6b3aba618dadac" providerId="LiveId" clId="{BF370442-DD29-4340-BDAA-5ECFF8ED1AAC}" dt="2021-09-07T10:13:00.879" v="485" actId="165"/>
          <ac:grpSpMkLst>
            <pc:docMk/>
            <pc:sldMk cId="2729447371" sldId="696"/>
            <ac:grpSpMk id="19" creationId="{CBACF534-D033-4CB5-8299-93E79543A80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1" creationId="{879AF785-001B-43C3-B0AF-B26F86F2D90F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2" creationId="{2E591DEC-1B9D-40AA-8F10-840671366D3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7" creationId="{48906CA7-6303-4B52-8365-7F7F70CD4E7B}"/>
          </ac:grpSpMkLst>
        </pc:grpChg>
        <pc:grpChg chg="add del mod">
          <ac:chgData name="Timo Mühlhaus" userId="1b6b3aba618dadac" providerId="LiveId" clId="{BF370442-DD29-4340-BDAA-5ECFF8ED1AAC}" dt="2021-09-08T04:58:02.825" v="2138" actId="478"/>
          <ac:grpSpMkLst>
            <pc:docMk/>
            <pc:sldMk cId="2729447371" sldId="696"/>
            <ac:grpSpMk id="30" creationId="{4EDAEE7A-EF76-4792-9C30-7464A032453A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32" creationId="{4155E3F6-1B10-442C-BBC9-ECA7EEB46A00}"/>
          </ac:grpSpMkLst>
        </pc:grpChg>
        <pc:grpChg chg="mod">
          <ac:chgData name="Timo Mühlhaus" userId="1b6b3aba618dadac" providerId="LiveId" clId="{BF370442-DD29-4340-BDAA-5ECFF8ED1AAC}" dt="2021-09-08T04:57:55.910" v="2136"/>
          <ac:grpSpMkLst>
            <pc:docMk/>
            <pc:sldMk cId="2729447371" sldId="696"/>
            <ac:grpSpMk id="34" creationId="{20EE77D4-6B55-4F1C-9A68-771C05A88BCC}"/>
          </ac:grpSpMkLst>
        </pc:grpChg>
        <pc:grpChg chg="add del mod">
          <ac:chgData name="Timo Mühlhaus" userId="1b6b3aba618dadac" providerId="LiveId" clId="{BF370442-DD29-4340-BDAA-5ECFF8ED1AAC}" dt="2021-09-08T05:00:04.847" v="2161" actId="165"/>
          <ac:grpSpMkLst>
            <pc:docMk/>
            <pc:sldMk cId="2729447371" sldId="696"/>
            <ac:grpSpMk id="38" creationId="{ED0A5CC3-2E7A-4F6F-8210-6E39FADD03F4}"/>
          </ac:grpSpMkLst>
        </pc:grpChg>
        <pc:grpChg chg="del mod topLvl">
          <ac:chgData name="Timo Mühlhaus" userId="1b6b3aba618dadac" providerId="LiveId" clId="{BF370442-DD29-4340-BDAA-5ECFF8ED1AAC}" dt="2021-09-08T05:00:06.909" v="2162" actId="478"/>
          <ac:grpSpMkLst>
            <pc:docMk/>
            <pc:sldMk cId="2729447371" sldId="696"/>
            <ac:grpSpMk id="40" creationId="{99D55A10-65D0-4630-9339-579845CD1A32}"/>
          </ac:grpSpMkLst>
        </pc:grpChg>
        <pc:grpChg chg="add del mod">
          <ac:chgData name="Timo Mühlhaus" userId="1b6b3aba618dadac" providerId="LiveId" clId="{BF370442-DD29-4340-BDAA-5ECFF8ED1AAC}" dt="2021-09-08T05:02:25.102" v="2209" actId="478"/>
          <ac:grpSpMkLst>
            <pc:docMk/>
            <pc:sldMk cId="2729447371" sldId="696"/>
            <ac:grpSpMk id="46" creationId="{C069BEC9-8F90-4D9B-9608-BAB549B2F8CC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48" creationId="{8A3984AB-98C5-4E49-9152-732278580BF6}"/>
          </ac:grpSpMkLst>
        </pc:grpChg>
        <pc:grpChg chg="mod">
          <ac:chgData name="Timo Mühlhaus" userId="1b6b3aba618dadac" providerId="LiveId" clId="{BF370442-DD29-4340-BDAA-5ECFF8ED1AAC}" dt="2021-09-08T05:02:19.448" v="2207"/>
          <ac:grpSpMkLst>
            <pc:docMk/>
            <pc:sldMk cId="2729447371" sldId="696"/>
            <ac:grpSpMk id="50" creationId="{50692127-806E-454D-AAE3-AABA8655144F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8" creationId="{F4F15AD8-ECDB-4502-9EC4-5F23E8F889ED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3" creationId="{832B4A96-4577-46C6-878C-717E420740C6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8" creationId="{1A1726DB-93FE-4AE8-8288-E7BFC1FCF090}"/>
          </ac:grpSpMkLst>
        </pc:grpChg>
        <pc:grpChg chg="add mod">
          <ac:chgData name="Timo Mühlhaus" userId="1b6b3aba618dadac" providerId="LiveId" clId="{BF370442-DD29-4340-BDAA-5ECFF8ED1AAC}" dt="2021-09-08T05:12:52.868" v="2373" actId="14100"/>
          <ac:grpSpMkLst>
            <pc:docMk/>
            <pc:sldMk cId="2729447371" sldId="696"/>
            <ac:grpSpMk id="78" creationId="{39E08A96-7DD3-455C-B9B4-365E38D08E1E}"/>
          </ac:grpSpMkLst>
        </pc:grpChg>
        <pc:picChg chg="mod ord topLvl">
          <ac:chgData name="Timo Mühlhaus" userId="1b6b3aba618dadac" providerId="LiveId" clId="{BF370442-DD29-4340-BDAA-5ECFF8ED1AAC}" dt="2021-09-08T05:10:26.126" v="2341" actId="164"/>
          <ac:picMkLst>
            <pc:docMk/>
            <pc:sldMk cId="2729447371" sldId="696"/>
            <ac:picMk id="3" creationId="{94B58E11-9A18-416B-9522-1293532EA4F4}"/>
          </ac:picMkLst>
        </pc:picChg>
        <pc:picChg chg="del mod topLvl">
          <ac:chgData name="Timo Mühlhaus" userId="1b6b3aba618dadac" providerId="LiveId" clId="{BF370442-DD29-4340-BDAA-5ECFF8ED1AAC}" dt="2021-09-07T10:13:03.327" v="486" actId="478"/>
          <ac:picMkLst>
            <pc:docMk/>
            <pc:sldMk cId="2729447371" sldId="696"/>
            <ac:picMk id="4" creationId="{E9EA2A5A-94EF-4525-B5F1-36218311BCF2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8" creationId="{CB380B02-86CF-43BA-94F6-0FD4329D9466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9" creationId="{B36DE0AA-E33D-47B2-8173-623286A86EBA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5" creationId="{1C6F8BA2-7DCB-46C8-96A2-D80BD2089EDC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6" creationId="{2766B0A4-6AB1-4B3D-90DD-463FD5CADF73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7" creationId="{98187C55-306C-4344-8AC5-CC78B5645425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1" creationId="{EC3FE8C6-D352-49EE-9F68-20C3F6E59E6D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2" creationId="{B261D075-BDC0-4503-A79B-4845EFB09042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3" creationId="{6DDE0FFE-778F-4E99-B187-3B96F941436F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1369227570" sldId="697"/>
        </pc:sldMkLst>
      </pc:sldChg>
      <pc:sldChg chg="addSp delSp modSp add mod ord">
        <pc:chgData name="Timo Mühlhaus" userId="1b6b3aba618dadac" providerId="LiveId" clId="{BF370442-DD29-4340-BDAA-5ECFF8ED1AAC}" dt="2021-09-08T08:15:48.191" v="3970" actId="20577"/>
        <pc:sldMkLst>
          <pc:docMk/>
          <pc:sldMk cId="4083097447" sldId="697"/>
        </pc:sldMkLst>
        <pc:spChg chg="mod">
          <ac:chgData name="Timo Mühlhaus" userId="1b6b3aba618dadac" providerId="LiveId" clId="{BF370442-DD29-4340-BDAA-5ECFF8ED1AAC}" dt="2021-09-08T08:15:48.191" v="3970" actId="20577"/>
          <ac:spMkLst>
            <pc:docMk/>
            <pc:sldMk cId="4083097447" sldId="697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" creationId="{CA0D6431-63CE-4886-BCEB-15EA9A375613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16" creationId="{226BC018-AFB1-403E-BFDC-8B0A516A341F}"/>
          </ac:spMkLst>
        </pc:spChg>
        <pc:spChg chg="del mod topLv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22" creationId="{2920853F-23C7-4406-AD41-EBA98B946907}"/>
          </ac:spMkLst>
        </pc:spChg>
        <pc:spChg chg="mod ord">
          <ac:chgData name="Timo Mühlhaus" userId="1b6b3aba618dadac" providerId="LiveId" clId="{BF370442-DD29-4340-BDAA-5ECFF8ED1AAC}" dt="2021-09-08T05:13:45.180" v="2388" actId="1076"/>
          <ac:spMkLst>
            <pc:docMk/>
            <pc:sldMk cId="4083097447" sldId="697"/>
            <ac:spMk id="24" creationId="{FC8C9B3C-E50B-4C9B-B8B7-45609A75F81D}"/>
          </ac:spMkLst>
        </pc:spChg>
        <pc:spChg chg="add del mod">
          <ac:chgData name="Timo Mühlhaus" userId="1b6b3aba618dadac" providerId="LiveId" clId="{BF370442-DD29-4340-BDAA-5ECFF8ED1AAC}" dt="2021-09-08T05:02:15.699" v="2206" actId="478"/>
          <ac:spMkLst>
            <pc:docMk/>
            <pc:sldMk cId="4083097447" sldId="697"/>
            <ac:spMk id="36" creationId="{985F516B-589A-4936-AD2E-3F41DDD992B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4" creationId="{6EB40EBF-A365-4825-B59D-7D6465398BF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5" creationId="{0C702F0D-D5CD-49A6-A74B-917495CA925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7" creationId="{15A83E90-8194-4643-8E7F-A6D29C754F1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8" creationId="{223C3885-3EAB-4D8C-A2E8-EF1ED883BB7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9" creationId="{9C0207A7-8616-48BE-98D1-FE69F6D845E2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0" creationId="{634B5DBA-9D5E-433B-802E-7F0731C60A10}"/>
          </ac:spMkLst>
        </pc:spChg>
        <pc:spChg chg="mod">
          <ac:chgData name="Timo Mühlhaus" userId="1b6b3aba618dadac" providerId="LiveId" clId="{BF370442-DD29-4340-BDAA-5ECFF8ED1AAC}" dt="2021-09-08T05:13:24.532" v="2382" actId="1076"/>
          <ac:spMkLst>
            <pc:docMk/>
            <pc:sldMk cId="4083097447" sldId="697"/>
            <ac:spMk id="54" creationId="{68D945B3-22B8-40B0-8735-48823635F97B}"/>
          </ac:spMkLst>
        </pc:spChg>
        <pc:spChg chg="mod">
          <ac:chgData name="Timo Mühlhaus" userId="1b6b3aba618dadac" providerId="LiveId" clId="{BF370442-DD29-4340-BDAA-5ECFF8ED1AAC}" dt="2021-09-08T05:13:20.694" v="2380" actId="1076"/>
          <ac:spMkLst>
            <pc:docMk/>
            <pc:sldMk cId="4083097447" sldId="697"/>
            <ac:spMk id="55" creationId="{48FC59F8-E837-4DA4-96D6-8E0C9668E46A}"/>
          </ac:spMkLst>
        </pc:spChg>
        <pc:spChg chg="mod">
          <ac:chgData name="Timo Mühlhaus" userId="1b6b3aba618dadac" providerId="LiveId" clId="{BF370442-DD29-4340-BDAA-5ECFF8ED1AAC}" dt="2021-09-08T05:13:26.876" v="2383" actId="14100"/>
          <ac:spMkLst>
            <pc:docMk/>
            <pc:sldMk cId="4083097447" sldId="697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57" creationId="{965DAE3A-1EF1-440E-A51A-FCBFB288BC90}"/>
          </ac:spMkLst>
        </pc:spChg>
        <pc:spChg chg="mod">
          <ac:chgData name="Timo Mühlhaus" userId="1b6b3aba618dadac" providerId="LiveId" clId="{BF370442-DD29-4340-BDAA-5ECFF8ED1AAC}" dt="2021-09-08T05:15:17.447" v="2468" actId="20577"/>
          <ac:spMkLst>
            <pc:docMk/>
            <pc:sldMk cId="4083097447" sldId="697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1" creationId="{03D6F518-CBF2-4F2E-B570-8BC52C11153B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2" creationId="{CBC84DE1-4197-4AB8-8030-12CED8DD7D31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3" creationId="{19A30FF3-8D16-4998-A5C5-B0E5D71EED5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1" creationId="{92D2F7AD-C0CE-4EFF-AEAB-EF7C5AAE4A6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1" creationId="{B2083A59-322D-42A6-AD80-756B61C2767A}"/>
          </ac:spMkLst>
        </pc:spChg>
        <pc:grpChg chg="del mod topLvl">
          <ac:chgData name="Timo Mühlhaus" userId="1b6b3aba618dadac" providerId="LiveId" clId="{BF370442-DD29-4340-BDAA-5ECFF8ED1AAC}" dt="2021-09-07T10:08:19.890" v="325" actId="478"/>
          <ac:grpSpMkLst>
            <pc:docMk/>
            <pc:sldMk cId="4083097447" sldId="697"/>
            <ac:grpSpMk id="3" creationId="{4F8F7513-F141-4B03-86C5-A498035B8576}"/>
          </ac:grpSpMkLst>
        </pc:grpChg>
        <pc:grpChg chg="del mod topLvl">
          <ac:chgData name="Timo Mühlhaus" userId="1b6b3aba618dadac" providerId="LiveId" clId="{BF370442-DD29-4340-BDAA-5ECFF8ED1AAC}" dt="2021-09-07T10:08:21.089" v="326" actId="478"/>
          <ac:grpSpMkLst>
            <pc:docMk/>
            <pc:sldMk cId="4083097447" sldId="697"/>
            <ac:grpSpMk id="4" creationId="{3C07B064-58AF-434C-8FD9-8138A2A9BA30}"/>
          </ac:grpSpMkLst>
        </pc:grpChg>
        <pc:grpChg chg="del mod topLvl">
          <ac:chgData name="Timo Mühlhaus" userId="1b6b3aba618dadac" providerId="LiveId" clId="{BF370442-DD29-4340-BDAA-5ECFF8ED1AAC}" dt="2021-09-07T10:08:22.240" v="327" actId="478"/>
          <ac:grpSpMkLst>
            <pc:docMk/>
            <pc:sldMk cId="4083097447" sldId="697"/>
            <ac:grpSpMk id="5" creationId="{B8D30E87-5D6A-45ED-9991-C9D5FBB353F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6" creationId="{9ABDCB75-8CC5-423D-B8E1-D545489D2759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7" creationId="{F328FB21-FD64-4971-A6AF-7DB0B834C097}"/>
          </ac:grpSpMkLst>
        </pc:grpChg>
        <pc:grpChg chg="del mod topLvl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9" creationId="{FE8FA939-2CB1-4C8E-AAA0-AC8CFE52F870}"/>
          </ac:grpSpMkLst>
        </pc:grpChg>
        <pc:grpChg chg="del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21" creationId="{7627489D-D20A-45C5-A48D-C5A9175A4289}"/>
          </ac:grpSpMkLst>
        </pc:grpChg>
        <pc:grpChg chg="add mod">
          <ac:chgData name="Timo Mühlhaus" userId="1b6b3aba618dadac" providerId="LiveId" clId="{BF370442-DD29-4340-BDAA-5ECFF8ED1AAC}" dt="2021-09-08T05:13:14.336" v="2378" actId="1076"/>
          <ac:grpSpMkLst>
            <pc:docMk/>
            <pc:sldMk cId="4083097447" sldId="697"/>
            <ac:grpSpMk id="37" creationId="{57F8A9FA-D7A3-4FD3-8AD6-F6902C9B540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39" creationId="{D59446F8-085D-4C34-9BE9-EEEC3D31D12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0" creationId="{CDDB5EFE-7149-4DCD-9F63-AB7EB9BE4B1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1" creationId="{D1A5E38C-663A-442D-AE7B-61D65B2971E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2" creationId="{3844FDD5-949D-4BC1-B842-BE6C7A92EB88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3" creationId="{B77712C9-B428-47ED-BEBA-3BD67B01F48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6" creationId="{AAD3CBA5-43AC-4EC6-A97A-F286361B402F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1" creationId="{16666901-4B82-4B64-B66A-EF9CEAB8008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2" creationId="{A11EBBE8-3ADB-41DA-9124-C94F67936E40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75" creationId="{C0952F1D-CACD-4CC8-AB80-80AAA8A81C02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100" creationId="{0254D8CA-630D-433D-A6DC-549475904A0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20" creationId="{DB3F2FF6-E8B9-4A9D-935E-7925ABC8A2F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70" creationId="{9300B08D-93FA-4DAE-B5FE-F26E4C8D8FD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3" creationId="{E4C08B13-83D3-4AB2-A16B-1CAA7AB42737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533525788" sldId="698"/>
        </pc:sldMkLst>
      </pc:sldChg>
      <pc:sldChg chg="addSp delSp modSp add del mod">
        <pc:chgData name="Timo Mühlhaus" userId="1b6b3aba618dadac" providerId="LiveId" clId="{BF370442-DD29-4340-BDAA-5ECFF8ED1AAC}" dt="2021-09-08T05:15:59.532" v="2474" actId="47"/>
        <pc:sldMkLst>
          <pc:docMk/>
          <pc:sldMk cId="1617423671" sldId="698"/>
        </pc:sldMkLst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22" creationId="{2920853F-23C7-4406-AD41-EBA98B946907}"/>
          </ac:spMkLst>
        </pc:spChg>
        <pc:spChg chg="add del mod">
          <ac:chgData name="Timo Mühlhaus" userId="1b6b3aba618dadac" providerId="LiveId" clId="{BF370442-DD29-4340-BDAA-5ECFF8ED1AAC}" dt="2021-09-07T10:10:17.408" v="394" actId="478"/>
          <ac:spMkLst>
            <pc:docMk/>
            <pc:sldMk cId="1617423671" sldId="698"/>
            <ac:spMk id="25" creationId="{C096A8E5-A8ED-4A2B-B699-25F26DC4B1A7}"/>
          </ac:spMkLst>
        </pc:spChg>
        <pc:spChg chg="del">
          <ac:chgData name="Timo Mühlhaus" userId="1b6b3aba618dadac" providerId="LiveId" clId="{BF370442-DD29-4340-BDAA-5ECFF8ED1AAC}" dt="2021-09-07T10:10:06.148" v="392" actId="478"/>
          <ac:spMkLst>
            <pc:docMk/>
            <pc:sldMk cId="1617423671" sldId="698"/>
            <ac:spMk id="58" creationId="{EF17BA1B-F013-44B6-9746-8B9F1061F7C1}"/>
          </ac:spMkLst>
        </pc:spChg>
        <pc:spChg chg="add mod">
          <ac:chgData name="Timo Mühlhaus" userId="1b6b3aba618dadac" providerId="LiveId" clId="{BF370442-DD29-4340-BDAA-5ECFF8ED1AAC}" dt="2021-09-07T10:10:01.673" v="391" actId="1076"/>
          <ac:spMkLst>
            <pc:docMk/>
            <pc:sldMk cId="1617423671" sldId="698"/>
            <ac:spMk id="60" creationId="{CFFCBED4-496B-4824-86BE-EF3515C872B6}"/>
          </ac:spMkLst>
        </pc:spChg>
        <pc:spChg chg="add mod">
          <ac:chgData name="Timo Mühlhaus" userId="1b6b3aba618dadac" providerId="LiveId" clId="{BF370442-DD29-4340-BDAA-5ECFF8ED1AAC}" dt="2021-09-07T20:12:59.921" v="2003" actId="14100"/>
          <ac:spMkLst>
            <pc:docMk/>
            <pc:sldMk cId="1617423671" sldId="698"/>
            <ac:spMk id="61" creationId="{4C21208A-4D9A-4EB7-8FC1-9A329B03E937}"/>
          </ac:spMkLst>
        </pc:spChg>
        <pc:picChg chg="add mod">
          <ac:chgData name="Timo Mühlhaus" userId="1b6b3aba618dadac" providerId="LiveId" clId="{BF370442-DD29-4340-BDAA-5ECFF8ED1AAC}" dt="2021-09-07T10:10:01.673" v="391" actId="1076"/>
          <ac:picMkLst>
            <pc:docMk/>
            <pc:sldMk cId="1617423671" sldId="698"/>
            <ac:picMk id="59" creationId="{DEAFF352-B5CC-46E9-AF43-06D313EB8B8C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697267963" sldId="699"/>
        </pc:sldMkLst>
      </pc:sldChg>
      <pc:sldChg chg="addSp delSp modSp add mod">
        <pc:chgData name="Timo Mühlhaus" userId="1b6b3aba618dadac" providerId="LiveId" clId="{BF370442-DD29-4340-BDAA-5ECFF8ED1AAC}" dt="2021-09-08T05:29:43.250" v="2970" actId="478"/>
        <pc:sldMkLst>
          <pc:docMk/>
          <pc:sldMk cId="4229902942" sldId="699"/>
        </pc:sldMkLst>
        <pc:spChg chg="del">
          <ac:chgData name="Timo Mühlhaus" userId="1b6b3aba618dadac" providerId="LiveId" clId="{BF370442-DD29-4340-BDAA-5ECFF8ED1AAC}" dt="2021-09-07T12:12:00.651" v="519" actId="478"/>
          <ac:spMkLst>
            <pc:docMk/>
            <pc:sldMk cId="4229902942" sldId="699"/>
            <ac:spMk id="2" creationId="{5C1A5768-CAA1-453B-B673-0DD0967B1F9B}"/>
          </ac:spMkLst>
        </pc:spChg>
        <pc:spChg chg="add del mod">
          <ac:chgData name="Timo Mühlhaus" userId="1b6b3aba618dadac" providerId="LiveId" clId="{BF370442-DD29-4340-BDAA-5ECFF8ED1AAC}" dt="2021-09-07T12:12:05.464" v="522" actId="478"/>
          <ac:spMkLst>
            <pc:docMk/>
            <pc:sldMk cId="4229902942" sldId="699"/>
            <ac:spMk id="4" creationId="{1FA480C0-65CE-474C-806B-CABBFF1D9299}"/>
          </ac:spMkLst>
        </pc:spChg>
        <pc:spChg chg="add mod topLvl">
          <ac:chgData name="Timo Mühlhaus" userId="1b6b3aba618dadac" providerId="LiveId" clId="{BF370442-DD29-4340-BDAA-5ECFF8ED1AAC}" dt="2021-09-07T12:27:57.188" v="634" actId="1038"/>
          <ac:spMkLst>
            <pc:docMk/>
            <pc:sldMk cId="4229902942" sldId="699"/>
            <ac:spMk id="7" creationId="{0CCFC5E9-E379-4024-8044-349FA766573D}"/>
          </ac:spMkLst>
        </pc:spChg>
        <pc:spChg chg="add del">
          <ac:chgData name="Timo Mühlhaus" userId="1b6b3aba618dadac" providerId="LiveId" clId="{BF370442-DD29-4340-BDAA-5ECFF8ED1AAC}" dt="2021-09-07T12:27:38.340" v="607" actId="478"/>
          <ac:spMkLst>
            <pc:docMk/>
            <pc:sldMk cId="4229902942" sldId="699"/>
            <ac:spMk id="11" creationId="{F446B974-C657-4864-87B8-31A19D9F8B0E}"/>
          </ac:spMkLst>
        </pc:spChg>
        <pc:spChg chg="del mod">
          <ac:chgData name="Timo Mühlhaus" userId="1b6b3aba618dadac" providerId="LiveId" clId="{BF370442-DD29-4340-BDAA-5ECFF8ED1AAC}" dt="2021-09-07T12:12:03.523" v="521" actId="478"/>
          <ac:spMkLst>
            <pc:docMk/>
            <pc:sldMk cId="4229902942" sldId="699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43.250" v="2970" actId="478"/>
          <ac:spMkLst>
            <pc:docMk/>
            <pc:sldMk cId="4229902942" sldId="699"/>
            <ac:spMk id="133" creationId="{7EDCB117-B0A7-4B51-998A-8C8DD58B3C60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3" creationId="{6F7A3E9B-12B4-436D-8A65-D4AA80382C1F}"/>
          </ac:spMkLst>
        </pc:spChg>
        <pc:spChg chg="add 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4" creationId="{D4D3BF59-E66B-4B44-80D9-73D5D934020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24:54.647" v="605" actId="33524"/>
          <ac:spMkLst>
            <pc:docMk/>
            <pc:sldMk cId="4229902942" sldId="699"/>
            <ac:spMk id="150" creationId="{51CDA56C-F865-4730-978C-8CCB0BAF6A4A}"/>
          </ac:spMkLst>
        </pc:spChg>
        <pc:spChg chg="add del mod topLvl">
          <ac:chgData name="Timo Mühlhaus" userId="1b6b3aba618dadac" providerId="LiveId" clId="{BF370442-DD29-4340-BDAA-5ECFF8ED1AAC}" dt="2021-09-08T05:29:11.017" v="2967" actId="478"/>
          <ac:spMkLst>
            <pc:docMk/>
            <pc:sldMk cId="4229902942" sldId="699"/>
            <ac:spMk id="151" creationId="{CCE3B08D-5482-4B15-92F2-4763F3C3A8B6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2" creationId="{AAA4EBEE-C8D5-4E5B-BFEA-9BB1FE397A55}"/>
          </ac:spMkLst>
        </pc:spChg>
        <pc:spChg chg="add del mod topLvl">
          <ac:chgData name="Timo Mühlhaus" userId="1b6b3aba618dadac" providerId="LiveId" clId="{BF370442-DD29-4340-BDAA-5ECFF8ED1AAC}" dt="2021-09-08T05:29:12.677" v="2968" actId="478"/>
          <ac:spMkLst>
            <pc:docMk/>
            <pc:sldMk cId="4229902942" sldId="699"/>
            <ac:spMk id="153" creationId="{F8AFEA10-3785-4434-82EA-F58EF679508B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6" creationId="{0BDD40AB-3754-4517-84A5-3A1A72EBE9CD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7" creationId="{84A0FAB2-E32A-49B1-A8D3-E9E127A7BD94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8" creationId="{4C37A5B3-23B2-48A8-9C72-A30E17D17C1D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60" creationId="{C66C5760-F6C5-43CE-9ABD-FB9EA2824938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06" creationId="{89771F39-7A75-42EC-9BDC-CB60AD901D3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0" creationId="{84918A0C-7768-49D3-9656-0EB802808D5D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2" creationId="{C44AA6FA-120A-4539-A6EE-E94B21E4BF1F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3" creationId="{49051BB3-A734-4822-BC17-E2486D817CB7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4" creationId="{9F5473DA-778A-40B1-BDE6-76A86DEE1E47}"/>
          </ac:spMkLst>
        </pc:spChg>
        <pc:grpChg chg="add mod topLvl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9" creationId="{04354F0D-8058-4DF5-A12E-32500D2068F9}"/>
          </ac:grpSpMkLst>
        </pc:grpChg>
        <pc:grpChg chg="add del 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0" creationId="{AAE007F4-9B3D-43E6-91A5-D126ED0711E7}"/>
          </ac:grpSpMkLst>
        </pc:grpChg>
        <pc:grpChg chg="del mod">
          <ac:chgData name="Timo Mühlhaus" userId="1b6b3aba618dadac" providerId="LiveId" clId="{BF370442-DD29-4340-BDAA-5ECFF8ED1AAC}" dt="2021-09-07T12:12:19.209" v="524" actId="165"/>
          <ac:grpSpMkLst>
            <pc:docMk/>
            <pc:sldMk cId="4229902942" sldId="699"/>
            <ac:grpSpMk id="141" creationId="{259F9F46-1BD9-4B98-881E-913EC9297951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5" creationId="{FD7464B5-9737-45C6-B6B7-7933AA2357B8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8" creationId="{EB902BF0-4812-404C-A073-693181DB88DE}"/>
          </ac:grpSpMkLst>
        </pc:grpChg>
        <pc:grpChg chg="add mod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155" creationId="{E3711D8C-FA1A-478F-9C41-1985F86B7D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7" creationId="{E844CDC5-5A7F-4735-8F8B-3D50F4151845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9" creationId="{17B1128E-81D5-4ACE-BFBF-1DE82C9BC820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4" creationId="{CF9CC63A-1FCE-419B-A2C9-8F9C31E682C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5" creationId="{ED5A2DBC-F1D6-41D3-85DC-C4927DE470F4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6" creationId="{69B1C425-BB55-401C-AECE-E0092AF47F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4" creationId="{1FC3F644-8C67-4CCB-8C53-643F1FD1B7F7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22" creationId="{951569D9-34D9-4D97-9182-B5D49541C13F}"/>
          </ac:grpSpMkLst>
        </pc:grpChg>
        <pc:picChg chg="add 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37" creationId="{6B7FFE03-6B52-4B9C-B59F-4765A2A365D7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6" creationId="{7BA465F5-6273-4076-A62D-A8E4D2C9D88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9" creationId="{C7277AAD-CB2D-4E28-B1F6-7466E7820918}"/>
          </ac:picMkLst>
        </pc:picChg>
        <pc:picChg chg="add del mod topLvl">
          <ac:chgData name="Timo Mühlhaus" userId="1b6b3aba618dadac" providerId="LiveId" clId="{BF370442-DD29-4340-BDAA-5ECFF8ED1AAC}" dt="2021-09-08T05:29:11.017" v="2967" actId="478"/>
          <ac:picMkLst>
            <pc:docMk/>
            <pc:sldMk cId="4229902942" sldId="699"/>
            <ac:picMk id="154" creationId="{0D42B64A-F90B-4CBA-8244-173135E65185}"/>
          </ac:picMkLst>
        </pc:picChg>
        <pc:picChg chg="del">
          <ac:chgData name="Timo Mühlhaus" userId="1b6b3aba618dadac" providerId="LiveId" clId="{BF370442-DD29-4340-BDAA-5ECFF8ED1AAC}" dt="2021-09-07T12:11:58.664" v="518" actId="478"/>
          <ac:picMkLst>
            <pc:docMk/>
            <pc:sldMk cId="4229902942" sldId="699"/>
            <ac:picMk id="159" creationId="{6AE52FA9-E510-4574-ACFC-080873A150D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03" creationId="{FE70C653-FB48-4831-91EE-DA121084055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11" creationId="{1E58DF32-CAC7-4327-BAA3-5FA210478065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8" creationId="{A8E81080-F6F3-4662-957F-46E50F13304B}"/>
          </ac:picMkLst>
        </pc:picChg>
        <pc:picChg chg="del mod topLvl">
          <ac:chgData name="Timo Mühlhaus" userId="1b6b3aba618dadac" providerId="LiveId" clId="{BF370442-DD29-4340-BDAA-5ECFF8ED1AAC}" dt="2021-09-07T12:12:21.753" v="525" actId="478"/>
          <ac:picMkLst>
            <pc:docMk/>
            <pc:sldMk cId="4229902942" sldId="699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21" creationId="{91832A4D-0C78-457B-9C74-15D17D6E4DB7}"/>
          </ac:picMkLst>
        </pc:picChg>
        <pc:cxnChg chg="add del mod">
          <ac:chgData name="Timo Mühlhaus" userId="1b6b3aba618dadac" providerId="LiveId" clId="{BF370442-DD29-4340-BDAA-5ECFF8ED1AAC}" dt="2021-09-07T12:14:42.020" v="557" actId="478"/>
          <ac:cxnSpMkLst>
            <pc:docMk/>
            <pc:sldMk cId="4229902942" sldId="699"/>
            <ac:cxnSpMk id="138" creationId="{B95C0269-AB80-4DEC-A6D6-AFAFF8E8875A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42" creationId="{A8AE63EC-8301-4C50-B72E-5DF06830ABFB}"/>
          </ac:cxnSpMkLst>
        </pc:cxnChg>
        <pc:cxnChg chg="add 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61" creationId="{82022EDB-01C6-4BF1-A3C7-CFE977FCD3E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8" creationId="{2DB52A73-0056-4B15-841A-DDA21A1C7AD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9" creationId="{B22F719A-3E02-4D5F-B42F-997628E1D55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0" creationId="{D638F551-FDA9-4C50-88F1-1A373A3C272E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3" creationId="{A4CED7FE-64EB-495A-AE84-0657E5A9ED8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8" creationId="{603660FD-E0BC-4BE8-B2C7-464D7107187A}"/>
          </ac:cxnSpMkLst>
        </pc:cxnChg>
      </pc:sldChg>
      <pc:sldChg chg="new del">
        <pc:chgData name="Timo Mühlhaus" userId="1b6b3aba618dadac" providerId="LiveId" clId="{BF370442-DD29-4340-BDAA-5ECFF8ED1AAC}" dt="2021-09-07T20:10:09.104" v="1950" actId="47"/>
        <pc:sldMkLst>
          <pc:docMk/>
          <pc:sldMk cId="3775312298" sldId="700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3118954322" sldId="701"/>
        </pc:sldMkLst>
      </pc:sldChg>
      <pc:sldChg chg="addSp delSp modSp new del mod">
        <pc:chgData name="Timo Mühlhaus" userId="1b6b3aba618dadac" providerId="LiveId" clId="{BF370442-DD29-4340-BDAA-5ECFF8ED1AAC}" dt="2021-09-08T05:36:30.437" v="3008" actId="47"/>
        <pc:sldMkLst>
          <pc:docMk/>
          <pc:sldMk cId="3230002096" sldId="702"/>
        </pc:sldMkLst>
        <pc:spChg chg="mod">
          <ac:chgData name="Timo Mühlhaus" userId="1b6b3aba618dadac" providerId="LiveId" clId="{BF370442-DD29-4340-BDAA-5ECFF8ED1AAC}" dt="2021-09-07T20:07:17.570" v="1904" actId="20577"/>
          <ac:spMkLst>
            <pc:docMk/>
            <pc:sldMk cId="3230002096" sldId="702"/>
            <ac:spMk id="2" creationId="{E0D5EF87-BF79-4E9C-8A00-487A4D074AA4}"/>
          </ac:spMkLst>
        </pc:spChg>
        <pc:spChg chg="del">
          <ac:chgData name="Timo Mühlhaus" userId="1b6b3aba618dadac" providerId="LiveId" clId="{BF370442-DD29-4340-BDAA-5ECFF8ED1AAC}" dt="2021-09-07T20:03:17.206" v="1842" actId="478"/>
          <ac:spMkLst>
            <pc:docMk/>
            <pc:sldMk cId="3230002096" sldId="702"/>
            <ac:spMk id="3" creationId="{8E2B5D0D-6B17-47E4-AD1B-056A9DC08BE7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1" creationId="{3E4240A4-F41B-404F-9CD1-DBF05707F67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3" creationId="{570D2B27-0AA5-45F1-A15E-5045D23ED70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4" creationId="{D64B93B8-0816-4424-B078-1DA6E123BC01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5" creationId="{51842FD7-5FB5-4839-A26E-0FB22C86D25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6" creationId="{310AC20A-87CF-469D-8677-E064D211F308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7" creationId="{6000F55A-64B8-496E-BAD1-C306606C4772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9" creationId="{EC34E07D-D85A-4211-8E17-5696DA39EE5A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0" creationId="{4E8E766A-1A65-4A43-AD02-2EEE3ACF19E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1" creationId="{84AE3D1B-27FE-4129-98A2-D578C0E0971F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2" creationId="{181B5191-04C5-4A82-88DC-FD7683431DCA}"/>
          </ac:spMkLst>
        </pc:spChg>
        <pc:spChg chg="mod topLvl">
          <ac:chgData name="Timo Mühlhaus" userId="1b6b3aba618dadac" providerId="LiveId" clId="{BF370442-DD29-4340-BDAA-5ECFF8ED1AAC}" dt="2021-09-07T20:06:17.842" v="1858" actId="688"/>
          <ac:spMkLst>
            <pc:docMk/>
            <pc:sldMk cId="3230002096" sldId="702"/>
            <ac:spMk id="23" creationId="{660FCF55-9BFE-43D8-B911-454CDE019A55}"/>
          </ac:spMkLst>
        </pc:spChg>
        <pc:spChg chg="del mod">
          <ac:chgData name="Timo Mühlhaus" userId="1b6b3aba618dadac" providerId="LiveId" clId="{BF370442-DD29-4340-BDAA-5ECFF8ED1AAC}" dt="2021-09-07T20:05:50.190" v="1854" actId="478"/>
          <ac:spMkLst>
            <pc:docMk/>
            <pc:sldMk cId="3230002096" sldId="702"/>
            <ac:spMk id="25" creationId="{3DC34517-A5E5-47F1-BDBB-06D2E715DFD3}"/>
          </ac:spMkLst>
        </pc:spChg>
        <pc:spChg chg="del mod">
          <ac:chgData name="Timo Mühlhaus" userId="1b6b3aba618dadac" providerId="LiveId" clId="{BF370442-DD29-4340-BDAA-5ECFF8ED1AAC}" dt="2021-09-07T20:06:00.263" v="1856" actId="478"/>
          <ac:spMkLst>
            <pc:docMk/>
            <pc:sldMk cId="3230002096" sldId="702"/>
            <ac:spMk id="26" creationId="{F2E902C5-36ED-4764-805E-1A076D5A852D}"/>
          </ac:spMkLst>
        </pc:spChg>
        <pc:spChg chg="del mod topLvl">
          <ac:chgData name="Timo Mühlhaus" userId="1b6b3aba618dadac" providerId="LiveId" clId="{BF370442-DD29-4340-BDAA-5ECFF8ED1AAC}" dt="2021-09-07T20:06:03.813" v="1857" actId="478"/>
          <ac:spMkLst>
            <pc:docMk/>
            <pc:sldMk cId="3230002096" sldId="702"/>
            <ac:spMk id="27" creationId="{DD2F2A9A-1298-4D49-AEC5-C0CFCBADC31B}"/>
          </ac:spMkLst>
        </pc:spChg>
        <pc:spChg chg="del mod">
          <ac:chgData name="Timo Mühlhaus" userId="1b6b3aba618dadac" providerId="LiveId" clId="{BF370442-DD29-4340-BDAA-5ECFF8ED1AAC}" dt="2021-09-07T20:05:58.269" v="1855" actId="478"/>
          <ac:spMkLst>
            <pc:docMk/>
            <pc:sldMk cId="3230002096" sldId="702"/>
            <ac:spMk id="28" creationId="{CBF94A55-DA85-4C41-BC78-9C0E9A5BB89F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29" creationId="{4A275179-F9DE-4DF5-9EE0-BB40503EF59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3" creationId="{05295EAF-2D6A-4152-B65F-1EF74E9F5794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4" creationId="{A2081CD1-1729-4021-90D1-0C6FB94764F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5" creationId="{71A63B08-BD15-47B5-B452-BD89ACFBDC49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36" creationId="{4F217CD4-D392-4D78-A67F-BFA7078BBEB6}"/>
          </ac:spMkLst>
        </pc:spChg>
        <pc:spChg chg="mod topLvl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0" creationId="{B6EB2B27-B52D-439F-B8F3-D6A5FAE882DF}"/>
          </ac:spMkLst>
        </pc:spChg>
        <pc:spChg chg="mod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2" creationId="{A7EEAF2F-968C-4726-B543-4AE0D7C8E9DC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7" creationId="{9C092CFC-CEF7-4642-A395-621AC4606A0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9" creationId="{9861A82E-41EC-4F52-B3AA-AAEE8EB16B25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4" creationId="{F53F70FB-0DC5-4E1D-BA78-0508C001DEF4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5" creationId="{34667788-0B41-4C26-98A0-5370715BD1BC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6" creationId="{2EC648BD-5237-4915-840B-295FA7845394}"/>
          </ac:spMkLst>
        </pc:spChg>
        <pc:spChg chg="add del mod">
          <ac:chgData name="Timo Mühlhaus" userId="1b6b3aba618dadac" providerId="LiveId" clId="{BF370442-DD29-4340-BDAA-5ECFF8ED1AAC}" dt="2021-09-07T20:06:32.203" v="1859" actId="478"/>
          <ac:spMkLst>
            <pc:docMk/>
            <pc:sldMk cId="3230002096" sldId="702"/>
            <ac:spMk id="57" creationId="{571242F2-E0D6-433F-9C03-1ED81CA51862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9" creationId="{78BA23F4-59D1-4672-A291-BE559E3514FE}"/>
          </ac:spMkLst>
        </pc:spChg>
        <pc:spChg chg="add mod">
          <ac:chgData name="Timo Mühlhaus" userId="1b6b3aba618dadac" providerId="LiveId" clId="{BF370442-DD29-4340-BDAA-5ECFF8ED1AAC}" dt="2021-09-07T20:05:41.763" v="1853" actId="207"/>
          <ac:spMkLst>
            <pc:docMk/>
            <pc:sldMk cId="3230002096" sldId="702"/>
            <ac:spMk id="60" creationId="{8EDD9420-1246-4F40-8520-32613B25A296}"/>
          </ac:spMkLst>
        </pc:spChg>
        <pc:spChg chg="add mod">
          <ac:chgData name="Timo Mühlhaus" userId="1b6b3aba618dadac" providerId="LiveId" clId="{BF370442-DD29-4340-BDAA-5ECFF8ED1AAC}" dt="2021-09-07T20:08:27.824" v="1927" actId="404"/>
          <ac:spMkLst>
            <pc:docMk/>
            <pc:sldMk cId="3230002096" sldId="702"/>
            <ac:spMk id="61" creationId="{56D4995F-3904-4DB8-BF60-A9C828DAF61F}"/>
          </ac:spMkLst>
        </pc:spChg>
        <pc:grpChg chg="add del 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" creationId="{80CD45BC-0E07-4F52-A931-1564550B590B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" creationId="{F0C1FC77-591C-490A-B1EC-5B2E8FA2C28C}"/>
          </ac:grpSpMkLst>
        </pc:grpChg>
        <pc:grpChg chg="del 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6" creationId="{F85559E0-4C16-44AA-B664-04F328F25508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7" creationId="{607D73B6-7984-4BB8-956B-0E2615E9267F}"/>
          </ac:grpSpMkLst>
        </pc:grpChg>
        <pc:grpChg chg="del mod topLvl">
          <ac:chgData name="Timo Mühlhaus" userId="1b6b3aba618dadac" providerId="LiveId" clId="{BF370442-DD29-4340-BDAA-5ECFF8ED1AAC}" dt="2021-09-07T20:06:03.813" v="1857" actId="478"/>
          <ac:grpSpMkLst>
            <pc:docMk/>
            <pc:sldMk cId="3230002096" sldId="702"/>
            <ac:grpSpMk id="8" creationId="{075871B1-0A19-4B0A-A2A1-0865E2570225}"/>
          </ac:grpSpMkLst>
        </pc:grpChg>
        <pc:grpChg chg="del mod topLvl">
          <ac:chgData name="Timo Mühlhaus" userId="1b6b3aba618dadac" providerId="LiveId" clId="{BF370442-DD29-4340-BDAA-5ECFF8ED1AAC}" dt="2021-09-07T20:03:26.688" v="1845" actId="478"/>
          <ac:grpSpMkLst>
            <pc:docMk/>
            <pc:sldMk cId="3230002096" sldId="702"/>
            <ac:grpSpMk id="9" creationId="{D329E68B-052B-4575-94FA-C82D460A4713}"/>
          </ac:grpSpMkLst>
        </pc:grpChg>
        <pc:grpChg chg="del mod topLvl">
          <ac:chgData name="Timo Mühlhaus" userId="1b6b3aba618dadac" providerId="LiveId" clId="{BF370442-DD29-4340-BDAA-5ECFF8ED1AAC}" dt="2021-09-07T20:03:28.053" v="1846" actId="478"/>
          <ac:grpSpMkLst>
            <pc:docMk/>
            <pc:sldMk cId="3230002096" sldId="702"/>
            <ac:grpSpMk id="10" creationId="{1CFC29BA-E8E2-4E7A-9B09-D7F3CC11A28C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2" creationId="{ED4F0578-576C-4FC4-98A5-BB0947531F3E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8" creationId="{C75FCD89-40EF-4B81-A5E0-F2A0F387D3C4}"/>
          </ac:grpSpMkLst>
        </pc:grpChg>
        <pc:grpChg chg="del mod">
          <ac:chgData name="Timo Mühlhaus" userId="1b6b3aba618dadac" providerId="LiveId" clId="{BF370442-DD29-4340-BDAA-5ECFF8ED1AAC}" dt="2021-09-07T20:06:00.263" v="1856" actId="478"/>
          <ac:grpSpMkLst>
            <pc:docMk/>
            <pc:sldMk cId="3230002096" sldId="702"/>
            <ac:grpSpMk id="24" creationId="{BCDAA056-26E7-4060-A618-3DB3CBE7C74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0" creationId="{8A19DE4E-E9FE-4BC1-A8C1-B1B876AE5A1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1" creationId="{378B0B9E-D96D-448C-A1BE-63C0EAD8276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2" creationId="{D071E97B-9678-4225-80BC-34BB9F5D74C4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7" creationId="{7FC80F4B-EE3B-419A-959E-F6EB716C8AEC}"/>
          </ac:grpSpMkLst>
        </pc:grpChg>
        <pc:grpChg chg="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1" creationId="{800E6030-4833-4252-8B3E-4389FE007BE9}"/>
          </ac:grpSpMkLst>
        </pc:grpChg>
        <pc:grpChg chg="mod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3" creationId="{ABCAE2EF-74C3-431D-AF2C-222D4C12A4A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8" creationId="{F0FFE16E-3BDF-42A8-B8C9-E153395B61DB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0" creationId="{94EE66F4-10AE-482C-9F16-01579BD77168}"/>
          </ac:grpSpMkLst>
        </pc:grp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8" creationId="{1FCCCEC8-E1A1-4E0E-8C3A-9AD26D3A960E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9" creationId="{4A893F32-FBAF-462F-993F-7B2675E6EB45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4" creationId="{0CFC28D0-80E9-42F9-92CE-8C09EA209924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5" creationId="{A17E9976-0AC2-46BE-90B7-7D1A8894860A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6" creationId="{F00FD822-B58E-4AAB-A28F-4771D9032384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1" creationId="{8C1A4D1B-C53A-480F-9277-5AC41CDF94B6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2" creationId="{D863CA7D-A3B5-4A3F-B37F-6A8E95445240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3" creationId="{73D6CCE3-E636-4C63-B933-C5BB7110B6EC}"/>
          </ac:picMkLst>
        </pc:picChg>
        <pc:picChg chg="add mod">
          <ac:chgData name="Timo Mühlhaus" userId="1b6b3aba618dadac" providerId="LiveId" clId="{BF370442-DD29-4340-BDAA-5ECFF8ED1AAC}" dt="2021-09-07T20:03:17.739" v="1843"/>
          <ac:picMkLst>
            <pc:docMk/>
            <pc:sldMk cId="3230002096" sldId="702"/>
            <ac:picMk id="58" creationId="{CD1774D2-E12C-4CA2-957D-3A3FB92ED198}"/>
          </ac:picMkLst>
        </pc:picChg>
      </pc:sldChg>
      <pc:sldChg chg="addSp delSp modSp add mod ord">
        <pc:chgData name="Timo Mühlhaus" userId="1b6b3aba618dadac" providerId="LiveId" clId="{BF370442-DD29-4340-BDAA-5ECFF8ED1AAC}" dt="2021-09-08T05:59:12.555" v="3172" actId="20577"/>
        <pc:sldMkLst>
          <pc:docMk/>
          <pc:sldMk cId="2012920072" sldId="703"/>
        </pc:sldMkLst>
        <pc:spChg chg="mod">
          <ac:chgData name="Timo Mühlhaus" userId="1b6b3aba618dadac" providerId="LiveId" clId="{BF370442-DD29-4340-BDAA-5ECFF8ED1AAC}" dt="2021-09-07T13:02:55.147" v="847"/>
          <ac:spMkLst>
            <pc:docMk/>
            <pc:sldMk cId="2012920072" sldId="703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7" creationId="{6A62FA19-3BBB-4968-82B2-31037D273D6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39" creationId="{0D71937C-4F24-4F4F-9366-91431BE0513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1" creationId="{ADC2AA1A-4FF6-4737-BDA0-79F99E3B2EB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2" creationId="{038FFE78-6AE0-4965-8A35-DFB1C9F1A53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3" creationId="{290F35B6-81DA-43DF-9672-34FA9EC1BCC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5" creationId="{C65BC840-E14F-4834-AFCE-D03578FFEC8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6" creationId="{89820AC0-33D6-4D04-942E-DFB9DB88D00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9" creationId="{2C2EE671-7A3E-46E3-9C95-D0F3AA1A05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0" creationId="{A5C7C607-218C-4EFC-86FF-265FEDB058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1" creationId="{5370D1BB-43E6-41D4-860A-80026DFF744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2" creationId="{ADC52C18-E793-48C6-9226-7CC39EBB2C4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4" creationId="{315AD5CC-B270-4D5B-805F-7ED644FF8EC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5" creationId="{0E092EDB-7A9B-449A-8BC4-94F3318B768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6" creationId="{C9050506-7D15-4EA6-B0CB-A7AF8BC645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8" creationId="{C77463CB-7A71-4666-86AA-9EC0B84B18C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1" creationId="{2F78552E-6AD6-4A30-A335-D82A499EC9C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2" creationId="{B9A99E67-CBDD-430A-B7C1-352DA3E4FED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3" creationId="{98D92334-6C76-4E08-828B-89EE3CE647E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4" creationId="{2A416B6C-C17B-46E2-BF69-747B1CB3F3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5" creationId="{A9E7680A-B51B-4AF2-AEB0-7711FDFF17E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6" creationId="{2A94424C-DD08-487C-8491-F026A16BED3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7" creationId="{2DE0BD4E-98FD-4ED2-9D5D-EBF36173AE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0" creationId="{77493B30-D871-4759-AEDB-3EF56892F85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1" creationId="{495821AA-94B7-4ECA-A72B-BC24AED0853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2" creationId="{D5326C29-DB07-4BD0-A897-E6E58F904A0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3" creationId="{2A93CA18-1BD6-4284-B1C8-0271F69F159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4" creationId="{704D23A7-C2A6-4466-AC30-5908A53ECC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5" creationId="{5EC169D1-E1BD-483A-B9A5-ED2F9261463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6" creationId="{E560B7DD-D9E7-415A-8AD7-3A9355790A7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7" creationId="{50CD0AE4-328D-4847-B887-51DF00D620B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9" creationId="{C35FE479-6904-42D2-ABEE-68425C03992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0" creationId="{4A89A2E2-7C7F-474F-8E3A-DE06D570BE3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1" creationId="{AE7C84BB-729F-4540-A8A8-1B72CEE4C1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2" creationId="{D5CBEAE3-ACCB-4088-A209-E34A7EAD63B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3" creationId="{75861F97-09AD-498C-AC6B-88A96BDD538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4" creationId="{95485DF3-1BAE-42D3-B767-7DB779E6B2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5" creationId="{22C83643-EA04-4651-94A5-EE1D08033AA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6" creationId="{E09F3609-AF97-478E-BE12-BF6860A70C9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7" creationId="{2AE7CE61-092B-4A8A-9C1A-8AF8FE84CE0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8" creationId="{4BAAEE80-2980-4AC4-A5A9-F63D3453C72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9" creationId="{E1FB809B-A50E-44B0-BA05-3015E94A10E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0" creationId="{ACB3B5B1-C8F4-44BA-BA77-C6934136BB8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1" creationId="{DB830AC3-FD36-4707-8372-D00BE8388E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2" creationId="{D9E0F5E6-FC9F-46BC-A90A-DE8C7C8270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3" creationId="{C733816F-D174-4E74-8089-D4826A850CA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4" creationId="{BA728926-2410-414A-B6D5-1F698D7DB02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5" creationId="{54F8708D-FF4F-4EBD-A028-346750AB407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6" creationId="{44AA152C-CDD9-4482-B96E-D9FBE86379F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7" creationId="{18FA9F68-C182-48F9-85CA-CA1E1D724C7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8" creationId="{B278C804-1454-4E0A-8B55-36FACF41BD5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9" creationId="{504050C0-CD14-4583-9DB8-050F1D8BBAE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0" creationId="{521E657A-5BD0-428F-BD1E-814821CBB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1" creationId="{E2F0D4D0-6376-4462-9A67-5C088885C5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2" creationId="{DC9C4504-451A-4894-ADE1-E2E9096F086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3" creationId="{589D2584-0012-4B0F-BD81-9DDB918B68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4" creationId="{1F3557C9-7119-4488-A1DB-58A8985282C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5" creationId="{415E1011-3FA9-49ED-A353-1F4166C93F6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6" creationId="{F961F602-3785-4071-8967-A549E5029F2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7" creationId="{258CCFFC-CCC5-436D-95E6-B5E3BA510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8" creationId="{EA552F3E-FDBC-4C08-907F-4E49FC16269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9" creationId="{40F70C66-9E69-4301-9182-C5D94C36B4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0" creationId="{B49212CF-B72D-4416-B1E1-B8D19044621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1" creationId="{03F17495-BC5A-40B8-8BE7-70D0EA641AB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2" creationId="{3BB2181E-1D7E-470B-8756-62409272206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3" creationId="{E793DB63-DEE0-4179-9BAB-39A8261B7D3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4" creationId="{FEBB83AF-D9B0-4511-A92F-3C654E4BCC0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5" creationId="{0DAA6795-EBFA-44C3-81F5-08F2C5EAAD5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6" creationId="{B88202A4-075B-40CB-ADB9-41B9277E1ED3}"/>
          </ac:spMkLst>
        </pc:spChg>
        <pc:spChg chg="add mod">
          <ac:chgData name="Timo Mühlhaus" userId="1b6b3aba618dadac" providerId="LiveId" clId="{BF370442-DD29-4340-BDAA-5ECFF8ED1AAC}" dt="2021-09-07T13:05:47.184" v="863" actId="14100"/>
          <ac:spMkLst>
            <pc:docMk/>
            <pc:sldMk cId="2012920072" sldId="703"/>
            <ac:spMk id="157" creationId="{47AFAD82-05BD-475E-981E-81CFB8CF9AEF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59" creationId="{E4583454-318D-4967-B9C1-1D300BFA7FF7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7" creationId="{8CD7F939-E724-4405-B74B-2748A57F00F8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8" creationId="{053F0FCD-ED7A-433F-8748-F72A394CD9A5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9" creationId="{037EE099-D1C5-463A-8AA7-191F6AE63A21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70" creationId="{82A48623-7549-4921-9360-3B4D92A4B217}"/>
          </ac:spMkLst>
        </pc:spChg>
        <pc:spChg chg="add mod">
          <ac:chgData name="Timo Mühlhaus" userId="1b6b3aba618dadac" providerId="LiveId" clId="{BF370442-DD29-4340-BDAA-5ECFF8ED1AAC}" dt="2021-09-08T05:59:12.555" v="3172" actId="20577"/>
          <ac:spMkLst>
            <pc:docMk/>
            <pc:sldMk cId="2012920072" sldId="703"/>
            <ac:spMk id="174" creationId="{82D0C58D-BD6E-4901-A613-42EC77367F8B}"/>
          </ac:spMkLst>
        </pc:spChg>
        <pc:spChg chg="add del mod">
          <ac:chgData name="Timo Mühlhaus" userId="1b6b3aba618dadac" providerId="LiveId" clId="{BF370442-DD29-4340-BDAA-5ECFF8ED1AAC}" dt="2021-09-07T15:00:08.261" v="992" actId="21"/>
          <ac:spMkLst>
            <pc:docMk/>
            <pc:sldMk cId="2012920072" sldId="703"/>
            <ac:spMk id="175" creationId="{0AF5470A-A12B-48A6-9AB2-50EFF5E182F2}"/>
          </ac:spMkLst>
        </pc:spChg>
        <pc:spChg chg="add del mod">
          <ac:chgData name="Timo Mühlhaus" userId="1b6b3aba618dadac" providerId="LiveId" clId="{BF370442-DD29-4340-BDAA-5ECFF8ED1AAC}" dt="2021-09-07T13:06:29.030" v="869" actId="478"/>
          <ac:spMkLst>
            <pc:docMk/>
            <pc:sldMk cId="2012920072" sldId="703"/>
            <ac:spMk id="175" creationId="{285C14EC-5DF6-4B98-ACF8-886A48E57FDE}"/>
          </ac:spMkLst>
        </pc:spChg>
        <pc:grpChg chg="add 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" creationId="{18B99FFB-49F4-40B5-BD02-9FC5D549D80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5" creationId="{648AD82A-F0A8-4283-BEF8-5A963AC5150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0" creationId="{D108E8F3-FD07-4B1F-BC52-F526DC00393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4" creationId="{38899F1B-66E1-4462-B461-D7B9815D967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0" creationId="{444D0877-6B1E-4252-86B1-D5FDA4CF77AC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8" creationId="{D6FC5D83-56AB-4800-91F2-48E2FDF0A84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9" creationId="{5DFF3942-4A93-43E8-AD25-238AE842A691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18" creationId="{A52AF339-F4DB-43F5-8F1F-0586D267E078}"/>
          </ac:grpSpMkLst>
        </pc:grpChg>
        <pc:grpChg chg="add mod">
          <ac:chgData name="Timo Mühlhaus" userId="1b6b3aba618dadac" providerId="LiveId" clId="{BF370442-DD29-4340-BDAA-5ECFF8ED1AAC}" dt="2021-09-07T13:05:14.108" v="862" actId="1076"/>
          <ac:grpSpMkLst>
            <pc:docMk/>
            <pc:sldMk cId="2012920072" sldId="703"/>
            <ac:grpSpMk id="158" creationId="{CC1D7A2B-DAD6-4032-8296-0E6F4CE23FA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0" creationId="{25151E7A-10F5-42B1-BA6D-469388796F63}"/>
          </ac:grpSpMkLst>
        </pc:grpChg>
        <pc:grpChg chg="add 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4" creationId="{B12A9DF7-32F1-4803-A153-3F0FF3F35D1B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5" creationId="{296F9395-657B-4BEB-946D-BFD75F7291F1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6" creationId="{A8D4FD88-BB85-4EE2-8C3B-A407670A496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71" creationId="{8D9DB23B-8F76-439F-ACDD-8AE9D9181E77}"/>
          </ac:grpSpMkLst>
        </pc:grp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36" creationId="{5C19D0FE-433A-471E-891A-9497766334FD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7" creationId="{E4C4A81C-6963-4A99-9CA3-A5A299DCD574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9" creationId="{16DF38C3-9D7F-43DB-88F1-501679306853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1" creationId="{ACF33EF8-8444-47C3-B9A0-7CBCF5AB63C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2" creationId="{AC08D1F6-380F-4A01-8A9D-FDF90A1CE722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3" creationId="{4BBD59C0-E64D-4D69-A532-53AC2A6AC47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2" creationId="{1C82F139-2052-4FE1-9513-7B12366B51BE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3" creationId="{693FA197-2E58-4DC1-AB15-9419B36499C2}"/>
          </ac:picMkLst>
        </pc:picChg>
        <pc:cxnChg chg="add mod">
          <ac:chgData name="Timo Mühlhaus" userId="1b6b3aba618dadac" providerId="LiveId" clId="{BF370442-DD29-4340-BDAA-5ECFF8ED1AAC}" dt="2021-09-07T14:56:12.628" v="924" actId="1076"/>
          <ac:cxnSpMkLst>
            <pc:docMk/>
            <pc:sldMk cId="2012920072" sldId="703"/>
            <ac:cxnSpMk id="18" creationId="{3619D5B5-BAFC-4DB1-9213-79A6CF0F39DE}"/>
          </ac:cxnSpMkLst>
        </pc:cxnChg>
        <pc:cxnChg chg="add mod">
          <ac:chgData name="Timo Mühlhaus" userId="1b6b3aba618dadac" providerId="LiveId" clId="{BF370442-DD29-4340-BDAA-5ECFF8ED1AAC}" dt="2021-09-07T14:56:04.391" v="923" actId="692"/>
          <ac:cxnSpMkLst>
            <pc:docMk/>
            <pc:sldMk cId="2012920072" sldId="703"/>
            <ac:cxnSpMk id="176" creationId="{CCA85411-EA96-4BEF-9ADC-95148DFA60D2}"/>
          </ac:cxnSpMkLst>
        </pc:cxnChg>
      </pc:sldChg>
      <pc:sldChg chg="modSp add mod">
        <pc:chgData name="Timo Mühlhaus" userId="1b6b3aba618dadac" providerId="LiveId" clId="{BF370442-DD29-4340-BDAA-5ECFF8ED1AAC}" dt="2021-09-08T08:30:37.231" v="4047" actId="20577"/>
        <pc:sldMkLst>
          <pc:docMk/>
          <pc:sldMk cId="2759465877" sldId="704"/>
        </pc:sldMkLst>
        <pc:spChg chg="mod">
          <ac:chgData name="Timo Mühlhaus" userId="1b6b3aba618dadac" providerId="LiveId" clId="{BF370442-DD29-4340-BDAA-5ECFF8ED1AAC}" dt="2021-09-08T08:30:37.231" v="4047" actId="20577"/>
          <ac:spMkLst>
            <pc:docMk/>
            <pc:sldMk cId="2759465877" sldId="704"/>
            <ac:spMk id="157" creationId="{94E7552E-A317-4924-B2EA-137ADCE69635}"/>
          </ac:spMkLst>
        </pc:spChg>
      </pc:sldChg>
      <pc:sldChg chg="addSp delSp modSp new del mod">
        <pc:chgData name="Timo Mühlhaus" userId="1b6b3aba618dadac" providerId="LiveId" clId="{BF370442-DD29-4340-BDAA-5ECFF8ED1AAC}" dt="2021-09-07T14:59:51.303" v="984" actId="47"/>
        <pc:sldMkLst>
          <pc:docMk/>
          <pc:sldMk cId="4141335444" sldId="705"/>
        </pc:sldMkLst>
        <pc:spChg chg="del">
          <ac:chgData name="Timo Mühlhaus" userId="1b6b3aba618dadac" providerId="LiveId" clId="{BF370442-DD29-4340-BDAA-5ECFF8ED1AAC}" dt="2021-09-07T13:10:53.586" v="884"/>
          <ac:spMkLst>
            <pc:docMk/>
            <pc:sldMk cId="4141335444" sldId="705"/>
            <ac:spMk id="3" creationId="{7D497A56-76ED-4229-BC5E-9AF7D41FE604}"/>
          </ac:spMkLst>
        </pc:spChg>
        <pc:picChg chg="add mod modCrop">
          <ac:chgData name="Timo Mühlhaus" userId="1b6b3aba618dadac" providerId="LiveId" clId="{BF370442-DD29-4340-BDAA-5ECFF8ED1AAC}" dt="2021-09-07T14:55:32.993" v="921" actId="1076"/>
          <ac:picMkLst>
            <pc:docMk/>
            <pc:sldMk cId="4141335444" sldId="705"/>
            <ac:picMk id="5" creationId="{3F45817B-DDC9-4EF9-86E9-6B65C8A40A19}"/>
          </ac:picMkLst>
        </pc:picChg>
      </pc:sldChg>
      <pc:sldChg chg="addSp delSp modSp new mod">
        <pc:chgData name="Timo Mühlhaus" userId="1b6b3aba618dadac" providerId="LiveId" clId="{BF370442-DD29-4340-BDAA-5ECFF8ED1AAC}" dt="2021-09-07T15:18:21.004" v="1174" actId="20577"/>
        <pc:sldMkLst>
          <pc:docMk/>
          <pc:sldMk cId="3104198929" sldId="706"/>
        </pc:sldMkLst>
        <pc:spChg chg="del">
          <ac:chgData name="Timo Mühlhaus" userId="1b6b3aba618dadac" providerId="LiveId" clId="{BF370442-DD29-4340-BDAA-5ECFF8ED1AAC}" dt="2021-09-07T14:57:56.518" v="941" actId="478"/>
          <ac:spMkLst>
            <pc:docMk/>
            <pc:sldMk cId="3104198929" sldId="706"/>
            <ac:spMk id="2" creationId="{F5CAD021-9BD2-4327-8FFA-554656E62090}"/>
          </ac:spMkLst>
        </pc:spChg>
        <pc:spChg chg="del">
          <ac:chgData name="Timo Mühlhaus" userId="1b6b3aba618dadac" providerId="LiveId" clId="{BF370442-DD29-4340-BDAA-5ECFF8ED1AAC}" dt="2021-09-07T13:12:41.991" v="886"/>
          <ac:spMkLst>
            <pc:docMk/>
            <pc:sldMk cId="3104198929" sldId="706"/>
            <ac:spMk id="3" creationId="{417533AD-E24A-4636-A1ED-51A932FC7FB9}"/>
          </ac:spMkLst>
        </pc:spChg>
        <pc:spChg chg="add del">
          <ac:chgData name="Timo Mühlhaus" userId="1b6b3aba618dadac" providerId="LiveId" clId="{BF370442-DD29-4340-BDAA-5ECFF8ED1AAC}" dt="2021-09-07T14:59:47.891" v="983" actId="22"/>
          <ac:spMkLst>
            <pc:docMk/>
            <pc:sldMk cId="3104198929" sldId="706"/>
            <ac:spMk id="9" creationId="{F31F6236-7419-4AF6-BB1B-3BE3C3A5A8F2}"/>
          </ac:spMkLst>
        </pc:spChg>
        <pc:spChg chg="add del">
          <ac:chgData name="Timo Mühlhaus" userId="1b6b3aba618dadac" providerId="LiveId" clId="{BF370442-DD29-4340-BDAA-5ECFF8ED1AAC}" dt="2021-09-07T14:59:59.401" v="986" actId="22"/>
          <ac:spMkLst>
            <pc:docMk/>
            <pc:sldMk cId="3104198929" sldId="706"/>
            <ac:spMk id="11" creationId="{AC3500B1-962A-42B1-8641-4C5B2E3EF4F0}"/>
          </ac:spMkLst>
        </pc:spChg>
        <pc:spChg chg="add mod">
          <ac:chgData name="Timo Mühlhaus" userId="1b6b3aba618dadac" providerId="LiveId" clId="{BF370442-DD29-4340-BDAA-5ECFF8ED1AAC}" dt="2021-09-07T15:01:00.321" v="1004" actId="17032"/>
          <ac:spMkLst>
            <pc:docMk/>
            <pc:sldMk cId="3104198929" sldId="706"/>
            <ac:spMk id="12" creationId="{589F723D-A884-4CAD-B14C-F82602F284AC}"/>
          </ac:spMkLst>
        </pc:spChg>
        <pc:spChg chg="add mod">
          <ac:chgData name="Timo Mühlhaus" userId="1b6b3aba618dadac" providerId="LiveId" clId="{BF370442-DD29-4340-BDAA-5ECFF8ED1AAC}" dt="2021-09-07T15:00:53.706" v="1002" actId="1582"/>
          <ac:spMkLst>
            <pc:docMk/>
            <pc:sldMk cId="3104198929" sldId="706"/>
            <ac:spMk id="13" creationId="{6993E520-3DC9-4E49-B485-F4A966D80DFD}"/>
          </ac:spMkLst>
        </pc:spChg>
        <pc:spChg chg="add mod">
          <ac:chgData name="Timo Mühlhaus" userId="1b6b3aba618dadac" providerId="LiveId" clId="{BF370442-DD29-4340-BDAA-5ECFF8ED1AAC}" dt="2021-09-07T15:18:21.004" v="1174" actId="20577"/>
          <ac:spMkLst>
            <pc:docMk/>
            <pc:sldMk cId="3104198929" sldId="706"/>
            <ac:spMk id="14" creationId="{B4AF8FAC-EDF3-40F2-8DFD-751C587E3666}"/>
          </ac:spMkLst>
        </pc:spChg>
        <pc:spChg chg="add mod">
          <ac:chgData name="Timo Mühlhaus" userId="1b6b3aba618dadac" providerId="LiveId" clId="{BF370442-DD29-4340-BDAA-5ECFF8ED1AAC}" dt="2021-09-07T15:18:16.457" v="1169" actId="20577"/>
          <ac:spMkLst>
            <pc:docMk/>
            <pc:sldMk cId="3104198929" sldId="706"/>
            <ac:spMk id="15" creationId="{7A59FC98-DAC0-4771-89F8-62AEF33593E3}"/>
          </ac:spMkLst>
        </pc:spChg>
        <pc:picChg chg="add mod modCrop">
          <ac:chgData name="Timo Mühlhaus" userId="1b6b3aba618dadac" providerId="LiveId" clId="{BF370442-DD29-4340-BDAA-5ECFF8ED1AAC}" dt="2021-09-07T14:59:02.501" v="979" actId="1076"/>
          <ac:picMkLst>
            <pc:docMk/>
            <pc:sldMk cId="3104198929" sldId="706"/>
            <ac:picMk id="4" creationId="{218A6BD9-D684-45CD-804C-96F6EBBBB940}"/>
          </ac:picMkLst>
        </pc:picChg>
        <pc:picChg chg="add mod modCrop">
          <ac:chgData name="Timo Mühlhaus" userId="1b6b3aba618dadac" providerId="LiveId" clId="{BF370442-DD29-4340-BDAA-5ECFF8ED1AAC}" dt="2021-09-07T14:59:30.898" v="981" actId="1076"/>
          <ac:picMkLst>
            <pc:docMk/>
            <pc:sldMk cId="3104198929" sldId="706"/>
            <ac:picMk id="5" creationId="{F128D16F-BF12-4DCB-97C7-A321536F8769}"/>
          </ac:picMkLst>
        </pc:picChg>
        <pc:cxnChg chg="add mod">
          <ac:chgData name="Timo Mühlhaus" userId="1b6b3aba618dadac" providerId="LiveId" clId="{BF370442-DD29-4340-BDAA-5ECFF8ED1AAC}" dt="2021-09-07T14:58:24.740" v="946" actId="14100"/>
          <ac:cxnSpMkLst>
            <pc:docMk/>
            <pc:sldMk cId="3104198929" sldId="706"/>
            <ac:cxnSpMk id="6" creationId="{E4D83606-307C-44A5-AA86-B8CE860AFC3A}"/>
          </ac:cxnSpMkLst>
        </pc:cxnChg>
      </pc:sldChg>
      <pc:sldChg chg="addSp delSp modSp new mod">
        <pc:chgData name="Timo Mühlhaus" userId="1b6b3aba618dadac" providerId="LiveId" clId="{BF370442-DD29-4340-BDAA-5ECFF8ED1AAC}" dt="2021-09-07T15:06:06.743" v="1079" actId="1036"/>
        <pc:sldMkLst>
          <pc:docMk/>
          <pc:sldMk cId="4202516068" sldId="707"/>
        </pc:sldMkLst>
        <pc:spChg chg="del">
          <ac:chgData name="Timo Mühlhaus" userId="1b6b3aba618dadac" providerId="LiveId" clId="{BF370442-DD29-4340-BDAA-5ECFF8ED1AAC}" dt="2021-09-07T15:03:58.720" v="1032" actId="478"/>
          <ac:spMkLst>
            <pc:docMk/>
            <pc:sldMk cId="4202516068" sldId="707"/>
            <ac:spMk id="2" creationId="{0C3A174B-56BE-445C-A3AC-83791DE1560F}"/>
          </ac:spMkLst>
        </pc:spChg>
        <pc:spChg chg="del">
          <ac:chgData name="Timo Mühlhaus" userId="1b6b3aba618dadac" providerId="LiveId" clId="{BF370442-DD29-4340-BDAA-5ECFF8ED1AAC}" dt="2021-09-07T13:13:19.894" v="890"/>
          <ac:spMkLst>
            <pc:docMk/>
            <pc:sldMk cId="4202516068" sldId="707"/>
            <ac:spMk id="3" creationId="{CAB9A430-3F0C-4383-936B-96ECF392C298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6" creationId="{3E809BC1-D04A-4EB1-B5CA-6054E52725A9}"/>
          </ac:spMkLst>
        </pc:spChg>
        <pc:spChg chg="add del mod">
          <ac:chgData name="Timo Mühlhaus" userId="1b6b3aba618dadac" providerId="LiveId" clId="{BF370442-DD29-4340-BDAA-5ECFF8ED1AAC}" dt="2021-09-07T13:13:36.206" v="894"/>
          <ac:spMkLst>
            <pc:docMk/>
            <pc:sldMk cId="4202516068" sldId="707"/>
            <ac:spMk id="7" creationId="{BAC9FDCD-C2E9-45E1-AD06-BCD9A1A745A7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7" creationId="{FD859724-B8FB-45EB-A846-EA86EFBB1BDD}"/>
          </ac:spMkLst>
        </pc:spChg>
        <pc:picChg chg="add mod modCrop">
          <ac:chgData name="Timo Mühlhaus" userId="1b6b3aba618dadac" providerId="LiveId" clId="{BF370442-DD29-4340-BDAA-5ECFF8ED1AAC}" dt="2021-09-07T15:04:54.253" v="1044" actId="1076"/>
          <ac:picMkLst>
            <pc:docMk/>
            <pc:sldMk cId="4202516068" sldId="707"/>
            <ac:picMk id="4" creationId="{E30028B1-194B-4C9F-86D8-7DF74EF621F7}"/>
          </ac:picMkLst>
        </pc:picChg>
        <pc:picChg chg="add del mod">
          <ac:chgData name="Timo Mühlhaus" userId="1b6b3aba618dadac" providerId="LiveId" clId="{BF370442-DD29-4340-BDAA-5ECFF8ED1AAC}" dt="2021-09-07T13:13:24.495" v="893" actId="478"/>
          <ac:picMkLst>
            <pc:docMk/>
            <pc:sldMk cId="4202516068" sldId="707"/>
            <ac:picMk id="5" creationId="{D17FA970-1CED-427A-AAF6-47A43BBF2440}"/>
          </ac:picMkLst>
        </pc:picChg>
        <pc:picChg chg="add mod modCrop">
          <ac:chgData name="Timo Mühlhaus" userId="1b6b3aba618dadac" providerId="LiveId" clId="{BF370442-DD29-4340-BDAA-5ECFF8ED1AAC}" dt="2021-09-07T15:04:46.261" v="1042" actId="1076"/>
          <ac:picMkLst>
            <pc:docMk/>
            <pc:sldMk cId="4202516068" sldId="707"/>
            <ac:picMk id="9" creationId="{1489591D-F853-40CC-A0E7-7672B92F7E7C}"/>
          </ac:picMkLst>
        </pc:picChg>
        <pc:cxnChg chg="add mod">
          <ac:chgData name="Timo Mühlhaus" userId="1b6b3aba618dadac" providerId="LiveId" clId="{BF370442-DD29-4340-BDAA-5ECFF8ED1AAC}" dt="2021-09-07T15:04:57.973" v="1045" actId="1076"/>
          <ac:cxnSpMkLst>
            <pc:docMk/>
            <pc:sldMk cId="4202516068" sldId="707"/>
            <ac:cxnSpMk id="5" creationId="{808C3663-5481-41C0-A0E6-0B155B07B875}"/>
          </ac:cxnSpMkLst>
        </pc:cxn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3895131394" sldId="708"/>
        </pc:sldMkLst>
        <pc:spChg chg="del">
          <ac:chgData name="Timo Mühlhaus" userId="1b6b3aba618dadac" providerId="LiveId" clId="{BF370442-DD29-4340-BDAA-5ECFF8ED1AAC}" dt="2021-09-07T13:14:21.746" v="898"/>
          <ac:spMkLst>
            <pc:docMk/>
            <pc:sldMk cId="3895131394" sldId="708"/>
            <ac:spMk id="3" creationId="{AF0694F9-B1D3-4B61-9382-DEF1D254CFE1}"/>
          </ac:spMkLst>
        </pc:spChg>
        <pc:spChg chg="add mod">
          <ac:chgData name="Timo Mühlhaus" userId="1b6b3aba618dadac" providerId="LiveId" clId="{BF370442-DD29-4340-BDAA-5ECFF8ED1AAC}" dt="2021-09-07T15:14:48.646" v="1104" actId="21"/>
          <ac:spMkLst>
            <pc:docMk/>
            <pc:sldMk cId="3895131394" sldId="708"/>
            <ac:spMk id="6" creationId="{9658A3F6-C034-4E57-A74B-1672F60C888F}"/>
          </ac:spMkLst>
        </pc:spChg>
        <pc:picChg chg="add del mod modCrop">
          <ac:chgData name="Timo Mühlhaus" userId="1b6b3aba618dadac" providerId="LiveId" clId="{BF370442-DD29-4340-BDAA-5ECFF8ED1AAC}" dt="2021-09-07T15:13:11.832" v="1088" actId="21"/>
          <ac:picMkLst>
            <pc:docMk/>
            <pc:sldMk cId="3895131394" sldId="708"/>
            <ac:picMk id="4" creationId="{3ABDE820-CF51-49A1-86BB-D30C8656B97D}"/>
          </ac:picMkLst>
        </pc:picChg>
        <pc:picChg chg="add del mod modCrop">
          <ac:chgData name="Timo Mühlhaus" userId="1b6b3aba618dadac" providerId="LiveId" clId="{BF370442-DD29-4340-BDAA-5ECFF8ED1AAC}" dt="2021-09-07T15:14:48.646" v="1104" actId="21"/>
          <ac:picMkLst>
            <pc:docMk/>
            <pc:sldMk cId="3895131394" sldId="708"/>
            <ac:picMk id="5" creationId="{974ADFD5-FD45-4EF7-AD96-5D8AD8B9E23D}"/>
          </ac:picMkLst>
        </pc:picChg>
        <pc:picChg chg="add del mod modCrop">
          <ac:chgData name="Timo Mühlhaus" userId="1b6b3aba618dadac" providerId="LiveId" clId="{BF370442-DD29-4340-BDAA-5ECFF8ED1AAC}" dt="2021-09-07T15:16:20.907" v="1124" actId="21"/>
          <ac:picMkLst>
            <pc:docMk/>
            <pc:sldMk cId="3895131394" sldId="708"/>
            <ac:picMk id="7" creationId="{44FB0353-CB0B-4916-88DE-4A965A3CEEF6}"/>
          </ac:picMkLst>
        </pc:pic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1243956916" sldId="709"/>
        </pc:sldMkLst>
        <pc:spChg chg="del">
          <ac:chgData name="Timo Mühlhaus" userId="1b6b3aba618dadac" providerId="LiveId" clId="{BF370442-DD29-4340-BDAA-5ECFF8ED1AAC}" dt="2021-09-07T13:15:09.380" v="900"/>
          <ac:spMkLst>
            <pc:docMk/>
            <pc:sldMk cId="1243956916" sldId="709"/>
            <ac:spMk id="3" creationId="{4A67E61E-4182-4636-B0EC-C0A70BD0D986}"/>
          </ac:spMkLst>
        </pc:spChg>
        <pc:spChg chg="add mod">
          <ac:chgData name="Timo Mühlhaus" userId="1b6b3aba618dadac" providerId="LiveId" clId="{BF370442-DD29-4340-BDAA-5ECFF8ED1AAC}" dt="2021-09-07T15:17:20.143" v="1135" actId="21"/>
          <ac:spMkLst>
            <pc:docMk/>
            <pc:sldMk cId="1243956916" sldId="709"/>
            <ac:spMk id="5" creationId="{A09EEF47-BE95-48FC-80F8-050931CB5CB6}"/>
          </ac:spMkLst>
        </pc:spChg>
        <pc:spChg chg="add del mod">
          <ac:chgData name="Timo Mühlhaus" userId="1b6b3aba618dadac" providerId="LiveId" clId="{BF370442-DD29-4340-BDAA-5ECFF8ED1AAC}" dt="2021-09-07T13:15:21.908" v="903"/>
          <ac:spMkLst>
            <pc:docMk/>
            <pc:sldMk cId="1243956916" sldId="709"/>
            <ac:spMk id="7" creationId="{F0D39997-161B-4103-85F3-4EB08E242C70}"/>
          </ac:spMkLst>
        </pc:spChg>
        <pc:picChg chg="add del mod">
          <ac:chgData name="Timo Mühlhaus" userId="1b6b3aba618dadac" providerId="LiveId" clId="{BF370442-DD29-4340-BDAA-5ECFF8ED1AAC}" dt="2021-09-07T15:15:45.666" v="1116" actId="21"/>
          <ac:picMkLst>
            <pc:docMk/>
            <pc:sldMk cId="1243956916" sldId="709"/>
            <ac:picMk id="4" creationId="{0680126A-53B3-4602-9E43-CC3353BB0845}"/>
          </ac:picMkLst>
        </pc:picChg>
        <pc:picChg chg="add del mod">
          <ac:chgData name="Timo Mühlhaus" userId="1b6b3aba618dadac" providerId="LiveId" clId="{BF370442-DD29-4340-BDAA-5ECFF8ED1AAC}" dt="2021-09-07T13:15:14.063" v="902" actId="478"/>
          <ac:picMkLst>
            <pc:docMk/>
            <pc:sldMk cId="1243956916" sldId="709"/>
            <ac:picMk id="5" creationId="{6B6628A8-EF18-422A-903D-711451D03375}"/>
          </ac:picMkLst>
        </pc:picChg>
        <pc:picChg chg="add del mod modCrop">
          <ac:chgData name="Timo Mühlhaus" userId="1b6b3aba618dadac" providerId="LiveId" clId="{BF370442-DD29-4340-BDAA-5ECFF8ED1AAC}" dt="2021-09-07T15:17:20.143" v="1135" actId="21"/>
          <ac:picMkLst>
            <pc:docMk/>
            <pc:sldMk cId="1243956916" sldId="709"/>
            <ac:picMk id="9" creationId="{3522792B-8E43-49CA-ADA1-EBFCDF508DB1}"/>
          </ac:picMkLst>
        </pc:picChg>
      </pc:sldChg>
      <pc:sldChg chg="addSp delSp modSp new mod">
        <pc:chgData name="Timo Mühlhaus" userId="1b6b3aba618dadac" providerId="LiveId" clId="{BF370442-DD29-4340-BDAA-5ECFF8ED1AAC}" dt="2021-09-07T15:24:10.831" v="1278" actId="1076"/>
        <pc:sldMkLst>
          <pc:docMk/>
          <pc:sldMk cId="1050392885" sldId="710"/>
        </pc:sldMkLst>
        <pc:spChg chg="mod">
          <ac:chgData name="Timo Mühlhaus" userId="1b6b3aba618dadac" providerId="LiveId" clId="{BF370442-DD29-4340-BDAA-5ECFF8ED1AAC}" dt="2021-09-07T15:20:28.247" v="1247" actId="20577"/>
          <ac:spMkLst>
            <pc:docMk/>
            <pc:sldMk cId="1050392885" sldId="710"/>
            <ac:spMk id="2" creationId="{6E961D32-0CAD-4E63-837C-2E60568A0216}"/>
          </ac:spMkLst>
        </pc:spChg>
        <pc:spChg chg="del">
          <ac:chgData name="Timo Mühlhaus" userId="1b6b3aba618dadac" providerId="LiveId" clId="{BF370442-DD29-4340-BDAA-5ECFF8ED1AAC}" dt="2021-09-07T13:25:53.643" v="905"/>
          <ac:spMkLst>
            <pc:docMk/>
            <pc:sldMk cId="1050392885" sldId="710"/>
            <ac:spMk id="3" creationId="{DB67D55B-A8A9-4108-B77D-72CE8D132247}"/>
          </ac:spMkLst>
        </pc:spChg>
        <pc:spChg chg="add mod">
          <ac:chgData name="Timo Mühlhaus" userId="1b6b3aba618dadac" providerId="LiveId" clId="{BF370442-DD29-4340-BDAA-5ECFF8ED1AAC}" dt="2021-09-07T15:23:40.328" v="1272" actId="1076"/>
          <ac:spMkLst>
            <pc:docMk/>
            <pc:sldMk cId="1050392885" sldId="710"/>
            <ac:spMk id="8" creationId="{A380574A-A9CF-4A4D-9FAE-87436D50CC3F}"/>
          </ac:spMkLst>
        </pc:spChg>
        <pc:spChg chg="mod">
          <ac:chgData name="Timo Mühlhaus" userId="1b6b3aba618dadac" providerId="LiveId" clId="{BF370442-DD29-4340-BDAA-5ECFF8ED1AAC}" dt="2021-09-07T15:24:10.831" v="1278" actId="1076"/>
          <ac:spMkLst>
            <pc:docMk/>
            <pc:sldMk cId="1050392885" sldId="710"/>
            <ac:spMk id="11" creationId="{3C5A4488-9B20-4DAA-9D9E-F82B651D9BD7}"/>
          </ac:spMkLst>
        </pc:spChg>
        <pc:picChg chg="add mod">
          <ac:chgData name="Timo Mühlhaus" userId="1b6b3aba618dadac" providerId="LiveId" clId="{BF370442-DD29-4340-BDAA-5ECFF8ED1AAC}" dt="2021-09-07T15:22:35.267" v="1258" actId="108"/>
          <ac:picMkLst>
            <pc:docMk/>
            <pc:sldMk cId="1050392885" sldId="710"/>
            <ac:picMk id="4" creationId="{A2A91C74-79F4-4B4D-806C-45275836C16A}"/>
          </ac:picMkLst>
        </pc:picChg>
        <pc:picChg chg="add mod modCrop">
          <ac:chgData name="Timo Mühlhaus" userId="1b6b3aba618dadac" providerId="LiveId" clId="{BF370442-DD29-4340-BDAA-5ECFF8ED1AAC}" dt="2021-09-07T15:22:42.033" v="1259" actId="14100"/>
          <ac:picMkLst>
            <pc:docMk/>
            <pc:sldMk cId="1050392885" sldId="710"/>
            <ac:picMk id="5" creationId="{8E39D367-F717-48BB-BD2E-F5073A7EEE49}"/>
          </ac:picMkLst>
        </pc:picChg>
        <pc:picChg chg="add mod">
          <ac:chgData name="Timo Mühlhaus" userId="1b6b3aba618dadac" providerId="LiveId" clId="{BF370442-DD29-4340-BDAA-5ECFF8ED1AAC}" dt="2021-09-07T15:22:59.967" v="1261" actId="1076"/>
          <ac:picMkLst>
            <pc:docMk/>
            <pc:sldMk cId="1050392885" sldId="710"/>
            <ac:picMk id="6" creationId="{F037DC9D-98E7-469A-81D3-EA3F5471E8ED}"/>
          </ac:picMkLst>
        </pc:picChg>
        <pc:picChg chg="add del mod">
          <ac:chgData name="Timo Mühlhaus" userId="1b6b3aba618dadac" providerId="LiveId" clId="{BF370442-DD29-4340-BDAA-5ECFF8ED1AAC}" dt="2021-09-07T15:23:04.550" v="1265" actId="478"/>
          <ac:picMkLst>
            <pc:docMk/>
            <pc:sldMk cId="1050392885" sldId="710"/>
            <ac:picMk id="7" creationId="{DE1E21DF-E079-46C0-B31D-4AF3B13C29DA}"/>
          </ac:picMkLst>
        </pc:picChg>
        <pc:picChg chg="add del mod">
          <ac:chgData name="Timo Mühlhaus" userId="1b6b3aba618dadac" providerId="LiveId" clId="{BF370442-DD29-4340-BDAA-5ECFF8ED1AAC}" dt="2021-09-07T15:23:59.886" v="1275" actId="27803"/>
          <ac:picMkLst>
            <pc:docMk/>
            <pc:sldMk cId="1050392885" sldId="710"/>
            <ac:picMk id="10" creationId="{3C5A4488-9B20-4DAA-9D9E-F82B651D9BD7}"/>
          </ac:picMkLst>
        </pc:picChg>
      </pc:sldChg>
      <pc:sldChg chg="addSp delSp modSp new del mod">
        <pc:chgData name="Timo Mühlhaus" userId="1b6b3aba618dadac" providerId="LiveId" clId="{BF370442-DD29-4340-BDAA-5ECFF8ED1AAC}" dt="2021-09-07T15:18:44.174" v="1176" actId="47"/>
        <pc:sldMkLst>
          <pc:docMk/>
          <pc:sldMk cId="2458110807" sldId="711"/>
        </pc:sldMkLst>
        <pc:spChg chg="del">
          <ac:chgData name="Timo Mühlhaus" userId="1b6b3aba618dadac" providerId="LiveId" clId="{BF370442-DD29-4340-BDAA-5ECFF8ED1AAC}" dt="2021-09-07T13:26:03.245" v="908"/>
          <ac:spMkLst>
            <pc:docMk/>
            <pc:sldMk cId="2458110807" sldId="711"/>
            <ac:spMk id="3" creationId="{5A1CBC6B-CDAA-44B2-871C-DFBD8C743116}"/>
          </ac:spMkLst>
        </pc:spChg>
        <pc:picChg chg="add mod">
          <ac:chgData name="Timo Mühlhaus" userId="1b6b3aba618dadac" providerId="LiveId" clId="{BF370442-DD29-4340-BDAA-5ECFF8ED1AAC}" dt="2021-09-07T13:26:06.531" v="909" actId="27614"/>
          <ac:picMkLst>
            <pc:docMk/>
            <pc:sldMk cId="2458110807" sldId="711"/>
            <ac:picMk id="5" creationId="{297D187E-936C-433E-99CB-AD59FF6E1149}"/>
          </ac:picMkLst>
        </pc:picChg>
      </pc:sldChg>
      <pc:sldChg chg="addSp delSp modSp add mod">
        <pc:chgData name="Timo Mühlhaus" userId="1b6b3aba618dadac" providerId="LiveId" clId="{BF370442-DD29-4340-BDAA-5ECFF8ED1AAC}" dt="2021-09-07T15:15:10.441" v="1111" actId="1038"/>
        <pc:sldMkLst>
          <pc:docMk/>
          <pc:sldMk cId="3770808767" sldId="712"/>
        </pc:sldMkLst>
        <pc:spChg chg="add del mod">
          <ac:chgData name="Timo Mühlhaus" userId="1b6b3aba618dadac" providerId="LiveId" clId="{BF370442-DD29-4340-BDAA-5ECFF8ED1AAC}" dt="2021-09-07T15:15:07.689" v="1110" actId="478"/>
          <ac:spMkLst>
            <pc:docMk/>
            <pc:sldMk cId="3770808767" sldId="712"/>
            <ac:spMk id="3" creationId="{C055B636-31C2-445B-A613-E3DD82E586C3}"/>
          </ac:spMkLst>
        </pc:spChg>
        <pc:picChg chg="del mod">
          <ac:chgData name="Timo Mühlhaus" userId="1b6b3aba618dadac" providerId="LiveId" clId="{BF370442-DD29-4340-BDAA-5ECFF8ED1AAC}" dt="2021-09-07T15:14:04.394" v="1096" actId="478"/>
          <ac:picMkLst>
            <pc:docMk/>
            <pc:sldMk cId="3770808767" sldId="712"/>
            <ac:picMk id="4" creationId="{E30028B1-194B-4C9F-86D8-7DF74EF621F7}"/>
          </ac:picMkLst>
        </pc:picChg>
        <pc:picChg chg="add mod ord">
          <ac:chgData name="Timo Mühlhaus" userId="1b6b3aba618dadac" providerId="LiveId" clId="{BF370442-DD29-4340-BDAA-5ECFF8ED1AAC}" dt="2021-09-07T15:14:03.040" v="1094" actId="167"/>
          <ac:picMkLst>
            <pc:docMk/>
            <pc:sldMk cId="3770808767" sldId="712"/>
            <ac:picMk id="8" creationId="{52BDE471-2393-42A3-A073-9B9B6FD92E6F}"/>
          </ac:picMkLst>
        </pc:picChg>
        <pc:picChg chg="del">
          <ac:chgData name="Timo Mühlhaus" userId="1b6b3aba618dadac" providerId="LiveId" clId="{BF370442-DD29-4340-BDAA-5ECFF8ED1AAC}" dt="2021-09-07T15:15:02.476" v="1109" actId="478"/>
          <ac:picMkLst>
            <pc:docMk/>
            <pc:sldMk cId="3770808767" sldId="712"/>
            <ac:picMk id="9" creationId="{1489591D-F853-40CC-A0E7-7672B92F7E7C}"/>
          </ac:picMkLst>
        </pc:picChg>
        <pc:picChg chg="add mod ord">
          <ac:chgData name="Timo Mühlhaus" userId="1b6b3aba618dadac" providerId="LiveId" clId="{BF370442-DD29-4340-BDAA-5ECFF8ED1AAC}" dt="2021-09-07T15:15:10.441" v="1111" actId="1038"/>
          <ac:picMkLst>
            <pc:docMk/>
            <pc:sldMk cId="3770808767" sldId="712"/>
            <ac:picMk id="10" creationId="{9E3B9A7B-C309-4B73-A835-30295971B481}"/>
          </ac:picMkLst>
        </pc:picChg>
      </pc:sldChg>
      <pc:sldChg chg="addSp delSp modSp add mod">
        <pc:chgData name="Timo Mühlhaus" userId="1b6b3aba618dadac" providerId="LiveId" clId="{BF370442-DD29-4340-BDAA-5ECFF8ED1AAC}" dt="2021-09-07T15:17:34.433" v="1140" actId="478"/>
        <pc:sldMkLst>
          <pc:docMk/>
          <pc:sldMk cId="1564253032" sldId="713"/>
        </pc:sldMkLst>
        <pc:picChg chg="del">
          <ac:chgData name="Timo Mühlhaus" userId="1b6b3aba618dadac" providerId="LiveId" clId="{BF370442-DD29-4340-BDAA-5ECFF8ED1AAC}" dt="2021-09-07T15:16:38.006" v="1130" actId="478"/>
          <ac:picMkLst>
            <pc:docMk/>
            <pc:sldMk cId="1564253032" sldId="713"/>
            <ac:picMk id="8" creationId="{52BDE471-2393-42A3-A073-9B9B6FD92E6F}"/>
          </ac:picMkLst>
        </pc:picChg>
        <pc:picChg chg="add mod ord">
          <ac:chgData name="Timo Mühlhaus" userId="1b6b3aba618dadac" providerId="LiveId" clId="{BF370442-DD29-4340-BDAA-5ECFF8ED1AAC}" dt="2021-09-07T15:16:36.716" v="1129" actId="167"/>
          <ac:picMkLst>
            <pc:docMk/>
            <pc:sldMk cId="1564253032" sldId="713"/>
            <ac:picMk id="9" creationId="{A60667D5-BA84-47D1-8B56-CA186457D3AA}"/>
          </ac:picMkLst>
        </pc:picChg>
        <pc:picChg chg="del">
          <ac:chgData name="Timo Mühlhaus" userId="1b6b3aba618dadac" providerId="LiveId" clId="{BF370442-DD29-4340-BDAA-5ECFF8ED1AAC}" dt="2021-09-07T15:17:34.433" v="1140" actId="478"/>
          <ac:picMkLst>
            <pc:docMk/>
            <pc:sldMk cId="1564253032" sldId="713"/>
            <ac:picMk id="10" creationId="{9E3B9A7B-C309-4B73-A835-30295971B481}"/>
          </ac:picMkLst>
        </pc:picChg>
        <pc:picChg chg="add mod ord">
          <ac:chgData name="Timo Mühlhaus" userId="1b6b3aba618dadac" providerId="LiveId" clId="{BF370442-DD29-4340-BDAA-5ECFF8ED1AAC}" dt="2021-09-07T15:17:32.840" v="1139" actId="167"/>
          <ac:picMkLst>
            <pc:docMk/>
            <pc:sldMk cId="1564253032" sldId="713"/>
            <ac:picMk id="11" creationId="{0B139726-64D6-416B-A6F4-5C15600F730F}"/>
          </ac:picMkLst>
        </pc:picChg>
      </pc:sldChg>
      <pc:sldChg chg="add del">
        <pc:chgData name="Timo Mühlhaus" userId="1b6b3aba618dadac" providerId="LiveId" clId="{BF370442-DD29-4340-BDAA-5ECFF8ED1AAC}" dt="2021-09-07T15:15:38.757" v="1113" actId="47"/>
        <pc:sldMkLst>
          <pc:docMk/>
          <pc:sldMk cId="2062428739" sldId="713"/>
        </pc:sldMkLst>
      </pc:sldChg>
      <pc:sldChg chg="add del">
        <pc:chgData name="Timo Mühlhaus" userId="1b6b3aba618dadac" providerId="LiveId" clId="{BF370442-DD29-4340-BDAA-5ECFF8ED1AAC}" dt="2021-09-07T18:08:54.521" v="1320" actId="47"/>
        <pc:sldMkLst>
          <pc:docMk/>
          <pc:sldMk cId="4184244007" sldId="714"/>
        </pc:sldMkLst>
      </pc:sldChg>
      <pc:sldChg chg="addSp delSp modSp new mod">
        <pc:chgData name="Timo Mühlhaus" userId="1b6b3aba618dadac" providerId="LiveId" clId="{BF370442-DD29-4340-BDAA-5ECFF8ED1AAC}" dt="2021-09-07T18:08:19.603" v="1300" actId="1076"/>
        <pc:sldMkLst>
          <pc:docMk/>
          <pc:sldMk cId="2159821058" sldId="715"/>
        </pc:sldMkLst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2" creationId="{E26C4C0C-4C8C-4CDD-A32A-776C38409389}"/>
          </ac:spMkLst>
        </pc:spChg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3" creationId="{A0BD4339-62F2-4C92-B520-C6FA2CA67586}"/>
          </ac:spMkLst>
        </pc:spChg>
        <pc:picChg chg="add mod">
          <ac:chgData name="Timo Mühlhaus" userId="1b6b3aba618dadac" providerId="LiveId" clId="{BF370442-DD29-4340-BDAA-5ECFF8ED1AAC}" dt="2021-09-07T18:08:19.603" v="1300" actId="1076"/>
          <ac:picMkLst>
            <pc:docMk/>
            <pc:sldMk cId="2159821058" sldId="715"/>
            <ac:picMk id="4" creationId="{F46AC0B3-8C39-4ACF-9093-4BDEFF79E432}"/>
          </ac:picMkLst>
        </pc:picChg>
      </pc:sldChg>
      <pc:sldChg chg="addSp delSp modSp add mod ord">
        <pc:chgData name="Timo Mühlhaus" userId="1b6b3aba618dadac" providerId="LiveId" clId="{BF370442-DD29-4340-BDAA-5ECFF8ED1AAC}" dt="2021-09-08T06:11:50.502" v="3621" actId="20577"/>
        <pc:sldMkLst>
          <pc:docMk/>
          <pc:sldMk cId="3928648499" sldId="716"/>
        </pc:sldMkLst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4" creationId="{899EC80C-1587-478F-A946-56A0154F11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" creationId="{C0A0A075-813B-4B18-8830-580993C0F08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" creationId="{3270531A-6896-4681-964C-8F4C8A1528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8" creationId="{E6D90CE5-9199-489E-A8B7-A1CCB3CA78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9" creationId="{0B4C43F9-068F-4A9C-8216-18E57D9A4BA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" creationId="{EABF6116-74F0-4DC6-BE37-CFC03260ED6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" creationId="{3399720C-5596-4BE5-AA11-ECCAA090D6BF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2" creationId="{25D242AE-BC57-48FA-8256-79C353C4BED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3" creationId="{528C8C4A-A4DE-4165-880A-6BCA769CE28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" creationId="{51F15953-3B83-4440-B0D9-8CC5DFCEA24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" creationId="{B91F3A4E-8010-41B4-8764-0E12B0A719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" creationId="{5BB1AF2F-B914-48BF-A7FD-AD84CDC7C87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" creationId="{0F5486A1-1ED8-4C42-9142-FC4864A0D60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" creationId="{56D62029-EB52-48EC-BE6A-A61F4590813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" creationId="{6C2EE3B1-0543-479F-8840-F026BB2B800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" creationId="{303911E0-BD45-4CAF-802C-084F9DAE1F9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" creationId="{C50C2E2B-12C9-4EFD-8AF7-E5C52EB4487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" creationId="{C8F092A8-5AD0-464D-A381-9A2CEBC0840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" creationId="{3D30C908-C46D-412F-9E3F-C7B3EDA3EFF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" creationId="{A65EE417-6457-453C-ABC2-F9F4639D61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5" creationId="{CBBDF2B0-F5DB-41C2-9CFE-46E23F0C07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6" creationId="{148D3F0D-E57C-4104-B4BD-7533BFB6AC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7" creationId="{E9ED2D41-C8BC-4201-8137-3F1DD0389F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8" creationId="{3F5D20F1-F75F-4098-833B-842E5046949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9" creationId="{321B65C3-0B30-4D18-A2CF-F610F52C542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0" creationId="{C355EF0E-468F-46A9-A86B-1B84AD8868C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1" creationId="{BB7CAF6A-EFE8-4E60-B9C4-38A8F49D57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2" creationId="{2F138751-0EC7-4308-8BFA-B2B2C9D38ED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3" creationId="{2FD481F9-ED38-43CB-8A5D-D5B1EC6EF22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4" creationId="{80AAC640-0AF4-4A31-9B1A-257FEBF5D9D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5" creationId="{30D3D987-94A2-4604-9F37-56B58ADEC84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6" creationId="{2D3B2599-20C4-4E6D-81DC-8770462397F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7" creationId="{13E34972-C4AD-45F5-8BCE-8C7143ECC2E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8" creationId="{37E97CA4-38AE-47F9-B177-C201FFE14E1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9" creationId="{939AF6AB-60E3-4D34-9ABF-6FED47BFD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0" creationId="{FF9D7FF9-5AE5-4466-BBCD-766BB88630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1" creationId="{3695BC61-8B52-4F99-86EC-8ABDA2384F7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1" creationId="{6B24021C-9F93-4362-B129-653CDE1BAF3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2" creationId="{8ADFF09C-ED20-40BF-9637-07E7BD048B4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3" creationId="{9AE0BDDB-DE2B-4CD2-B78C-6FD999570C4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4" creationId="{5800E6E1-C834-4F18-98A2-8F7E3CBA7F4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5" creationId="{8334F011-DD80-4924-804C-F907C597D8F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6" creationId="{8B8776F7-CBC6-48E9-8D43-D000451BB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7" creationId="{7F7CE580-AF4F-4501-939B-477B468A3E7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9" creationId="{8A3952B4-B93B-4D36-8334-AF125FE9D4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0" creationId="{3CAB08FD-C58F-4844-83BC-C5D4AE59515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1" creationId="{8B8F7EB0-DCC0-4984-A35B-39081E762077}"/>
          </ac:spMkLst>
        </pc:spChg>
        <pc:spChg chg="del mod topLvl">
          <ac:chgData name="Timo Mühlhaus" userId="1b6b3aba618dadac" providerId="LiveId" clId="{BF370442-DD29-4340-BDAA-5ECFF8ED1AAC}" dt="2021-09-08T05:41:54.831" v="3083" actId="478"/>
          <ac:spMkLst>
            <pc:docMk/>
            <pc:sldMk cId="3928648499" sldId="716"/>
            <ac:spMk id="84" creationId="{B82F6AB1-90F1-478C-8B91-C7927256ADD4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5" creationId="{98681169-C81A-419B-BD94-AF3526FB7396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7" creationId="{65ED76D2-DFDC-496D-8736-74E3796C13CD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96" creationId="{11EB3AA2-D70C-4674-8797-DEBEBFE02BF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1" creationId="{93F21B30-7783-404C-B2A3-DD7E03B33F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2" creationId="{B3334537-2146-4EDB-891C-F6C08DB661E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3" creationId="{9C965E15-2F2B-40AA-8376-07915861E40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4" creationId="{C10EA55F-81BD-4B5C-BAF3-AD98803D215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5" creationId="{40B83CA5-A713-4EDC-B318-28979EDC00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6" creationId="{1CBA58DE-356F-423C-A468-B6AD2411CBD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7" creationId="{3023AB67-A40F-463A-9775-A9E8DAC7593D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3" creationId="{7C5C27BD-165F-4713-823D-EF969B65CBE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4" creationId="{FE5367F0-5540-4CD3-A56C-28EB4344FA4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7" creationId="{EA4F7396-8F2B-49D9-978D-279E4FAFDEF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9" creationId="{0EF20FFF-BD21-4DF2-B8F3-E03157EA57C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0" creationId="{CE08E159-5634-489A-A20E-D0D3AFB843B7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121" creationId="{4B512D89-1049-468C-AC21-1BE95E2154B6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2" creationId="{FA5CCD39-DED4-4BB6-AAF5-B3270FA66A8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3" creationId="{F34E6AAC-BFAB-4212-AE95-D70A27196E38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4" creationId="{4E6700F2-5C7C-464C-89AE-787DC3CB52C5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5" creationId="{5111BFF1-E4C6-4F85-9404-3E9400EC568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6" creationId="{16DAAD37-4C29-4E19-9ADE-76536F564DD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7" creationId="{D22358E9-AE6C-449B-BAB0-8AFCE3DABE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5" creationId="{EC46BC96-096E-4C45-89C2-4BC112BD86F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6" creationId="{8375A2BE-880F-4519-932D-5857319585A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0" creationId="{6F47AF85-4A4B-461D-BD6A-1B583999AEA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1" creationId="{4A973F9A-7E5C-49E4-968E-FA7C2D9689C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8" creationId="{C2607DD6-AEE4-4D05-8336-5ED2E83B5D5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9" creationId="{2F64C772-694D-416C-90FA-E31AF4316E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2" creationId="{FE8AEE9A-E346-446A-B78C-F8CBD832C10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5" creationId="{25355D9D-038A-400D-940C-4402E26251D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8" creationId="{34DFC685-93B8-4A41-92B4-BC759BB08DD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9" creationId="{57EC1281-3598-471C-B5D1-2B160695FE4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0" creationId="{894688BD-2892-4B6B-B1A0-55AF4D0ABAD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3" creationId="{66F6987E-D972-43B8-8179-DD8F53B989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4" creationId="{AFD43C87-4677-496A-ADBA-A1A1404074F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5" creationId="{FD809FFC-BC8A-4587-AE6D-E90A62129EFB}"/>
          </ac:spMkLst>
        </pc:spChg>
        <pc:spChg chg="del mod topLvl">
          <ac:chgData name="Timo Mühlhaus" userId="1b6b3aba618dadac" providerId="LiveId" clId="{BF370442-DD29-4340-BDAA-5ECFF8ED1AAC}" dt="2021-09-08T05:41:42.274" v="3077" actId="478"/>
          <ac:spMkLst>
            <pc:docMk/>
            <pc:sldMk cId="3928648499" sldId="716"/>
            <ac:spMk id="176" creationId="{7C73A4BD-F395-498A-84FE-6565DA4C89D8}"/>
          </ac:spMkLst>
        </pc:spChg>
        <pc:spChg chg="del">
          <ac:chgData name="Timo Mühlhaus" userId="1b6b3aba618dadac" providerId="LiveId" clId="{BF370442-DD29-4340-BDAA-5ECFF8ED1AAC}" dt="2021-09-08T05:41:37.251" v="3075" actId="478"/>
          <ac:spMkLst>
            <pc:docMk/>
            <pc:sldMk cId="3928648499" sldId="716"/>
            <ac:spMk id="177" creationId="{2C3F6426-DD95-4963-8A2E-8D4C294A92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0" creationId="{46596812-0AF2-4C6E-83F6-79834B7F309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1" creationId="{A4CE520E-D6AF-48C0-9199-541500550D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3" creationId="{01B4C7D9-9915-487A-A527-9B9AB24F1D2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4" creationId="{ED59320F-FF41-44EF-9B1F-09DFC537990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87" creationId="{6C1FAB9D-9C75-48B3-AE30-C41D17FE184B}"/>
          </ac:spMkLst>
        </pc:spChg>
        <pc:spChg chg="del">
          <ac:chgData name="Timo Mühlhaus" userId="1b6b3aba618dadac" providerId="LiveId" clId="{BF370442-DD29-4340-BDAA-5ECFF8ED1AAC}" dt="2021-09-08T05:42:06.977" v="3086" actId="478"/>
          <ac:spMkLst>
            <pc:docMk/>
            <pc:sldMk cId="3928648499" sldId="716"/>
            <ac:spMk id="191" creationId="{846D9524-7861-4FD1-96AD-BCC7F581A3A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6" creationId="{D9869105-0D69-48CE-AD9F-483DFB5C2E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7" creationId="{4FC7D12E-5820-471F-B7DA-FD80F2A1C85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8" creationId="{0247B1C2-0665-4A47-B9F4-A72557BF18D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9" creationId="{C700A2EA-8ECC-4CC2-8B0A-1D372CE1C80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2" creationId="{F28BD027-E1D7-4CFE-8622-21352386A1A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3" creationId="{30B51B9F-7006-4E4B-8408-23C0956703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6" creationId="{F0A29524-0312-47F4-B7BA-22941CFF391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7" creationId="{87809A17-1B7D-4627-85EE-A4381D5838B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8" creationId="{0F1188ED-3C3C-4C8F-83BC-03880772805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9" creationId="{D12D2C7B-7814-4FA7-A4E0-02DE7630A8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0" creationId="{1691D651-93A0-4837-986F-DB5A873273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4" creationId="{1FD75CD5-72DF-401B-9550-DE758230FD2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7" creationId="{31588C41-C030-4EB6-979C-877B957AD2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7" creationId="{B14CE027-FFB4-4D4E-A24A-6572D7E3638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8" creationId="{0D5259D4-4840-46ED-801B-F964B8E3487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1" creationId="{1168E15B-5992-4306-8E50-BFE6E6D38C5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3" creationId="{1AFE972A-CD39-4C7A-B422-AFFB100D4D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4" creationId="{5EA338D9-1FFA-4CFB-9863-7501FE14AD4B}"/>
          </ac:spMkLst>
        </pc:spChg>
        <pc:spChg chg="mod">
          <ac:chgData name="Timo Mühlhaus" userId="1b6b3aba618dadac" providerId="LiveId" clId="{BF370442-DD29-4340-BDAA-5ECFF8ED1AAC}" dt="2021-09-08T06:11:50.502" v="3621" actId="20577"/>
          <ac:spMkLst>
            <pc:docMk/>
            <pc:sldMk cId="3928648499" sldId="716"/>
            <ac:spMk id="246" creationId="{B10BF335-EFDC-4C71-994C-7F35F492D9FA}"/>
          </ac:spMkLst>
        </pc:spChg>
        <pc:grpChg chg="del">
          <ac:chgData name="Timo Mühlhaus" userId="1b6b3aba618dadac" providerId="LiveId" clId="{BF370442-DD29-4340-BDAA-5ECFF8ED1AAC}" dt="2021-09-08T05:41:35.778" v="3074" actId="478"/>
          <ac:grpSpMkLst>
            <pc:docMk/>
            <pc:sldMk cId="3928648499" sldId="716"/>
            <ac:grpSpMk id="2" creationId="{52414AC6-588C-4D53-974E-EE1CA9EFD5EA}"/>
          </ac:grpSpMkLst>
        </pc:grpChg>
        <pc:grpChg chg="add mod">
          <ac:chgData name="Timo Mühlhaus" userId="1b6b3aba618dadac" providerId="LiveId" clId="{BF370442-DD29-4340-BDAA-5ECFF8ED1AAC}" dt="2021-09-08T05:42:03.853" v="3085" actId="1076"/>
          <ac:grpSpMkLst>
            <pc:docMk/>
            <pc:sldMk cId="3928648499" sldId="716"/>
            <ac:grpSpMk id="3" creationId="{CD40FD43-5908-4087-8BA5-4DDDF127DFE3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5" creationId="{5BABD93C-D6AB-4F7C-AEF8-8B98DBECFA2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50" creationId="{5359B394-B591-4990-8BB0-FC76DBAEBF32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68" creationId="{CD92386D-E3D4-4046-8004-230F18AAE381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72" creationId="{BF7A361F-6A62-4E12-874E-44322F47D31C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83" creationId="{C7394AD3-943C-4287-8996-96BB53F40F0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00" creationId="{FFFB50D3-4719-4A88-BB46-66CC23636993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12" creationId="{118877F1-1CEA-4CEF-8418-CCD67509B192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16" creationId="{C7D8CCEC-5E2D-4E1D-8966-B15A22E35547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48" creationId="{0A2EA6C8-A714-4455-BDA8-C29BB42B474D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49" creationId="{3FCB31AA-EFD8-4886-B390-4CF0901F031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2" creationId="{EE453A3C-FF48-48B1-9C97-D4264262B86A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3" creationId="{9349C00E-E38B-44E8-806F-BE2290A6B10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4" creationId="{477831A4-DBB5-4456-A3E8-336EF976A6A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5" creationId="{61573B9F-8871-40D2-A833-400A38F9333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6" creationId="{970437F1-348A-4FDA-AB14-EEA948FDA7B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7" creationId="{9B94F8C3-7CE7-4D5F-B974-0F53484FBA5D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78" creationId="{9F6A8D59-4F20-45EA-A270-06C1A36E22E9}"/>
          </ac:grpSpMkLst>
        </pc:grpChg>
        <pc:grpChg chg="del mod topLvl">
          <ac:chgData name="Timo Mühlhaus" userId="1b6b3aba618dadac" providerId="LiveId" clId="{BF370442-DD29-4340-BDAA-5ECFF8ED1AAC}" dt="2021-09-08T05:41:46.399" v="3079" actId="478"/>
          <ac:grpSpMkLst>
            <pc:docMk/>
            <pc:sldMk cId="3928648499" sldId="716"/>
            <ac:grpSpMk id="179" creationId="{F76EB288-19DC-428F-9947-CC861DF6A3D3}"/>
          </ac:grpSpMkLst>
        </pc:grpChg>
        <pc:grpChg chg="del mod topLvl">
          <ac:chgData name="Timo Mühlhaus" userId="1b6b3aba618dadac" providerId="LiveId" clId="{BF370442-DD29-4340-BDAA-5ECFF8ED1AAC}" dt="2021-09-08T05:41:44.973" v="3078" actId="478"/>
          <ac:grpSpMkLst>
            <pc:docMk/>
            <pc:sldMk cId="3928648499" sldId="716"/>
            <ac:grpSpMk id="182" creationId="{6094DA37-3EF5-4068-A405-C2A265E2BCEA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95" creationId="{4AEF61AC-6CE9-4494-8E87-391E4F406AD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18" creationId="{5F05E366-D907-4009-900A-3F82FCE70E51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225" creationId="{036705BA-FCB7-42E1-9684-CC48AB34503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36" creationId="{F67D1899-4B00-4BA0-A504-2998BF843ADA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39" creationId="{1066CB97-A430-4E1B-93F5-9EB5D25058A9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40" creationId="{CC9FCE0E-C1B4-4721-8460-4059A1CB83E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2" creationId="{743540C7-D091-4354-AA4F-D7BA5BE2590B}"/>
          </ac:grpSpMkLst>
        </pc:grpChg>
        <pc:grpChg chg="del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5" creationId="{86A42DB7-6112-4F13-B87F-D9187F22C898}"/>
          </ac:grpSpMkLst>
        </pc:grp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86" creationId="{499C7EEC-A7B6-4403-9568-47438036F2EF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15" creationId="{1BE9C025-9504-4895-BD7C-2759ECC3B374}"/>
          </ac:picMkLst>
        </pc:pic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118" creationId="{AF17DE92-B390-4C65-B9A2-9A8A9A7D93C1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24" creationId="{01A55D9F-C6D7-46F2-A5DD-DB004AE097D4}"/>
          </ac:picMkLst>
        </pc:picChg>
        <pc:picChg chg="del mod topLvl">
          <ac:chgData name="Timo Mühlhaus" userId="1b6b3aba618dadac" providerId="LiveId" clId="{BF370442-DD29-4340-BDAA-5ECFF8ED1AAC}" dt="2021-09-08T05:41:46.399" v="3079" actId="478"/>
          <ac:picMkLst>
            <pc:docMk/>
            <pc:sldMk cId="3928648499" sldId="716"/>
            <ac:picMk id="188" creationId="{FACE972C-4847-41FB-B1E4-9AECB81547A3}"/>
          </ac:picMkLst>
        </pc:picChg>
        <pc:picChg chg="del mod topLvl">
          <ac:chgData name="Timo Mühlhaus" userId="1b6b3aba618dadac" providerId="LiveId" clId="{BF370442-DD29-4340-BDAA-5ECFF8ED1AAC}" dt="2021-09-08T05:41:44.973" v="3078" actId="478"/>
          <ac:picMkLst>
            <pc:docMk/>
            <pc:sldMk cId="3928648499" sldId="716"/>
            <ac:picMk id="189" creationId="{5F43E8C9-8322-48B0-94E4-DE164594F136}"/>
          </ac:picMkLst>
        </pc:pic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0" creationId="{05F64B8A-3DC7-4037-AEA1-A3FB307EF69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1" creationId="{7A98DCFE-0706-4E05-A888-5BB5C0A6AD7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3" creationId="{7FE0D0A9-C193-4B3A-96D5-2AD1255462A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4" creationId="{0E9A96D6-A90B-44AE-A41E-BFEE51D2FAA0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6" creationId="{0561C7A2-CE8C-4F4D-B6D8-11732E0E2463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7" creationId="{C74B55B4-5AEC-4A04-A15F-E820BCD5743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1" creationId="{48EB602B-D7E9-4ABA-A7DE-D7314923EB7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2" creationId="{3C2D8EC2-C8B5-4645-97AB-10A21EA26092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04" creationId="{CB313687-E2C6-472C-8078-FCE7E02A068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2" creationId="{B7AAD10D-233C-4173-9317-F1CA41FD70A7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3" creationId="{C8FDF4C1-D069-4817-819F-88C72E36BB7C}"/>
          </ac:cxnSpMkLst>
        </pc:cxnChg>
      </pc:sldChg>
      <pc:sldChg chg="addSp delSp modSp new mod">
        <pc:chgData name="Timo Mühlhaus" userId="1b6b3aba618dadac" providerId="LiveId" clId="{BF370442-DD29-4340-BDAA-5ECFF8ED1AAC}" dt="2021-09-08T08:13:57.389" v="3962" actId="1037"/>
        <pc:sldMkLst>
          <pc:docMk/>
          <pc:sldMk cId="1202996092" sldId="717"/>
        </pc:sldMkLst>
        <pc:spChg chg="mod">
          <ac:chgData name="Timo Mühlhaus" userId="1b6b3aba618dadac" providerId="LiveId" clId="{BF370442-DD29-4340-BDAA-5ECFF8ED1AAC}" dt="2021-09-07T19:28:32.070" v="1516" actId="313"/>
          <ac:spMkLst>
            <pc:docMk/>
            <pc:sldMk cId="1202996092" sldId="717"/>
            <ac:spMk id="2" creationId="{B455024A-0321-443E-9247-25A6679DD675}"/>
          </ac:spMkLst>
        </pc:spChg>
        <pc:spChg chg="add del">
          <ac:chgData name="Timo Mühlhaus" userId="1b6b3aba618dadac" providerId="LiveId" clId="{BF370442-DD29-4340-BDAA-5ECFF8ED1AAC}" dt="2021-09-08T08:11:03.102" v="3943"/>
          <ac:spMkLst>
            <pc:docMk/>
            <pc:sldMk cId="1202996092" sldId="717"/>
            <ac:spMk id="3" creationId="{9CD6F029-D047-4C60-BE80-65DE4CD3313F}"/>
          </ac:spMkLst>
        </pc:spChg>
        <pc:spChg chg="del">
          <ac:chgData name="Timo Mühlhaus" userId="1b6b3aba618dadac" providerId="LiveId" clId="{BF370442-DD29-4340-BDAA-5ECFF8ED1AAC}" dt="2021-09-07T19:22:46.080" v="1442"/>
          <ac:spMkLst>
            <pc:docMk/>
            <pc:sldMk cId="1202996092" sldId="717"/>
            <ac:spMk id="3" creationId="{BF7C0C08-D486-428D-B56F-95FBFEA953B4}"/>
          </ac:spMkLst>
        </pc:spChg>
        <pc:spChg chg="add mod">
          <ac:chgData name="Timo Mühlhaus" userId="1b6b3aba618dadac" providerId="LiveId" clId="{BF370442-DD29-4340-BDAA-5ECFF8ED1AAC}" dt="2021-09-08T07:54:04.959" v="3789" actId="1076"/>
          <ac:spMkLst>
            <pc:docMk/>
            <pc:sldMk cId="1202996092" sldId="717"/>
            <ac:spMk id="6" creationId="{20B6B211-6486-45DF-9FAE-1D825E62F1AE}"/>
          </ac:spMkLst>
        </pc:spChg>
        <pc:spChg chg="add del mod ord">
          <ac:chgData name="Timo Mühlhaus" userId="1b6b3aba618dadac" providerId="LiveId" clId="{BF370442-DD29-4340-BDAA-5ECFF8ED1AAC}" dt="2021-09-07T19:28:11.412" v="1512" actId="478"/>
          <ac:spMkLst>
            <pc:docMk/>
            <pc:sldMk cId="1202996092" sldId="717"/>
            <ac:spMk id="7" creationId="{980F7E2B-1B59-4B18-A0E1-23F3C4A187C6}"/>
          </ac:spMkLst>
        </pc:spChg>
        <pc:spChg chg="add del mod">
          <ac:chgData name="Timo Mühlhaus" userId="1b6b3aba618dadac" providerId="LiveId" clId="{BF370442-DD29-4340-BDAA-5ECFF8ED1AAC}" dt="2021-09-08T07:53:46.293" v="3787" actId="478"/>
          <ac:spMkLst>
            <pc:docMk/>
            <pc:sldMk cId="1202996092" sldId="717"/>
            <ac:spMk id="8" creationId="{20400224-40F4-45C8-8DEF-A81A9ABC59B7}"/>
          </ac:spMkLst>
        </pc:spChg>
        <pc:spChg chg="add mod">
          <ac:chgData name="Timo Mühlhaus" userId="1b6b3aba618dadac" providerId="LiveId" clId="{BF370442-DD29-4340-BDAA-5ECFF8ED1AAC}" dt="2021-09-08T08:13:57.389" v="3962" actId="1037"/>
          <ac:spMkLst>
            <pc:docMk/>
            <pc:sldMk cId="1202996092" sldId="717"/>
            <ac:spMk id="9" creationId="{38B1FED6-A5F4-4197-B580-2CD6DE2CE964}"/>
          </ac:spMkLst>
        </pc:spChg>
        <pc:picChg chg="add mod modCrop">
          <ac:chgData name="Timo Mühlhaus" userId="1b6b3aba618dadac" providerId="LiveId" clId="{BF370442-DD29-4340-BDAA-5ECFF8ED1AAC}" dt="2021-09-08T07:54:00.907" v="3788" actId="1076"/>
          <ac:picMkLst>
            <pc:docMk/>
            <pc:sldMk cId="1202996092" sldId="717"/>
            <ac:picMk id="5" creationId="{6091C0A6-9BBE-48B7-8231-76F6F9C316C6}"/>
          </ac:picMkLst>
        </pc:picChg>
        <pc:picChg chg="add mod ord">
          <ac:chgData name="Timo Mühlhaus" userId="1b6b3aba618dadac" providerId="LiveId" clId="{BF370442-DD29-4340-BDAA-5ECFF8ED1AAC}" dt="2021-09-08T05:33:39.092" v="3001" actId="167"/>
          <ac:picMkLst>
            <pc:docMk/>
            <pc:sldMk cId="1202996092" sldId="717"/>
            <ac:picMk id="7" creationId="{7C0D1B2D-C982-46C5-BED7-F0F2E046DCD1}"/>
          </ac:picMkLst>
        </pc:picChg>
        <pc:picChg chg="add mod modCrop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" creationId="{0C23ADA9-957B-4798-A15B-D9C512C0346C}"/>
          </ac:picMkLst>
        </pc:picChg>
        <pc:picChg chg="add mod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26" creationId="{4F945832-BC47-4448-B5EA-3B4937BFE7D2}"/>
          </ac:picMkLst>
        </pc:picChg>
      </pc:sldChg>
      <pc:sldChg chg="addSp delSp modSp add mod">
        <pc:chgData name="Timo Mühlhaus" userId="1b6b3aba618dadac" providerId="LiveId" clId="{BF370442-DD29-4340-BDAA-5ECFF8ED1AAC}" dt="2021-09-08T07:53:20.310" v="3786" actId="1076"/>
        <pc:sldMkLst>
          <pc:docMk/>
          <pc:sldMk cId="3080402779" sldId="718"/>
        </pc:sldMkLst>
        <pc:spChg chg="mod">
          <ac:chgData name="Timo Mühlhaus" userId="1b6b3aba618dadac" providerId="LiveId" clId="{BF370442-DD29-4340-BDAA-5ECFF8ED1AAC}" dt="2021-09-08T07:52:42.586" v="3769" actId="14100"/>
          <ac:spMkLst>
            <pc:docMk/>
            <pc:sldMk cId="3080402779" sldId="718"/>
            <ac:spMk id="3" creationId="{E6050A5C-3C7C-49B3-815E-AC177B5B6843}"/>
          </ac:spMkLst>
        </pc:spChg>
        <pc:spChg chg="add del mod">
          <ac:chgData name="Timo Mühlhaus" userId="1b6b3aba618dadac" providerId="LiveId" clId="{BF370442-DD29-4340-BDAA-5ECFF8ED1AAC}" dt="2021-09-08T07:50:59.225" v="3728" actId="478"/>
          <ac:spMkLst>
            <pc:docMk/>
            <pc:sldMk cId="3080402779" sldId="718"/>
            <ac:spMk id="75" creationId="{62254B5D-90EA-4165-BCD3-3E8969BD4506}"/>
          </ac:spMkLst>
        </pc:spChg>
        <pc:spChg chg="add mod">
          <ac:chgData name="Timo Mühlhaus" userId="1b6b3aba618dadac" providerId="LiveId" clId="{BF370442-DD29-4340-BDAA-5ECFF8ED1AAC}" dt="2021-09-08T07:53:20.310" v="3786" actId="1076"/>
          <ac:spMkLst>
            <pc:docMk/>
            <pc:sldMk cId="3080402779" sldId="718"/>
            <ac:spMk id="76" creationId="{E4FD99A9-43F4-4BA4-B2FD-DFDC2C45B583}"/>
          </ac:spMkLst>
        </pc:spChg>
        <pc:grpChg chg="del">
          <ac:chgData name="Timo Mühlhaus" userId="1b6b3aba618dadac" providerId="LiveId" clId="{BF370442-DD29-4340-BDAA-5ECFF8ED1AAC}" dt="2021-09-08T07:52:53.331" v="3770" actId="21"/>
          <ac:grpSpMkLst>
            <pc:docMk/>
            <pc:sldMk cId="3080402779" sldId="718"/>
            <ac:grpSpMk id="21" creationId="{73E91443-78DF-4AD0-ABBC-F5A81F70598C}"/>
          </ac:grpSpMkLst>
        </pc:grpChg>
        <pc:picChg chg="add mod">
          <ac:chgData name="Timo Mühlhaus" userId="1b6b3aba618dadac" providerId="LiveId" clId="{BF370442-DD29-4340-BDAA-5ECFF8ED1AAC}" dt="2021-09-08T07:53:04.866" v="3773" actId="1076"/>
          <ac:picMkLst>
            <pc:docMk/>
            <pc:sldMk cId="3080402779" sldId="718"/>
            <ac:picMk id="2" creationId="{CB4A9F9C-890F-4EB5-A4F0-C2B156DE9B72}"/>
          </ac:picMkLst>
        </pc:picChg>
        <pc:picChg chg="del">
          <ac:chgData name="Timo Mühlhaus" userId="1b6b3aba618dadac" providerId="LiveId" clId="{BF370442-DD29-4340-BDAA-5ECFF8ED1AAC}" dt="2021-09-08T07:51:01.486" v="3729" actId="478"/>
          <ac:picMkLst>
            <pc:docMk/>
            <pc:sldMk cId="3080402779" sldId="718"/>
            <ac:picMk id="74" creationId="{B12A1E8A-4D85-4E8E-B8D5-D5584F87EDC4}"/>
          </ac:picMkLst>
        </pc:picChg>
      </pc:sldChg>
      <pc:sldChg chg="addSp delSp modSp new mod">
        <pc:chgData name="Timo Mühlhaus" userId="1b6b3aba618dadac" providerId="LiveId" clId="{BF370442-DD29-4340-BDAA-5ECFF8ED1AAC}" dt="2021-09-08T08:32:01.289" v="4054" actId="12789"/>
        <pc:sldMkLst>
          <pc:docMk/>
          <pc:sldMk cId="4097632390" sldId="719"/>
        </pc:sldMkLst>
        <pc:spChg chg="mod">
          <ac:chgData name="Timo Mühlhaus" userId="1b6b3aba618dadac" providerId="LiveId" clId="{BF370442-DD29-4340-BDAA-5ECFF8ED1AAC}" dt="2021-09-08T08:31:52.217" v="4053" actId="20577"/>
          <ac:spMkLst>
            <pc:docMk/>
            <pc:sldMk cId="4097632390" sldId="719"/>
            <ac:spMk id="2" creationId="{05BB9B3B-98A2-43A3-A5D4-7083BCF2775D}"/>
          </ac:spMkLst>
        </pc:spChg>
        <pc:spChg chg="del">
          <ac:chgData name="Timo Mühlhaus" userId="1b6b3aba618dadac" providerId="LiveId" clId="{BF370442-DD29-4340-BDAA-5ECFF8ED1AAC}" dt="2021-09-07T19:44:33.226" v="1726" actId="478"/>
          <ac:spMkLst>
            <pc:docMk/>
            <pc:sldMk cId="4097632390" sldId="719"/>
            <ac:spMk id="3" creationId="{EAB561C5-868A-4A7B-9FE4-3BBF32684226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7" creationId="{ACC2AC7A-9AC6-4105-99CE-6F443B44B312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10" creationId="{261935D2-1E09-4968-8579-813364DD2721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2" creationId="{B2D73665-B626-44FB-80E7-FBCA9D72636D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4" creationId="{719CAD08-AA58-4EF2-AC41-ABF50194C0F5}"/>
          </ac:spMkLst>
        </pc:s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5" creationId="{E945AAB3-D402-4ED0-940C-3F3F3108A74D}"/>
          </ac:grpSpMkLst>
        </pc:gr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8" creationId="{601EF165-A39C-4813-8CBF-0A3B0500783E}"/>
          </ac:grpSpMkLst>
        </pc:grpChg>
        <pc:picChg chg="add mod">
          <ac:chgData name="Timo Mühlhaus" userId="1b6b3aba618dadac" providerId="LiveId" clId="{BF370442-DD29-4340-BDAA-5ECFF8ED1AAC}" dt="2021-09-07T19:45:00.671" v="1730" actId="1076"/>
          <ac:picMkLst>
            <pc:docMk/>
            <pc:sldMk cId="4097632390" sldId="719"/>
            <ac:picMk id="4" creationId="{02CADE23-B3B6-4AA7-B236-9C0A024B03F5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6" creationId="{487B6238-A325-4B27-B04C-DC6A3B9173DF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9" creationId="{44BAA546-7445-433C-A9C9-9CF35637C7E5}"/>
          </ac:picMkLst>
        </pc:picChg>
        <pc:cxnChg chg="add mod">
          <ac:chgData name="Timo Mühlhaus" userId="1b6b3aba618dadac" providerId="LiveId" clId="{BF370442-DD29-4340-BDAA-5ECFF8ED1AAC}" dt="2021-09-07T19:46:19.352" v="1797" actId="1076"/>
          <ac:cxnSpMkLst>
            <pc:docMk/>
            <pc:sldMk cId="4097632390" sldId="719"/>
            <ac:cxnSpMk id="11" creationId="{7EE6C57B-9EAD-4DB3-8C69-9A00B93AE5EB}"/>
          </ac:cxnSpMkLst>
        </pc:cxnChg>
      </pc:sldChg>
      <pc:sldChg chg="add del">
        <pc:chgData name="Timo Mühlhaus" userId="1b6b3aba618dadac" providerId="LiveId" clId="{BF370442-DD29-4340-BDAA-5ECFF8ED1AAC}" dt="2021-09-07T19:44:36.353" v="1728"/>
        <pc:sldMkLst>
          <pc:docMk/>
          <pc:sldMk cId="418744546" sldId="720"/>
        </pc:sldMkLst>
      </pc:sldChg>
      <pc:sldChg chg="addSp modSp new del mod">
        <pc:chgData name="Timo Mühlhaus" userId="1b6b3aba618dadac" providerId="LiveId" clId="{BF370442-DD29-4340-BDAA-5ECFF8ED1AAC}" dt="2021-09-08T07:48:43.950" v="3663" actId="47"/>
        <pc:sldMkLst>
          <pc:docMk/>
          <pc:sldMk cId="2425686816" sldId="720"/>
        </pc:sldMkLst>
        <pc:spChg chg="mod">
          <ac:chgData name="Timo Mühlhaus" userId="1b6b3aba618dadac" providerId="LiveId" clId="{BF370442-DD29-4340-BDAA-5ECFF8ED1AAC}" dt="2021-09-07T20:18:23.759" v="2126" actId="20577"/>
          <ac:spMkLst>
            <pc:docMk/>
            <pc:sldMk cId="2425686816" sldId="720"/>
            <ac:spMk id="2" creationId="{3815E0EE-D4C1-48AA-97A4-742840EA024C}"/>
          </ac:spMkLst>
        </pc:spChg>
        <pc:spChg chg="add mod">
          <ac:chgData name="Timo Mühlhaus" userId="1b6b3aba618dadac" providerId="LiveId" clId="{BF370442-DD29-4340-BDAA-5ECFF8ED1AAC}" dt="2021-09-08T06:13:37.681" v="3627" actId="1076"/>
          <ac:spMkLst>
            <pc:docMk/>
            <pc:sldMk cId="2425686816" sldId="720"/>
            <ac:spMk id="4" creationId="{19150218-79D6-46CD-B87E-1F7B7693D217}"/>
          </ac:spMkLst>
        </pc:spChg>
      </pc:sldChg>
      <pc:sldChg chg="del">
        <pc:chgData name="Timo Mühlhaus" userId="1b6b3aba618dadac" providerId="LiveId" clId="{BF370442-DD29-4340-BDAA-5ECFF8ED1AAC}" dt="2021-09-08T05:44:35.071" v="3126" actId="47"/>
        <pc:sldMkLst>
          <pc:docMk/>
          <pc:sldMk cId="3069491793" sldId="721"/>
        </pc:sldMkLst>
      </pc:sldChg>
      <pc:sldChg chg="modSp add mod">
        <pc:chgData name="Timo Mühlhaus" userId="1b6b3aba618dadac" providerId="LiveId" clId="{BF370442-DD29-4340-BDAA-5ECFF8ED1AAC}" dt="2021-09-08T08:17:43.653" v="3985" actId="20577"/>
        <pc:sldMkLst>
          <pc:docMk/>
          <pc:sldMk cId="3697647314" sldId="722"/>
        </pc:sldMkLst>
        <pc:spChg chg="mod">
          <ac:chgData name="Timo Mühlhaus" userId="1b6b3aba618dadac" providerId="LiveId" clId="{BF370442-DD29-4340-BDAA-5ECFF8ED1AAC}" dt="2021-09-08T08:17:43.653" v="3985" actId="20577"/>
          <ac:spMkLst>
            <pc:docMk/>
            <pc:sldMk cId="3697647314" sldId="722"/>
            <ac:spMk id="2" creationId="{740619E6-7177-40E2-8B07-53BDE6D27D67}"/>
          </ac:spMkLst>
        </pc:spChg>
      </pc:sldChg>
      <pc:sldChg chg="add del">
        <pc:chgData name="Timo Mühlhaus" userId="1b6b3aba618dadac" providerId="LiveId" clId="{BF370442-DD29-4340-BDAA-5ECFF8ED1AAC}" dt="2021-09-08T05:14:37.020" v="2403" actId="47"/>
        <pc:sldMkLst>
          <pc:docMk/>
          <pc:sldMk cId="3515333404" sldId="723"/>
        </pc:sldMkLst>
      </pc:sldChg>
      <pc:sldChg chg="delSp modSp add mod ord">
        <pc:chgData name="Timo Mühlhaus" userId="1b6b3aba618dadac" providerId="LiveId" clId="{BF370442-DD29-4340-BDAA-5ECFF8ED1AAC}" dt="2021-09-08T08:14:33.185" v="3966" actId="20577"/>
        <pc:sldMkLst>
          <pc:docMk/>
          <pc:sldMk cId="2620667548" sldId="724"/>
        </pc:sldMkLst>
        <pc:spChg chg="mod">
          <ac:chgData name="Timo Mühlhaus" userId="1b6b3aba618dadac" providerId="LiveId" clId="{BF370442-DD29-4340-BDAA-5ECFF8ED1AAC}" dt="2021-09-08T08:14:33.185" v="3966" actId="20577"/>
          <ac:spMkLst>
            <pc:docMk/>
            <pc:sldMk cId="2620667548" sldId="724"/>
            <ac:spMk id="2" creationId="{630A211B-9340-4F5C-BB86-8E2B508613B8}"/>
          </ac:spMkLst>
        </pc:spChg>
        <pc:spChg chg="del">
          <ac:chgData name="Timo Mühlhaus" userId="1b6b3aba618dadac" providerId="LiveId" clId="{BF370442-DD29-4340-BDAA-5ECFF8ED1AAC}" dt="2021-09-08T05:14:04.078" v="2393" actId="478"/>
          <ac:spMkLst>
            <pc:docMk/>
            <pc:sldMk cId="2620667548" sldId="724"/>
            <ac:spMk id="44" creationId="{6EB40EBF-A365-4825-B59D-7D6465398BF1}"/>
          </ac:spMkLst>
        </pc:spChg>
        <pc:spChg chg="del mod topLvl">
          <ac:chgData name="Timo Mühlhaus" userId="1b6b3aba618dadac" providerId="LiveId" clId="{BF370442-DD29-4340-BDAA-5ECFF8ED1AAC}" dt="2021-09-08T05:14:17.687" v="2399" actId="478"/>
          <ac:spMkLst>
            <pc:docMk/>
            <pc:sldMk cId="2620667548" sldId="724"/>
            <ac:spMk id="45" creationId="{0C702F0D-D5CD-49A6-A74B-917495CA9251}"/>
          </ac:spMkLst>
        </pc:spChg>
        <pc:spChg chg="del">
          <ac:chgData name="Timo Mühlhaus" userId="1b6b3aba618dadac" providerId="LiveId" clId="{BF370442-DD29-4340-BDAA-5ECFF8ED1AAC}" dt="2021-09-08T05:14:08.830" v="2394" actId="478"/>
          <ac:spMkLst>
            <pc:docMk/>
            <pc:sldMk cId="2620667548" sldId="724"/>
            <ac:spMk id="47" creationId="{15A83E90-8194-4643-8E7F-A6D29C754F1F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8" creationId="{223C3885-3EAB-4D8C-A2E8-EF1ED883BB76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9" creationId="{9C0207A7-8616-48BE-98D1-FE69F6D845E2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2" creationId="{195A072D-CDE1-4AB7-B96E-5A358BD1FB34}"/>
          </ac:spMkLst>
        </pc:spChg>
        <pc:spChg chg="del">
          <ac:chgData name="Timo Mühlhaus" userId="1b6b3aba618dadac" providerId="LiveId" clId="{BF370442-DD29-4340-BDAA-5ECFF8ED1AAC}" dt="2021-09-08T05:14:11.276" v="2395" actId="478"/>
          <ac:spMkLst>
            <pc:docMk/>
            <pc:sldMk cId="2620667548" sldId="724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7" creationId="{57F8A9FA-D7A3-4FD3-8AD6-F6902C9B540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9" creationId="{D59446F8-085D-4C34-9BE9-EEEC3D31D12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6" creationId="{AAD3CBA5-43AC-4EC6-A97A-F286361B402F}"/>
          </ac:grpSpMkLst>
        </pc:grpChg>
        <pc:grpChg chg="del mod topLvl">
          <ac:chgData name="Timo Mühlhaus" userId="1b6b3aba618dadac" providerId="LiveId" clId="{BF370442-DD29-4340-BDAA-5ECFF8ED1AAC}" dt="2021-09-08T05:14:16.904" v="2398" actId="478"/>
          <ac:grpSpMkLst>
            <pc:docMk/>
            <pc:sldMk cId="2620667548" sldId="724"/>
            <ac:grpSpMk id="51" creationId="{16666901-4B82-4B64-B66A-EF9CEAB8008A}"/>
          </ac:grpSpMkLst>
        </pc:grpChg>
        <pc:grpChg chg="del mod topLvl">
          <ac:chgData name="Timo Mühlhaus" userId="1b6b3aba618dadac" providerId="LiveId" clId="{BF370442-DD29-4340-BDAA-5ECFF8ED1AAC}" dt="2021-09-08T05:14:15.693" v="2397" actId="478"/>
          <ac:grpSpMkLst>
            <pc:docMk/>
            <pc:sldMk cId="2620667548" sldId="724"/>
            <ac:grpSpMk id="52" creationId="{A11EBBE8-3ADB-41DA-9124-C94F67936E40}"/>
          </ac:grpSpMkLst>
        </pc:grpChg>
        <pc:grpChg chg="del mod topLvl">
          <ac:chgData name="Timo Mühlhaus" userId="1b6b3aba618dadac" providerId="LiveId" clId="{BF370442-DD29-4340-BDAA-5ECFF8ED1AAC}" dt="2021-09-08T05:14:18.926" v="2400" actId="478"/>
          <ac:grpSpMkLst>
            <pc:docMk/>
            <pc:sldMk cId="2620667548" sldId="724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3" creationId="{E4C08B13-83D3-4AB2-A16B-1CAA7AB42737}"/>
          </ac:picMkLst>
        </pc:picChg>
      </pc:sldChg>
      <pc:sldChg chg="addSp delSp modSp add mod">
        <pc:chgData name="Timo Mühlhaus" userId="1b6b3aba618dadac" providerId="LiveId" clId="{BF370442-DD29-4340-BDAA-5ECFF8ED1AAC}" dt="2021-09-08T09:54:53.774" v="4114" actId="1037"/>
        <pc:sldMkLst>
          <pc:docMk/>
          <pc:sldMk cId="266960019" sldId="725"/>
        </pc:sldMkLst>
        <pc:spChg chg="mod">
          <ac:chgData name="Timo Mühlhaus" userId="1b6b3aba618dadac" providerId="LiveId" clId="{BF370442-DD29-4340-BDAA-5ECFF8ED1AAC}" dt="2021-09-08T08:17:25.434" v="3981" actId="20577"/>
          <ac:spMkLst>
            <pc:docMk/>
            <pc:sldMk cId="266960019" sldId="725"/>
            <ac:spMk id="2" creationId="{630A211B-9340-4F5C-BB86-8E2B508613B8}"/>
          </ac:spMkLst>
        </pc:spChg>
        <pc:spChg chg="add del mod">
          <ac:chgData name="Timo Mühlhaus" userId="1b6b3aba618dadac" providerId="LiveId" clId="{BF370442-DD29-4340-BDAA-5ECFF8ED1AAC}" dt="2021-09-08T05:15:57.309" v="2473" actId="478"/>
          <ac:spMkLst>
            <pc:docMk/>
            <pc:sldMk cId="266960019" sldId="725"/>
            <ac:spMk id="4" creationId="{06FBD486-898F-4808-908A-9EB84C4D088B}"/>
          </ac:spMkLst>
        </pc:spChg>
        <pc:spChg chg="del">
          <ac:chgData name="Timo Mühlhaus" userId="1b6b3aba618dadac" providerId="LiveId" clId="{BF370442-DD29-4340-BDAA-5ECFF8ED1AAC}" dt="2021-09-08T05:15:53.812" v="2471" actId="478"/>
          <ac:spMkLst>
            <pc:docMk/>
            <pc:sldMk cId="266960019" sldId="725"/>
            <ac:spMk id="24" creationId="{FC8C9B3C-E50B-4C9B-B8B7-45609A75F81D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4" creationId="{6EB40EBF-A365-4825-B59D-7D6465398BF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5" creationId="{0C702F0D-D5CD-49A6-A74B-917495CA925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7" creationId="{15A83E90-8194-4643-8E7F-A6D29C754F1F}"/>
          </ac:spMkLst>
        </pc:spChg>
        <pc:spChg chg="del">
          <ac:chgData name="Timo Mühlhaus" userId="1b6b3aba618dadac" providerId="LiveId" clId="{BF370442-DD29-4340-BDAA-5ECFF8ED1AAC}" dt="2021-09-08T05:16:41.845" v="2489" actId="478"/>
          <ac:spMkLst>
            <pc:docMk/>
            <pc:sldMk cId="266960019" sldId="725"/>
            <ac:spMk id="48" creationId="{223C3885-3EAB-4D8C-A2E8-EF1ED883BB76}"/>
          </ac:spMkLst>
        </pc:spChg>
        <pc:spChg chg="del">
          <ac:chgData name="Timo Mühlhaus" userId="1b6b3aba618dadac" providerId="LiveId" clId="{BF370442-DD29-4340-BDAA-5ECFF8ED1AAC}" dt="2021-09-08T05:16:43.921" v="2490" actId="478"/>
          <ac:spMkLst>
            <pc:docMk/>
            <pc:sldMk cId="266960019" sldId="725"/>
            <ac:spMk id="49" creationId="{9C0207A7-8616-48BE-98D1-FE69F6D845E2}"/>
          </ac:spMkLst>
        </pc:spChg>
        <pc:spChg chg="del">
          <ac:chgData name="Timo Mühlhaus" userId="1b6b3aba618dadac" providerId="LiveId" clId="{BF370442-DD29-4340-BDAA-5ECFF8ED1AAC}" dt="2021-09-08T05:16:49.313" v="2491" actId="478"/>
          <ac:spMkLst>
            <pc:docMk/>
            <pc:sldMk cId="266960019" sldId="725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6" creationId="{37276032-AAC2-4943-92EA-E987C48E57FB}"/>
          </ac:spMkLst>
        </pc:spChg>
        <pc:spChg chg="add mod">
          <ac:chgData name="Timo Mühlhaus" userId="1b6b3aba618dadac" providerId="LiveId" clId="{BF370442-DD29-4340-BDAA-5ECFF8ED1AAC}" dt="2021-09-08T09:54:53.774" v="4114" actId="1037"/>
          <ac:spMkLst>
            <pc:docMk/>
            <pc:sldMk cId="266960019" sldId="725"/>
            <ac:spMk id="57" creationId="{817DE081-38CB-48F6-AF6A-85874231F8B8}"/>
          </ac:spMkLst>
        </pc:spChg>
        <pc:spChg chg="del">
          <ac:chgData name="Timo Mühlhaus" userId="1b6b3aba618dadac" providerId="LiveId" clId="{BF370442-DD29-4340-BDAA-5ECFF8ED1AAC}" dt="2021-09-08T05:15:55.541" v="2472" actId="478"/>
          <ac:spMkLst>
            <pc:docMk/>
            <pc:sldMk cId="266960019" sldId="725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7:24.168" v="2544" actId="1038"/>
          <ac:spMkLst>
            <pc:docMk/>
            <pc:sldMk cId="266960019" sldId="725"/>
            <ac:spMk id="105" creationId="{DE719C24-A493-46FC-83DF-C36CB7BECDD7}"/>
          </ac:spMkLst>
        </pc:spChg>
        <pc:spChg chg="mod topLvl">
          <ac:chgData name="Timo Mühlhaus" userId="1b6b3aba618dadac" providerId="LiveId" clId="{BF370442-DD29-4340-BDAA-5ECFF8ED1AAC}" dt="2021-09-08T05:18:02.395" v="2617" actId="1037"/>
          <ac:spMkLst>
            <pc:docMk/>
            <pc:sldMk cId="266960019" sldId="725"/>
            <ac:spMk id="106" creationId="{7145DFD0-295D-4096-BA59-03BFF2ED3ED6}"/>
          </ac:spMkLst>
        </pc:spChg>
        <pc:spChg chg="mod topLvl">
          <ac:chgData name="Timo Mühlhaus" userId="1b6b3aba618dadac" providerId="LiveId" clId="{BF370442-DD29-4340-BDAA-5ECFF8ED1AAC}" dt="2021-09-08T05:17:59.651" v="2615" actId="1035"/>
          <ac:spMkLst>
            <pc:docMk/>
            <pc:sldMk cId="266960019" sldId="725"/>
            <ac:spMk id="107" creationId="{EA647A8A-9E33-408E-A17E-9BF1C41A46A7}"/>
          </ac:spMkLst>
        </pc:spChg>
        <pc:spChg chg="mod topLvl">
          <ac:chgData name="Timo Mühlhaus" userId="1b6b3aba618dadac" providerId="LiveId" clId="{BF370442-DD29-4340-BDAA-5ECFF8ED1AAC}" dt="2021-09-08T05:17:33.347" v="2545" actId="165"/>
          <ac:spMkLst>
            <pc:docMk/>
            <pc:sldMk cId="266960019" sldId="725"/>
            <ac:spMk id="108" creationId="{C5CC1CC4-3175-4EA6-A2FC-002D46DF8CBE}"/>
          </ac:spMkLst>
        </pc:spChg>
        <pc:spChg chg="mod topLvl">
          <ac:chgData name="Timo Mühlhaus" userId="1b6b3aba618dadac" providerId="LiveId" clId="{BF370442-DD29-4340-BDAA-5ECFF8ED1AAC}" dt="2021-09-08T05:18:38.861" v="2681" actId="1035"/>
          <ac:spMkLst>
            <pc:docMk/>
            <pc:sldMk cId="266960019" sldId="725"/>
            <ac:spMk id="109" creationId="{53E5F9EC-811D-41D2-B902-FD804A1E0F44}"/>
          </ac:spMkLst>
        </pc:spChg>
        <pc:spChg chg="mod topLvl">
          <ac:chgData name="Timo Mühlhaus" userId="1b6b3aba618dadac" providerId="LiveId" clId="{BF370442-DD29-4340-BDAA-5ECFF8ED1AAC}" dt="2021-09-08T05:18:35.458" v="2679" actId="1037"/>
          <ac:spMkLst>
            <pc:docMk/>
            <pc:sldMk cId="266960019" sldId="725"/>
            <ac:spMk id="110" creationId="{50973F41-EC84-4B13-9D68-BEBA98459C03}"/>
          </ac:spMkLst>
        </pc:spChg>
        <pc:spChg chg="mod topLvl">
          <ac:chgData name="Timo Mühlhaus" userId="1b6b3aba618dadac" providerId="LiveId" clId="{BF370442-DD29-4340-BDAA-5ECFF8ED1AAC}" dt="2021-09-08T05:18:12.557" v="2618" actId="165"/>
          <ac:spMkLst>
            <pc:docMk/>
            <pc:sldMk cId="266960019" sldId="725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37" creationId="{57F8A9FA-D7A3-4FD3-8AD6-F6902C9B540D}"/>
          </ac:grpSpMkLst>
        </pc:grpChg>
        <pc:grpChg chg="del mod topLvl">
          <ac:chgData name="Timo Mühlhaus" userId="1b6b3aba618dadac" providerId="LiveId" clId="{BF370442-DD29-4340-BDAA-5ECFF8ED1AAC}" dt="2021-09-08T05:18:12.557" v="2618" actId="165"/>
          <ac:grpSpMkLst>
            <pc:docMk/>
            <pc:sldMk cId="266960019" sldId="725"/>
            <ac:grpSpMk id="39" creationId="{D59446F8-085D-4C34-9BE9-EEEC3D31D129}"/>
          </ac:grpSpMkLst>
        </pc:grpChg>
        <pc:grpChg chg="del mod topLvl">
          <ac:chgData name="Timo Mühlhaus" userId="1b6b3aba618dadac" providerId="LiveId" clId="{BF370442-DD29-4340-BDAA-5ECFF8ED1AAC}" dt="2021-09-08T05:17:33.347" v="2545" actId="165"/>
          <ac:grpSpMkLst>
            <pc:docMk/>
            <pc:sldMk cId="266960019" sldId="725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7:14.573" v="2521" actId="1037"/>
          <ac:grpSpMkLst>
            <pc:docMk/>
            <pc:sldMk cId="266960019" sldId="725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6" creationId="{AAD3CBA5-43AC-4EC6-A97A-F286361B402F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1" creationId="{16666901-4B82-4B64-B66A-EF9CEAB8008A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2" creationId="{A11EBBE8-3ADB-41DA-9124-C94F67936E40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3" creationId="{E4C08B13-83D3-4AB2-A16B-1CAA7AB42737}"/>
          </ac:picMkLst>
        </pc:picChg>
      </pc:sldChg>
      <pc:sldChg chg="addSp modSp new mod">
        <pc:chgData name="Timo Mühlhaus" userId="1b6b3aba618dadac" providerId="LiveId" clId="{BF370442-DD29-4340-BDAA-5ECFF8ED1AAC}" dt="2021-09-08T08:16:56.119" v="3977" actId="20577"/>
        <pc:sldMkLst>
          <pc:docMk/>
          <pc:sldMk cId="1315001550" sldId="726"/>
        </pc:sldMkLst>
        <pc:spChg chg="mod">
          <ac:chgData name="Timo Mühlhaus" userId="1b6b3aba618dadac" providerId="LiveId" clId="{BF370442-DD29-4340-BDAA-5ECFF8ED1AAC}" dt="2021-09-08T08:16:08.726" v="3974" actId="20577"/>
          <ac:spMkLst>
            <pc:docMk/>
            <pc:sldMk cId="1315001550" sldId="726"/>
            <ac:spMk id="2" creationId="{A4C5F70F-D028-47A2-8CF3-B22BA6C58D36}"/>
          </ac:spMkLst>
        </pc:spChg>
        <pc:spChg chg="mod">
          <ac:chgData name="Timo Mühlhaus" userId="1b6b3aba618dadac" providerId="LiveId" clId="{BF370442-DD29-4340-BDAA-5ECFF8ED1AAC}" dt="2021-09-08T08:16:56.119" v="3977" actId="20577"/>
          <ac:spMkLst>
            <pc:docMk/>
            <pc:sldMk cId="1315001550" sldId="726"/>
            <ac:spMk id="3" creationId="{9D837684-21D6-40F6-95E6-69544A38E423}"/>
          </ac:spMkLst>
        </pc:spChg>
        <pc:picChg chg="add mod">
          <ac:chgData name="Timo Mühlhaus" userId="1b6b3aba618dadac" providerId="LiveId" clId="{BF370442-DD29-4340-BDAA-5ECFF8ED1AAC}" dt="2021-09-08T05:23:41.011" v="2888" actId="1076"/>
          <ac:picMkLst>
            <pc:docMk/>
            <pc:sldMk cId="1315001550" sldId="726"/>
            <ac:picMk id="4" creationId="{C681C051-D52E-47EA-AA5B-4CD22031784D}"/>
          </ac:picMkLst>
        </pc:picChg>
      </pc:sldChg>
      <pc:sldChg chg="delSp add del mod">
        <pc:chgData name="Timo Mühlhaus" userId="1b6b3aba618dadac" providerId="LiveId" clId="{BF370442-DD29-4340-BDAA-5ECFF8ED1AAC}" dt="2021-09-08T05:35:47.866" v="3007" actId="47"/>
        <pc:sldMkLst>
          <pc:docMk/>
          <pc:sldMk cId="567231957" sldId="727"/>
        </pc:sldMkLst>
        <pc:spChg chg="del">
          <ac:chgData name="Timo Mühlhaus" userId="1b6b3aba618dadac" providerId="LiveId" clId="{BF370442-DD29-4340-BDAA-5ECFF8ED1AAC}" dt="2021-09-08T05:23:25.008" v="2883" actId="478"/>
          <ac:spMkLst>
            <pc:docMk/>
            <pc:sldMk cId="567231957" sldId="727"/>
            <ac:spMk id="54" creationId="{68D945B3-22B8-40B0-8735-48823635F97B}"/>
          </ac:spMkLst>
        </pc:spChg>
        <pc:spChg chg="del">
          <ac:chgData name="Timo Mühlhaus" userId="1b6b3aba618dadac" providerId="LiveId" clId="{BF370442-DD29-4340-BDAA-5ECFF8ED1AAC}" dt="2021-09-08T05:23:27.224" v="2884" actId="478"/>
          <ac:spMkLst>
            <pc:docMk/>
            <pc:sldMk cId="567231957" sldId="727"/>
            <ac:spMk id="55" creationId="{48FC59F8-E837-4DA4-96D6-8E0C9668E46A}"/>
          </ac:spMkLst>
        </pc:spChg>
        <pc:spChg chg="del">
          <ac:chgData name="Timo Mühlhaus" userId="1b6b3aba618dadac" providerId="LiveId" clId="{BF370442-DD29-4340-BDAA-5ECFF8ED1AAC}" dt="2021-09-08T05:23:28.771" v="2885" actId="478"/>
          <ac:spMkLst>
            <pc:docMk/>
            <pc:sldMk cId="567231957" sldId="727"/>
            <ac:spMk id="56" creationId="{37276032-AAC2-4943-92EA-E987C48E57FB}"/>
          </ac:spMkLst>
        </pc:spChg>
      </pc:sldChg>
      <pc:sldChg chg="addSp delSp modSp add mod">
        <pc:chgData name="Timo Mühlhaus" userId="1b6b3aba618dadac" providerId="LiveId" clId="{BF370442-DD29-4340-BDAA-5ECFF8ED1AAC}" dt="2021-09-08T08:18:56.759" v="3986" actId="12788"/>
        <pc:sldMkLst>
          <pc:docMk/>
          <pc:sldMk cId="2878033869" sldId="728"/>
        </pc:sldMkLst>
        <pc:spChg chg="add mod">
          <ac:chgData name="Timo Mühlhaus" userId="1b6b3aba618dadac" providerId="LiveId" clId="{BF370442-DD29-4340-BDAA-5ECFF8ED1AAC}" dt="2021-09-08T05:30:14.248" v="2996" actId="1076"/>
          <ac:spMkLst>
            <pc:docMk/>
            <pc:sldMk cId="2878033869" sldId="728"/>
            <ac:spMk id="2" creationId="{81E462FD-0F7E-46A5-9C00-4E8037FE3353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7" creationId="{0CCFC5E9-E379-4024-8044-349FA766573D}"/>
          </ac:spMkLst>
        </pc:spChg>
        <pc:spChg chg="del">
          <ac:chgData name="Timo Mühlhaus" userId="1b6b3aba618dadac" providerId="LiveId" clId="{BF370442-DD29-4340-BDAA-5ECFF8ED1AAC}" dt="2021-09-08T05:29:46.672" v="2971" actId="478"/>
          <ac:spMkLst>
            <pc:docMk/>
            <pc:sldMk cId="2878033869" sldId="728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151" creationId="{CCE3B08D-5482-4B15-92F2-4763F3C3A8B6}"/>
          </ac:spMkLst>
        </pc:spChg>
        <pc:picChg chg="mod">
          <ac:chgData name="Timo Mühlhaus" userId="1b6b3aba618dadac" providerId="LiveId" clId="{BF370442-DD29-4340-BDAA-5ECFF8ED1AAC}" dt="2021-09-08T05:30:11.060" v="2995" actId="1076"/>
          <ac:picMkLst>
            <pc:docMk/>
            <pc:sldMk cId="2878033869" sldId="728"/>
            <ac:picMk id="154" creationId="{0D42B64A-F90B-4CBA-8244-173135E65185}"/>
          </ac:picMkLst>
        </pc:picChg>
      </pc:sldChg>
      <pc:sldChg chg="modSp add mod ord">
        <pc:chgData name="Timo Mühlhaus" userId="1b6b3aba618dadac" providerId="LiveId" clId="{BF370442-DD29-4340-BDAA-5ECFF8ED1AAC}" dt="2021-09-08T08:20:59.309" v="3989" actId="20577"/>
        <pc:sldMkLst>
          <pc:docMk/>
          <pc:sldMk cId="1948819497" sldId="729"/>
        </pc:sldMkLst>
        <pc:spChg chg="mod">
          <ac:chgData name="Timo Mühlhaus" userId="1b6b3aba618dadac" providerId="LiveId" clId="{BF370442-DD29-4340-BDAA-5ECFF8ED1AAC}" dt="2021-09-08T08:20:59.309" v="3989" actId="20577"/>
          <ac:spMkLst>
            <pc:docMk/>
            <pc:sldMk cId="1948819497" sldId="729"/>
            <ac:spMk id="3" creationId="{9D837684-21D6-40F6-95E6-69544A38E423}"/>
          </ac:spMkLst>
        </pc:spChg>
      </pc:sldChg>
      <pc:sldChg chg="modSp add mod ord">
        <pc:chgData name="Timo Mühlhaus" userId="1b6b3aba618dadac" providerId="LiveId" clId="{BF370442-DD29-4340-BDAA-5ECFF8ED1AAC}" dt="2021-09-08T08:23:42.640" v="3995" actId="20577"/>
        <pc:sldMkLst>
          <pc:docMk/>
          <pc:sldMk cId="3735715861" sldId="730"/>
        </pc:sldMkLst>
        <pc:spChg chg="mod">
          <ac:chgData name="Timo Mühlhaus" userId="1b6b3aba618dadac" providerId="LiveId" clId="{BF370442-DD29-4340-BDAA-5ECFF8ED1AAC}" dt="2021-09-08T08:23:42.640" v="3995" actId="20577"/>
          <ac:spMkLst>
            <pc:docMk/>
            <pc:sldMk cId="3735715861" sldId="730"/>
            <ac:spMk id="3" creationId="{9D837684-21D6-40F6-95E6-69544A38E423}"/>
          </ac:spMkLst>
        </pc:spChg>
      </pc:sldChg>
      <pc:sldChg chg="add del">
        <pc:chgData name="Timo Mühlhaus" userId="1b6b3aba618dadac" providerId="LiveId" clId="{BF370442-DD29-4340-BDAA-5ECFF8ED1AAC}" dt="2021-09-08T05:43:53.040" v="3121" actId="2890"/>
        <pc:sldMkLst>
          <pc:docMk/>
          <pc:sldMk cId="627477741" sldId="731"/>
        </pc:sldMkLst>
      </pc:sldChg>
      <pc:sldChg chg="addSp delSp modSp add mod ord modNotesTx">
        <pc:chgData name="Timo Mühlhaus" userId="1b6b3aba618dadac" providerId="LiveId" clId="{BF370442-DD29-4340-BDAA-5ECFF8ED1AAC}" dt="2021-09-08T12:14:25.116" v="4116" actId="208"/>
        <pc:sldMkLst>
          <pc:docMk/>
          <pc:sldMk cId="2543749362" sldId="731"/>
        </pc:sldMkLst>
        <pc:spChg chg="add del mod">
          <ac:chgData name="Timo Mühlhaus" userId="1b6b3aba618dadac" providerId="LiveId" clId="{BF370442-DD29-4340-BDAA-5ECFF8ED1AAC}" dt="2021-09-08T06:04:42.470" v="3455" actId="478"/>
          <ac:spMkLst>
            <pc:docMk/>
            <pc:sldMk cId="2543749362" sldId="731"/>
            <ac:spMk id="3" creationId="{6E6320B6-4538-4031-BE14-2008D6970CCC}"/>
          </ac:spMkLst>
        </pc:spChg>
        <pc:spChg chg="del">
          <ac:chgData name="Timo Mühlhaus" userId="1b6b3aba618dadac" providerId="LiveId" clId="{BF370442-DD29-4340-BDAA-5ECFF8ED1AAC}" dt="2021-09-08T06:05:28.728" v="3461" actId="478"/>
          <ac:spMkLst>
            <pc:docMk/>
            <pc:sldMk cId="2543749362" sldId="731"/>
            <ac:spMk id="9" creationId="{313AB998-7B79-4B14-BDF3-12106C2BBA88}"/>
          </ac:spMkLst>
        </pc:spChg>
        <pc:spChg chg="del">
          <ac:chgData name="Timo Mühlhaus" userId="1b6b3aba618dadac" providerId="LiveId" clId="{BF370442-DD29-4340-BDAA-5ECFF8ED1AAC}" dt="2021-09-08T06:04:40.014" v="3454" actId="478"/>
          <ac:spMkLst>
            <pc:docMk/>
            <pc:sldMk cId="2543749362" sldId="731"/>
            <ac:spMk id="59" creationId="{8ED28852-D780-4FC7-9AE5-D5603ACEDF8B}"/>
          </ac:spMkLst>
        </pc:spChg>
        <pc:spChg chg="mod">
          <ac:chgData name="Timo Mühlhaus" userId="1b6b3aba618dadac" providerId="LiveId" clId="{BF370442-DD29-4340-BDAA-5ECFF8ED1AAC}" dt="2021-09-08T05:44:11.218" v="3125"/>
          <ac:spMkLst>
            <pc:docMk/>
            <pc:sldMk cId="2543749362" sldId="731"/>
            <ac:spMk id="74" creationId="{D6E020AB-8A09-4F67-BABA-788463E4A5F5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6" creationId="{E2E73EEF-A76B-45FE-86C3-151A13F67ED3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9" creationId="{E04A4413-22F5-4CFC-B493-2E48859F37C1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0" creationId="{C51CA491-6943-4454-A5A7-E4F000138DC4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1" creationId="{66259E33-8DA7-4651-B5F8-06B720CD538D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8" creationId="{177D2EFD-0B4E-466C-9A54-E4FBC830E27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9" creationId="{70E74D93-C536-40AC-AB80-ED9E1D831E37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0" creationId="{B0B05B5A-0DB1-47D3-AD58-37A8971580F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1" creationId="{3DFCD9C8-FC3A-4F3B-A907-E55281A34685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4" creationId="{AB41BC61-2F38-405D-BC22-03D13E12576C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5" creationId="{45BEC16C-D842-4851-A8A8-5ABD2BE954D9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6" creationId="{1D5925D6-ABEE-471F-A31F-2734AAE26D4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7" creationId="{A450E829-02BF-4E95-ABCA-9A0166806BC4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0" creationId="{363C98A1-2B4C-4FED-B8D2-72FCEC1794C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3" creationId="{A3CD637A-DD22-443D-B1F1-BD67D387F6FF}"/>
          </ac:spMkLst>
        </pc:spChg>
        <pc:spChg chg="add mod">
          <ac:chgData name="Timo Mühlhaus" userId="1b6b3aba618dadac" providerId="LiveId" clId="{BF370442-DD29-4340-BDAA-5ECFF8ED1AAC}" dt="2021-09-08T06:05:12.194" v="3458" actId="1076"/>
          <ac:spMkLst>
            <pc:docMk/>
            <pc:sldMk cId="2543749362" sldId="731"/>
            <ac:spMk id="146" creationId="{F9212DF4-DAF4-462E-BF45-8314B4D538B6}"/>
          </ac:spMkLst>
        </pc:spChg>
        <pc:spChg chg="add mod">
          <ac:chgData name="Timo Mühlhaus" userId="1b6b3aba618dadac" providerId="LiveId" clId="{BF370442-DD29-4340-BDAA-5ECFF8ED1AAC}" dt="2021-09-08T06:05:32.169" v="3462" actId="1076"/>
          <ac:spMkLst>
            <pc:docMk/>
            <pc:sldMk cId="2543749362" sldId="731"/>
            <ac:spMk id="147" creationId="{403EBDFF-DE63-4691-8E3F-F1CCACC8D639}"/>
          </ac:spMkLst>
        </pc:spChg>
        <pc:grpChg chg="del">
          <ac:chgData name="Timo Mühlhaus" userId="1b6b3aba618dadac" providerId="LiveId" clId="{BF370442-DD29-4340-BDAA-5ECFF8ED1AAC}" dt="2021-09-08T06:04:36.805" v="3453" actId="478"/>
          <ac:grpSpMkLst>
            <pc:docMk/>
            <pc:sldMk cId="2543749362" sldId="731"/>
            <ac:grpSpMk id="42" creationId="{CA24523D-CACE-4239-A04A-FAA72857C45F}"/>
          </ac:grpSpMkLst>
        </pc:grpChg>
        <pc:grpChg chg="add del 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5" creationId="{BF316FB9-8DC7-4A09-AB30-8406B400EB5B}"/>
          </ac:grpSpMkLst>
        </pc:grpChg>
        <pc:grpChg chg="mod topLvl">
          <ac:chgData name="Timo Mühlhaus" userId="1b6b3aba618dadac" providerId="LiveId" clId="{BF370442-DD29-4340-BDAA-5ECFF8ED1AAC}" dt="2021-09-08T08:24:42.920" v="4033" actId="1035"/>
          <ac:grpSpMkLst>
            <pc:docMk/>
            <pc:sldMk cId="2543749362" sldId="731"/>
            <ac:grpSpMk id="117" creationId="{E04A213B-146E-49A9-A651-7CB2BDB98F83}"/>
          </ac:grpSpMkLst>
        </pc:grpChg>
        <pc:grpChg chg="mod topLvl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8" creationId="{AF535BAC-4011-4875-8520-C27DFD970693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2" creationId="{585D86B4-792A-4DAA-BBE6-A69A3681D84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3" creationId="{087BA05E-0799-4664-BD65-061F4E9F2B77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4" creationId="{AC50CEA4-4D1C-457A-BA1D-8DEB12D35895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5" creationId="{C4C28B8D-AF98-4251-836B-8E09AB5659A0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6" creationId="{67BF931B-813A-464C-98B6-D5BD22C9F4C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7" creationId="{071A1C73-E497-4D21-8183-2BC935B7FAE2}"/>
          </ac:grpSpMkLst>
        </pc:grp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2" creationId="{C0300CAC-0B76-412D-B76E-0BF3A35849C7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3" creationId="{963BF98B-796D-4D65-BE24-70294FD7C7D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8" creationId="{BA83C8EF-04AE-4851-A6BA-32EE3759D60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9" creationId="{111EF64F-1AC6-4B33-A7AD-88B74998FF33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1" creationId="{4DA8799A-90AA-498A-BADE-A0D41B60EA5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2" creationId="{22C5EDF3-FBBB-4A7B-9386-E24CE661D45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4" creationId="{2EC499E4-891B-4066-93AE-DDAE75990A1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5" creationId="{87124010-F3E1-4A96-B589-36998C60C7D6}"/>
          </ac:cxnSpMkLst>
        </pc:cxnChg>
      </pc:sldChg>
      <pc:sldChg chg="modSp add mod ord">
        <pc:chgData name="Timo Mühlhaus" userId="1b6b3aba618dadac" providerId="LiveId" clId="{BF370442-DD29-4340-BDAA-5ECFF8ED1AAC}" dt="2021-09-08T08:26:40.630" v="4040" actId="20577"/>
        <pc:sldMkLst>
          <pc:docMk/>
          <pc:sldMk cId="1724184267" sldId="732"/>
        </pc:sldMkLst>
        <pc:spChg chg="mod">
          <ac:chgData name="Timo Mühlhaus" userId="1b6b3aba618dadac" providerId="LiveId" clId="{BF370442-DD29-4340-BDAA-5ECFF8ED1AAC}" dt="2021-09-08T08:26:40.630" v="4040" actId="20577"/>
          <ac:spMkLst>
            <pc:docMk/>
            <pc:sldMk cId="1724184267" sldId="732"/>
            <ac:spMk id="3" creationId="{9D837684-21D6-40F6-95E6-69544A38E423}"/>
          </ac:spMkLst>
        </pc:spChg>
      </pc:sldChg>
      <pc:sldChg chg="addSp modSp add mod ord">
        <pc:chgData name="Timo Mühlhaus" userId="1b6b3aba618dadac" providerId="LiveId" clId="{BF370442-DD29-4340-BDAA-5ECFF8ED1AAC}" dt="2021-09-08T06:03:17.256" v="3452" actId="1076"/>
        <pc:sldMkLst>
          <pc:docMk/>
          <pc:sldMk cId="93030873" sldId="733"/>
        </pc:sldMkLst>
        <pc:spChg chg="mod">
          <ac:chgData name="Timo Mühlhaus" userId="1b6b3aba618dadac" providerId="LiveId" clId="{BF370442-DD29-4340-BDAA-5ECFF8ED1AAC}" dt="2021-09-08T06:02:45.802" v="3422" actId="14100"/>
          <ac:spMkLst>
            <pc:docMk/>
            <pc:sldMk cId="93030873" sldId="733"/>
            <ac:spMk id="3" creationId="{9D837684-21D6-40F6-95E6-69544A38E423}"/>
          </ac:spMkLst>
        </pc:spChg>
        <pc:spChg chg="add mod">
          <ac:chgData name="Timo Mühlhaus" userId="1b6b3aba618dadac" providerId="LiveId" clId="{BF370442-DD29-4340-BDAA-5ECFF8ED1AAC}" dt="2021-09-08T06:03:17.256" v="3452" actId="1076"/>
          <ac:spMkLst>
            <pc:docMk/>
            <pc:sldMk cId="93030873" sldId="733"/>
            <ac:spMk id="5" creationId="{18DCA1B4-15E1-4EAA-9F70-4904985C55B4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Timo Mühlhaus" userId="1b6b3aba618dadac" providerId="LiveId" clId="{F04B2CCC-D961-4208-8913-9D180D286BCE}"/>
    <pc:docChg chg="custSel addSld modSld">
      <pc:chgData name="Timo Mühlhaus" userId="1b6b3aba618dadac" providerId="LiveId" clId="{F04B2CCC-D961-4208-8913-9D180D286BCE}" dt="2021-09-06T06:25:48.696" v="116" actId="20577"/>
      <pc:docMkLst>
        <pc:docMk/>
      </pc:docMkLst>
      <pc:sldChg chg="modSp add mod">
        <pc:chgData name="Timo Mühlhaus" userId="1b6b3aba618dadac" providerId="LiveId" clId="{F04B2CCC-D961-4208-8913-9D180D286BCE}" dt="2021-09-06T06:25:48.696" v="116" actId="20577"/>
        <pc:sldMkLst>
          <pc:docMk/>
          <pc:sldMk cId="3384132276" sldId="271"/>
        </pc:sldMkLst>
        <pc:spChg chg="mod">
          <ac:chgData name="Timo Mühlhaus" userId="1b6b3aba618dadac" providerId="LiveId" clId="{F04B2CCC-D961-4208-8913-9D180D286BCE}" dt="2021-09-06T06:25:48.696" v="116" actId="20577"/>
          <ac:spMkLst>
            <pc:docMk/>
            <pc:sldMk cId="3384132276" sldId="271"/>
            <ac:spMk id="3" creationId="{D35D922E-56A2-9040-A216-0CAD4462B8C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A0973041-2D27-4A71-BD43-8EF1E53571C7}"/>
    <pc:docChg chg="undo custSel modSld">
      <pc:chgData name="Timo Mühlhaus" userId="1b6b3aba618dadac" providerId="LiveId" clId="{A0973041-2D27-4A71-BD43-8EF1E53571C7}" dt="2021-06-07T12:17:32.714" v="6" actId="164"/>
      <pc:docMkLst>
        <pc:docMk/>
      </pc:docMkLst>
      <pc:sldChg chg="modSp mod">
        <pc:chgData name="Timo Mühlhaus" userId="1b6b3aba618dadac" providerId="LiveId" clId="{A0973041-2D27-4A71-BD43-8EF1E53571C7}" dt="2021-06-07T12:17:15.125" v="1" actId="1076"/>
        <pc:sldMkLst>
          <pc:docMk/>
          <pc:sldMk cId="709301252" sldId="639"/>
        </pc:sldMkLst>
        <pc:spChg chg="mod">
          <ac:chgData name="Timo Mühlhaus" userId="1b6b3aba618dadac" providerId="LiveId" clId="{A0973041-2D27-4A71-BD43-8EF1E53571C7}" dt="2021-06-07T12:17:15.125" v="1" actId="1076"/>
          <ac:spMkLst>
            <pc:docMk/>
            <pc:sldMk cId="709301252" sldId="639"/>
            <ac:spMk id="59" creationId="{8ED28852-D780-4FC7-9AE5-D5603ACEDF8B}"/>
          </ac:spMkLst>
        </pc:spChg>
      </pc:sldChg>
      <pc:sldChg chg="addSp modSp mod">
        <pc:chgData name="Timo Mühlhaus" userId="1b6b3aba618dadac" providerId="LiveId" clId="{A0973041-2D27-4A71-BD43-8EF1E53571C7}" dt="2021-06-07T12:17:32.714" v="6" actId="164"/>
        <pc:sldMkLst>
          <pc:docMk/>
          <pc:sldMk cId="2414543458" sldId="641"/>
        </pc:sldMkLst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A0973041-2D27-4A71-BD43-8EF1E53571C7}" dt="2021-06-07T12:17:22.089" v="3" actId="1076"/>
          <ac:spMkLst>
            <pc:docMk/>
            <pc:sldMk cId="2414543458" sldId="641"/>
            <ac:spMk id="59" creationId="{8ED28852-D780-4FC7-9AE5-D5603ACEDF8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A0973041-2D27-4A71-BD43-8EF1E53571C7}" dt="2021-06-07T12:17:32.714" v="6" actId="164"/>
          <ac:grpSpMkLst>
            <pc:docMk/>
            <pc:sldMk cId="2414543458" sldId="641"/>
            <ac:grpSpMk id="2" creationId="{F4913EB6-DB7F-43BA-A3E2-8947548B3796}"/>
          </ac:grpSpMkLst>
        </pc:grp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Kathryn Dumschott" userId="S::dumschott@nfdi4plants.org::3f4b3204-3fcb-4a7e-ab9c-cad5a010dc66" providerId="AD" clId="Web-{B5F72D4E-282A-43FD-B3C1-5A542ECDF934}"/>
    <pc:docChg chg="modSld">
      <pc:chgData name="Kathryn Dumschott" userId="S::dumschott@nfdi4plants.org::3f4b3204-3fcb-4a7e-ab9c-cad5a010dc66" providerId="AD" clId="Web-{B5F72D4E-282A-43FD-B3C1-5A542ECDF934}" dt="2022-09-23T07:10:04.294" v="0"/>
      <pc:docMkLst>
        <pc:docMk/>
      </pc:docMkLst>
      <pc:sldChg chg="delSp">
        <pc:chgData name="Kathryn Dumschott" userId="S::dumschott@nfdi4plants.org::3f4b3204-3fcb-4a7e-ab9c-cad5a010dc66" providerId="AD" clId="Web-{B5F72D4E-282A-43FD-B3C1-5A542ECDF934}" dt="2022-09-23T07:10:04.294" v="0"/>
        <pc:sldMkLst>
          <pc:docMk/>
          <pc:sldMk cId="1286114629" sldId="664"/>
        </pc:sldMkLst>
        <pc:inkChg chg="del">
          <ac:chgData name="Kathryn Dumschott" userId="S::dumschott@nfdi4plants.org::3f4b3204-3fcb-4a7e-ab9c-cad5a010dc66" providerId="AD" clId="Web-{B5F72D4E-282A-43FD-B3C1-5A542ECDF934}" dt="2022-09-23T07:10:04.294" v="0"/>
          <ac:inkMkLst>
            <pc:docMk/>
            <pc:sldMk cId="1286114629" sldId="664"/>
            <ac:inkMk id="3" creationId="{D9CC4C94-D1BF-B9B2-5999-3034D02F3912}"/>
          </ac:inkMkLst>
        </pc:ink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3384132276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3384132276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Timo Mühlhaus" userId="1b6b3aba618dadac" providerId="LiveId" clId="{F27D69E2-F2B4-40E5-8594-EDFD3AFC4FF1}"/>
    <pc:docChg chg="undo redo custSel addSld delSld modSld sldOrd">
      <pc:chgData name="Timo Mühlhaus" userId="1b6b3aba618dadac" providerId="LiveId" clId="{F27D69E2-F2B4-40E5-8594-EDFD3AFC4FF1}" dt="2021-02-09T15:08:47.583" v="2925" actId="1076"/>
      <pc:docMkLst>
        <pc:docMk/>
      </pc:docMkLst>
      <pc:sldChg chg="addSp delSp modSp mod">
        <pc:chgData name="Timo Mühlhaus" userId="1b6b3aba618dadac" providerId="LiveId" clId="{F27D69E2-F2B4-40E5-8594-EDFD3AFC4FF1}" dt="2021-02-09T08:29:01.234" v="1699" actId="1076"/>
        <pc:sldMkLst>
          <pc:docMk/>
          <pc:sldMk cId="3114332903" sldId="256"/>
        </pc:sldMkLst>
        <pc:spChg chg="add mod">
          <ac:chgData name="Timo Mühlhaus" userId="1b6b3aba618dadac" providerId="LiveId" clId="{F27D69E2-F2B4-40E5-8594-EDFD3AFC4FF1}" dt="2021-02-09T07:38:49.637" v="872" actId="1076"/>
          <ac:spMkLst>
            <pc:docMk/>
            <pc:sldMk cId="3114332903" sldId="256"/>
            <ac:spMk id="75" creationId="{6893099C-F3A5-4707-A2C9-83F731029CC9}"/>
          </ac:spMkLst>
        </pc:spChg>
        <pc:spChg chg="add mod">
          <ac:chgData name="Timo Mühlhaus" userId="1b6b3aba618dadac" providerId="LiveId" clId="{F27D69E2-F2B4-40E5-8594-EDFD3AFC4FF1}" dt="2021-02-09T08:29:01.234" v="1699" actId="1076"/>
          <ac:spMkLst>
            <pc:docMk/>
            <pc:sldMk cId="3114332903" sldId="256"/>
            <ac:spMk id="76" creationId="{1DAFC3C2-0242-4E9E-8475-C283F70187A9}"/>
          </ac:spMkLst>
        </pc:spChg>
        <pc:grpChg chg="mod">
          <ac:chgData name="Timo Mühlhaus" userId="1b6b3aba618dadac" providerId="LiveId" clId="{F27D69E2-F2B4-40E5-8594-EDFD3AFC4FF1}" dt="2021-02-09T07:38:54.758" v="873" actId="1076"/>
          <ac:grpSpMkLst>
            <pc:docMk/>
            <pc:sldMk cId="3114332903" sldId="256"/>
            <ac:grpSpMk id="21" creationId="{73E91443-78DF-4AD0-ABBC-F5A81F70598C}"/>
          </ac:grpSpMkLst>
        </pc:grpChg>
        <pc:picChg chg="del">
          <ac:chgData name="Timo Mühlhaus" userId="1b6b3aba618dadac" providerId="LiveId" clId="{F27D69E2-F2B4-40E5-8594-EDFD3AFC4FF1}" dt="2021-02-09T07:37:50.264" v="815" actId="478"/>
          <ac:picMkLst>
            <pc:docMk/>
            <pc:sldMk cId="3114332903" sldId="256"/>
            <ac:picMk id="74" creationId="{B12A1E8A-4D85-4E8E-B8D5-D5584F87EDC4}"/>
          </ac:picMkLst>
        </pc:picChg>
      </pc:sldChg>
      <pc:sldChg chg="addSp delSp modSp del mod">
        <pc:chgData name="Timo Mühlhaus" userId="1b6b3aba618dadac" providerId="LiveId" clId="{F27D69E2-F2B4-40E5-8594-EDFD3AFC4FF1}" dt="2021-02-09T09:14:19.709" v="2068" actId="47"/>
        <pc:sldMkLst>
          <pc:docMk/>
          <pc:sldMk cId="3511324360" sldId="258"/>
        </pc:sldMkLst>
        <pc:spChg chg="add mod">
          <ac:chgData name="Timo Mühlhaus" userId="1b6b3aba618dadac" providerId="LiveId" clId="{F27D69E2-F2B4-40E5-8594-EDFD3AFC4FF1}" dt="2021-02-08T19:14:17.248" v="82" actId="20577"/>
          <ac:spMkLst>
            <pc:docMk/>
            <pc:sldMk cId="3511324360" sldId="258"/>
            <ac:spMk id="2" creationId="{B8FF52FC-995C-4B7B-999E-B8B855797D1D}"/>
          </ac:spMkLst>
        </pc:spChg>
        <pc:spChg chg="add mod">
          <ac:chgData name="Timo Mühlhaus" userId="1b6b3aba618dadac" providerId="LiveId" clId="{F27D69E2-F2B4-40E5-8594-EDFD3AFC4FF1}" dt="2021-02-08T19:15:54.883" v="99" actId="1076"/>
          <ac:spMkLst>
            <pc:docMk/>
            <pc:sldMk cId="3511324360" sldId="258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8T19:14:02.240" v="76" actId="20577"/>
          <ac:spMkLst>
            <pc:docMk/>
            <pc:sldMk cId="3511324360" sldId="258"/>
            <ac:spMk id="164" creationId="{56336A89-9EDF-4BB2-B14E-322FA7136B79}"/>
          </ac:spMkLst>
        </pc:spChg>
        <pc:spChg chg="add del mod">
          <ac:chgData name="Timo Mühlhaus" userId="1b6b3aba618dadac" providerId="LiveId" clId="{F27D69E2-F2B4-40E5-8594-EDFD3AFC4FF1}" dt="2021-02-09T08:55:27.321" v="1803" actId="478"/>
          <ac:spMkLst>
            <pc:docMk/>
            <pc:sldMk cId="3511324360" sldId="258"/>
            <ac:spMk id="165" creationId="{C16476C7-3452-4939-BC23-10676D773E3B}"/>
          </ac:spMkLst>
        </pc:spChg>
        <pc:spChg chg="add mod">
          <ac:chgData name="Timo Mühlhaus" userId="1b6b3aba618dadac" providerId="LiveId" clId="{F27D69E2-F2B4-40E5-8594-EDFD3AFC4FF1}" dt="2021-02-08T19:15:49.441" v="98" actId="1076"/>
          <ac:spMkLst>
            <pc:docMk/>
            <pc:sldMk cId="3511324360" sldId="258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08:55:30.968" v="1805" actId="478"/>
          <ac:spMkLst>
            <pc:docMk/>
            <pc:sldMk cId="3511324360" sldId="258"/>
            <ac:spMk id="566" creationId="{95B1D73A-74A8-417F-89BE-D2E26D379B50}"/>
          </ac:spMkLst>
        </pc:spChg>
        <pc:spChg chg="del">
          <ac:chgData name="Timo Mühlhaus" userId="1b6b3aba618dadac" providerId="LiveId" clId="{F27D69E2-F2B4-40E5-8594-EDFD3AFC4FF1}" dt="2021-02-09T08:55:24.082" v="1802" actId="478"/>
          <ac:spMkLst>
            <pc:docMk/>
            <pc:sldMk cId="3511324360" sldId="258"/>
            <ac:spMk id="570" creationId="{FDBFBDE1-1271-46E3-8844-84DFD3C392E8}"/>
          </ac:spMkLst>
        </pc:spChg>
        <pc:spChg chg="del">
          <ac:chgData name="Timo Mühlhaus" userId="1b6b3aba618dadac" providerId="LiveId" clId="{F27D69E2-F2B4-40E5-8594-EDFD3AFC4FF1}" dt="2021-02-09T08:55:22.597" v="1801" actId="478"/>
          <ac:spMkLst>
            <pc:docMk/>
            <pc:sldMk cId="3511324360" sldId="258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8:55:29.542" v="1804" actId="478"/>
          <ac:spMkLst>
            <pc:docMk/>
            <pc:sldMk cId="3511324360" sldId="258"/>
            <ac:spMk id="573" creationId="{F35329CF-B169-445D-B966-446C584E0312}"/>
          </ac:spMkLst>
        </pc:spChg>
      </pc:sldChg>
      <pc:sldChg chg="ord delCm modCm modNotesTx">
        <pc:chgData name="Timo Mühlhaus" userId="1b6b3aba618dadac" providerId="LiveId" clId="{F27D69E2-F2B4-40E5-8594-EDFD3AFC4FF1}" dt="2021-02-09T10:50:20.378" v="2278" actId="1592"/>
        <pc:sldMkLst>
          <pc:docMk/>
          <pc:sldMk cId="2944914829" sldId="260"/>
        </pc:sldMkLst>
      </pc:sldChg>
      <pc:sldChg chg="addSp delSp modSp add del mod">
        <pc:chgData name="Timo Mühlhaus" userId="1b6b3aba618dadac" providerId="LiveId" clId="{F27D69E2-F2B4-40E5-8594-EDFD3AFC4FF1}" dt="2021-02-09T08:02:04.641" v="1462" actId="47"/>
        <pc:sldMkLst>
          <pc:docMk/>
          <pc:sldMk cId="2484013606" sldId="486"/>
        </pc:sldMkLst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" creationId="{69A2A40D-8954-4A89-8387-C16E15F0D099}"/>
          </ac:spMkLst>
        </pc:spChg>
        <pc:spChg chg="mod">
          <ac:chgData name="Timo Mühlhaus" userId="1b6b3aba618dadac" providerId="LiveId" clId="{F27D69E2-F2B4-40E5-8594-EDFD3AFC4FF1}" dt="2021-02-09T07:52:10.500" v="1109" actId="1038"/>
          <ac:spMkLst>
            <pc:docMk/>
            <pc:sldMk cId="2484013606" sldId="486"/>
            <ac:spMk id="10" creationId="{7136AEB3-1C51-4329-BE90-1CDC05628604}"/>
          </ac:spMkLst>
        </pc:spChg>
        <pc:spChg chg="mod">
          <ac:chgData name="Timo Mühlhaus" userId="1b6b3aba618dadac" providerId="LiveId" clId="{F27D69E2-F2B4-40E5-8594-EDFD3AFC4FF1}" dt="2021-02-09T07:51:50.318" v="1090" actId="13822"/>
          <ac:spMkLst>
            <pc:docMk/>
            <pc:sldMk cId="2484013606" sldId="486"/>
            <ac:spMk id="11" creationId="{7B867FEB-843B-4E4D-8B75-B05EFE551C9A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3" creationId="{377EC55A-791D-46C1-8C34-024654572AB9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4" creationId="{57B1F8E2-3D92-4923-9F64-F588BB1E59EF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0" creationId="{D32C438B-FCE7-448A-9767-DAC45FD5E29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4" creationId="{E2CCDA27-EA6B-4177-A7D5-E2752C0EDEB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8" creationId="{2A986C6A-A27A-4103-B8E2-3823466DAE0D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9" creationId="{48D9E1DA-5E57-45C7-8637-2883816A8B88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1" creationId="{45B17FC9-2176-4ECD-8E68-F51204D924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2" creationId="{BCC4CED6-1393-41BE-BB37-8ECD20CCACA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3" creationId="{CD89A324-58CA-4330-89AF-59F9A4FAA5C6}"/>
          </ac:spMkLst>
        </pc:spChg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4" creationId="{D3C5D648-666E-435E-9F3C-8D29C42F3A3A}"/>
          </ac:spMkLst>
        </pc:spChg>
        <pc:spChg chg="del mod">
          <ac:chgData name="Timo Mühlhaus" userId="1b6b3aba618dadac" providerId="LiveId" clId="{F27D69E2-F2B4-40E5-8594-EDFD3AFC4FF1}" dt="2021-02-09T08:00:43.964" v="1368" actId="478"/>
          <ac:spMkLst>
            <pc:docMk/>
            <pc:sldMk cId="2484013606" sldId="486"/>
            <ac:spMk id="45" creationId="{F8CE1E5D-E69D-4D8F-AA5B-1BDE1D2A35C0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6" creationId="{0201F04E-BA37-4C54-B00E-71CB2ED9E9A5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1" creationId="{32A9B623-0FA7-41DA-9D7D-578B6B49C435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F27D69E2-F2B4-40E5-8594-EDFD3AFC4FF1}" dt="2021-02-09T08:00:41.989" v="1367" actId="1076"/>
          <ac:spMkLst>
            <pc:docMk/>
            <pc:sldMk cId="2484013606" sldId="486"/>
            <ac:spMk id="53" creationId="{AE0B0D57-AD38-414B-B4F2-ECB42D917E4D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4" creationId="{9D258DDE-C548-4EC2-A773-FB8C4D3E6B01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5" creationId="{7347FA33-6446-4919-A432-3959E7DBA90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6" creationId="{CFB21F02-56A8-42C9-A656-1DD8299148C3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7" creationId="{CD562740-5D4D-4DA5-A9AC-50EB7FE3059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5" creationId="{D60300A0-ECDD-4786-B7F0-8525E07C696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6" creationId="{1183346A-D5E0-4FF5-802A-E9CC17251F0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9" creationId="{388B8A69-9179-4485-8832-9FDDCAD4FF4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2" creationId="{88326ABB-3A41-47BD-9551-6AC7E570AE5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5" creationId="{EBB84E11-3EFF-4A16-98C9-C32BDBA978F1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6" creationId="{790D2952-1368-4F2B-9CFD-20AF96EB320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7" creationId="{A650CA88-1B8A-404E-A20A-3EFF42A829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0" creationId="{914C925E-3ABC-4EE2-9D36-A7D56A93E2B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1" creationId="{090690A6-3B75-4FBF-AD17-5227AAF5A51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2" creationId="{71EBE8B8-151D-4BF9-BB9E-8A4D8EDE60E8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3" creationId="{68B98529-AD5B-443D-9F63-522367D0B05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4" creationId="{FE012BF2-8DEC-48E7-9A5A-7A3045AE58C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5" creationId="{07C412E7-9BC3-41C2-A502-47CD9979392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6" creationId="{78BBFC64-F5D2-4664-8E9F-CAE96966D913}"/>
          </ac:spMkLst>
        </pc:spChg>
        <pc:spChg chg="add del mod">
          <ac:chgData name="Timo Mühlhaus" userId="1b6b3aba618dadac" providerId="LiveId" clId="{F27D69E2-F2B4-40E5-8594-EDFD3AFC4FF1}" dt="2021-02-09T08:00:35.142" v="1365" actId="478"/>
          <ac:spMkLst>
            <pc:docMk/>
            <pc:sldMk cId="2484013606" sldId="486"/>
            <ac:spMk id="87" creationId="{80165215-5313-4FF2-AE4B-49813D8BB2E0}"/>
          </ac:spMkLst>
        </pc:spChg>
        <pc:spChg chg="add del mod">
          <ac:chgData name="Timo Mühlhaus" userId="1b6b3aba618dadac" providerId="LiveId" clId="{F27D69E2-F2B4-40E5-8594-EDFD3AFC4FF1}" dt="2021-02-09T08:00:32.753" v="1364" actId="478"/>
          <ac:spMkLst>
            <pc:docMk/>
            <pc:sldMk cId="2484013606" sldId="486"/>
            <ac:spMk id="88" creationId="{B64733F7-3599-4096-8C5F-780D93D02740}"/>
          </ac:spMkLst>
        </pc:spChg>
        <pc:grpChg chg="del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F27D69E2-F2B4-40E5-8594-EDFD3AFC4FF1}" dt="2021-02-09T08:00:50.363" v="1391" actId="1036"/>
          <ac:grpSpMkLst>
            <pc:docMk/>
            <pc:sldMk cId="2484013606" sldId="486"/>
            <ac:grpSpMk id="9" creationId="{CE52981E-6636-4A0C-B4D3-A7A774C831AA}"/>
          </ac:grpSpMkLst>
        </pc:grpChg>
        <pc:grpChg chg="del mod topLvl">
          <ac:chgData name="Timo Mühlhaus" userId="1b6b3aba618dadac" providerId="LiveId" clId="{F27D69E2-F2B4-40E5-8594-EDFD3AFC4FF1}" dt="2021-02-09T07:51:46.653" v="1089" actId="478"/>
          <ac:grpSpMkLst>
            <pc:docMk/>
            <pc:sldMk cId="2484013606" sldId="486"/>
            <ac:grpSpMk id="29" creationId="{77E34118-7591-4A2D-A7DF-CE6401FFF27E}"/>
          </ac:grpSpMkLst>
        </pc:grpChg>
        <pc:grpChg chg="del mod topLvl">
          <ac:chgData name="Timo Mühlhaus" userId="1b6b3aba618dadac" providerId="LiveId" clId="{F27D69E2-F2B4-40E5-8594-EDFD3AFC4FF1}" dt="2021-02-09T07:53:55.510" v="1201" actId="478"/>
          <ac:grpSpMkLst>
            <pc:docMk/>
            <pc:sldMk cId="2484013606" sldId="486"/>
            <ac:grpSpMk id="58" creationId="{8025EF11-0EC7-446D-90EF-D83ECD0EB9C5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59" creationId="{4968EBF7-E00F-4DF4-BE2F-CD9C4E9B3751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0" creationId="{E9B4EDBF-DD56-4320-9614-5F165C32FF74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1" creationId="{8991EF61-5831-4EEE-8445-62D606DDEDE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2" creationId="{3F308196-906C-4222-825B-EE252142A62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3" creationId="{07CCC323-7E66-4CB4-855E-E416E26C0C3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4" creationId="{DFA026B2-E08C-4DFE-B824-65E77EA69E1A}"/>
          </ac:grpSpMkLst>
        </pc:grpChg>
        <pc:picChg chg="add del mod">
          <ac:chgData name="Timo Mühlhaus" userId="1b6b3aba618dadac" providerId="LiveId" clId="{F27D69E2-F2B4-40E5-8594-EDFD3AFC4FF1}" dt="2021-02-09T07:51:18.203" v="1082" actId="27803"/>
          <ac:picMkLst>
            <pc:docMk/>
            <pc:sldMk cId="2484013606" sldId="486"/>
            <ac:picMk id="5" creationId="{CE52981E-6636-4A0C-B4D3-A7A774C831AA}"/>
          </ac:picMkLst>
        </pc:picChg>
        <pc:picChg chg="add del mod">
          <ac:chgData name="Timo Mühlhaus" userId="1b6b3aba618dadac" providerId="LiveId" clId="{F27D69E2-F2B4-40E5-8594-EDFD3AFC4FF1}" dt="2021-02-09T07:51:13.793" v="1081" actId="27803"/>
          <ac:picMkLst>
            <pc:docMk/>
            <pc:sldMk cId="2484013606" sldId="486"/>
            <ac:picMk id="7" creationId="{69A2A40D-8954-4A89-8387-C16E15F0D099}"/>
          </ac:picMkLst>
        </pc:pic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7" creationId="{A2A3E0E1-FA98-4700-9B6E-4AB0F25B68F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8" creationId="{0FBD2D65-0DA2-4643-9465-4D9E83AC1F1A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0" creationId="{4CAFEA48-A817-49E4-939D-D10920C347B6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1" creationId="{B946BC5E-C03A-4E35-A675-C349B3945569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3" creationId="{A4C8061F-2547-4B74-846A-7F0EFCC2B63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4" creationId="{B12A1204-3E08-46E0-B1C4-8003E1C1337A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8" creationId="{EB3ACD2A-A0C5-4A81-A29C-CDA156314A25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9" creationId="{C094B147-9209-47A9-A0D7-82D1BF232AD1}"/>
          </ac:cxnSpMkLst>
        </pc:cxnChg>
      </pc:sldChg>
      <pc:sldChg chg="addSp delSp modSp add mod modNotesTx">
        <pc:chgData name="Timo Mühlhaus" userId="1b6b3aba618dadac" providerId="LiveId" clId="{F27D69E2-F2B4-40E5-8594-EDFD3AFC4FF1}" dt="2021-02-09T12:39:11.695" v="2638" actId="20577"/>
        <pc:sldMkLst>
          <pc:docMk/>
          <pc:sldMk cId="3017775643" sldId="495"/>
        </pc:sldMkLst>
        <pc:spChg chg="add mod">
          <ac:chgData name="Timo Mühlhaus" userId="1b6b3aba618dadac" providerId="LiveId" clId="{F27D69E2-F2B4-40E5-8594-EDFD3AFC4FF1}" dt="2021-02-09T12:37:48.865" v="2628" actId="1076"/>
          <ac:spMkLst>
            <pc:docMk/>
            <pc:sldMk cId="3017775643" sldId="495"/>
            <ac:spMk id="20" creationId="{4C4ED632-1827-416A-A947-B2309034B7EB}"/>
          </ac:spMkLst>
        </pc:spChg>
        <pc:spChg chg="del">
          <ac:chgData name="Timo Mühlhaus" userId="1b6b3aba618dadac" providerId="LiveId" clId="{F27D69E2-F2B4-40E5-8594-EDFD3AFC4FF1}" dt="2021-02-09T08:17:31.979" v="1523" actId="478"/>
          <ac:spMkLst>
            <pc:docMk/>
            <pc:sldMk cId="3017775643" sldId="495"/>
            <ac:spMk id="25" creationId="{AF5FA625-9AF2-49F8-BEEC-BA618A1B44B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79" creationId="{92B1B2B8-8E80-4377-988B-9453E9A47B46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84" creationId="{A4C5FFA5-9FCC-4ED1-B39C-45A950F6C43C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5" creationId="{3DFF3CDF-A3BB-4330-A991-FC8917DF9C9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6" creationId="{E2282BC6-F43C-4A0B-8C9D-EDE12BEF54F0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7" creationId="{B7420788-725D-48D7-B9AF-DFAB996ACF71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8" creationId="{241EB2A0-7C85-442F-B066-AE635775D6E5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9" creationId="{2A0A7458-89B9-4E81-BBC6-66E819697670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0" creationId="{D963DA0E-990D-4319-ADC0-D42F3D88ADCC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1" creationId="{8A8B7CAA-4881-4E93-8B3D-18F9FEE61C0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2" creationId="{12EB5195-89FD-42E3-8784-A122EA230DA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5" creationId="{34E083AE-08FD-4C4F-A1D5-C3188C98A96A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6" creationId="{4B3B6419-EFA8-48EF-A005-E38768522E8D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7" creationId="{AD8DACD3-A146-4C75-B9AB-BA9814CD597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8" creationId="{EB1974FE-48AA-44B5-8960-03537600443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9" creationId="{DE8AE6D2-DDE9-43DC-A789-9D86B8A6D4B5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0" creationId="{A89C4AA8-89C1-454C-964C-EFAAEAF4EB7B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1" creationId="{84B725BB-942E-46E3-B3A5-A698286197AE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2" creationId="{A2B42405-FB48-48AE-9E09-C883D8A77409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3" creationId="{62EC8FE7-60C0-4A30-B3F4-C181C1513D7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4" creationId="{B055548F-B6DE-4275-9ABA-1E0384B9BE3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5" creationId="{83ECE917-FA75-404A-B955-2946F64D648A}"/>
          </ac:spMkLst>
        </pc:spChg>
        <pc:spChg chg="mod topLvl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1" creationId="{E08D3710-8586-4D15-AA55-E53766F30F4D}"/>
          </ac:spMkLst>
        </pc:spChg>
        <pc:spChg chg="del mod">
          <ac:chgData name="Timo Mühlhaus" userId="1b6b3aba618dadac" providerId="LiveId" clId="{F27D69E2-F2B4-40E5-8594-EDFD3AFC4FF1}" dt="2021-02-09T08:18:16.369" v="1550" actId="478"/>
          <ac:spMkLst>
            <pc:docMk/>
            <pc:sldMk cId="3017775643" sldId="495"/>
            <ac:spMk id="112" creationId="{A36A0D24-4180-4BC6-8153-67D6D91668D5}"/>
          </ac:spMkLst>
        </pc:spChg>
        <pc:spChg chg="del mod">
          <ac:chgData name="Timo Mühlhaus" userId="1b6b3aba618dadac" providerId="LiveId" clId="{F27D69E2-F2B4-40E5-8594-EDFD3AFC4FF1}" dt="2021-02-09T08:18:17.758" v="1551" actId="478"/>
          <ac:spMkLst>
            <pc:docMk/>
            <pc:sldMk cId="3017775643" sldId="495"/>
            <ac:spMk id="113" creationId="{AE47588D-EFCB-4FF9-ACDF-F6F21C23AB40}"/>
          </ac:spMkLst>
        </pc:spChg>
        <pc:spChg chg="del mod">
          <ac:chgData name="Timo Mühlhaus" userId="1b6b3aba618dadac" providerId="LiveId" clId="{F27D69E2-F2B4-40E5-8594-EDFD3AFC4FF1}" dt="2021-02-09T08:18:14.849" v="1549" actId="478"/>
          <ac:spMkLst>
            <pc:docMk/>
            <pc:sldMk cId="3017775643" sldId="495"/>
            <ac:spMk id="114" creationId="{39F1FC6B-8EED-4A9A-9981-D36213629FB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7" creationId="{EF47974D-B82B-4B52-AAAC-84C7705D602F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8" creationId="{BAB279A1-463A-4B49-8C3F-1D57D768FE98}"/>
          </ac:spMkLst>
        </pc:spChg>
        <pc:spChg chg="del mod">
          <ac:chgData name="Timo Mühlhaus" userId="1b6b3aba618dadac" providerId="LiveId" clId="{F27D69E2-F2B4-40E5-8594-EDFD3AFC4FF1}" dt="2021-02-09T08:18:21.633" v="1552" actId="478"/>
          <ac:spMkLst>
            <pc:docMk/>
            <pc:sldMk cId="3017775643" sldId="495"/>
            <ac:spMk id="119" creationId="{8D5734AF-33B3-40FF-903E-0669D0948298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0" creationId="{E089424C-60DF-447E-ACFB-C8CD510EC2A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1" creationId="{9B3E9DD1-27AB-4030-BA31-7EB1E92E0BE2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2" creationId="{C2427CED-2220-459E-B77B-C78DB75E113D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3" creationId="{55F28D42-1D49-4FE0-B628-A959E9239C94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4" creationId="{097193CD-830B-4BC1-A2AD-7FFFA03BBC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5" creationId="{F2592548-FA39-417C-9702-F5CC1C5965DA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6" creationId="{5951F24B-314F-41D7-A616-E36007F154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7" creationId="{3BEB9E85-7062-4E6D-9E90-6AB4E93ACF29}"/>
          </ac:spMkLst>
        </pc:spChg>
        <pc:spChg chg="add mod">
          <ac:chgData name="Timo Mühlhaus" userId="1b6b3aba618dadac" providerId="LiveId" clId="{F27D69E2-F2B4-40E5-8594-EDFD3AFC4FF1}" dt="2021-02-09T12:39:11.695" v="2638" actId="20577"/>
          <ac:spMkLst>
            <pc:docMk/>
            <pc:sldMk cId="3017775643" sldId="495"/>
            <ac:spMk id="130" creationId="{44DDC2EF-0181-45EB-AE49-BC5E3FA01222}"/>
          </ac:spMkLst>
        </pc:spChg>
        <pc:grpChg chg="add 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" creationId="{D672EE38-E16E-46D1-AB17-E20880C25F4A}"/>
          </ac:grpSpMkLst>
        </pc:grpChg>
        <pc:grpChg chg="del">
          <ac:chgData name="Timo Mühlhaus" userId="1b6b3aba618dadac" providerId="LiveId" clId="{F27D69E2-F2B4-40E5-8594-EDFD3AFC4FF1}" dt="2021-02-09T08:17:29.320" v="1521" actId="478"/>
          <ac:grpSpMkLst>
            <pc:docMk/>
            <pc:sldMk cId="3017775643" sldId="495"/>
            <ac:grpSpMk id="13" creationId="{442B766F-6F66-4DC8-9704-D15780F4685A}"/>
          </ac:grpSpMkLst>
        </pc:grpChg>
        <pc:grpChg chg="del">
          <ac:chgData name="Timo Mühlhaus" userId="1b6b3aba618dadac" providerId="LiveId" clId="{F27D69E2-F2B4-40E5-8594-EDFD3AFC4FF1}" dt="2021-02-09T08:17:27.195" v="1519" actId="478"/>
          <ac:grpSpMkLst>
            <pc:docMk/>
            <pc:sldMk cId="3017775643" sldId="495"/>
            <ac:grpSpMk id="15" creationId="{E5B06822-E975-48A9-81AF-AF7D760089A7}"/>
          </ac:grpSpMkLst>
        </pc:grpChg>
        <pc:grpChg chg="del">
          <ac:chgData name="Timo Mühlhaus" userId="1b6b3aba618dadac" providerId="LiveId" clId="{F27D69E2-F2B4-40E5-8594-EDFD3AFC4FF1}" dt="2021-02-09T08:17:28.503" v="1520" actId="478"/>
          <ac:grpSpMkLst>
            <pc:docMk/>
            <pc:sldMk cId="3017775643" sldId="495"/>
            <ac:grpSpMk id="16" creationId="{319AF432-9F7D-447F-9344-54606967DA5B}"/>
          </ac:grpSpMkLst>
        </pc:grpChg>
        <pc:grpChg chg="del">
          <ac:chgData name="Timo Mühlhaus" userId="1b6b3aba618dadac" providerId="LiveId" clId="{F27D69E2-F2B4-40E5-8594-EDFD3AFC4FF1}" dt="2021-02-09T08:17:26.281" v="1518" actId="478"/>
          <ac:grpSpMkLst>
            <pc:docMk/>
            <pc:sldMk cId="3017775643" sldId="495"/>
            <ac:grpSpMk id="17" creationId="{82F890B4-62A3-4DFC-81A0-399E92A54235}"/>
          </ac:grpSpMkLst>
        </pc:grpChg>
        <pc:grpChg chg="del">
          <ac:chgData name="Timo Mühlhaus" userId="1b6b3aba618dadac" providerId="LiveId" clId="{F27D69E2-F2B4-40E5-8594-EDFD3AFC4FF1}" dt="2021-02-09T08:17:30.993" v="1522" actId="478"/>
          <ac:grpSpMkLst>
            <pc:docMk/>
            <pc:sldMk cId="3017775643" sldId="495"/>
            <ac:grpSpMk id="18" creationId="{59A12EA3-E223-4195-8C4F-BBEB6DF0DF27}"/>
          </ac:grpSpMkLst>
        </pc:grpChg>
        <pc:grpChg chg="add del 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9" creationId="{8982AF08-247F-46B2-A5C6-BA15B16630BB}"/>
          </ac:grpSpMkLst>
        </pc:grpChg>
        <pc:grpChg chg="add mod">
          <ac:chgData name="Timo Mühlhaus" userId="1b6b3aba618dadac" providerId="LiveId" clId="{F27D69E2-F2B4-40E5-8594-EDFD3AFC4FF1}" dt="2021-02-09T11:32:53.526" v="2418" actId="1037"/>
          <ac:grpSpMkLst>
            <pc:docMk/>
            <pc:sldMk cId="3017775643" sldId="495"/>
            <ac:grpSpMk id="21" creationId="{88DB97BF-136C-49D2-A8B0-41AB39C55F73}"/>
          </ac:grpSpMkLst>
        </pc:grpChg>
        <pc:grpChg chg="add mod">
          <ac:chgData name="Timo Mühlhaus" userId="1b6b3aba618dadac" providerId="LiveId" clId="{F27D69E2-F2B4-40E5-8594-EDFD3AFC4FF1}" dt="2021-02-09T11:31:48.889" v="2404" actId="164"/>
          <ac:grpSpMkLst>
            <pc:docMk/>
            <pc:sldMk cId="3017775643" sldId="495"/>
            <ac:grpSpMk id="22" creationId="{3B75A2EE-C335-48EF-87AA-A03D736DCF14}"/>
          </ac:grpSpMkLst>
        </pc:grpChg>
        <pc:grpChg chg="del">
          <ac:chgData name="Timo Mühlhaus" userId="1b6b3aba618dadac" providerId="LiveId" clId="{F27D69E2-F2B4-40E5-8594-EDFD3AFC4FF1}" dt="2021-02-09T08:17:23.535" v="1517" actId="478"/>
          <ac:grpSpMkLst>
            <pc:docMk/>
            <pc:sldMk cId="3017775643" sldId="495"/>
            <ac:grpSpMk id="26" creationId="{82847956-58CD-479B-8301-670821F1AD95}"/>
          </ac:grpSpMkLst>
        </pc:grpChg>
        <pc:grpChg chg="mod">
          <ac:chgData name="Timo Mühlhaus" userId="1b6b3aba618dadac" providerId="LiveId" clId="{F27D69E2-F2B4-40E5-8594-EDFD3AFC4FF1}" dt="2021-02-09T11:32:09.743" v="2405" actId="1076"/>
          <ac:grpSpMkLst>
            <pc:docMk/>
            <pc:sldMk cId="3017775643" sldId="495"/>
            <ac:grpSpMk id="50" creationId="{A011CC94-C5D0-415B-BA3C-32D028151C25}"/>
          </ac:grpSpMkLst>
        </pc:grpChg>
        <pc:grpChg chg="add del mod">
          <ac:chgData name="Timo Mühlhaus" userId="1b6b3aba618dadac" providerId="LiveId" clId="{F27D69E2-F2B4-40E5-8594-EDFD3AFC4FF1}" dt="2021-02-09T08:17:59.813" v="1545"/>
          <ac:grpSpMkLst>
            <pc:docMk/>
            <pc:sldMk cId="3017775643" sldId="495"/>
            <ac:grpSpMk id="80" creationId="{64A4D329-1668-4B5D-84E2-50390E4B2ED4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1" creationId="{D3F51C42-171C-4275-B75A-C4B8708597BD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2" creationId="{D1F83C5C-8AA7-4B3F-98AF-9B71E11E79EA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94" creationId="{E612E40A-C697-478F-B05D-675334CE766A}"/>
          </ac:grpSpMkLst>
        </pc:grpChg>
        <pc:grpChg chg="add del mod">
          <ac:chgData name="Timo Mühlhaus" userId="1b6b3aba618dadac" providerId="LiveId" clId="{F27D69E2-F2B4-40E5-8594-EDFD3AFC4FF1}" dt="2021-02-09T08:22:34.949" v="1560" actId="165"/>
          <ac:grpSpMkLst>
            <pc:docMk/>
            <pc:sldMk cId="3017775643" sldId="495"/>
            <ac:grpSpMk id="107" creationId="{1B342BD4-7C9A-460D-9DDD-9018FD87AD0F}"/>
          </ac:grpSpMkLst>
        </pc:grpChg>
        <pc:grpChg chg="mod topLvl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08" creationId="{11CC8421-F19D-49CE-ADF3-70A584F29A10}"/>
          </ac:grpSpMkLst>
        </pc:grpChg>
        <pc:grpChg chg="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9" creationId="{C7817D94-70D3-4532-B611-9F3BD7B55C96}"/>
          </ac:grpSpMkLst>
        </pc:grpChg>
        <pc:grpChg chg="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16" creationId="{20BF2B9C-AC21-4BD4-94CF-F03A05B7C85E}"/>
          </ac:grpSpMkLst>
        </pc:grpChg>
        <pc:picChg chg="add mod topLvl">
          <ac:chgData name="Timo Mühlhaus" userId="1b6b3aba618dadac" providerId="LiveId" clId="{F27D69E2-F2B4-40E5-8594-EDFD3AFC4FF1}" dt="2021-02-09T11:32:58.305" v="2427" actId="1038"/>
          <ac:picMkLst>
            <pc:docMk/>
            <pc:sldMk cId="3017775643" sldId="495"/>
            <ac:picMk id="5" creationId="{624D6417-848D-4751-8562-B0717DA00C5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83" creationId="{C3B3D8B0-852E-4693-AD77-471AAAC8647D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93" creationId="{EB478D54-801E-468F-957A-36E2A9A3F76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106" creationId="{3C6F1861-6D97-4E87-BA8A-6105F3CE085C}"/>
          </ac:picMkLst>
        </pc:picChg>
        <pc:picChg chg="del mod topLvl">
          <ac:chgData name="Timo Mühlhaus" userId="1b6b3aba618dadac" providerId="LiveId" clId="{F27D69E2-F2B4-40E5-8594-EDFD3AFC4FF1}" dt="2021-02-09T08:26:28.268" v="1614" actId="478"/>
          <ac:picMkLst>
            <pc:docMk/>
            <pc:sldMk cId="3017775643" sldId="495"/>
            <ac:picMk id="110" creationId="{F0D4F7CC-2338-4867-AD95-6D6406334770}"/>
          </ac:picMkLst>
        </pc:picChg>
        <pc:picChg chg="mod modCrop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15" creationId="{D8CCC99B-00EC-44C9-9C53-D966C9A7EDDD}"/>
          </ac:picMkLst>
        </pc:picChg>
        <pc:picChg chg="mod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28" creationId="{9D9502DB-1C4C-4B02-8D50-E844A8529D85}"/>
          </ac:picMkLst>
        </pc:picChg>
        <pc:picChg chg="add mod or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29" creationId="{72D4D9F3-3B48-46CD-A77D-9E1A3EDFBB13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1" creationId="{6200862C-7E0E-45A9-81DE-E9FCA617FC68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2" creationId="{1A20A14D-D28F-49BF-AD08-4720F9E71B50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3" creationId="{7C3A2B0C-DB69-40F1-80A7-5CE1F185D57A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6" creationId="{D10D36AC-D9AD-40C0-AD80-07898844E40E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8" creationId="{416A1A70-F244-4ECC-B9ED-B2C5DC09B8CB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30" creationId="{245CDF1F-9558-4558-ABE5-6FD5543EF412}"/>
          </ac:picMkLst>
        </pc:picChg>
        <pc:picChg chg="add del mod">
          <ac:chgData name="Timo Mühlhaus" userId="1b6b3aba618dadac" providerId="LiveId" clId="{F27D69E2-F2B4-40E5-8594-EDFD3AFC4FF1}" dt="2021-02-09T11:09:56.421" v="2388" actId="478"/>
          <ac:picMkLst>
            <pc:docMk/>
            <pc:sldMk cId="3017775643" sldId="495"/>
            <ac:picMk id="1032" creationId="{65799E55-ABD4-462E-9561-3800C6FB8BFA}"/>
          </ac:picMkLst>
        </pc:picChg>
        <pc:cxnChg chg="mod">
          <ac:chgData name="Timo Mühlhaus" userId="1b6b3aba618dadac" providerId="LiveId" clId="{F27D69E2-F2B4-40E5-8594-EDFD3AFC4FF1}" dt="2021-02-09T08:17:29.320" v="1521" actId="478"/>
          <ac:cxnSpMkLst>
            <pc:docMk/>
            <pc:sldMk cId="3017775643" sldId="495"/>
            <ac:cxnSpMk id="4" creationId="{C158B39A-396C-4F0D-B6B1-93E68F77D0FA}"/>
          </ac:cxnSpMkLst>
        </pc:cxnChg>
        <pc:cxnChg chg="mod">
          <ac:chgData name="Timo Mühlhaus" userId="1b6b3aba618dadac" providerId="LiveId" clId="{F27D69E2-F2B4-40E5-8594-EDFD3AFC4FF1}" dt="2021-02-09T08:17:28.503" v="1520" actId="478"/>
          <ac:cxnSpMkLst>
            <pc:docMk/>
            <pc:sldMk cId="3017775643" sldId="495"/>
            <ac:cxnSpMk id="32" creationId="{F8303697-3D4F-4EB2-A834-EEAFF626C852}"/>
          </ac:cxnSpMkLst>
        </pc:cxnChg>
        <pc:cxnChg chg="del mod">
          <ac:chgData name="Timo Mühlhaus" userId="1b6b3aba618dadac" providerId="LiveId" clId="{F27D69E2-F2B4-40E5-8594-EDFD3AFC4FF1}" dt="2021-02-09T11:32:29.182" v="2407" actId="21"/>
          <ac:cxnSpMkLst>
            <pc:docMk/>
            <pc:sldMk cId="3017775643" sldId="495"/>
            <ac:cxnSpMk id="76" creationId="{DAF9BBCF-1FE4-44AC-9429-50456081974C}"/>
          </ac:cxnSpMkLst>
        </pc:cxnChg>
        <pc:cxnChg chg="mod">
          <ac:chgData name="Timo Mühlhaus" userId="1b6b3aba618dadac" providerId="LiveId" clId="{F27D69E2-F2B4-40E5-8594-EDFD3AFC4FF1}" dt="2021-02-09T12:37:52.253" v="2629" actId="1076"/>
          <ac:cxnSpMkLst>
            <pc:docMk/>
            <pc:sldMk cId="3017775643" sldId="495"/>
            <ac:cxnSpMk id="77" creationId="{939A9A0F-A2D9-4D9A-88E2-4FFC1D15AC0C}"/>
          </ac:cxnSpMkLst>
        </pc:cxnChg>
        <pc:cxnChg chg="mod">
          <ac:chgData name="Timo Mühlhaus" userId="1b6b3aba618dadac" providerId="LiveId" clId="{F27D69E2-F2B4-40E5-8594-EDFD3AFC4FF1}" dt="2021-02-09T12:37:59.101" v="2631" actId="14100"/>
          <ac:cxnSpMkLst>
            <pc:docMk/>
            <pc:sldMk cId="3017775643" sldId="495"/>
            <ac:cxnSpMk id="78" creationId="{8C6BADC9-9546-48B2-B00C-12156CA9C486}"/>
          </ac:cxnSpMkLst>
        </pc:cxnChg>
        <pc:cxnChg chg="add mod">
          <ac:chgData name="Timo Mühlhaus" userId="1b6b3aba618dadac" providerId="LiveId" clId="{F27D69E2-F2B4-40E5-8594-EDFD3AFC4FF1}" dt="2021-02-09T11:32:33.737" v="2409" actId="1076"/>
          <ac:cxnSpMkLst>
            <pc:docMk/>
            <pc:sldMk cId="3017775643" sldId="495"/>
            <ac:cxnSpMk id="134" creationId="{79850798-45AD-4278-B932-205126FFA1F0}"/>
          </ac:cxnSpMkLst>
        </pc:cxnChg>
      </pc:sldChg>
      <pc:sldChg chg="ord">
        <pc:chgData name="Timo Mühlhaus" userId="1b6b3aba618dadac" providerId="LiveId" clId="{F27D69E2-F2B4-40E5-8594-EDFD3AFC4FF1}" dt="2021-02-09T07:42:39.357" v="1046"/>
        <pc:sldMkLst>
          <pc:docMk/>
          <pc:sldMk cId="2829780714" sldId="503"/>
        </pc:sldMkLst>
      </pc:sldChg>
      <pc:sldChg chg="del">
        <pc:chgData name="Timo Mühlhaus" userId="1b6b3aba618dadac" providerId="LiveId" clId="{F27D69E2-F2B4-40E5-8594-EDFD3AFC4FF1}" dt="2021-02-09T07:37:28.763" v="813" actId="47"/>
        <pc:sldMkLst>
          <pc:docMk/>
          <pc:sldMk cId="182875212" sldId="508"/>
        </pc:sldMkLst>
      </pc:sldChg>
      <pc:sldChg chg="ord">
        <pc:chgData name="Timo Mühlhaus" userId="1b6b3aba618dadac" providerId="LiveId" clId="{F27D69E2-F2B4-40E5-8594-EDFD3AFC4FF1}" dt="2021-02-09T07:37:26.944" v="812"/>
        <pc:sldMkLst>
          <pc:docMk/>
          <pc:sldMk cId="4134573613" sldId="50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226398919" sldId="517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088830816" sldId="521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4200268708" sldId="522"/>
        </pc:sldMkLst>
      </pc:sldChg>
      <pc:sldChg chg="ord">
        <pc:chgData name="Timo Mühlhaus" userId="1b6b3aba618dadac" providerId="LiveId" clId="{F27D69E2-F2B4-40E5-8594-EDFD3AFC4FF1}" dt="2021-02-09T09:24:38.907" v="2186"/>
        <pc:sldMkLst>
          <pc:docMk/>
          <pc:sldMk cId="937581977" sldId="523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672062225" sldId="52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036752745" sldId="530"/>
        </pc:sldMkLst>
      </pc:sldChg>
      <pc:sldChg chg="modSp mod">
        <pc:chgData name="Timo Mühlhaus" userId="1b6b3aba618dadac" providerId="LiveId" clId="{F27D69E2-F2B4-40E5-8594-EDFD3AFC4FF1}" dt="2021-02-09T14:46:29.170" v="2829" actId="14100"/>
        <pc:sldMkLst>
          <pc:docMk/>
          <pc:sldMk cId="2212530618" sldId="533"/>
        </pc:sldMkLst>
        <pc:spChg chg="mod">
          <ac:chgData name="Timo Mühlhaus" userId="1b6b3aba618dadac" providerId="LiveId" clId="{F27D69E2-F2B4-40E5-8594-EDFD3AFC4FF1}" dt="2021-02-09T08:17:12.645" v="1516" actId="1076"/>
          <ac:spMkLst>
            <pc:docMk/>
            <pc:sldMk cId="2212530618" sldId="533"/>
            <ac:spMk id="77" creationId="{009F02BD-24BF-427B-9DC2-182881D51771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4" creationId="{CB38D727-0EEB-4EB8-B655-61F4A2245E9A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5" creationId="{BB526E3C-9700-4394-8AC7-77B15B7DD166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6" creationId="{679809CF-DB4F-4C2F-BA3C-4E01CE8469FB}"/>
          </ac:spMkLst>
        </pc:spChg>
        <pc:spChg chg="mod">
          <ac:chgData name="Timo Mühlhaus" userId="1b6b3aba618dadac" providerId="LiveId" clId="{F27D69E2-F2B4-40E5-8594-EDFD3AFC4FF1}" dt="2021-02-09T14:46:29.170" v="2829" actId="14100"/>
          <ac:spMkLst>
            <pc:docMk/>
            <pc:sldMk cId="2212530618" sldId="533"/>
            <ac:spMk id="117" creationId="{B769A7E5-9F93-4D1A-BB1F-1165833F0DC2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38" creationId="{5EC5DAAC-04D3-486F-ACBD-43B890F78523}"/>
          </ac:spMkLst>
        </pc:spChg>
      </pc:sldChg>
      <pc:sldChg chg="delSp modSp mod modNotesTx">
        <pc:chgData name="Timo Mühlhaus" userId="1b6b3aba618dadac" providerId="LiveId" clId="{F27D69E2-F2B4-40E5-8594-EDFD3AFC4FF1}" dt="2021-02-09T10:52:52.506" v="2279" actId="6549"/>
        <pc:sldMkLst>
          <pc:docMk/>
          <pc:sldMk cId="1974375533" sldId="540"/>
        </pc:sldMkLst>
        <pc:spChg chg="del">
          <ac:chgData name="Timo Mühlhaus" userId="1b6b3aba618dadac" providerId="LiveId" clId="{F27D69E2-F2B4-40E5-8594-EDFD3AFC4FF1}" dt="2021-02-09T08:24:06.981" v="1576" actId="478"/>
          <ac:spMkLst>
            <pc:docMk/>
            <pc:sldMk cId="1974375533" sldId="540"/>
            <ac:spMk id="36" creationId="{0FC2E0AD-1DE2-41B5-B758-E195412CEE2F}"/>
          </ac:spMkLst>
        </pc:spChg>
        <pc:spChg chg="del">
          <ac:chgData name="Timo Mühlhaus" userId="1b6b3aba618dadac" providerId="LiveId" clId="{F27D69E2-F2B4-40E5-8594-EDFD3AFC4FF1}" dt="2021-02-09T08:24:08.141" v="1577" actId="478"/>
          <ac:spMkLst>
            <pc:docMk/>
            <pc:sldMk cId="1974375533" sldId="540"/>
            <ac:spMk id="37" creationId="{2EE54519-3C2F-4099-A00C-03116EA0EE00}"/>
          </ac:spMkLst>
        </pc:spChg>
        <pc:spChg chg="del">
          <ac:chgData name="Timo Mühlhaus" userId="1b6b3aba618dadac" providerId="LiveId" clId="{F27D69E2-F2B4-40E5-8594-EDFD3AFC4FF1}" dt="2021-02-09T08:24:03.349" v="1574" actId="478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F27D69E2-F2B4-40E5-8594-EDFD3AFC4FF1}" dt="2021-02-09T08:24:26.432" v="1608" actId="20577"/>
          <ac:spMkLst>
            <pc:docMk/>
            <pc:sldMk cId="1974375533" sldId="540"/>
            <ac:spMk id="82" creationId="{43ED8CBA-107D-49F6-BD6A-5B7178227157}"/>
          </ac:spMkLst>
        </pc:spChg>
        <pc:spChg chg="mod">
          <ac:chgData name="Timo Mühlhaus" userId="1b6b3aba618dadac" providerId="LiveId" clId="{F27D69E2-F2B4-40E5-8594-EDFD3AFC4FF1}" dt="2021-02-09T08:24:35.071" v="1609" actId="20577"/>
          <ac:spMkLst>
            <pc:docMk/>
            <pc:sldMk cId="1974375533" sldId="540"/>
            <ac:spMk id="156" creationId="{82DB868D-F433-40C2-98E6-66820AF712CF}"/>
          </ac:spMkLst>
        </pc:spChg>
        <pc:spChg chg="del">
          <ac:chgData name="Timo Mühlhaus" userId="1b6b3aba618dadac" providerId="LiveId" clId="{F27D69E2-F2B4-40E5-8594-EDFD3AFC4FF1}" dt="2021-02-09T08:24:04.908" v="1575" actId="478"/>
          <ac:spMkLst>
            <pc:docMk/>
            <pc:sldMk cId="1974375533" sldId="540"/>
            <ac:spMk id="158" creationId="{C51FC1F3-3B46-420C-B2AA-745F758309CA}"/>
          </ac:spMkLst>
        </pc:spChg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322981495" sldId="544"/>
        </pc:sldMkLst>
      </pc:sldChg>
      <pc:sldChg chg="addSp delSp modSp add mod">
        <pc:chgData name="Timo Mühlhaus" userId="1b6b3aba618dadac" providerId="LiveId" clId="{F27D69E2-F2B4-40E5-8594-EDFD3AFC4FF1}" dt="2021-02-09T15:08:47.583" v="2925" actId="1076"/>
        <pc:sldMkLst>
          <pc:docMk/>
          <pc:sldMk cId="3071122155" sldId="553"/>
        </pc:sldMkLst>
        <pc:spChg chg="mod">
          <ac:chgData name="Timo Mühlhaus" userId="1b6b3aba618dadac" providerId="LiveId" clId="{F27D69E2-F2B4-40E5-8594-EDFD3AFC4FF1}" dt="2021-02-09T09:26:29.502" v="2193"/>
          <ac:spMkLst>
            <pc:docMk/>
            <pc:sldMk cId="3071122155" sldId="553"/>
            <ac:spMk id="2" creationId="{3C8E6E3E-6A6F-41E9-82FA-121ED49F0451}"/>
          </ac:spMkLst>
        </pc:spChg>
        <pc:spChg chg="del">
          <ac:chgData name="Timo Mühlhaus" userId="1b6b3aba618dadac" providerId="LiveId" clId="{F27D69E2-F2B4-40E5-8594-EDFD3AFC4FF1}" dt="2021-02-09T09:25:13.727" v="2189" actId="478"/>
          <ac:spMkLst>
            <pc:docMk/>
            <pc:sldMk cId="3071122155" sldId="553"/>
            <ac:spMk id="3" creationId="{4E7B8E0C-BC23-4714-9604-6648BBA0ED81}"/>
          </ac:spMkLst>
        </pc:spChg>
        <pc:spChg chg="add mod">
          <ac:chgData name="Timo Mühlhaus" userId="1b6b3aba618dadac" providerId="LiveId" clId="{F27D69E2-F2B4-40E5-8594-EDFD3AFC4FF1}" dt="2021-02-09T15:08:40.810" v="2923" actId="1076"/>
          <ac:spMkLst>
            <pc:docMk/>
            <pc:sldMk cId="3071122155" sldId="553"/>
            <ac:spMk id="3" creationId="{C5A752B1-14A3-4C04-84A6-572CC0F5C3E3}"/>
          </ac:spMkLst>
        </pc:spChg>
        <pc:spChg chg="add del mod">
          <ac:chgData name="Timo Mühlhaus" userId="1b6b3aba618dadac" providerId="LiveId" clId="{F27D69E2-F2B4-40E5-8594-EDFD3AFC4FF1}" dt="2021-02-09T09:26:37.138" v="2195" actId="478"/>
          <ac:spMkLst>
            <pc:docMk/>
            <pc:sldMk cId="3071122155" sldId="553"/>
            <ac:spMk id="9" creationId="{D91496E2-B742-4963-8A26-B78D9464A1CD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4" creationId="{AD59143D-A5ED-4C81-B44E-5324A34DE32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5" creationId="{1C5F17A7-8640-4D18-A2B8-BADFF4C50CD1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6" creationId="{B5CC9EF8-9237-48D1-8190-AE15C051DE07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7" creationId="{DE60A40B-2D12-4D88-8585-1D4E9F1D454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8" creationId="{878A845A-E356-4BA1-9EB3-86F812F0C66A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9" creationId="{B8209193-05BE-4242-B76A-6142563B774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0" creationId="{2D4C12B2-3F05-4F41-B892-1A9DD6747D8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1" creationId="{01624133-E7A4-46F3-A538-3AD231693CFB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2" creationId="{F8BC67F4-3A40-4AA6-832D-0336FE264B53}"/>
          </ac:spMkLst>
        </pc:spChg>
        <pc:spChg chg="add del mod">
          <ac:chgData name="Timo Mühlhaus" userId="1b6b3aba618dadac" providerId="LiveId" clId="{F27D69E2-F2B4-40E5-8594-EDFD3AFC4FF1}" dt="2021-02-09T12:30:25.757" v="2551" actId="478"/>
          <ac:spMkLst>
            <pc:docMk/>
            <pc:sldMk cId="3071122155" sldId="553"/>
            <ac:spMk id="24" creationId="{1E53CD07-FA0C-47DA-99D1-BD5D8A138118}"/>
          </ac:spMkLst>
        </pc:spChg>
        <pc:spChg chg="add mod">
          <ac:chgData name="Timo Mühlhaus" userId="1b6b3aba618dadac" providerId="LiveId" clId="{F27D69E2-F2B4-40E5-8594-EDFD3AFC4FF1}" dt="2021-02-09T15:08:36.515" v="2922" actId="1076"/>
          <ac:spMkLst>
            <pc:docMk/>
            <pc:sldMk cId="3071122155" sldId="553"/>
            <ac:spMk id="26" creationId="{996A6CF6-8DD3-4CE9-BA3C-744892840930}"/>
          </ac:spMkLst>
        </pc:spChg>
        <pc:spChg chg="add mod">
          <ac:chgData name="Timo Mühlhaus" userId="1b6b3aba618dadac" providerId="LiveId" clId="{F27D69E2-F2B4-40E5-8594-EDFD3AFC4FF1}" dt="2021-02-09T14:41:25.143" v="2786" actId="1076"/>
          <ac:spMkLst>
            <pc:docMk/>
            <pc:sldMk cId="3071122155" sldId="553"/>
            <ac:spMk id="27" creationId="{77E7BDA6-7A51-4154-AAD1-6962EE9598D7}"/>
          </ac:spMkLst>
        </pc:spChg>
        <pc:spChg chg="add mod">
          <ac:chgData name="Timo Mühlhaus" userId="1b6b3aba618dadac" providerId="LiveId" clId="{F27D69E2-F2B4-40E5-8594-EDFD3AFC4FF1}" dt="2021-02-09T14:41:35.106" v="2788" actId="1076"/>
          <ac:spMkLst>
            <pc:docMk/>
            <pc:sldMk cId="3071122155" sldId="553"/>
            <ac:spMk id="30" creationId="{694F1637-94CB-4748-AA11-BA8CC517C1B0}"/>
          </ac:spMkLst>
        </pc:spChg>
        <pc:spChg chg="add del">
          <ac:chgData name="Timo Mühlhaus" userId="1b6b3aba618dadac" providerId="LiveId" clId="{F27D69E2-F2B4-40E5-8594-EDFD3AFC4FF1}" dt="2021-02-09T14:38:11.787" v="2731" actId="22"/>
          <ac:spMkLst>
            <pc:docMk/>
            <pc:sldMk cId="3071122155" sldId="553"/>
            <ac:spMk id="31" creationId="{B31902EB-C567-44E8-9A3F-82A192566900}"/>
          </ac:spMkLst>
        </pc:spChg>
        <pc:spChg chg="add mod">
          <ac:chgData name="Timo Mühlhaus" userId="1b6b3aba618dadac" providerId="LiveId" clId="{F27D69E2-F2B4-40E5-8594-EDFD3AFC4FF1}" dt="2021-02-09T15:08:44.999" v="2924" actId="1076"/>
          <ac:spMkLst>
            <pc:docMk/>
            <pc:sldMk cId="3071122155" sldId="553"/>
            <ac:spMk id="33" creationId="{DE70BFD1-F02B-4A5F-8C5D-E63EFABA03FA}"/>
          </ac:spMkLst>
        </pc:spChg>
        <pc:grpChg chg="add mod">
          <ac:chgData name="Timo Mühlhaus" userId="1b6b3aba618dadac" providerId="LiveId" clId="{F27D69E2-F2B4-40E5-8594-EDFD3AFC4FF1}" dt="2021-02-09T14:46:18.458" v="2828" actId="1076"/>
          <ac:grpSpMkLst>
            <pc:docMk/>
            <pc:sldMk cId="3071122155" sldId="553"/>
            <ac:grpSpMk id="11" creationId="{FBEE5E45-8803-4C16-8175-2D1A54D95AB5}"/>
          </ac:grpSpMkLst>
        </pc:grpChg>
        <pc:grpChg chg="mod">
          <ac:chgData name="Timo Mühlhaus" userId="1b6b3aba618dadac" providerId="LiveId" clId="{F27D69E2-F2B4-40E5-8594-EDFD3AFC4FF1}" dt="2021-02-09T12:20:13.599" v="2438" actId="1076"/>
          <ac:grpSpMkLst>
            <pc:docMk/>
            <pc:sldMk cId="3071122155" sldId="553"/>
            <ac:grpSpMk id="13" creationId="{3994B141-0D79-4076-A110-21317F88E690}"/>
          </ac:grpSpMkLst>
        </pc:grpChg>
        <pc:picChg chg="add mod">
          <ac:chgData name="Timo Mühlhaus" userId="1b6b3aba618dadac" providerId="LiveId" clId="{F27D69E2-F2B4-40E5-8594-EDFD3AFC4FF1}" dt="2021-02-09T14:42:03.506" v="2795" actId="1076"/>
          <ac:picMkLst>
            <pc:docMk/>
            <pc:sldMk cId="3071122155" sldId="553"/>
            <ac:picMk id="10" creationId="{E83490AE-5280-4021-B4AA-48F4829E2F71}"/>
          </ac:picMkLst>
        </pc:picChg>
        <pc:picChg chg="mod">
          <ac:chgData name="Timo Mühlhaus" userId="1b6b3aba618dadac" providerId="LiveId" clId="{F27D69E2-F2B4-40E5-8594-EDFD3AFC4FF1}" dt="2021-02-09T12:20:13.599" v="2438" actId="1076"/>
          <ac:picMkLst>
            <pc:docMk/>
            <pc:sldMk cId="3071122155" sldId="553"/>
            <ac:picMk id="12" creationId="{10B54353-EC5F-4F80-A1F8-398F3E6FE54C}"/>
          </ac:picMkLst>
        </pc:picChg>
        <pc:picChg chg="add mod modCrop">
          <ac:chgData name="Timo Mühlhaus" userId="1b6b3aba618dadac" providerId="LiveId" clId="{F27D69E2-F2B4-40E5-8594-EDFD3AFC4FF1}" dt="2021-02-09T15:08:44.999" v="2924" actId="1076"/>
          <ac:picMkLst>
            <pc:docMk/>
            <pc:sldMk cId="3071122155" sldId="553"/>
            <ac:picMk id="23" creationId="{06F0B16B-1C03-47DC-9078-A61D25E11676}"/>
          </ac:picMkLst>
        </pc:picChg>
        <pc:picChg chg="add del mod">
          <ac:chgData name="Timo Mühlhaus" userId="1b6b3aba618dadac" providerId="LiveId" clId="{F27D69E2-F2B4-40E5-8594-EDFD3AFC4FF1}" dt="2021-02-09T09:42:22.359" v="2229" actId="478"/>
          <ac:picMkLst>
            <pc:docMk/>
            <pc:sldMk cId="3071122155" sldId="553"/>
            <ac:picMk id="23" creationId="{93D80589-F90C-497C-83E9-32405CAB6E7C}"/>
          </ac:picMkLst>
        </pc:picChg>
        <pc:picChg chg="add del mod">
          <ac:chgData name="Timo Mühlhaus" userId="1b6b3aba618dadac" providerId="LiveId" clId="{F27D69E2-F2B4-40E5-8594-EDFD3AFC4FF1}" dt="2021-02-09T09:43:32.590" v="2240" actId="478"/>
          <ac:picMkLst>
            <pc:docMk/>
            <pc:sldMk cId="3071122155" sldId="553"/>
            <ac:picMk id="25" creationId="{F83C00C3-91DF-499B-9EE1-4FC27732C6CF}"/>
          </ac:picMkLst>
        </pc:picChg>
        <pc:picChg chg="add del mod">
          <ac:chgData name="Timo Mühlhaus" userId="1b6b3aba618dadac" providerId="LiveId" clId="{F27D69E2-F2B4-40E5-8594-EDFD3AFC4FF1}" dt="2021-02-09T09:44:06.503" v="2248" actId="478"/>
          <ac:picMkLst>
            <pc:docMk/>
            <pc:sldMk cId="3071122155" sldId="553"/>
            <ac:picMk id="27" creationId="{6CA6A346-CA28-45A2-AA88-ACC58E4AE3CE}"/>
          </ac:picMkLst>
        </pc:picChg>
        <pc:picChg chg="add mod">
          <ac:chgData name="Timo Mühlhaus" userId="1b6b3aba618dadac" providerId="LiveId" clId="{F27D69E2-F2B4-40E5-8594-EDFD3AFC4FF1}" dt="2021-02-09T15:08:47.583" v="2925" actId="1076"/>
          <ac:picMkLst>
            <pc:docMk/>
            <pc:sldMk cId="3071122155" sldId="553"/>
            <ac:picMk id="29" creationId="{E7FED35C-372D-4FBD-95E5-398D7C625464}"/>
          </ac:picMkLst>
        </pc:picChg>
        <pc:picChg chg="add mod">
          <ac:chgData name="Timo Mühlhaus" userId="1b6b3aba618dadac" providerId="LiveId" clId="{F27D69E2-F2B4-40E5-8594-EDFD3AFC4FF1}" dt="2021-02-09T15:08:40.810" v="2923" actId="1076"/>
          <ac:picMkLst>
            <pc:docMk/>
            <pc:sldMk cId="3071122155" sldId="553"/>
            <ac:picMk id="1026" creationId="{0BD028D1-F758-48FC-87E6-B537A94E8487}"/>
          </ac:picMkLst>
        </pc:picChg>
        <pc:picChg chg="add mod">
          <ac:chgData name="Timo Mühlhaus" userId="1b6b3aba618dadac" providerId="LiveId" clId="{F27D69E2-F2B4-40E5-8594-EDFD3AFC4FF1}" dt="2021-02-09T15:08:36.515" v="2922" actId="1076"/>
          <ac:picMkLst>
            <pc:docMk/>
            <pc:sldMk cId="3071122155" sldId="553"/>
            <ac:picMk id="1028" creationId="{087F9B62-BC57-4EF8-A3A4-E62863CD550C}"/>
          </ac:picMkLst>
        </pc:picChg>
        <pc:picChg chg="add mod">
          <ac:chgData name="Timo Mühlhaus" userId="1b6b3aba618dadac" providerId="LiveId" clId="{F27D69E2-F2B4-40E5-8594-EDFD3AFC4FF1}" dt="2021-02-09T14:41:25.143" v="2786" actId="1076"/>
          <ac:picMkLst>
            <pc:docMk/>
            <pc:sldMk cId="3071122155" sldId="553"/>
            <ac:picMk id="1030" creationId="{22E98EF6-15CB-4D02-9344-2E59623C5638}"/>
          </ac:picMkLst>
        </pc:picChg>
        <pc:picChg chg="add mod">
          <ac:chgData name="Timo Mühlhaus" userId="1b6b3aba618dadac" providerId="LiveId" clId="{F27D69E2-F2B4-40E5-8594-EDFD3AFC4FF1}" dt="2021-02-09T14:41:35.106" v="2788" actId="1076"/>
          <ac:picMkLst>
            <pc:docMk/>
            <pc:sldMk cId="3071122155" sldId="553"/>
            <ac:picMk id="1032" creationId="{725C2C0D-FDC3-464F-AAA5-DEC7A3A029AB}"/>
          </ac:picMkLst>
        </pc:picChg>
      </pc:sldChg>
      <pc:sldChg chg="delSp modSp del">
        <pc:chgData name="Timo Mühlhaus" userId="1b6b3aba618dadac" providerId="LiveId" clId="{F27D69E2-F2B4-40E5-8594-EDFD3AFC4FF1}" dt="2021-02-09T07:43:01.248" v="1047" actId="47"/>
        <pc:sldMkLst>
          <pc:docMk/>
          <pc:sldMk cId="1061542890" sldId="556"/>
        </pc:sldMkLst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7" creationId="{88FE0CB6-3ACF-46C7-B60D-B2CFBED6314D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8" creationId="{AA6A99D0-C5B0-47C1-B680-1651C25F8BA1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9" creationId="{3D743E31-90DA-42BE-A30A-886F76A26740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0" creationId="{3AA3CC36-F9FE-4548-A619-4E31F5FFDA18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1" creationId="{D656F494-309F-4F5B-831E-12FDC6A52DEA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2" creationId="{B7E802BD-7050-4E65-B57A-574657CB26A5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3" creationId="{92804A1D-2E1B-4A4E-92F7-5143FE77988F}"/>
          </ac:spMkLst>
        </pc:spChg>
        <pc:grpChg chg="de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17" creationId="{ACC232AC-CAAF-4E53-AAA6-0DCB0FDA28C0}"/>
          </ac:grpSpMkLst>
        </pc:grpChg>
        <pc:grpChg chg="mod topLv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9" creationId="{F0D8D4CF-6AA2-41F6-8C76-D23765A3D7BD}"/>
          </ac:grpSpMkLst>
        </pc:grp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ord">
        <pc:chgData name="Timo Mühlhaus" userId="1b6b3aba618dadac" providerId="LiveId" clId="{F27D69E2-F2B4-40E5-8594-EDFD3AFC4FF1}" dt="2021-02-09T07:39:15.518" v="875"/>
        <pc:sldMkLst>
          <pc:docMk/>
          <pc:sldMk cId="689199237" sldId="568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594028128" sldId="569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771196137" sldId="570"/>
        </pc:sldMkLst>
      </pc:sldChg>
      <pc:sldChg chg="modSp mod ord">
        <pc:chgData name="Timo Mühlhaus" userId="1b6b3aba618dadac" providerId="LiveId" clId="{F27D69E2-F2B4-40E5-8594-EDFD3AFC4FF1}" dt="2021-02-09T08:06:24.757" v="1484"/>
        <pc:sldMkLst>
          <pc:docMk/>
          <pc:sldMk cId="3376649540" sldId="571"/>
        </pc:sldMkLst>
        <pc:spChg chg="mod">
          <ac:chgData name="Timo Mühlhaus" userId="1b6b3aba618dadac" providerId="LiveId" clId="{F27D69E2-F2B4-40E5-8594-EDFD3AFC4FF1}" dt="2021-02-09T08:06:21.183" v="1482" actId="20577"/>
          <ac:spMkLst>
            <pc:docMk/>
            <pc:sldMk cId="3376649540" sldId="571"/>
            <ac:spMk id="2" creationId="{14C813A4-1678-4F7B-B8FF-A607CF84E5BE}"/>
          </ac:spMkLst>
        </pc:spChg>
        <pc:spChg chg="mod">
          <ac:chgData name="Timo Mühlhaus" userId="1b6b3aba618dadac" providerId="LiveId" clId="{F27D69E2-F2B4-40E5-8594-EDFD3AFC4FF1}" dt="2021-02-09T08:02:42.530" v="1467" actId="1076"/>
          <ac:spMkLst>
            <pc:docMk/>
            <pc:sldMk cId="3376649540" sldId="571"/>
            <ac:spMk id="4" creationId="{7B232817-5B70-46DA-8CA1-2056C78E00A8}"/>
          </ac:spMkLst>
        </pc:spChg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44011119" sldId="574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1041305563" sldId="577"/>
        </pc:sldMkLst>
      </pc:sldChg>
      <pc:sldChg chg="ord">
        <pc:chgData name="Timo Mühlhaus" userId="1b6b3aba618dadac" providerId="LiveId" clId="{F27D69E2-F2B4-40E5-8594-EDFD3AFC4FF1}" dt="2021-02-09T08:08:02.966" v="1491"/>
        <pc:sldMkLst>
          <pc:docMk/>
          <pc:sldMk cId="265787465" sldId="580"/>
        </pc:sldMkLst>
      </pc:sldChg>
      <pc:sldChg chg="delSp modSp">
        <pc:chgData name="Timo Mühlhaus" userId="1b6b3aba618dadac" providerId="LiveId" clId="{F27D69E2-F2B4-40E5-8594-EDFD3AFC4FF1}" dt="2021-02-09T09:11:00.344" v="1982" actId="165"/>
        <pc:sldMkLst>
          <pc:docMk/>
          <pc:sldMk cId="2276116518" sldId="581"/>
        </pc:sldMkLst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" creationId="{342800BF-A0DC-461E-BAE8-A9473E72D08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9" creationId="{34ECB587-797C-4F3D-8C4F-9EE7D1DA18E7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0" creationId="{793E5A93-EBA7-4463-81D3-4927EF1C321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1" creationId="{2E16FD52-7708-41A7-BBC9-1420865F315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3" creationId="{CF7DBB6B-FED2-4E7E-A774-138D370D7B6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4" creationId="{0C257A07-6638-4B63-9982-D4CC1D184109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5" creationId="{8E953027-4CCC-44CF-8D6D-49CB43A7C30F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6" creationId="{AA62ACD2-8740-4201-910C-D2A00042C54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7" creationId="{DC8EE2D6-FC86-4B43-B19F-772ED09A2E12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8" creationId="{F23534B9-6AEE-4F27-8AF5-BA2D7E96B9A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9" creationId="{B2FFB356-1B60-440F-8163-55550E50A66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0" creationId="{27731A93-1A48-404F-B128-28640526EFE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1" creationId="{61916566-BC2E-4B14-9D4C-9B23BC0BDAD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2" creationId="{8833E21C-D5A1-427F-B816-1689F25CAC3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3" creationId="{E0CC00E8-2642-4EF2-A4A8-D24D3C64E17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4" creationId="{4CFF051A-693B-4D17-B653-F52A32B629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5" creationId="{4B944910-555E-40D1-A64A-44D75A90DA3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6" creationId="{75760D17-51E4-4B6E-B459-3E63850C8B0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39" creationId="{F27DAE9E-B7EC-45FB-9175-42DC4AD5EA9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49" creationId="{890C0B4C-E249-4E67-8A23-816AA09B4A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1" creationId="{63AEDD28-888B-4EFC-BBE3-B8EF37A259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2" creationId="{0BA9117D-077C-49CE-B985-9F5E022B801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3" creationId="{9E2EEAD1-30D2-4798-928A-4A7AA272197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4" creationId="{F6D0784F-51AC-4F2A-A874-366BAF26200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6" creationId="{6B06E4BE-7D37-48AA-A4BD-EACD767FB10C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7" creationId="{4C57905D-E263-4D83-A93B-F87931DEA19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8" creationId="{9728943A-5AB6-4909-8DB3-CBF0B5AA4B9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9" creationId="{137AB480-087F-48B9-AD57-E96D8106594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0" creationId="{303B619F-6C60-42E7-B26B-EAE24303D02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1" creationId="{7E430E06-5B11-4158-9757-26D73D93FDD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2" creationId="{DE28FBFF-BC6F-4C37-BC4E-06F4DBCA5BA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3" creationId="{746C9E2D-CEF6-4740-8F94-BD27EBD7778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4" creationId="{1B59C43B-58D0-4D7C-B9B0-D29BFC38FD8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5" creationId="{9C873621-B38E-4E0F-8F4E-94A0B27510D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6" creationId="{5F5B6E90-9C82-4C8E-94EC-381041BB52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7" creationId="{EE00C54A-BAAD-4521-8234-3A55038F5459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1" creationId="{140B0813-7E20-4F07-8678-F1B6B5933764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2" creationId="{658081DE-62B7-4782-B6A6-5BA6335A804E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3" creationId="{EC9C74CC-6493-4579-9A2D-C141AD62D0C1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5" creationId="{FD554395-7EB1-43FC-99E7-580DFCA0BE13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3" creationId="{C308E29C-CAD8-4C96-8648-B403AEC414C0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6" creationId="{0AAD975D-DC33-4687-BBEC-7AB6D43A6653}"/>
          </ac:spMkLst>
        </pc:spChg>
        <pc:grpChg chg="de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48" creationId="{C553AF1C-0A63-43A3-B0CC-7B6379A92242}"/>
          </ac:grpSpMkLst>
        </pc:grpChg>
        <pc:grpChg chg="mod topLv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68" creationId="{37488E5B-9943-4BA4-8028-DD93988ACA11}"/>
          </ac:grpSpMkLst>
        </pc:grp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74" creationId="{7567697D-EEB6-40A1-8E30-A766812E82B6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84" creationId="{55E3A97E-1807-4BD2-9468-5F7793D5594E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28" creationId="{E48EBE45-87D6-415B-B14C-139985784D65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0" creationId="{CA523000-D34C-4FE5-B962-A63889E6AE90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2" creationId="{57A7DDB8-815C-490A-8E50-3F725931C9EA}"/>
          </ac:picMkLst>
        </pc:picChg>
      </pc:sldChg>
      <pc:sldChg chg="modNotesTx">
        <pc:chgData name="Timo Mühlhaus" userId="1b6b3aba618dadac" providerId="LiveId" clId="{F27D69E2-F2B4-40E5-8594-EDFD3AFC4FF1}" dt="2021-02-09T10:22:39.920" v="2272" actId="6549"/>
        <pc:sldMkLst>
          <pc:docMk/>
          <pc:sldMk cId="1213068324" sldId="585"/>
        </pc:sldMkLst>
      </pc:sldChg>
      <pc:sldChg chg="del">
        <pc:chgData name="Timo Mühlhaus" userId="1b6b3aba618dadac" providerId="LiveId" clId="{F27D69E2-F2B4-40E5-8594-EDFD3AFC4FF1}" dt="2021-02-09T07:41:53.998" v="1016" actId="47"/>
        <pc:sldMkLst>
          <pc:docMk/>
          <pc:sldMk cId="3239487764" sldId="603"/>
        </pc:sldMkLst>
      </pc:sldChg>
      <pc:sldChg chg="del">
        <pc:chgData name="Timo Mühlhaus" userId="1b6b3aba618dadac" providerId="LiveId" clId="{F27D69E2-F2B4-40E5-8594-EDFD3AFC4FF1}" dt="2021-02-09T09:37:47.614" v="2228" actId="47"/>
        <pc:sldMkLst>
          <pc:docMk/>
          <pc:sldMk cId="261009608" sldId="610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68399927" sldId="611"/>
        </pc:sldMkLst>
      </pc:sldChg>
      <pc:sldChg chg="del">
        <pc:chgData name="Timo Mühlhaus" userId="1b6b3aba618dadac" providerId="LiveId" clId="{F27D69E2-F2B4-40E5-8594-EDFD3AFC4FF1}" dt="2021-02-09T07:43:18.119" v="1051" actId="47"/>
        <pc:sldMkLst>
          <pc:docMk/>
          <pc:sldMk cId="697742885" sldId="615"/>
        </pc:sldMkLst>
      </pc:sldChg>
      <pc:sldChg chg="addSp delSp modSp new mod modTransition">
        <pc:chgData name="Timo Mühlhaus" userId="1b6b3aba618dadac" providerId="LiveId" clId="{F27D69E2-F2B4-40E5-8594-EDFD3AFC4FF1}" dt="2021-02-09T09:12:22.850" v="2028" actId="20577"/>
        <pc:sldMkLst>
          <pc:docMk/>
          <pc:sldMk cId="1084462345" sldId="616"/>
        </pc:sldMkLst>
        <pc:spChg chg="mod">
          <ac:chgData name="Timo Mühlhaus" userId="1b6b3aba618dadac" providerId="LiveId" clId="{F27D69E2-F2B4-40E5-8594-EDFD3AFC4FF1}" dt="2021-02-09T09:12:22.850" v="2028" actId="20577"/>
          <ac:spMkLst>
            <pc:docMk/>
            <pc:sldMk cId="1084462345" sldId="616"/>
            <ac:spMk id="2" creationId="{87832167-E5F5-4172-BFBF-0E48A0EC76FF}"/>
          </ac:spMkLst>
        </pc:spChg>
        <pc:spChg chg="del mod">
          <ac:chgData name="Timo Mühlhaus" userId="1b6b3aba618dadac" providerId="LiveId" clId="{F27D69E2-F2B4-40E5-8594-EDFD3AFC4FF1}" dt="2021-02-08T19:18:30.211" v="130" actId="478"/>
          <ac:spMkLst>
            <pc:docMk/>
            <pc:sldMk cId="1084462345" sldId="616"/>
            <ac:spMk id="3" creationId="{07199359-FF05-4652-B803-89CA45B4B32F}"/>
          </ac:spMkLst>
        </pc:spChg>
        <pc:spChg chg="del mod topLvl">
          <ac:chgData name="Timo Mühlhaus" userId="1b6b3aba618dadac" providerId="LiveId" clId="{F27D69E2-F2B4-40E5-8594-EDFD3AFC4FF1}" dt="2021-02-08T19:19:10.325" v="136" actId="478"/>
          <ac:spMkLst>
            <pc:docMk/>
            <pc:sldMk cId="1084462345" sldId="616"/>
            <ac:spMk id="11" creationId="{2BC601D8-ADAC-42BE-B080-9BB4D7414D24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2" creationId="{08378FED-59D7-47E7-AD75-9D13929BE2D9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5" creationId="{640CEB13-50D3-425E-902B-3802EA96AA87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18" creationId="{C2D2A378-7540-4CA1-9C26-75108141BF3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1" creationId="{5F440E84-6CE8-4FA4-9473-A9E23C74DA17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2" creationId="{3EAB734F-FAFB-4B0C-9D98-30A0BF56FC2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3" creationId="{61A14D5C-0EAB-4369-A45D-D5466263C01E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6" creationId="{27E7AA2E-03FD-4635-9BBD-09F8AEF6AAF1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7" creationId="{6145DEDC-D8C2-4565-95B0-273C2711C80B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8" creationId="{DCABE174-E54B-4983-8B9D-BE0858F506C8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0" creationId="{11F20469-7D39-44C7-B13A-8D7E2A0789A7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1" creationId="{6DDC1EF1-F78C-4CB9-BBCF-3D36AF8169EF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2" creationId="{702D8A6E-23FC-45B7-BB63-23C6A9BF6C69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3" creationId="{8B7E7E1C-6DF8-4810-B0AD-A246C6098AAA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4" creationId="{C6EDCA2F-5030-43D7-9218-2F52393EFC3B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5" creationId="{684346AC-C49E-4646-B63C-56426461B88D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6" creationId="{A509FE63-0D5D-4E5A-9FA5-0564BC62133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39" creationId="{0476BC4D-DE0B-450F-BC92-2A5BD2FF918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0" creationId="{FFEFD033-1B70-46F8-B85B-1F74898750C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1" creationId="{E5EE9265-11F4-4602-BC49-DDF296304E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2" creationId="{2497A8A3-5FE9-4096-A427-1B6DE460B9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3" creationId="{2BF5251B-F4CB-4BA0-A55F-FD822B2EFEB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4" creationId="{83653749-799C-4E42-9CAA-76BF6956007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5" creationId="{AFE9CE65-AAEF-49C4-ABAE-1227D936B863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6" creationId="{1D988503-A680-40EE-AFAC-172EDC6B501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7" creationId="{205170E3-3ADD-4E03-81CA-DC992E928C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8" creationId="{F12B83E9-85C8-4E1C-B102-0A18D3DF68B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9" creationId="{BA03540F-422F-4574-A9D4-CF26C27181A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0" creationId="{7EBFC16A-D067-4372-90B6-42ADCA74C66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1" creationId="{D57041A2-EA9F-43A1-B5BC-295C7C9BF6F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2" creationId="{F001CE58-2DB3-401E-86BC-517C3189B29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3" creationId="{E387188D-9FC6-4882-966E-EDA47F35645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4" creationId="{93BAB791-C593-43D3-A7D0-824BD2B7937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5" creationId="{4A617DB4-FE36-4521-BE2B-F202D2C4490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6" creationId="{F189190D-81BF-4EF8-BFB0-FA74FF03165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8" creationId="{9BF5F4E6-8A3C-4B2B-A1B6-478B5DD297D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9" creationId="{9A0B4E2C-E124-423C-BAB9-449EE664601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0" creationId="{2FF1EA3F-3775-42E9-9FE2-1D39093AC43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1" creationId="{E05990D2-BDBD-4766-84CE-0D8E8996C69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2" creationId="{0757A262-0273-4AD9-A736-4B3842B0C6C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3" creationId="{364C00E3-E0F6-4B6C-B2F6-E1A0DF381C2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4" creationId="{F074B23D-B01A-4C69-885B-532285476B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5" creationId="{71699299-839D-40A2-B413-1C4CC44319B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6" creationId="{DA4FBEFF-C2F7-4B2B-AA81-2E7BDA368B7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7" creationId="{74582625-403C-4A6A-9FE3-C54AEA8D4EA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69" creationId="{94FA1E23-5B3E-4DCF-8978-25B9E87690B7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0" creationId="{A244457A-2356-4644-8506-BF00A357DA8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1" creationId="{B8243485-C531-4E73-AD99-478FF37AC272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2" creationId="{50D0C1FF-8762-4916-9F35-CFDF97B1C5C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3" creationId="{C4593493-97E7-48F8-9FEB-63B14D0EF321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4" creationId="{6BED2EF8-7D55-4321-98A2-1E4FA1D1B69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5" creationId="{224DD6D6-7CD1-40A3-9FC9-FE451632CB4A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6" creationId="{8A00D067-347F-4728-91A1-7BC15778EA5D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7" creationId="{E6273751-F4FA-4EE5-BA05-93EAE0C504D5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8" creationId="{A8AE6D88-291F-496A-8F40-291F02381075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79" creationId="{84D79741-7025-42F7-AAEC-46B186E303D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2" creationId="{0A9F5B45-A22C-4006-B053-B0DA91405B78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6" creationId="{4F8186B0-6F65-43B3-B76E-CE2EBFA538C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2" creationId="{21A6AE00-B6BF-4CAD-BA01-ABA146FAE2B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3" creationId="{D4D70DA6-83E1-4C16-9116-6A21701B95D7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4" creationId="{CFFB5E4A-DFC5-49E1-AE97-01D77060C191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5" creationId="{A3D7B7C9-44B7-42E1-826E-CDBB2BCA34B2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6" creationId="{BAB79248-0A48-440F-A187-0BDF3DC4F986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7" creationId="{F8B7791D-038C-4F8E-9A9C-E587C94B2ED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0" creationId="{0780141F-DC7E-48F0-B8F0-77EDF91900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1" creationId="{23358EA6-A7D4-4894-A36F-4C11D9BE9C8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2" creationId="{97A59123-B20A-497B-BBAF-51197097C51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3" creationId="{67ED7118-CB0B-4F0A-86B2-86E0415A4D7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4" creationId="{BC76DB82-688D-4E90-BA9E-F14705A8634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5" creationId="{89E2294E-3074-4ADC-90EE-A158CCBC403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6" creationId="{04EF9001-9C6A-442C-A6F1-BDA8A2E1D10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7" creationId="{10E30C61-3ED4-4827-A3FD-4C098640B29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8" creationId="{1FCA2408-A5C1-45A5-9357-F2143C585FB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9" creationId="{B0454C40-8A92-4DAD-B4D9-98EA82C27212}"/>
          </ac:spMkLst>
        </pc:spChg>
        <pc:spChg chg="mod">
          <ac:chgData name="Timo Mühlhaus" userId="1b6b3aba618dadac" providerId="LiveId" clId="{F27D69E2-F2B4-40E5-8594-EDFD3AFC4FF1}" dt="2021-02-08T19:34:38.636" v="433"/>
          <ac:spMkLst>
            <pc:docMk/>
            <pc:sldMk cId="1084462345" sldId="616"/>
            <ac:spMk id="111" creationId="{258E38CA-37A0-464F-9C85-A1CB72377C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5" creationId="{412A55DE-2274-4DF8-AD87-F6D3778C196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9" creationId="{D9B9480C-FFF7-45D2-8512-DB0BE89BE575}"/>
          </ac:spMkLst>
        </pc:spChg>
        <pc:spChg chg="add mod">
          <ac:chgData name="Timo Mühlhaus" userId="1b6b3aba618dadac" providerId="LiveId" clId="{F27D69E2-F2B4-40E5-8594-EDFD3AFC4FF1}" dt="2021-02-08T19:37:55.249" v="564" actId="1076"/>
          <ac:spMkLst>
            <pc:docMk/>
            <pc:sldMk cId="1084462345" sldId="616"/>
            <ac:spMk id="124" creationId="{5DDC7523-3FB6-423F-B516-86A219F6B70C}"/>
          </ac:spMkLst>
        </pc:spChg>
        <pc:grpChg chg="add del mod">
          <ac:chgData name="Timo Mühlhaus" userId="1b6b3aba618dadac" providerId="LiveId" clId="{F27D69E2-F2B4-40E5-8594-EDFD3AFC4FF1}" dt="2021-02-08T19:19:01.437" v="133" actId="165"/>
          <ac:grpSpMkLst>
            <pc:docMk/>
            <pc:sldMk cId="1084462345" sldId="616"/>
            <ac:grpSpMk id="4" creationId="{9451B80B-5003-456D-A831-295061780B67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5" creationId="{DA3C7332-4084-400F-8B50-AA109F89F444}"/>
          </ac:grpSpMkLst>
        </pc:grpChg>
        <pc:grpChg chg="del mod topLvl">
          <ac:chgData name="Timo Mühlhaus" userId="1b6b3aba618dadac" providerId="LiveId" clId="{F27D69E2-F2B4-40E5-8594-EDFD3AFC4FF1}" dt="2021-02-08T19:19:05.070" v="134" actId="478"/>
          <ac:grpSpMkLst>
            <pc:docMk/>
            <pc:sldMk cId="1084462345" sldId="616"/>
            <ac:grpSpMk id="6" creationId="{38BF89A3-93E5-40AB-9CA6-9275935BD906}"/>
          </ac:grpSpMkLst>
        </pc:grpChg>
        <pc:grpChg chg="del mod topLvl">
          <ac:chgData name="Timo Mühlhaus" userId="1b6b3aba618dadac" providerId="LiveId" clId="{F27D69E2-F2B4-40E5-8594-EDFD3AFC4FF1}" dt="2021-02-08T19:19:07.452" v="135" actId="478"/>
          <ac:grpSpMkLst>
            <pc:docMk/>
            <pc:sldMk cId="1084462345" sldId="616"/>
            <ac:grpSpMk id="7" creationId="{EFE83AF5-817C-45E5-B3A7-D772AC4F5005}"/>
          </ac:grpSpMkLst>
        </pc:grpChg>
        <pc:grpChg chg="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" creationId="{AB7859E6-3B20-4153-BBD0-C92A28773075}"/>
          </ac:grpSpMkLst>
        </pc:grpChg>
        <pc:grpChg chg="del mod topLvl">
          <ac:chgData name="Timo Mühlhaus" userId="1b6b3aba618dadac" providerId="LiveId" clId="{F27D69E2-F2B4-40E5-8594-EDFD3AFC4FF1}" dt="2021-02-08T19:19:14.788" v="137" actId="478"/>
          <ac:grpSpMkLst>
            <pc:docMk/>
            <pc:sldMk cId="1084462345" sldId="616"/>
            <ac:grpSpMk id="9" creationId="{DF2444B7-17C7-4A2D-9FBE-328C5953626B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10" creationId="{6868CEEA-049A-4E85-AA2F-3E296D1C712E}"/>
          </ac:grpSpMkLst>
        </pc:grpChg>
        <pc:grpChg chg="add del mod">
          <ac:chgData name="Timo Mühlhaus" userId="1b6b3aba618dadac" providerId="LiveId" clId="{F27D69E2-F2B4-40E5-8594-EDFD3AFC4FF1}" dt="2021-02-08T19:31:28.039" v="254" actId="165"/>
          <ac:grpSpMkLst>
            <pc:docMk/>
            <pc:sldMk cId="1084462345" sldId="616"/>
            <ac:grpSpMk id="29" creationId="{CAF04921-E09F-490A-92F1-26BFAB26946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7" creationId="{CB7D4D35-489B-4EF9-9604-82CDDE5EBA5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8" creationId="{0ABF4124-7E01-4471-BEBC-522F3C78281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57" creationId="{0EC9D1B0-F5A3-4148-B18B-198A0C8D8C1A}"/>
          </ac:grpSpMkLst>
        </pc:grpChg>
        <pc:grpChg chg="add del mod">
          <ac:chgData name="Timo Mühlhaus" userId="1b6b3aba618dadac" providerId="LiveId" clId="{F27D69E2-F2B4-40E5-8594-EDFD3AFC4FF1}" dt="2021-02-08T19:24:17.052" v="150"/>
          <ac:grpSpMkLst>
            <pc:docMk/>
            <pc:sldMk cId="1084462345" sldId="616"/>
            <ac:grpSpMk id="68" creationId="{3F991DD6-3782-4D14-9403-5D7B8142DF84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1" creationId="{7A298A81-FFAB-459A-8023-88132A3E3398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5" creationId="{6C4CD1CB-E6A9-4613-9074-421B25588EDB}"/>
          </ac:grpSpMkLst>
        </pc:grpChg>
        <pc:grpChg chg="add del mod">
          <ac:chgData name="Timo Mühlhaus" userId="1b6b3aba618dadac" providerId="LiveId" clId="{F27D69E2-F2B4-40E5-8594-EDFD3AFC4FF1}" dt="2021-02-08T19:34:36.070" v="432" actId="165"/>
          <ac:grpSpMkLst>
            <pc:docMk/>
            <pc:sldMk cId="1084462345" sldId="616"/>
            <ac:grpSpMk id="89" creationId="{850C25BF-0C49-4F2A-91B6-D2D88BA95FD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99" creationId="{A3763559-9186-48CF-91BE-9AC97FE9141B}"/>
          </ac:grpSpMkLst>
        </pc:grpChg>
        <pc:grpChg chg="add del mod">
          <ac:chgData name="Timo Mühlhaus" userId="1b6b3aba618dadac" providerId="LiveId" clId="{F27D69E2-F2B4-40E5-8594-EDFD3AFC4FF1}" dt="2021-02-08T19:34:47.443" v="435" actId="478"/>
          <ac:grpSpMkLst>
            <pc:docMk/>
            <pc:sldMk cId="1084462345" sldId="616"/>
            <ac:grpSpMk id="110" creationId="{24FB5C43-F050-4FA5-A4C6-0644E83B4D85}"/>
          </ac:grpSpMkLst>
        </pc:grpChg>
        <pc:grpChg chg="add mod topLvl">
          <ac:chgData name="Timo Mühlhaus" userId="1b6b3aba618dadac" providerId="LiveId" clId="{F27D69E2-F2B4-40E5-8594-EDFD3AFC4FF1}" dt="2021-02-08T19:37:50.401" v="563" actId="1076"/>
          <ac:grpSpMkLst>
            <pc:docMk/>
            <pc:sldMk cId="1084462345" sldId="616"/>
            <ac:grpSpMk id="114" creationId="{41DF2463-0916-4325-8448-F14300CEB7FB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18" creationId="{E014B3E8-75FE-4B46-BCF6-EA59599F1DD6}"/>
          </ac:grpSpMkLst>
        </pc:grpChg>
        <pc:grpChg chg="add del mod">
          <ac:chgData name="Timo Mühlhaus" userId="1b6b3aba618dadac" providerId="LiveId" clId="{F27D69E2-F2B4-40E5-8594-EDFD3AFC4FF1}" dt="2021-02-08T19:38:08.038" v="565" actId="478"/>
          <ac:grpSpMkLst>
            <pc:docMk/>
            <pc:sldMk cId="1084462345" sldId="616"/>
            <ac:grpSpMk id="122" creationId="{33A6B8E6-6E77-4D26-A01B-5785EB3EE648}"/>
          </ac:grpSpMkLst>
        </pc:grpChg>
        <pc:grpChg chg="add del mod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23" creationId="{9C2C43CF-6F2C-487C-AFA4-ECAF1531AB5F}"/>
          </ac:grpSpMkLst>
        </pc:grp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0" creationId="{F37501B5-4E16-49F6-A8FB-2A7AF97A332C}"/>
          </ac:picMkLst>
        </pc:pic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3" creationId="{0781D686-D0F7-4EA8-9761-2297E6BA3535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4" creationId="{C1F5A4E9-6569-4169-82AC-9E2457BC90D6}"/>
          </ac:cxnSpMkLst>
        </pc:cxnChg>
        <pc:cxnChg chg="mod">
          <ac:chgData name="Timo Mühlhaus" userId="1b6b3aba618dadac" providerId="LiveId" clId="{F27D69E2-F2B4-40E5-8594-EDFD3AFC4FF1}" dt="2021-02-08T19:19:14.788" v="137" actId="478"/>
          <ac:cxnSpMkLst>
            <pc:docMk/>
            <pc:sldMk cId="1084462345" sldId="616"/>
            <ac:cxnSpMk id="16" creationId="{FDB68CCE-CC98-4D8C-BF17-A70BDAB1EAA2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7" creationId="{7A4D7D11-3484-45EF-9CC4-0D51C8BAF343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19" creationId="{EA70E3A1-DE11-41E6-AA7B-C6757DD2FE6F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20" creationId="{A01060DA-A786-43A1-B7D9-C4CC9C5A2A5E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4" creationId="{A54AFEBB-E301-4379-829B-E37041B5E5FA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5" creationId="{7D11B176-780C-43C2-8467-5E951B01BA6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3" creationId="{94FD65FA-0E63-4883-9249-6AF4830CA81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4" creationId="{E8D048ED-72C5-4FE9-A6CF-0FB3E97DDDC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7" creationId="{50111151-D404-4B96-AA95-3D2FA1A7986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8" creationId="{B674A0C4-CF12-4C50-B4B6-E92D0E0879BF}"/>
          </ac:cxnSpMkLst>
        </pc:cxnChg>
        <pc:cxnChg chg="mod">
          <ac:chgData name="Timo Mühlhaus" userId="1b6b3aba618dadac" providerId="LiveId" clId="{F27D69E2-F2B4-40E5-8594-EDFD3AFC4FF1}" dt="2021-02-08T19:34:47.443" v="435" actId="478"/>
          <ac:cxnSpMkLst>
            <pc:docMk/>
            <pc:sldMk cId="1084462345" sldId="616"/>
            <ac:cxnSpMk id="112" creationId="{12AE1879-ACB7-47B3-8EE7-3099892A2F74}"/>
          </ac:cxnSpMkLst>
        </pc:cxnChg>
        <pc:cxnChg chg="mod">
          <ac:chgData name="Timo Mühlhaus" userId="1b6b3aba618dadac" providerId="LiveId" clId="{F27D69E2-F2B4-40E5-8594-EDFD3AFC4FF1}" dt="2021-02-08T19:34:38.636" v="433"/>
          <ac:cxnSpMkLst>
            <pc:docMk/>
            <pc:sldMk cId="1084462345" sldId="616"/>
            <ac:cxnSpMk id="113" creationId="{9ADAFC24-821A-4C20-B7F7-F78A53D272F4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6" creationId="{71FE36A3-3723-43A3-8412-DA309216D14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7" creationId="{5783B90C-56A2-4DC2-BC50-4A76B148EEE1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1" creationId="{4ADB1E29-9850-46D1-BF35-05D0F05D692B}"/>
          </ac:cxnSpMkLst>
        </pc:cxnChg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4072560299" sldId="616"/>
        </pc:sldMkLst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1838159927" sldId="617"/>
        </pc:sldMkLst>
      </pc:sldChg>
      <pc:sldChg chg="addSp delSp modSp add mod modTransition">
        <pc:chgData name="Timo Mühlhaus" userId="1b6b3aba618dadac" providerId="LiveId" clId="{F27D69E2-F2B4-40E5-8594-EDFD3AFC4FF1}" dt="2021-02-08T19:47:30.434" v="750" actId="1076"/>
        <pc:sldMkLst>
          <pc:docMk/>
          <pc:sldMk cId="2689753608" sldId="617"/>
        </pc:sldMkLst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69" creationId="{BD070940-4F68-47D1-9BCB-BD187A887404}"/>
          </ac:spMkLst>
        </pc:spChg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73" creationId="{0E3E3CFC-6BA0-4B93-AD6F-AC2323B791FA}"/>
          </ac:spMkLst>
        </pc:spChg>
        <pc:spChg chg="mod">
          <ac:chgData name="Timo Mühlhaus" userId="1b6b3aba618dadac" providerId="LiveId" clId="{F27D69E2-F2B4-40E5-8594-EDFD3AFC4FF1}" dt="2021-02-08T19:40:16.847" v="571"/>
          <ac:spMkLst>
            <pc:docMk/>
            <pc:sldMk cId="2689753608" sldId="617"/>
            <ac:spMk id="77" creationId="{8090D80E-9A2C-4194-B6AE-6178B3D3F18F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79" creationId="{84D79741-7025-42F7-AAEC-46B186E303DC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40:52.017" v="575"/>
          <ac:spMkLst>
            <pc:docMk/>
            <pc:sldMk cId="2689753608" sldId="617"/>
            <ac:spMk id="83" creationId="{4AFDD3B0-4119-4A65-9989-F08BCDE83B1D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87" creationId="{62AD4869-8CEC-4D29-9E0B-9C054BB5F41D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2" creationId="{21A6AE00-B6BF-4CAD-BA01-ABA146FAE2B3}"/>
          </ac:spMkLst>
        </pc:spChg>
        <pc:spChg chg="del">
          <ac:chgData name="Timo Mühlhaus" userId="1b6b3aba618dadac" providerId="LiveId" clId="{F27D69E2-F2B4-40E5-8594-EDFD3AFC4FF1}" dt="2021-02-08T19:42:01.354" v="579" actId="478"/>
          <ac:spMkLst>
            <pc:docMk/>
            <pc:sldMk cId="2689753608" sldId="617"/>
            <ac:spMk id="93" creationId="{D4D70DA6-83E1-4C16-9116-6A21701B95D7}"/>
          </ac:spMkLst>
        </pc:spChg>
        <pc:spChg chg="del mod">
          <ac:chgData name="Timo Mühlhaus" userId="1b6b3aba618dadac" providerId="LiveId" clId="{F27D69E2-F2B4-40E5-8594-EDFD3AFC4FF1}" dt="2021-02-08T19:44:24.637" v="599" actId="478"/>
          <ac:spMkLst>
            <pc:docMk/>
            <pc:sldMk cId="2689753608" sldId="617"/>
            <ac:spMk id="94" creationId="{CFFB5E4A-DFC5-49E1-AE97-01D77060C191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5" creationId="{A3D7B7C9-44B7-42E1-826E-CDBB2BCA34B2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6" creationId="{BAB79248-0A48-440F-A187-0BDF3DC4F986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7" creationId="{F8B7791D-038C-4F8E-9A9C-E587C94B2ED3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111" creationId="{ADD0D16D-F4E4-4941-B7AD-159315E6A074}"/>
          </ac:spMkLst>
        </pc:spChg>
        <pc:spChg chg="mod">
          <ac:chgData name="Timo Mühlhaus" userId="1b6b3aba618dadac" providerId="LiveId" clId="{F27D69E2-F2B4-40E5-8594-EDFD3AFC4FF1}" dt="2021-02-08T19:45:25.769" v="617" actId="1076"/>
          <ac:spMkLst>
            <pc:docMk/>
            <pc:sldMk cId="2689753608" sldId="617"/>
            <ac:spMk id="119" creationId="{D9B9480C-FFF7-45D2-8512-DB0BE89BE575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124" creationId="{5DDC7523-3FB6-423F-B516-86A219F6B70C}"/>
          </ac:spMkLst>
        </pc:s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7" creationId="{CB7D4D35-489B-4EF9-9604-82CDDE5EBA59}"/>
          </ac:grpSpMkLst>
        </pc:gr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8" creationId="{0ABF4124-7E01-4471-BEBC-522F3C782819}"/>
          </ac:grpSpMkLst>
        </pc:grpChg>
        <pc:grpChg chg="del">
          <ac:chgData name="Timo Mühlhaus" userId="1b6b3aba618dadac" providerId="LiveId" clId="{F27D69E2-F2B4-40E5-8594-EDFD3AFC4FF1}" dt="2021-02-08T19:42:01.354" v="579" actId="478"/>
          <ac:grpSpMkLst>
            <pc:docMk/>
            <pc:sldMk cId="2689753608" sldId="617"/>
            <ac:grpSpMk id="57" creationId="{0EC9D1B0-F5A3-4148-B18B-198A0C8D8C1A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68" creationId="{EBEBBC00-E71C-4517-B4D2-E6FD5C6E3D8F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2" creationId="{8C82C87F-E8FB-4455-BE9D-461F4E0C1C6C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6" creationId="{BF50149A-8FDF-4F80-B25A-7690727B61DE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2" creationId="{1E0ED9E2-C658-43DA-A768-1637D8A94925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6" creationId="{346B8B80-9195-4B02-8387-34C1FF5B5C0D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99" creationId="{A3763559-9186-48CF-91BE-9AC97FE9141B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0" creationId="{C39C0C49-94A0-44A0-BBD9-72C1B4034177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4" creationId="{41DF2463-0916-4325-8448-F14300CEB7FB}"/>
          </ac:grpSpMkLst>
        </pc:grpChg>
        <pc:grpChg chg="mod">
          <ac:chgData name="Timo Mühlhaus" userId="1b6b3aba618dadac" providerId="LiveId" clId="{F27D69E2-F2B4-40E5-8594-EDFD3AFC4FF1}" dt="2021-02-08T19:47:30.434" v="750" actId="1076"/>
          <ac:grpSpMkLst>
            <pc:docMk/>
            <pc:sldMk cId="2689753608" sldId="617"/>
            <ac:grpSpMk id="118" creationId="{E014B3E8-75FE-4B46-BCF6-EA59599F1DD6}"/>
          </ac:grpSpMkLst>
        </pc:grp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0" creationId="{F37501B5-4E16-49F6-A8FB-2A7AF97A332C}"/>
          </ac:picMkLst>
        </pc:pic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0" creationId="{C2BA38C6-AAC9-41CE-A5B1-C8061F735F3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1" creationId="{C1C8F3D4-4DF9-44E8-B496-08101003E3E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4" creationId="{2772C075-264D-412E-99AC-B8CC5F7500D5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5" creationId="{471B2F9C-9D7A-487C-AECC-C6E15E81585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78" creationId="{A9C8FA0C-B513-40C2-82EE-6CDBB379ED8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81" creationId="{03DB68B8-CF25-4E09-93FD-43DE5BCBEF36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4" creationId="{2264808A-D9A1-44AA-9EA0-C0B5582D22FF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5" creationId="{F548F989-1B4F-42BC-ABFA-00F3E07BA9AB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8" creationId="{0436166B-D0DE-4776-A666-74A40768F9F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9" creationId="{E13EA30F-11E0-4225-9E02-5632C4A82451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2" creationId="{648EF0CF-C542-4550-A032-69914E9A37D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3" creationId="{B5CEB7C0-3DAF-4F7B-B6AF-1FF18C7EA7D3}"/>
          </ac:cxnSpMkLst>
        </pc:cxnChg>
        <pc:cxnChg chg="mod">
          <ac:chgData name="Timo Mühlhaus" userId="1b6b3aba618dadac" providerId="LiveId" clId="{F27D69E2-F2B4-40E5-8594-EDFD3AFC4FF1}" dt="2021-02-08T19:45:25.769" v="617" actId="1076"/>
          <ac:cxnSpMkLst>
            <pc:docMk/>
            <pc:sldMk cId="2689753608" sldId="617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45:29.619" v="618" actId="1076"/>
          <ac:cxnSpMkLst>
            <pc:docMk/>
            <pc:sldMk cId="2689753608" sldId="617"/>
            <ac:cxnSpMk id="121" creationId="{4ADB1E29-9850-46D1-BF35-05D0F05D692B}"/>
          </ac:cxnSpMkLst>
        </pc:cxnChg>
      </pc:sldChg>
      <pc:sldChg chg="delSp modSp new del mod ord">
        <pc:chgData name="Timo Mühlhaus" userId="1b6b3aba618dadac" providerId="LiveId" clId="{F27D69E2-F2B4-40E5-8594-EDFD3AFC4FF1}" dt="2021-02-09T09:37:44.495" v="2227" actId="47"/>
        <pc:sldMkLst>
          <pc:docMk/>
          <pc:sldMk cId="2193983873" sldId="618"/>
        </pc:sldMkLst>
        <pc:spChg chg="mod">
          <ac:chgData name="Timo Mühlhaus" userId="1b6b3aba618dadac" providerId="LiveId" clId="{F27D69E2-F2B4-40E5-8594-EDFD3AFC4FF1}" dt="2021-02-08T19:48:42.975" v="806" actId="313"/>
          <ac:spMkLst>
            <pc:docMk/>
            <pc:sldMk cId="2193983873" sldId="618"/>
            <ac:spMk id="2" creationId="{EEBE6492-E78C-4CFE-A2EF-CCF439AE8997}"/>
          </ac:spMkLst>
        </pc:spChg>
        <pc:spChg chg="del">
          <ac:chgData name="Timo Mühlhaus" userId="1b6b3aba618dadac" providerId="LiveId" clId="{F27D69E2-F2B4-40E5-8594-EDFD3AFC4FF1}" dt="2021-02-08T19:48:07.895" v="752" actId="478"/>
          <ac:spMkLst>
            <pc:docMk/>
            <pc:sldMk cId="2193983873" sldId="618"/>
            <ac:spMk id="3" creationId="{C65A030A-C96C-40CF-965B-9F5297264E98}"/>
          </ac:spMkLst>
        </pc:spChg>
      </pc:sldChg>
      <pc:sldChg chg="new del">
        <pc:chgData name="Timo Mühlhaus" userId="1b6b3aba618dadac" providerId="LiveId" clId="{F27D69E2-F2B4-40E5-8594-EDFD3AFC4FF1}" dt="2021-02-09T08:23:57.964" v="1573" actId="47"/>
        <pc:sldMkLst>
          <pc:docMk/>
          <pc:sldMk cId="449208533" sldId="619"/>
        </pc:sldMkLst>
      </pc:sldChg>
      <pc:sldChg chg="modSp add mod ord">
        <pc:chgData name="Timo Mühlhaus" userId="1b6b3aba618dadac" providerId="LiveId" clId="{F27D69E2-F2B4-40E5-8594-EDFD3AFC4FF1}" dt="2021-02-09T08:48:41.272" v="1799" actId="6549"/>
        <pc:sldMkLst>
          <pc:docMk/>
          <pc:sldMk cId="3915765043" sldId="620"/>
        </pc:sldMkLst>
        <pc:spChg chg="mod">
          <ac:chgData name="Timo Mühlhaus" userId="1b6b3aba618dadac" providerId="LiveId" clId="{F27D69E2-F2B4-40E5-8594-EDFD3AFC4FF1}" dt="2021-02-09T08:48:41.272" v="1799" actId="6549"/>
          <ac:spMkLst>
            <pc:docMk/>
            <pc:sldMk cId="3915765043" sldId="62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F27D69E2-F2B4-40E5-8594-EDFD3AFC4FF1}" dt="2021-02-09T09:24:16.588" v="2181"/>
        <pc:sldMkLst>
          <pc:docMk/>
          <pc:sldMk cId="1526150027" sldId="621"/>
        </pc:sldMkLst>
        <pc:spChg chg="mod">
          <ac:chgData name="Timo Mühlhaus" userId="1b6b3aba618dadac" providerId="LiveId" clId="{F27D69E2-F2B4-40E5-8594-EDFD3AFC4FF1}" dt="2021-02-09T07:41:13.812" v="954" actId="20577"/>
          <ac:spMkLst>
            <pc:docMk/>
            <pc:sldMk cId="1526150027" sldId="621"/>
            <ac:spMk id="2" creationId="{EEBE6492-E78C-4CFE-A2EF-CCF439AE8997}"/>
          </ac:spMkLst>
        </pc:spChg>
        <pc:spChg chg="add 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3" creationId="{1041160B-9C13-4F2F-B289-3AC295274110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4" creationId="{9D140440-7338-4A31-88B6-ECA8785B126A}"/>
          </ac:spMkLst>
        </pc:spChg>
        <pc:spChg chg="add mod">
          <ac:chgData name="Timo Mühlhaus" userId="1b6b3aba618dadac" providerId="LiveId" clId="{F27D69E2-F2B4-40E5-8594-EDFD3AFC4FF1}" dt="2021-02-09T08:01:13.089" v="1412" actId="1038"/>
          <ac:spMkLst>
            <pc:docMk/>
            <pc:sldMk cId="1526150027" sldId="621"/>
            <ac:spMk id="5" creationId="{82FAA961-1DB4-434E-8342-36457745B507}"/>
          </ac:spMkLst>
        </pc:spChg>
        <pc:spChg chg="add mod">
          <ac:chgData name="Timo Mühlhaus" userId="1b6b3aba618dadac" providerId="LiveId" clId="{F27D69E2-F2B4-40E5-8594-EDFD3AFC4FF1}" dt="2021-02-09T08:01:45.203" v="1421" actId="1076"/>
          <ac:spMkLst>
            <pc:docMk/>
            <pc:sldMk cId="1526150027" sldId="621"/>
            <ac:spMk id="6" creationId="{D9BA5683-8050-4475-BD08-8FAAF5AE0C3B}"/>
          </ac:spMkLst>
        </pc:spChg>
        <pc:spChg chg="add mod">
          <ac:chgData name="Timo Mühlhaus" userId="1b6b3aba618dadac" providerId="LiveId" clId="{F27D69E2-F2B4-40E5-8594-EDFD3AFC4FF1}" dt="2021-02-09T08:01:50.056" v="1422" actId="1076"/>
          <ac:spMkLst>
            <pc:docMk/>
            <pc:sldMk cId="1526150027" sldId="621"/>
            <ac:spMk id="7" creationId="{349250EB-51CC-4D94-85B4-FDA7DE245A49}"/>
          </ac:spMkLst>
        </pc:spChg>
        <pc:spChg chg="add mod">
          <ac:chgData name="Timo Mühlhaus" userId="1b6b3aba618dadac" providerId="LiveId" clId="{F27D69E2-F2B4-40E5-8594-EDFD3AFC4FF1}" dt="2021-02-09T08:01:09.670" v="1394" actId="1076"/>
          <ac:spMkLst>
            <pc:docMk/>
            <pc:sldMk cId="1526150027" sldId="621"/>
            <ac:spMk id="8" creationId="{BB87D9AE-4A8D-451A-9AF6-CA00D33B00B2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0" creationId="{153D77D7-A116-48CA-BA2B-6934AC01291D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1" creationId="{575A78A6-D5E6-4136-BDB9-EAED433D2AA3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2" creationId="{BAC0EE5A-D380-46E4-AB03-2914D6E3496A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3" creationId="{E5F1FD3E-5946-4885-97B5-1A3768A329A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4" creationId="{4FD21D66-B4ED-4BA0-AB70-66AB74EEBF1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5" creationId="{3CE2384A-CAAF-4391-B30A-E70FA9F9AB41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6" creationId="{F07441DA-E9E9-4808-889F-8EF71158C85D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7" creationId="{57D6F705-0428-44D6-9F91-C00AB200A10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8" creationId="{E94589AC-7FA5-4601-A4C0-C43411B29188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9" creationId="{C0AA6571-17F1-4C50-913A-2E57D264A404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0" creationId="{BE7B4798-33D0-4B65-9952-509CCE07337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1" creationId="{79299D6F-827B-453F-A00F-29F241838FE2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2" creationId="{369DBE4D-BC48-4207-B341-F9124D993194}"/>
          </ac:spMkLst>
        </pc:spChg>
        <pc:grpChg chg="add mod">
          <ac:chgData name="Timo Mühlhaus" userId="1b6b3aba618dadac" providerId="LiveId" clId="{F27D69E2-F2B4-40E5-8594-EDFD3AFC4FF1}" dt="2021-02-09T08:01:09.670" v="1394" actId="1076"/>
          <ac:grpSpMkLst>
            <pc:docMk/>
            <pc:sldMk cId="1526150027" sldId="621"/>
            <ac:grpSpMk id="9" creationId="{822C3F7A-1919-4A74-AAE5-A7D2F585B998}"/>
          </ac:grpSpMkLst>
        </pc:grpChg>
      </pc:sldChg>
      <pc:sldChg chg="modSp add del mod">
        <pc:chgData name="Timo Mühlhaus" userId="1b6b3aba618dadac" providerId="LiveId" clId="{F27D69E2-F2B4-40E5-8594-EDFD3AFC4FF1}" dt="2021-02-09T09:10:50.238" v="1981" actId="47"/>
        <pc:sldMkLst>
          <pc:docMk/>
          <pc:sldMk cId="3803776402" sldId="622"/>
        </pc:sldMkLst>
        <pc:spChg chg="mod">
          <ac:chgData name="Timo Mühlhaus" userId="1b6b3aba618dadac" providerId="LiveId" clId="{F27D69E2-F2B4-40E5-8594-EDFD3AFC4FF1}" dt="2021-02-09T07:41:31.755" v="981" actId="20577"/>
          <ac:spMkLst>
            <pc:docMk/>
            <pc:sldMk cId="3803776402" sldId="622"/>
            <ac:spMk id="2" creationId="{EEBE6492-E78C-4CFE-A2EF-CCF439AE8997}"/>
          </ac:spMkLst>
        </pc:spChg>
      </pc:sldChg>
      <pc:sldChg chg="modSp add del mod">
        <pc:chgData name="Timo Mühlhaus" userId="1b6b3aba618dadac" providerId="LiveId" clId="{F27D69E2-F2B4-40E5-8594-EDFD3AFC4FF1}" dt="2021-02-09T09:08:18.536" v="1969" actId="47"/>
        <pc:sldMkLst>
          <pc:docMk/>
          <pc:sldMk cId="294337143" sldId="623"/>
        </pc:sldMkLst>
        <pc:spChg chg="mod">
          <ac:chgData name="Timo Mühlhaus" userId="1b6b3aba618dadac" providerId="LiveId" clId="{F27D69E2-F2B4-40E5-8594-EDFD3AFC4FF1}" dt="2021-02-09T07:41:48.037" v="1015" actId="20577"/>
          <ac:spMkLst>
            <pc:docMk/>
            <pc:sldMk cId="294337143" sldId="623"/>
            <ac:spMk id="2" creationId="{EEBE6492-E78C-4CFE-A2EF-CCF439AE8997}"/>
          </ac:spMkLst>
        </pc:spChg>
      </pc:sldChg>
      <pc:sldChg chg="modSp new del mod ord">
        <pc:chgData name="Timo Mühlhaus" userId="1b6b3aba618dadac" providerId="LiveId" clId="{F27D69E2-F2B4-40E5-8594-EDFD3AFC4FF1}" dt="2021-02-09T08:06:26.142" v="1485" actId="47"/>
        <pc:sldMkLst>
          <pc:docMk/>
          <pc:sldMk cId="78645504" sldId="624"/>
        </pc:sldMkLst>
        <pc:spChg chg="mod">
          <ac:chgData name="Timo Mühlhaus" userId="1b6b3aba618dadac" providerId="LiveId" clId="{F27D69E2-F2B4-40E5-8594-EDFD3AFC4FF1}" dt="2021-02-09T08:06:07.896" v="1471" actId="313"/>
          <ac:spMkLst>
            <pc:docMk/>
            <pc:sldMk cId="78645504" sldId="624"/>
            <ac:spMk id="2" creationId="{77EF22A9-0DE7-44C5-9C47-4201BBF906D3}"/>
          </ac:spMkLst>
        </pc:spChg>
      </pc:sldChg>
      <pc:sldChg chg="add del ord">
        <pc:chgData name="Timo Mühlhaus" userId="1b6b3aba618dadac" providerId="LiveId" clId="{F27D69E2-F2B4-40E5-8594-EDFD3AFC4FF1}" dt="2021-02-09T09:24:26.311" v="2182" actId="47"/>
        <pc:sldMkLst>
          <pc:docMk/>
          <pc:sldMk cId="1226200772" sldId="625"/>
        </pc:sldMkLst>
      </pc:sldChg>
      <pc:sldChg chg="modSp new del mod">
        <pc:chgData name="Timo Mühlhaus" userId="1b6b3aba618dadac" providerId="LiveId" clId="{F27D69E2-F2B4-40E5-8594-EDFD3AFC4FF1}" dt="2021-02-09T09:25:08.681" v="2188" actId="47"/>
        <pc:sldMkLst>
          <pc:docMk/>
          <pc:sldMk cId="1312284349" sldId="626"/>
        </pc:sldMkLst>
        <pc:spChg chg="mod">
          <ac:chgData name="Timo Mühlhaus" userId="1b6b3aba618dadac" providerId="LiveId" clId="{F27D69E2-F2B4-40E5-8594-EDFD3AFC4FF1}" dt="2021-02-09T07:43:34.445" v="1073" actId="20577"/>
          <ac:spMkLst>
            <pc:docMk/>
            <pc:sldMk cId="1312284349" sldId="626"/>
            <ac:spMk id="2" creationId="{4235505A-D979-4647-ACF4-93F5ABFDE8E8}"/>
          </ac:spMkLst>
        </pc:spChg>
      </pc:sldChg>
      <pc:sldChg chg="new del">
        <pc:chgData name="Timo Mühlhaus" userId="1b6b3aba618dadac" providerId="LiveId" clId="{F27D69E2-F2B4-40E5-8594-EDFD3AFC4FF1}" dt="2021-02-09T07:43:37.171" v="1074" actId="47"/>
        <pc:sldMkLst>
          <pc:docMk/>
          <pc:sldMk cId="3023773398" sldId="627"/>
        </pc:sldMkLst>
      </pc:sldChg>
      <pc:sldChg chg="modSp add mod">
        <pc:chgData name="Timo Mühlhaus" userId="1b6b3aba618dadac" providerId="LiveId" clId="{F27D69E2-F2B4-40E5-8594-EDFD3AFC4FF1}" dt="2021-02-09T09:08:09.885" v="1968" actId="1037"/>
        <pc:sldMkLst>
          <pc:docMk/>
          <pc:sldMk cId="2177522879" sldId="634"/>
        </pc:sldMkLst>
        <pc:spChg chg="mod">
          <ac:chgData name="Timo Mühlhaus" userId="1b6b3aba618dadac" providerId="LiveId" clId="{F27D69E2-F2B4-40E5-8594-EDFD3AFC4FF1}" dt="2021-02-09T09:08:00.182" v="1950" actId="1038"/>
          <ac:spMkLst>
            <pc:docMk/>
            <pc:sldMk cId="2177522879" sldId="634"/>
            <ac:spMk id="36" creationId="{5124EDD3-D15E-45AD-84CF-4AF8DE5C63C2}"/>
          </ac:spMkLst>
        </pc:spChg>
        <pc:spChg chg="mod">
          <ac:chgData name="Timo Mühlhaus" userId="1b6b3aba618dadac" providerId="LiveId" clId="{F27D69E2-F2B4-40E5-8594-EDFD3AFC4FF1}" dt="2021-02-09T09:08:09.885" v="1968" actId="1037"/>
          <ac:spMkLst>
            <pc:docMk/>
            <pc:sldMk cId="2177522879" sldId="634"/>
            <ac:spMk id="37" creationId="{E9083066-AECE-45E1-9183-F11B92657167}"/>
          </ac:spMkLst>
        </pc:spChg>
      </pc:sldChg>
      <pc:sldChg chg="modSp add del mod modNotesTx">
        <pc:chgData name="Timo Mühlhaus" userId="1b6b3aba618dadac" providerId="LiveId" clId="{F27D69E2-F2B4-40E5-8594-EDFD3AFC4FF1}" dt="2021-02-09T09:07:17.011" v="1902" actId="47"/>
        <pc:sldMkLst>
          <pc:docMk/>
          <pc:sldMk cId="3500687048" sldId="637"/>
        </pc:sldMkLst>
        <pc:spChg chg="mod">
          <ac:chgData name="Timo Mühlhaus" userId="1b6b3aba618dadac" providerId="LiveId" clId="{F27D69E2-F2B4-40E5-8594-EDFD3AFC4FF1}" dt="2021-02-09T08:42:00.035" v="1717" actId="20577"/>
          <ac:spMkLst>
            <pc:docMk/>
            <pc:sldMk cId="3500687048" sldId="637"/>
            <ac:spMk id="10" creationId="{7676C632-E329-48D8-AF68-78412798987C}"/>
          </ac:spMkLst>
        </pc:spChg>
        <pc:spChg chg="mod">
          <ac:chgData name="Timo Mühlhaus" userId="1b6b3aba618dadac" providerId="LiveId" clId="{F27D69E2-F2B4-40E5-8594-EDFD3AFC4FF1}" dt="2021-02-09T08:42:02.091" v="1721" actId="20577"/>
          <ac:spMkLst>
            <pc:docMk/>
            <pc:sldMk cId="3500687048" sldId="637"/>
            <ac:spMk id="108" creationId="{1A888F6E-08A4-4EB9-AD65-4DC5F64E1CC6}"/>
          </ac:spMkLst>
        </pc:spChg>
      </pc:sldChg>
      <pc:sldChg chg="add del ord">
        <pc:chgData name="Timo Mühlhaus" userId="1b6b3aba618dadac" providerId="LiveId" clId="{F27D69E2-F2B4-40E5-8594-EDFD3AFC4FF1}" dt="2021-02-09T09:10:44.359" v="1980" actId="47"/>
        <pc:sldMkLst>
          <pc:docMk/>
          <pc:sldMk cId="3742791926" sldId="638"/>
        </pc:sldMkLst>
      </pc:sldChg>
      <pc:sldChg chg="addSp delSp modSp add mod">
        <pc:chgData name="Timo Mühlhaus" userId="1b6b3aba618dadac" providerId="LiveId" clId="{F27D69E2-F2B4-40E5-8594-EDFD3AFC4FF1}" dt="2021-02-09T09:11:19.070" v="1986" actId="1076"/>
        <pc:sldMkLst>
          <pc:docMk/>
          <pc:sldMk cId="709301252" sldId="639"/>
        </pc:sldMkLst>
        <pc:spChg chg="mod topLvl">
          <ac:chgData name="Timo Mühlhaus" userId="1b6b3aba618dadac" providerId="LiveId" clId="{F27D69E2-F2B4-40E5-8594-EDFD3AFC4FF1}" dt="2021-02-09T09:07:37.578" v="1925" actId="1037"/>
          <ac:spMkLst>
            <pc:docMk/>
            <pc:sldMk cId="709301252" sldId="639"/>
            <ac:spMk id="10" creationId="{7676C632-E329-48D8-AF68-78412798987C}"/>
          </ac:spMkLst>
        </pc:spChg>
        <pc:spChg chg="add mod">
          <ac:chgData name="Timo Mühlhaus" userId="1b6b3aba618dadac" providerId="LiveId" clId="{F27D69E2-F2B4-40E5-8594-EDFD3AFC4FF1}" dt="2021-02-09T09:06:49.475" v="1892"/>
          <ac:spMkLst>
            <pc:docMk/>
            <pc:sldMk cId="709301252" sldId="639"/>
            <ac:spMk id="38" creationId="{AC325BEF-8BFF-403B-884A-5A71C7D686E0}"/>
          </ac:spMkLst>
        </pc:spChg>
        <pc:spChg chg="add mod">
          <ac:chgData name="Timo Mühlhaus" userId="1b6b3aba618dadac" providerId="LiveId" clId="{F27D69E2-F2B4-40E5-8594-EDFD3AFC4FF1}" dt="2021-02-09T09:06:50.527" v="1893"/>
          <ac:spMkLst>
            <pc:docMk/>
            <pc:sldMk cId="709301252" sldId="639"/>
            <ac:spMk id="39" creationId="{66E368A7-8C59-4C04-ADD8-FB5F86E51B2D}"/>
          </ac:spMkLst>
        </pc:spChg>
        <pc:spChg chg="add mod">
          <ac:chgData name="Timo Mühlhaus" userId="1b6b3aba618dadac" providerId="LiveId" clId="{F27D69E2-F2B4-40E5-8594-EDFD3AFC4FF1}" dt="2021-02-09T09:07:05.403" v="1901" actId="20577"/>
          <ac:spMkLst>
            <pc:docMk/>
            <pc:sldMk cId="709301252" sldId="639"/>
            <ac:spMk id="40" creationId="{494B570E-E41D-4436-BFE0-4FCDA649EB87}"/>
          </ac:spMkLst>
        </pc:spChg>
        <pc:spChg chg="add mod">
          <ac:chgData name="Timo Mühlhaus" userId="1b6b3aba618dadac" providerId="LiveId" clId="{F27D69E2-F2B4-40E5-8594-EDFD3AFC4FF1}" dt="2021-02-09T09:06:58.312" v="1897"/>
          <ac:spMkLst>
            <pc:docMk/>
            <pc:sldMk cId="709301252" sldId="639"/>
            <ac:spMk id="41" creationId="{3B28DC0D-C36B-452E-BBA7-274809EDB30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44" creationId="{0B8FBCF7-D445-4E12-9D21-DD0A9B19E424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5" creationId="{6BFDAD95-9267-4776-B3A2-6E470FC6602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6" creationId="{CC8EEFEA-E5A0-430B-BB03-A3B188418642}"/>
          </ac:spMkLst>
        </pc:spChg>
        <pc:spChg chg="mod topLvl">
          <ac:chgData name="Timo Mühlhaus" userId="1b6b3aba618dadac" providerId="LiveId" clId="{F27D69E2-F2B4-40E5-8594-EDFD3AFC4FF1}" dt="2021-02-09T09:06:44.271" v="1891" actId="122"/>
          <ac:spMkLst>
            <pc:docMk/>
            <pc:sldMk cId="709301252" sldId="639"/>
            <ac:spMk id="47" creationId="{F1A8AAEB-CCC7-4C7F-B8C6-8356E432E9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8" creationId="{97DF63DC-6C25-4300-A43E-C0BE420DF578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49" creationId="{1E4AB165-044D-4CB3-98CC-FF56E18D2FDF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0" creationId="{FBC15E5E-3AEE-49CA-AAFC-3813EB2CA50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1" creationId="{304C3896-89A2-4AB0-B443-333D5A53C23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2" creationId="{728191B7-CC6B-4EB5-A6A2-55338E70E67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3" creationId="{5616D596-A46D-44CB-8686-3210B7DD68D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4" creationId="{75F526FB-70D4-4DC6-BEC1-591006C30F0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5" creationId="{B5F8AC54-3B2E-416B-BF73-1D083BCEF80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6" creationId="{6B2A3BC3-0756-4F2C-843B-AAAA657CE9D6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7" creationId="{CFD09D6D-1756-40A2-8734-77004FB0DD19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8" creationId="{96150914-949D-4E77-8357-01F0F508576B}"/>
          </ac:spMkLst>
        </pc:spChg>
        <pc:spChg chg="mod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9" creationId="{8ED28852-D780-4FC7-9AE5-D5603ACEDF8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0" creationId="{1DD8C39A-56E7-4344-98D4-E82C5A07AF2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1" creationId="{9C6E3A42-1CF1-41CD-8E85-E156770E13E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2" creationId="{2742AAAE-4D01-4D93-A6D3-84A591DA1DF1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3" creationId="{993FBF38-FF1E-49BA-AFAC-E03E8B619A7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4" creationId="{D72D8E6B-3994-4B95-864B-399F703FE23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5" creationId="{04DCA3DE-909E-49B7-BC78-A1AB3B96B85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6" creationId="{39F99129-6D4F-4638-A33D-6A7F6CD9625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7" creationId="{7E026660-5933-4564-8CD7-C1975ACD17A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8" creationId="{F8457065-F719-4571-BD5C-672864459CF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9" creationId="{4CA5C3F7-F85A-426A-BDE3-3C14F21CEC2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0" creationId="{FE53774F-30F5-4FAA-A9D6-D692A241CFD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1" creationId="{1AE476ED-8E19-4C78-A60D-70B3E3021F6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2" creationId="{C398154C-276B-408F-BAF0-19C12CAA0788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3" creationId="{64EB91FD-6915-4C73-AD05-4A442A1A17A3}"/>
          </ac:spMkLst>
        </pc:spChg>
        <pc:spChg chg="mod">
          <ac:chgData name="Timo Mühlhaus" userId="1b6b3aba618dadac" providerId="LiveId" clId="{F27D69E2-F2B4-40E5-8594-EDFD3AFC4FF1}" dt="2021-02-09T09:09:16.271" v="1979" actId="6549"/>
          <ac:spMkLst>
            <pc:docMk/>
            <pc:sldMk cId="709301252" sldId="639"/>
            <ac:spMk id="74" creationId="{D6E020AB-8A09-4F67-BABA-788463E4A5F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5" creationId="{93BAA23C-CD31-4E72-B8B3-4FC0324F637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6" creationId="{8EF8D000-3033-4300-BC07-C5344E20D54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7" creationId="{15909127-4459-4F13-A756-666C3C0631C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78" creationId="{7655DA19-4BBC-4B4A-91AC-35083B56AAE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9" creationId="{0505FFE7-6A52-46E8-9283-7597FC60F968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0" creationId="{AEF65AB2-793D-4ACD-A65D-2EB653855E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1" creationId="{5E0C8DF4-B708-4CC8-BC15-A0F98BB255C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2" creationId="{5BDBE3E2-0307-41C8-B509-CEEE0BF3437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3" creationId="{E24F3F36-7814-4CC5-931B-8C783BE67E1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4" creationId="{D639DE6E-7A31-4D61-B085-2803FA545C9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5" creationId="{7F0FAFB6-37A0-4FE7-8352-3F529FCE2936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6" creationId="{DDEB3D0C-101C-4D0B-9BC4-60F2E1937D6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7" creationId="{4F8F5918-C5ED-4DE8-A3C2-F3BC4C4F7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8" creationId="{FD31FCBC-9A62-47E9-BF1B-F3A33778E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9" creationId="{91332395-96CB-4B6A-A6C5-636C86AB0A3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0" creationId="{BDCBB7CF-73B2-4C9A-830E-63C423F5A91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1" creationId="{005C5598-ED36-4260-B2AF-C2CA983A288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2" creationId="{4FF1560B-E193-414C-828D-16A22E7FF7B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3" creationId="{FCF8A967-05E7-4875-8759-5DD685234F8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4" creationId="{B02E8E3C-537E-4929-AB9F-CB03468C561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5" creationId="{2B8FC25D-170B-4DC0-86DF-6C4E217874E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6" creationId="{DE3E90F8-9023-4220-BD1D-0F588A92903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7" creationId="{8FCCDDFC-B4CB-4506-A12E-A874005CB68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8" creationId="{8D8E115E-5047-4E21-82CB-3AA9A91558E3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9" creationId="{5E25C6B5-1008-4739-9546-419FCBAB297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0" creationId="{A0B6950E-A321-4C14-91C1-4A0BDC23361E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1" creationId="{B03EB315-A377-47E2-8332-82F8BB3B1CF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2" creationId="{8FF0C939-0C45-44ED-AFF0-B14BF54EB3C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3" creationId="{B99A1A76-0BAD-47AC-9222-5B58F6BBFE1C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4" creationId="{9DF81021-7951-4E2C-852E-DA903F4A51C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5" creationId="{E8B30804-10CB-46FE-8E13-0AA0A5F96AD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6" creationId="{6D70EF0D-A835-4120-A5D2-5F29253B481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7" creationId="{1335C018-79D6-4A49-8CD0-C4172895E544}"/>
          </ac:spMkLst>
        </pc:spChg>
        <pc:spChg chg="mod topLvl">
          <ac:chgData name="Timo Mühlhaus" userId="1b6b3aba618dadac" providerId="LiveId" clId="{F27D69E2-F2B4-40E5-8594-EDFD3AFC4FF1}" dt="2021-02-09T09:07:45.109" v="1932" actId="1076"/>
          <ac:spMkLst>
            <pc:docMk/>
            <pc:sldMk cId="709301252" sldId="639"/>
            <ac:spMk id="108" creationId="{1A888F6E-08A4-4EB9-AD65-4DC5F64E1CC6}"/>
          </ac:spMkLst>
        </pc:spChg>
        <pc:spChg chg="mod topLvl">
          <ac:chgData name="Timo Mühlhaus" userId="1b6b3aba618dadac" providerId="LiveId" clId="{F27D69E2-F2B4-40E5-8594-EDFD3AFC4FF1}" dt="2021-02-09T09:06:26.640" v="1887" actId="1038"/>
          <ac:spMkLst>
            <pc:docMk/>
            <pc:sldMk cId="709301252" sldId="639"/>
            <ac:spMk id="109" creationId="{F763992D-33AC-4B40-8BEB-48EC908228E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0" creationId="{0747D343-B00D-4E7E-A860-C3466C8EC99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1" creationId="{5431F4D9-708F-4D42-9AA5-00F9BDE6710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2" creationId="{104EF533-4C7D-4055-9A46-8208F5AADB8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3" creationId="{AB45C2D6-1F57-435D-ABAB-7F5297267F1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4" creationId="{0A314E62-3AC4-449E-B627-2D5806A9C331}"/>
          </ac:spMkLst>
        </pc:spChg>
        <pc:grpChg chg="del mod">
          <ac:chgData name="Timo Mühlhaus" userId="1b6b3aba618dadac" providerId="LiveId" clId="{F27D69E2-F2B4-40E5-8594-EDFD3AFC4FF1}" dt="2021-02-09T09:03:39.726" v="1814" actId="165"/>
          <ac:grpSpMkLst>
            <pc:docMk/>
            <pc:sldMk cId="709301252" sldId="639"/>
            <ac:grpSpMk id="4" creationId="{2B9C8094-1357-4385-BE78-837EAC11FEBD}"/>
          </ac:grpSpMkLst>
        </pc:grpChg>
        <pc:grpChg chg="add mod ord">
          <ac:chgData name="Timo Mühlhaus" userId="1b6b3aba618dadac" providerId="LiveId" clId="{F27D69E2-F2B4-40E5-8594-EDFD3AFC4FF1}" dt="2021-02-09T09:11:19.070" v="1986" actId="1076"/>
          <ac:grpSpMkLst>
            <pc:docMk/>
            <pc:sldMk cId="709301252" sldId="639"/>
            <ac:grpSpMk id="42" creationId="{CA24523D-CACE-4239-A04A-FAA72857C45F}"/>
          </ac:grpSpMkLst>
        </pc:grpChg>
        <pc:grpChg chg="mod">
          <ac:chgData name="Timo Mühlhaus" userId="1b6b3aba618dadac" providerId="LiveId" clId="{F27D69E2-F2B4-40E5-8594-EDFD3AFC4FF1}" dt="2021-02-09T09:11:06.784" v="1983"/>
          <ac:grpSpMkLst>
            <pc:docMk/>
            <pc:sldMk cId="709301252" sldId="639"/>
            <ac:grpSpMk id="43" creationId="{4B270521-5056-4944-BB4E-3E347D66877B}"/>
          </ac:grpSpMkLst>
        </pc:grpChg>
      </pc:sldChg>
      <pc:sldChg chg="addSp delSp modSp add del mod">
        <pc:chgData name="Timo Mühlhaus" userId="1b6b3aba618dadac" providerId="LiveId" clId="{F27D69E2-F2B4-40E5-8594-EDFD3AFC4FF1}" dt="2021-02-09T14:51:37.203" v="2848" actId="47"/>
        <pc:sldMkLst>
          <pc:docMk/>
          <pc:sldMk cId="3166699109" sldId="640"/>
        </pc:sldMkLst>
        <pc:spChg chg="mod">
          <ac:chgData name="Timo Mühlhaus" userId="1b6b3aba618dadac" providerId="LiveId" clId="{F27D69E2-F2B4-40E5-8594-EDFD3AFC4FF1}" dt="2021-02-09T09:14:12.829" v="2066" actId="1038"/>
          <ac:spMkLst>
            <pc:docMk/>
            <pc:sldMk cId="3166699109" sldId="640"/>
            <ac:spMk id="2" creationId="{B8FF52FC-995C-4B7B-999E-B8B855797D1D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3" creationId="{EB316187-23B4-4D01-8A3A-1AEB0619E634}"/>
          </ac:spMkLst>
        </pc:spChg>
        <pc:spChg chg="add del mod ord">
          <ac:chgData name="Timo Mühlhaus" userId="1b6b3aba618dadac" providerId="LiveId" clId="{F27D69E2-F2B4-40E5-8594-EDFD3AFC4FF1}" dt="2021-02-09T09:18:03.066" v="2176" actId="478"/>
          <ac:spMkLst>
            <pc:docMk/>
            <pc:sldMk cId="3166699109" sldId="640"/>
            <ac:spMk id="4" creationId="{C886BA41-CF87-45D7-8624-5FE906BE6AE8}"/>
          </ac:spMkLst>
        </pc:spChg>
        <pc:spChg chg="del">
          <ac:chgData name="Timo Mühlhaus" userId="1b6b3aba618dadac" providerId="LiveId" clId="{F27D69E2-F2B4-40E5-8594-EDFD3AFC4FF1}" dt="2021-02-09T09:14:39.230" v="2074" actId="478"/>
          <ac:spMkLst>
            <pc:docMk/>
            <pc:sldMk cId="3166699109" sldId="640"/>
            <ac:spMk id="13" creationId="{FEB28A42-976C-49B6-B79C-46DE2E699033}"/>
          </ac:spMkLst>
        </pc:spChg>
        <pc:spChg chg="del">
          <ac:chgData name="Timo Mühlhaus" userId="1b6b3aba618dadac" providerId="LiveId" clId="{F27D69E2-F2B4-40E5-8594-EDFD3AFC4FF1}" dt="2021-02-09T09:14:35.704" v="2073" actId="478"/>
          <ac:spMkLst>
            <pc:docMk/>
            <pc:sldMk cId="3166699109" sldId="640"/>
            <ac:spMk id="145" creationId="{3A731305-E2E1-4B2B-AFAE-F4B9B2E49513}"/>
          </ac:spMkLst>
        </pc:spChg>
        <pc:spChg chg="add del mod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4" creationId="{56336A89-9EDF-4BB2-B14E-322FA7136B79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5" creationId="{48C4ADE8-08CC-42EA-8306-754AC9182A18}"/>
          </ac:spMkLst>
        </pc:spChg>
        <pc:spChg chg="add del">
          <ac:chgData name="Timo Mühlhaus" userId="1b6b3aba618dadac" providerId="LiveId" clId="{F27D69E2-F2B4-40E5-8594-EDFD3AFC4FF1}" dt="2021-02-09T09:14:29.913" v="2071" actId="478"/>
          <ac:spMkLst>
            <pc:docMk/>
            <pc:sldMk cId="3166699109" sldId="640"/>
            <ac:spMk id="165" creationId="{C16476C7-3452-4939-BC23-10676D773E3B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7" creationId="{EA9CA6F8-1DA1-4097-BEB6-75154535810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8" creationId="{7AD64E0A-6143-496A-B83F-908CA8E1D25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9" creationId="{654407B6-1B7F-4692-83C9-81A7C8CCA025}"/>
          </ac:spMkLst>
        </pc:spChg>
        <pc:spChg chg="add del">
          <ac:chgData name="Timo Mühlhaus" userId="1b6b3aba618dadac" providerId="LiveId" clId="{F27D69E2-F2B4-40E5-8594-EDFD3AFC4FF1}" dt="2021-02-09T14:50:04.239" v="2832" actId="22"/>
          <ac:spMkLst>
            <pc:docMk/>
            <pc:sldMk cId="3166699109" sldId="640"/>
            <ac:spMk id="170" creationId="{AE8039D8-03F8-4905-A448-E602B364F9A1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2" creationId="{ED6D6D19-47F1-4C27-9CF6-EF738C8A5967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3" creationId="{702AB50C-9867-46A5-8550-38538844BC4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7" creationId="{4AF8A7B8-ED48-48EA-912B-172AC511057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8" creationId="{8CA2765A-E6B0-4C46-AD91-BA8EB511B19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9" creationId="{3D6BB085-0009-45EA-B2F7-19C55B54569B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0" creationId="{A294255C-E21B-47BF-8CE5-A2E38566F8C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1" creationId="{9BB5E0A8-2233-44E1-9B66-239815CC8D61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2" creationId="{CF84D1B8-E39B-40A9-ABE4-48AA4825E59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3" creationId="{F86630FC-3027-4FC5-938E-B3334BFBE46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4" creationId="{65B4A92A-FACE-49D6-B43C-553E9C614EF6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5" creationId="{037078BE-24D1-4257-80F7-53A2612620CD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6" creationId="{05258DD6-1504-4461-B0ED-83A2878E29A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7" creationId="{A1A4CB1D-D5CA-4FC3-AEBE-944A4E3AC0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8" creationId="{FE649518-6830-48DA-8C9C-6D9C1C02075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9" creationId="{F0C0ACF2-B3BD-4BDF-B7DD-0F96924F5ED2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0" creationId="{F085AC5C-53DB-44BE-9C12-67ABDD3216D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1" creationId="{7FB54B00-A91D-4C77-9D7E-B88CCC2C872F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2" creationId="{AAD15DE0-5A6A-414E-88A1-5A8E7E3BAC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6" creationId="{3A6B9169-8228-4332-BF9A-1E0FDDAFF95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7" creationId="{5191CFE4-0B98-4542-9D89-E65723F435D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8" creationId="{5BEAD8FF-A6D0-4571-BF20-FCF75B43498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9" creationId="{689F8831-4338-48AA-B0DB-E2F0A864589D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0" creationId="{6CEA1EB2-DB6D-455A-927A-BA19074A72D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1" creationId="{29EC7ADE-1673-4B40-B79F-00BF56CE812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2" creationId="{6FE3C7C5-7DDA-439C-9B71-A95D0D0CF6C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3" creationId="{6678FE43-68B6-4D62-8257-CBDFB9BD1FA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4" creationId="{FDE41B46-29FB-40A6-90BF-E487DEA583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5" creationId="{FFBF0172-D450-405D-B30B-074BE93239D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6" creationId="{31CADCAB-D7BD-415C-A55C-AA8CEC630008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7" creationId="{26B734C1-5CEF-45D7-B39C-2DFDDED8E0F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1" creationId="{7F2A33C3-B760-46CB-92BD-C3980C2F64B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2" creationId="{E1DFDFEE-9EDD-4AE9-A1B9-C99D039A6DB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3" creationId="{E935226B-D2E4-419F-B3A3-73407277B998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4" creationId="{F11004E3-8FDD-463F-96AD-FA78BCBA173E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5" creationId="{51134A88-31D3-4098-86EE-C8AD7D79228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6" creationId="{49E4DCE1-8237-4409-88D3-DC38A57CACF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7" creationId="{8F0343B6-84D1-4730-A821-EF180122010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8" creationId="{973C1C32-E64D-4EA8-8094-B8B1CCEDEF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9" creationId="{965A0406-5E2A-435D-88FF-5A879AAE59B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0" creationId="{506DDE8E-5CA2-4950-9392-1237B8D7BDF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1" creationId="{8ECCDFCD-D304-4BC6-95A1-7067A28686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2" creationId="{C96B3181-71BC-43D1-B57C-8A1135CEC8E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6" creationId="{CC1E9B62-4196-4C36-A95D-FB6C2DF3988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7" creationId="{945914F2-2ED5-4EB7-BCDC-A6D50B96CE0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8" creationId="{A43521FC-132C-4221-881C-DEE2EC353F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9" creationId="{1D2B24E7-1B3E-40E8-9C1D-39F38934AC7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0" creationId="{713FC379-0A9D-4020-AC4A-17E0B7E0BB7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1" creationId="{3242B219-3AF5-4F39-95A8-98E8E1FE515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2" creationId="{AE867393-E0A1-4DCB-BE24-B1EC01A1C01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3" creationId="{36C3299D-535D-4FCC-822C-66A75F6C77B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4" creationId="{56F21285-2F82-4383-9E47-2965FB05802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5" creationId="{7C1D340E-E0D4-4D70-85B5-ACBA8B7A739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6" creationId="{F9AE12FB-BB68-4D97-B456-951A4FAF587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7" creationId="{53662693-2883-47D7-B163-70E28B7233B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1" creationId="{B68259F9-7117-42EB-B323-4D771AB2487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2" creationId="{CB508A02-8A5A-4E91-B294-76C1591697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3" creationId="{451552AB-54D0-4D6E-B52E-C7650388EC5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4" creationId="{1A2AFA4A-75F5-42D6-8E05-8D93E4D3BE7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5" creationId="{2E23A4FE-AEDE-4E70-B9C9-784B51FC3BE2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6" creationId="{CD2D6D94-BD97-4311-852B-71DA5894F4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7" creationId="{1E08A9A2-43F4-4E6C-8F60-5B6AB5F4BAE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8" creationId="{00D0A916-068A-423E-8EBE-DA134442F3A6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9" creationId="{5912A4CF-3E03-4D5B-94C2-4EEC69C6A1B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0" creationId="{AF9DDE0C-B6E2-46EC-BEAD-56631EC4F9A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1" creationId="{FD440F9B-396A-49B1-88E1-55F688F81AF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2" creationId="{1767D9E0-2F1C-4C8E-B458-AF23342D747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3" creationId="{4BC9FF48-2F3B-4E2A-92B0-5B9DBDAB3C5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4" creationId="{8DA2BB79-EBD3-4C39-B4EA-0A344AF58943}"/>
          </ac:spMkLst>
        </pc:spChg>
        <pc:spChg chg="del">
          <ac:chgData name="Timo Mühlhaus" userId="1b6b3aba618dadac" providerId="LiveId" clId="{F27D69E2-F2B4-40E5-8594-EDFD3AFC4FF1}" dt="2021-02-09T13:27:46.723" v="2720" actId="478"/>
          <ac:spMkLst>
            <pc:docMk/>
            <pc:sldMk cId="3166699109" sldId="640"/>
            <ac:spMk id="566" creationId="{95B1D73A-74A8-417F-89BE-D2E26D379B50}"/>
          </ac:spMkLst>
        </pc:spChg>
        <pc:spChg chg="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0" creationId="{FDBFBDE1-1271-46E3-8844-84DFD3C392E8}"/>
          </ac:spMkLst>
        </pc:spChg>
        <pc:spChg chg="add 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9:14:31.923" v="2072" actId="478"/>
          <ac:spMkLst>
            <pc:docMk/>
            <pc:sldMk cId="3166699109" sldId="640"/>
            <ac:spMk id="573" creationId="{F35329CF-B169-445D-B966-446C584E0312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0:55:11.011" v="2329" actId="20577"/>
          <ac:spMkLst>
            <pc:docMk/>
            <pc:sldMk cId="3166699109" sldId="640"/>
            <ac:spMk id="580" creationId="{1F2A988B-AE7C-4836-AAC7-D7360D7C1555}"/>
          </ac:spMkLst>
        </pc:spChg>
        <pc:grpChg chg="mod">
          <ac:chgData name="Timo Mühlhaus" userId="1b6b3aba618dadac" providerId="LiveId" clId="{F27D69E2-F2B4-40E5-8594-EDFD3AFC4FF1}" dt="2021-02-09T09:15:44.440" v="2088" actId="1076"/>
          <ac:grpSpMkLst>
            <pc:docMk/>
            <pc:sldMk cId="3166699109" sldId="640"/>
            <ac:grpSpMk id="27" creationId="{FBF80C3E-0967-4B61-A7FE-1E5205EB3005}"/>
          </ac:grpSpMkLst>
        </pc:grpChg>
        <pc:grpChg chg="add de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" creationId="{5FDA1AF3-8963-4A01-8BBA-DF2A804ECAB9}"/>
          </ac:grpSpMkLst>
        </pc:grpChg>
        <pc:grpChg chg="add del">
          <ac:chgData name="Timo Mühlhaus" userId="1b6b3aba618dadac" providerId="LiveId" clId="{F27D69E2-F2B4-40E5-8594-EDFD3AFC4FF1}" dt="2021-02-09T14:50:04.631" v="2833" actId="478"/>
          <ac:grpSpMkLst>
            <pc:docMk/>
            <pc:sldMk cId="3166699109" sldId="640"/>
            <ac:grpSpMk id="29" creationId="{BAA3BAFB-8FEA-4BE1-A000-20431224EB62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3" creationId="{4B95A5AD-312C-485E-9E71-250E23A1A26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4" creationId="{9DB79344-573F-4440-B038-8CF34AE7DDB1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8" creationId="{45AF30D6-1D8B-4310-9D7C-D949AE17DF8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9" creationId="{9C753B3B-5324-4F21-B064-267F0ADA0863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3" creationId="{59D60AEA-A4C3-499E-9D03-B6512F1CC0D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4" creationId="{F45ECECC-16FA-44FF-956E-BDCEA4C7521D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8" creationId="{5D6C92C0-3460-4C1F-81F6-D9CF5B05A57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9" creationId="{8DE4DB61-88A7-448F-BF57-DEDB63AF0498}"/>
          </ac:grpSpMkLst>
        </pc:grpChg>
        <pc:cxnChg chg="add del mod">
          <ac:chgData name="Timo Mühlhaus" userId="1b6b3aba618dadac" providerId="LiveId" clId="{F27D69E2-F2B4-40E5-8594-EDFD3AFC4FF1}" dt="2021-02-09T09:16:46.010" v="2100" actId="478"/>
          <ac:cxnSpMkLst>
            <pc:docMk/>
            <pc:sldMk cId="3166699109" sldId="640"/>
            <ac:cxnSpMk id="6" creationId="{269F32DF-00CF-4607-B999-B02333BED62A}"/>
          </ac:cxnSpMkLst>
        </pc:cxnChg>
        <pc:cxnChg chg="add del mod">
          <ac:chgData name="Timo Mühlhaus" userId="1b6b3aba618dadac" providerId="LiveId" clId="{F27D69E2-F2B4-40E5-8594-EDFD3AFC4FF1}" dt="2021-02-09T09:18:01.823" v="2175" actId="478"/>
          <ac:cxnSpMkLst>
            <pc:docMk/>
            <pc:sldMk cId="3166699109" sldId="640"/>
            <ac:cxnSpMk id="8" creationId="{90F3235A-1C5F-4CF4-B040-E017A69914D4}"/>
          </ac:cxnSpMkLst>
        </pc:cxnChg>
      </pc:sldChg>
      <pc:sldChg chg="add">
        <pc:chgData name="Timo Mühlhaus" userId="1b6b3aba618dadac" providerId="LiveId" clId="{F27D69E2-F2B4-40E5-8594-EDFD3AFC4FF1}" dt="2021-02-09T09:06:10.493" v="1871" actId="2890"/>
        <pc:sldMkLst>
          <pc:docMk/>
          <pc:sldMk cId="2414543458" sldId="641"/>
        </pc:sldMkLst>
      </pc:sldChg>
      <pc:sldChg chg="addSp modSp add mod ord">
        <pc:chgData name="Timo Mühlhaus" userId="1b6b3aba618dadac" providerId="LiveId" clId="{F27D69E2-F2B4-40E5-8594-EDFD3AFC4FF1}" dt="2021-02-09T14:51:18.188" v="2847"/>
        <pc:sldMkLst>
          <pc:docMk/>
          <pc:sldMk cId="1230991790" sldId="642"/>
        </pc:sldMkLst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7" creationId="{03E444F0-89BE-41DC-9474-09537385D4A8}"/>
          </ac:spMkLst>
        </pc:spChg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8" creationId="{440EACE9-083B-43B8-8F62-B62FF383DF60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69" creationId="{7FCCCBD8-6B6C-4205-90CC-341F6F791B94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70" creationId="{3F576CA3-9CDA-4A82-B3BC-95A4CEA4C900}"/>
          </ac:spMkLst>
        </pc:spChg>
      </pc:sldChg>
      <pc:sldChg chg="delSp modSp add del mod">
        <pc:chgData name="Timo Mühlhaus" userId="1b6b3aba618dadac" providerId="LiveId" clId="{F27D69E2-F2B4-40E5-8594-EDFD3AFC4FF1}" dt="2021-02-09T13:12:01.420" v="2695" actId="47"/>
        <pc:sldMkLst>
          <pc:docMk/>
          <pc:sldMk cId="248586502" sldId="643"/>
        </pc:sldMkLst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2" creationId="{B8FF52FC-995C-4B7B-999E-B8B855797D1D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3" creationId="{EB316187-23B4-4D01-8A3A-1AEB0619E634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3:11:32.389" v="2641" actId="478"/>
          <ac:spMkLst>
            <pc:docMk/>
            <pc:sldMk cId="248586502" sldId="643"/>
            <ac:spMk id="165" creationId="{C16476C7-3452-4939-BC23-10676D773E3B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8" creationId="{C03E91A6-97DA-4BF1-9151-EDABCF30A3CC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3:11:57.194" v="2694" actId="20577"/>
          <ac:spMkLst>
            <pc:docMk/>
            <pc:sldMk cId="248586502" sldId="643"/>
            <ac:spMk id="580" creationId="{1F2A988B-AE7C-4836-AAC7-D7360D7C1555}"/>
          </ac:spMkLst>
        </pc:s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7" creationId="{FBF80C3E-0967-4B61-A7FE-1E5205EB3005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8" creationId="{5FDA1AF3-8963-4A01-8BBA-DF2A804ECAB9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9" creationId="{BAA3BAFB-8FEA-4BE1-A000-20431224EB62}"/>
          </ac:grpSpMkLst>
        </pc:grpChg>
      </pc:sldChg>
      <pc:sldChg chg="new del">
        <pc:chgData name="Timo Mühlhaus" userId="1b6b3aba618dadac" providerId="LiveId" clId="{F27D69E2-F2B4-40E5-8594-EDFD3AFC4FF1}" dt="2021-02-09T13:12:05.670" v="2697" actId="47"/>
        <pc:sldMkLst>
          <pc:docMk/>
          <pc:sldMk cId="4008809662" sldId="643"/>
        </pc:sldMkLst>
      </pc:sldChg>
      <pc:sldChg chg="modSp add mod ord">
        <pc:chgData name="Timo Mühlhaus" userId="1b6b3aba618dadac" providerId="LiveId" clId="{F27D69E2-F2B4-40E5-8594-EDFD3AFC4FF1}" dt="2021-02-09T13:14:02.590" v="2719" actId="20577"/>
        <pc:sldMkLst>
          <pc:docMk/>
          <pc:sldMk cId="4278472423" sldId="643"/>
        </pc:sldMkLst>
        <pc:spChg chg="mod">
          <ac:chgData name="Timo Mühlhaus" userId="1b6b3aba618dadac" providerId="LiveId" clId="{F27D69E2-F2B4-40E5-8594-EDFD3AFC4FF1}" dt="2021-02-09T13:14:02.590" v="2719" actId="20577"/>
          <ac:spMkLst>
            <pc:docMk/>
            <pc:sldMk cId="4278472423" sldId="643"/>
            <ac:spMk id="2" creationId="{85E3BCAE-D141-4A98-8142-68AB7B4694E2}"/>
          </ac:spMkLst>
        </pc:spChg>
      </pc:sldChg>
      <pc:sldChg chg="addSp delSp modSp add mod ord modAnim">
        <pc:chgData name="Timo Mühlhaus" userId="1b6b3aba618dadac" providerId="LiveId" clId="{F27D69E2-F2B4-40E5-8594-EDFD3AFC4FF1}" dt="2021-02-09T14:53:10.477" v="2908" actId="20577"/>
        <pc:sldMkLst>
          <pc:docMk/>
          <pc:sldMk cId="3954297785" sldId="644"/>
        </pc:sldMkLst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9T14:51:45.311" v="2849" actId="164"/>
          <ac:spMkLst>
            <pc:docMk/>
            <pc:sldMk cId="3954297785" sldId="644"/>
            <ac:spMk id="6" creationId="{9199AD72-0BFA-4AD3-94CA-56D674E7F3EB}"/>
          </ac:spMkLst>
        </pc:spChg>
        <pc:spChg chg="del">
          <ac:chgData name="Timo Mühlhaus" userId="1b6b3aba618dadac" providerId="LiveId" clId="{F27D69E2-F2B4-40E5-8594-EDFD3AFC4FF1}" dt="2021-02-09T14:50:11.732" v="2835" actId="478"/>
          <ac:spMkLst>
            <pc:docMk/>
            <pc:sldMk cId="3954297785" sldId="644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4:53:10.477" v="2908" actId="20577"/>
          <ac:spMkLst>
            <pc:docMk/>
            <pc:sldMk cId="3954297785" sldId="644"/>
            <ac:spMk id="170" creationId="{CBA26003-2154-49B5-BCDD-7DEF0C9DEDE3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579" creationId="{C1F2253A-41A8-4B98-8205-CB70F8944B59}"/>
          </ac:spMkLst>
        </pc:spChg>
        <pc:grpChg chg="add del mod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7" creationId="{78978FEE-CF62-4D9E-AE7E-0989FACC5448}"/>
          </ac:grpSpMkLst>
        </pc:grpChg>
        <pc:grpChg chg="del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29" creationId="{BAA3BAFB-8FEA-4BE1-A000-20431224EB62}"/>
          </ac:grpSpMkLst>
        </pc:grpChg>
        <pc:cxnChg chg="add mod">
          <ac:chgData name="Timo Mühlhaus" userId="1b6b3aba618dadac" providerId="LiveId" clId="{F27D69E2-F2B4-40E5-8594-EDFD3AFC4FF1}" dt="2021-02-09T14:51:45.311" v="2849" actId="164"/>
          <ac:cxnSpMkLst>
            <pc:docMk/>
            <pc:sldMk cId="3954297785" sldId="644"/>
            <ac:cxnSpMk id="5" creationId="{A6E09AE3-6B1D-4FD1-B128-FBDAC675A9A1}"/>
          </ac:cxnSpMkLst>
        </pc:cxnChg>
        <pc:cxnChg chg="add mod">
          <ac:chgData name="Timo Mühlhaus" userId="1b6b3aba618dadac" providerId="LiveId" clId="{F27D69E2-F2B4-40E5-8594-EDFD3AFC4FF1}" dt="2021-02-09T14:52:39.078" v="2855" actId="1076"/>
          <ac:cxnSpMkLst>
            <pc:docMk/>
            <pc:sldMk cId="3954297785" sldId="644"/>
            <ac:cxnSpMk id="9" creationId="{CEA572BE-4286-46A1-BA6F-9FBC57C112DE}"/>
          </ac:cxnSpMkLst>
        </pc:cxnChg>
      </pc:sldChg>
      <pc:sldChg chg="add modNotesTx">
        <pc:chgData name="Timo Mühlhaus" userId="1b6b3aba618dadac" providerId="LiveId" clId="{F27D69E2-F2B4-40E5-8594-EDFD3AFC4FF1}" dt="2021-02-09T14:54:27.714" v="2920" actId="20577"/>
        <pc:sldMkLst>
          <pc:docMk/>
          <pc:sldMk cId="796378707" sldId="645"/>
        </pc:sldMkLst>
      </pc:sldChg>
    </pc:docChg>
  </pc:docChgLst>
  <pc:docChgLst>
    <pc:chgData name="Guest User" userId="S::urn:spo:anon#e79078917f94d108e25e567a9a2ef38bfbf483399590cf0332573cd65b87df65::" providerId="AD" clId="Web-{F9BC79B7-24FB-F7EB-8A81-C9528FDEF879}"/>
    <pc:docChg chg="modSld">
      <pc:chgData name="Guest User" userId="S::urn:spo:anon#e79078917f94d108e25e567a9a2ef38bfbf483399590cf0332573cd65b87df65::" providerId="AD" clId="Web-{F9BC79B7-24FB-F7EB-8A81-C9528FDEF879}" dt="2022-09-13T10:53:42.001" v="9"/>
      <pc:docMkLst>
        <pc:docMk/>
      </pc:docMkLst>
      <pc:sldChg chg="addSp">
        <pc:chgData name="Guest User" userId="S::urn:spo:anon#e79078917f94d108e25e567a9a2ef38bfbf483399590cf0332573cd65b87df65::" providerId="AD" clId="Web-{F9BC79B7-24FB-F7EB-8A81-C9528FDEF879}" dt="2022-09-13T10:42:50.450" v="3"/>
        <pc:sldMkLst>
          <pc:docMk/>
          <pc:sldMk cId="1286114629" sldId="664"/>
        </pc:sldMkLst>
        <pc:inkChg chg="add">
          <ac:chgData name="Guest User" userId="S::urn:spo:anon#e79078917f94d108e25e567a9a2ef38bfbf483399590cf0332573cd65b87df65::" providerId="AD" clId="Web-{F9BC79B7-24FB-F7EB-8A81-C9528FDEF879}" dt="2022-09-13T10:42:50.450" v="3"/>
          <ac:inkMkLst>
            <pc:docMk/>
            <pc:sldMk cId="1286114629" sldId="664"/>
            <ac:inkMk id="3" creationId="{D9CC4C94-D1BF-B9B2-5999-3034D02F3912}"/>
          </ac:inkMkLst>
        </pc:inkChg>
      </pc:sldChg>
      <pc:sldChg chg="addSp">
        <pc:chgData name="Guest User" userId="S::urn:spo:anon#e79078917f94d108e25e567a9a2ef38bfbf483399590cf0332573cd65b87df65::" providerId="AD" clId="Web-{F9BC79B7-24FB-F7EB-8A81-C9528FDEF879}" dt="2022-09-13T09:14:55.165" v="0"/>
        <pc:sldMkLst>
          <pc:docMk/>
          <pc:sldMk cId="709157215" sldId="772"/>
        </pc:sldMkLst>
        <pc:inkChg chg="add">
          <ac:chgData name="Guest User" userId="S::urn:spo:anon#e79078917f94d108e25e567a9a2ef38bfbf483399590cf0332573cd65b87df65::" providerId="AD" clId="Web-{F9BC79B7-24FB-F7EB-8A81-C9528FDEF879}" dt="2022-09-13T09:14:55.165" v="0"/>
          <ac:inkMkLst>
            <pc:docMk/>
            <pc:sldMk cId="709157215" sldId="772"/>
            <ac:inkMk id="5" creationId="{80B09D50-86FB-CC2D-66AB-775DE0E41639}"/>
          </ac:inkMkLst>
        </pc:inkChg>
      </pc:sldChg>
      <pc:sldChg chg="addSp delSp">
        <pc:chgData name="Guest User" userId="S::urn:spo:anon#e79078917f94d108e25e567a9a2ef38bfbf483399590cf0332573cd65b87df65::" providerId="AD" clId="Web-{F9BC79B7-24FB-F7EB-8A81-C9528FDEF879}" dt="2022-09-13T10:04:43.793" v="2"/>
        <pc:sldMkLst>
          <pc:docMk/>
          <pc:sldMk cId="3191562835" sldId="794"/>
        </pc:sldMkLst>
        <pc:inkChg chg="add del">
          <ac:chgData name="Guest User" userId="S::urn:spo:anon#e79078917f94d108e25e567a9a2ef38bfbf483399590cf0332573cd65b87df65::" providerId="AD" clId="Web-{F9BC79B7-24FB-F7EB-8A81-C9528FDEF879}" dt="2022-09-13T10:04:43.793" v="2"/>
          <ac:inkMkLst>
            <pc:docMk/>
            <pc:sldMk cId="3191562835" sldId="794"/>
            <ac:inkMk id="7" creationId="{2F63CFFF-CABB-8392-CCB6-6B1394DD1D68}"/>
          </ac:inkMkLst>
        </pc:inkChg>
      </pc:sldChg>
      <pc:sldChg chg="addSp">
        <pc:chgData name="Guest User" userId="S::urn:spo:anon#e79078917f94d108e25e567a9a2ef38bfbf483399590cf0332573cd65b87df65::" providerId="AD" clId="Web-{F9BC79B7-24FB-F7EB-8A81-C9528FDEF879}" dt="2022-09-13T10:53:42.001" v="9"/>
        <pc:sldMkLst>
          <pc:docMk/>
          <pc:sldMk cId="3976278768" sldId="814"/>
        </pc:sldMkLst>
        <pc:inkChg chg="add">
          <ac:chgData name="Guest User" userId="S::urn:spo:anon#e79078917f94d108e25e567a9a2ef38bfbf483399590cf0332573cd65b87df65::" providerId="AD" clId="Web-{F9BC79B7-24FB-F7EB-8A81-C9528FDEF879}" dt="2022-09-13T10:53:33.126" v="4"/>
          <ac:inkMkLst>
            <pc:docMk/>
            <pc:sldMk cId="3976278768" sldId="814"/>
            <ac:inkMk id="2" creationId="{32B9A535-18EE-02C5-EBFE-272F5CECAF75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36.095" v="5"/>
          <ac:inkMkLst>
            <pc:docMk/>
            <pc:sldMk cId="3976278768" sldId="814"/>
            <ac:inkMk id="3" creationId="{70840CC8-B77F-9490-C168-CBC9AC0C4458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39.688" v="6"/>
          <ac:inkMkLst>
            <pc:docMk/>
            <pc:sldMk cId="3976278768" sldId="814"/>
            <ac:inkMk id="4" creationId="{02929EE2-D35C-D66A-8AAC-DFC9F13AA9AD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39.704" v="7"/>
          <ac:inkMkLst>
            <pc:docMk/>
            <pc:sldMk cId="3976278768" sldId="814"/>
            <ac:inkMk id="8" creationId="{BBD5B5A2-4250-85D4-D40E-48830E156966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41.626" v="8"/>
          <ac:inkMkLst>
            <pc:docMk/>
            <pc:sldMk cId="3976278768" sldId="814"/>
            <ac:inkMk id="11" creationId="{26A3B06A-6679-665E-DD89-57C9B486866D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42.001" v="9"/>
          <ac:inkMkLst>
            <pc:docMk/>
            <pc:sldMk cId="3976278768" sldId="814"/>
            <ac:inkMk id="13" creationId="{2E4793D1-CA72-A232-5D8A-AE4275D5CEA8}"/>
          </ac:inkMkLst>
        </pc:inkChg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3384132276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Timo Mühlhaus" userId="S::muehlhaus@nfdi4plants.org::ec4c495b-3573-4e22-8f4a-5458e146a2e8" providerId="AD" clId="Web-{665618CC-615D-4D45-9832-67642450756C}"/>
    <pc:docChg chg="modSld">
      <pc:chgData name="Timo Mühlhaus" userId="S::muehlhaus@nfdi4plants.org::ec4c495b-3573-4e22-8f4a-5458e146a2e8" providerId="AD" clId="Web-{665618CC-615D-4D45-9832-67642450756C}" dt="2022-03-25T12:08:41.496" v="0" actId="20577"/>
      <pc:docMkLst>
        <pc:docMk/>
      </pc:docMkLst>
      <pc:sldChg chg="modSp">
        <pc:chgData name="Timo Mühlhaus" userId="S::muehlhaus@nfdi4plants.org::ec4c495b-3573-4e22-8f4a-5458e146a2e8" providerId="AD" clId="Web-{665618CC-615D-4D45-9832-67642450756C}" dt="2022-03-25T12:08:41.496" v="0" actId="20577"/>
        <pc:sldMkLst>
          <pc:docMk/>
          <pc:sldMk cId="712228518" sldId="811"/>
        </pc:sldMkLst>
        <pc:spChg chg="mod">
          <ac:chgData name="Timo Mühlhaus" userId="S::muehlhaus@nfdi4plants.org::ec4c495b-3573-4e22-8f4a-5458e146a2e8" providerId="AD" clId="Web-{665618CC-615D-4D45-9832-67642450756C}" dt="2022-03-25T12:08:41.496" v="0" actId="20577"/>
          <ac:spMkLst>
            <pc:docMk/>
            <pc:sldMk cId="712228518" sldId="811"/>
            <ac:spMk id="3" creationId="{796D4F03-F226-4822-B37B-2D1775A4CB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966F266-DFC0-47B4-9889-850DF5DCE816}"/>
              </a:ext>
            </a:extLst>
          </p:cNvPr>
          <p:cNvGrpSpPr/>
          <p:nvPr/>
        </p:nvGrpSpPr>
        <p:grpSpPr>
          <a:xfrm>
            <a:off x="2621034" y="1778160"/>
            <a:ext cx="3533173" cy="2883755"/>
            <a:chOff x="3515359" y="1691641"/>
            <a:chExt cx="3533173" cy="288375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3D4EB2E-B63E-41C7-B631-F783DA4374CB}"/>
                </a:ext>
              </a:extLst>
            </p:cNvPr>
            <p:cNvGrpSpPr/>
            <p:nvPr/>
          </p:nvGrpSpPr>
          <p:grpSpPr>
            <a:xfrm>
              <a:off x="3515359" y="1691641"/>
              <a:ext cx="3533173" cy="2403110"/>
              <a:chOff x="6959600" y="2404249"/>
              <a:chExt cx="4089400" cy="2781431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BDBE3D4-8C0B-4FC0-93C4-15B15F1B1391}"/>
                  </a:ext>
                </a:extLst>
              </p:cNvPr>
              <p:cNvGrpSpPr/>
              <p:nvPr/>
            </p:nvGrpSpPr>
            <p:grpSpPr>
              <a:xfrm>
                <a:off x="6959600" y="2404249"/>
                <a:ext cx="4089400" cy="2714423"/>
                <a:chOff x="6959600" y="2404249"/>
                <a:chExt cx="4089400" cy="2714423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9D82D54-A0F0-4646-B229-907403A9707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0134600" y="2875280"/>
                  <a:ext cx="447040" cy="44704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159FDCE1-6AC1-4A6A-B77D-D3EDBBA9454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915400" y="4500880"/>
                  <a:ext cx="447040" cy="44704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552D0C58-E67B-4EAF-AB99-344BEF5D6D0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635240" y="3901440"/>
                  <a:ext cx="447040" cy="44704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A7AA7B31-666F-4E12-B579-1F3F63B2102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590280" y="3975218"/>
                  <a:ext cx="325120" cy="32918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373DBC1F-A4DE-4C5B-86E0-71F0BF00A83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930640" y="3524277"/>
                  <a:ext cx="325120" cy="32918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FEB300FB-F85E-4688-B110-72CDA6441FC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0210800" y="4503633"/>
                  <a:ext cx="325120" cy="32918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8F0ED660-9F02-4609-86C2-8627304BA8B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0723880" y="3349200"/>
                  <a:ext cx="325120" cy="32918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2BA4AEA6-DEE6-496B-8489-2334B1068D4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183120" y="2993136"/>
                  <a:ext cx="325120" cy="32918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DC5821DB-76FE-43A5-BFEA-9F8E4702D12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910320" y="2834861"/>
                  <a:ext cx="167640" cy="16973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2FBD5A41-FA73-4645-B9D5-330B812DB30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939020" y="2431506"/>
                  <a:ext cx="167640" cy="16973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CE188C61-F139-4B3A-97D5-621A18214C4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0696688" y="2404249"/>
                  <a:ext cx="167640" cy="16973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636B01E-96D0-4052-B1C3-2C8AA17EE41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0402985" y="3416462"/>
                  <a:ext cx="167640" cy="16973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9ADBD570-4F3B-49C5-815D-B6614BB89B6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928860" y="3980298"/>
                  <a:ext cx="167640" cy="16973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7D485F9A-1D84-4A60-9251-4B17DE70C82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0713720" y="4519104"/>
                  <a:ext cx="167640" cy="16973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8A625830-10BD-4B5D-AFEB-E703CFECD08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972040" y="4948936"/>
                  <a:ext cx="167640" cy="16973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450AED4A-D035-4A1A-9131-404BFD444E4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219576" y="4362624"/>
                  <a:ext cx="167640" cy="16973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55EAE1C9-EBFB-4257-A213-91C1DD931C3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959600" y="4042990"/>
                  <a:ext cx="167640" cy="16973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20DDBFBE-6037-4B1D-9511-B4B8910265B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863840" y="3269412"/>
                  <a:ext cx="167640" cy="16973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2936213-C9AA-4FC4-BD65-AEF915CA15DF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917215">
                  <a:off x="7613869" y="3155377"/>
                  <a:ext cx="45720" cy="1117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CDBD21D-DA14-42B6-ABCF-2D1068C76625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244817">
                  <a:off x="7894899" y="3297491"/>
                  <a:ext cx="45720" cy="914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7F416023-66ED-4A3D-9BDC-47BF7258232A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8247771" y="3682882"/>
                  <a:ext cx="45720" cy="914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64E653DB-5080-4AEF-8D94-69D7EEE7F176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340000">
                  <a:off x="9730813" y="4235605"/>
                  <a:ext cx="45720" cy="914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467288F6-49D9-49F7-92A8-9A13A1CFD1C8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3902868">
                  <a:off x="9661012" y="2880698"/>
                  <a:ext cx="45720" cy="109728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7E7612C-F678-43ED-8219-E9F80B20FD3D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21144190">
                  <a:off x="9024191" y="2930747"/>
                  <a:ext cx="45720" cy="73152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B40EDF7F-FAF2-4113-8D26-9FE567102A1B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860000">
                  <a:off x="10147617" y="2485042"/>
                  <a:ext cx="45720" cy="5486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AF8106C-6B19-45CE-A922-4D67E8C9D130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2252475">
                  <a:off x="8886537" y="3651695"/>
                  <a:ext cx="45720" cy="5486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46652B35-B96F-46F5-9B81-D86367D96EE8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680000">
                  <a:off x="8900469" y="4093910"/>
                  <a:ext cx="45720" cy="5486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5045EF6D-66FF-4AC6-85A1-6C691AE495DF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740000">
                  <a:off x="10161588" y="4091832"/>
                  <a:ext cx="45720" cy="5486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93F7DA9-156A-4C42-82F1-94843377A291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2220000">
                  <a:off x="10575844" y="2457668"/>
                  <a:ext cx="45720" cy="5486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148DA1D-C95E-423D-AF3D-BB576543A446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2460000">
                  <a:off x="10226472" y="4535468"/>
                  <a:ext cx="45720" cy="5486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82F05761-D0CD-461B-B3A9-FB37C1CA067E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3660000">
                  <a:off x="7520871" y="4042622"/>
                  <a:ext cx="45720" cy="5486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4F5B493-0413-4813-B15B-145BFC3F234F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580000">
                  <a:off x="7500601" y="3692833"/>
                  <a:ext cx="45720" cy="914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6CCC8CE-A14A-49A8-B7FD-F56B700B817E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8600000">
                  <a:off x="10541683" y="2900258"/>
                  <a:ext cx="45720" cy="73152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F67F8B59-3199-46D7-8312-05A9D2B2CB1B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5840000">
                  <a:off x="10531336" y="4457213"/>
                  <a:ext cx="45720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B2F42521-0168-44CE-B384-70EDAEF36928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20264554">
                  <a:off x="10411767" y="3174888"/>
                  <a:ext cx="45720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51" name="Speech Bubble: Rectangle with Corners Rounded 50">
                <a:extLst>
                  <a:ext uri="{FF2B5EF4-FFF2-40B4-BE49-F238E27FC236}">
                    <a16:creationId xmlns:a16="http://schemas.microsoft.com/office/drawing/2014/main" id="{FF245455-80A8-442B-BCF2-316327DF16FA}"/>
                  </a:ext>
                </a:extLst>
              </p:cNvPr>
              <p:cNvSpPr/>
              <p:nvPr/>
            </p:nvSpPr>
            <p:spPr>
              <a:xfrm>
                <a:off x="7280731" y="2735049"/>
                <a:ext cx="643930" cy="366644"/>
              </a:xfrm>
              <a:prstGeom prst="wedgeRoundRectCallout">
                <a:avLst>
                  <a:gd name="adj1" fmla="val -29415"/>
                  <a:gd name="adj2" fmla="val 85927"/>
                  <a:gd name="adj3" fmla="val 16667"/>
                </a:avLst>
              </a:prstGeom>
              <a:solidFill>
                <a:srgbClr val="24C2BD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2" name="Speech Bubble: Rectangle with Corners Rounded 51">
                <a:extLst>
                  <a:ext uri="{FF2B5EF4-FFF2-40B4-BE49-F238E27FC236}">
                    <a16:creationId xmlns:a16="http://schemas.microsoft.com/office/drawing/2014/main" id="{80914E15-80EB-45C6-A721-0AAF252D6F0F}"/>
                  </a:ext>
                </a:extLst>
              </p:cNvPr>
              <p:cNvSpPr/>
              <p:nvPr/>
            </p:nvSpPr>
            <p:spPr>
              <a:xfrm rot="10800000" flipH="1">
                <a:off x="8994140" y="4819036"/>
                <a:ext cx="643930" cy="366644"/>
              </a:xfrm>
              <a:prstGeom prst="wedgeRoundRectCallout">
                <a:avLst>
                  <a:gd name="adj1" fmla="val -29415"/>
                  <a:gd name="adj2" fmla="val 85927"/>
                  <a:gd name="adj3" fmla="val 16667"/>
                </a:avLst>
              </a:prstGeom>
              <a:solidFill>
                <a:srgbClr val="24C2BD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3" name="Speech Bubble: Rectangle with Corners Rounded 52">
                <a:extLst>
                  <a:ext uri="{FF2B5EF4-FFF2-40B4-BE49-F238E27FC236}">
                    <a16:creationId xmlns:a16="http://schemas.microsoft.com/office/drawing/2014/main" id="{727AFCCA-8C04-4B39-AEE3-BFBC37208C6B}"/>
                  </a:ext>
                </a:extLst>
              </p:cNvPr>
              <p:cNvSpPr/>
              <p:nvPr/>
            </p:nvSpPr>
            <p:spPr>
              <a:xfrm flipH="1">
                <a:off x="10052109" y="2810627"/>
                <a:ext cx="356057" cy="219882"/>
              </a:xfrm>
              <a:prstGeom prst="wedgeRoundRectCallout">
                <a:avLst>
                  <a:gd name="adj1" fmla="val -29415"/>
                  <a:gd name="adj2" fmla="val 85927"/>
                  <a:gd name="adj3" fmla="val 16667"/>
                </a:avLst>
              </a:prstGeom>
              <a:solidFill>
                <a:srgbClr val="24C2BD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B61191F-0B1D-4146-9153-CD2041292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0765" y="3017196"/>
              <a:ext cx="1558200" cy="1558200"/>
            </a:xfrm>
            <a:prstGeom prst="rect">
              <a:avLst/>
            </a:prstGeom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C8C9B3C-E50B-4C9B-B8B7-45609A75F81D}"/>
                </a:ext>
              </a:extLst>
            </p:cNvPr>
            <p:cNvSpPr/>
            <p:nvPr/>
          </p:nvSpPr>
          <p:spPr>
            <a:xfrm>
              <a:off x="4681767" y="3033205"/>
              <a:ext cx="1532658" cy="1532658"/>
            </a:xfrm>
            <a:prstGeom prst="roundRect">
              <a:avLst>
                <a:gd name="adj" fmla="val 360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800"/>
                <a:t>research </a:t>
              </a:r>
              <a:br>
                <a:rPr lang="en-US" sz="2800"/>
              </a:br>
              <a:r>
                <a:rPr lang="en-US" sz="2800"/>
                <a:t>data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600D7BD-24BE-43C6-8B42-4E8A6B059BCB}"/>
              </a:ext>
            </a:extLst>
          </p:cNvPr>
          <p:cNvGrpSpPr/>
          <p:nvPr/>
        </p:nvGrpSpPr>
        <p:grpSpPr>
          <a:xfrm>
            <a:off x="8104763" y="2388323"/>
            <a:ext cx="1456412" cy="959722"/>
            <a:chOff x="8664481" y="2936856"/>
            <a:chExt cx="1645581" cy="1084376"/>
          </a:xfrm>
        </p:grpSpPr>
        <p:grpSp>
          <p:nvGrpSpPr>
            <p:cNvPr id="121" name="Content Placeholder 12" descr="Document">
              <a:extLst>
                <a:ext uri="{FF2B5EF4-FFF2-40B4-BE49-F238E27FC236}">
                  <a16:creationId xmlns:a16="http://schemas.microsoft.com/office/drawing/2014/main" id="{9A834AF2-8C2F-4AB4-9F6E-30A4A89A44C5}"/>
                </a:ext>
              </a:extLst>
            </p:cNvPr>
            <p:cNvGrpSpPr/>
            <p:nvPr/>
          </p:nvGrpSpPr>
          <p:grpSpPr>
            <a:xfrm rot="20935488">
              <a:off x="8664481" y="2936856"/>
              <a:ext cx="495966" cy="661287"/>
              <a:chOff x="2278964" y="4812004"/>
              <a:chExt cx="356195" cy="474926"/>
            </a:xfrm>
            <a:solidFill>
              <a:srgbClr val="000000"/>
            </a:solidFill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DEA9B884-9919-4EFC-97A4-17E3039AAC3F}"/>
                  </a:ext>
                </a:extLst>
              </p:cNvPr>
              <p:cNvSpPr/>
              <p:nvPr/>
            </p:nvSpPr>
            <p:spPr>
              <a:xfrm>
                <a:off x="2338330" y="5013848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EA9AFFDE-BB55-4713-B87B-A41E04A56822}"/>
                  </a:ext>
                </a:extLst>
              </p:cNvPr>
              <p:cNvSpPr/>
              <p:nvPr/>
            </p:nvSpPr>
            <p:spPr>
              <a:xfrm>
                <a:off x="2338330" y="4966355"/>
                <a:ext cx="112795" cy="11873"/>
              </a:xfrm>
              <a:custGeom>
                <a:avLst/>
                <a:gdLst>
                  <a:gd name="connsiteX0" fmla="*/ 0 w 112795"/>
                  <a:gd name="connsiteY0" fmla="*/ 0 h 11873"/>
                  <a:gd name="connsiteX1" fmla="*/ 112795 w 112795"/>
                  <a:gd name="connsiteY1" fmla="*/ 0 h 11873"/>
                  <a:gd name="connsiteX2" fmla="*/ 112795 w 112795"/>
                  <a:gd name="connsiteY2" fmla="*/ 11873 h 11873"/>
                  <a:gd name="connsiteX3" fmla="*/ 0 w 112795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95" h="11873">
                    <a:moveTo>
                      <a:pt x="0" y="0"/>
                    </a:moveTo>
                    <a:lnTo>
                      <a:pt x="112795" y="0"/>
                    </a:lnTo>
                    <a:lnTo>
                      <a:pt x="112795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21B56C70-8F16-4314-BDD4-C28BC7A89BB6}"/>
                  </a:ext>
                </a:extLst>
              </p:cNvPr>
              <p:cNvSpPr/>
              <p:nvPr/>
            </p:nvSpPr>
            <p:spPr>
              <a:xfrm>
                <a:off x="2338330" y="5061341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6810355-CC3C-4CF3-8CEC-1718E2905982}"/>
                  </a:ext>
                </a:extLst>
              </p:cNvPr>
              <p:cNvSpPr/>
              <p:nvPr/>
            </p:nvSpPr>
            <p:spPr>
              <a:xfrm>
                <a:off x="2338330" y="5108833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24D5704-1519-4986-A054-C54A26B08165}"/>
                  </a:ext>
                </a:extLst>
              </p:cNvPr>
              <p:cNvSpPr/>
              <p:nvPr/>
            </p:nvSpPr>
            <p:spPr>
              <a:xfrm>
                <a:off x="2338330" y="5156326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3583AE75-0504-4DAA-8092-5CB827EC81A8}"/>
                  </a:ext>
                </a:extLst>
              </p:cNvPr>
              <p:cNvSpPr/>
              <p:nvPr/>
            </p:nvSpPr>
            <p:spPr>
              <a:xfrm>
                <a:off x="2338330" y="5203819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5F0C3B3D-C6A2-477A-AD3B-3701A14FD77B}"/>
                  </a:ext>
                </a:extLst>
              </p:cNvPr>
              <p:cNvSpPr/>
              <p:nvPr/>
            </p:nvSpPr>
            <p:spPr>
              <a:xfrm>
                <a:off x="2278964" y="4812004"/>
                <a:ext cx="356195" cy="474926"/>
              </a:xfrm>
              <a:custGeom>
                <a:avLst/>
                <a:gdLst>
                  <a:gd name="connsiteX0" fmla="*/ 0 w 356195"/>
                  <a:gd name="connsiteY0" fmla="*/ 0 h 474926"/>
                  <a:gd name="connsiteX1" fmla="*/ 0 w 356195"/>
                  <a:gd name="connsiteY1" fmla="*/ 474927 h 474926"/>
                  <a:gd name="connsiteX2" fmla="*/ 356195 w 356195"/>
                  <a:gd name="connsiteY2" fmla="*/ 474927 h 474926"/>
                  <a:gd name="connsiteX3" fmla="*/ 356195 w 356195"/>
                  <a:gd name="connsiteY3" fmla="*/ 128147 h 474926"/>
                  <a:gd name="connsiteX4" fmla="*/ 228048 w 356195"/>
                  <a:gd name="connsiteY4" fmla="*/ 0 h 474926"/>
                  <a:gd name="connsiteX5" fmla="*/ 231628 w 356195"/>
                  <a:gd name="connsiteY5" fmla="*/ 20368 h 474926"/>
                  <a:gd name="connsiteX6" fmla="*/ 335827 w 356195"/>
                  <a:gd name="connsiteY6" fmla="*/ 124567 h 474926"/>
                  <a:gd name="connsiteX7" fmla="*/ 335826 w 356195"/>
                  <a:gd name="connsiteY7" fmla="*/ 124651 h 474926"/>
                  <a:gd name="connsiteX8" fmla="*/ 335785 w 356195"/>
                  <a:gd name="connsiteY8" fmla="*/ 124668 h 474926"/>
                  <a:gd name="connsiteX9" fmla="*/ 231527 w 356195"/>
                  <a:gd name="connsiteY9" fmla="*/ 124668 h 474926"/>
                  <a:gd name="connsiteX10" fmla="*/ 231527 w 356195"/>
                  <a:gd name="connsiteY10" fmla="*/ 20410 h 474926"/>
                  <a:gd name="connsiteX11" fmla="*/ 231587 w 356195"/>
                  <a:gd name="connsiteY11" fmla="*/ 20351 h 474926"/>
                  <a:gd name="connsiteX12" fmla="*/ 231628 w 356195"/>
                  <a:gd name="connsiteY12" fmla="*/ 20368 h 474926"/>
                  <a:gd name="connsiteX13" fmla="*/ 11873 w 356195"/>
                  <a:gd name="connsiteY13" fmla="*/ 463054 h 474926"/>
                  <a:gd name="connsiteX14" fmla="*/ 11873 w 356195"/>
                  <a:gd name="connsiteY14" fmla="*/ 11873 h 474926"/>
                  <a:gd name="connsiteX15" fmla="*/ 219654 w 356195"/>
                  <a:gd name="connsiteY15" fmla="*/ 11873 h 474926"/>
                  <a:gd name="connsiteX16" fmla="*/ 219654 w 356195"/>
                  <a:gd name="connsiteY16" fmla="*/ 136541 h 474926"/>
                  <a:gd name="connsiteX17" fmla="*/ 344322 w 356195"/>
                  <a:gd name="connsiteY17" fmla="*/ 136541 h 474926"/>
                  <a:gd name="connsiteX18" fmla="*/ 344322 w 356195"/>
                  <a:gd name="connsiteY18" fmla="*/ 463054 h 474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56195" h="474926">
                    <a:moveTo>
                      <a:pt x="0" y="0"/>
                    </a:moveTo>
                    <a:lnTo>
                      <a:pt x="0" y="474927"/>
                    </a:lnTo>
                    <a:lnTo>
                      <a:pt x="356195" y="474927"/>
                    </a:lnTo>
                    <a:lnTo>
                      <a:pt x="356195" y="128147"/>
                    </a:lnTo>
                    <a:lnTo>
                      <a:pt x="228048" y="0"/>
                    </a:lnTo>
                    <a:close/>
                    <a:moveTo>
                      <a:pt x="231628" y="20368"/>
                    </a:moveTo>
                    <a:lnTo>
                      <a:pt x="335827" y="124567"/>
                    </a:lnTo>
                    <a:cubicBezTo>
                      <a:pt x="335850" y="124590"/>
                      <a:pt x="335849" y="124628"/>
                      <a:pt x="335826" y="124651"/>
                    </a:cubicBezTo>
                    <a:cubicBezTo>
                      <a:pt x="335815" y="124662"/>
                      <a:pt x="335800" y="124668"/>
                      <a:pt x="335785" y="124668"/>
                    </a:cubicBezTo>
                    <a:lnTo>
                      <a:pt x="231527" y="124668"/>
                    </a:lnTo>
                    <a:lnTo>
                      <a:pt x="231527" y="20410"/>
                    </a:lnTo>
                    <a:cubicBezTo>
                      <a:pt x="231527" y="20377"/>
                      <a:pt x="231554" y="20351"/>
                      <a:pt x="231587" y="20351"/>
                    </a:cubicBezTo>
                    <a:cubicBezTo>
                      <a:pt x="231602" y="20352"/>
                      <a:pt x="231617" y="20358"/>
                      <a:pt x="231628" y="20368"/>
                    </a:cubicBezTo>
                    <a:close/>
                    <a:moveTo>
                      <a:pt x="11873" y="463054"/>
                    </a:moveTo>
                    <a:lnTo>
                      <a:pt x="11873" y="11873"/>
                    </a:lnTo>
                    <a:lnTo>
                      <a:pt x="219654" y="11873"/>
                    </a:lnTo>
                    <a:lnTo>
                      <a:pt x="219654" y="136541"/>
                    </a:lnTo>
                    <a:lnTo>
                      <a:pt x="344322" y="136541"/>
                    </a:lnTo>
                    <a:lnTo>
                      <a:pt x="344322" y="463054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</p:grp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92FCC8A-78A8-4279-8B69-C318D2F40D14}"/>
                </a:ext>
              </a:extLst>
            </p:cNvPr>
            <p:cNvSpPr/>
            <p:nvPr/>
          </p:nvSpPr>
          <p:spPr>
            <a:xfrm>
              <a:off x="8872611" y="3638705"/>
              <a:ext cx="1437451" cy="3825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2">
                      <a:lumMod val="50000"/>
                    </a:schemeClr>
                  </a:solidFill>
                </a:rPr>
                <a:t>manuscript 1</a:t>
              </a:r>
            </a:p>
          </p:txBody>
        </p: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AE0A00B-06E0-4E5D-9FF3-92AE860B1AED}"/>
              </a:ext>
            </a:extLst>
          </p:cNvPr>
          <p:cNvCxnSpPr>
            <a:cxnSpLocks/>
          </p:cNvCxnSpPr>
          <p:nvPr/>
        </p:nvCxnSpPr>
        <p:spPr>
          <a:xfrm flipH="1">
            <a:off x="6565486" y="2980552"/>
            <a:ext cx="1154152" cy="23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A3A8594-0D6F-407D-AD46-AD21A81D77CC}"/>
              </a:ext>
            </a:extLst>
          </p:cNvPr>
          <p:cNvSpPr/>
          <p:nvPr/>
        </p:nvSpPr>
        <p:spPr>
          <a:xfrm rot="20947917" flipH="1">
            <a:off x="6655607" y="2727936"/>
            <a:ext cx="1082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reference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65EEB21-357E-437C-9DEE-85AD52D80B64}"/>
              </a:ext>
            </a:extLst>
          </p:cNvPr>
          <p:cNvCxnSpPr>
            <a:cxnSpLocks/>
          </p:cNvCxnSpPr>
          <p:nvPr/>
        </p:nvCxnSpPr>
        <p:spPr>
          <a:xfrm flipH="1">
            <a:off x="6547998" y="4307100"/>
            <a:ext cx="1203121" cy="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DCB7993-44FF-4CEB-9ACD-015C303BCB78}"/>
              </a:ext>
            </a:extLst>
          </p:cNvPr>
          <p:cNvGrpSpPr/>
          <p:nvPr/>
        </p:nvGrpSpPr>
        <p:grpSpPr>
          <a:xfrm>
            <a:off x="8326870" y="3908450"/>
            <a:ext cx="1442088" cy="922742"/>
            <a:chOff x="8664481" y="2936856"/>
            <a:chExt cx="1629394" cy="1042592"/>
          </a:xfrm>
        </p:grpSpPr>
        <p:grpSp>
          <p:nvGrpSpPr>
            <p:cNvPr id="134" name="Content Placeholder 12" descr="Document">
              <a:extLst>
                <a:ext uri="{FF2B5EF4-FFF2-40B4-BE49-F238E27FC236}">
                  <a16:creationId xmlns:a16="http://schemas.microsoft.com/office/drawing/2014/main" id="{724091ED-2C2F-45E4-B524-65288E48248D}"/>
                </a:ext>
              </a:extLst>
            </p:cNvPr>
            <p:cNvGrpSpPr/>
            <p:nvPr/>
          </p:nvGrpSpPr>
          <p:grpSpPr>
            <a:xfrm rot="20935488">
              <a:off x="8664481" y="2936856"/>
              <a:ext cx="495966" cy="661287"/>
              <a:chOff x="2278964" y="4812004"/>
              <a:chExt cx="356195" cy="474926"/>
            </a:xfrm>
            <a:solidFill>
              <a:srgbClr val="000000"/>
            </a:solidFill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9550D858-C9D8-4BCC-943C-66DC03A2A023}"/>
                  </a:ext>
                </a:extLst>
              </p:cNvPr>
              <p:cNvSpPr/>
              <p:nvPr/>
            </p:nvSpPr>
            <p:spPr>
              <a:xfrm>
                <a:off x="2338330" y="5013848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0DD2F6CF-ED27-4826-A9F1-6A5D61CA90AD}"/>
                  </a:ext>
                </a:extLst>
              </p:cNvPr>
              <p:cNvSpPr/>
              <p:nvPr/>
            </p:nvSpPr>
            <p:spPr>
              <a:xfrm>
                <a:off x="2338330" y="4966355"/>
                <a:ext cx="112795" cy="11873"/>
              </a:xfrm>
              <a:custGeom>
                <a:avLst/>
                <a:gdLst>
                  <a:gd name="connsiteX0" fmla="*/ 0 w 112795"/>
                  <a:gd name="connsiteY0" fmla="*/ 0 h 11873"/>
                  <a:gd name="connsiteX1" fmla="*/ 112795 w 112795"/>
                  <a:gd name="connsiteY1" fmla="*/ 0 h 11873"/>
                  <a:gd name="connsiteX2" fmla="*/ 112795 w 112795"/>
                  <a:gd name="connsiteY2" fmla="*/ 11873 h 11873"/>
                  <a:gd name="connsiteX3" fmla="*/ 0 w 112795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95" h="11873">
                    <a:moveTo>
                      <a:pt x="0" y="0"/>
                    </a:moveTo>
                    <a:lnTo>
                      <a:pt x="112795" y="0"/>
                    </a:lnTo>
                    <a:lnTo>
                      <a:pt x="112795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188C843B-B42A-4FE7-B11B-88EF5108D394}"/>
                  </a:ext>
                </a:extLst>
              </p:cNvPr>
              <p:cNvSpPr/>
              <p:nvPr/>
            </p:nvSpPr>
            <p:spPr>
              <a:xfrm>
                <a:off x="2338330" y="5061341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7FDD81F-CD70-4283-9FCB-86D58ABD8C00}"/>
                  </a:ext>
                </a:extLst>
              </p:cNvPr>
              <p:cNvSpPr/>
              <p:nvPr/>
            </p:nvSpPr>
            <p:spPr>
              <a:xfrm>
                <a:off x="2338330" y="5108833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C22115A6-CE0E-466C-9F02-C1B6AA08F01F}"/>
                  </a:ext>
                </a:extLst>
              </p:cNvPr>
              <p:cNvSpPr/>
              <p:nvPr/>
            </p:nvSpPr>
            <p:spPr>
              <a:xfrm>
                <a:off x="2338330" y="5156326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0FBF775B-64B9-4FCD-AD5F-912D05AB9372}"/>
                  </a:ext>
                </a:extLst>
              </p:cNvPr>
              <p:cNvSpPr/>
              <p:nvPr/>
            </p:nvSpPr>
            <p:spPr>
              <a:xfrm>
                <a:off x="2338330" y="5203819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F6A8957C-E489-4504-8646-79BDBFB4A8D4}"/>
                  </a:ext>
                </a:extLst>
              </p:cNvPr>
              <p:cNvSpPr/>
              <p:nvPr/>
            </p:nvSpPr>
            <p:spPr>
              <a:xfrm>
                <a:off x="2278964" y="4812004"/>
                <a:ext cx="356195" cy="474926"/>
              </a:xfrm>
              <a:custGeom>
                <a:avLst/>
                <a:gdLst>
                  <a:gd name="connsiteX0" fmla="*/ 0 w 356195"/>
                  <a:gd name="connsiteY0" fmla="*/ 0 h 474926"/>
                  <a:gd name="connsiteX1" fmla="*/ 0 w 356195"/>
                  <a:gd name="connsiteY1" fmla="*/ 474927 h 474926"/>
                  <a:gd name="connsiteX2" fmla="*/ 356195 w 356195"/>
                  <a:gd name="connsiteY2" fmla="*/ 474927 h 474926"/>
                  <a:gd name="connsiteX3" fmla="*/ 356195 w 356195"/>
                  <a:gd name="connsiteY3" fmla="*/ 128147 h 474926"/>
                  <a:gd name="connsiteX4" fmla="*/ 228048 w 356195"/>
                  <a:gd name="connsiteY4" fmla="*/ 0 h 474926"/>
                  <a:gd name="connsiteX5" fmla="*/ 231628 w 356195"/>
                  <a:gd name="connsiteY5" fmla="*/ 20368 h 474926"/>
                  <a:gd name="connsiteX6" fmla="*/ 335827 w 356195"/>
                  <a:gd name="connsiteY6" fmla="*/ 124567 h 474926"/>
                  <a:gd name="connsiteX7" fmla="*/ 335826 w 356195"/>
                  <a:gd name="connsiteY7" fmla="*/ 124651 h 474926"/>
                  <a:gd name="connsiteX8" fmla="*/ 335785 w 356195"/>
                  <a:gd name="connsiteY8" fmla="*/ 124668 h 474926"/>
                  <a:gd name="connsiteX9" fmla="*/ 231527 w 356195"/>
                  <a:gd name="connsiteY9" fmla="*/ 124668 h 474926"/>
                  <a:gd name="connsiteX10" fmla="*/ 231527 w 356195"/>
                  <a:gd name="connsiteY10" fmla="*/ 20410 h 474926"/>
                  <a:gd name="connsiteX11" fmla="*/ 231587 w 356195"/>
                  <a:gd name="connsiteY11" fmla="*/ 20351 h 474926"/>
                  <a:gd name="connsiteX12" fmla="*/ 231628 w 356195"/>
                  <a:gd name="connsiteY12" fmla="*/ 20368 h 474926"/>
                  <a:gd name="connsiteX13" fmla="*/ 11873 w 356195"/>
                  <a:gd name="connsiteY13" fmla="*/ 463054 h 474926"/>
                  <a:gd name="connsiteX14" fmla="*/ 11873 w 356195"/>
                  <a:gd name="connsiteY14" fmla="*/ 11873 h 474926"/>
                  <a:gd name="connsiteX15" fmla="*/ 219654 w 356195"/>
                  <a:gd name="connsiteY15" fmla="*/ 11873 h 474926"/>
                  <a:gd name="connsiteX16" fmla="*/ 219654 w 356195"/>
                  <a:gd name="connsiteY16" fmla="*/ 136541 h 474926"/>
                  <a:gd name="connsiteX17" fmla="*/ 344322 w 356195"/>
                  <a:gd name="connsiteY17" fmla="*/ 136541 h 474926"/>
                  <a:gd name="connsiteX18" fmla="*/ 344322 w 356195"/>
                  <a:gd name="connsiteY18" fmla="*/ 463054 h 474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56195" h="474926">
                    <a:moveTo>
                      <a:pt x="0" y="0"/>
                    </a:moveTo>
                    <a:lnTo>
                      <a:pt x="0" y="474927"/>
                    </a:lnTo>
                    <a:lnTo>
                      <a:pt x="356195" y="474927"/>
                    </a:lnTo>
                    <a:lnTo>
                      <a:pt x="356195" y="128147"/>
                    </a:lnTo>
                    <a:lnTo>
                      <a:pt x="228048" y="0"/>
                    </a:lnTo>
                    <a:close/>
                    <a:moveTo>
                      <a:pt x="231628" y="20368"/>
                    </a:moveTo>
                    <a:lnTo>
                      <a:pt x="335827" y="124567"/>
                    </a:lnTo>
                    <a:cubicBezTo>
                      <a:pt x="335850" y="124590"/>
                      <a:pt x="335849" y="124628"/>
                      <a:pt x="335826" y="124651"/>
                    </a:cubicBezTo>
                    <a:cubicBezTo>
                      <a:pt x="335815" y="124662"/>
                      <a:pt x="335800" y="124668"/>
                      <a:pt x="335785" y="124668"/>
                    </a:cubicBezTo>
                    <a:lnTo>
                      <a:pt x="231527" y="124668"/>
                    </a:lnTo>
                    <a:lnTo>
                      <a:pt x="231527" y="20410"/>
                    </a:lnTo>
                    <a:cubicBezTo>
                      <a:pt x="231527" y="20377"/>
                      <a:pt x="231554" y="20351"/>
                      <a:pt x="231587" y="20351"/>
                    </a:cubicBezTo>
                    <a:cubicBezTo>
                      <a:pt x="231602" y="20352"/>
                      <a:pt x="231617" y="20358"/>
                      <a:pt x="231628" y="20368"/>
                    </a:cubicBezTo>
                    <a:close/>
                    <a:moveTo>
                      <a:pt x="11873" y="463054"/>
                    </a:moveTo>
                    <a:lnTo>
                      <a:pt x="11873" y="11873"/>
                    </a:lnTo>
                    <a:lnTo>
                      <a:pt x="219654" y="11873"/>
                    </a:lnTo>
                    <a:lnTo>
                      <a:pt x="219654" y="136541"/>
                    </a:lnTo>
                    <a:lnTo>
                      <a:pt x="344322" y="136541"/>
                    </a:lnTo>
                    <a:lnTo>
                      <a:pt x="344322" y="463054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2D01052-0D81-46F1-8110-3F7A4CEA3770}"/>
                </a:ext>
              </a:extLst>
            </p:cNvPr>
            <p:cNvSpPr/>
            <p:nvPr/>
          </p:nvSpPr>
          <p:spPr>
            <a:xfrm>
              <a:off x="8856425" y="3596921"/>
              <a:ext cx="1437450" cy="3825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2">
                      <a:lumMod val="50000"/>
                    </a:schemeClr>
                  </a:solidFill>
                </a:rPr>
                <a:t>manuscript 2</a:t>
              </a:r>
            </a:p>
          </p:txBody>
        </p: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25D6888-0DAB-4DB7-ADC3-8F6B7DC7A8B7}"/>
              </a:ext>
            </a:extLst>
          </p:cNvPr>
          <p:cNvSpPr/>
          <p:nvPr/>
        </p:nvSpPr>
        <p:spPr>
          <a:xfrm>
            <a:off x="6601324" y="3993236"/>
            <a:ext cx="1082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reference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7BF42A-43AB-4AEF-B4C3-780BAD575C4A}"/>
              </a:ext>
            </a:extLst>
          </p:cNvPr>
          <p:cNvSpPr txBox="1"/>
          <p:nvPr/>
        </p:nvSpPr>
        <p:spPr>
          <a:xfrm>
            <a:off x="2838326" y="1545526"/>
            <a:ext cx="1833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annotation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59E8931-19AB-4894-AC93-AA6E7957FAE7}"/>
              </a:ext>
            </a:extLst>
          </p:cNvPr>
          <p:cNvGrpSpPr/>
          <p:nvPr/>
        </p:nvGrpSpPr>
        <p:grpSpPr>
          <a:xfrm flipH="1">
            <a:off x="5120194" y="3260853"/>
            <a:ext cx="778840" cy="195759"/>
            <a:chOff x="2838519" y="1178514"/>
            <a:chExt cx="998220" cy="250899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8586BF5-6FBF-4502-8457-14AC8FE69806}"/>
                </a:ext>
              </a:extLst>
            </p:cNvPr>
            <p:cNvSpPr/>
            <p:nvPr/>
          </p:nvSpPr>
          <p:spPr>
            <a:xfrm>
              <a:off x="2838519" y="1178514"/>
              <a:ext cx="556260" cy="2508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A8C29B7-0411-4FBB-8AA7-AF15A28734A6}"/>
                </a:ext>
              </a:extLst>
            </p:cNvPr>
            <p:cNvCxnSpPr>
              <a:cxnSpLocks/>
              <a:stCxn id="148" idx="3"/>
            </p:cNvCxnSpPr>
            <p:nvPr/>
          </p:nvCxnSpPr>
          <p:spPr>
            <a:xfrm>
              <a:off x="3394779" y="1303964"/>
              <a:ext cx="441960" cy="0"/>
            </a:xfrm>
            <a:prstGeom prst="lin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021E893-879F-4E41-8F8E-AC7A4007A9C5}"/>
              </a:ext>
            </a:extLst>
          </p:cNvPr>
          <p:cNvGrpSpPr/>
          <p:nvPr/>
        </p:nvGrpSpPr>
        <p:grpSpPr>
          <a:xfrm flipV="1">
            <a:off x="2990487" y="4138765"/>
            <a:ext cx="961820" cy="495512"/>
            <a:chOff x="3843067" y="2077992"/>
            <a:chExt cx="1232741" cy="635085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61FAF4C-4D3A-4444-9104-4DD622BDC855}"/>
                </a:ext>
              </a:extLst>
            </p:cNvPr>
            <p:cNvSpPr/>
            <p:nvPr/>
          </p:nvSpPr>
          <p:spPr>
            <a:xfrm>
              <a:off x="3843067" y="2077992"/>
              <a:ext cx="556260" cy="2509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A979604-2032-4355-AD8B-C006B265A7C1}"/>
                </a:ext>
              </a:extLst>
            </p:cNvPr>
            <p:cNvCxnSpPr>
              <a:cxnSpLocks/>
              <a:stCxn id="145" idx="3"/>
            </p:cNvCxnSpPr>
            <p:nvPr/>
          </p:nvCxnSpPr>
          <p:spPr>
            <a:xfrm>
              <a:off x="4399326" y="2203442"/>
              <a:ext cx="441960" cy="0"/>
            </a:xfrm>
            <a:prstGeom prst="lin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4810964-AC17-4047-AD82-AD6A51BD6128}"/>
                </a:ext>
              </a:extLst>
            </p:cNvPr>
            <p:cNvCxnSpPr>
              <a:cxnSpLocks/>
            </p:cNvCxnSpPr>
            <p:nvPr/>
          </p:nvCxnSpPr>
          <p:spPr>
            <a:xfrm>
              <a:off x="4841287" y="2203440"/>
              <a:ext cx="234521" cy="509637"/>
            </a:xfrm>
            <a:prstGeom prst="lin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C3EDFBB-1B78-4D66-B940-752D364E8CEA}"/>
              </a:ext>
            </a:extLst>
          </p:cNvPr>
          <p:cNvGrpSpPr/>
          <p:nvPr/>
        </p:nvGrpSpPr>
        <p:grpSpPr>
          <a:xfrm flipH="1" flipV="1">
            <a:off x="4783021" y="4519266"/>
            <a:ext cx="899468" cy="398419"/>
            <a:chOff x="3752647" y="2077992"/>
            <a:chExt cx="1152826" cy="510644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39BB9CE-A4DE-40E9-AAD3-328256E0BC2D}"/>
                </a:ext>
              </a:extLst>
            </p:cNvPr>
            <p:cNvSpPr/>
            <p:nvPr/>
          </p:nvSpPr>
          <p:spPr>
            <a:xfrm>
              <a:off x="3752647" y="2077992"/>
              <a:ext cx="556260" cy="250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ED0594D-82AF-4355-9CB7-20B36DD59C6A}"/>
                </a:ext>
              </a:extLst>
            </p:cNvPr>
            <p:cNvCxnSpPr>
              <a:cxnSpLocks/>
              <a:stCxn id="110" idx="3"/>
            </p:cNvCxnSpPr>
            <p:nvPr/>
          </p:nvCxnSpPr>
          <p:spPr>
            <a:xfrm>
              <a:off x="4308907" y="2203442"/>
              <a:ext cx="441960" cy="0"/>
            </a:xfrm>
            <a:prstGeom prst="lin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3B2DD9A-A69C-44A8-9189-128553BAC801}"/>
                </a:ext>
              </a:extLst>
            </p:cNvPr>
            <p:cNvCxnSpPr>
              <a:cxnSpLocks/>
            </p:cNvCxnSpPr>
            <p:nvPr/>
          </p:nvCxnSpPr>
          <p:spPr>
            <a:xfrm>
              <a:off x="4750867" y="2203441"/>
              <a:ext cx="154606" cy="385195"/>
            </a:xfrm>
            <a:prstGeom prst="lin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BF0C58F-1464-4BAB-9BA9-9C3E810C4297}"/>
              </a:ext>
            </a:extLst>
          </p:cNvPr>
          <p:cNvGrpSpPr/>
          <p:nvPr/>
        </p:nvGrpSpPr>
        <p:grpSpPr>
          <a:xfrm>
            <a:off x="3393288" y="2797576"/>
            <a:ext cx="916336" cy="404105"/>
            <a:chOff x="3797857" y="2077992"/>
            <a:chExt cx="1174446" cy="51793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2B6F000-ED84-40CD-9FEF-6A130BC10A81}"/>
                </a:ext>
              </a:extLst>
            </p:cNvPr>
            <p:cNvSpPr/>
            <p:nvPr/>
          </p:nvSpPr>
          <p:spPr>
            <a:xfrm>
              <a:off x="3797857" y="2077992"/>
              <a:ext cx="556260" cy="250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52D93A4-91DA-4B33-86A0-0ED2D2492D7F}"/>
                </a:ext>
              </a:extLst>
            </p:cNvPr>
            <p:cNvCxnSpPr>
              <a:cxnSpLocks/>
              <a:stCxn id="107" idx="3"/>
            </p:cNvCxnSpPr>
            <p:nvPr/>
          </p:nvCxnSpPr>
          <p:spPr>
            <a:xfrm>
              <a:off x="4354117" y="2203442"/>
              <a:ext cx="441960" cy="0"/>
            </a:xfrm>
            <a:prstGeom prst="lin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45BB3CC-A785-4195-A478-C2F9B8DFF07E}"/>
                </a:ext>
              </a:extLst>
            </p:cNvPr>
            <p:cNvCxnSpPr>
              <a:cxnSpLocks/>
            </p:cNvCxnSpPr>
            <p:nvPr/>
          </p:nvCxnSpPr>
          <p:spPr>
            <a:xfrm>
              <a:off x="4796079" y="2203438"/>
              <a:ext cx="176224" cy="392484"/>
            </a:xfrm>
            <a:prstGeom prst="lin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620667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447a0e29-417c-48dd-a0a6-9c62823d42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1EC2A01B-6BD4-45A2-BFF7-6F34DCA7448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10</cp:revision>
  <dcterms:created xsi:type="dcterms:W3CDTF">2020-06-29T09:54:11Z</dcterms:created>
  <dcterms:modified xsi:type="dcterms:W3CDTF">2022-10-11T09:43:34Z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