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7"/>
  </p:notesMasterIdLst>
  <p:sldIdLst>
    <p:sldId id="8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 autoAdjust="0"/>
    <p:restoredTop sz="72406" autoAdjust="0"/>
  </p:normalViewPr>
  <p:slideViewPr>
    <p:cSldViewPr snapToGrid="0">
      <p:cViewPr varScale="1">
        <p:scale>
          <a:sx n="111" d="100"/>
          <a:sy n="111" d="100"/>
        </p:scale>
        <p:origin x="248" y="2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3" Type="http://schemas.openxmlformats.org/officeDocument/2006/relationships/slide" Target="slides/slide9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67" Type="http://schemas.openxmlformats.org/officeDocument/2006/relationships/notesMaster" Target="notesMasters/notesMaster1.xml"/><Relationship Id="rId68" Type="http://schemas.openxmlformats.org/officeDocument/2006/relationships/commentAuthors" Target="commentAuthors.xml"/><Relationship Id="rId69" Type="http://schemas.openxmlformats.org/officeDocument/2006/relationships/presProps" Target="presProps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7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jpg"/></Relationships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3EB34D-4C63-487D-128D-6D077DFD3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9693"/>
            <a:ext cx="12192000" cy="41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782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00E9C1D1-B39C-4BF5-876E-9ED65EDAE58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995</Words>
  <Application>Microsoft Macintosh PowerPoint</Application>
  <PresentationFormat>Widescreen</PresentationFormat>
  <Paragraphs>365</Paragraphs>
  <Slides>62</Slides>
  <Notes>30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Calibri Light</vt:lpstr>
      <vt:lpstr>Cousine</vt:lpstr>
      <vt:lpstr>Helvetica Light</vt:lpstr>
      <vt:lpstr>Helvetica Neue Medium</vt:lpstr>
      <vt:lpstr>Monaco</vt:lpstr>
      <vt:lpstr>Trebuchet MS</vt:lpstr>
      <vt:lpstr>Wingdings</vt:lpstr>
      <vt:lpstr>Office Theme</vt:lpstr>
      <vt:lpstr>PowerPoint Presentation</vt:lpstr>
      <vt:lpstr>PowerPoint Presentation</vt:lpstr>
      <vt:lpstr>Research Data Management</vt:lpstr>
      <vt:lpstr>PowerPoint Presentation</vt:lpstr>
      <vt:lpstr>PowerPoint Presentation</vt:lpstr>
      <vt:lpstr>PowerPoint Presentation</vt:lpstr>
      <vt:lpstr>PowerPoint Presentation</vt:lpstr>
      <vt:lpstr>FAIR Data Principles</vt:lpstr>
      <vt:lpstr>PowerPoint Presentation</vt:lpstr>
      <vt:lpstr>Metadata</vt:lpstr>
      <vt:lpstr>PowerPoint Presentation</vt:lpstr>
      <vt:lpstr>PowerPoint Presentation</vt:lpstr>
      <vt:lpstr>Data Sharing</vt:lpstr>
      <vt:lpstr>PowerPoint Presentation</vt:lpstr>
      <vt:lpstr>PowerPoint Presentation</vt:lpstr>
      <vt:lpstr>Data Publications</vt:lpstr>
      <vt:lpstr>PowerPoint Presentation</vt:lpstr>
      <vt:lpstr>Version Control &amp; Git</vt:lpstr>
      <vt:lpstr>PowerPoint Presentation</vt:lpstr>
      <vt:lpstr>PowerPoint Presentation</vt:lpstr>
      <vt:lpstr>Public Data Repositories</vt:lpstr>
      <vt:lpstr>PowerPoint Presentation</vt:lpstr>
      <vt:lpstr>Persistent Identifiers</vt:lpstr>
      <vt:lpstr>PowerPoint Presentation</vt:lpstr>
      <vt:lpstr>Annotated Research Context</vt:lpstr>
      <vt:lpstr>PowerPoint Presentation</vt:lpstr>
      <vt:lpstr>PowerPoint Presentation</vt:lpstr>
      <vt:lpstr>PowerPoint Presentation</vt:lpstr>
      <vt:lpstr>DataHub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 Commander</vt:lpstr>
      <vt:lpstr>PowerPoint Presentation</vt:lpstr>
      <vt:lpstr>PowerPoint Presentation</vt:lpstr>
      <vt:lpstr>PowerPoint Presentation</vt:lpstr>
      <vt:lpstr>Data Management Plan Generator</vt:lpstr>
      <vt:lpstr>PowerPoint Presentation</vt:lpstr>
      <vt:lpstr>PowerPoint Presentation</vt:lpstr>
      <vt:lpstr>Tutorial: GitHub Desktop</vt:lpstr>
      <vt:lpstr>PowerPoint Presentation</vt:lpstr>
      <vt:lpstr>PowerPoint Presentation</vt:lpstr>
      <vt:lpstr>Material from other presentations</vt:lpstr>
      <vt:lpstr>“FAIR Data for everyone”</vt:lpstr>
      <vt:lpstr>FAIR principles of data stewardship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Galaxy integration: Extra value for plant research</vt:lpstr>
      <vt:lpstr>Support to bag your research</vt:lpstr>
      <vt:lpstr>Data centric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96</cp:revision>
  <dcterms:created xsi:type="dcterms:W3CDTF">2020-06-29T09:54:11Z</dcterms:created>
  <dcterms:modified xsi:type="dcterms:W3CDTF">2022-09-23T07:28:24Z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