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2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47" Type="http://schemas.openxmlformats.org/officeDocument/2006/relationships/slide" Target="slides/slide43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9.png"/></Relationships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22-07-08 at 12.54.03.png" descr="Screen Shot 2022-07-08 at 12.54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5" y="1468784"/>
            <a:ext cx="11312650" cy="2375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624717" y="1075180"/>
            <a:ext cx="430789" cy="430789"/>
            <a:chOff x="0" y="0"/>
            <a:chExt cx="861576" cy="861576"/>
          </a:xfrm>
        </p:grpSpPr>
        <p:sp>
          <p:nvSpPr>
            <p:cNvPr id="120" name="Line"/>
            <p:cNvSpPr/>
            <p:nvPr/>
          </p:nvSpPr>
          <p:spPr>
            <a:xfrm>
              <a:off x="-1" y="-1"/>
              <a:ext cx="861578" cy="861578"/>
            </a:xfrm>
            <a:prstGeom prst="line">
              <a:avLst/>
            </a:prstGeom>
            <a:noFill/>
            <a:ln w="88900" cap="flat">
              <a:solidFill>
                <a:srgbClr val="FFC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" name="1"/>
            <p:cNvSpPr/>
            <p:nvPr/>
          </p:nvSpPr>
          <p:spPr>
            <a:xfrm>
              <a:off x="79009" y="91849"/>
              <a:ext cx="508001" cy="508001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9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450"/>
                <a:t>1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156766" y="1510106"/>
            <a:ext cx="430789" cy="430789"/>
            <a:chOff x="0" y="0"/>
            <a:chExt cx="861576" cy="861576"/>
          </a:xfrm>
        </p:grpSpPr>
        <p:sp>
          <p:nvSpPr>
            <p:cNvPr id="123" name="Line"/>
            <p:cNvSpPr/>
            <p:nvPr/>
          </p:nvSpPr>
          <p:spPr>
            <a:xfrm>
              <a:off x="-1" y="-1"/>
              <a:ext cx="861578" cy="861578"/>
            </a:xfrm>
            <a:prstGeom prst="line">
              <a:avLst/>
            </a:prstGeom>
            <a:noFill/>
            <a:ln w="88900" cap="flat">
              <a:solidFill>
                <a:srgbClr val="FFC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4" name="2"/>
            <p:cNvSpPr/>
            <p:nvPr/>
          </p:nvSpPr>
          <p:spPr>
            <a:xfrm>
              <a:off x="79009" y="91849"/>
              <a:ext cx="508001" cy="508001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9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450" dirty="0"/>
                <a:t>2</a:t>
              </a:r>
            </a:p>
          </p:txBody>
        </p:sp>
      </p:grpSp>
      <p:grpSp>
        <p:nvGrpSpPr>
          <p:cNvPr id="128" name="Group"/>
          <p:cNvGrpSpPr/>
          <p:nvPr/>
        </p:nvGrpSpPr>
        <p:grpSpPr>
          <a:xfrm flipH="1">
            <a:off x="11524710" y="3010212"/>
            <a:ext cx="430789" cy="430789"/>
            <a:chOff x="0" y="0"/>
            <a:chExt cx="861576" cy="861576"/>
          </a:xfrm>
        </p:grpSpPr>
        <p:sp>
          <p:nvSpPr>
            <p:cNvPr id="126" name="Line"/>
            <p:cNvSpPr/>
            <p:nvPr/>
          </p:nvSpPr>
          <p:spPr>
            <a:xfrm>
              <a:off x="-1" y="-1"/>
              <a:ext cx="861578" cy="861578"/>
            </a:xfrm>
            <a:prstGeom prst="line">
              <a:avLst/>
            </a:prstGeom>
            <a:noFill/>
            <a:ln w="88900" cap="flat">
              <a:solidFill>
                <a:srgbClr val="FFC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7" name="4"/>
            <p:cNvSpPr/>
            <p:nvPr/>
          </p:nvSpPr>
          <p:spPr>
            <a:xfrm flipH="1">
              <a:off x="79009" y="91849"/>
              <a:ext cx="508001" cy="508001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9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450"/>
                <a:t>4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8571314" y="3010212"/>
            <a:ext cx="430789" cy="430789"/>
            <a:chOff x="0" y="0"/>
            <a:chExt cx="861576" cy="861576"/>
          </a:xfrm>
        </p:grpSpPr>
        <p:sp>
          <p:nvSpPr>
            <p:cNvPr id="129" name="Line"/>
            <p:cNvSpPr/>
            <p:nvPr/>
          </p:nvSpPr>
          <p:spPr>
            <a:xfrm>
              <a:off x="-1" y="-1"/>
              <a:ext cx="861578" cy="861578"/>
            </a:xfrm>
            <a:prstGeom prst="line">
              <a:avLst/>
            </a:prstGeom>
            <a:noFill/>
            <a:ln w="88900" cap="flat">
              <a:solidFill>
                <a:srgbClr val="FFC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0" name="5"/>
            <p:cNvSpPr/>
            <p:nvPr/>
          </p:nvSpPr>
          <p:spPr>
            <a:xfrm>
              <a:off x="79009" y="91849"/>
              <a:ext cx="508001" cy="508001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9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450"/>
                <a:t>5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 flipH="1">
            <a:off x="11524710" y="2255919"/>
            <a:ext cx="430789" cy="430789"/>
            <a:chOff x="0" y="0"/>
            <a:chExt cx="861576" cy="861576"/>
          </a:xfrm>
        </p:grpSpPr>
        <p:sp>
          <p:nvSpPr>
            <p:cNvPr id="132" name="Line"/>
            <p:cNvSpPr/>
            <p:nvPr/>
          </p:nvSpPr>
          <p:spPr>
            <a:xfrm>
              <a:off x="-1" y="-1"/>
              <a:ext cx="861578" cy="861578"/>
            </a:xfrm>
            <a:prstGeom prst="line">
              <a:avLst/>
            </a:prstGeom>
            <a:noFill/>
            <a:ln w="88900" cap="flat">
              <a:solidFill>
                <a:srgbClr val="FFC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3" name="3"/>
            <p:cNvSpPr/>
            <p:nvPr/>
          </p:nvSpPr>
          <p:spPr>
            <a:xfrm flipH="1">
              <a:off x="79009" y="91849"/>
              <a:ext cx="508001" cy="508001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9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450"/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D6C72-6D95-5529-A35B-A4D1B8822495}"/>
              </a:ext>
            </a:extLst>
          </p:cNvPr>
          <p:cNvSpPr/>
          <p:nvPr/>
        </p:nvSpPr>
        <p:spPr>
          <a:xfrm>
            <a:off x="-5096933" y="2258844"/>
            <a:ext cx="4233333" cy="163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GitHub Fork / Contribute</a:t>
            </a:r>
          </a:p>
        </p:txBody>
      </p:sp>
    </p:spTree>
    <p:extLst>
      <p:ext uri="{BB962C8B-B14F-4D97-AF65-F5344CB8AC3E}">
        <p14:creationId xmlns:p14="http://schemas.microsoft.com/office/powerpoint/2010/main" val="17110128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