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7" r:id="rId2"/>
    <p:sldId id="419" r:id="rId3"/>
    <p:sldId id="417" r:id="rId4"/>
    <p:sldId id="397" r:id="rId5"/>
    <p:sldId id="418" r:id="rId6"/>
    <p:sldId id="420" r:id="rId7"/>
    <p:sldId id="421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ominik Brilhaus" initials="D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C21F3A"/>
    <a:srgbClr val="5B9BD5"/>
    <a:srgbClr val="B4CE82"/>
    <a:srgbClr val="1FC2A7"/>
    <a:srgbClr val="FFFFFF"/>
    <a:srgbClr val="7CEA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5CA"/>
          </a:solidFill>
        </a:fill>
      </a:tcStyle>
    </a:wholeTbl>
    <a:band2H>
      <a:tcTxStyle/>
      <a:tcStyle>
        <a:tcBdr/>
        <a:fill>
          <a:solidFill>
            <a:srgbClr val="EBF2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8CA"/>
          </a:solidFill>
        </a:fill>
      </a:tcStyle>
    </a:wholeTbl>
    <a:band2H>
      <a:tcTxStyle/>
      <a:tcStyle>
        <a:tcBdr/>
        <a:fill>
          <a:solidFill>
            <a:srgbClr val="FFFC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CC"/>
          </a:solidFill>
        </a:fill>
      </a:tcStyle>
    </a:wholeTbl>
    <a:band2H>
      <a:tcTxStyle/>
      <a:tcStyle>
        <a:tcBdr/>
        <a:fill>
          <a:solidFill>
            <a:srgbClr val="E6EA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97"/>
    <p:restoredTop sz="89807"/>
  </p:normalViewPr>
  <p:slideViewPr>
    <p:cSldViewPr snapToGrid="0">
      <p:cViewPr varScale="1">
        <p:scale>
          <a:sx n="140" d="100"/>
          <a:sy n="140" d="100"/>
        </p:scale>
        <p:origin x="59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00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8D93904-8F1A-C7F2-10FC-C3C2D10A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211B-0FA4-4B17-8DEF-BBF2B679A481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8711482-DBB6-55BE-A4D7-52D2BAC6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9A6335-3978-EE5F-7876-FD9CE6D1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E782-42E9-4867-8CA2-9EB81BDB8C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03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ransition spd="med"/>
  <p:txStyles>
    <p:titleStyle>
      <a:lvl1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▪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657412" marR="0" indent="-309562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▪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925380" marR="0" indent="-297180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▪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166580" marR="0" indent="-297180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▪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1407780" marR="0" indent="-297180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▪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583179" marR="0" indent="-297179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•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040379" marR="0" indent="-297179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•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497579" marR="0" indent="-297179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•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954779" marR="0" indent="-297179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•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svg"/><Relationship Id="rId18" Type="http://schemas.openxmlformats.org/officeDocument/2006/relationships/image" Target="../media/image15.svg"/><Relationship Id="rId3" Type="http://schemas.openxmlformats.org/officeDocument/2006/relationships/image" Target="../media/image19.png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hyperlink" Target="https://isa-tools.org/format/specification.html" TargetMode="External"/><Relationship Id="rId16" Type="http://schemas.openxmlformats.org/officeDocument/2006/relationships/image" Target="../media/image13.svg"/><Relationship Id="rId20" Type="http://schemas.openxmlformats.org/officeDocument/2006/relationships/image" Target="../media/image1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sv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10" Type="http://schemas.openxmlformats.org/officeDocument/2006/relationships/image" Target="../media/image8.svg"/><Relationship Id="rId19" Type="http://schemas.openxmlformats.org/officeDocument/2006/relationships/image" Target="../media/image17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21.png"/><Relationship Id="rId21" Type="http://schemas.openxmlformats.org/officeDocument/2006/relationships/image" Target="../media/image17.svg"/><Relationship Id="rId7" Type="http://schemas.openxmlformats.org/officeDocument/2006/relationships/image" Target="../media/image3.svg"/><Relationship Id="rId12" Type="http://schemas.openxmlformats.org/officeDocument/2006/relationships/image" Target="../media/image8.svg"/><Relationship Id="rId17" Type="http://schemas.openxmlformats.org/officeDocument/2006/relationships/image" Target="../media/image13.svg"/><Relationship Id="rId2" Type="http://schemas.openxmlformats.org/officeDocument/2006/relationships/image" Target="../media/image20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5" Type="http://schemas.openxmlformats.org/officeDocument/2006/relationships/image" Target="../media/image11.png"/><Relationship Id="rId10" Type="http://schemas.openxmlformats.org/officeDocument/2006/relationships/image" Target="../media/image6.svg"/><Relationship Id="rId19" Type="http://schemas.openxmlformats.org/officeDocument/2006/relationships/image" Target="../media/image15.svg"/><Relationship Id="rId4" Type="http://schemas.openxmlformats.org/officeDocument/2006/relationships/image" Target="../media/image23.png"/><Relationship Id="rId9" Type="http://schemas.openxmlformats.org/officeDocument/2006/relationships/image" Target="../media/image5.svg"/><Relationship Id="rId14" Type="http://schemas.openxmlformats.org/officeDocument/2006/relationships/image" Target="../media/image10.svg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7" name="Straight Connector 336">
            <a:extLst>
              <a:ext uri="{FF2B5EF4-FFF2-40B4-BE49-F238E27FC236}">
                <a16:creationId xmlns:a16="http://schemas.microsoft.com/office/drawing/2014/main" id="{27441693-15DD-FCDD-74A3-CD9FCE9E2775}"/>
              </a:ext>
            </a:extLst>
          </p:cNvPr>
          <p:cNvCxnSpPr>
            <a:cxnSpLocks/>
          </p:cNvCxnSpPr>
          <p:nvPr/>
        </p:nvCxnSpPr>
        <p:spPr>
          <a:xfrm flipH="1">
            <a:off x="1836296" y="684561"/>
            <a:ext cx="0" cy="57895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6" name="Gruppieren 415">
            <a:extLst>
              <a:ext uri="{FF2B5EF4-FFF2-40B4-BE49-F238E27FC236}">
                <a16:creationId xmlns:a16="http://schemas.microsoft.com/office/drawing/2014/main" id="{056BC4B1-08EC-E825-B9DC-1028D094E96D}"/>
              </a:ext>
            </a:extLst>
          </p:cNvPr>
          <p:cNvGrpSpPr/>
          <p:nvPr/>
        </p:nvGrpSpPr>
        <p:grpSpPr>
          <a:xfrm>
            <a:off x="2530615" y="1188884"/>
            <a:ext cx="6125928" cy="1164643"/>
            <a:chOff x="5386439" y="892367"/>
            <a:chExt cx="6125928" cy="1164643"/>
          </a:xfrm>
        </p:grpSpPr>
        <p:grpSp>
          <p:nvGrpSpPr>
            <p:cNvPr id="362" name="Gruppieren 361">
              <a:extLst>
                <a:ext uri="{FF2B5EF4-FFF2-40B4-BE49-F238E27FC236}">
                  <a16:creationId xmlns:a16="http://schemas.microsoft.com/office/drawing/2014/main" id="{5F8DE83A-8D78-478C-5FF4-8437F2941E02}"/>
                </a:ext>
              </a:extLst>
            </p:cNvPr>
            <p:cNvGrpSpPr/>
            <p:nvPr/>
          </p:nvGrpSpPr>
          <p:grpSpPr>
            <a:xfrm>
              <a:off x="5906322" y="1509201"/>
              <a:ext cx="1492339" cy="311657"/>
              <a:chOff x="-1392391" y="5397974"/>
              <a:chExt cx="3127804" cy="653204"/>
            </a:xfrm>
          </p:grpSpPr>
          <p:cxnSp>
            <p:nvCxnSpPr>
              <p:cNvPr id="368" name="Straight Connector 337">
                <a:extLst>
                  <a:ext uri="{FF2B5EF4-FFF2-40B4-BE49-F238E27FC236}">
                    <a16:creationId xmlns:a16="http://schemas.microsoft.com/office/drawing/2014/main" id="{DC2D30E9-9A58-6113-A9BC-D45E4B5C5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392391" y="5724576"/>
                <a:ext cx="90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9" name="TextBox 338">
                <a:extLst>
                  <a:ext uri="{FF2B5EF4-FFF2-40B4-BE49-F238E27FC236}">
                    <a16:creationId xmlns:a16="http://schemas.microsoft.com/office/drawing/2014/main" id="{E2D48424-8CF8-7ED4-E6A1-1E6239ABBBD3}"/>
                  </a:ext>
                </a:extLst>
              </p:cNvPr>
              <p:cNvSpPr txBox="1"/>
              <p:nvPr/>
            </p:nvSpPr>
            <p:spPr>
              <a:xfrm>
                <a:off x="2" y="5401411"/>
                <a:ext cx="1735411" cy="580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Protocols</a:t>
                </a:r>
                <a:endParaRPr lang="de-DE" sz="1200" dirty="0"/>
              </a:p>
            </p:txBody>
          </p:sp>
          <p:pic>
            <p:nvPicPr>
              <p:cNvPr id="370" name="Graphic 324" descr="Open folder with solid fill">
                <a:extLst>
                  <a:ext uri="{FF2B5EF4-FFF2-40B4-BE49-F238E27FC236}">
                    <a16:creationId xmlns:a16="http://schemas.microsoft.com/office/drawing/2014/main" id="{AE07B404-DBE6-ADB4-E8F6-7C66A2AC3B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571191" y="5397974"/>
                <a:ext cx="653204" cy="653204"/>
              </a:xfrm>
              <a:prstGeom prst="rect">
                <a:avLst/>
              </a:prstGeom>
            </p:spPr>
          </p:pic>
        </p:grpSp>
        <p:grpSp>
          <p:nvGrpSpPr>
            <p:cNvPr id="406" name="Gruppieren 405">
              <a:extLst>
                <a:ext uri="{FF2B5EF4-FFF2-40B4-BE49-F238E27FC236}">
                  <a16:creationId xmlns:a16="http://schemas.microsoft.com/office/drawing/2014/main" id="{75D64410-8ADA-AA71-8127-8DF0F4E86F9E}"/>
                </a:ext>
              </a:extLst>
            </p:cNvPr>
            <p:cNvGrpSpPr/>
            <p:nvPr/>
          </p:nvGrpSpPr>
          <p:grpSpPr>
            <a:xfrm>
              <a:off x="5386439" y="892367"/>
              <a:ext cx="6125928" cy="1164643"/>
              <a:chOff x="5386439" y="892367"/>
              <a:chExt cx="6125928" cy="1164643"/>
            </a:xfrm>
          </p:grpSpPr>
          <p:cxnSp>
            <p:nvCxnSpPr>
              <p:cNvPr id="357" name="Straight Connector 336">
                <a:extLst>
                  <a:ext uri="{FF2B5EF4-FFF2-40B4-BE49-F238E27FC236}">
                    <a16:creationId xmlns:a16="http://schemas.microsoft.com/office/drawing/2014/main" id="{7C9F59C0-B97C-3100-56BE-D2D170F14B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279" y="1147228"/>
                <a:ext cx="0" cy="79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31">
                <a:extLst>
                  <a:ext uri="{FF2B5EF4-FFF2-40B4-BE49-F238E27FC236}">
                    <a16:creationId xmlns:a16="http://schemas.microsoft.com/office/drawing/2014/main" id="{57AB1EFC-383F-6D1C-32A2-8E62A1C165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6439" y="1070094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9" name="TextBox 332">
                <a:extLst>
                  <a:ext uri="{FF2B5EF4-FFF2-40B4-BE49-F238E27FC236}">
                    <a16:creationId xmlns:a16="http://schemas.microsoft.com/office/drawing/2014/main" id="{A42C68DC-64CE-89F7-94C5-E84EA5E7476B}"/>
                  </a:ext>
                </a:extLst>
              </p:cNvPr>
              <p:cNvSpPr txBox="1"/>
              <p:nvPr/>
            </p:nvSpPr>
            <p:spPr>
              <a:xfrm>
                <a:off x="6040243" y="892367"/>
                <a:ext cx="2121225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&lt;Study Name&gt;</a:t>
                </a:r>
                <a:endParaRPr lang="de-DE" sz="1200" dirty="0"/>
              </a:p>
            </p:txBody>
          </p:sp>
          <p:pic>
            <p:nvPicPr>
              <p:cNvPr id="360" name="Graphic 320" descr="Open folder with solid fill">
                <a:extLst>
                  <a:ext uri="{FF2B5EF4-FFF2-40B4-BE49-F238E27FC236}">
                    <a16:creationId xmlns:a16="http://schemas.microsoft.com/office/drawing/2014/main" id="{360EA507-85A6-0E22-028D-0A83F33A49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773308" y="910544"/>
                <a:ext cx="311657" cy="311657"/>
              </a:xfrm>
              <a:prstGeom prst="rect">
                <a:avLst/>
              </a:prstGeom>
            </p:spPr>
          </p:pic>
          <p:grpSp>
            <p:nvGrpSpPr>
              <p:cNvPr id="361" name="Gruppieren 360">
                <a:extLst>
                  <a:ext uri="{FF2B5EF4-FFF2-40B4-BE49-F238E27FC236}">
                    <a16:creationId xmlns:a16="http://schemas.microsoft.com/office/drawing/2014/main" id="{77FF2D48-C9C5-2B44-CA67-5B09AB986F3E}"/>
                  </a:ext>
                </a:extLst>
              </p:cNvPr>
              <p:cNvGrpSpPr/>
              <p:nvPr/>
            </p:nvGrpSpPr>
            <p:grpSpPr>
              <a:xfrm>
                <a:off x="5906322" y="1224578"/>
                <a:ext cx="5606045" cy="311657"/>
                <a:chOff x="-1392391" y="3457935"/>
                <a:chExt cx="11749746" cy="653204"/>
              </a:xfrm>
            </p:grpSpPr>
            <p:cxnSp>
              <p:nvCxnSpPr>
                <p:cNvPr id="371" name="Straight Connector 337">
                  <a:extLst>
                    <a:ext uri="{FF2B5EF4-FFF2-40B4-BE49-F238E27FC236}">
                      <a16:creationId xmlns:a16="http://schemas.microsoft.com/office/drawing/2014/main" id="{D8CCED99-2E08-2BDB-BB8C-8C336A5D19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92391" y="3784537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2" name="TextBox 338">
                  <a:extLst>
                    <a:ext uri="{FF2B5EF4-FFF2-40B4-BE49-F238E27FC236}">
                      <a16:creationId xmlns:a16="http://schemas.microsoft.com/office/drawing/2014/main" id="{D33C2E71-33B5-9652-E114-06A1D4AA39E1}"/>
                    </a:ext>
                  </a:extLst>
                </p:cNvPr>
                <p:cNvSpPr txBox="1"/>
                <p:nvPr/>
              </p:nvSpPr>
              <p:spPr>
                <a:xfrm>
                  <a:off x="1" y="3461372"/>
                  <a:ext cx="10357354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Resources</a:t>
                  </a:r>
                  <a:endParaRPr lang="de-DE" sz="1200" i="1" dirty="0">
                    <a:solidFill>
                      <a:srgbClr val="B4CE82"/>
                    </a:solidFill>
                  </a:endParaRPr>
                </a:p>
              </p:txBody>
            </p:sp>
            <p:pic>
              <p:nvPicPr>
                <p:cNvPr id="373" name="Graphic 324" descr="Open folder with solid fill">
                  <a:extLst>
                    <a:ext uri="{FF2B5EF4-FFF2-40B4-BE49-F238E27FC236}">
                      <a16:creationId xmlns:a16="http://schemas.microsoft.com/office/drawing/2014/main" id="{C56125F6-DB74-53A9-AC86-40F0AB8D9E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71191" y="3457935"/>
                  <a:ext cx="653204" cy="653204"/>
                </a:xfrm>
                <a:prstGeom prst="rect">
                  <a:avLst/>
                </a:prstGeom>
              </p:spPr>
            </p:pic>
          </p:grpSp>
          <p:grpSp>
            <p:nvGrpSpPr>
              <p:cNvPr id="363" name="Gruppieren 362">
                <a:extLst>
                  <a:ext uri="{FF2B5EF4-FFF2-40B4-BE49-F238E27FC236}">
                    <a16:creationId xmlns:a16="http://schemas.microsoft.com/office/drawing/2014/main" id="{81B8BE4D-4C53-18D6-6419-89DC5869AD0C}"/>
                  </a:ext>
                </a:extLst>
              </p:cNvPr>
              <p:cNvGrpSpPr/>
              <p:nvPr/>
            </p:nvGrpSpPr>
            <p:grpSpPr>
              <a:xfrm>
                <a:off x="5906322" y="1780011"/>
                <a:ext cx="1690931" cy="276999"/>
                <a:chOff x="-1388066" y="6837107"/>
                <a:chExt cx="3544034" cy="580565"/>
              </a:xfrm>
            </p:grpSpPr>
            <p:sp>
              <p:nvSpPr>
                <p:cNvPr id="366" name="TextBox 447">
                  <a:extLst>
                    <a:ext uri="{FF2B5EF4-FFF2-40B4-BE49-F238E27FC236}">
                      <a16:creationId xmlns:a16="http://schemas.microsoft.com/office/drawing/2014/main" id="{73D1580A-7CB6-F439-F258-FB574BE71AB4}"/>
                    </a:ext>
                  </a:extLst>
                </p:cNvPr>
                <p:cNvSpPr txBox="1"/>
                <p:nvPr/>
              </p:nvSpPr>
              <p:spPr>
                <a:xfrm>
                  <a:off x="-174385" y="6837107"/>
                  <a:ext cx="2330353" cy="5805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isa.study.xlsx</a:t>
                  </a:r>
                  <a:endParaRPr lang="de-DE" sz="1200" dirty="0">
                    <a:solidFill>
                      <a:srgbClr val="B4CE82"/>
                    </a:solidFill>
                  </a:endParaRPr>
                </a:p>
              </p:txBody>
            </p:sp>
            <p:cxnSp>
              <p:nvCxnSpPr>
                <p:cNvPr id="367" name="Straight Connector 337">
                  <a:extLst>
                    <a:ext uri="{FF2B5EF4-FFF2-40B4-BE49-F238E27FC236}">
                      <a16:creationId xmlns:a16="http://schemas.microsoft.com/office/drawing/2014/main" id="{EF47E0EB-4A71-ECEB-6747-AEB067D8C9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88066" y="7160272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17" name="Gruppieren 416">
            <a:extLst>
              <a:ext uri="{FF2B5EF4-FFF2-40B4-BE49-F238E27FC236}">
                <a16:creationId xmlns:a16="http://schemas.microsoft.com/office/drawing/2014/main" id="{0A37A971-4712-9B74-D7BD-A160A42946F9}"/>
              </a:ext>
            </a:extLst>
          </p:cNvPr>
          <p:cNvGrpSpPr/>
          <p:nvPr/>
        </p:nvGrpSpPr>
        <p:grpSpPr>
          <a:xfrm>
            <a:off x="2530615" y="2686336"/>
            <a:ext cx="6093147" cy="1164030"/>
            <a:chOff x="5386439" y="2322850"/>
            <a:chExt cx="6093147" cy="1164030"/>
          </a:xfrm>
        </p:grpSpPr>
        <p:grpSp>
          <p:nvGrpSpPr>
            <p:cNvPr id="344" name="Gruppieren 343">
              <a:extLst>
                <a:ext uri="{FF2B5EF4-FFF2-40B4-BE49-F238E27FC236}">
                  <a16:creationId xmlns:a16="http://schemas.microsoft.com/office/drawing/2014/main" id="{0945929E-62EF-C164-B716-AB4D1DEB6ABB}"/>
                </a:ext>
              </a:extLst>
            </p:cNvPr>
            <p:cNvGrpSpPr/>
            <p:nvPr/>
          </p:nvGrpSpPr>
          <p:grpSpPr>
            <a:xfrm>
              <a:off x="5906502" y="2932472"/>
              <a:ext cx="1492340" cy="311657"/>
              <a:chOff x="-1392391" y="10791619"/>
              <a:chExt cx="3127806" cy="653204"/>
            </a:xfrm>
          </p:grpSpPr>
          <p:cxnSp>
            <p:nvCxnSpPr>
              <p:cNvPr id="351" name="Straight Connector 337">
                <a:extLst>
                  <a:ext uri="{FF2B5EF4-FFF2-40B4-BE49-F238E27FC236}">
                    <a16:creationId xmlns:a16="http://schemas.microsoft.com/office/drawing/2014/main" id="{C2867C0E-51F6-D8EB-DEE0-DA7B1D9B2F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392391" y="11118221"/>
                <a:ext cx="90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2" name="TextBox 338">
                <a:extLst>
                  <a:ext uri="{FF2B5EF4-FFF2-40B4-BE49-F238E27FC236}">
                    <a16:creationId xmlns:a16="http://schemas.microsoft.com/office/drawing/2014/main" id="{2999D8DE-2B8E-335B-4E06-8EE7648B2E69}"/>
                  </a:ext>
                </a:extLst>
              </p:cNvPr>
              <p:cNvSpPr txBox="1"/>
              <p:nvPr/>
            </p:nvSpPr>
            <p:spPr>
              <a:xfrm>
                <a:off x="4" y="10795056"/>
                <a:ext cx="1735411" cy="580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Protocols</a:t>
                </a:r>
                <a:endParaRPr lang="de-DE" sz="1200" dirty="0">
                  <a:solidFill>
                    <a:srgbClr val="FFC000"/>
                  </a:solidFill>
                </a:endParaRPr>
              </a:p>
            </p:txBody>
          </p:sp>
          <p:pic>
            <p:nvPicPr>
              <p:cNvPr id="353" name="Graphic 324" descr="Open folder with solid fill">
                <a:extLst>
                  <a:ext uri="{FF2B5EF4-FFF2-40B4-BE49-F238E27FC236}">
                    <a16:creationId xmlns:a16="http://schemas.microsoft.com/office/drawing/2014/main" id="{1E65DE12-9303-0F05-40B1-5E4308E17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571191" y="10791619"/>
                <a:ext cx="653204" cy="653204"/>
              </a:xfrm>
              <a:prstGeom prst="rect">
                <a:avLst/>
              </a:prstGeom>
            </p:spPr>
          </p:pic>
        </p:grpSp>
        <p:grpSp>
          <p:nvGrpSpPr>
            <p:cNvPr id="405" name="Gruppieren 404">
              <a:extLst>
                <a:ext uri="{FF2B5EF4-FFF2-40B4-BE49-F238E27FC236}">
                  <a16:creationId xmlns:a16="http://schemas.microsoft.com/office/drawing/2014/main" id="{3865F160-97BA-7636-AA37-98F94C61EB1B}"/>
                </a:ext>
              </a:extLst>
            </p:cNvPr>
            <p:cNvGrpSpPr/>
            <p:nvPr/>
          </p:nvGrpSpPr>
          <p:grpSpPr>
            <a:xfrm>
              <a:off x="5386439" y="2322850"/>
              <a:ext cx="6093147" cy="1164030"/>
              <a:chOff x="5386439" y="2322850"/>
              <a:chExt cx="6093147" cy="1164030"/>
            </a:xfrm>
          </p:grpSpPr>
          <p:cxnSp>
            <p:nvCxnSpPr>
              <p:cNvPr id="339" name="Straight Connector 336">
                <a:extLst>
                  <a:ext uri="{FF2B5EF4-FFF2-40B4-BE49-F238E27FC236}">
                    <a16:creationId xmlns:a16="http://schemas.microsoft.com/office/drawing/2014/main" id="{434CC442-377B-2F92-2B56-FA4478816E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279" y="2572238"/>
                <a:ext cx="0" cy="79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1">
                <a:extLst>
                  <a:ext uri="{FF2B5EF4-FFF2-40B4-BE49-F238E27FC236}">
                    <a16:creationId xmlns:a16="http://schemas.microsoft.com/office/drawing/2014/main" id="{E2A6BA05-ABB2-B3FB-A1AE-797ABD6C2E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6439" y="2500577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1" name="TextBox 332">
                <a:extLst>
                  <a:ext uri="{FF2B5EF4-FFF2-40B4-BE49-F238E27FC236}">
                    <a16:creationId xmlns:a16="http://schemas.microsoft.com/office/drawing/2014/main" id="{CCBD24DD-558F-BFA6-03E0-79F2BD80A647}"/>
                  </a:ext>
                </a:extLst>
              </p:cNvPr>
              <p:cNvSpPr txBox="1"/>
              <p:nvPr/>
            </p:nvSpPr>
            <p:spPr>
              <a:xfrm>
                <a:off x="6040243" y="2322850"/>
                <a:ext cx="2121225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&lt;Assay Name&gt;</a:t>
                </a:r>
                <a:endParaRPr lang="de-DE" sz="1200" dirty="0"/>
              </a:p>
            </p:txBody>
          </p:sp>
          <p:pic>
            <p:nvPicPr>
              <p:cNvPr id="342" name="Graphic 320" descr="Open folder with solid fill">
                <a:extLst>
                  <a:ext uri="{FF2B5EF4-FFF2-40B4-BE49-F238E27FC236}">
                    <a16:creationId xmlns:a16="http://schemas.microsoft.com/office/drawing/2014/main" id="{63ED4371-D7A9-FD2D-2ADA-BF5041B190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773308" y="2341027"/>
                <a:ext cx="311657" cy="311657"/>
              </a:xfrm>
              <a:prstGeom prst="rect">
                <a:avLst/>
              </a:prstGeom>
            </p:spPr>
          </p:pic>
          <p:grpSp>
            <p:nvGrpSpPr>
              <p:cNvPr id="343" name="Gruppieren 342">
                <a:extLst>
                  <a:ext uri="{FF2B5EF4-FFF2-40B4-BE49-F238E27FC236}">
                    <a16:creationId xmlns:a16="http://schemas.microsoft.com/office/drawing/2014/main" id="{1256207B-9F96-D23A-5EAE-9FF0786F4EC6}"/>
                  </a:ext>
                </a:extLst>
              </p:cNvPr>
              <p:cNvGrpSpPr/>
              <p:nvPr/>
            </p:nvGrpSpPr>
            <p:grpSpPr>
              <a:xfrm>
                <a:off x="5906502" y="2655061"/>
                <a:ext cx="5573084" cy="311657"/>
                <a:chOff x="-1392391" y="9392882"/>
                <a:chExt cx="11680664" cy="653204"/>
              </a:xfrm>
            </p:grpSpPr>
            <p:cxnSp>
              <p:nvCxnSpPr>
                <p:cNvPr id="354" name="Straight Connector 337">
                  <a:extLst>
                    <a:ext uri="{FF2B5EF4-FFF2-40B4-BE49-F238E27FC236}">
                      <a16:creationId xmlns:a16="http://schemas.microsoft.com/office/drawing/2014/main" id="{D1306E44-F61D-8B07-5804-6855028B5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92391" y="9719484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5" name="TextBox 338">
                  <a:extLst>
                    <a:ext uri="{FF2B5EF4-FFF2-40B4-BE49-F238E27FC236}">
                      <a16:creationId xmlns:a16="http://schemas.microsoft.com/office/drawing/2014/main" id="{F5903CF2-7D6B-8A1A-A46A-520F43935979}"/>
                    </a:ext>
                  </a:extLst>
                </p:cNvPr>
                <p:cNvSpPr txBox="1"/>
                <p:nvPr/>
              </p:nvSpPr>
              <p:spPr>
                <a:xfrm>
                  <a:off x="1" y="9396319"/>
                  <a:ext cx="10288272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Dataset</a:t>
                  </a:r>
                  <a:endParaRPr lang="de-DE" sz="1200" dirty="0">
                    <a:solidFill>
                      <a:srgbClr val="FFC000"/>
                    </a:solidFill>
                  </a:endParaRPr>
                </a:p>
              </p:txBody>
            </p:sp>
            <p:pic>
              <p:nvPicPr>
                <p:cNvPr id="356" name="Graphic 324" descr="Open folder with solid fill">
                  <a:extLst>
                    <a:ext uri="{FF2B5EF4-FFF2-40B4-BE49-F238E27FC236}">
                      <a16:creationId xmlns:a16="http://schemas.microsoft.com/office/drawing/2014/main" id="{34FBCD53-6E26-5D40-FAC3-6060F9BCA8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71191" y="9392882"/>
                  <a:ext cx="653204" cy="653204"/>
                </a:xfrm>
                <a:prstGeom prst="rect">
                  <a:avLst/>
                </a:prstGeom>
              </p:spPr>
            </p:pic>
          </p:grpSp>
          <p:grpSp>
            <p:nvGrpSpPr>
              <p:cNvPr id="347" name="Gruppieren 346">
                <a:extLst>
                  <a:ext uri="{FF2B5EF4-FFF2-40B4-BE49-F238E27FC236}">
                    <a16:creationId xmlns:a16="http://schemas.microsoft.com/office/drawing/2014/main" id="{F580AEE3-B56F-D3C7-462A-EF621DAEBF6B}"/>
                  </a:ext>
                </a:extLst>
              </p:cNvPr>
              <p:cNvGrpSpPr/>
              <p:nvPr/>
            </p:nvGrpSpPr>
            <p:grpSpPr>
              <a:xfrm>
                <a:off x="5906502" y="3209881"/>
                <a:ext cx="1706909" cy="276999"/>
                <a:chOff x="-1388066" y="12267970"/>
                <a:chExt cx="3577522" cy="580565"/>
              </a:xfrm>
            </p:grpSpPr>
            <p:sp>
              <p:nvSpPr>
                <p:cNvPr id="349" name="TextBox 447">
                  <a:extLst>
                    <a:ext uri="{FF2B5EF4-FFF2-40B4-BE49-F238E27FC236}">
                      <a16:creationId xmlns:a16="http://schemas.microsoft.com/office/drawing/2014/main" id="{B608C775-BDC2-06A5-E400-116E66C47638}"/>
                    </a:ext>
                  </a:extLst>
                </p:cNvPr>
                <p:cNvSpPr txBox="1"/>
                <p:nvPr/>
              </p:nvSpPr>
              <p:spPr>
                <a:xfrm>
                  <a:off x="-174385" y="12267970"/>
                  <a:ext cx="2363841" cy="5805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isa.assay.xlsx</a:t>
                  </a:r>
                  <a:endParaRPr lang="de-DE" sz="1200" i="1" dirty="0">
                    <a:solidFill>
                      <a:srgbClr val="FFC000"/>
                    </a:solidFill>
                  </a:endParaRPr>
                </a:p>
              </p:txBody>
            </p:sp>
            <p:cxnSp>
              <p:nvCxnSpPr>
                <p:cNvPr id="350" name="Straight Connector 337">
                  <a:extLst>
                    <a:ext uri="{FF2B5EF4-FFF2-40B4-BE49-F238E27FC236}">
                      <a16:creationId xmlns:a16="http://schemas.microsoft.com/office/drawing/2014/main" id="{DB6443C6-AECA-0438-4615-7463B0ECCA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88066" y="12591135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38" name="TextBox 447">
            <a:extLst>
              <a:ext uri="{FF2B5EF4-FFF2-40B4-BE49-F238E27FC236}">
                <a16:creationId xmlns:a16="http://schemas.microsoft.com/office/drawing/2014/main" id="{AD1FD6AF-B537-A0F5-3B60-A5C79AC6DE97}"/>
              </a:ext>
            </a:extLst>
          </p:cNvPr>
          <p:cNvSpPr txBox="1"/>
          <p:nvPr/>
        </p:nvSpPr>
        <p:spPr>
          <a:xfrm>
            <a:off x="2804461" y="6353214"/>
            <a:ext cx="1926311" cy="276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isa.investigation.xlsx</a:t>
            </a:r>
            <a:endParaRPr lang="de-DE" sz="1200" dirty="0">
              <a:solidFill>
                <a:srgbClr val="1FC2A7"/>
              </a:solidFill>
            </a:endParaRPr>
          </a:p>
        </p:txBody>
      </p: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768D2DF3-86B9-BB25-A953-714ECA70BAD4}"/>
              </a:ext>
            </a:extLst>
          </p:cNvPr>
          <p:cNvGrpSpPr/>
          <p:nvPr/>
        </p:nvGrpSpPr>
        <p:grpSpPr>
          <a:xfrm>
            <a:off x="2530615" y="4213118"/>
            <a:ext cx="5042728" cy="944073"/>
            <a:chOff x="5386439" y="3752716"/>
            <a:chExt cx="5042728" cy="944073"/>
          </a:xfrm>
        </p:grpSpPr>
        <p:cxnSp>
          <p:nvCxnSpPr>
            <p:cNvPr id="324" name="Straight Connector 336">
              <a:extLst>
                <a:ext uri="{FF2B5EF4-FFF2-40B4-BE49-F238E27FC236}">
                  <a16:creationId xmlns:a16="http://schemas.microsoft.com/office/drawing/2014/main" id="{70BAA87F-C7E1-4445-2CD2-75DC2F049D76}"/>
                </a:ext>
              </a:extLst>
            </p:cNvPr>
            <p:cNvCxnSpPr>
              <a:cxnSpLocks/>
            </p:cNvCxnSpPr>
            <p:nvPr/>
          </p:nvCxnSpPr>
          <p:spPr>
            <a:xfrm>
              <a:off x="5906279" y="3999732"/>
              <a:ext cx="0" cy="504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31">
              <a:extLst>
                <a:ext uri="{FF2B5EF4-FFF2-40B4-BE49-F238E27FC236}">
                  <a16:creationId xmlns:a16="http://schemas.microsoft.com/office/drawing/2014/main" id="{0A4DEC3B-F975-FFE2-8EA7-268B6C433988}"/>
                </a:ext>
              </a:extLst>
            </p:cNvPr>
            <p:cNvCxnSpPr>
              <a:cxnSpLocks/>
            </p:cNvCxnSpPr>
            <p:nvPr/>
          </p:nvCxnSpPr>
          <p:spPr>
            <a:xfrm>
              <a:off x="5386439" y="3908545"/>
              <a:ext cx="4294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32">
              <a:extLst>
                <a:ext uri="{FF2B5EF4-FFF2-40B4-BE49-F238E27FC236}">
                  <a16:creationId xmlns:a16="http://schemas.microsoft.com/office/drawing/2014/main" id="{3A0E38C4-FA8D-FA6F-7995-B4FAFD1F7417}"/>
                </a:ext>
              </a:extLst>
            </p:cNvPr>
            <p:cNvSpPr txBox="1"/>
            <p:nvPr/>
          </p:nvSpPr>
          <p:spPr>
            <a:xfrm>
              <a:off x="6040243" y="3754356"/>
              <a:ext cx="2121224" cy="215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&lt;Workflow Name&gt;</a:t>
              </a:r>
              <a:endParaRPr lang="de-DE" sz="1200" dirty="0"/>
            </a:p>
          </p:txBody>
        </p:sp>
        <p:pic>
          <p:nvPicPr>
            <p:cNvPr id="328" name="Graphic 320" descr="Open folder with solid fill">
              <a:extLst>
                <a:ext uri="{FF2B5EF4-FFF2-40B4-BE49-F238E27FC236}">
                  <a16:creationId xmlns:a16="http://schemas.microsoft.com/office/drawing/2014/main" id="{3EA1F66E-491D-E596-6922-317F48504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773308" y="3752716"/>
              <a:ext cx="311657" cy="311657"/>
            </a:xfrm>
            <a:prstGeom prst="rect">
              <a:avLst/>
            </a:prstGeom>
          </p:spPr>
        </p:pic>
        <p:grpSp>
          <p:nvGrpSpPr>
            <p:cNvPr id="398" name="Gruppieren 397">
              <a:extLst>
                <a:ext uri="{FF2B5EF4-FFF2-40B4-BE49-F238E27FC236}">
                  <a16:creationId xmlns:a16="http://schemas.microsoft.com/office/drawing/2014/main" id="{41D54E59-B389-E575-702E-02C71C686221}"/>
                </a:ext>
              </a:extLst>
            </p:cNvPr>
            <p:cNvGrpSpPr/>
            <p:nvPr/>
          </p:nvGrpSpPr>
          <p:grpSpPr>
            <a:xfrm>
              <a:off x="5906502" y="4075701"/>
              <a:ext cx="1753334" cy="286434"/>
              <a:chOff x="5906502" y="4122836"/>
              <a:chExt cx="1753334" cy="286434"/>
            </a:xfrm>
          </p:grpSpPr>
          <p:cxnSp>
            <p:nvCxnSpPr>
              <p:cNvPr id="327" name="Straight Connector 337">
                <a:extLst>
                  <a:ext uri="{FF2B5EF4-FFF2-40B4-BE49-F238E27FC236}">
                    <a16:creationId xmlns:a16="http://schemas.microsoft.com/office/drawing/2014/main" id="{43DD9E15-CB51-FEF7-4903-E49488A6CD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502" y="4263833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9" name="TextBox 447">
                <a:extLst>
                  <a:ext uri="{FF2B5EF4-FFF2-40B4-BE49-F238E27FC236}">
                    <a16:creationId xmlns:a16="http://schemas.microsoft.com/office/drawing/2014/main" id="{E662424E-2CC6-DEA5-2BE3-A73E6EFF0C12}"/>
                  </a:ext>
                </a:extLst>
              </p:cNvPr>
              <p:cNvSpPr txBox="1"/>
              <p:nvPr/>
            </p:nvSpPr>
            <p:spPr>
              <a:xfrm>
                <a:off x="6434596" y="4124668"/>
                <a:ext cx="12252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Script/Code/…</a:t>
                </a:r>
                <a:endParaRPr lang="de-DE" sz="1200" dirty="0"/>
              </a:p>
            </p:txBody>
          </p:sp>
          <p:sp>
            <p:nvSpPr>
              <p:cNvPr id="331" name="Freeform: Shape 450">
                <a:extLst>
                  <a:ext uri="{FF2B5EF4-FFF2-40B4-BE49-F238E27FC236}">
                    <a16:creationId xmlns:a16="http://schemas.microsoft.com/office/drawing/2014/main" id="{D1BE75B1-568F-67FA-AD86-7148EE433013}"/>
                  </a:ext>
                </a:extLst>
              </p:cNvPr>
              <p:cNvSpPr/>
              <p:nvPr/>
            </p:nvSpPr>
            <p:spPr>
              <a:xfrm>
                <a:off x="6237427" y="4176861"/>
                <a:ext cx="179460" cy="17394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sz="1200"/>
              </a:p>
            </p:txBody>
          </p:sp>
          <p:pic>
            <p:nvPicPr>
              <p:cNvPr id="332" name="Graphic 358" descr="Web design outline">
                <a:extLst>
                  <a:ext uri="{FF2B5EF4-FFF2-40B4-BE49-F238E27FC236}">
                    <a16:creationId xmlns:a16="http://schemas.microsoft.com/office/drawing/2014/main" id="{3F7A24AF-9DC1-843A-9E21-16A86BAD2C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211714" y="4122836"/>
                <a:ext cx="232192" cy="286434"/>
              </a:xfrm>
              <a:prstGeom prst="rect">
                <a:avLst/>
              </a:prstGeom>
            </p:spPr>
          </p:pic>
        </p:grpSp>
        <p:grpSp>
          <p:nvGrpSpPr>
            <p:cNvPr id="399" name="Gruppieren 398">
              <a:extLst>
                <a:ext uri="{FF2B5EF4-FFF2-40B4-BE49-F238E27FC236}">
                  <a16:creationId xmlns:a16="http://schemas.microsoft.com/office/drawing/2014/main" id="{5E0B51E6-E319-9E2B-F8C6-FC8E3C900725}"/>
                </a:ext>
              </a:extLst>
            </p:cNvPr>
            <p:cNvGrpSpPr/>
            <p:nvPr/>
          </p:nvGrpSpPr>
          <p:grpSpPr>
            <a:xfrm>
              <a:off x="5903862" y="4310215"/>
              <a:ext cx="4525305" cy="386574"/>
              <a:chOff x="5903862" y="4404485"/>
              <a:chExt cx="4525305" cy="386574"/>
            </a:xfrm>
          </p:grpSpPr>
          <p:sp>
            <p:nvSpPr>
              <p:cNvPr id="330" name="TextBox 447">
                <a:extLst>
                  <a:ext uri="{FF2B5EF4-FFF2-40B4-BE49-F238E27FC236}">
                    <a16:creationId xmlns:a16="http://schemas.microsoft.com/office/drawing/2014/main" id="{94EB6E73-358C-5EB8-F92B-F7379E462484}"/>
                  </a:ext>
                </a:extLst>
              </p:cNvPr>
              <p:cNvSpPr txBox="1"/>
              <p:nvPr/>
            </p:nvSpPr>
            <p:spPr>
              <a:xfrm>
                <a:off x="6434596" y="4471077"/>
                <a:ext cx="3994571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CWL</a:t>
                </a:r>
                <a:endParaRPr lang="de-DE" sz="1200" dirty="0"/>
              </a:p>
            </p:txBody>
          </p:sp>
          <p:cxnSp>
            <p:nvCxnSpPr>
              <p:cNvPr id="334" name="Straight Connector 344">
                <a:extLst>
                  <a:ext uri="{FF2B5EF4-FFF2-40B4-BE49-F238E27FC236}">
                    <a16:creationId xmlns:a16="http://schemas.microsoft.com/office/drawing/2014/main" id="{C527A9AD-2953-2078-6620-C679D5D4DE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3862" y="4597772"/>
                <a:ext cx="4122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3" name="Picture 2">
                <a:extLst>
                  <a:ext uri="{FF2B5EF4-FFF2-40B4-BE49-F238E27FC236}">
                    <a16:creationId xmlns:a16="http://schemas.microsoft.com/office/drawing/2014/main" id="{45C8BE60-4298-5870-6E24-23D468714A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</a:blip>
              <a:srcRect l="62968" t="81511" r="32410" b="11197"/>
              <a:stretch/>
            </p:blipFill>
            <p:spPr>
              <a:xfrm>
                <a:off x="6238101" y="4404485"/>
                <a:ext cx="181536" cy="386574"/>
              </a:xfrm>
              <a:prstGeom prst="rect">
                <a:avLst/>
              </a:prstGeom>
            </p:spPr>
          </p:pic>
        </p:grpSp>
      </p:grpSp>
      <p:grpSp>
        <p:nvGrpSpPr>
          <p:cNvPr id="403" name="Gruppieren 402">
            <a:extLst>
              <a:ext uri="{FF2B5EF4-FFF2-40B4-BE49-F238E27FC236}">
                <a16:creationId xmlns:a16="http://schemas.microsoft.com/office/drawing/2014/main" id="{2CBF20FD-F4E2-496A-7B4A-BA6FCE0272C8}"/>
              </a:ext>
            </a:extLst>
          </p:cNvPr>
          <p:cNvGrpSpPr/>
          <p:nvPr/>
        </p:nvGrpSpPr>
        <p:grpSpPr>
          <a:xfrm>
            <a:off x="2530615" y="5408736"/>
            <a:ext cx="5047742" cy="939331"/>
            <a:chOff x="5386439" y="4884109"/>
            <a:chExt cx="5047742" cy="939331"/>
          </a:xfrm>
        </p:grpSpPr>
        <p:cxnSp>
          <p:nvCxnSpPr>
            <p:cNvPr id="313" name="Straight Connector 336">
              <a:extLst>
                <a:ext uri="{FF2B5EF4-FFF2-40B4-BE49-F238E27FC236}">
                  <a16:creationId xmlns:a16="http://schemas.microsoft.com/office/drawing/2014/main" id="{8A43543A-6DC6-15BA-24B6-76C0E1A123F6}"/>
                </a:ext>
              </a:extLst>
            </p:cNvPr>
            <p:cNvCxnSpPr>
              <a:cxnSpLocks/>
            </p:cNvCxnSpPr>
            <p:nvPr/>
          </p:nvCxnSpPr>
          <p:spPr>
            <a:xfrm>
              <a:off x="5906279" y="5131671"/>
              <a:ext cx="0" cy="504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31">
              <a:extLst>
                <a:ext uri="{FF2B5EF4-FFF2-40B4-BE49-F238E27FC236}">
                  <a16:creationId xmlns:a16="http://schemas.microsoft.com/office/drawing/2014/main" id="{E25ECA5A-B255-FF7D-1219-5BA3267E41E9}"/>
                </a:ext>
              </a:extLst>
            </p:cNvPr>
            <p:cNvCxnSpPr>
              <a:cxnSpLocks/>
            </p:cNvCxnSpPr>
            <p:nvPr/>
          </p:nvCxnSpPr>
          <p:spPr>
            <a:xfrm>
              <a:off x="5386439" y="5048202"/>
              <a:ext cx="4294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TextBox 332">
              <a:extLst>
                <a:ext uri="{FF2B5EF4-FFF2-40B4-BE49-F238E27FC236}">
                  <a16:creationId xmlns:a16="http://schemas.microsoft.com/office/drawing/2014/main" id="{32D96287-6168-27AF-F405-0B0AF7061A5F}"/>
                </a:ext>
              </a:extLst>
            </p:cNvPr>
            <p:cNvSpPr txBox="1"/>
            <p:nvPr/>
          </p:nvSpPr>
          <p:spPr>
            <a:xfrm>
              <a:off x="6044788" y="4884109"/>
              <a:ext cx="2121225" cy="215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&lt;Run Name&gt;</a:t>
              </a:r>
              <a:endParaRPr lang="de-DE" sz="1200" dirty="0"/>
            </a:p>
          </p:txBody>
        </p:sp>
        <p:pic>
          <p:nvPicPr>
            <p:cNvPr id="318" name="Graphic 320" descr="Open folder with solid fill">
              <a:extLst>
                <a:ext uri="{FF2B5EF4-FFF2-40B4-BE49-F238E27FC236}">
                  <a16:creationId xmlns:a16="http://schemas.microsoft.com/office/drawing/2014/main" id="{814576F7-0FD9-3235-3B58-CA29A5C2A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773308" y="4888653"/>
              <a:ext cx="311657" cy="311657"/>
            </a:xfrm>
            <a:prstGeom prst="rect">
              <a:avLst/>
            </a:prstGeom>
          </p:spPr>
        </p:pic>
        <p:grpSp>
          <p:nvGrpSpPr>
            <p:cNvPr id="400" name="Gruppieren 399">
              <a:extLst>
                <a:ext uri="{FF2B5EF4-FFF2-40B4-BE49-F238E27FC236}">
                  <a16:creationId xmlns:a16="http://schemas.microsoft.com/office/drawing/2014/main" id="{C08263F3-8CC9-BDA5-1775-BB69C5F35452}"/>
                </a:ext>
              </a:extLst>
            </p:cNvPr>
            <p:cNvGrpSpPr/>
            <p:nvPr/>
          </p:nvGrpSpPr>
          <p:grpSpPr>
            <a:xfrm>
              <a:off x="5906502" y="5200920"/>
              <a:ext cx="1671075" cy="276999"/>
              <a:chOff x="5906502" y="5248055"/>
              <a:chExt cx="1671075" cy="276999"/>
            </a:xfrm>
          </p:grpSpPr>
          <p:cxnSp>
            <p:nvCxnSpPr>
              <p:cNvPr id="316" name="Straight Connector 337">
                <a:extLst>
                  <a:ext uri="{FF2B5EF4-FFF2-40B4-BE49-F238E27FC236}">
                    <a16:creationId xmlns:a16="http://schemas.microsoft.com/office/drawing/2014/main" id="{0B33F662-C72A-99B7-EDD3-033488EADF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502" y="5384177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Freeform: Shape 450">
                <a:extLst>
                  <a:ext uri="{FF2B5EF4-FFF2-40B4-BE49-F238E27FC236}">
                    <a16:creationId xmlns:a16="http://schemas.microsoft.com/office/drawing/2014/main" id="{D74C8F2C-D098-34DF-BD63-F3F9C59515AB}"/>
                  </a:ext>
                </a:extLst>
              </p:cNvPr>
              <p:cNvSpPr/>
              <p:nvPr/>
            </p:nvSpPr>
            <p:spPr>
              <a:xfrm>
                <a:off x="6257748" y="5289500"/>
                <a:ext cx="143141" cy="189355"/>
              </a:xfrm>
              <a:custGeom>
                <a:avLst/>
                <a:gdLst>
                  <a:gd name="connsiteX0" fmla="*/ 0 w 300011"/>
                  <a:gd name="connsiteY0" fmla="*/ 0 h 396870"/>
                  <a:gd name="connsiteX1" fmla="*/ 187596 w 300011"/>
                  <a:gd name="connsiteY1" fmla="*/ 0 h 396870"/>
                  <a:gd name="connsiteX2" fmla="*/ 300011 w 300011"/>
                  <a:gd name="connsiteY2" fmla="*/ 111088 h 396870"/>
                  <a:gd name="connsiteX3" fmla="*/ 300011 w 300011"/>
                  <a:gd name="connsiteY3" fmla="*/ 396870 h 396870"/>
                  <a:gd name="connsiteX4" fmla="*/ 0 w 300011"/>
                  <a:gd name="connsiteY4" fmla="*/ 396870 h 396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011" h="396870">
                    <a:moveTo>
                      <a:pt x="0" y="0"/>
                    </a:moveTo>
                    <a:lnTo>
                      <a:pt x="187596" y="0"/>
                    </a:lnTo>
                    <a:lnTo>
                      <a:pt x="300011" y="111088"/>
                    </a:lnTo>
                    <a:lnTo>
                      <a:pt x="300011" y="396870"/>
                    </a:lnTo>
                    <a:lnTo>
                      <a:pt x="0" y="396870"/>
                    </a:lnTo>
                    <a:close/>
                  </a:path>
                </a:pathLst>
              </a:custGeom>
              <a:solidFill>
                <a:srgbClr val="C21F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sz="1200"/>
              </a:p>
            </p:txBody>
          </p:sp>
          <p:pic>
            <p:nvPicPr>
              <p:cNvPr id="320" name="Graphic 13" descr="Paper outline">
                <a:extLst>
                  <a:ext uri="{FF2B5EF4-FFF2-40B4-BE49-F238E27FC236}">
                    <a16:creationId xmlns:a16="http://schemas.microsoft.com/office/drawing/2014/main" id="{A6CD20C8-E972-9B86-734A-2BFEDFBA02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211714" y="5270218"/>
                <a:ext cx="235759" cy="235759"/>
              </a:xfrm>
              <a:prstGeom prst="rect">
                <a:avLst/>
              </a:prstGeom>
            </p:spPr>
          </p:pic>
          <p:sp>
            <p:nvSpPr>
              <p:cNvPr id="321" name="TextBox 447">
                <a:extLst>
                  <a:ext uri="{FF2B5EF4-FFF2-40B4-BE49-F238E27FC236}">
                    <a16:creationId xmlns:a16="http://schemas.microsoft.com/office/drawing/2014/main" id="{E51DCA34-92AC-B8F1-63F6-00964348636E}"/>
                  </a:ext>
                </a:extLst>
              </p:cNvPr>
              <p:cNvSpPr txBox="1"/>
              <p:nvPr/>
            </p:nvSpPr>
            <p:spPr>
              <a:xfrm>
                <a:off x="6425577" y="5248055"/>
                <a:ext cx="1152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Run Result</a:t>
                </a:r>
                <a:endParaRPr lang="de-DE" sz="1200" dirty="0"/>
              </a:p>
            </p:txBody>
          </p:sp>
        </p:grpSp>
        <p:grpSp>
          <p:nvGrpSpPr>
            <p:cNvPr id="401" name="Gruppieren 400">
              <a:extLst>
                <a:ext uri="{FF2B5EF4-FFF2-40B4-BE49-F238E27FC236}">
                  <a16:creationId xmlns:a16="http://schemas.microsoft.com/office/drawing/2014/main" id="{0E1414E5-B155-5ED2-3440-BE62E4816669}"/>
                </a:ext>
              </a:extLst>
            </p:cNvPr>
            <p:cNvGrpSpPr/>
            <p:nvPr/>
          </p:nvGrpSpPr>
          <p:grpSpPr>
            <a:xfrm>
              <a:off x="5903862" y="5436867"/>
              <a:ext cx="4530319" cy="386573"/>
              <a:chOff x="5903862" y="5531137"/>
              <a:chExt cx="4530319" cy="386573"/>
            </a:xfrm>
          </p:grpSpPr>
          <p:cxnSp>
            <p:nvCxnSpPr>
              <p:cNvPr id="317" name="Straight Connector 344">
                <a:extLst>
                  <a:ext uri="{FF2B5EF4-FFF2-40B4-BE49-F238E27FC236}">
                    <a16:creationId xmlns:a16="http://schemas.microsoft.com/office/drawing/2014/main" id="{E6219E80-D789-3A1F-8198-12F7B2605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3862" y="5729037"/>
                <a:ext cx="4122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TextBox 447">
                <a:extLst>
                  <a:ext uri="{FF2B5EF4-FFF2-40B4-BE49-F238E27FC236}">
                    <a16:creationId xmlns:a16="http://schemas.microsoft.com/office/drawing/2014/main" id="{E5F8F17F-2FE6-EA66-035C-D8D835C0C7E7}"/>
                  </a:ext>
                </a:extLst>
              </p:cNvPr>
              <p:cNvSpPr txBox="1"/>
              <p:nvPr/>
            </p:nvSpPr>
            <p:spPr>
              <a:xfrm>
                <a:off x="6439610" y="5602807"/>
                <a:ext cx="3994571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CWL</a:t>
                </a:r>
                <a:endParaRPr lang="de-DE" sz="1200" dirty="0"/>
              </a:p>
            </p:txBody>
          </p:sp>
          <p:pic>
            <p:nvPicPr>
              <p:cNvPr id="323" name="Picture 2">
                <a:extLst>
                  <a:ext uri="{FF2B5EF4-FFF2-40B4-BE49-F238E27FC236}">
                    <a16:creationId xmlns:a16="http://schemas.microsoft.com/office/drawing/2014/main" id="{561CE59A-EB7A-9B92-88C3-2696D92AA2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duotone>
                  <a:prstClr val="black"/>
                  <a:srgbClr val="C21F3A">
                    <a:tint val="45000"/>
                    <a:satMod val="400000"/>
                  </a:srgbClr>
                </a:duotone>
              </a:blip>
              <a:srcRect l="62968" t="81511" r="32410" b="11197"/>
              <a:stretch/>
            </p:blipFill>
            <p:spPr>
              <a:xfrm>
                <a:off x="6246974" y="5531137"/>
                <a:ext cx="181536" cy="386573"/>
              </a:xfrm>
              <a:prstGeom prst="rect">
                <a:avLst/>
              </a:prstGeom>
            </p:spPr>
          </p:pic>
        </p:grpSp>
      </p:grpSp>
      <p:grpSp>
        <p:nvGrpSpPr>
          <p:cNvPr id="411" name="Gruppieren 410">
            <a:extLst>
              <a:ext uri="{FF2B5EF4-FFF2-40B4-BE49-F238E27FC236}">
                <a16:creationId xmlns:a16="http://schemas.microsoft.com/office/drawing/2014/main" id="{5149C65E-1035-BAD1-0F72-002DF5DC5FDA}"/>
              </a:ext>
            </a:extLst>
          </p:cNvPr>
          <p:cNvGrpSpPr/>
          <p:nvPr/>
        </p:nvGrpSpPr>
        <p:grpSpPr>
          <a:xfrm>
            <a:off x="2196296" y="844204"/>
            <a:ext cx="1255231" cy="761073"/>
            <a:chOff x="2196296" y="755304"/>
            <a:chExt cx="1255231" cy="761073"/>
          </a:xfrm>
        </p:grpSpPr>
        <p:grpSp>
          <p:nvGrpSpPr>
            <p:cNvPr id="395" name="Gruppieren 394">
              <a:extLst>
                <a:ext uri="{FF2B5EF4-FFF2-40B4-BE49-F238E27FC236}">
                  <a16:creationId xmlns:a16="http://schemas.microsoft.com/office/drawing/2014/main" id="{577BE826-D31B-D413-7780-F32B5CE1617A}"/>
                </a:ext>
              </a:extLst>
            </p:cNvPr>
            <p:cNvGrpSpPr/>
            <p:nvPr/>
          </p:nvGrpSpPr>
          <p:grpSpPr>
            <a:xfrm>
              <a:off x="2196296" y="755304"/>
              <a:ext cx="1255231" cy="412361"/>
              <a:chOff x="2196296" y="755304"/>
              <a:chExt cx="1255231" cy="412361"/>
            </a:xfrm>
          </p:grpSpPr>
          <p:grpSp>
            <p:nvGrpSpPr>
              <p:cNvPr id="3" name="Group 321">
                <a:extLst>
                  <a:ext uri="{FF2B5EF4-FFF2-40B4-BE49-F238E27FC236}">
                    <a16:creationId xmlns:a16="http://schemas.microsoft.com/office/drawing/2014/main" id="{A9013F7B-1677-29AE-B5D0-D85BA9BE2FA2}"/>
                  </a:ext>
                </a:extLst>
              </p:cNvPr>
              <p:cNvGrpSpPr/>
              <p:nvPr/>
            </p:nvGrpSpPr>
            <p:grpSpPr>
              <a:xfrm>
                <a:off x="2359551" y="871477"/>
                <a:ext cx="286601" cy="237165"/>
                <a:chOff x="5085481" y="2862781"/>
                <a:chExt cx="1227461" cy="1168495"/>
              </a:xfrm>
            </p:grpSpPr>
            <p:sp>
              <p:nvSpPr>
                <p:cNvPr id="4" name="Freeform: Shape 322">
                  <a:extLst>
                    <a:ext uri="{FF2B5EF4-FFF2-40B4-BE49-F238E27FC236}">
                      <a16:creationId xmlns:a16="http://schemas.microsoft.com/office/drawing/2014/main" id="{C72B389C-E653-AE1E-1547-9C8CF4F05FE8}"/>
                    </a:ext>
                  </a:extLst>
                </p:cNvPr>
                <p:cNvSpPr/>
                <p:nvPr/>
              </p:nvSpPr>
              <p:spPr>
                <a:xfrm>
                  <a:off x="5185521" y="2862781"/>
                  <a:ext cx="1127421" cy="1018228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noFill/>
                <a:ln w="28575" cap="rnd" cmpd="sng" algn="ctr">
                  <a:solidFill>
                    <a:srgbClr val="B4CE82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" name="Freeform: Shape 323">
                  <a:extLst>
                    <a:ext uri="{FF2B5EF4-FFF2-40B4-BE49-F238E27FC236}">
                      <a16:creationId xmlns:a16="http://schemas.microsoft.com/office/drawing/2014/main" id="{386AB0F6-05D0-28FE-D03B-8BBDFC94E57C}"/>
                    </a:ext>
                  </a:extLst>
                </p:cNvPr>
                <p:cNvSpPr/>
                <p:nvPr/>
              </p:nvSpPr>
              <p:spPr>
                <a:xfrm>
                  <a:off x="5085481" y="3449385"/>
                  <a:ext cx="549475" cy="581891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rgbClr val="B4CE82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7" name="Graphic 145" descr="Folder">
                <a:extLst>
                  <a:ext uri="{FF2B5EF4-FFF2-40B4-BE49-F238E27FC236}">
                    <a16:creationId xmlns:a16="http://schemas.microsoft.com/office/drawing/2014/main" id="{222A6A2E-BD23-A979-7DCD-0E6A6788E4F0}"/>
                  </a:ext>
                </a:extLst>
              </p:cNvPr>
              <p:cNvSpPr/>
              <p:nvPr/>
            </p:nvSpPr>
            <p:spPr>
              <a:xfrm>
                <a:off x="2196296" y="755304"/>
                <a:ext cx="626857" cy="412361"/>
              </a:xfrm>
              <a:custGeom>
                <a:avLst/>
                <a:gdLst>
                  <a:gd name="connsiteX0" fmla="*/ 592974 w 626857"/>
                  <a:gd name="connsiteY0" fmla="*/ 412362 h 412361"/>
                  <a:gd name="connsiteX1" fmla="*/ 33884 w 626857"/>
                  <a:gd name="connsiteY1" fmla="*/ 412362 h 412361"/>
                  <a:gd name="connsiteX2" fmla="*/ 0 w 626857"/>
                  <a:gd name="connsiteY2" fmla="*/ 382907 h 412361"/>
                  <a:gd name="connsiteX3" fmla="*/ 0 w 626857"/>
                  <a:gd name="connsiteY3" fmla="*/ 29454 h 412361"/>
                  <a:gd name="connsiteX4" fmla="*/ 33884 w 626857"/>
                  <a:gd name="connsiteY4" fmla="*/ 0 h 412361"/>
                  <a:gd name="connsiteX5" fmla="*/ 193140 w 626857"/>
                  <a:gd name="connsiteY5" fmla="*/ 0 h 412361"/>
                  <a:gd name="connsiteX6" fmla="*/ 211776 w 626857"/>
                  <a:gd name="connsiteY6" fmla="*/ 5155 h 412361"/>
                  <a:gd name="connsiteX7" fmla="*/ 304958 w 626857"/>
                  <a:gd name="connsiteY7" fmla="*/ 58909 h 412361"/>
                  <a:gd name="connsiteX8" fmla="*/ 592974 w 626857"/>
                  <a:gd name="connsiteY8" fmla="*/ 58909 h 412361"/>
                  <a:gd name="connsiteX9" fmla="*/ 626858 w 626857"/>
                  <a:gd name="connsiteY9" fmla="*/ 88363 h 412361"/>
                  <a:gd name="connsiteX10" fmla="*/ 626858 w 626857"/>
                  <a:gd name="connsiteY10" fmla="*/ 382907 h 412361"/>
                  <a:gd name="connsiteX11" fmla="*/ 592974 w 626857"/>
                  <a:gd name="connsiteY11" fmla="*/ 412362 h 41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26857" h="412361">
                    <a:moveTo>
                      <a:pt x="592974" y="412362"/>
                    </a:moveTo>
                    <a:lnTo>
                      <a:pt x="33884" y="412362"/>
                    </a:lnTo>
                    <a:cubicBezTo>
                      <a:pt x="15248" y="412362"/>
                      <a:pt x="0" y="399107"/>
                      <a:pt x="0" y="382907"/>
                    </a:cubicBezTo>
                    <a:lnTo>
                      <a:pt x="0" y="29454"/>
                    </a:lnTo>
                    <a:cubicBezTo>
                      <a:pt x="0" y="13254"/>
                      <a:pt x="15248" y="0"/>
                      <a:pt x="33884" y="0"/>
                    </a:cubicBezTo>
                    <a:lnTo>
                      <a:pt x="193140" y="0"/>
                    </a:lnTo>
                    <a:cubicBezTo>
                      <a:pt x="199917" y="0"/>
                      <a:pt x="206694" y="1473"/>
                      <a:pt x="211776" y="5155"/>
                    </a:cubicBezTo>
                    <a:lnTo>
                      <a:pt x="304958" y="58909"/>
                    </a:lnTo>
                    <a:lnTo>
                      <a:pt x="592974" y="58909"/>
                    </a:lnTo>
                    <a:cubicBezTo>
                      <a:pt x="611610" y="58909"/>
                      <a:pt x="626858" y="72163"/>
                      <a:pt x="626858" y="88363"/>
                    </a:cubicBezTo>
                    <a:lnTo>
                      <a:pt x="626858" y="382907"/>
                    </a:lnTo>
                    <a:cubicBezTo>
                      <a:pt x="626858" y="399107"/>
                      <a:pt x="611610" y="412362"/>
                      <a:pt x="592974" y="412362"/>
                    </a:cubicBezTo>
                    <a:close/>
                  </a:path>
                </a:pathLst>
              </a:custGeom>
              <a:noFill/>
              <a:ln w="16867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8" name="TextBox 146">
                <a:extLst>
                  <a:ext uri="{FF2B5EF4-FFF2-40B4-BE49-F238E27FC236}">
                    <a16:creationId xmlns:a16="http://schemas.microsoft.com/office/drawing/2014/main" id="{0438A088-1E2C-0456-C973-FCEDF5C7E1DE}"/>
                  </a:ext>
                </a:extLst>
              </p:cNvPr>
              <p:cNvSpPr txBox="1"/>
              <p:nvPr/>
            </p:nvSpPr>
            <p:spPr>
              <a:xfrm>
                <a:off x="2811608" y="822985"/>
                <a:ext cx="6399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S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tudies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376" name="Gruppieren 375">
              <a:extLst>
                <a:ext uri="{FF2B5EF4-FFF2-40B4-BE49-F238E27FC236}">
                  <a16:creationId xmlns:a16="http://schemas.microsoft.com/office/drawing/2014/main" id="{90895501-650A-60D2-B5C5-89381BB07BA2}"/>
                </a:ext>
              </a:extLst>
            </p:cNvPr>
            <p:cNvGrpSpPr/>
            <p:nvPr/>
          </p:nvGrpSpPr>
          <p:grpSpPr>
            <a:xfrm>
              <a:off x="2526321" y="1168638"/>
              <a:ext cx="0" cy="347739"/>
              <a:chOff x="8553809" y="2082016"/>
              <a:chExt cx="0" cy="633195"/>
            </a:xfrm>
          </p:grpSpPr>
          <p:cxnSp>
            <p:nvCxnSpPr>
              <p:cNvPr id="374" name="Straight Connector 336">
                <a:extLst>
                  <a:ext uri="{FF2B5EF4-FFF2-40B4-BE49-F238E27FC236}">
                    <a16:creationId xmlns:a16="http://schemas.microsoft.com/office/drawing/2014/main" id="{DD6D1650-80F5-8B67-9B4D-22995FE20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39">
                <a:extLst>
                  <a:ext uri="{FF2B5EF4-FFF2-40B4-BE49-F238E27FC236}">
                    <a16:creationId xmlns:a16="http://schemas.microsoft.com/office/drawing/2014/main" id="{F2B14252-3317-D5B1-A05D-FC4A5CD2B2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2" name="Gruppieren 411">
            <a:extLst>
              <a:ext uri="{FF2B5EF4-FFF2-40B4-BE49-F238E27FC236}">
                <a16:creationId xmlns:a16="http://schemas.microsoft.com/office/drawing/2014/main" id="{A8980B0F-997F-8D86-A9A5-3DDE48407A62}"/>
              </a:ext>
            </a:extLst>
          </p:cNvPr>
          <p:cNvGrpSpPr/>
          <p:nvPr/>
        </p:nvGrpSpPr>
        <p:grpSpPr>
          <a:xfrm>
            <a:off x="2095589" y="2193923"/>
            <a:ext cx="1315863" cy="906347"/>
            <a:chOff x="2095589" y="2045940"/>
            <a:chExt cx="1315863" cy="906347"/>
          </a:xfrm>
        </p:grpSpPr>
        <p:grpSp>
          <p:nvGrpSpPr>
            <p:cNvPr id="394" name="Gruppieren 393">
              <a:extLst>
                <a:ext uri="{FF2B5EF4-FFF2-40B4-BE49-F238E27FC236}">
                  <a16:creationId xmlns:a16="http://schemas.microsoft.com/office/drawing/2014/main" id="{06BC03A8-C32C-DBFC-BA9A-4938AF99D3BA}"/>
                </a:ext>
              </a:extLst>
            </p:cNvPr>
            <p:cNvGrpSpPr/>
            <p:nvPr/>
          </p:nvGrpSpPr>
          <p:grpSpPr>
            <a:xfrm>
              <a:off x="2095589" y="2045940"/>
              <a:ext cx="1315863" cy="706905"/>
              <a:chOff x="2095589" y="1809720"/>
              <a:chExt cx="1315863" cy="706905"/>
            </a:xfrm>
          </p:grpSpPr>
          <p:sp>
            <p:nvSpPr>
              <p:cNvPr id="2" name="TextBox 142">
                <a:extLst>
                  <a:ext uri="{FF2B5EF4-FFF2-40B4-BE49-F238E27FC236}">
                    <a16:creationId xmlns:a16="http://schemas.microsoft.com/office/drawing/2014/main" id="{27DA3986-7127-EA71-9A2F-762A70F5BA34}"/>
                  </a:ext>
                </a:extLst>
              </p:cNvPr>
              <p:cNvSpPr txBox="1"/>
              <p:nvPr/>
            </p:nvSpPr>
            <p:spPr>
              <a:xfrm>
                <a:off x="2811608" y="2024673"/>
                <a:ext cx="5998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A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ssays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pic>
            <p:nvPicPr>
              <p:cNvPr id="37" name="Graphic 320" descr="Folder">
                <a:extLst>
                  <a:ext uri="{FF2B5EF4-FFF2-40B4-BE49-F238E27FC236}">
                    <a16:creationId xmlns:a16="http://schemas.microsoft.com/office/drawing/2014/main" id="{6FFE43BD-8CFB-C1A1-EA2E-F6FAD67F2B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095589" y="1809720"/>
                <a:ext cx="813221" cy="706905"/>
              </a:xfrm>
              <a:prstGeom prst="rect">
                <a:avLst/>
              </a:prstGeom>
            </p:spPr>
          </p:pic>
          <p:grpSp>
            <p:nvGrpSpPr>
              <p:cNvPr id="38" name="Group 7">
                <a:extLst>
                  <a:ext uri="{FF2B5EF4-FFF2-40B4-BE49-F238E27FC236}">
                    <a16:creationId xmlns:a16="http://schemas.microsoft.com/office/drawing/2014/main" id="{0EF64C7E-2560-4A6D-0A9D-9692505741C7}"/>
                  </a:ext>
                </a:extLst>
              </p:cNvPr>
              <p:cNvGrpSpPr/>
              <p:nvPr/>
            </p:nvGrpSpPr>
            <p:grpSpPr>
              <a:xfrm>
                <a:off x="2291795" y="2063032"/>
                <a:ext cx="408337" cy="257430"/>
                <a:chOff x="2846189" y="2844264"/>
                <a:chExt cx="616235" cy="388496"/>
              </a:xfrm>
            </p:grpSpPr>
            <p:sp>
              <p:nvSpPr>
                <p:cNvPr id="39" name="Freeform: Shape 4">
                  <a:extLst>
                    <a:ext uri="{FF2B5EF4-FFF2-40B4-BE49-F238E27FC236}">
                      <a16:creationId xmlns:a16="http://schemas.microsoft.com/office/drawing/2014/main" id="{FD4AB771-B649-9FAA-5FF4-671DD55C3413}"/>
                    </a:ext>
                  </a:extLst>
                </p:cNvPr>
                <p:cNvSpPr/>
                <p:nvPr/>
              </p:nvSpPr>
              <p:spPr>
                <a:xfrm>
                  <a:off x="2913171" y="2897850"/>
                  <a:ext cx="227739" cy="133964"/>
                </a:xfrm>
                <a:custGeom>
                  <a:avLst/>
                  <a:gdLst>
                    <a:gd name="connsiteX0" fmla="*/ 113870 w 227739"/>
                    <a:gd name="connsiteY0" fmla="*/ 133964 h 133964"/>
                    <a:gd name="connsiteX1" fmla="*/ 227739 w 227739"/>
                    <a:gd name="connsiteY1" fmla="*/ 66982 h 133964"/>
                    <a:gd name="connsiteX2" fmla="*/ 113870 w 227739"/>
                    <a:gd name="connsiteY2" fmla="*/ 0 h 133964"/>
                    <a:gd name="connsiteX3" fmla="*/ 0 w 227739"/>
                    <a:gd name="connsiteY3" fmla="*/ 66982 h 133964"/>
                    <a:gd name="connsiteX4" fmla="*/ 113870 w 227739"/>
                    <a:gd name="connsiteY4" fmla="*/ 133964 h 133964"/>
                    <a:gd name="connsiteX5" fmla="*/ 113870 w 227739"/>
                    <a:gd name="connsiteY5" fmla="*/ 26793 h 133964"/>
                    <a:gd name="connsiteX6" fmla="*/ 200946 w 227739"/>
                    <a:gd name="connsiteY6" fmla="*/ 66982 h 133964"/>
                    <a:gd name="connsiteX7" fmla="*/ 113870 w 227739"/>
                    <a:gd name="connsiteY7" fmla="*/ 107171 h 133964"/>
                    <a:gd name="connsiteX8" fmla="*/ 26793 w 227739"/>
                    <a:gd name="connsiteY8" fmla="*/ 66982 h 133964"/>
                    <a:gd name="connsiteX9" fmla="*/ 113870 w 227739"/>
                    <a:gd name="connsiteY9" fmla="*/ 26793 h 133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7739" h="133964">
                      <a:moveTo>
                        <a:pt x="113870" y="133964"/>
                      </a:moveTo>
                      <a:cubicBezTo>
                        <a:pt x="177717" y="133964"/>
                        <a:pt x="227739" y="104539"/>
                        <a:pt x="227739" y="66982"/>
                      </a:cubicBezTo>
                      <a:cubicBezTo>
                        <a:pt x="227739" y="29425"/>
                        <a:pt x="177717" y="0"/>
                        <a:pt x="113870" y="0"/>
                      </a:cubicBezTo>
                      <a:cubicBezTo>
                        <a:pt x="50022" y="0"/>
                        <a:pt x="0" y="29425"/>
                        <a:pt x="0" y="66982"/>
                      </a:cubicBezTo>
                      <a:cubicBezTo>
                        <a:pt x="0" y="104539"/>
                        <a:pt x="50022" y="133964"/>
                        <a:pt x="113870" y="133964"/>
                      </a:cubicBezTo>
                      <a:close/>
                      <a:moveTo>
                        <a:pt x="113870" y="26793"/>
                      </a:moveTo>
                      <a:cubicBezTo>
                        <a:pt x="165185" y="26793"/>
                        <a:pt x="200946" y="47973"/>
                        <a:pt x="200946" y="66982"/>
                      </a:cubicBezTo>
                      <a:cubicBezTo>
                        <a:pt x="200946" y="85992"/>
                        <a:pt x="165185" y="107171"/>
                        <a:pt x="113870" y="107171"/>
                      </a:cubicBezTo>
                      <a:cubicBezTo>
                        <a:pt x="62555" y="107171"/>
                        <a:pt x="26793" y="85992"/>
                        <a:pt x="26793" y="66982"/>
                      </a:cubicBezTo>
                      <a:cubicBezTo>
                        <a:pt x="26793" y="47973"/>
                        <a:pt x="62555" y="26793"/>
                        <a:pt x="113870" y="26793"/>
                      </a:cubicBezTo>
                      <a:close/>
                    </a:path>
                  </a:pathLst>
                </a:custGeom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5">
                  <a:extLst>
                    <a:ext uri="{FF2B5EF4-FFF2-40B4-BE49-F238E27FC236}">
                      <a16:creationId xmlns:a16="http://schemas.microsoft.com/office/drawing/2014/main" id="{1317993E-7F73-BD3A-B3F1-B766E8A56238}"/>
                    </a:ext>
                  </a:extLst>
                </p:cNvPr>
                <p:cNvSpPr/>
                <p:nvPr/>
              </p:nvSpPr>
              <p:spPr>
                <a:xfrm>
                  <a:off x="2966757" y="2938039"/>
                  <a:ext cx="120567" cy="53585"/>
                </a:xfrm>
                <a:custGeom>
                  <a:avLst/>
                  <a:gdLst>
                    <a:gd name="connsiteX0" fmla="*/ 120568 w 120567"/>
                    <a:gd name="connsiteY0" fmla="*/ 26793 h 53585"/>
                    <a:gd name="connsiteX1" fmla="*/ 60284 w 120567"/>
                    <a:gd name="connsiteY1" fmla="*/ 53586 h 53585"/>
                    <a:gd name="connsiteX2" fmla="*/ 0 w 120567"/>
                    <a:gd name="connsiteY2" fmla="*/ 26793 h 53585"/>
                    <a:gd name="connsiteX3" fmla="*/ 60284 w 120567"/>
                    <a:gd name="connsiteY3" fmla="*/ 0 h 53585"/>
                    <a:gd name="connsiteX4" fmla="*/ 120568 w 120567"/>
                    <a:gd name="connsiteY4" fmla="*/ 26793 h 53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567" h="53585">
                      <a:moveTo>
                        <a:pt x="120568" y="26793"/>
                      </a:moveTo>
                      <a:cubicBezTo>
                        <a:pt x="120568" y="41590"/>
                        <a:pt x="93578" y="53586"/>
                        <a:pt x="60284" y="53586"/>
                      </a:cubicBezTo>
                      <a:cubicBezTo>
                        <a:pt x="26990" y="53586"/>
                        <a:pt x="0" y="41590"/>
                        <a:pt x="0" y="26793"/>
                      </a:cubicBezTo>
                      <a:cubicBezTo>
                        <a:pt x="0" y="11996"/>
                        <a:pt x="26990" y="0"/>
                        <a:pt x="60284" y="0"/>
                      </a:cubicBezTo>
                      <a:cubicBezTo>
                        <a:pt x="93578" y="0"/>
                        <a:pt x="120568" y="11996"/>
                        <a:pt x="120568" y="26793"/>
                      </a:cubicBezTo>
                      <a:close/>
                    </a:path>
                  </a:pathLst>
                </a:custGeom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6">
                  <a:extLst>
                    <a:ext uri="{FF2B5EF4-FFF2-40B4-BE49-F238E27FC236}">
                      <a16:creationId xmlns:a16="http://schemas.microsoft.com/office/drawing/2014/main" id="{7D495E06-1A53-F644-C61D-A2A9E5DE044E}"/>
                    </a:ext>
                  </a:extLst>
                </p:cNvPr>
                <p:cNvSpPr/>
                <p:nvPr/>
              </p:nvSpPr>
              <p:spPr>
                <a:xfrm>
                  <a:off x="2846189" y="2844264"/>
                  <a:ext cx="616235" cy="388496"/>
                </a:xfrm>
                <a:custGeom>
                  <a:avLst/>
                  <a:gdLst>
                    <a:gd name="connsiteX0" fmla="*/ 587178 w 616235"/>
                    <a:gd name="connsiteY0" fmla="*/ 139242 h 388496"/>
                    <a:gd name="connsiteX1" fmla="*/ 359366 w 616235"/>
                    <a:gd name="connsiteY1" fmla="*/ 140287 h 388496"/>
                    <a:gd name="connsiteX2" fmla="*/ 361703 w 616235"/>
                    <a:gd name="connsiteY2" fmla="*/ 120568 h 388496"/>
                    <a:gd name="connsiteX3" fmla="*/ 180852 w 616235"/>
                    <a:gd name="connsiteY3" fmla="*/ 0 h 388496"/>
                    <a:gd name="connsiteX4" fmla="*/ 0 w 616235"/>
                    <a:gd name="connsiteY4" fmla="*/ 120568 h 388496"/>
                    <a:gd name="connsiteX5" fmla="*/ 0 w 616235"/>
                    <a:gd name="connsiteY5" fmla="*/ 259180 h 388496"/>
                    <a:gd name="connsiteX6" fmla="*/ 188615 w 616235"/>
                    <a:gd name="connsiteY6" fmla="*/ 388496 h 388496"/>
                    <a:gd name="connsiteX7" fmla="*/ 353786 w 616235"/>
                    <a:gd name="connsiteY7" fmla="*/ 334837 h 388496"/>
                    <a:gd name="connsiteX8" fmla="*/ 570674 w 616235"/>
                    <a:gd name="connsiteY8" fmla="*/ 323242 h 388496"/>
                    <a:gd name="connsiteX9" fmla="*/ 616235 w 616235"/>
                    <a:gd name="connsiteY9" fmla="*/ 343772 h 388496"/>
                    <a:gd name="connsiteX10" fmla="*/ 616235 w 616235"/>
                    <a:gd name="connsiteY10" fmla="*/ 152331 h 388496"/>
                    <a:gd name="connsiteX11" fmla="*/ 395194 w 616235"/>
                    <a:gd name="connsiteY11" fmla="*/ 169224 h 388496"/>
                    <a:gd name="connsiteX12" fmla="*/ 421987 w 616235"/>
                    <a:gd name="connsiteY12" fmla="*/ 161333 h 388496"/>
                    <a:gd name="connsiteX13" fmla="*/ 421987 w 616235"/>
                    <a:gd name="connsiteY13" fmla="*/ 247834 h 388496"/>
                    <a:gd name="connsiteX14" fmla="*/ 395194 w 616235"/>
                    <a:gd name="connsiteY14" fmla="*/ 247834 h 388496"/>
                    <a:gd name="connsiteX15" fmla="*/ 60284 w 616235"/>
                    <a:gd name="connsiteY15" fmla="*/ 214343 h 388496"/>
                    <a:gd name="connsiteX16" fmla="*/ 65964 w 616235"/>
                    <a:gd name="connsiteY16" fmla="*/ 214343 h 388496"/>
                    <a:gd name="connsiteX17" fmla="*/ 87077 w 616235"/>
                    <a:gd name="connsiteY17" fmla="*/ 224176 h 388496"/>
                    <a:gd name="connsiteX18" fmla="*/ 87077 w 616235"/>
                    <a:gd name="connsiteY18" fmla="*/ 261230 h 388496"/>
                    <a:gd name="connsiteX19" fmla="*/ 60284 w 616235"/>
                    <a:gd name="connsiteY19" fmla="*/ 261230 h 388496"/>
                    <a:gd name="connsiteX20" fmla="*/ 194248 w 616235"/>
                    <a:gd name="connsiteY20" fmla="*/ 240787 h 388496"/>
                    <a:gd name="connsiteX21" fmla="*/ 221041 w 616235"/>
                    <a:gd name="connsiteY21" fmla="*/ 238235 h 388496"/>
                    <a:gd name="connsiteX22" fmla="*/ 221041 w 616235"/>
                    <a:gd name="connsiteY22" fmla="*/ 281325 h 388496"/>
                    <a:gd name="connsiteX23" fmla="*/ 194248 w 616235"/>
                    <a:gd name="connsiteY23" fmla="*/ 281325 h 388496"/>
                    <a:gd name="connsiteX24" fmla="*/ 261230 w 616235"/>
                    <a:gd name="connsiteY24" fmla="*/ 228978 h 388496"/>
                    <a:gd name="connsiteX25" fmla="*/ 288023 w 616235"/>
                    <a:gd name="connsiteY25" fmla="*/ 218261 h 388496"/>
                    <a:gd name="connsiteX26" fmla="*/ 288023 w 616235"/>
                    <a:gd name="connsiteY26" fmla="*/ 301419 h 388496"/>
                    <a:gd name="connsiteX27" fmla="*/ 261230 w 616235"/>
                    <a:gd name="connsiteY27" fmla="*/ 301419 h 388496"/>
                    <a:gd name="connsiteX28" fmla="*/ 328212 w 616235"/>
                    <a:gd name="connsiteY28" fmla="*/ 199801 h 388496"/>
                    <a:gd name="connsiteX29" fmla="*/ 353786 w 616235"/>
                    <a:gd name="connsiteY29" fmla="*/ 187476 h 388496"/>
                    <a:gd name="connsiteX30" fmla="*/ 355005 w 616235"/>
                    <a:gd name="connsiteY30" fmla="*/ 186867 h 388496"/>
                    <a:gd name="connsiteX31" fmla="*/ 355005 w 616235"/>
                    <a:gd name="connsiteY31" fmla="*/ 234437 h 388496"/>
                    <a:gd name="connsiteX32" fmla="*/ 328212 w 616235"/>
                    <a:gd name="connsiteY32" fmla="*/ 234437 h 388496"/>
                    <a:gd name="connsiteX33" fmla="*/ 154059 w 616235"/>
                    <a:gd name="connsiteY33" fmla="*/ 314816 h 388496"/>
                    <a:gd name="connsiteX34" fmla="*/ 127266 w 616235"/>
                    <a:gd name="connsiteY34" fmla="*/ 314816 h 388496"/>
                    <a:gd name="connsiteX35" fmla="*/ 127266 w 616235"/>
                    <a:gd name="connsiteY35" fmla="*/ 235944 h 388496"/>
                    <a:gd name="connsiteX36" fmla="*/ 154059 w 616235"/>
                    <a:gd name="connsiteY36" fmla="*/ 239863 h 388496"/>
                    <a:gd name="connsiteX37" fmla="*/ 462176 w 616235"/>
                    <a:gd name="connsiteY37" fmla="*/ 200946 h 388496"/>
                    <a:gd name="connsiteX38" fmla="*/ 462176 w 616235"/>
                    <a:gd name="connsiteY38" fmla="*/ 155345 h 388496"/>
                    <a:gd name="connsiteX39" fmla="*/ 488969 w 616235"/>
                    <a:gd name="connsiteY39" fmla="*/ 155345 h 388496"/>
                    <a:gd name="connsiteX40" fmla="*/ 488969 w 616235"/>
                    <a:gd name="connsiteY40" fmla="*/ 200946 h 388496"/>
                    <a:gd name="connsiteX41" fmla="*/ 180852 w 616235"/>
                    <a:gd name="connsiteY41" fmla="*/ 40189 h 388496"/>
                    <a:gd name="connsiteX42" fmla="*/ 321514 w 616235"/>
                    <a:gd name="connsiteY42" fmla="*/ 120568 h 388496"/>
                    <a:gd name="connsiteX43" fmla="*/ 180852 w 616235"/>
                    <a:gd name="connsiteY43" fmla="*/ 200946 h 388496"/>
                    <a:gd name="connsiteX44" fmla="*/ 40189 w 616235"/>
                    <a:gd name="connsiteY44" fmla="*/ 120568 h 388496"/>
                    <a:gd name="connsiteX45" fmla="*/ 180852 w 616235"/>
                    <a:gd name="connsiteY45" fmla="*/ 40189 h 388496"/>
                    <a:gd name="connsiteX46" fmla="*/ 576046 w 616235"/>
                    <a:gd name="connsiteY46" fmla="*/ 281847 h 388496"/>
                    <a:gd name="connsiteX47" fmla="*/ 534216 w 616235"/>
                    <a:gd name="connsiteY47" fmla="*/ 268658 h 388496"/>
                    <a:gd name="connsiteX48" fmla="*/ 522460 w 616235"/>
                    <a:gd name="connsiteY48" fmla="*/ 217390 h 388496"/>
                    <a:gd name="connsiteX49" fmla="*/ 538536 w 616235"/>
                    <a:gd name="connsiteY49" fmla="*/ 164066 h 388496"/>
                    <a:gd name="connsiteX50" fmla="*/ 570687 w 616235"/>
                    <a:gd name="connsiteY50" fmla="*/ 175882 h 388496"/>
                    <a:gd name="connsiteX51" fmla="*/ 576046 w 616235"/>
                    <a:gd name="connsiteY51" fmla="*/ 178300 h 38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6235" h="388496">
                      <a:moveTo>
                        <a:pt x="587178" y="139242"/>
                      </a:moveTo>
                      <a:cubicBezTo>
                        <a:pt x="513210" y="105932"/>
                        <a:pt x="436683" y="106421"/>
                        <a:pt x="359366" y="140287"/>
                      </a:cubicBezTo>
                      <a:cubicBezTo>
                        <a:pt x="360908" y="133827"/>
                        <a:pt x="361693" y="127210"/>
                        <a:pt x="361703" y="120568"/>
                      </a:cubicBezTo>
                      <a:cubicBezTo>
                        <a:pt x="361703" y="52963"/>
                        <a:pt x="282269" y="0"/>
                        <a:pt x="180852" y="0"/>
                      </a:cubicBezTo>
                      <a:cubicBezTo>
                        <a:pt x="79434" y="0"/>
                        <a:pt x="0" y="52963"/>
                        <a:pt x="0" y="120568"/>
                      </a:cubicBezTo>
                      <a:lnTo>
                        <a:pt x="0" y="259180"/>
                      </a:lnTo>
                      <a:cubicBezTo>
                        <a:pt x="0" y="331695"/>
                        <a:pt x="82850" y="388496"/>
                        <a:pt x="188615" y="388496"/>
                      </a:cubicBezTo>
                      <a:cubicBezTo>
                        <a:pt x="252248" y="388496"/>
                        <a:pt x="318306" y="353592"/>
                        <a:pt x="353786" y="334837"/>
                      </a:cubicBezTo>
                      <a:cubicBezTo>
                        <a:pt x="427848" y="295692"/>
                        <a:pt x="500825" y="291787"/>
                        <a:pt x="570674" y="323242"/>
                      </a:cubicBezTo>
                      <a:lnTo>
                        <a:pt x="616235" y="343772"/>
                      </a:lnTo>
                      <a:lnTo>
                        <a:pt x="616235" y="152331"/>
                      </a:lnTo>
                      <a:close/>
                      <a:moveTo>
                        <a:pt x="395194" y="169224"/>
                      </a:moveTo>
                      <a:cubicBezTo>
                        <a:pt x="403979" y="166121"/>
                        <a:pt x="412922" y="163487"/>
                        <a:pt x="421987" y="161333"/>
                      </a:cubicBezTo>
                      <a:lnTo>
                        <a:pt x="421987" y="247834"/>
                      </a:lnTo>
                      <a:lnTo>
                        <a:pt x="395194" y="247834"/>
                      </a:lnTo>
                      <a:close/>
                      <a:moveTo>
                        <a:pt x="60284" y="214343"/>
                      </a:moveTo>
                      <a:lnTo>
                        <a:pt x="65964" y="214343"/>
                      </a:lnTo>
                      <a:cubicBezTo>
                        <a:pt x="72800" y="218036"/>
                        <a:pt x="79851" y="221320"/>
                        <a:pt x="87077" y="224176"/>
                      </a:cubicBezTo>
                      <a:lnTo>
                        <a:pt x="87077" y="261230"/>
                      </a:lnTo>
                      <a:lnTo>
                        <a:pt x="60284" y="261230"/>
                      </a:lnTo>
                      <a:close/>
                      <a:moveTo>
                        <a:pt x="194248" y="240787"/>
                      </a:moveTo>
                      <a:cubicBezTo>
                        <a:pt x="203402" y="240340"/>
                        <a:pt x="212333" y="239490"/>
                        <a:pt x="221041" y="238235"/>
                      </a:cubicBezTo>
                      <a:lnTo>
                        <a:pt x="221041" y="281325"/>
                      </a:lnTo>
                      <a:lnTo>
                        <a:pt x="194248" y="281325"/>
                      </a:lnTo>
                      <a:close/>
                      <a:moveTo>
                        <a:pt x="261230" y="228978"/>
                      </a:moveTo>
                      <a:cubicBezTo>
                        <a:pt x="270397" y="226025"/>
                        <a:pt x="279349" y="222444"/>
                        <a:pt x="288023" y="218261"/>
                      </a:cubicBezTo>
                      <a:lnTo>
                        <a:pt x="288023" y="301419"/>
                      </a:lnTo>
                      <a:lnTo>
                        <a:pt x="261230" y="301419"/>
                      </a:lnTo>
                      <a:close/>
                      <a:moveTo>
                        <a:pt x="328212" y="199801"/>
                      </a:moveTo>
                      <a:cubicBezTo>
                        <a:pt x="337824" y="195548"/>
                        <a:pt x="346485" y="191334"/>
                        <a:pt x="353786" y="187476"/>
                      </a:cubicBezTo>
                      <a:cubicBezTo>
                        <a:pt x="354195" y="187262"/>
                        <a:pt x="354596" y="187081"/>
                        <a:pt x="355005" y="186867"/>
                      </a:cubicBezTo>
                      <a:lnTo>
                        <a:pt x="355005" y="234437"/>
                      </a:lnTo>
                      <a:lnTo>
                        <a:pt x="328212" y="234437"/>
                      </a:lnTo>
                      <a:close/>
                      <a:moveTo>
                        <a:pt x="154059" y="314816"/>
                      </a:moveTo>
                      <a:lnTo>
                        <a:pt x="127266" y="314816"/>
                      </a:lnTo>
                      <a:lnTo>
                        <a:pt x="127266" y="235944"/>
                      </a:lnTo>
                      <a:cubicBezTo>
                        <a:pt x="136124" y="237705"/>
                        <a:pt x="145067" y="239012"/>
                        <a:pt x="154059" y="239863"/>
                      </a:cubicBezTo>
                      <a:close/>
                      <a:moveTo>
                        <a:pt x="462176" y="200946"/>
                      </a:moveTo>
                      <a:lnTo>
                        <a:pt x="462176" y="155345"/>
                      </a:lnTo>
                      <a:cubicBezTo>
                        <a:pt x="471099" y="154802"/>
                        <a:pt x="480047" y="154802"/>
                        <a:pt x="488969" y="155345"/>
                      </a:cubicBezTo>
                      <a:lnTo>
                        <a:pt x="488969" y="200946"/>
                      </a:lnTo>
                      <a:close/>
                      <a:moveTo>
                        <a:pt x="180852" y="40189"/>
                      </a:moveTo>
                      <a:cubicBezTo>
                        <a:pt x="257097" y="40189"/>
                        <a:pt x="321514" y="77029"/>
                        <a:pt x="321514" y="120568"/>
                      </a:cubicBezTo>
                      <a:cubicBezTo>
                        <a:pt x="321514" y="164106"/>
                        <a:pt x="257097" y="200946"/>
                        <a:pt x="180852" y="200946"/>
                      </a:cubicBezTo>
                      <a:cubicBezTo>
                        <a:pt x="104606" y="200946"/>
                        <a:pt x="40189" y="164140"/>
                        <a:pt x="40189" y="120568"/>
                      </a:cubicBezTo>
                      <a:cubicBezTo>
                        <a:pt x="40189" y="76996"/>
                        <a:pt x="104606" y="40189"/>
                        <a:pt x="180852" y="40189"/>
                      </a:cubicBezTo>
                      <a:close/>
                      <a:moveTo>
                        <a:pt x="576046" y="281847"/>
                      </a:moveTo>
                      <a:cubicBezTo>
                        <a:pt x="562467" y="276370"/>
                        <a:pt x="548481" y="271961"/>
                        <a:pt x="534216" y="268658"/>
                      </a:cubicBezTo>
                      <a:cubicBezTo>
                        <a:pt x="526890" y="252533"/>
                        <a:pt x="522892" y="235096"/>
                        <a:pt x="522460" y="217390"/>
                      </a:cubicBezTo>
                      <a:cubicBezTo>
                        <a:pt x="522723" y="198461"/>
                        <a:pt x="528292" y="179986"/>
                        <a:pt x="538536" y="164066"/>
                      </a:cubicBezTo>
                      <a:cubicBezTo>
                        <a:pt x="549513" y="167257"/>
                        <a:pt x="560256" y="171205"/>
                        <a:pt x="570687" y="175882"/>
                      </a:cubicBezTo>
                      <a:lnTo>
                        <a:pt x="576046" y="178300"/>
                      </a:lnTo>
                      <a:close/>
                    </a:path>
                  </a:pathLst>
                </a:custGeom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79" name="Gruppieren 378">
              <a:extLst>
                <a:ext uri="{FF2B5EF4-FFF2-40B4-BE49-F238E27FC236}">
                  <a16:creationId xmlns:a16="http://schemas.microsoft.com/office/drawing/2014/main" id="{75508278-9C2A-384C-A7E8-A7C2D00EBA9B}"/>
                </a:ext>
              </a:extLst>
            </p:cNvPr>
            <p:cNvGrpSpPr/>
            <p:nvPr/>
          </p:nvGrpSpPr>
          <p:grpSpPr>
            <a:xfrm>
              <a:off x="2526321" y="2604548"/>
              <a:ext cx="0" cy="347739"/>
              <a:chOff x="8553809" y="2082016"/>
              <a:chExt cx="0" cy="633195"/>
            </a:xfrm>
          </p:grpSpPr>
          <p:cxnSp>
            <p:nvCxnSpPr>
              <p:cNvPr id="380" name="Straight Connector 336">
                <a:extLst>
                  <a:ext uri="{FF2B5EF4-FFF2-40B4-BE49-F238E27FC236}">
                    <a16:creationId xmlns:a16="http://schemas.microsoft.com/office/drawing/2014/main" id="{E9063FEC-99E3-C094-4774-9275FBEE0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39">
                <a:extLst>
                  <a:ext uri="{FF2B5EF4-FFF2-40B4-BE49-F238E27FC236}">
                    <a16:creationId xmlns:a16="http://schemas.microsoft.com/office/drawing/2014/main" id="{FD9371E0-2A01-89B3-9806-D2F99A600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4" name="Gruppieren 413">
            <a:extLst>
              <a:ext uri="{FF2B5EF4-FFF2-40B4-BE49-F238E27FC236}">
                <a16:creationId xmlns:a16="http://schemas.microsoft.com/office/drawing/2014/main" id="{20720F83-70AF-67C9-B1D2-5D3C0571131B}"/>
              </a:ext>
            </a:extLst>
          </p:cNvPr>
          <p:cNvGrpSpPr/>
          <p:nvPr/>
        </p:nvGrpSpPr>
        <p:grpSpPr>
          <a:xfrm>
            <a:off x="2102629" y="4922717"/>
            <a:ext cx="1198215" cy="900830"/>
            <a:chOff x="2102629" y="4548836"/>
            <a:chExt cx="1198215" cy="900830"/>
          </a:xfrm>
        </p:grpSpPr>
        <p:grpSp>
          <p:nvGrpSpPr>
            <p:cNvPr id="397" name="Gruppieren 396">
              <a:extLst>
                <a:ext uri="{FF2B5EF4-FFF2-40B4-BE49-F238E27FC236}">
                  <a16:creationId xmlns:a16="http://schemas.microsoft.com/office/drawing/2014/main" id="{7FDAEB84-C887-F45D-E830-77A798BEAB5E}"/>
                </a:ext>
              </a:extLst>
            </p:cNvPr>
            <p:cNvGrpSpPr/>
            <p:nvPr/>
          </p:nvGrpSpPr>
          <p:grpSpPr>
            <a:xfrm>
              <a:off x="2102629" y="4548836"/>
              <a:ext cx="1198215" cy="706906"/>
              <a:chOff x="2102629" y="3901136"/>
              <a:chExt cx="1198215" cy="706906"/>
            </a:xfrm>
          </p:grpSpPr>
          <p:pic>
            <p:nvPicPr>
              <p:cNvPr id="32" name="Graphic 220" descr="Folder">
                <a:extLst>
                  <a:ext uri="{FF2B5EF4-FFF2-40B4-BE49-F238E27FC236}">
                    <a16:creationId xmlns:a16="http://schemas.microsoft.com/office/drawing/2014/main" id="{56AD97D8-225C-FCDC-2D09-1B29690E19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102629" y="3901136"/>
                <a:ext cx="813221" cy="706906"/>
              </a:xfrm>
              <a:prstGeom prst="rect">
                <a:avLst/>
              </a:prstGeom>
            </p:spPr>
          </p:pic>
          <p:sp>
            <p:nvSpPr>
              <p:cNvPr id="33" name="TextBox 221">
                <a:extLst>
                  <a:ext uri="{FF2B5EF4-FFF2-40B4-BE49-F238E27FC236}">
                    <a16:creationId xmlns:a16="http://schemas.microsoft.com/office/drawing/2014/main" id="{BCE48066-768F-F9A6-AE30-017CEC8E965F}"/>
                  </a:ext>
                </a:extLst>
              </p:cNvPr>
              <p:cNvSpPr txBox="1"/>
              <p:nvPr/>
            </p:nvSpPr>
            <p:spPr>
              <a:xfrm>
                <a:off x="2811608" y="4116090"/>
                <a:ext cx="4892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R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uns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grpSp>
            <p:nvGrpSpPr>
              <p:cNvPr id="34" name="Graphic 11" descr="Gears">
                <a:extLst>
                  <a:ext uri="{FF2B5EF4-FFF2-40B4-BE49-F238E27FC236}">
                    <a16:creationId xmlns:a16="http://schemas.microsoft.com/office/drawing/2014/main" id="{D4825D85-3008-C7A6-A3A7-6C4E3837BECB}"/>
                  </a:ext>
                </a:extLst>
              </p:cNvPr>
              <p:cNvGrpSpPr/>
              <p:nvPr/>
            </p:nvGrpSpPr>
            <p:grpSpPr>
              <a:xfrm rot="20446813" flipH="1">
                <a:off x="2376794" y="4136902"/>
                <a:ext cx="241731" cy="292525"/>
                <a:chOff x="5986457" y="5441275"/>
                <a:chExt cx="621029" cy="751522"/>
              </a:xfrm>
              <a:solidFill>
                <a:srgbClr val="C21F3A"/>
              </a:solidFill>
            </p:grpSpPr>
            <p:sp>
              <p:nvSpPr>
                <p:cNvPr id="35" name="Freeform: Shape 259">
                  <a:extLst>
                    <a:ext uri="{FF2B5EF4-FFF2-40B4-BE49-F238E27FC236}">
                      <a16:creationId xmlns:a16="http://schemas.microsoft.com/office/drawing/2014/main" id="{D5F8FCD4-67E4-2150-706C-A6B61D53B18E}"/>
                    </a:ext>
                  </a:extLst>
                </p:cNvPr>
                <p:cNvSpPr/>
                <p:nvPr/>
              </p:nvSpPr>
              <p:spPr>
                <a:xfrm>
                  <a:off x="6201723" y="5441275"/>
                  <a:ext cx="405764" cy="404812"/>
                </a:xfrm>
                <a:custGeom>
                  <a:avLst/>
                  <a:gdLst>
                    <a:gd name="connsiteX0" fmla="*/ 202883 w 405764"/>
                    <a:gd name="connsiteY0" fmla="*/ 274320 h 404812"/>
                    <a:gd name="connsiteX1" fmla="*/ 131445 w 405764"/>
                    <a:gd name="connsiteY1" fmla="*/ 202883 h 404812"/>
                    <a:gd name="connsiteX2" fmla="*/ 202883 w 405764"/>
                    <a:gd name="connsiteY2" fmla="*/ 131445 h 404812"/>
                    <a:gd name="connsiteX3" fmla="*/ 274320 w 405764"/>
                    <a:gd name="connsiteY3" fmla="*/ 202883 h 404812"/>
                    <a:gd name="connsiteX4" fmla="*/ 202883 w 405764"/>
                    <a:gd name="connsiteY4" fmla="*/ 274320 h 404812"/>
                    <a:gd name="connsiteX5" fmla="*/ 363855 w 405764"/>
                    <a:gd name="connsiteY5" fmla="*/ 158115 h 404812"/>
                    <a:gd name="connsiteX6" fmla="*/ 348615 w 405764"/>
                    <a:gd name="connsiteY6" fmla="*/ 120968 h 404812"/>
                    <a:gd name="connsiteX7" fmla="*/ 363855 w 405764"/>
                    <a:gd name="connsiteY7" fmla="*/ 76200 h 404812"/>
                    <a:gd name="connsiteX8" fmla="*/ 329565 w 405764"/>
                    <a:gd name="connsiteY8" fmla="*/ 41910 h 404812"/>
                    <a:gd name="connsiteX9" fmla="*/ 284798 w 405764"/>
                    <a:gd name="connsiteY9" fmla="*/ 57150 h 404812"/>
                    <a:gd name="connsiteX10" fmla="*/ 247650 w 405764"/>
                    <a:gd name="connsiteY10" fmla="*/ 41910 h 404812"/>
                    <a:gd name="connsiteX11" fmla="*/ 226695 w 405764"/>
                    <a:gd name="connsiteY11" fmla="*/ 0 h 404812"/>
                    <a:gd name="connsiteX12" fmla="*/ 179070 w 405764"/>
                    <a:gd name="connsiteY12" fmla="*/ 0 h 404812"/>
                    <a:gd name="connsiteX13" fmla="*/ 158115 w 405764"/>
                    <a:gd name="connsiteY13" fmla="*/ 41910 h 404812"/>
                    <a:gd name="connsiteX14" fmla="*/ 120968 w 405764"/>
                    <a:gd name="connsiteY14" fmla="*/ 57150 h 404812"/>
                    <a:gd name="connsiteX15" fmla="*/ 76200 w 405764"/>
                    <a:gd name="connsiteY15" fmla="*/ 41910 h 404812"/>
                    <a:gd name="connsiteX16" fmla="*/ 41910 w 405764"/>
                    <a:gd name="connsiteY16" fmla="*/ 76200 h 404812"/>
                    <a:gd name="connsiteX17" fmla="*/ 57150 w 405764"/>
                    <a:gd name="connsiteY17" fmla="*/ 120968 h 404812"/>
                    <a:gd name="connsiteX18" fmla="*/ 41910 w 405764"/>
                    <a:gd name="connsiteY18" fmla="*/ 158115 h 404812"/>
                    <a:gd name="connsiteX19" fmla="*/ 0 w 405764"/>
                    <a:gd name="connsiteY19" fmla="*/ 179070 h 404812"/>
                    <a:gd name="connsiteX20" fmla="*/ 0 w 405764"/>
                    <a:gd name="connsiteY20" fmla="*/ 226695 h 404812"/>
                    <a:gd name="connsiteX21" fmla="*/ 41910 w 405764"/>
                    <a:gd name="connsiteY21" fmla="*/ 247650 h 404812"/>
                    <a:gd name="connsiteX22" fmla="*/ 57150 w 405764"/>
                    <a:gd name="connsiteY22" fmla="*/ 284798 h 404812"/>
                    <a:gd name="connsiteX23" fmla="*/ 41910 w 405764"/>
                    <a:gd name="connsiteY23" fmla="*/ 329565 h 404812"/>
                    <a:gd name="connsiteX24" fmla="*/ 75248 w 405764"/>
                    <a:gd name="connsiteY24" fmla="*/ 362903 h 404812"/>
                    <a:gd name="connsiteX25" fmla="*/ 120015 w 405764"/>
                    <a:gd name="connsiteY25" fmla="*/ 347663 h 404812"/>
                    <a:gd name="connsiteX26" fmla="*/ 157163 w 405764"/>
                    <a:gd name="connsiteY26" fmla="*/ 362903 h 404812"/>
                    <a:gd name="connsiteX27" fmla="*/ 178118 w 405764"/>
                    <a:gd name="connsiteY27" fmla="*/ 404813 h 404812"/>
                    <a:gd name="connsiteX28" fmla="*/ 225743 w 405764"/>
                    <a:gd name="connsiteY28" fmla="*/ 404813 h 404812"/>
                    <a:gd name="connsiteX29" fmla="*/ 246698 w 405764"/>
                    <a:gd name="connsiteY29" fmla="*/ 362903 h 404812"/>
                    <a:gd name="connsiteX30" fmla="*/ 283845 w 405764"/>
                    <a:gd name="connsiteY30" fmla="*/ 347663 h 404812"/>
                    <a:gd name="connsiteX31" fmla="*/ 328613 w 405764"/>
                    <a:gd name="connsiteY31" fmla="*/ 362903 h 404812"/>
                    <a:gd name="connsiteX32" fmla="*/ 362903 w 405764"/>
                    <a:gd name="connsiteY32" fmla="*/ 329565 h 404812"/>
                    <a:gd name="connsiteX33" fmla="*/ 347663 w 405764"/>
                    <a:gd name="connsiteY33" fmla="*/ 284798 h 404812"/>
                    <a:gd name="connsiteX34" fmla="*/ 363855 w 405764"/>
                    <a:gd name="connsiteY34" fmla="*/ 247650 h 404812"/>
                    <a:gd name="connsiteX35" fmla="*/ 405765 w 405764"/>
                    <a:gd name="connsiteY35" fmla="*/ 226695 h 404812"/>
                    <a:gd name="connsiteX36" fmla="*/ 405765 w 405764"/>
                    <a:gd name="connsiteY36" fmla="*/ 179070 h 404812"/>
                    <a:gd name="connsiteX37" fmla="*/ 363855 w 405764"/>
                    <a:gd name="connsiteY37" fmla="*/ 158115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405764" h="404812">
                      <a:moveTo>
                        <a:pt x="202883" y="274320"/>
                      </a:moveTo>
                      <a:cubicBezTo>
                        <a:pt x="162877" y="274320"/>
                        <a:pt x="131445" y="241935"/>
                        <a:pt x="131445" y="202883"/>
                      </a:cubicBezTo>
                      <a:cubicBezTo>
                        <a:pt x="131445" y="163830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3"/>
                      </a:cubicBezTo>
                      <a:cubicBezTo>
                        <a:pt x="274320" y="241935"/>
                        <a:pt x="241935" y="274320"/>
                        <a:pt x="202883" y="274320"/>
                      </a:cubicBezTo>
                      <a:close/>
                      <a:moveTo>
                        <a:pt x="363855" y="158115"/>
                      </a:moveTo>
                      <a:cubicBezTo>
                        <a:pt x="360045" y="144780"/>
                        <a:pt x="355283" y="132398"/>
                        <a:pt x="348615" y="120968"/>
                      </a:cubicBez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7" y="50483"/>
                        <a:pt x="260985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3"/>
                        <a:pt x="120968" y="57150"/>
                      </a:cubicBezTo>
                      <a:lnTo>
                        <a:pt x="76200" y="41910"/>
                      </a:lnTo>
                      <a:lnTo>
                        <a:pt x="41910" y="76200"/>
                      </a:lnTo>
                      <a:lnTo>
                        <a:pt x="57150" y="120968"/>
                      </a:lnTo>
                      <a:cubicBezTo>
                        <a:pt x="50482" y="132398"/>
                        <a:pt x="45720" y="144780"/>
                        <a:pt x="41910" y="158115"/>
                      </a:cubicBezTo>
                      <a:lnTo>
                        <a:pt x="0" y="179070"/>
                      </a:lnTo>
                      <a:lnTo>
                        <a:pt x="0" y="226695"/>
                      </a:lnTo>
                      <a:lnTo>
                        <a:pt x="41910" y="247650"/>
                      </a:lnTo>
                      <a:cubicBezTo>
                        <a:pt x="45720" y="260985"/>
                        <a:pt x="50482" y="273368"/>
                        <a:pt x="57150" y="284798"/>
                      </a:cubicBezTo>
                      <a:lnTo>
                        <a:pt x="41910" y="329565"/>
                      </a:lnTo>
                      <a:lnTo>
                        <a:pt x="75248" y="362903"/>
                      </a:lnTo>
                      <a:lnTo>
                        <a:pt x="120015" y="347663"/>
                      </a:lnTo>
                      <a:cubicBezTo>
                        <a:pt x="131445" y="354330"/>
                        <a:pt x="143827" y="359093"/>
                        <a:pt x="157163" y="362903"/>
                      </a:cubicBezTo>
                      <a:lnTo>
                        <a:pt x="178118" y="404813"/>
                      </a:lnTo>
                      <a:lnTo>
                        <a:pt x="225743" y="404813"/>
                      </a:lnTo>
                      <a:lnTo>
                        <a:pt x="246698" y="362903"/>
                      </a:lnTo>
                      <a:cubicBezTo>
                        <a:pt x="260033" y="359093"/>
                        <a:pt x="272415" y="354330"/>
                        <a:pt x="283845" y="347663"/>
                      </a:cubicBezTo>
                      <a:lnTo>
                        <a:pt x="328613" y="362903"/>
                      </a:lnTo>
                      <a:lnTo>
                        <a:pt x="362903" y="329565"/>
                      </a:lnTo>
                      <a:lnTo>
                        <a:pt x="347663" y="284798"/>
                      </a:lnTo>
                      <a:cubicBezTo>
                        <a:pt x="354330" y="273368"/>
                        <a:pt x="360045" y="260033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lose/>
                    </a:path>
                  </a:pathLst>
                </a:custGeom>
                <a:grpFill/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6" name="Freeform: Shape 260">
                  <a:extLst>
                    <a:ext uri="{FF2B5EF4-FFF2-40B4-BE49-F238E27FC236}">
                      <a16:creationId xmlns:a16="http://schemas.microsoft.com/office/drawing/2014/main" id="{4F2040E3-4B9F-7296-C2B3-BD31795CE2FB}"/>
                    </a:ext>
                  </a:extLst>
                </p:cNvPr>
                <p:cNvSpPr/>
                <p:nvPr/>
              </p:nvSpPr>
              <p:spPr>
                <a:xfrm>
                  <a:off x="5986457" y="5787985"/>
                  <a:ext cx="405765" cy="404812"/>
                </a:xfrm>
                <a:custGeom>
                  <a:avLst/>
                  <a:gdLst>
                    <a:gd name="connsiteX0" fmla="*/ 202883 w 405765"/>
                    <a:gd name="connsiteY0" fmla="*/ 274320 h 404812"/>
                    <a:gd name="connsiteX1" fmla="*/ 131445 w 405765"/>
                    <a:gd name="connsiteY1" fmla="*/ 202882 h 404812"/>
                    <a:gd name="connsiteX2" fmla="*/ 202883 w 405765"/>
                    <a:gd name="connsiteY2" fmla="*/ 131445 h 404812"/>
                    <a:gd name="connsiteX3" fmla="*/ 274320 w 405765"/>
                    <a:gd name="connsiteY3" fmla="*/ 202882 h 404812"/>
                    <a:gd name="connsiteX4" fmla="*/ 202883 w 405765"/>
                    <a:gd name="connsiteY4" fmla="*/ 274320 h 404812"/>
                    <a:gd name="connsiteX5" fmla="*/ 202883 w 405765"/>
                    <a:gd name="connsiteY5" fmla="*/ 274320 h 404812"/>
                    <a:gd name="connsiteX6" fmla="*/ 348615 w 405765"/>
                    <a:gd name="connsiteY6" fmla="*/ 120967 h 404812"/>
                    <a:gd name="connsiteX7" fmla="*/ 363855 w 405765"/>
                    <a:gd name="connsiteY7" fmla="*/ 76200 h 404812"/>
                    <a:gd name="connsiteX8" fmla="*/ 329565 w 405765"/>
                    <a:gd name="connsiteY8" fmla="*/ 41910 h 404812"/>
                    <a:gd name="connsiteX9" fmla="*/ 284798 w 405765"/>
                    <a:gd name="connsiteY9" fmla="*/ 57150 h 404812"/>
                    <a:gd name="connsiteX10" fmla="*/ 247650 w 405765"/>
                    <a:gd name="connsiteY10" fmla="*/ 41910 h 404812"/>
                    <a:gd name="connsiteX11" fmla="*/ 226695 w 405765"/>
                    <a:gd name="connsiteY11" fmla="*/ 0 h 404812"/>
                    <a:gd name="connsiteX12" fmla="*/ 179070 w 405765"/>
                    <a:gd name="connsiteY12" fmla="*/ 0 h 404812"/>
                    <a:gd name="connsiteX13" fmla="*/ 158115 w 405765"/>
                    <a:gd name="connsiteY13" fmla="*/ 41910 h 404812"/>
                    <a:gd name="connsiteX14" fmla="*/ 120968 w 405765"/>
                    <a:gd name="connsiteY14" fmla="*/ 57150 h 404812"/>
                    <a:gd name="connsiteX15" fmla="*/ 76200 w 405765"/>
                    <a:gd name="connsiteY15" fmla="*/ 41910 h 404812"/>
                    <a:gd name="connsiteX16" fmla="*/ 42863 w 405765"/>
                    <a:gd name="connsiteY16" fmla="*/ 75247 h 404812"/>
                    <a:gd name="connsiteX17" fmla="*/ 57150 w 405765"/>
                    <a:gd name="connsiteY17" fmla="*/ 120015 h 404812"/>
                    <a:gd name="connsiteX18" fmla="*/ 41910 w 405765"/>
                    <a:gd name="connsiteY18" fmla="*/ 157163 h 404812"/>
                    <a:gd name="connsiteX19" fmla="*/ 0 w 405765"/>
                    <a:gd name="connsiteY19" fmla="*/ 178117 h 404812"/>
                    <a:gd name="connsiteX20" fmla="*/ 0 w 405765"/>
                    <a:gd name="connsiteY20" fmla="*/ 225742 h 404812"/>
                    <a:gd name="connsiteX21" fmla="*/ 41910 w 405765"/>
                    <a:gd name="connsiteY21" fmla="*/ 246698 h 404812"/>
                    <a:gd name="connsiteX22" fmla="*/ 57150 w 405765"/>
                    <a:gd name="connsiteY22" fmla="*/ 283845 h 404812"/>
                    <a:gd name="connsiteX23" fmla="*/ 42863 w 405765"/>
                    <a:gd name="connsiteY23" fmla="*/ 328613 h 404812"/>
                    <a:gd name="connsiteX24" fmla="*/ 76200 w 405765"/>
                    <a:gd name="connsiteY24" fmla="*/ 361950 h 404812"/>
                    <a:gd name="connsiteX25" fmla="*/ 120968 w 405765"/>
                    <a:gd name="connsiteY25" fmla="*/ 347663 h 404812"/>
                    <a:gd name="connsiteX26" fmla="*/ 158115 w 405765"/>
                    <a:gd name="connsiteY26" fmla="*/ 362903 h 404812"/>
                    <a:gd name="connsiteX27" fmla="*/ 179070 w 405765"/>
                    <a:gd name="connsiteY27" fmla="*/ 404813 h 404812"/>
                    <a:gd name="connsiteX28" fmla="*/ 226695 w 405765"/>
                    <a:gd name="connsiteY28" fmla="*/ 404813 h 404812"/>
                    <a:gd name="connsiteX29" fmla="*/ 247650 w 405765"/>
                    <a:gd name="connsiteY29" fmla="*/ 362903 h 404812"/>
                    <a:gd name="connsiteX30" fmla="*/ 284798 w 405765"/>
                    <a:gd name="connsiteY30" fmla="*/ 347663 h 404812"/>
                    <a:gd name="connsiteX31" fmla="*/ 329565 w 405765"/>
                    <a:gd name="connsiteY31" fmla="*/ 362903 h 404812"/>
                    <a:gd name="connsiteX32" fmla="*/ 362903 w 405765"/>
                    <a:gd name="connsiteY32" fmla="*/ 328613 h 404812"/>
                    <a:gd name="connsiteX33" fmla="*/ 348615 w 405765"/>
                    <a:gd name="connsiteY33" fmla="*/ 284798 h 404812"/>
                    <a:gd name="connsiteX34" fmla="*/ 363855 w 405765"/>
                    <a:gd name="connsiteY34" fmla="*/ 247650 h 404812"/>
                    <a:gd name="connsiteX35" fmla="*/ 405765 w 405765"/>
                    <a:gd name="connsiteY35" fmla="*/ 226695 h 404812"/>
                    <a:gd name="connsiteX36" fmla="*/ 405765 w 405765"/>
                    <a:gd name="connsiteY36" fmla="*/ 179070 h 404812"/>
                    <a:gd name="connsiteX37" fmla="*/ 363855 w 405765"/>
                    <a:gd name="connsiteY37" fmla="*/ 158115 h 404812"/>
                    <a:gd name="connsiteX38" fmla="*/ 348615 w 405765"/>
                    <a:gd name="connsiteY38" fmla="*/ 120967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405765" h="404812">
                      <a:moveTo>
                        <a:pt x="202883" y="274320"/>
                      </a:moveTo>
                      <a:cubicBezTo>
                        <a:pt x="162878" y="274320"/>
                        <a:pt x="131445" y="241935"/>
                        <a:pt x="131445" y="202882"/>
                      </a:cubicBezTo>
                      <a:cubicBezTo>
                        <a:pt x="131445" y="162877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2"/>
                      </a:cubicBezTo>
                      <a:cubicBezTo>
                        <a:pt x="274320" y="241935"/>
                        <a:pt x="242888" y="274320"/>
                        <a:pt x="202883" y="274320"/>
                      </a:cubicBezTo>
                      <a:lnTo>
                        <a:pt x="202883" y="274320"/>
                      </a:lnTo>
                      <a:close/>
                      <a:moveTo>
                        <a:pt x="348615" y="120967"/>
                      </a:move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8" y="50482"/>
                        <a:pt x="260033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2"/>
                        <a:pt x="120968" y="57150"/>
                      </a:cubicBezTo>
                      <a:lnTo>
                        <a:pt x="76200" y="41910"/>
                      </a:lnTo>
                      <a:lnTo>
                        <a:pt x="42863" y="75247"/>
                      </a:lnTo>
                      <a:lnTo>
                        <a:pt x="57150" y="120015"/>
                      </a:lnTo>
                      <a:cubicBezTo>
                        <a:pt x="50483" y="131445"/>
                        <a:pt x="45720" y="144780"/>
                        <a:pt x="41910" y="157163"/>
                      </a:cubicBezTo>
                      <a:lnTo>
                        <a:pt x="0" y="178117"/>
                      </a:lnTo>
                      <a:lnTo>
                        <a:pt x="0" y="225742"/>
                      </a:lnTo>
                      <a:lnTo>
                        <a:pt x="41910" y="246698"/>
                      </a:lnTo>
                      <a:cubicBezTo>
                        <a:pt x="45720" y="260032"/>
                        <a:pt x="50483" y="272415"/>
                        <a:pt x="57150" y="283845"/>
                      </a:cubicBezTo>
                      <a:lnTo>
                        <a:pt x="42863" y="328613"/>
                      </a:lnTo>
                      <a:lnTo>
                        <a:pt x="76200" y="361950"/>
                      </a:lnTo>
                      <a:lnTo>
                        <a:pt x="120968" y="347663"/>
                      </a:lnTo>
                      <a:cubicBezTo>
                        <a:pt x="132398" y="354330"/>
                        <a:pt x="144780" y="359092"/>
                        <a:pt x="158115" y="362903"/>
                      </a:cubicBezTo>
                      <a:lnTo>
                        <a:pt x="179070" y="404813"/>
                      </a:lnTo>
                      <a:lnTo>
                        <a:pt x="226695" y="404813"/>
                      </a:lnTo>
                      <a:lnTo>
                        <a:pt x="247650" y="362903"/>
                      </a:lnTo>
                      <a:cubicBezTo>
                        <a:pt x="260985" y="359092"/>
                        <a:pt x="273368" y="354330"/>
                        <a:pt x="284798" y="347663"/>
                      </a:cubicBezTo>
                      <a:lnTo>
                        <a:pt x="329565" y="362903"/>
                      </a:lnTo>
                      <a:lnTo>
                        <a:pt x="362903" y="328613"/>
                      </a:lnTo>
                      <a:lnTo>
                        <a:pt x="348615" y="284798"/>
                      </a:lnTo>
                      <a:cubicBezTo>
                        <a:pt x="355283" y="273367"/>
                        <a:pt x="360045" y="260985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ubicBezTo>
                        <a:pt x="360045" y="144780"/>
                        <a:pt x="355283" y="132397"/>
                        <a:pt x="348615" y="120967"/>
                      </a:cubicBezTo>
                      <a:close/>
                    </a:path>
                  </a:pathLst>
                </a:custGeom>
                <a:grpFill/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388" name="Gruppieren 387">
              <a:extLst>
                <a:ext uri="{FF2B5EF4-FFF2-40B4-BE49-F238E27FC236}">
                  <a16:creationId xmlns:a16="http://schemas.microsoft.com/office/drawing/2014/main" id="{9981C265-D653-3BD7-75CD-5BBD68213D0E}"/>
                </a:ext>
              </a:extLst>
            </p:cNvPr>
            <p:cNvGrpSpPr/>
            <p:nvPr/>
          </p:nvGrpSpPr>
          <p:grpSpPr>
            <a:xfrm>
              <a:off x="2526321" y="5101927"/>
              <a:ext cx="0" cy="347739"/>
              <a:chOff x="8553809" y="2082016"/>
              <a:chExt cx="0" cy="633195"/>
            </a:xfrm>
          </p:grpSpPr>
          <p:cxnSp>
            <p:nvCxnSpPr>
              <p:cNvPr id="389" name="Straight Connector 336">
                <a:extLst>
                  <a:ext uri="{FF2B5EF4-FFF2-40B4-BE49-F238E27FC236}">
                    <a16:creationId xmlns:a16="http://schemas.microsoft.com/office/drawing/2014/main" id="{42F5CC5A-055D-711B-79F4-22B7B565E7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39">
                <a:extLst>
                  <a:ext uri="{FF2B5EF4-FFF2-40B4-BE49-F238E27FC236}">
                    <a16:creationId xmlns:a16="http://schemas.microsoft.com/office/drawing/2014/main" id="{C6C40890-B770-4EE0-5F93-329177587E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C8B5BC-1AB8-55ED-1860-45F041C078B2}"/>
              </a:ext>
            </a:extLst>
          </p:cNvPr>
          <p:cNvGrpSpPr/>
          <p:nvPr/>
        </p:nvGrpSpPr>
        <p:grpSpPr>
          <a:xfrm>
            <a:off x="2198072" y="3850841"/>
            <a:ext cx="1474669" cy="749930"/>
            <a:chOff x="2198072" y="3572817"/>
            <a:chExt cx="1474669" cy="749930"/>
          </a:xfrm>
        </p:grpSpPr>
        <p:grpSp>
          <p:nvGrpSpPr>
            <p:cNvPr id="396" name="Gruppieren 395">
              <a:extLst>
                <a:ext uri="{FF2B5EF4-FFF2-40B4-BE49-F238E27FC236}">
                  <a16:creationId xmlns:a16="http://schemas.microsoft.com/office/drawing/2014/main" id="{D2C91273-D70A-54B5-197D-CCF09ED4807A}"/>
                </a:ext>
              </a:extLst>
            </p:cNvPr>
            <p:cNvGrpSpPr/>
            <p:nvPr/>
          </p:nvGrpSpPr>
          <p:grpSpPr>
            <a:xfrm>
              <a:off x="2198072" y="3572817"/>
              <a:ext cx="1474669" cy="412361"/>
              <a:chOff x="2198072" y="3062277"/>
              <a:chExt cx="1474669" cy="412361"/>
            </a:xfrm>
          </p:grpSpPr>
          <p:sp>
            <p:nvSpPr>
              <p:cNvPr id="21" name="TextBox 205">
                <a:extLst>
                  <a:ext uri="{FF2B5EF4-FFF2-40B4-BE49-F238E27FC236}">
                    <a16:creationId xmlns:a16="http://schemas.microsoft.com/office/drawing/2014/main" id="{C4385DC5-2B48-804C-95A3-746A47476159}"/>
                  </a:ext>
                </a:extLst>
              </p:cNvPr>
              <p:cNvSpPr txBox="1"/>
              <p:nvPr/>
            </p:nvSpPr>
            <p:spPr>
              <a:xfrm>
                <a:off x="2811608" y="3129958"/>
                <a:ext cx="861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W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orkflows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grpSp>
            <p:nvGrpSpPr>
              <p:cNvPr id="22" name="Group 206">
                <a:extLst>
                  <a:ext uri="{FF2B5EF4-FFF2-40B4-BE49-F238E27FC236}">
                    <a16:creationId xmlns:a16="http://schemas.microsoft.com/office/drawing/2014/main" id="{34297118-F273-74E7-E64B-69CAD32FB405}"/>
                  </a:ext>
                </a:extLst>
              </p:cNvPr>
              <p:cNvGrpSpPr/>
              <p:nvPr/>
            </p:nvGrpSpPr>
            <p:grpSpPr>
              <a:xfrm>
                <a:off x="2350004" y="3171692"/>
                <a:ext cx="329287" cy="250681"/>
                <a:chOff x="5857974" y="3824529"/>
                <a:chExt cx="1442884" cy="1263650"/>
              </a:xfrm>
            </p:grpSpPr>
            <p:sp>
              <p:nvSpPr>
                <p:cNvPr id="23" name="Rectangle 277">
                  <a:extLst>
                    <a:ext uri="{FF2B5EF4-FFF2-40B4-BE49-F238E27FC236}">
                      <a16:creationId xmlns:a16="http://schemas.microsoft.com/office/drawing/2014/main" id="{B8A6EF6F-B6C2-359E-4B07-3632BC6CEBEC}"/>
                    </a:ext>
                  </a:extLst>
                </p:cNvPr>
                <p:cNvSpPr/>
                <p:nvPr/>
              </p:nvSpPr>
              <p:spPr>
                <a:xfrm>
                  <a:off x="5857974" y="4256754"/>
                  <a:ext cx="403385" cy="831425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" name="Rectangle 278">
                  <a:extLst>
                    <a:ext uri="{FF2B5EF4-FFF2-40B4-BE49-F238E27FC236}">
                      <a16:creationId xmlns:a16="http://schemas.microsoft.com/office/drawing/2014/main" id="{CA810801-3057-CB67-0CBC-CC3BD625B24A}"/>
                    </a:ext>
                  </a:extLst>
                </p:cNvPr>
                <p:cNvSpPr/>
                <p:nvPr/>
              </p:nvSpPr>
              <p:spPr>
                <a:xfrm>
                  <a:off x="6386583" y="4040852"/>
                  <a:ext cx="403388" cy="1047327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" name="Rectangle 279">
                  <a:extLst>
                    <a:ext uri="{FF2B5EF4-FFF2-40B4-BE49-F238E27FC236}">
                      <a16:creationId xmlns:a16="http://schemas.microsoft.com/office/drawing/2014/main" id="{76CC5CD2-B1D2-6E92-5370-29BEBB00D579}"/>
                    </a:ext>
                  </a:extLst>
                </p:cNvPr>
                <p:cNvSpPr/>
                <p:nvPr/>
              </p:nvSpPr>
              <p:spPr>
                <a:xfrm>
                  <a:off x="6897472" y="3824529"/>
                  <a:ext cx="403386" cy="1263650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30" name="Graphic 202" descr="Folder">
                <a:extLst>
                  <a:ext uri="{FF2B5EF4-FFF2-40B4-BE49-F238E27FC236}">
                    <a16:creationId xmlns:a16="http://schemas.microsoft.com/office/drawing/2014/main" id="{7147D440-278F-3364-AC4D-1C410E686BCB}"/>
                  </a:ext>
                </a:extLst>
              </p:cNvPr>
              <p:cNvSpPr/>
              <p:nvPr/>
            </p:nvSpPr>
            <p:spPr>
              <a:xfrm>
                <a:off x="2198072" y="3062277"/>
                <a:ext cx="626857" cy="412361"/>
              </a:xfrm>
              <a:custGeom>
                <a:avLst/>
                <a:gdLst>
                  <a:gd name="connsiteX0" fmla="*/ 592974 w 626857"/>
                  <a:gd name="connsiteY0" fmla="*/ 412362 h 412361"/>
                  <a:gd name="connsiteX1" fmla="*/ 33884 w 626857"/>
                  <a:gd name="connsiteY1" fmla="*/ 412362 h 412361"/>
                  <a:gd name="connsiteX2" fmla="*/ 0 w 626857"/>
                  <a:gd name="connsiteY2" fmla="*/ 382907 h 412361"/>
                  <a:gd name="connsiteX3" fmla="*/ 0 w 626857"/>
                  <a:gd name="connsiteY3" fmla="*/ 29454 h 412361"/>
                  <a:gd name="connsiteX4" fmla="*/ 33884 w 626857"/>
                  <a:gd name="connsiteY4" fmla="*/ 0 h 412361"/>
                  <a:gd name="connsiteX5" fmla="*/ 193140 w 626857"/>
                  <a:gd name="connsiteY5" fmla="*/ 0 h 412361"/>
                  <a:gd name="connsiteX6" fmla="*/ 211776 w 626857"/>
                  <a:gd name="connsiteY6" fmla="*/ 5155 h 412361"/>
                  <a:gd name="connsiteX7" fmla="*/ 304958 w 626857"/>
                  <a:gd name="connsiteY7" fmla="*/ 58909 h 412361"/>
                  <a:gd name="connsiteX8" fmla="*/ 592974 w 626857"/>
                  <a:gd name="connsiteY8" fmla="*/ 58909 h 412361"/>
                  <a:gd name="connsiteX9" fmla="*/ 626858 w 626857"/>
                  <a:gd name="connsiteY9" fmla="*/ 88363 h 412361"/>
                  <a:gd name="connsiteX10" fmla="*/ 626858 w 626857"/>
                  <a:gd name="connsiteY10" fmla="*/ 382907 h 412361"/>
                  <a:gd name="connsiteX11" fmla="*/ 592974 w 626857"/>
                  <a:gd name="connsiteY11" fmla="*/ 412362 h 41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26857" h="412361">
                    <a:moveTo>
                      <a:pt x="592974" y="412362"/>
                    </a:moveTo>
                    <a:lnTo>
                      <a:pt x="33884" y="412362"/>
                    </a:lnTo>
                    <a:cubicBezTo>
                      <a:pt x="15248" y="412362"/>
                      <a:pt x="0" y="399107"/>
                      <a:pt x="0" y="382907"/>
                    </a:cubicBezTo>
                    <a:lnTo>
                      <a:pt x="0" y="29454"/>
                    </a:lnTo>
                    <a:cubicBezTo>
                      <a:pt x="0" y="13254"/>
                      <a:pt x="15248" y="0"/>
                      <a:pt x="33884" y="0"/>
                    </a:cubicBezTo>
                    <a:lnTo>
                      <a:pt x="193140" y="0"/>
                    </a:lnTo>
                    <a:cubicBezTo>
                      <a:pt x="199917" y="0"/>
                      <a:pt x="206694" y="1473"/>
                      <a:pt x="211776" y="5155"/>
                    </a:cubicBezTo>
                    <a:lnTo>
                      <a:pt x="304958" y="58909"/>
                    </a:lnTo>
                    <a:lnTo>
                      <a:pt x="592974" y="58909"/>
                    </a:lnTo>
                    <a:cubicBezTo>
                      <a:pt x="611610" y="58909"/>
                      <a:pt x="626858" y="72163"/>
                      <a:pt x="626858" y="88363"/>
                    </a:cubicBezTo>
                    <a:lnTo>
                      <a:pt x="626858" y="382907"/>
                    </a:lnTo>
                    <a:cubicBezTo>
                      <a:pt x="626858" y="399107"/>
                      <a:pt x="611610" y="412362"/>
                      <a:pt x="592974" y="412362"/>
                    </a:cubicBezTo>
                    <a:close/>
                  </a:path>
                </a:pathLst>
              </a:custGeom>
              <a:noFill/>
              <a:ln w="16867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391" name="Gruppieren 390">
              <a:extLst>
                <a:ext uri="{FF2B5EF4-FFF2-40B4-BE49-F238E27FC236}">
                  <a16:creationId xmlns:a16="http://schemas.microsoft.com/office/drawing/2014/main" id="{982210C3-B17A-9A33-A4FB-376257D57146}"/>
                </a:ext>
              </a:extLst>
            </p:cNvPr>
            <p:cNvGrpSpPr/>
            <p:nvPr/>
          </p:nvGrpSpPr>
          <p:grpSpPr>
            <a:xfrm>
              <a:off x="2526321" y="3975008"/>
              <a:ext cx="0" cy="347739"/>
              <a:chOff x="8553809" y="2082016"/>
              <a:chExt cx="0" cy="633195"/>
            </a:xfrm>
          </p:grpSpPr>
          <p:cxnSp>
            <p:nvCxnSpPr>
              <p:cNvPr id="392" name="Straight Connector 336">
                <a:extLst>
                  <a:ext uri="{FF2B5EF4-FFF2-40B4-BE49-F238E27FC236}">
                    <a16:creationId xmlns:a16="http://schemas.microsoft.com/office/drawing/2014/main" id="{34204FCA-3AD5-1584-8E0B-D328C7269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39">
                <a:extLst>
                  <a:ext uri="{FF2B5EF4-FFF2-40B4-BE49-F238E27FC236}">
                    <a16:creationId xmlns:a16="http://schemas.microsoft.com/office/drawing/2014/main" id="{1546BC9A-5891-2AD8-F123-B3CD39FAFC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20" name="Straight Connector 331">
            <a:extLst>
              <a:ext uri="{FF2B5EF4-FFF2-40B4-BE49-F238E27FC236}">
                <a16:creationId xmlns:a16="http://schemas.microsoft.com/office/drawing/2014/main" id="{47E23C81-A9D6-7D58-6B39-A4CC96F3C8D6}"/>
              </a:ext>
            </a:extLst>
          </p:cNvPr>
          <p:cNvCxnSpPr>
            <a:cxnSpLocks/>
          </p:cNvCxnSpPr>
          <p:nvPr/>
        </p:nvCxnSpPr>
        <p:spPr>
          <a:xfrm>
            <a:off x="1836296" y="1063710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331">
            <a:extLst>
              <a:ext uri="{FF2B5EF4-FFF2-40B4-BE49-F238E27FC236}">
                <a16:creationId xmlns:a16="http://schemas.microsoft.com/office/drawing/2014/main" id="{39515B27-DFEE-DB73-801E-691E02E07BB3}"/>
              </a:ext>
            </a:extLst>
          </p:cNvPr>
          <p:cNvCxnSpPr>
            <a:cxnSpLocks/>
          </p:cNvCxnSpPr>
          <p:nvPr/>
        </p:nvCxnSpPr>
        <p:spPr>
          <a:xfrm>
            <a:off x="1836296" y="2571512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331">
            <a:extLst>
              <a:ext uri="{FF2B5EF4-FFF2-40B4-BE49-F238E27FC236}">
                <a16:creationId xmlns:a16="http://schemas.microsoft.com/office/drawing/2014/main" id="{BF370D28-6D56-E2F4-6FB8-5EDB66C04A5B}"/>
              </a:ext>
            </a:extLst>
          </p:cNvPr>
          <p:cNvCxnSpPr>
            <a:cxnSpLocks/>
          </p:cNvCxnSpPr>
          <p:nvPr/>
        </p:nvCxnSpPr>
        <p:spPr>
          <a:xfrm>
            <a:off x="1836296" y="4072658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331">
            <a:extLst>
              <a:ext uri="{FF2B5EF4-FFF2-40B4-BE49-F238E27FC236}">
                <a16:creationId xmlns:a16="http://schemas.microsoft.com/office/drawing/2014/main" id="{898D426E-EE7D-95C8-C1BD-C63D6B0EE985}"/>
              </a:ext>
            </a:extLst>
          </p:cNvPr>
          <p:cNvCxnSpPr>
            <a:cxnSpLocks/>
          </p:cNvCxnSpPr>
          <p:nvPr/>
        </p:nvCxnSpPr>
        <p:spPr>
          <a:xfrm>
            <a:off x="1836296" y="5304745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4" name="Image" descr="Image">
            <a:extLst>
              <a:ext uri="{FF2B5EF4-FFF2-40B4-BE49-F238E27FC236}">
                <a16:creationId xmlns:a16="http://schemas.microsoft.com/office/drawing/2014/main" id="{045B38AA-39F5-3F76-6DCC-BB068ACB52B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11829" y="126399"/>
            <a:ext cx="648933" cy="651994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430" name="Straight Connector 331">
            <a:extLst>
              <a:ext uri="{FF2B5EF4-FFF2-40B4-BE49-F238E27FC236}">
                <a16:creationId xmlns:a16="http://schemas.microsoft.com/office/drawing/2014/main" id="{DAAFD5CC-A27B-5FA7-9783-8BCC0AD7A5FE}"/>
              </a:ext>
            </a:extLst>
          </p:cNvPr>
          <p:cNvCxnSpPr>
            <a:cxnSpLocks/>
          </p:cNvCxnSpPr>
          <p:nvPr/>
        </p:nvCxnSpPr>
        <p:spPr>
          <a:xfrm>
            <a:off x="1840731" y="6461464"/>
            <a:ext cx="50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6" name="Gruppieren 425">
            <a:extLst>
              <a:ext uri="{FF2B5EF4-FFF2-40B4-BE49-F238E27FC236}">
                <a16:creationId xmlns:a16="http://schemas.microsoft.com/office/drawing/2014/main" id="{245D2EA0-857F-8C07-CEDB-286A38B03F09}"/>
              </a:ext>
            </a:extLst>
          </p:cNvPr>
          <p:cNvGrpSpPr>
            <a:grpSpLocks noChangeAspect="1"/>
          </p:cNvGrpSpPr>
          <p:nvPr/>
        </p:nvGrpSpPr>
        <p:grpSpPr>
          <a:xfrm>
            <a:off x="2248179" y="6201746"/>
            <a:ext cx="556283" cy="519435"/>
            <a:chOff x="9836777" y="2327948"/>
            <a:chExt cx="434137" cy="367627"/>
          </a:xfrm>
        </p:grpSpPr>
        <p:sp>
          <p:nvSpPr>
            <p:cNvPr id="427" name="Rechteck: abgerundete Ecken 426">
              <a:extLst>
                <a:ext uri="{FF2B5EF4-FFF2-40B4-BE49-F238E27FC236}">
                  <a16:creationId xmlns:a16="http://schemas.microsoft.com/office/drawing/2014/main" id="{6BFBCC70-B9B1-D316-6DE8-083303239841}"/>
                </a:ext>
              </a:extLst>
            </p:cNvPr>
            <p:cNvSpPr/>
            <p:nvPr/>
          </p:nvSpPr>
          <p:spPr>
            <a:xfrm>
              <a:off x="9836777" y="2327948"/>
              <a:ext cx="246981" cy="201154"/>
            </a:xfrm>
            <a:prstGeom prst="roundRect">
              <a:avLst>
                <a:gd name="adj" fmla="val 29689"/>
              </a:avLst>
            </a:prstGeom>
            <a:solidFill>
              <a:srgbClr val="1FC2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428" name="Rechteck: abgerundete Ecken 427">
              <a:extLst>
                <a:ext uri="{FF2B5EF4-FFF2-40B4-BE49-F238E27FC236}">
                  <a16:creationId xmlns:a16="http://schemas.microsoft.com/office/drawing/2014/main" id="{357E58A5-7C2D-FB5D-C574-948E1BCE2BC0}"/>
                </a:ext>
              </a:extLst>
            </p:cNvPr>
            <p:cNvSpPr/>
            <p:nvPr/>
          </p:nvSpPr>
          <p:spPr>
            <a:xfrm>
              <a:off x="10023932" y="2390074"/>
              <a:ext cx="246982" cy="201154"/>
            </a:xfrm>
            <a:prstGeom prst="roundRect">
              <a:avLst>
                <a:gd name="adj" fmla="val 28505"/>
              </a:avLst>
            </a:prstGeom>
            <a:solidFill>
              <a:srgbClr val="6BE7D2">
                <a:alpha val="8823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429" name="Rechteck: abgerundete Ecken 428">
              <a:extLst>
                <a:ext uri="{FF2B5EF4-FFF2-40B4-BE49-F238E27FC236}">
                  <a16:creationId xmlns:a16="http://schemas.microsoft.com/office/drawing/2014/main" id="{0167795E-2FE5-6327-8EDA-6F4ADF8E9367}"/>
                </a:ext>
              </a:extLst>
            </p:cNvPr>
            <p:cNvSpPr/>
            <p:nvPr/>
          </p:nvSpPr>
          <p:spPr>
            <a:xfrm>
              <a:off x="9883300" y="2490104"/>
              <a:ext cx="246981" cy="205471"/>
            </a:xfrm>
            <a:prstGeom prst="roundRect">
              <a:avLst>
                <a:gd name="adj" fmla="val 29415"/>
              </a:avLst>
            </a:prstGeom>
            <a:solidFill>
              <a:srgbClr val="ACF2E6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</p:grpSp>
      <p:grpSp>
        <p:nvGrpSpPr>
          <p:cNvPr id="431" name="Gruppieren 430">
            <a:extLst>
              <a:ext uri="{FF2B5EF4-FFF2-40B4-BE49-F238E27FC236}">
                <a16:creationId xmlns:a16="http://schemas.microsoft.com/office/drawing/2014/main" id="{B608A358-444F-BCAE-9EB3-8F03BBD67B6A}"/>
              </a:ext>
            </a:extLst>
          </p:cNvPr>
          <p:cNvGrpSpPr>
            <a:grpSpLocks noChangeAspect="1"/>
          </p:cNvGrpSpPr>
          <p:nvPr/>
        </p:nvGrpSpPr>
        <p:grpSpPr>
          <a:xfrm>
            <a:off x="3434620" y="2121874"/>
            <a:ext cx="252886" cy="236135"/>
            <a:chOff x="9836777" y="2327948"/>
            <a:chExt cx="434137" cy="367627"/>
          </a:xfrm>
        </p:grpSpPr>
        <p:sp>
          <p:nvSpPr>
            <p:cNvPr id="432" name="Rechteck: abgerundete Ecken 431">
              <a:extLst>
                <a:ext uri="{FF2B5EF4-FFF2-40B4-BE49-F238E27FC236}">
                  <a16:creationId xmlns:a16="http://schemas.microsoft.com/office/drawing/2014/main" id="{75CD9C98-D600-F0AB-4DE5-DD9DB4D02488}"/>
                </a:ext>
              </a:extLst>
            </p:cNvPr>
            <p:cNvSpPr/>
            <p:nvPr/>
          </p:nvSpPr>
          <p:spPr>
            <a:xfrm>
              <a:off x="9836777" y="2327948"/>
              <a:ext cx="246981" cy="201154"/>
            </a:xfrm>
            <a:prstGeom prst="roundRect">
              <a:avLst>
                <a:gd name="adj" fmla="val 29689"/>
              </a:avLst>
            </a:prstGeom>
            <a:solidFill>
              <a:srgbClr val="B4CE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B4CE82"/>
                </a:solidFill>
              </a:endParaRPr>
            </a:p>
          </p:txBody>
        </p:sp>
        <p:sp>
          <p:nvSpPr>
            <p:cNvPr id="433" name="Rechteck: abgerundete Ecken 432">
              <a:extLst>
                <a:ext uri="{FF2B5EF4-FFF2-40B4-BE49-F238E27FC236}">
                  <a16:creationId xmlns:a16="http://schemas.microsoft.com/office/drawing/2014/main" id="{44658C21-3E44-BCAE-B77E-0F5704B371D3}"/>
                </a:ext>
              </a:extLst>
            </p:cNvPr>
            <p:cNvSpPr/>
            <p:nvPr/>
          </p:nvSpPr>
          <p:spPr>
            <a:xfrm>
              <a:off x="10023932" y="2390074"/>
              <a:ext cx="246982" cy="201154"/>
            </a:xfrm>
            <a:prstGeom prst="roundRect">
              <a:avLst>
                <a:gd name="adj" fmla="val 28505"/>
              </a:avLst>
            </a:prstGeom>
            <a:solidFill>
              <a:srgbClr val="C6D99F">
                <a:alpha val="8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434" name="Rechteck: abgerundete Ecken 433">
              <a:extLst>
                <a:ext uri="{FF2B5EF4-FFF2-40B4-BE49-F238E27FC236}">
                  <a16:creationId xmlns:a16="http://schemas.microsoft.com/office/drawing/2014/main" id="{2E36012E-E897-0D19-C1D0-3E2BBDE34D2B}"/>
                </a:ext>
              </a:extLst>
            </p:cNvPr>
            <p:cNvSpPr/>
            <p:nvPr/>
          </p:nvSpPr>
          <p:spPr>
            <a:xfrm>
              <a:off x="9883300" y="2490104"/>
              <a:ext cx="246981" cy="205471"/>
            </a:xfrm>
            <a:prstGeom prst="roundRect">
              <a:avLst>
                <a:gd name="adj" fmla="val 29415"/>
              </a:avLst>
            </a:prstGeom>
            <a:solidFill>
              <a:srgbClr val="D6E4BA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FC53785F-3D8F-60A4-D874-E4489118D1A9}"/>
              </a:ext>
            </a:extLst>
          </p:cNvPr>
          <p:cNvGrpSpPr>
            <a:grpSpLocks noChangeAspect="1"/>
          </p:cNvGrpSpPr>
          <p:nvPr/>
        </p:nvGrpSpPr>
        <p:grpSpPr>
          <a:xfrm>
            <a:off x="3434620" y="3608107"/>
            <a:ext cx="252886" cy="236135"/>
            <a:chOff x="9836777" y="2327948"/>
            <a:chExt cx="434137" cy="367627"/>
          </a:xfrm>
        </p:grpSpPr>
        <p:sp>
          <p:nvSpPr>
            <p:cNvPr id="436" name="Rechteck: abgerundete Ecken 435">
              <a:extLst>
                <a:ext uri="{FF2B5EF4-FFF2-40B4-BE49-F238E27FC236}">
                  <a16:creationId xmlns:a16="http://schemas.microsoft.com/office/drawing/2014/main" id="{67F35E8D-924A-8EC8-4470-EF663F948365}"/>
                </a:ext>
              </a:extLst>
            </p:cNvPr>
            <p:cNvSpPr/>
            <p:nvPr/>
          </p:nvSpPr>
          <p:spPr>
            <a:xfrm>
              <a:off x="9836777" y="2327948"/>
              <a:ext cx="246981" cy="201154"/>
            </a:xfrm>
            <a:prstGeom prst="roundRect">
              <a:avLst>
                <a:gd name="adj" fmla="val 2968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C000"/>
                </a:solidFill>
              </a:endParaRPr>
            </a:p>
          </p:txBody>
        </p:sp>
        <p:sp>
          <p:nvSpPr>
            <p:cNvPr id="437" name="Rechteck: abgerundete Ecken 436">
              <a:extLst>
                <a:ext uri="{FF2B5EF4-FFF2-40B4-BE49-F238E27FC236}">
                  <a16:creationId xmlns:a16="http://schemas.microsoft.com/office/drawing/2014/main" id="{353D2991-122C-BDC5-2EF7-33DD12220C44}"/>
                </a:ext>
              </a:extLst>
            </p:cNvPr>
            <p:cNvSpPr/>
            <p:nvPr/>
          </p:nvSpPr>
          <p:spPr>
            <a:xfrm>
              <a:off x="10023932" y="2390074"/>
              <a:ext cx="246982" cy="201154"/>
            </a:xfrm>
            <a:prstGeom prst="roundRect">
              <a:avLst>
                <a:gd name="adj" fmla="val 28505"/>
              </a:avLst>
            </a:prstGeom>
            <a:solidFill>
              <a:srgbClr val="FFD347">
                <a:alpha val="8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C000"/>
                </a:solidFill>
              </a:endParaRPr>
            </a:p>
          </p:txBody>
        </p:sp>
        <p:sp>
          <p:nvSpPr>
            <p:cNvPr id="438" name="Rechteck: abgerundete Ecken 437">
              <a:extLst>
                <a:ext uri="{FF2B5EF4-FFF2-40B4-BE49-F238E27FC236}">
                  <a16:creationId xmlns:a16="http://schemas.microsoft.com/office/drawing/2014/main" id="{3E921238-03C8-7DC4-47C6-F3D11B1A4A5B}"/>
                </a:ext>
              </a:extLst>
            </p:cNvPr>
            <p:cNvSpPr/>
            <p:nvPr/>
          </p:nvSpPr>
          <p:spPr>
            <a:xfrm>
              <a:off x="9883300" y="2490104"/>
              <a:ext cx="246981" cy="205471"/>
            </a:xfrm>
            <a:prstGeom prst="roundRect">
              <a:avLst>
                <a:gd name="adj" fmla="val 29415"/>
              </a:avLst>
            </a:prstGeom>
            <a:solidFill>
              <a:srgbClr val="FFE79B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C000"/>
                </a:solidFill>
              </a:endParaRPr>
            </a:p>
          </p:txBody>
        </p:sp>
      </p:grpSp>
      <p:sp>
        <p:nvSpPr>
          <p:cNvPr id="494" name="Textfeld 493">
            <a:extLst>
              <a:ext uri="{FF2B5EF4-FFF2-40B4-BE49-F238E27FC236}">
                <a16:creationId xmlns:a16="http://schemas.microsoft.com/office/drawing/2014/main" id="{B0552760-0E7D-A8CC-4FD8-4AB03BCF97FF}"/>
              </a:ext>
            </a:extLst>
          </p:cNvPr>
          <p:cNvSpPr txBox="1"/>
          <p:nvPr/>
        </p:nvSpPr>
        <p:spPr>
          <a:xfrm>
            <a:off x="5518992" y="2485329"/>
            <a:ext cx="2052000" cy="83099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de-DE" sz="2400" b="1" dirty="0" err="1">
                <a:solidFill>
                  <a:srgbClr val="7F7F7F"/>
                </a:solidFill>
              </a:rPr>
              <a:t>Metadata</a:t>
            </a:r>
            <a:r>
              <a:rPr lang="de-DE" sz="2400" b="1" dirty="0">
                <a:solidFill>
                  <a:srgbClr val="7F7F7F"/>
                </a:solidFill>
              </a:rPr>
              <a:t> </a:t>
            </a:r>
            <a:r>
              <a:rPr lang="de-DE" sz="2400" b="1" dirty="0" err="1">
                <a:solidFill>
                  <a:srgbClr val="7F7F7F"/>
                </a:solidFill>
              </a:rPr>
              <a:t>Annotations</a:t>
            </a:r>
            <a:endParaRPr lang="de-DE" sz="2400" b="1" dirty="0">
              <a:solidFill>
                <a:srgbClr val="7F7F7F"/>
              </a:solidFill>
            </a:endParaRPr>
          </a:p>
        </p:txBody>
      </p:sp>
      <p:cxnSp>
        <p:nvCxnSpPr>
          <p:cNvPr id="495" name="Verbinder: gekrümmt 494">
            <a:extLst>
              <a:ext uri="{FF2B5EF4-FFF2-40B4-BE49-F238E27FC236}">
                <a16:creationId xmlns:a16="http://schemas.microsoft.com/office/drawing/2014/main" id="{E2DF315C-98FA-B10C-0701-C96D4302CF54}"/>
              </a:ext>
            </a:extLst>
          </p:cNvPr>
          <p:cNvCxnSpPr>
            <a:cxnSpLocks/>
            <a:stCxn id="494" idx="0"/>
            <a:endCxn id="366" idx="3"/>
          </p:cNvCxnSpPr>
          <p:nvPr/>
        </p:nvCxnSpPr>
        <p:spPr>
          <a:xfrm rot="16200000" flipV="1">
            <a:off x="5508061" y="1448397"/>
            <a:ext cx="270301" cy="1803563"/>
          </a:xfrm>
          <a:prstGeom prst="curvedConnector2">
            <a:avLst/>
          </a:prstGeom>
          <a:ln w="38100">
            <a:solidFill>
              <a:srgbClr val="B4CE8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Verbinder: gekrümmt 497">
            <a:extLst>
              <a:ext uri="{FF2B5EF4-FFF2-40B4-BE49-F238E27FC236}">
                <a16:creationId xmlns:a16="http://schemas.microsoft.com/office/drawing/2014/main" id="{3B8249A2-A42B-BA7A-B047-A0E3862EFA8E}"/>
              </a:ext>
            </a:extLst>
          </p:cNvPr>
          <p:cNvCxnSpPr>
            <a:cxnSpLocks/>
            <a:stCxn id="494" idx="2"/>
            <a:endCxn id="349" idx="3"/>
          </p:cNvCxnSpPr>
          <p:nvPr/>
        </p:nvCxnSpPr>
        <p:spPr>
          <a:xfrm rot="5400000">
            <a:off x="5453520" y="2620394"/>
            <a:ext cx="395541" cy="1787405"/>
          </a:xfrm>
          <a:prstGeom prst="curvedConnector2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Verbinder: gekrümmt 5">
            <a:extLst>
              <a:ext uri="{FF2B5EF4-FFF2-40B4-BE49-F238E27FC236}">
                <a16:creationId xmlns:a16="http://schemas.microsoft.com/office/drawing/2014/main" id="{F23F22E3-011A-0FED-A06C-119B9B9AB236}"/>
              </a:ext>
            </a:extLst>
          </p:cNvPr>
          <p:cNvCxnSpPr>
            <a:cxnSpLocks/>
            <a:endCxn id="338" idx="3"/>
          </p:cNvCxnSpPr>
          <p:nvPr/>
        </p:nvCxnSpPr>
        <p:spPr>
          <a:xfrm rot="5400000">
            <a:off x="4215710" y="3869100"/>
            <a:ext cx="3137664" cy="2107540"/>
          </a:xfrm>
          <a:prstGeom prst="curvedConnector2">
            <a:avLst/>
          </a:prstGeom>
          <a:ln w="38100">
            <a:solidFill>
              <a:srgbClr val="1FC2A7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47B1A2FC-57C6-A69B-6660-C44CC8BF3DB2}"/>
              </a:ext>
            </a:extLst>
          </p:cNvPr>
          <p:cNvGrpSpPr>
            <a:grpSpLocks noChangeAspect="1"/>
          </p:cNvGrpSpPr>
          <p:nvPr/>
        </p:nvGrpSpPr>
        <p:grpSpPr>
          <a:xfrm>
            <a:off x="7213799" y="2358009"/>
            <a:ext cx="556283" cy="519435"/>
            <a:chOff x="9836777" y="2327948"/>
            <a:chExt cx="434137" cy="367627"/>
          </a:xfrm>
        </p:grpSpPr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4FE2D9CC-141B-3047-E9F8-6512C0FEDA75}"/>
                </a:ext>
              </a:extLst>
            </p:cNvPr>
            <p:cNvSpPr/>
            <p:nvPr/>
          </p:nvSpPr>
          <p:spPr>
            <a:xfrm>
              <a:off x="9836777" y="2327948"/>
              <a:ext cx="246981" cy="201154"/>
            </a:xfrm>
            <a:prstGeom prst="roundRect">
              <a:avLst>
                <a:gd name="adj" fmla="val 29689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4CD5D633-2664-E360-1960-6E0928DCF373}"/>
                </a:ext>
              </a:extLst>
            </p:cNvPr>
            <p:cNvSpPr/>
            <p:nvPr/>
          </p:nvSpPr>
          <p:spPr>
            <a:xfrm>
              <a:off x="10023932" y="2390074"/>
              <a:ext cx="246982" cy="201154"/>
            </a:xfrm>
            <a:prstGeom prst="roundRect">
              <a:avLst>
                <a:gd name="adj" fmla="val 28505"/>
              </a:avLst>
            </a:prstGeom>
            <a:solidFill>
              <a:srgbClr val="B4B4B4">
                <a:alpha val="8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68495B2D-39A5-3AB0-E6F0-8E6527339A3C}"/>
                </a:ext>
              </a:extLst>
            </p:cNvPr>
            <p:cNvSpPr/>
            <p:nvPr/>
          </p:nvSpPr>
          <p:spPr>
            <a:xfrm>
              <a:off x="9883300" y="2490104"/>
              <a:ext cx="246981" cy="205471"/>
            </a:xfrm>
            <a:prstGeom prst="roundRect">
              <a:avLst>
                <a:gd name="adj" fmla="val 29415"/>
              </a:avLst>
            </a:prstGeom>
            <a:solidFill>
              <a:srgbClr val="CFCFC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2225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https://isa-tools.org/format/specification.html"/>
          <p:cNvSpPr txBox="1"/>
          <p:nvPr/>
        </p:nvSpPr>
        <p:spPr>
          <a:xfrm>
            <a:off x="678589" y="6027589"/>
            <a:ext cx="307713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Helvetica"/>
                <a:hlinkClick r:id="rId2"/>
              </a:defRPr>
            </a:lvl1pPr>
          </a:lstStyle>
          <a:p>
            <a:r>
              <a:rPr>
                <a:hlinkClick r:id="rId2"/>
              </a:rPr>
              <a:t>https://isa-tools.org/format/specification.html</a:t>
            </a:r>
          </a:p>
        </p:txBody>
      </p:sp>
      <p:pic>
        <p:nvPicPr>
          <p:cNvPr id="2331" name="Image" descr="Image"/>
          <p:cNvPicPr>
            <a:picLocks noChangeAspect="1"/>
          </p:cNvPicPr>
          <p:nvPr/>
        </p:nvPicPr>
        <p:blipFill rotWithShape="1">
          <a:blip r:embed="rId3"/>
          <a:srcRect l="4019" t="2090" r="35080" b="-468"/>
          <a:stretch/>
        </p:blipFill>
        <p:spPr>
          <a:xfrm>
            <a:off x="539060" y="819149"/>
            <a:ext cx="3340790" cy="5275635"/>
          </a:xfrm>
          <a:prstGeom prst="rect">
            <a:avLst/>
          </a:prstGeom>
          <a:ln w="12700">
            <a:miter lim="400000"/>
          </a:ln>
        </p:spPr>
      </p:pic>
      <p:sp>
        <p:nvSpPr>
          <p:cNvPr id="2391" name="Investigation…"/>
          <p:cNvSpPr/>
          <p:nvPr/>
        </p:nvSpPr>
        <p:spPr>
          <a:xfrm>
            <a:off x="4825285" y="915347"/>
            <a:ext cx="2029583" cy="1151133"/>
          </a:xfrm>
          <a:prstGeom prst="roundRect">
            <a:avLst>
              <a:gd name="adj" fmla="val 12500"/>
            </a:avLst>
          </a:prstGeom>
          <a:solidFill>
            <a:srgbClr val="1FC2A7"/>
          </a:solidFill>
          <a:ln w="25400">
            <a:solidFill>
              <a:srgbClr val="2D3E5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600" b="1">
                <a:solidFill>
                  <a:srgbClr val="121920"/>
                </a:solidFill>
              </a:defRPr>
            </a:pPr>
            <a:r>
              <a:rPr dirty="0"/>
              <a:t>Investigation</a:t>
            </a:r>
          </a:p>
          <a:p>
            <a:pPr algn="ctr">
              <a:defRPr sz="1600">
                <a:solidFill>
                  <a:srgbClr val="121920"/>
                </a:solidFill>
              </a:defRPr>
            </a:pPr>
            <a:endParaRPr dirty="0"/>
          </a:p>
          <a:p>
            <a:pPr algn="ctr">
              <a:defRPr sz="1600">
                <a:solidFill>
                  <a:srgbClr val="121920"/>
                </a:solidFill>
              </a:defRPr>
            </a:pPr>
            <a:r>
              <a:rPr dirty="0"/>
              <a:t>Overall goals</a:t>
            </a:r>
          </a:p>
          <a:p>
            <a:pPr algn="ctr">
              <a:defRPr sz="1600">
                <a:solidFill>
                  <a:srgbClr val="121920"/>
                </a:solidFill>
              </a:defRPr>
            </a:pPr>
            <a:r>
              <a:rPr dirty="0"/>
              <a:t>Scientific context</a:t>
            </a:r>
          </a:p>
        </p:txBody>
      </p:sp>
      <p:sp>
        <p:nvSpPr>
          <p:cNvPr id="2392" name="Study…"/>
          <p:cNvSpPr/>
          <p:nvPr/>
        </p:nvSpPr>
        <p:spPr>
          <a:xfrm>
            <a:off x="4825285" y="2853433"/>
            <a:ext cx="2029583" cy="1151134"/>
          </a:xfrm>
          <a:prstGeom prst="roundRect">
            <a:avLst>
              <a:gd name="adj" fmla="val 12500"/>
            </a:avLst>
          </a:prstGeom>
          <a:solidFill>
            <a:srgbClr val="B4CE82"/>
          </a:solidFill>
          <a:ln w="25400">
            <a:solidFill>
              <a:srgbClr val="2D3E5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600" b="1">
                <a:solidFill>
                  <a:srgbClr val="121920"/>
                </a:solidFill>
              </a:defRPr>
            </a:pPr>
            <a:r>
              <a:rPr dirty="0"/>
              <a:t>Study</a:t>
            </a:r>
          </a:p>
          <a:p>
            <a:pPr algn="ctr">
              <a:defRPr sz="1600" b="1">
                <a:solidFill>
                  <a:srgbClr val="121920"/>
                </a:solidFill>
              </a:defRPr>
            </a:pPr>
            <a:endParaRPr dirty="0"/>
          </a:p>
          <a:p>
            <a:pPr algn="ctr">
              <a:defRPr sz="1600">
                <a:solidFill>
                  <a:srgbClr val="121920"/>
                </a:solidFill>
              </a:defRPr>
            </a:pPr>
            <a:r>
              <a:rPr dirty="0"/>
              <a:t>Experimental design</a:t>
            </a:r>
          </a:p>
        </p:txBody>
      </p:sp>
      <p:sp>
        <p:nvSpPr>
          <p:cNvPr id="2393" name="Assay…"/>
          <p:cNvSpPr/>
          <p:nvPr/>
        </p:nvSpPr>
        <p:spPr>
          <a:xfrm>
            <a:off x="4825285" y="4791520"/>
            <a:ext cx="2029583" cy="1151133"/>
          </a:xfrm>
          <a:prstGeom prst="roundRect">
            <a:avLst>
              <a:gd name="adj" fmla="val 12500"/>
            </a:avLst>
          </a:prstGeom>
          <a:solidFill>
            <a:srgbClr val="FFC000"/>
          </a:solidFill>
          <a:ln w="25400">
            <a:solidFill>
              <a:srgbClr val="2D3E5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600" b="1">
                <a:solidFill>
                  <a:srgbClr val="121920"/>
                </a:solidFill>
              </a:defRPr>
            </a:pPr>
            <a:r>
              <a:t>Assay</a:t>
            </a:r>
          </a:p>
          <a:p>
            <a:pPr algn="ctr">
              <a:defRPr sz="1600" b="1">
                <a:solidFill>
                  <a:srgbClr val="121920"/>
                </a:solidFill>
              </a:defRPr>
            </a:pPr>
            <a:endParaRPr/>
          </a:p>
          <a:p>
            <a:pPr algn="ctr">
              <a:defRPr sz="1600">
                <a:solidFill>
                  <a:srgbClr val="121920"/>
                </a:solidFill>
              </a:defRPr>
            </a:pPr>
            <a:r>
              <a:t>Leading to </a:t>
            </a:r>
            <a:br/>
            <a:r>
              <a:t>(raw) data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5188F7F-2299-4F67-8C9F-CA83E8278D60}"/>
              </a:ext>
            </a:extLst>
          </p:cNvPr>
          <p:cNvGrpSpPr/>
          <p:nvPr/>
        </p:nvGrpSpPr>
        <p:grpSpPr>
          <a:xfrm>
            <a:off x="7526521" y="154007"/>
            <a:ext cx="4002540" cy="6594782"/>
            <a:chOff x="7526521" y="154007"/>
            <a:chExt cx="4002540" cy="6594782"/>
          </a:xfrm>
        </p:grpSpPr>
        <p:cxnSp>
          <p:nvCxnSpPr>
            <p:cNvPr id="69" name="Straight Connector 336">
              <a:extLst>
                <a:ext uri="{FF2B5EF4-FFF2-40B4-BE49-F238E27FC236}">
                  <a16:creationId xmlns:a16="http://schemas.microsoft.com/office/drawing/2014/main" id="{6674B866-AD00-4430-8B53-DCEAEAC56D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50988" y="712169"/>
              <a:ext cx="0" cy="57895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uppieren 415">
              <a:extLst>
                <a:ext uri="{FF2B5EF4-FFF2-40B4-BE49-F238E27FC236}">
                  <a16:creationId xmlns:a16="http://schemas.microsoft.com/office/drawing/2014/main" id="{E475A8BB-110E-4E43-BDD4-7FA760AB9A4A}"/>
                </a:ext>
              </a:extLst>
            </p:cNvPr>
            <p:cNvGrpSpPr/>
            <p:nvPr/>
          </p:nvGrpSpPr>
          <p:grpSpPr>
            <a:xfrm>
              <a:off x="8545307" y="1216492"/>
              <a:ext cx="2775029" cy="1046861"/>
              <a:chOff x="5386439" y="892367"/>
              <a:chExt cx="2775029" cy="1046861"/>
            </a:xfrm>
          </p:grpSpPr>
          <p:grpSp>
            <p:nvGrpSpPr>
              <p:cNvPr id="71" name="Gruppieren 361">
                <a:extLst>
                  <a:ext uri="{FF2B5EF4-FFF2-40B4-BE49-F238E27FC236}">
                    <a16:creationId xmlns:a16="http://schemas.microsoft.com/office/drawing/2014/main" id="{374B918A-86F1-42E5-A303-CE1F4CB4755A}"/>
                  </a:ext>
                </a:extLst>
              </p:cNvPr>
              <p:cNvGrpSpPr/>
              <p:nvPr/>
            </p:nvGrpSpPr>
            <p:grpSpPr>
              <a:xfrm>
                <a:off x="5906322" y="1509201"/>
                <a:ext cx="1492339" cy="311657"/>
                <a:chOff x="-1392391" y="5397974"/>
                <a:chExt cx="3127804" cy="653204"/>
              </a:xfrm>
            </p:grpSpPr>
            <p:cxnSp>
              <p:nvCxnSpPr>
                <p:cNvPr id="84" name="Straight Connector 337">
                  <a:extLst>
                    <a:ext uri="{FF2B5EF4-FFF2-40B4-BE49-F238E27FC236}">
                      <a16:creationId xmlns:a16="http://schemas.microsoft.com/office/drawing/2014/main" id="{F9C227CC-B3F3-492A-9D3A-7BD2917A39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92391" y="5724576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338">
                  <a:extLst>
                    <a:ext uri="{FF2B5EF4-FFF2-40B4-BE49-F238E27FC236}">
                      <a16:creationId xmlns:a16="http://schemas.microsoft.com/office/drawing/2014/main" id="{75BCE36D-9432-4DCF-8A47-CCFA9412C1A1}"/>
                    </a:ext>
                  </a:extLst>
                </p:cNvPr>
                <p:cNvSpPr txBox="1"/>
                <p:nvPr/>
              </p:nvSpPr>
              <p:spPr>
                <a:xfrm>
                  <a:off x="2" y="5401411"/>
                  <a:ext cx="1735411" cy="5805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Protocols</a:t>
                  </a:r>
                  <a:endParaRPr lang="de-DE" sz="1200" dirty="0"/>
                </a:p>
              </p:txBody>
            </p:sp>
            <p:pic>
              <p:nvPicPr>
                <p:cNvPr id="86" name="Graphic 324" descr="Open folder with solid fill">
                  <a:extLst>
                    <a:ext uri="{FF2B5EF4-FFF2-40B4-BE49-F238E27FC236}">
                      <a16:creationId xmlns:a16="http://schemas.microsoft.com/office/drawing/2014/main" id="{FACC09D0-B954-496F-8288-A303EB5A89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71191" y="5397974"/>
                  <a:ext cx="653204" cy="653204"/>
                </a:xfrm>
                <a:prstGeom prst="rect">
                  <a:avLst/>
                </a:prstGeom>
              </p:spPr>
            </p:pic>
          </p:grpSp>
          <p:grpSp>
            <p:nvGrpSpPr>
              <p:cNvPr id="72" name="Gruppieren 405">
                <a:extLst>
                  <a:ext uri="{FF2B5EF4-FFF2-40B4-BE49-F238E27FC236}">
                    <a16:creationId xmlns:a16="http://schemas.microsoft.com/office/drawing/2014/main" id="{2E4EEB61-3FDB-4DBF-A368-236F644AB461}"/>
                  </a:ext>
                </a:extLst>
              </p:cNvPr>
              <p:cNvGrpSpPr/>
              <p:nvPr/>
            </p:nvGrpSpPr>
            <p:grpSpPr>
              <a:xfrm>
                <a:off x="5386439" y="892367"/>
                <a:ext cx="2775029" cy="1046861"/>
                <a:chOff x="5386439" y="892367"/>
                <a:chExt cx="2775029" cy="1046861"/>
              </a:xfrm>
            </p:grpSpPr>
            <p:cxnSp>
              <p:nvCxnSpPr>
                <p:cNvPr id="73" name="Straight Connector 336">
                  <a:extLst>
                    <a:ext uri="{FF2B5EF4-FFF2-40B4-BE49-F238E27FC236}">
                      <a16:creationId xmlns:a16="http://schemas.microsoft.com/office/drawing/2014/main" id="{E4955748-7A1C-4F57-8F4A-FE94F0BF58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06279" y="1147228"/>
                  <a:ext cx="0" cy="792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331">
                  <a:extLst>
                    <a:ext uri="{FF2B5EF4-FFF2-40B4-BE49-F238E27FC236}">
                      <a16:creationId xmlns:a16="http://schemas.microsoft.com/office/drawing/2014/main" id="{ACF50EDC-0073-4808-94F7-B2400E402A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86439" y="1070094"/>
                  <a:ext cx="42940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332">
                  <a:extLst>
                    <a:ext uri="{FF2B5EF4-FFF2-40B4-BE49-F238E27FC236}">
                      <a16:creationId xmlns:a16="http://schemas.microsoft.com/office/drawing/2014/main" id="{7602E8AC-D7B4-4EBD-8536-DB5E8A262E82}"/>
                    </a:ext>
                  </a:extLst>
                </p:cNvPr>
                <p:cNvSpPr txBox="1"/>
                <p:nvPr/>
              </p:nvSpPr>
              <p:spPr>
                <a:xfrm>
                  <a:off x="6040243" y="892367"/>
                  <a:ext cx="2121225" cy="215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&lt;Study Name&gt;</a:t>
                  </a:r>
                  <a:endParaRPr lang="de-DE" sz="1200" dirty="0"/>
                </a:p>
              </p:txBody>
            </p:sp>
            <p:pic>
              <p:nvPicPr>
                <p:cNvPr id="76" name="Graphic 320" descr="Open folder with solid fill">
                  <a:extLst>
                    <a:ext uri="{FF2B5EF4-FFF2-40B4-BE49-F238E27FC236}">
                      <a16:creationId xmlns:a16="http://schemas.microsoft.com/office/drawing/2014/main" id="{6ECB8338-92E8-4033-A023-BEB9CB0660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73308" y="910544"/>
                  <a:ext cx="311657" cy="311657"/>
                </a:xfrm>
                <a:prstGeom prst="rect">
                  <a:avLst/>
                </a:prstGeom>
              </p:spPr>
            </p:pic>
            <p:grpSp>
              <p:nvGrpSpPr>
                <p:cNvPr id="77" name="Gruppieren 360">
                  <a:extLst>
                    <a:ext uri="{FF2B5EF4-FFF2-40B4-BE49-F238E27FC236}">
                      <a16:creationId xmlns:a16="http://schemas.microsoft.com/office/drawing/2014/main" id="{AF50DFC4-9D36-4DB5-96D1-3969A82A26BB}"/>
                    </a:ext>
                  </a:extLst>
                </p:cNvPr>
                <p:cNvGrpSpPr/>
                <p:nvPr/>
              </p:nvGrpSpPr>
              <p:grpSpPr>
                <a:xfrm>
                  <a:off x="5906322" y="1224578"/>
                  <a:ext cx="1884945" cy="311657"/>
                  <a:chOff x="-1392391" y="3457935"/>
                  <a:chExt cx="3950668" cy="653204"/>
                </a:xfrm>
              </p:grpSpPr>
              <p:cxnSp>
                <p:nvCxnSpPr>
                  <p:cNvPr id="81" name="Straight Connector 337">
                    <a:extLst>
                      <a:ext uri="{FF2B5EF4-FFF2-40B4-BE49-F238E27FC236}">
                        <a16:creationId xmlns:a16="http://schemas.microsoft.com/office/drawing/2014/main" id="{4EC1FC53-A0C8-4FD9-969E-0B5B9D279B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1392391" y="3784537"/>
                    <a:ext cx="900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TextBox 338">
                    <a:extLst>
                      <a:ext uri="{FF2B5EF4-FFF2-40B4-BE49-F238E27FC236}">
                        <a16:creationId xmlns:a16="http://schemas.microsoft.com/office/drawing/2014/main" id="{AB8A10FC-2459-4F36-9442-8CAE72805316}"/>
                      </a:ext>
                    </a:extLst>
                  </p:cNvPr>
                  <p:cNvSpPr txBox="1"/>
                  <p:nvPr/>
                </p:nvSpPr>
                <p:spPr>
                  <a:xfrm>
                    <a:off x="1" y="3461372"/>
                    <a:ext cx="2558276" cy="5805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200" dirty="0"/>
                      <a:t>Resources</a:t>
                    </a:r>
                    <a:endParaRPr lang="de-DE" sz="1200" i="1" dirty="0">
                      <a:solidFill>
                        <a:srgbClr val="B4CE82"/>
                      </a:solidFill>
                    </a:endParaRPr>
                  </a:p>
                </p:txBody>
              </p:sp>
              <p:pic>
                <p:nvPicPr>
                  <p:cNvPr id="83" name="Graphic 324" descr="Open folder with solid fill">
                    <a:extLst>
                      <a:ext uri="{FF2B5EF4-FFF2-40B4-BE49-F238E27FC236}">
                        <a16:creationId xmlns:a16="http://schemas.microsoft.com/office/drawing/2014/main" id="{717A1DB8-EF92-4887-92E3-BD027B9DF2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571191" y="3457935"/>
                    <a:ext cx="653204" cy="653204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80" name="Straight Connector 337">
                  <a:extLst>
                    <a:ext uri="{FF2B5EF4-FFF2-40B4-BE49-F238E27FC236}">
                      <a16:creationId xmlns:a16="http://schemas.microsoft.com/office/drawing/2014/main" id="{41671905-CC7C-48CA-9735-97C2636B30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06322" y="1934199"/>
                  <a:ext cx="42940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7" name="Gruppieren 416">
              <a:extLst>
                <a:ext uri="{FF2B5EF4-FFF2-40B4-BE49-F238E27FC236}">
                  <a16:creationId xmlns:a16="http://schemas.microsoft.com/office/drawing/2014/main" id="{66CEA001-BD71-4AA5-A718-42FC7378C42F}"/>
                </a:ext>
              </a:extLst>
            </p:cNvPr>
            <p:cNvGrpSpPr/>
            <p:nvPr/>
          </p:nvGrpSpPr>
          <p:grpSpPr>
            <a:xfrm>
              <a:off x="8545307" y="2713944"/>
              <a:ext cx="2775029" cy="1041388"/>
              <a:chOff x="5386439" y="2322850"/>
              <a:chExt cx="2775029" cy="1041388"/>
            </a:xfrm>
          </p:grpSpPr>
          <p:grpSp>
            <p:nvGrpSpPr>
              <p:cNvPr id="88" name="Gruppieren 343">
                <a:extLst>
                  <a:ext uri="{FF2B5EF4-FFF2-40B4-BE49-F238E27FC236}">
                    <a16:creationId xmlns:a16="http://schemas.microsoft.com/office/drawing/2014/main" id="{6544D12A-95D8-4511-91FB-487E9B9657D8}"/>
                  </a:ext>
                </a:extLst>
              </p:cNvPr>
              <p:cNvGrpSpPr/>
              <p:nvPr/>
            </p:nvGrpSpPr>
            <p:grpSpPr>
              <a:xfrm>
                <a:off x="5906502" y="2932472"/>
                <a:ext cx="1492340" cy="311657"/>
                <a:chOff x="-1392391" y="10791619"/>
                <a:chExt cx="3127806" cy="653204"/>
              </a:xfrm>
            </p:grpSpPr>
            <p:cxnSp>
              <p:nvCxnSpPr>
                <p:cNvPr id="101" name="Straight Connector 337">
                  <a:extLst>
                    <a:ext uri="{FF2B5EF4-FFF2-40B4-BE49-F238E27FC236}">
                      <a16:creationId xmlns:a16="http://schemas.microsoft.com/office/drawing/2014/main" id="{ADD15D33-1671-41ED-80E6-1904199697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92391" y="11118221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TextBox 338">
                  <a:extLst>
                    <a:ext uri="{FF2B5EF4-FFF2-40B4-BE49-F238E27FC236}">
                      <a16:creationId xmlns:a16="http://schemas.microsoft.com/office/drawing/2014/main" id="{110E2D64-D538-4D9E-B682-D954647D35DC}"/>
                    </a:ext>
                  </a:extLst>
                </p:cNvPr>
                <p:cNvSpPr txBox="1"/>
                <p:nvPr/>
              </p:nvSpPr>
              <p:spPr>
                <a:xfrm>
                  <a:off x="4" y="10795056"/>
                  <a:ext cx="1735411" cy="5805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Protocols</a:t>
                  </a:r>
                  <a:endParaRPr lang="de-DE" sz="1200" dirty="0">
                    <a:solidFill>
                      <a:srgbClr val="FFC000"/>
                    </a:solidFill>
                  </a:endParaRPr>
                </a:p>
              </p:txBody>
            </p:sp>
            <p:pic>
              <p:nvPicPr>
                <p:cNvPr id="103" name="Graphic 324" descr="Open folder with solid fill">
                  <a:extLst>
                    <a:ext uri="{FF2B5EF4-FFF2-40B4-BE49-F238E27FC236}">
                      <a16:creationId xmlns:a16="http://schemas.microsoft.com/office/drawing/2014/main" id="{E6C7ECC4-CB7A-480F-AE75-C94371751D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71191" y="10791619"/>
                  <a:ext cx="653204" cy="653204"/>
                </a:xfrm>
                <a:prstGeom prst="rect">
                  <a:avLst/>
                </a:prstGeom>
              </p:spPr>
            </p:pic>
          </p:grpSp>
          <p:grpSp>
            <p:nvGrpSpPr>
              <p:cNvPr id="89" name="Gruppieren 404">
                <a:extLst>
                  <a:ext uri="{FF2B5EF4-FFF2-40B4-BE49-F238E27FC236}">
                    <a16:creationId xmlns:a16="http://schemas.microsoft.com/office/drawing/2014/main" id="{E12E60F7-D4B2-404F-B509-1D8B6DCE7CB2}"/>
                  </a:ext>
                </a:extLst>
              </p:cNvPr>
              <p:cNvGrpSpPr/>
              <p:nvPr/>
            </p:nvGrpSpPr>
            <p:grpSpPr>
              <a:xfrm>
                <a:off x="5386439" y="2322850"/>
                <a:ext cx="2775029" cy="1041388"/>
                <a:chOff x="5386439" y="2322850"/>
                <a:chExt cx="2775029" cy="1041388"/>
              </a:xfrm>
            </p:grpSpPr>
            <p:cxnSp>
              <p:nvCxnSpPr>
                <p:cNvPr id="90" name="Straight Connector 336">
                  <a:extLst>
                    <a:ext uri="{FF2B5EF4-FFF2-40B4-BE49-F238E27FC236}">
                      <a16:creationId xmlns:a16="http://schemas.microsoft.com/office/drawing/2014/main" id="{CC1CF549-492A-45C4-BCA5-7EE00372DF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06279" y="2572238"/>
                  <a:ext cx="0" cy="792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331">
                  <a:extLst>
                    <a:ext uri="{FF2B5EF4-FFF2-40B4-BE49-F238E27FC236}">
                      <a16:creationId xmlns:a16="http://schemas.microsoft.com/office/drawing/2014/main" id="{234B9A63-2584-4BBB-B10C-89537A41BC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86439" y="2500577"/>
                  <a:ext cx="42940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332">
                  <a:extLst>
                    <a:ext uri="{FF2B5EF4-FFF2-40B4-BE49-F238E27FC236}">
                      <a16:creationId xmlns:a16="http://schemas.microsoft.com/office/drawing/2014/main" id="{ADA8A75E-8904-4472-AF32-E95CC5622C5B}"/>
                    </a:ext>
                  </a:extLst>
                </p:cNvPr>
                <p:cNvSpPr txBox="1"/>
                <p:nvPr/>
              </p:nvSpPr>
              <p:spPr>
                <a:xfrm>
                  <a:off x="6040243" y="2322850"/>
                  <a:ext cx="2121225" cy="215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&lt;Assay Name&gt;</a:t>
                  </a:r>
                  <a:endParaRPr lang="de-DE" sz="1200" dirty="0"/>
                </a:p>
              </p:txBody>
            </p:sp>
            <p:pic>
              <p:nvPicPr>
                <p:cNvPr id="93" name="Graphic 320" descr="Open folder with solid fill">
                  <a:extLst>
                    <a:ext uri="{FF2B5EF4-FFF2-40B4-BE49-F238E27FC236}">
                      <a16:creationId xmlns:a16="http://schemas.microsoft.com/office/drawing/2014/main" id="{E8DD91E9-89BA-4B5E-B7B4-88B22D7804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73308" y="2341027"/>
                  <a:ext cx="311657" cy="311657"/>
                </a:xfrm>
                <a:prstGeom prst="rect">
                  <a:avLst/>
                </a:prstGeom>
              </p:spPr>
            </p:pic>
            <p:grpSp>
              <p:nvGrpSpPr>
                <p:cNvPr id="94" name="Gruppieren 342">
                  <a:extLst>
                    <a:ext uri="{FF2B5EF4-FFF2-40B4-BE49-F238E27FC236}">
                      <a16:creationId xmlns:a16="http://schemas.microsoft.com/office/drawing/2014/main" id="{9574DC1A-3702-42C5-960E-04283F309DB9}"/>
                    </a:ext>
                  </a:extLst>
                </p:cNvPr>
                <p:cNvGrpSpPr/>
                <p:nvPr/>
              </p:nvGrpSpPr>
              <p:grpSpPr>
                <a:xfrm>
                  <a:off x="5906502" y="2655061"/>
                  <a:ext cx="2164888" cy="311657"/>
                  <a:chOff x="-1392391" y="9392882"/>
                  <a:chExt cx="4537404" cy="653204"/>
                </a:xfrm>
              </p:grpSpPr>
              <p:cxnSp>
                <p:nvCxnSpPr>
                  <p:cNvPr id="98" name="Straight Connector 337">
                    <a:extLst>
                      <a:ext uri="{FF2B5EF4-FFF2-40B4-BE49-F238E27FC236}">
                        <a16:creationId xmlns:a16="http://schemas.microsoft.com/office/drawing/2014/main" id="{73237FBF-3474-49EA-9111-8412458B72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1392391" y="9719484"/>
                    <a:ext cx="900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9" name="TextBox 338">
                    <a:extLst>
                      <a:ext uri="{FF2B5EF4-FFF2-40B4-BE49-F238E27FC236}">
                        <a16:creationId xmlns:a16="http://schemas.microsoft.com/office/drawing/2014/main" id="{93E4B5E8-7311-4081-9FB4-C47AC6B56A72}"/>
                      </a:ext>
                    </a:extLst>
                  </p:cNvPr>
                  <p:cNvSpPr txBox="1"/>
                  <p:nvPr/>
                </p:nvSpPr>
                <p:spPr>
                  <a:xfrm>
                    <a:off x="2" y="9396319"/>
                    <a:ext cx="3145011" cy="5805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200" dirty="0"/>
                      <a:t>Dataset</a:t>
                    </a:r>
                    <a:endParaRPr lang="de-DE" sz="1200" dirty="0">
                      <a:solidFill>
                        <a:srgbClr val="FFC000"/>
                      </a:solidFill>
                    </a:endParaRPr>
                  </a:p>
                </p:txBody>
              </p:sp>
              <p:pic>
                <p:nvPicPr>
                  <p:cNvPr id="100" name="Graphic 324" descr="Open folder with solid fill">
                    <a:extLst>
                      <a:ext uri="{FF2B5EF4-FFF2-40B4-BE49-F238E27FC236}">
                        <a16:creationId xmlns:a16="http://schemas.microsoft.com/office/drawing/2014/main" id="{7B2DD9A8-B173-40BE-826A-5EBF5F2960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571191" y="9392882"/>
                    <a:ext cx="653204" cy="653204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7" name="Straight Connector 337">
                  <a:extLst>
                    <a:ext uri="{FF2B5EF4-FFF2-40B4-BE49-F238E27FC236}">
                      <a16:creationId xmlns:a16="http://schemas.microsoft.com/office/drawing/2014/main" id="{7407A149-828D-442A-8D43-755DFBE0BB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06502" y="3364069"/>
                  <a:ext cx="42940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5" name="Gruppieren 403">
              <a:extLst>
                <a:ext uri="{FF2B5EF4-FFF2-40B4-BE49-F238E27FC236}">
                  <a16:creationId xmlns:a16="http://schemas.microsoft.com/office/drawing/2014/main" id="{3ED3E3A5-F152-45BD-A816-48BBAEE01479}"/>
                </a:ext>
              </a:extLst>
            </p:cNvPr>
            <p:cNvGrpSpPr/>
            <p:nvPr/>
          </p:nvGrpSpPr>
          <p:grpSpPr>
            <a:xfrm>
              <a:off x="8545307" y="4240726"/>
              <a:ext cx="2983754" cy="944073"/>
              <a:chOff x="5386439" y="3752716"/>
              <a:chExt cx="2983754" cy="944073"/>
            </a:xfrm>
          </p:grpSpPr>
          <p:cxnSp>
            <p:nvCxnSpPr>
              <p:cNvPr id="106" name="Straight Connector 336">
                <a:extLst>
                  <a:ext uri="{FF2B5EF4-FFF2-40B4-BE49-F238E27FC236}">
                    <a16:creationId xmlns:a16="http://schemas.microsoft.com/office/drawing/2014/main" id="{100478E1-B970-4968-86BF-1C479A52D7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279" y="3999732"/>
                <a:ext cx="0" cy="504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331">
                <a:extLst>
                  <a:ext uri="{FF2B5EF4-FFF2-40B4-BE49-F238E27FC236}">
                    <a16:creationId xmlns:a16="http://schemas.microsoft.com/office/drawing/2014/main" id="{8050AD44-CEBD-4D60-8C60-1D315C16CD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6439" y="3908545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332">
                <a:extLst>
                  <a:ext uri="{FF2B5EF4-FFF2-40B4-BE49-F238E27FC236}">
                    <a16:creationId xmlns:a16="http://schemas.microsoft.com/office/drawing/2014/main" id="{BDD46F1D-4DF2-493F-AA6A-C9DAFA040964}"/>
                  </a:ext>
                </a:extLst>
              </p:cNvPr>
              <p:cNvSpPr txBox="1"/>
              <p:nvPr/>
            </p:nvSpPr>
            <p:spPr>
              <a:xfrm>
                <a:off x="6040243" y="3754356"/>
                <a:ext cx="2121224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&lt;Workflow Name&gt;</a:t>
                </a:r>
                <a:endParaRPr lang="de-DE" sz="1200" dirty="0"/>
              </a:p>
            </p:txBody>
          </p:sp>
          <p:pic>
            <p:nvPicPr>
              <p:cNvPr id="109" name="Graphic 320" descr="Open folder with solid fill">
                <a:extLst>
                  <a:ext uri="{FF2B5EF4-FFF2-40B4-BE49-F238E27FC236}">
                    <a16:creationId xmlns:a16="http://schemas.microsoft.com/office/drawing/2014/main" id="{79EE153A-2CDB-4CBD-B1D7-50308C74D5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773308" y="3752716"/>
                <a:ext cx="311657" cy="311657"/>
              </a:xfrm>
              <a:prstGeom prst="rect">
                <a:avLst/>
              </a:prstGeom>
            </p:spPr>
          </p:pic>
          <p:grpSp>
            <p:nvGrpSpPr>
              <p:cNvPr id="110" name="Gruppieren 397">
                <a:extLst>
                  <a:ext uri="{FF2B5EF4-FFF2-40B4-BE49-F238E27FC236}">
                    <a16:creationId xmlns:a16="http://schemas.microsoft.com/office/drawing/2014/main" id="{4B71B3CE-43AA-4C9F-AA9D-3D8A4BFD4C0A}"/>
                  </a:ext>
                </a:extLst>
              </p:cNvPr>
              <p:cNvGrpSpPr/>
              <p:nvPr/>
            </p:nvGrpSpPr>
            <p:grpSpPr>
              <a:xfrm>
                <a:off x="5906502" y="4075701"/>
                <a:ext cx="1753334" cy="286434"/>
                <a:chOff x="5906502" y="4122836"/>
                <a:chExt cx="1753334" cy="286434"/>
              </a:xfrm>
            </p:grpSpPr>
            <p:cxnSp>
              <p:nvCxnSpPr>
                <p:cNvPr id="115" name="Straight Connector 337">
                  <a:extLst>
                    <a:ext uri="{FF2B5EF4-FFF2-40B4-BE49-F238E27FC236}">
                      <a16:creationId xmlns:a16="http://schemas.microsoft.com/office/drawing/2014/main" id="{945A9C19-5602-4866-90B4-3883810569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06502" y="4263833"/>
                  <a:ext cx="42940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TextBox 447">
                  <a:extLst>
                    <a:ext uri="{FF2B5EF4-FFF2-40B4-BE49-F238E27FC236}">
                      <a16:creationId xmlns:a16="http://schemas.microsoft.com/office/drawing/2014/main" id="{1E94E3D3-D990-4932-8489-C8B6259B6621}"/>
                    </a:ext>
                  </a:extLst>
                </p:cNvPr>
                <p:cNvSpPr txBox="1"/>
                <p:nvPr/>
              </p:nvSpPr>
              <p:spPr>
                <a:xfrm>
                  <a:off x="6434596" y="4124668"/>
                  <a:ext cx="122524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Script/Code/…</a:t>
                  </a:r>
                  <a:endParaRPr lang="de-DE" sz="1200" dirty="0"/>
                </a:p>
              </p:txBody>
            </p:sp>
            <p:sp>
              <p:nvSpPr>
                <p:cNvPr id="117" name="Freeform: Shape 450">
                  <a:extLst>
                    <a:ext uri="{FF2B5EF4-FFF2-40B4-BE49-F238E27FC236}">
                      <a16:creationId xmlns:a16="http://schemas.microsoft.com/office/drawing/2014/main" id="{72B952E9-2A23-4FD2-81CF-1D96E673E804}"/>
                    </a:ext>
                  </a:extLst>
                </p:cNvPr>
                <p:cNvSpPr/>
                <p:nvPr/>
              </p:nvSpPr>
              <p:spPr>
                <a:xfrm>
                  <a:off x="6237427" y="4176861"/>
                  <a:ext cx="179460" cy="173945"/>
                </a:xfrm>
                <a:prstGeom prst="rect">
                  <a:avLst/>
                </a:prstGeom>
                <a:solidFill>
                  <a:srgbClr val="5B9BD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e-DE" sz="1200"/>
                </a:p>
              </p:txBody>
            </p:sp>
            <p:pic>
              <p:nvPicPr>
                <p:cNvPr id="118" name="Graphic 358" descr="Web design outline">
                  <a:extLst>
                    <a:ext uri="{FF2B5EF4-FFF2-40B4-BE49-F238E27FC236}">
                      <a16:creationId xmlns:a16="http://schemas.microsoft.com/office/drawing/2014/main" id="{085B8A14-A165-4E12-A35F-FB114CF6A1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11714" y="4122836"/>
                  <a:ext cx="232192" cy="286434"/>
                </a:xfrm>
                <a:prstGeom prst="rect">
                  <a:avLst/>
                </a:prstGeom>
              </p:spPr>
            </p:pic>
          </p:grpSp>
          <p:grpSp>
            <p:nvGrpSpPr>
              <p:cNvPr id="111" name="Gruppieren 398">
                <a:extLst>
                  <a:ext uri="{FF2B5EF4-FFF2-40B4-BE49-F238E27FC236}">
                    <a16:creationId xmlns:a16="http://schemas.microsoft.com/office/drawing/2014/main" id="{58C38E06-72C2-4CE4-AB96-B91B4FF605BC}"/>
                  </a:ext>
                </a:extLst>
              </p:cNvPr>
              <p:cNvGrpSpPr/>
              <p:nvPr/>
            </p:nvGrpSpPr>
            <p:grpSpPr>
              <a:xfrm>
                <a:off x="5903862" y="4310215"/>
                <a:ext cx="2466331" cy="386574"/>
                <a:chOff x="5903862" y="4404485"/>
                <a:chExt cx="2466331" cy="386574"/>
              </a:xfrm>
            </p:grpSpPr>
            <p:sp>
              <p:nvSpPr>
                <p:cNvPr id="112" name="TextBox 447">
                  <a:extLst>
                    <a:ext uri="{FF2B5EF4-FFF2-40B4-BE49-F238E27FC236}">
                      <a16:creationId xmlns:a16="http://schemas.microsoft.com/office/drawing/2014/main" id="{4BAE8B74-C1DC-4E51-8467-C173AA5508A5}"/>
                    </a:ext>
                  </a:extLst>
                </p:cNvPr>
                <p:cNvSpPr txBox="1"/>
                <p:nvPr/>
              </p:nvSpPr>
              <p:spPr>
                <a:xfrm>
                  <a:off x="6434597" y="4471077"/>
                  <a:ext cx="19355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CWL</a:t>
                  </a:r>
                  <a:endParaRPr lang="de-DE" sz="1200" dirty="0"/>
                </a:p>
              </p:txBody>
            </p:sp>
            <p:cxnSp>
              <p:nvCxnSpPr>
                <p:cNvPr id="113" name="Straight Connector 344">
                  <a:extLst>
                    <a:ext uri="{FF2B5EF4-FFF2-40B4-BE49-F238E27FC236}">
                      <a16:creationId xmlns:a16="http://schemas.microsoft.com/office/drawing/2014/main" id="{D5615FB5-CFD8-43D5-A24B-6A96EC450C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03862" y="4597772"/>
                  <a:ext cx="41223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14" name="Picture 2">
                  <a:extLst>
                    <a:ext uri="{FF2B5EF4-FFF2-40B4-BE49-F238E27FC236}">
                      <a16:creationId xmlns:a16="http://schemas.microsoft.com/office/drawing/2014/main" id="{7145B0A6-809F-4ED3-AB67-77C5DBEC9A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>
                  <a:duotone>
                    <a:prstClr val="black"/>
                    <a:schemeClr val="accent5">
                      <a:tint val="45000"/>
                      <a:satMod val="400000"/>
                    </a:schemeClr>
                  </a:duotone>
                </a:blip>
                <a:srcRect l="62968" t="81511" r="32410" b="11197"/>
                <a:stretch/>
              </p:blipFill>
              <p:spPr>
                <a:xfrm>
                  <a:off x="6238101" y="4404485"/>
                  <a:ext cx="181536" cy="38657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9" name="Gruppieren 402">
              <a:extLst>
                <a:ext uri="{FF2B5EF4-FFF2-40B4-BE49-F238E27FC236}">
                  <a16:creationId xmlns:a16="http://schemas.microsoft.com/office/drawing/2014/main" id="{E414F187-C707-4855-BA29-AEF1CF3394D3}"/>
                </a:ext>
              </a:extLst>
            </p:cNvPr>
            <p:cNvGrpSpPr/>
            <p:nvPr/>
          </p:nvGrpSpPr>
          <p:grpSpPr>
            <a:xfrm>
              <a:off x="8545307" y="5436344"/>
              <a:ext cx="2779574" cy="939331"/>
              <a:chOff x="5386439" y="4884109"/>
              <a:chExt cx="2779574" cy="939331"/>
            </a:xfrm>
          </p:grpSpPr>
          <p:cxnSp>
            <p:nvCxnSpPr>
              <p:cNvPr id="120" name="Straight Connector 336">
                <a:extLst>
                  <a:ext uri="{FF2B5EF4-FFF2-40B4-BE49-F238E27FC236}">
                    <a16:creationId xmlns:a16="http://schemas.microsoft.com/office/drawing/2014/main" id="{1DE67FA8-3321-4E83-9704-58E307FFC0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279" y="5131671"/>
                <a:ext cx="0" cy="504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331">
                <a:extLst>
                  <a:ext uri="{FF2B5EF4-FFF2-40B4-BE49-F238E27FC236}">
                    <a16:creationId xmlns:a16="http://schemas.microsoft.com/office/drawing/2014/main" id="{4F65E510-045C-4295-A1C5-00C4BA306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6439" y="5048202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TextBox 332">
                <a:extLst>
                  <a:ext uri="{FF2B5EF4-FFF2-40B4-BE49-F238E27FC236}">
                    <a16:creationId xmlns:a16="http://schemas.microsoft.com/office/drawing/2014/main" id="{22CEB0B0-D425-4B83-9BA6-D3D63067E0AF}"/>
                  </a:ext>
                </a:extLst>
              </p:cNvPr>
              <p:cNvSpPr txBox="1"/>
              <p:nvPr/>
            </p:nvSpPr>
            <p:spPr>
              <a:xfrm>
                <a:off x="6044788" y="4884109"/>
                <a:ext cx="2121225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&lt;Run Name&gt;</a:t>
                </a:r>
                <a:endParaRPr lang="de-DE" sz="1200" dirty="0"/>
              </a:p>
            </p:txBody>
          </p:sp>
          <p:pic>
            <p:nvPicPr>
              <p:cNvPr id="123" name="Graphic 320" descr="Open folder with solid fill">
                <a:extLst>
                  <a:ext uri="{FF2B5EF4-FFF2-40B4-BE49-F238E27FC236}">
                    <a16:creationId xmlns:a16="http://schemas.microsoft.com/office/drawing/2014/main" id="{936DC230-E4BD-49E3-A161-79A8C95A5C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5773308" y="4888653"/>
                <a:ext cx="311657" cy="311657"/>
              </a:xfrm>
              <a:prstGeom prst="rect">
                <a:avLst/>
              </a:prstGeom>
            </p:spPr>
          </p:pic>
          <p:grpSp>
            <p:nvGrpSpPr>
              <p:cNvPr id="124" name="Gruppieren 399">
                <a:extLst>
                  <a:ext uri="{FF2B5EF4-FFF2-40B4-BE49-F238E27FC236}">
                    <a16:creationId xmlns:a16="http://schemas.microsoft.com/office/drawing/2014/main" id="{46C41521-5107-4DFE-BEC5-BE0341341589}"/>
                  </a:ext>
                </a:extLst>
              </p:cNvPr>
              <p:cNvGrpSpPr/>
              <p:nvPr/>
            </p:nvGrpSpPr>
            <p:grpSpPr>
              <a:xfrm>
                <a:off x="5906502" y="5200920"/>
                <a:ext cx="1671075" cy="276999"/>
                <a:chOff x="5906502" y="5248055"/>
                <a:chExt cx="1671075" cy="276999"/>
              </a:xfrm>
            </p:grpSpPr>
            <p:cxnSp>
              <p:nvCxnSpPr>
                <p:cNvPr id="129" name="Straight Connector 337">
                  <a:extLst>
                    <a:ext uri="{FF2B5EF4-FFF2-40B4-BE49-F238E27FC236}">
                      <a16:creationId xmlns:a16="http://schemas.microsoft.com/office/drawing/2014/main" id="{A1C96877-0F39-45F1-B6F1-76CABDF181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06502" y="5384177"/>
                  <a:ext cx="42940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Freeform: Shape 450">
                  <a:extLst>
                    <a:ext uri="{FF2B5EF4-FFF2-40B4-BE49-F238E27FC236}">
                      <a16:creationId xmlns:a16="http://schemas.microsoft.com/office/drawing/2014/main" id="{A575379A-93C7-476A-8B39-05954604AE80}"/>
                    </a:ext>
                  </a:extLst>
                </p:cNvPr>
                <p:cNvSpPr/>
                <p:nvPr/>
              </p:nvSpPr>
              <p:spPr>
                <a:xfrm>
                  <a:off x="6257748" y="5289500"/>
                  <a:ext cx="143141" cy="189355"/>
                </a:xfrm>
                <a:custGeom>
                  <a:avLst/>
                  <a:gdLst>
                    <a:gd name="connsiteX0" fmla="*/ 0 w 300011"/>
                    <a:gd name="connsiteY0" fmla="*/ 0 h 396870"/>
                    <a:gd name="connsiteX1" fmla="*/ 187596 w 300011"/>
                    <a:gd name="connsiteY1" fmla="*/ 0 h 396870"/>
                    <a:gd name="connsiteX2" fmla="*/ 300011 w 300011"/>
                    <a:gd name="connsiteY2" fmla="*/ 111088 h 396870"/>
                    <a:gd name="connsiteX3" fmla="*/ 300011 w 300011"/>
                    <a:gd name="connsiteY3" fmla="*/ 396870 h 396870"/>
                    <a:gd name="connsiteX4" fmla="*/ 0 w 300011"/>
                    <a:gd name="connsiteY4" fmla="*/ 396870 h 396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0011" h="396870">
                      <a:moveTo>
                        <a:pt x="0" y="0"/>
                      </a:moveTo>
                      <a:lnTo>
                        <a:pt x="187596" y="0"/>
                      </a:lnTo>
                      <a:lnTo>
                        <a:pt x="300011" y="111088"/>
                      </a:lnTo>
                      <a:lnTo>
                        <a:pt x="300011" y="396870"/>
                      </a:lnTo>
                      <a:lnTo>
                        <a:pt x="0" y="396870"/>
                      </a:lnTo>
                      <a:close/>
                    </a:path>
                  </a:pathLst>
                </a:custGeom>
                <a:solidFill>
                  <a:srgbClr val="C21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e-DE" sz="1200"/>
                </a:p>
              </p:txBody>
            </p:sp>
            <p:pic>
              <p:nvPicPr>
                <p:cNvPr id="131" name="Graphic 13" descr="Paper outline">
                  <a:extLst>
                    <a:ext uri="{FF2B5EF4-FFF2-40B4-BE49-F238E27FC236}">
                      <a16:creationId xmlns:a16="http://schemas.microsoft.com/office/drawing/2014/main" id="{BC09688F-DF74-4915-B77A-9D100BA838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11714" y="5270218"/>
                  <a:ext cx="235759" cy="235759"/>
                </a:xfrm>
                <a:prstGeom prst="rect">
                  <a:avLst/>
                </a:prstGeom>
              </p:spPr>
            </p:pic>
            <p:sp>
              <p:nvSpPr>
                <p:cNvPr id="132" name="TextBox 447">
                  <a:extLst>
                    <a:ext uri="{FF2B5EF4-FFF2-40B4-BE49-F238E27FC236}">
                      <a16:creationId xmlns:a16="http://schemas.microsoft.com/office/drawing/2014/main" id="{4DB42CA8-55C6-4D3F-A2FA-C9CD807B7319}"/>
                    </a:ext>
                  </a:extLst>
                </p:cNvPr>
                <p:cNvSpPr txBox="1"/>
                <p:nvPr/>
              </p:nvSpPr>
              <p:spPr>
                <a:xfrm>
                  <a:off x="6425577" y="5248055"/>
                  <a:ext cx="1152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Run Result</a:t>
                  </a:r>
                  <a:endParaRPr lang="de-DE" sz="1200" dirty="0"/>
                </a:p>
              </p:txBody>
            </p:sp>
          </p:grpSp>
          <p:grpSp>
            <p:nvGrpSpPr>
              <p:cNvPr id="125" name="Gruppieren 400">
                <a:extLst>
                  <a:ext uri="{FF2B5EF4-FFF2-40B4-BE49-F238E27FC236}">
                    <a16:creationId xmlns:a16="http://schemas.microsoft.com/office/drawing/2014/main" id="{98B00C2C-FA5F-4AC3-99A6-55F0B9D37BAE}"/>
                  </a:ext>
                </a:extLst>
              </p:cNvPr>
              <p:cNvGrpSpPr/>
              <p:nvPr/>
            </p:nvGrpSpPr>
            <p:grpSpPr>
              <a:xfrm>
                <a:off x="5903862" y="5436867"/>
                <a:ext cx="2079501" cy="386573"/>
                <a:chOff x="5903862" y="5531137"/>
                <a:chExt cx="2079501" cy="386573"/>
              </a:xfrm>
            </p:grpSpPr>
            <p:cxnSp>
              <p:nvCxnSpPr>
                <p:cNvPr id="126" name="Straight Connector 344">
                  <a:extLst>
                    <a:ext uri="{FF2B5EF4-FFF2-40B4-BE49-F238E27FC236}">
                      <a16:creationId xmlns:a16="http://schemas.microsoft.com/office/drawing/2014/main" id="{331D02AC-EBD2-4D49-BDF3-AC58B47332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03862" y="5729037"/>
                  <a:ext cx="41223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TextBox 447">
                  <a:extLst>
                    <a:ext uri="{FF2B5EF4-FFF2-40B4-BE49-F238E27FC236}">
                      <a16:creationId xmlns:a16="http://schemas.microsoft.com/office/drawing/2014/main" id="{126A9F16-53D3-4085-B80B-B27B94480B36}"/>
                    </a:ext>
                  </a:extLst>
                </p:cNvPr>
                <p:cNvSpPr txBox="1"/>
                <p:nvPr/>
              </p:nvSpPr>
              <p:spPr>
                <a:xfrm>
                  <a:off x="6439610" y="5602807"/>
                  <a:ext cx="15437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CWL</a:t>
                  </a:r>
                  <a:endParaRPr lang="de-DE" sz="1200" dirty="0"/>
                </a:p>
              </p:txBody>
            </p:sp>
            <p:pic>
              <p:nvPicPr>
                <p:cNvPr id="128" name="Picture 2">
                  <a:extLst>
                    <a:ext uri="{FF2B5EF4-FFF2-40B4-BE49-F238E27FC236}">
                      <a16:creationId xmlns:a16="http://schemas.microsoft.com/office/drawing/2014/main" id="{6261381E-240A-4796-BA36-C2582C4684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>
                  <a:duotone>
                    <a:prstClr val="black"/>
                    <a:srgbClr val="C21F3A">
                      <a:tint val="45000"/>
                      <a:satMod val="400000"/>
                    </a:srgbClr>
                  </a:duotone>
                </a:blip>
                <a:srcRect l="62968" t="81511" r="32410" b="11197"/>
                <a:stretch/>
              </p:blipFill>
              <p:spPr>
                <a:xfrm>
                  <a:off x="6246974" y="5531137"/>
                  <a:ext cx="181536" cy="38657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33" name="Gruppieren 410">
              <a:extLst>
                <a:ext uri="{FF2B5EF4-FFF2-40B4-BE49-F238E27FC236}">
                  <a16:creationId xmlns:a16="http://schemas.microsoft.com/office/drawing/2014/main" id="{9262330B-420B-44EB-868E-105EBB98F31A}"/>
                </a:ext>
              </a:extLst>
            </p:cNvPr>
            <p:cNvGrpSpPr/>
            <p:nvPr/>
          </p:nvGrpSpPr>
          <p:grpSpPr>
            <a:xfrm>
              <a:off x="8210988" y="871812"/>
              <a:ext cx="1255231" cy="761073"/>
              <a:chOff x="2196296" y="755304"/>
              <a:chExt cx="1255231" cy="761073"/>
            </a:xfrm>
          </p:grpSpPr>
          <p:grpSp>
            <p:nvGrpSpPr>
              <p:cNvPr id="134" name="Gruppieren 394">
                <a:extLst>
                  <a:ext uri="{FF2B5EF4-FFF2-40B4-BE49-F238E27FC236}">
                    <a16:creationId xmlns:a16="http://schemas.microsoft.com/office/drawing/2014/main" id="{93CBE616-A31D-4867-A095-886611EB2776}"/>
                  </a:ext>
                </a:extLst>
              </p:cNvPr>
              <p:cNvGrpSpPr/>
              <p:nvPr/>
            </p:nvGrpSpPr>
            <p:grpSpPr>
              <a:xfrm>
                <a:off x="2196296" y="755304"/>
                <a:ext cx="1255231" cy="412361"/>
                <a:chOff x="2196296" y="755304"/>
                <a:chExt cx="1255231" cy="412361"/>
              </a:xfrm>
            </p:grpSpPr>
            <p:grpSp>
              <p:nvGrpSpPr>
                <p:cNvPr id="138" name="Group 321">
                  <a:extLst>
                    <a:ext uri="{FF2B5EF4-FFF2-40B4-BE49-F238E27FC236}">
                      <a16:creationId xmlns:a16="http://schemas.microsoft.com/office/drawing/2014/main" id="{91BB7320-C731-4C1D-9A82-F2AB7441CB83}"/>
                    </a:ext>
                  </a:extLst>
                </p:cNvPr>
                <p:cNvGrpSpPr/>
                <p:nvPr/>
              </p:nvGrpSpPr>
              <p:grpSpPr>
                <a:xfrm>
                  <a:off x="2359551" y="871477"/>
                  <a:ext cx="286601" cy="237165"/>
                  <a:chOff x="5085481" y="2862781"/>
                  <a:chExt cx="1227461" cy="1168495"/>
                </a:xfrm>
              </p:grpSpPr>
              <p:sp>
                <p:nvSpPr>
                  <p:cNvPr id="141" name="Freeform: Shape 322">
                    <a:extLst>
                      <a:ext uri="{FF2B5EF4-FFF2-40B4-BE49-F238E27FC236}">
                        <a16:creationId xmlns:a16="http://schemas.microsoft.com/office/drawing/2014/main" id="{CA58F256-D7E7-4581-AD9F-CA6ADB6BAD79}"/>
                      </a:ext>
                    </a:extLst>
                  </p:cNvPr>
                  <p:cNvSpPr/>
                  <p:nvPr/>
                </p:nvSpPr>
                <p:spPr>
                  <a:xfrm>
                    <a:off x="5185521" y="2862781"/>
                    <a:ext cx="1127421" cy="1018228"/>
                  </a:xfrm>
                  <a:custGeom>
                    <a:avLst/>
                    <a:gdLst>
                      <a:gd name="connsiteX0" fmla="*/ 68184 w 2589719"/>
                      <a:gd name="connsiteY0" fmla="*/ 1745002 h 2136997"/>
                      <a:gd name="connsiteX1" fmla="*/ 2870 w 2589719"/>
                      <a:gd name="connsiteY1" fmla="*/ 1745002 h 2136997"/>
                      <a:gd name="connsiteX2" fmla="*/ 161490 w 2589719"/>
                      <a:gd name="connsiteY2" fmla="*/ 905247 h 2136997"/>
                      <a:gd name="connsiteX3" fmla="*/ 609359 w 2589719"/>
                      <a:gd name="connsiteY3" fmla="*/ 364072 h 2136997"/>
                      <a:gd name="connsiteX4" fmla="*/ 1299825 w 2589719"/>
                      <a:gd name="connsiteY4" fmla="*/ 205451 h 2136997"/>
                      <a:gd name="connsiteX5" fmla="*/ 1999621 w 2589719"/>
                      <a:gd name="connsiteY5" fmla="*/ 186790 h 2136997"/>
                      <a:gd name="connsiteX6" fmla="*/ 2522135 w 2589719"/>
                      <a:gd name="connsiteY6" fmla="*/ 178 h 2136997"/>
                      <a:gd name="connsiteX7" fmla="*/ 2578119 w 2589719"/>
                      <a:gd name="connsiteY7" fmla="*/ 224112 h 2136997"/>
                      <a:gd name="connsiteX8" fmla="*/ 2475482 w 2589719"/>
                      <a:gd name="connsiteY8" fmla="*/ 765288 h 2136997"/>
                      <a:gd name="connsiteX9" fmla="*/ 2074265 w 2589719"/>
                      <a:gd name="connsiteY9" fmla="*/ 1605043 h 2136997"/>
                      <a:gd name="connsiteX10" fmla="*/ 1579743 w 2589719"/>
                      <a:gd name="connsiteY10" fmla="*/ 1987598 h 2136997"/>
                      <a:gd name="connsiteX11" fmla="*/ 870616 w 2589719"/>
                      <a:gd name="connsiteY11" fmla="*/ 2136888 h 2136997"/>
                      <a:gd name="connsiteX12" fmla="*/ 180151 w 2589719"/>
                      <a:gd name="connsiteY12" fmla="*/ 1968937 h 2136997"/>
                      <a:gd name="connsiteX13" fmla="*/ 68184 w 2589719"/>
                      <a:gd name="connsiteY13" fmla="*/ 1745002 h 2136997"/>
                      <a:gd name="connsiteX0" fmla="*/ 12856 w 2534391"/>
                      <a:gd name="connsiteY0" fmla="*/ 1745002 h 2136997"/>
                      <a:gd name="connsiteX1" fmla="*/ 12856 w 2534391"/>
                      <a:gd name="connsiteY1" fmla="*/ 1418431 h 2136997"/>
                      <a:gd name="connsiteX2" fmla="*/ 106162 w 2534391"/>
                      <a:gd name="connsiteY2" fmla="*/ 905247 h 2136997"/>
                      <a:gd name="connsiteX3" fmla="*/ 554031 w 2534391"/>
                      <a:gd name="connsiteY3" fmla="*/ 364072 h 2136997"/>
                      <a:gd name="connsiteX4" fmla="*/ 1244497 w 2534391"/>
                      <a:gd name="connsiteY4" fmla="*/ 205451 h 2136997"/>
                      <a:gd name="connsiteX5" fmla="*/ 1944293 w 2534391"/>
                      <a:gd name="connsiteY5" fmla="*/ 186790 h 2136997"/>
                      <a:gd name="connsiteX6" fmla="*/ 2466807 w 2534391"/>
                      <a:gd name="connsiteY6" fmla="*/ 178 h 2136997"/>
                      <a:gd name="connsiteX7" fmla="*/ 2522791 w 2534391"/>
                      <a:gd name="connsiteY7" fmla="*/ 224112 h 2136997"/>
                      <a:gd name="connsiteX8" fmla="*/ 2420154 w 2534391"/>
                      <a:gd name="connsiteY8" fmla="*/ 765288 h 2136997"/>
                      <a:gd name="connsiteX9" fmla="*/ 2018937 w 2534391"/>
                      <a:gd name="connsiteY9" fmla="*/ 1605043 h 2136997"/>
                      <a:gd name="connsiteX10" fmla="*/ 1524415 w 2534391"/>
                      <a:gd name="connsiteY10" fmla="*/ 1987598 h 2136997"/>
                      <a:gd name="connsiteX11" fmla="*/ 815288 w 2534391"/>
                      <a:gd name="connsiteY11" fmla="*/ 2136888 h 2136997"/>
                      <a:gd name="connsiteX12" fmla="*/ 124823 w 2534391"/>
                      <a:gd name="connsiteY12" fmla="*/ 1968937 h 2136997"/>
                      <a:gd name="connsiteX13" fmla="*/ 12856 w 2534391"/>
                      <a:gd name="connsiteY13" fmla="*/ 1745002 h 2136997"/>
                      <a:gd name="connsiteX0" fmla="*/ 12856 w 2534391"/>
                      <a:gd name="connsiteY0" fmla="*/ 1745002 h 2136997"/>
                      <a:gd name="connsiteX1" fmla="*/ 12856 w 2534391"/>
                      <a:gd name="connsiteY1" fmla="*/ 1418431 h 2136997"/>
                      <a:gd name="connsiteX2" fmla="*/ 106162 w 2534391"/>
                      <a:gd name="connsiteY2" fmla="*/ 905247 h 2136997"/>
                      <a:gd name="connsiteX3" fmla="*/ 554031 w 2534391"/>
                      <a:gd name="connsiteY3" fmla="*/ 364072 h 2136997"/>
                      <a:gd name="connsiteX4" fmla="*/ 1244497 w 2534391"/>
                      <a:gd name="connsiteY4" fmla="*/ 205451 h 2136997"/>
                      <a:gd name="connsiteX5" fmla="*/ 1944293 w 2534391"/>
                      <a:gd name="connsiteY5" fmla="*/ 186790 h 2136997"/>
                      <a:gd name="connsiteX6" fmla="*/ 2466807 w 2534391"/>
                      <a:gd name="connsiteY6" fmla="*/ 178 h 2136997"/>
                      <a:gd name="connsiteX7" fmla="*/ 2522791 w 2534391"/>
                      <a:gd name="connsiteY7" fmla="*/ 224112 h 2136997"/>
                      <a:gd name="connsiteX8" fmla="*/ 2420154 w 2534391"/>
                      <a:gd name="connsiteY8" fmla="*/ 765288 h 2136997"/>
                      <a:gd name="connsiteX9" fmla="*/ 2018937 w 2534391"/>
                      <a:gd name="connsiteY9" fmla="*/ 1605043 h 2136997"/>
                      <a:gd name="connsiteX10" fmla="*/ 1524415 w 2534391"/>
                      <a:gd name="connsiteY10" fmla="*/ 1987598 h 2136997"/>
                      <a:gd name="connsiteX11" fmla="*/ 815288 w 2534391"/>
                      <a:gd name="connsiteY11" fmla="*/ 2136888 h 2136997"/>
                      <a:gd name="connsiteX12" fmla="*/ 124823 w 2534391"/>
                      <a:gd name="connsiteY12" fmla="*/ 1968937 h 2136997"/>
                      <a:gd name="connsiteX13" fmla="*/ 12856 w 2534391"/>
                      <a:gd name="connsiteY13" fmla="*/ 1745002 h 2136997"/>
                      <a:gd name="connsiteX0" fmla="*/ 7329 w 2528864"/>
                      <a:gd name="connsiteY0" fmla="*/ 1745002 h 2136997"/>
                      <a:gd name="connsiteX1" fmla="*/ 7329 w 2528864"/>
                      <a:gd name="connsiteY1" fmla="*/ 1418431 h 2136997"/>
                      <a:gd name="connsiteX2" fmla="*/ 100635 w 2528864"/>
                      <a:gd name="connsiteY2" fmla="*/ 905247 h 2136997"/>
                      <a:gd name="connsiteX3" fmla="*/ 548504 w 2528864"/>
                      <a:gd name="connsiteY3" fmla="*/ 364072 h 2136997"/>
                      <a:gd name="connsiteX4" fmla="*/ 1238970 w 2528864"/>
                      <a:gd name="connsiteY4" fmla="*/ 205451 h 2136997"/>
                      <a:gd name="connsiteX5" fmla="*/ 1938766 w 2528864"/>
                      <a:gd name="connsiteY5" fmla="*/ 186790 h 2136997"/>
                      <a:gd name="connsiteX6" fmla="*/ 2461280 w 2528864"/>
                      <a:gd name="connsiteY6" fmla="*/ 178 h 2136997"/>
                      <a:gd name="connsiteX7" fmla="*/ 2517264 w 2528864"/>
                      <a:gd name="connsiteY7" fmla="*/ 224112 h 2136997"/>
                      <a:gd name="connsiteX8" fmla="*/ 2414627 w 2528864"/>
                      <a:gd name="connsiteY8" fmla="*/ 765288 h 2136997"/>
                      <a:gd name="connsiteX9" fmla="*/ 2013410 w 2528864"/>
                      <a:gd name="connsiteY9" fmla="*/ 1605043 h 2136997"/>
                      <a:gd name="connsiteX10" fmla="*/ 1518888 w 2528864"/>
                      <a:gd name="connsiteY10" fmla="*/ 1987598 h 2136997"/>
                      <a:gd name="connsiteX11" fmla="*/ 809761 w 2528864"/>
                      <a:gd name="connsiteY11" fmla="*/ 2136888 h 2136997"/>
                      <a:gd name="connsiteX12" fmla="*/ 119296 w 2528864"/>
                      <a:gd name="connsiteY12" fmla="*/ 1968937 h 2136997"/>
                      <a:gd name="connsiteX13" fmla="*/ 18098 w 2528864"/>
                      <a:gd name="connsiteY13" fmla="*/ 1776899 h 2136997"/>
                      <a:gd name="connsiteX14" fmla="*/ 7329 w 2528864"/>
                      <a:gd name="connsiteY14" fmla="*/ 1745002 h 2136997"/>
                      <a:gd name="connsiteX0" fmla="*/ 77730 w 2599265"/>
                      <a:gd name="connsiteY0" fmla="*/ 1745002 h 2136997"/>
                      <a:gd name="connsiteX1" fmla="*/ 77730 w 2599265"/>
                      <a:gd name="connsiteY1" fmla="*/ 1418431 h 2136997"/>
                      <a:gd name="connsiteX2" fmla="*/ 171036 w 2599265"/>
                      <a:gd name="connsiteY2" fmla="*/ 905247 h 2136997"/>
                      <a:gd name="connsiteX3" fmla="*/ 618905 w 2599265"/>
                      <a:gd name="connsiteY3" fmla="*/ 364072 h 2136997"/>
                      <a:gd name="connsiteX4" fmla="*/ 1309371 w 2599265"/>
                      <a:gd name="connsiteY4" fmla="*/ 205451 h 2136997"/>
                      <a:gd name="connsiteX5" fmla="*/ 2009167 w 2599265"/>
                      <a:gd name="connsiteY5" fmla="*/ 186790 h 2136997"/>
                      <a:gd name="connsiteX6" fmla="*/ 2531681 w 2599265"/>
                      <a:gd name="connsiteY6" fmla="*/ 178 h 2136997"/>
                      <a:gd name="connsiteX7" fmla="*/ 2587665 w 2599265"/>
                      <a:gd name="connsiteY7" fmla="*/ 224112 h 2136997"/>
                      <a:gd name="connsiteX8" fmla="*/ 2485028 w 2599265"/>
                      <a:gd name="connsiteY8" fmla="*/ 765288 h 2136997"/>
                      <a:gd name="connsiteX9" fmla="*/ 2083811 w 2599265"/>
                      <a:gd name="connsiteY9" fmla="*/ 1605043 h 2136997"/>
                      <a:gd name="connsiteX10" fmla="*/ 1589289 w 2599265"/>
                      <a:gd name="connsiteY10" fmla="*/ 1987598 h 2136997"/>
                      <a:gd name="connsiteX11" fmla="*/ 880162 w 2599265"/>
                      <a:gd name="connsiteY11" fmla="*/ 2136888 h 2136997"/>
                      <a:gd name="connsiteX12" fmla="*/ 189697 w 2599265"/>
                      <a:gd name="connsiteY12" fmla="*/ 1968937 h 2136997"/>
                      <a:gd name="connsiteX13" fmla="*/ 2774 w 2599265"/>
                      <a:gd name="connsiteY13" fmla="*/ 1905487 h 2136997"/>
                      <a:gd name="connsiteX14" fmla="*/ 77730 w 2599265"/>
                      <a:gd name="connsiteY14" fmla="*/ 1745002 h 2136997"/>
                      <a:gd name="connsiteX0" fmla="*/ 12856 w 2534391"/>
                      <a:gd name="connsiteY0" fmla="*/ 1745002 h 2136997"/>
                      <a:gd name="connsiteX1" fmla="*/ 12856 w 2534391"/>
                      <a:gd name="connsiteY1" fmla="*/ 1418431 h 2136997"/>
                      <a:gd name="connsiteX2" fmla="*/ 106162 w 2534391"/>
                      <a:gd name="connsiteY2" fmla="*/ 905247 h 2136997"/>
                      <a:gd name="connsiteX3" fmla="*/ 554031 w 2534391"/>
                      <a:gd name="connsiteY3" fmla="*/ 364072 h 2136997"/>
                      <a:gd name="connsiteX4" fmla="*/ 1244497 w 2534391"/>
                      <a:gd name="connsiteY4" fmla="*/ 205451 h 2136997"/>
                      <a:gd name="connsiteX5" fmla="*/ 1944293 w 2534391"/>
                      <a:gd name="connsiteY5" fmla="*/ 186790 h 2136997"/>
                      <a:gd name="connsiteX6" fmla="*/ 2466807 w 2534391"/>
                      <a:gd name="connsiteY6" fmla="*/ 178 h 2136997"/>
                      <a:gd name="connsiteX7" fmla="*/ 2522791 w 2534391"/>
                      <a:gd name="connsiteY7" fmla="*/ 224112 h 2136997"/>
                      <a:gd name="connsiteX8" fmla="*/ 2420154 w 2534391"/>
                      <a:gd name="connsiteY8" fmla="*/ 765288 h 2136997"/>
                      <a:gd name="connsiteX9" fmla="*/ 2018937 w 2534391"/>
                      <a:gd name="connsiteY9" fmla="*/ 1605043 h 2136997"/>
                      <a:gd name="connsiteX10" fmla="*/ 1524415 w 2534391"/>
                      <a:gd name="connsiteY10" fmla="*/ 1987598 h 2136997"/>
                      <a:gd name="connsiteX11" fmla="*/ 815288 w 2534391"/>
                      <a:gd name="connsiteY11" fmla="*/ 2136888 h 2136997"/>
                      <a:gd name="connsiteX12" fmla="*/ 124823 w 2534391"/>
                      <a:gd name="connsiteY12" fmla="*/ 1968937 h 2136997"/>
                      <a:gd name="connsiteX13" fmla="*/ 12856 w 2534391"/>
                      <a:gd name="connsiteY13" fmla="*/ 1745002 h 2136997"/>
                      <a:gd name="connsiteX0" fmla="*/ 7990 w 2529525"/>
                      <a:gd name="connsiteY0" fmla="*/ 1745002 h 2136997"/>
                      <a:gd name="connsiteX1" fmla="*/ 7990 w 2529525"/>
                      <a:gd name="connsiteY1" fmla="*/ 1418431 h 2136997"/>
                      <a:gd name="connsiteX2" fmla="*/ 101296 w 2529525"/>
                      <a:gd name="connsiteY2" fmla="*/ 905247 h 2136997"/>
                      <a:gd name="connsiteX3" fmla="*/ 549165 w 2529525"/>
                      <a:gd name="connsiteY3" fmla="*/ 364072 h 2136997"/>
                      <a:gd name="connsiteX4" fmla="*/ 1239631 w 2529525"/>
                      <a:gd name="connsiteY4" fmla="*/ 205451 h 2136997"/>
                      <a:gd name="connsiteX5" fmla="*/ 1939427 w 2529525"/>
                      <a:gd name="connsiteY5" fmla="*/ 186790 h 2136997"/>
                      <a:gd name="connsiteX6" fmla="*/ 2461941 w 2529525"/>
                      <a:gd name="connsiteY6" fmla="*/ 178 h 2136997"/>
                      <a:gd name="connsiteX7" fmla="*/ 2517925 w 2529525"/>
                      <a:gd name="connsiteY7" fmla="*/ 224112 h 2136997"/>
                      <a:gd name="connsiteX8" fmla="*/ 2415288 w 2529525"/>
                      <a:gd name="connsiteY8" fmla="*/ 765288 h 2136997"/>
                      <a:gd name="connsiteX9" fmla="*/ 2014071 w 2529525"/>
                      <a:gd name="connsiteY9" fmla="*/ 1605043 h 2136997"/>
                      <a:gd name="connsiteX10" fmla="*/ 1519549 w 2529525"/>
                      <a:gd name="connsiteY10" fmla="*/ 1987598 h 2136997"/>
                      <a:gd name="connsiteX11" fmla="*/ 810422 w 2529525"/>
                      <a:gd name="connsiteY11" fmla="*/ 2136888 h 2136997"/>
                      <a:gd name="connsiteX12" fmla="*/ 119957 w 2529525"/>
                      <a:gd name="connsiteY12" fmla="*/ 1968937 h 2136997"/>
                      <a:gd name="connsiteX13" fmla="*/ 7990 w 2529525"/>
                      <a:gd name="connsiteY13" fmla="*/ 1745002 h 2136997"/>
                      <a:gd name="connsiteX0" fmla="*/ 7990 w 2529525"/>
                      <a:gd name="connsiteY0" fmla="*/ 1745002 h 2136997"/>
                      <a:gd name="connsiteX1" fmla="*/ 7990 w 2529525"/>
                      <a:gd name="connsiteY1" fmla="*/ 1418431 h 2136997"/>
                      <a:gd name="connsiteX2" fmla="*/ 101296 w 2529525"/>
                      <a:gd name="connsiteY2" fmla="*/ 905247 h 2136997"/>
                      <a:gd name="connsiteX3" fmla="*/ 549165 w 2529525"/>
                      <a:gd name="connsiteY3" fmla="*/ 364072 h 2136997"/>
                      <a:gd name="connsiteX4" fmla="*/ 1239631 w 2529525"/>
                      <a:gd name="connsiteY4" fmla="*/ 205451 h 2136997"/>
                      <a:gd name="connsiteX5" fmla="*/ 1939427 w 2529525"/>
                      <a:gd name="connsiteY5" fmla="*/ 186790 h 2136997"/>
                      <a:gd name="connsiteX6" fmla="*/ 2461941 w 2529525"/>
                      <a:gd name="connsiteY6" fmla="*/ 178 h 2136997"/>
                      <a:gd name="connsiteX7" fmla="*/ 2517925 w 2529525"/>
                      <a:gd name="connsiteY7" fmla="*/ 224112 h 2136997"/>
                      <a:gd name="connsiteX8" fmla="*/ 2415288 w 2529525"/>
                      <a:gd name="connsiteY8" fmla="*/ 765288 h 2136997"/>
                      <a:gd name="connsiteX9" fmla="*/ 2014071 w 2529525"/>
                      <a:gd name="connsiteY9" fmla="*/ 1605043 h 2136997"/>
                      <a:gd name="connsiteX10" fmla="*/ 1519549 w 2529525"/>
                      <a:gd name="connsiteY10" fmla="*/ 1987598 h 2136997"/>
                      <a:gd name="connsiteX11" fmla="*/ 810422 w 2529525"/>
                      <a:gd name="connsiteY11" fmla="*/ 2136888 h 2136997"/>
                      <a:gd name="connsiteX12" fmla="*/ 119957 w 2529525"/>
                      <a:gd name="connsiteY12" fmla="*/ 1968937 h 2136997"/>
                      <a:gd name="connsiteX13" fmla="*/ 7990 w 2529525"/>
                      <a:gd name="connsiteY13" fmla="*/ 1745002 h 2136997"/>
                      <a:gd name="connsiteX0" fmla="*/ 17396 w 2538931"/>
                      <a:gd name="connsiteY0" fmla="*/ 1745002 h 2136997"/>
                      <a:gd name="connsiteX1" fmla="*/ 17396 w 2538931"/>
                      <a:gd name="connsiteY1" fmla="*/ 1418431 h 2136997"/>
                      <a:gd name="connsiteX2" fmla="*/ 110702 w 2538931"/>
                      <a:gd name="connsiteY2" fmla="*/ 905247 h 2136997"/>
                      <a:gd name="connsiteX3" fmla="*/ 558571 w 2538931"/>
                      <a:gd name="connsiteY3" fmla="*/ 364072 h 2136997"/>
                      <a:gd name="connsiteX4" fmla="*/ 1249037 w 2538931"/>
                      <a:gd name="connsiteY4" fmla="*/ 205451 h 2136997"/>
                      <a:gd name="connsiteX5" fmla="*/ 1948833 w 2538931"/>
                      <a:gd name="connsiteY5" fmla="*/ 186790 h 2136997"/>
                      <a:gd name="connsiteX6" fmla="*/ 2471347 w 2538931"/>
                      <a:gd name="connsiteY6" fmla="*/ 178 h 2136997"/>
                      <a:gd name="connsiteX7" fmla="*/ 2527331 w 2538931"/>
                      <a:gd name="connsiteY7" fmla="*/ 224112 h 2136997"/>
                      <a:gd name="connsiteX8" fmla="*/ 2424694 w 2538931"/>
                      <a:gd name="connsiteY8" fmla="*/ 765288 h 2136997"/>
                      <a:gd name="connsiteX9" fmla="*/ 2023477 w 2538931"/>
                      <a:gd name="connsiteY9" fmla="*/ 1605043 h 2136997"/>
                      <a:gd name="connsiteX10" fmla="*/ 1528955 w 2538931"/>
                      <a:gd name="connsiteY10" fmla="*/ 1987598 h 2136997"/>
                      <a:gd name="connsiteX11" fmla="*/ 819828 w 2538931"/>
                      <a:gd name="connsiteY11" fmla="*/ 2136888 h 2136997"/>
                      <a:gd name="connsiteX12" fmla="*/ 196038 w 2538931"/>
                      <a:gd name="connsiteY12" fmla="*/ 2026087 h 2136997"/>
                      <a:gd name="connsiteX13" fmla="*/ 17396 w 2538931"/>
                      <a:gd name="connsiteY13" fmla="*/ 1745002 h 2136997"/>
                      <a:gd name="connsiteX0" fmla="*/ 63048 w 2584583"/>
                      <a:gd name="connsiteY0" fmla="*/ 1745002 h 2136997"/>
                      <a:gd name="connsiteX1" fmla="*/ 63048 w 2584583"/>
                      <a:gd name="connsiteY1" fmla="*/ 1418431 h 2136997"/>
                      <a:gd name="connsiteX2" fmla="*/ 156354 w 2584583"/>
                      <a:gd name="connsiteY2" fmla="*/ 905247 h 2136997"/>
                      <a:gd name="connsiteX3" fmla="*/ 604223 w 2584583"/>
                      <a:gd name="connsiteY3" fmla="*/ 364072 h 2136997"/>
                      <a:gd name="connsiteX4" fmla="*/ 1294689 w 2584583"/>
                      <a:gd name="connsiteY4" fmla="*/ 205451 h 2136997"/>
                      <a:gd name="connsiteX5" fmla="*/ 1994485 w 2584583"/>
                      <a:gd name="connsiteY5" fmla="*/ 186790 h 2136997"/>
                      <a:gd name="connsiteX6" fmla="*/ 2516999 w 2584583"/>
                      <a:gd name="connsiteY6" fmla="*/ 178 h 2136997"/>
                      <a:gd name="connsiteX7" fmla="*/ 2572983 w 2584583"/>
                      <a:gd name="connsiteY7" fmla="*/ 224112 h 2136997"/>
                      <a:gd name="connsiteX8" fmla="*/ 2470346 w 2584583"/>
                      <a:gd name="connsiteY8" fmla="*/ 765288 h 2136997"/>
                      <a:gd name="connsiteX9" fmla="*/ 2069129 w 2584583"/>
                      <a:gd name="connsiteY9" fmla="*/ 1605043 h 2136997"/>
                      <a:gd name="connsiteX10" fmla="*/ 1574607 w 2584583"/>
                      <a:gd name="connsiteY10" fmla="*/ 1987598 h 2136997"/>
                      <a:gd name="connsiteX11" fmla="*/ 865480 w 2584583"/>
                      <a:gd name="connsiteY11" fmla="*/ 2136888 h 2136997"/>
                      <a:gd name="connsiteX12" fmla="*/ 63048 w 2584583"/>
                      <a:gd name="connsiteY12" fmla="*/ 1745002 h 2136997"/>
                      <a:gd name="connsiteX0" fmla="*/ 81105 w 2545490"/>
                      <a:gd name="connsiteY0" fmla="*/ 1854540 h 2136997"/>
                      <a:gd name="connsiteX1" fmla="*/ 23955 w 2545490"/>
                      <a:gd name="connsiteY1" fmla="*/ 1418431 h 2136997"/>
                      <a:gd name="connsiteX2" fmla="*/ 117261 w 2545490"/>
                      <a:gd name="connsiteY2" fmla="*/ 905247 h 2136997"/>
                      <a:gd name="connsiteX3" fmla="*/ 565130 w 2545490"/>
                      <a:gd name="connsiteY3" fmla="*/ 364072 h 2136997"/>
                      <a:gd name="connsiteX4" fmla="*/ 1255596 w 2545490"/>
                      <a:gd name="connsiteY4" fmla="*/ 205451 h 2136997"/>
                      <a:gd name="connsiteX5" fmla="*/ 1955392 w 2545490"/>
                      <a:gd name="connsiteY5" fmla="*/ 186790 h 2136997"/>
                      <a:gd name="connsiteX6" fmla="*/ 2477906 w 2545490"/>
                      <a:gd name="connsiteY6" fmla="*/ 178 h 2136997"/>
                      <a:gd name="connsiteX7" fmla="*/ 2533890 w 2545490"/>
                      <a:gd name="connsiteY7" fmla="*/ 224112 h 2136997"/>
                      <a:gd name="connsiteX8" fmla="*/ 2431253 w 2545490"/>
                      <a:gd name="connsiteY8" fmla="*/ 765288 h 2136997"/>
                      <a:gd name="connsiteX9" fmla="*/ 2030036 w 2545490"/>
                      <a:gd name="connsiteY9" fmla="*/ 1605043 h 2136997"/>
                      <a:gd name="connsiteX10" fmla="*/ 1535514 w 2545490"/>
                      <a:gd name="connsiteY10" fmla="*/ 1987598 h 2136997"/>
                      <a:gd name="connsiteX11" fmla="*/ 826387 w 2545490"/>
                      <a:gd name="connsiteY11" fmla="*/ 2136888 h 2136997"/>
                      <a:gd name="connsiteX12" fmla="*/ 81105 w 2545490"/>
                      <a:gd name="connsiteY12" fmla="*/ 1854540 h 2136997"/>
                      <a:gd name="connsiteX0" fmla="*/ 81414 w 2545799"/>
                      <a:gd name="connsiteY0" fmla="*/ 1854540 h 2080094"/>
                      <a:gd name="connsiteX1" fmla="*/ 24264 w 2545799"/>
                      <a:gd name="connsiteY1" fmla="*/ 1418431 h 2080094"/>
                      <a:gd name="connsiteX2" fmla="*/ 117570 w 2545799"/>
                      <a:gd name="connsiteY2" fmla="*/ 905247 h 2080094"/>
                      <a:gd name="connsiteX3" fmla="*/ 565439 w 2545799"/>
                      <a:gd name="connsiteY3" fmla="*/ 364072 h 2080094"/>
                      <a:gd name="connsiteX4" fmla="*/ 1255905 w 2545799"/>
                      <a:gd name="connsiteY4" fmla="*/ 205451 h 2080094"/>
                      <a:gd name="connsiteX5" fmla="*/ 1955701 w 2545799"/>
                      <a:gd name="connsiteY5" fmla="*/ 186790 h 2080094"/>
                      <a:gd name="connsiteX6" fmla="*/ 2478215 w 2545799"/>
                      <a:gd name="connsiteY6" fmla="*/ 178 h 2080094"/>
                      <a:gd name="connsiteX7" fmla="*/ 2534199 w 2545799"/>
                      <a:gd name="connsiteY7" fmla="*/ 224112 h 2080094"/>
                      <a:gd name="connsiteX8" fmla="*/ 2431562 w 2545799"/>
                      <a:gd name="connsiteY8" fmla="*/ 765288 h 2080094"/>
                      <a:gd name="connsiteX9" fmla="*/ 2030345 w 2545799"/>
                      <a:gd name="connsiteY9" fmla="*/ 1605043 h 2080094"/>
                      <a:gd name="connsiteX10" fmla="*/ 1535823 w 2545799"/>
                      <a:gd name="connsiteY10" fmla="*/ 1987598 h 2080094"/>
                      <a:gd name="connsiteX11" fmla="*/ 831459 w 2545799"/>
                      <a:gd name="connsiteY11" fmla="*/ 2079738 h 2080094"/>
                      <a:gd name="connsiteX12" fmla="*/ 81414 w 2545799"/>
                      <a:gd name="connsiteY12" fmla="*/ 1854540 h 2080094"/>
                      <a:gd name="connsiteX0" fmla="*/ 81414 w 2545799"/>
                      <a:gd name="connsiteY0" fmla="*/ 1854540 h 2092149"/>
                      <a:gd name="connsiteX1" fmla="*/ 24264 w 2545799"/>
                      <a:gd name="connsiteY1" fmla="*/ 1418431 h 2092149"/>
                      <a:gd name="connsiteX2" fmla="*/ 117570 w 2545799"/>
                      <a:gd name="connsiteY2" fmla="*/ 905247 h 2092149"/>
                      <a:gd name="connsiteX3" fmla="*/ 565439 w 2545799"/>
                      <a:gd name="connsiteY3" fmla="*/ 364072 h 2092149"/>
                      <a:gd name="connsiteX4" fmla="*/ 1255905 w 2545799"/>
                      <a:gd name="connsiteY4" fmla="*/ 205451 h 2092149"/>
                      <a:gd name="connsiteX5" fmla="*/ 1955701 w 2545799"/>
                      <a:gd name="connsiteY5" fmla="*/ 186790 h 2092149"/>
                      <a:gd name="connsiteX6" fmla="*/ 2478215 w 2545799"/>
                      <a:gd name="connsiteY6" fmla="*/ 178 h 2092149"/>
                      <a:gd name="connsiteX7" fmla="*/ 2534199 w 2545799"/>
                      <a:gd name="connsiteY7" fmla="*/ 224112 h 2092149"/>
                      <a:gd name="connsiteX8" fmla="*/ 2431562 w 2545799"/>
                      <a:gd name="connsiteY8" fmla="*/ 765288 h 2092149"/>
                      <a:gd name="connsiteX9" fmla="*/ 2030345 w 2545799"/>
                      <a:gd name="connsiteY9" fmla="*/ 1605043 h 2092149"/>
                      <a:gd name="connsiteX10" fmla="*/ 1535823 w 2545799"/>
                      <a:gd name="connsiteY10" fmla="*/ 1987598 h 2092149"/>
                      <a:gd name="connsiteX11" fmla="*/ 831459 w 2545799"/>
                      <a:gd name="connsiteY11" fmla="*/ 2079738 h 2092149"/>
                      <a:gd name="connsiteX12" fmla="*/ 81414 w 2545799"/>
                      <a:gd name="connsiteY12" fmla="*/ 1854540 h 2092149"/>
                      <a:gd name="connsiteX0" fmla="*/ 81414 w 2545799"/>
                      <a:gd name="connsiteY0" fmla="*/ 1854540 h 2079929"/>
                      <a:gd name="connsiteX1" fmla="*/ 24264 w 2545799"/>
                      <a:gd name="connsiteY1" fmla="*/ 1418431 h 2079929"/>
                      <a:gd name="connsiteX2" fmla="*/ 117570 w 2545799"/>
                      <a:gd name="connsiteY2" fmla="*/ 905247 h 2079929"/>
                      <a:gd name="connsiteX3" fmla="*/ 565439 w 2545799"/>
                      <a:gd name="connsiteY3" fmla="*/ 364072 h 2079929"/>
                      <a:gd name="connsiteX4" fmla="*/ 1255905 w 2545799"/>
                      <a:gd name="connsiteY4" fmla="*/ 205451 h 2079929"/>
                      <a:gd name="connsiteX5" fmla="*/ 1955701 w 2545799"/>
                      <a:gd name="connsiteY5" fmla="*/ 186790 h 2079929"/>
                      <a:gd name="connsiteX6" fmla="*/ 2478215 w 2545799"/>
                      <a:gd name="connsiteY6" fmla="*/ 178 h 2079929"/>
                      <a:gd name="connsiteX7" fmla="*/ 2534199 w 2545799"/>
                      <a:gd name="connsiteY7" fmla="*/ 224112 h 2079929"/>
                      <a:gd name="connsiteX8" fmla="*/ 2431562 w 2545799"/>
                      <a:gd name="connsiteY8" fmla="*/ 765288 h 2079929"/>
                      <a:gd name="connsiteX9" fmla="*/ 2030345 w 2545799"/>
                      <a:gd name="connsiteY9" fmla="*/ 1605043 h 2079929"/>
                      <a:gd name="connsiteX10" fmla="*/ 1535823 w 2545799"/>
                      <a:gd name="connsiteY10" fmla="*/ 1987598 h 2079929"/>
                      <a:gd name="connsiteX11" fmla="*/ 831459 w 2545799"/>
                      <a:gd name="connsiteY11" fmla="*/ 2079738 h 2079929"/>
                      <a:gd name="connsiteX12" fmla="*/ 81414 w 2545799"/>
                      <a:gd name="connsiteY12" fmla="*/ 1854540 h 2079929"/>
                      <a:gd name="connsiteX0" fmla="*/ 69120 w 2533505"/>
                      <a:gd name="connsiteY0" fmla="*/ 1854540 h 2079929"/>
                      <a:gd name="connsiteX1" fmla="*/ 11970 w 2533505"/>
                      <a:gd name="connsiteY1" fmla="*/ 1418431 h 2079929"/>
                      <a:gd name="connsiteX2" fmla="*/ 105276 w 2533505"/>
                      <a:gd name="connsiteY2" fmla="*/ 905247 h 2079929"/>
                      <a:gd name="connsiteX3" fmla="*/ 553145 w 2533505"/>
                      <a:gd name="connsiteY3" fmla="*/ 364072 h 2079929"/>
                      <a:gd name="connsiteX4" fmla="*/ 1243611 w 2533505"/>
                      <a:gd name="connsiteY4" fmla="*/ 205451 h 2079929"/>
                      <a:gd name="connsiteX5" fmla="*/ 1943407 w 2533505"/>
                      <a:gd name="connsiteY5" fmla="*/ 186790 h 2079929"/>
                      <a:gd name="connsiteX6" fmla="*/ 2465921 w 2533505"/>
                      <a:gd name="connsiteY6" fmla="*/ 178 h 2079929"/>
                      <a:gd name="connsiteX7" fmla="*/ 2521905 w 2533505"/>
                      <a:gd name="connsiteY7" fmla="*/ 224112 h 2079929"/>
                      <a:gd name="connsiteX8" fmla="*/ 2419268 w 2533505"/>
                      <a:gd name="connsiteY8" fmla="*/ 765288 h 2079929"/>
                      <a:gd name="connsiteX9" fmla="*/ 2018051 w 2533505"/>
                      <a:gd name="connsiteY9" fmla="*/ 1605043 h 2079929"/>
                      <a:gd name="connsiteX10" fmla="*/ 1523529 w 2533505"/>
                      <a:gd name="connsiteY10" fmla="*/ 1987598 h 2079929"/>
                      <a:gd name="connsiteX11" fmla="*/ 819165 w 2533505"/>
                      <a:gd name="connsiteY11" fmla="*/ 2079738 h 2079929"/>
                      <a:gd name="connsiteX12" fmla="*/ 69120 w 2533505"/>
                      <a:gd name="connsiteY12" fmla="*/ 1854540 h 2079929"/>
                      <a:gd name="connsiteX0" fmla="*/ 62118 w 2526503"/>
                      <a:gd name="connsiteY0" fmla="*/ 1854540 h 2079929"/>
                      <a:gd name="connsiteX1" fmla="*/ 98274 w 2526503"/>
                      <a:gd name="connsiteY1" fmla="*/ 905247 h 2079929"/>
                      <a:gd name="connsiteX2" fmla="*/ 546143 w 2526503"/>
                      <a:gd name="connsiteY2" fmla="*/ 364072 h 2079929"/>
                      <a:gd name="connsiteX3" fmla="*/ 1236609 w 2526503"/>
                      <a:gd name="connsiteY3" fmla="*/ 205451 h 2079929"/>
                      <a:gd name="connsiteX4" fmla="*/ 1936405 w 2526503"/>
                      <a:gd name="connsiteY4" fmla="*/ 186790 h 2079929"/>
                      <a:gd name="connsiteX5" fmla="*/ 2458919 w 2526503"/>
                      <a:gd name="connsiteY5" fmla="*/ 178 h 2079929"/>
                      <a:gd name="connsiteX6" fmla="*/ 2514903 w 2526503"/>
                      <a:gd name="connsiteY6" fmla="*/ 224112 h 2079929"/>
                      <a:gd name="connsiteX7" fmla="*/ 2412266 w 2526503"/>
                      <a:gd name="connsiteY7" fmla="*/ 765288 h 2079929"/>
                      <a:gd name="connsiteX8" fmla="*/ 2011049 w 2526503"/>
                      <a:gd name="connsiteY8" fmla="*/ 1605043 h 2079929"/>
                      <a:gd name="connsiteX9" fmla="*/ 1516527 w 2526503"/>
                      <a:gd name="connsiteY9" fmla="*/ 1987598 h 2079929"/>
                      <a:gd name="connsiteX10" fmla="*/ 812163 w 2526503"/>
                      <a:gd name="connsiteY10" fmla="*/ 2079738 h 2079929"/>
                      <a:gd name="connsiteX11" fmla="*/ 62118 w 2526503"/>
                      <a:gd name="connsiteY11" fmla="*/ 1854540 h 2079929"/>
                      <a:gd name="connsiteX0" fmla="*/ 74620 w 2539005"/>
                      <a:gd name="connsiteY0" fmla="*/ 1854540 h 2079929"/>
                      <a:gd name="connsiteX1" fmla="*/ 110776 w 2539005"/>
                      <a:gd name="connsiteY1" fmla="*/ 905247 h 2079929"/>
                      <a:gd name="connsiteX2" fmla="*/ 558645 w 2539005"/>
                      <a:gd name="connsiteY2" fmla="*/ 364072 h 2079929"/>
                      <a:gd name="connsiteX3" fmla="*/ 1249111 w 2539005"/>
                      <a:gd name="connsiteY3" fmla="*/ 205451 h 2079929"/>
                      <a:gd name="connsiteX4" fmla="*/ 1948907 w 2539005"/>
                      <a:gd name="connsiteY4" fmla="*/ 186790 h 2079929"/>
                      <a:gd name="connsiteX5" fmla="*/ 2471421 w 2539005"/>
                      <a:gd name="connsiteY5" fmla="*/ 178 h 2079929"/>
                      <a:gd name="connsiteX6" fmla="*/ 2527405 w 2539005"/>
                      <a:gd name="connsiteY6" fmla="*/ 224112 h 2079929"/>
                      <a:gd name="connsiteX7" fmla="*/ 2424768 w 2539005"/>
                      <a:gd name="connsiteY7" fmla="*/ 765288 h 2079929"/>
                      <a:gd name="connsiteX8" fmla="*/ 2023551 w 2539005"/>
                      <a:gd name="connsiteY8" fmla="*/ 1605043 h 2079929"/>
                      <a:gd name="connsiteX9" fmla="*/ 1529029 w 2539005"/>
                      <a:gd name="connsiteY9" fmla="*/ 1987598 h 2079929"/>
                      <a:gd name="connsiteX10" fmla="*/ 824665 w 2539005"/>
                      <a:gd name="connsiteY10" fmla="*/ 2079738 h 2079929"/>
                      <a:gd name="connsiteX11" fmla="*/ 74620 w 2539005"/>
                      <a:gd name="connsiteY11" fmla="*/ 1854540 h 2079929"/>
                      <a:gd name="connsiteX0" fmla="*/ 74620 w 2539005"/>
                      <a:gd name="connsiteY0" fmla="*/ 1854540 h 2079929"/>
                      <a:gd name="connsiteX1" fmla="*/ 110776 w 2539005"/>
                      <a:gd name="connsiteY1" fmla="*/ 905247 h 2079929"/>
                      <a:gd name="connsiteX2" fmla="*/ 558645 w 2539005"/>
                      <a:gd name="connsiteY2" fmla="*/ 364072 h 2079929"/>
                      <a:gd name="connsiteX3" fmla="*/ 1249111 w 2539005"/>
                      <a:gd name="connsiteY3" fmla="*/ 205451 h 2079929"/>
                      <a:gd name="connsiteX4" fmla="*/ 1948907 w 2539005"/>
                      <a:gd name="connsiteY4" fmla="*/ 186790 h 2079929"/>
                      <a:gd name="connsiteX5" fmla="*/ 2471421 w 2539005"/>
                      <a:gd name="connsiteY5" fmla="*/ 178 h 2079929"/>
                      <a:gd name="connsiteX6" fmla="*/ 2527405 w 2539005"/>
                      <a:gd name="connsiteY6" fmla="*/ 224112 h 2079929"/>
                      <a:gd name="connsiteX7" fmla="*/ 2424768 w 2539005"/>
                      <a:gd name="connsiteY7" fmla="*/ 765288 h 2079929"/>
                      <a:gd name="connsiteX8" fmla="*/ 2023551 w 2539005"/>
                      <a:gd name="connsiteY8" fmla="*/ 1605043 h 2079929"/>
                      <a:gd name="connsiteX9" fmla="*/ 1529029 w 2539005"/>
                      <a:gd name="connsiteY9" fmla="*/ 1987598 h 2079929"/>
                      <a:gd name="connsiteX10" fmla="*/ 824665 w 2539005"/>
                      <a:gd name="connsiteY10" fmla="*/ 2079738 h 2079929"/>
                      <a:gd name="connsiteX11" fmla="*/ 74620 w 2539005"/>
                      <a:gd name="connsiteY11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5793 w 2560178"/>
                      <a:gd name="connsiteY0" fmla="*/ 1854543 h 2079932"/>
                      <a:gd name="connsiteX1" fmla="*/ 131949 w 2560178"/>
                      <a:gd name="connsiteY1" fmla="*/ 905250 h 2079932"/>
                      <a:gd name="connsiteX2" fmla="*/ 1203609 w 2560178"/>
                      <a:gd name="connsiteY2" fmla="*/ 224504 h 2079932"/>
                      <a:gd name="connsiteX3" fmla="*/ 1970080 w 2560178"/>
                      <a:gd name="connsiteY3" fmla="*/ 186793 h 2079932"/>
                      <a:gd name="connsiteX4" fmla="*/ 2492594 w 2560178"/>
                      <a:gd name="connsiteY4" fmla="*/ 181 h 2079932"/>
                      <a:gd name="connsiteX5" fmla="*/ 2548578 w 2560178"/>
                      <a:gd name="connsiteY5" fmla="*/ 224115 h 2079932"/>
                      <a:gd name="connsiteX6" fmla="*/ 2445941 w 2560178"/>
                      <a:gd name="connsiteY6" fmla="*/ 765291 h 2079932"/>
                      <a:gd name="connsiteX7" fmla="*/ 2044724 w 2560178"/>
                      <a:gd name="connsiteY7" fmla="*/ 1605046 h 2079932"/>
                      <a:gd name="connsiteX8" fmla="*/ 1550202 w 2560178"/>
                      <a:gd name="connsiteY8" fmla="*/ 1987601 h 2079932"/>
                      <a:gd name="connsiteX9" fmla="*/ 845838 w 2560178"/>
                      <a:gd name="connsiteY9" fmla="*/ 2079741 h 2079932"/>
                      <a:gd name="connsiteX10" fmla="*/ 95793 w 2560178"/>
                      <a:gd name="connsiteY10" fmla="*/ 1854543 h 2079932"/>
                      <a:gd name="connsiteX0" fmla="*/ 90564 w 2554949"/>
                      <a:gd name="connsiteY0" fmla="*/ 1854543 h 2079932"/>
                      <a:gd name="connsiteX1" fmla="*/ 126720 w 2554949"/>
                      <a:gd name="connsiteY1" fmla="*/ 905250 h 2079932"/>
                      <a:gd name="connsiteX2" fmla="*/ 1198380 w 2554949"/>
                      <a:gd name="connsiteY2" fmla="*/ 224504 h 2079932"/>
                      <a:gd name="connsiteX3" fmla="*/ 1964851 w 2554949"/>
                      <a:gd name="connsiteY3" fmla="*/ 186793 h 2079932"/>
                      <a:gd name="connsiteX4" fmla="*/ 2487365 w 2554949"/>
                      <a:gd name="connsiteY4" fmla="*/ 181 h 2079932"/>
                      <a:gd name="connsiteX5" fmla="*/ 2543349 w 2554949"/>
                      <a:gd name="connsiteY5" fmla="*/ 224115 h 2079932"/>
                      <a:gd name="connsiteX6" fmla="*/ 2440712 w 2554949"/>
                      <a:gd name="connsiteY6" fmla="*/ 765291 h 2079932"/>
                      <a:gd name="connsiteX7" fmla="*/ 2039495 w 2554949"/>
                      <a:gd name="connsiteY7" fmla="*/ 1605046 h 2079932"/>
                      <a:gd name="connsiteX8" fmla="*/ 1544973 w 2554949"/>
                      <a:gd name="connsiteY8" fmla="*/ 1987601 h 2079932"/>
                      <a:gd name="connsiteX9" fmla="*/ 840609 w 2554949"/>
                      <a:gd name="connsiteY9" fmla="*/ 2079741 h 2079932"/>
                      <a:gd name="connsiteX10" fmla="*/ 90564 w 2554949"/>
                      <a:gd name="connsiteY10" fmla="*/ 1854543 h 2079932"/>
                      <a:gd name="connsiteX0" fmla="*/ 94033 w 2558418"/>
                      <a:gd name="connsiteY0" fmla="*/ 1854557 h 2079946"/>
                      <a:gd name="connsiteX1" fmla="*/ 130189 w 2558418"/>
                      <a:gd name="connsiteY1" fmla="*/ 905264 h 2079946"/>
                      <a:gd name="connsiteX2" fmla="*/ 1173274 w 2558418"/>
                      <a:gd name="connsiteY2" fmla="*/ 295956 h 2079946"/>
                      <a:gd name="connsiteX3" fmla="*/ 1968320 w 2558418"/>
                      <a:gd name="connsiteY3" fmla="*/ 186807 h 2079946"/>
                      <a:gd name="connsiteX4" fmla="*/ 2490834 w 2558418"/>
                      <a:gd name="connsiteY4" fmla="*/ 195 h 2079946"/>
                      <a:gd name="connsiteX5" fmla="*/ 2546818 w 2558418"/>
                      <a:gd name="connsiteY5" fmla="*/ 224129 h 2079946"/>
                      <a:gd name="connsiteX6" fmla="*/ 2444181 w 2558418"/>
                      <a:gd name="connsiteY6" fmla="*/ 765305 h 2079946"/>
                      <a:gd name="connsiteX7" fmla="*/ 2042964 w 2558418"/>
                      <a:gd name="connsiteY7" fmla="*/ 1605060 h 2079946"/>
                      <a:gd name="connsiteX8" fmla="*/ 1548442 w 2558418"/>
                      <a:gd name="connsiteY8" fmla="*/ 1987615 h 2079946"/>
                      <a:gd name="connsiteX9" fmla="*/ 844078 w 2558418"/>
                      <a:gd name="connsiteY9" fmla="*/ 2079755 h 2079946"/>
                      <a:gd name="connsiteX10" fmla="*/ 94033 w 2558418"/>
                      <a:gd name="connsiteY10" fmla="*/ 1854557 h 2079946"/>
                      <a:gd name="connsiteX0" fmla="*/ 94033 w 2558418"/>
                      <a:gd name="connsiteY0" fmla="*/ 1854556 h 2079945"/>
                      <a:gd name="connsiteX1" fmla="*/ 130189 w 2558418"/>
                      <a:gd name="connsiteY1" fmla="*/ 905263 h 2079945"/>
                      <a:gd name="connsiteX2" fmla="*/ 1173274 w 2558418"/>
                      <a:gd name="connsiteY2" fmla="*/ 286430 h 2079945"/>
                      <a:gd name="connsiteX3" fmla="*/ 1968320 w 2558418"/>
                      <a:gd name="connsiteY3" fmla="*/ 186806 h 2079945"/>
                      <a:gd name="connsiteX4" fmla="*/ 2490834 w 2558418"/>
                      <a:gd name="connsiteY4" fmla="*/ 194 h 2079945"/>
                      <a:gd name="connsiteX5" fmla="*/ 2546818 w 2558418"/>
                      <a:gd name="connsiteY5" fmla="*/ 224128 h 2079945"/>
                      <a:gd name="connsiteX6" fmla="*/ 2444181 w 2558418"/>
                      <a:gd name="connsiteY6" fmla="*/ 765304 h 2079945"/>
                      <a:gd name="connsiteX7" fmla="*/ 2042964 w 2558418"/>
                      <a:gd name="connsiteY7" fmla="*/ 1605059 h 2079945"/>
                      <a:gd name="connsiteX8" fmla="*/ 1548442 w 2558418"/>
                      <a:gd name="connsiteY8" fmla="*/ 1987614 h 2079945"/>
                      <a:gd name="connsiteX9" fmla="*/ 844078 w 2558418"/>
                      <a:gd name="connsiteY9" fmla="*/ 2079754 h 2079945"/>
                      <a:gd name="connsiteX10" fmla="*/ 94033 w 2558418"/>
                      <a:gd name="connsiteY10" fmla="*/ 1854556 h 2079945"/>
                      <a:gd name="connsiteX0" fmla="*/ 73773 w 2538158"/>
                      <a:gd name="connsiteY0" fmla="*/ 1854556 h 2079945"/>
                      <a:gd name="connsiteX1" fmla="*/ 109929 w 2538158"/>
                      <a:gd name="connsiteY1" fmla="*/ 905263 h 2079945"/>
                      <a:gd name="connsiteX2" fmla="*/ 1153014 w 2538158"/>
                      <a:gd name="connsiteY2" fmla="*/ 286430 h 2079945"/>
                      <a:gd name="connsiteX3" fmla="*/ 1948060 w 2538158"/>
                      <a:gd name="connsiteY3" fmla="*/ 186806 h 2079945"/>
                      <a:gd name="connsiteX4" fmla="*/ 2470574 w 2538158"/>
                      <a:gd name="connsiteY4" fmla="*/ 194 h 2079945"/>
                      <a:gd name="connsiteX5" fmla="*/ 2526558 w 2538158"/>
                      <a:gd name="connsiteY5" fmla="*/ 224128 h 2079945"/>
                      <a:gd name="connsiteX6" fmla="*/ 2423921 w 2538158"/>
                      <a:gd name="connsiteY6" fmla="*/ 765304 h 2079945"/>
                      <a:gd name="connsiteX7" fmla="*/ 2022704 w 2538158"/>
                      <a:gd name="connsiteY7" fmla="*/ 1605059 h 2079945"/>
                      <a:gd name="connsiteX8" fmla="*/ 1528182 w 2538158"/>
                      <a:gd name="connsiteY8" fmla="*/ 1987614 h 2079945"/>
                      <a:gd name="connsiteX9" fmla="*/ 823818 w 2538158"/>
                      <a:gd name="connsiteY9" fmla="*/ 2079754 h 2079945"/>
                      <a:gd name="connsiteX10" fmla="*/ 73773 w 2538158"/>
                      <a:gd name="connsiteY10" fmla="*/ 1854556 h 2079945"/>
                      <a:gd name="connsiteX0" fmla="*/ 108852 w 2511325"/>
                      <a:gd name="connsiteY0" fmla="*/ 1849794 h 2086587"/>
                      <a:gd name="connsiteX1" fmla="*/ 83096 w 2511325"/>
                      <a:gd name="connsiteY1" fmla="*/ 905263 h 2086587"/>
                      <a:gd name="connsiteX2" fmla="*/ 1126181 w 2511325"/>
                      <a:gd name="connsiteY2" fmla="*/ 286430 h 2086587"/>
                      <a:gd name="connsiteX3" fmla="*/ 1921227 w 2511325"/>
                      <a:gd name="connsiteY3" fmla="*/ 186806 h 2086587"/>
                      <a:gd name="connsiteX4" fmla="*/ 2443741 w 2511325"/>
                      <a:gd name="connsiteY4" fmla="*/ 194 h 2086587"/>
                      <a:gd name="connsiteX5" fmla="*/ 2499725 w 2511325"/>
                      <a:gd name="connsiteY5" fmla="*/ 224128 h 2086587"/>
                      <a:gd name="connsiteX6" fmla="*/ 2397088 w 2511325"/>
                      <a:gd name="connsiteY6" fmla="*/ 765304 h 2086587"/>
                      <a:gd name="connsiteX7" fmla="*/ 1995871 w 2511325"/>
                      <a:gd name="connsiteY7" fmla="*/ 1605059 h 2086587"/>
                      <a:gd name="connsiteX8" fmla="*/ 1501349 w 2511325"/>
                      <a:gd name="connsiteY8" fmla="*/ 1987614 h 2086587"/>
                      <a:gd name="connsiteX9" fmla="*/ 796985 w 2511325"/>
                      <a:gd name="connsiteY9" fmla="*/ 2079754 h 2086587"/>
                      <a:gd name="connsiteX10" fmla="*/ 108852 w 2511325"/>
                      <a:gd name="connsiteY10" fmla="*/ 1849794 h 2086587"/>
                      <a:gd name="connsiteX0" fmla="*/ 88946 w 2524756"/>
                      <a:gd name="connsiteY0" fmla="*/ 1811694 h 2089074"/>
                      <a:gd name="connsiteX1" fmla="*/ 96527 w 2524756"/>
                      <a:gd name="connsiteY1" fmla="*/ 905263 h 2089074"/>
                      <a:gd name="connsiteX2" fmla="*/ 1139612 w 2524756"/>
                      <a:gd name="connsiteY2" fmla="*/ 286430 h 2089074"/>
                      <a:gd name="connsiteX3" fmla="*/ 1934658 w 2524756"/>
                      <a:gd name="connsiteY3" fmla="*/ 186806 h 2089074"/>
                      <a:gd name="connsiteX4" fmla="*/ 2457172 w 2524756"/>
                      <a:gd name="connsiteY4" fmla="*/ 194 h 2089074"/>
                      <a:gd name="connsiteX5" fmla="*/ 2513156 w 2524756"/>
                      <a:gd name="connsiteY5" fmla="*/ 224128 h 2089074"/>
                      <a:gd name="connsiteX6" fmla="*/ 2410519 w 2524756"/>
                      <a:gd name="connsiteY6" fmla="*/ 765304 h 2089074"/>
                      <a:gd name="connsiteX7" fmla="*/ 2009302 w 2524756"/>
                      <a:gd name="connsiteY7" fmla="*/ 1605059 h 2089074"/>
                      <a:gd name="connsiteX8" fmla="*/ 1514780 w 2524756"/>
                      <a:gd name="connsiteY8" fmla="*/ 1987614 h 2089074"/>
                      <a:gd name="connsiteX9" fmla="*/ 810416 w 2524756"/>
                      <a:gd name="connsiteY9" fmla="*/ 2079754 h 2089074"/>
                      <a:gd name="connsiteX10" fmla="*/ 88946 w 2524756"/>
                      <a:gd name="connsiteY10" fmla="*/ 1811694 h 2089074"/>
                      <a:gd name="connsiteX0" fmla="*/ 68826 w 2504636"/>
                      <a:gd name="connsiteY0" fmla="*/ 1811694 h 2089074"/>
                      <a:gd name="connsiteX1" fmla="*/ 76407 w 2504636"/>
                      <a:gd name="connsiteY1" fmla="*/ 905263 h 2089074"/>
                      <a:gd name="connsiteX2" fmla="*/ 1119492 w 2504636"/>
                      <a:gd name="connsiteY2" fmla="*/ 286430 h 2089074"/>
                      <a:gd name="connsiteX3" fmla="*/ 1914538 w 2504636"/>
                      <a:gd name="connsiteY3" fmla="*/ 186806 h 2089074"/>
                      <a:gd name="connsiteX4" fmla="*/ 2437052 w 2504636"/>
                      <a:gd name="connsiteY4" fmla="*/ 194 h 2089074"/>
                      <a:gd name="connsiteX5" fmla="*/ 2493036 w 2504636"/>
                      <a:gd name="connsiteY5" fmla="*/ 224128 h 2089074"/>
                      <a:gd name="connsiteX6" fmla="*/ 2390399 w 2504636"/>
                      <a:gd name="connsiteY6" fmla="*/ 765304 h 2089074"/>
                      <a:gd name="connsiteX7" fmla="*/ 1989182 w 2504636"/>
                      <a:gd name="connsiteY7" fmla="*/ 1605059 h 2089074"/>
                      <a:gd name="connsiteX8" fmla="*/ 1494660 w 2504636"/>
                      <a:gd name="connsiteY8" fmla="*/ 1987614 h 2089074"/>
                      <a:gd name="connsiteX9" fmla="*/ 790296 w 2504636"/>
                      <a:gd name="connsiteY9" fmla="*/ 2079754 h 2089074"/>
                      <a:gd name="connsiteX10" fmla="*/ 68826 w 2504636"/>
                      <a:gd name="connsiteY10" fmla="*/ 1811694 h 2089074"/>
                      <a:gd name="connsiteX0" fmla="*/ 88946 w 2524756"/>
                      <a:gd name="connsiteY0" fmla="*/ 1773594 h 2091634"/>
                      <a:gd name="connsiteX1" fmla="*/ 96527 w 2524756"/>
                      <a:gd name="connsiteY1" fmla="*/ 905263 h 2091634"/>
                      <a:gd name="connsiteX2" fmla="*/ 1139612 w 2524756"/>
                      <a:gd name="connsiteY2" fmla="*/ 286430 h 2091634"/>
                      <a:gd name="connsiteX3" fmla="*/ 1934658 w 2524756"/>
                      <a:gd name="connsiteY3" fmla="*/ 186806 h 2091634"/>
                      <a:gd name="connsiteX4" fmla="*/ 2457172 w 2524756"/>
                      <a:gd name="connsiteY4" fmla="*/ 194 h 2091634"/>
                      <a:gd name="connsiteX5" fmla="*/ 2513156 w 2524756"/>
                      <a:gd name="connsiteY5" fmla="*/ 224128 h 2091634"/>
                      <a:gd name="connsiteX6" fmla="*/ 2410519 w 2524756"/>
                      <a:gd name="connsiteY6" fmla="*/ 765304 h 2091634"/>
                      <a:gd name="connsiteX7" fmla="*/ 2009302 w 2524756"/>
                      <a:gd name="connsiteY7" fmla="*/ 1605059 h 2091634"/>
                      <a:gd name="connsiteX8" fmla="*/ 1514780 w 2524756"/>
                      <a:gd name="connsiteY8" fmla="*/ 1987614 h 2091634"/>
                      <a:gd name="connsiteX9" fmla="*/ 810416 w 2524756"/>
                      <a:gd name="connsiteY9" fmla="*/ 2079754 h 2091634"/>
                      <a:gd name="connsiteX10" fmla="*/ 88946 w 2524756"/>
                      <a:gd name="connsiteY10" fmla="*/ 1773594 h 2091634"/>
                      <a:gd name="connsiteX0" fmla="*/ 88946 w 2524756"/>
                      <a:gd name="connsiteY0" fmla="*/ 1773594 h 2091634"/>
                      <a:gd name="connsiteX1" fmla="*/ 96527 w 2524756"/>
                      <a:gd name="connsiteY1" fmla="*/ 905263 h 2091634"/>
                      <a:gd name="connsiteX2" fmla="*/ 1139612 w 2524756"/>
                      <a:gd name="connsiteY2" fmla="*/ 286430 h 2091634"/>
                      <a:gd name="connsiteX3" fmla="*/ 1934658 w 2524756"/>
                      <a:gd name="connsiteY3" fmla="*/ 186806 h 2091634"/>
                      <a:gd name="connsiteX4" fmla="*/ 2457172 w 2524756"/>
                      <a:gd name="connsiteY4" fmla="*/ 194 h 2091634"/>
                      <a:gd name="connsiteX5" fmla="*/ 2513156 w 2524756"/>
                      <a:gd name="connsiteY5" fmla="*/ 224128 h 2091634"/>
                      <a:gd name="connsiteX6" fmla="*/ 2410519 w 2524756"/>
                      <a:gd name="connsiteY6" fmla="*/ 765304 h 2091634"/>
                      <a:gd name="connsiteX7" fmla="*/ 2009302 w 2524756"/>
                      <a:gd name="connsiteY7" fmla="*/ 1605059 h 2091634"/>
                      <a:gd name="connsiteX8" fmla="*/ 1514780 w 2524756"/>
                      <a:gd name="connsiteY8" fmla="*/ 1987614 h 2091634"/>
                      <a:gd name="connsiteX9" fmla="*/ 810416 w 2524756"/>
                      <a:gd name="connsiteY9" fmla="*/ 2079754 h 2091634"/>
                      <a:gd name="connsiteX10" fmla="*/ 88946 w 2524756"/>
                      <a:gd name="connsiteY10" fmla="*/ 1773594 h 2091634"/>
                      <a:gd name="connsiteX0" fmla="*/ 107853 w 2543663"/>
                      <a:gd name="connsiteY0" fmla="*/ 1773594 h 2067233"/>
                      <a:gd name="connsiteX1" fmla="*/ 115434 w 2543663"/>
                      <a:gd name="connsiteY1" fmla="*/ 905263 h 2067233"/>
                      <a:gd name="connsiteX2" fmla="*/ 1158519 w 2543663"/>
                      <a:gd name="connsiteY2" fmla="*/ 286430 h 2067233"/>
                      <a:gd name="connsiteX3" fmla="*/ 1953565 w 2543663"/>
                      <a:gd name="connsiteY3" fmla="*/ 186806 h 2067233"/>
                      <a:gd name="connsiteX4" fmla="*/ 2476079 w 2543663"/>
                      <a:gd name="connsiteY4" fmla="*/ 194 h 2067233"/>
                      <a:gd name="connsiteX5" fmla="*/ 2532063 w 2543663"/>
                      <a:gd name="connsiteY5" fmla="*/ 224128 h 2067233"/>
                      <a:gd name="connsiteX6" fmla="*/ 2429426 w 2543663"/>
                      <a:gd name="connsiteY6" fmla="*/ 765304 h 2067233"/>
                      <a:gd name="connsiteX7" fmla="*/ 2028209 w 2543663"/>
                      <a:gd name="connsiteY7" fmla="*/ 1605059 h 2067233"/>
                      <a:gd name="connsiteX8" fmla="*/ 1533687 w 2543663"/>
                      <a:gd name="connsiteY8" fmla="*/ 1987614 h 2067233"/>
                      <a:gd name="connsiteX9" fmla="*/ 843610 w 2543663"/>
                      <a:gd name="connsiteY9" fmla="*/ 2051179 h 2067233"/>
                      <a:gd name="connsiteX10" fmla="*/ 107853 w 2543663"/>
                      <a:gd name="connsiteY10" fmla="*/ 1773594 h 2067233"/>
                      <a:gd name="connsiteX0" fmla="*/ 107853 w 2543663"/>
                      <a:gd name="connsiteY0" fmla="*/ 1773594 h 2054713"/>
                      <a:gd name="connsiteX1" fmla="*/ 115434 w 2543663"/>
                      <a:gd name="connsiteY1" fmla="*/ 905263 h 2054713"/>
                      <a:gd name="connsiteX2" fmla="*/ 1158519 w 2543663"/>
                      <a:gd name="connsiteY2" fmla="*/ 286430 h 2054713"/>
                      <a:gd name="connsiteX3" fmla="*/ 1953565 w 2543663"/>
                      <a:gd name="connsiteY3" fmla="*/ 186806 h 2054713"/>
                      <a:gd name="connsiteX4" fmla="*/ 2476079 w 2543663"/>
                      <a:gd name="connsiteY4" fmla="*/ 194 h 2054713"/>
                      <a:gd name="connsiteX5" fmla="*/ 2532063 w 2543663"/>
                      <a:gd name="connsiteY5" fmla="*/ 224128 h 2054713"/>
                      <a:gd name="connsiteX6" fmla="*/ 2429426 w 2543663"/>
                      <a:gd name="connsiteY6" fmla="*/ 765304 h 2054713"/>
                      <a:gd name="connsiteX7" fmla="*/ 2028209 w 2543663"/>
                      <a:gd name="connsiteY7" fmla="*/ 1605059 h 2054713"/>
                      <a:gd name="connsiteX8" fmla="*/ 1533687 w 2543663"/>
                      <a:gd name="connsiteY8" fmla="*/ 1987614 h 2054713"/>
                      <a:gd name="connsiteX9" fmla="*/ 843610 w 2543663"/>
                      <a:gd name="connsiteY9" fmla="*/ 2051179 h 2054713"/>
                      <a:gd name="connsiteX10" fmla="*/ 107853 w 2543663"/>
                      <a:gd name="connsiteY10" fmla="*/ 1773594 h 2054713"/>
                      <a:gd name="connsiteX0" fmla="*/ 107853 w 2543663"/>
                      <a:gd name="connsiteY0" fmla="*/ 1773594 h 2059058"/>
                      <a:gd name="connsiteX1" fmla="*/ 115434 w 2543663"/>
                      <a:gd name="connsiteY1" fmla="*/ 905263 h 2059058"/>
                      <a:gd name="connsiteX2" fmla="*/ 1158519 w 2543663"/>
                      <a:gd name="connsiteY2" fmla="*/ 286430 h 2059058"/>
                      <a:gd name="connsiteX3" fmla="*/ 1953565 w 2543663"/>
                      <a:gd name="connsiteY3" fmla="*/ 186806 h 2059058"/>
                      <a:gd name="connsiteX4" fmla="*/ 2476079 w 2543663"/>
                      <a:gd name="connsiteY4" fmla="*/ 194 h 2059058"/>
                      <a:gd name="connsiteX5" fmla="*/ 2532063 w 2543663"/>
                      <a:gd name="connsiteY5" fmla="*/ 224128 h 2059058"/>
                      <a:gd name="connsiteX6" fmla="*/ 2429426 w 2543663"/>
                      <a:gd name="connsiteY6" fmla="*/ 765304 h 2059058"/>
                      <a:gd name="connsiteX7" fmla="*/ 2028209 w 2543663"/>
                      <a:gd name="connsiteY7" fmla="*/ 1605059 h 2059058"/>
                      <a:gd name="connsiteX8" fmla="*/ 1533687 w 2543663"/>
                      <a:gd name="connsiteY8" fmla="*/ 1949514 h 2059058"/>
                      <a:gd name="connsiteX9" fmla="*/ 843610 w 2543663"/>
                      <a:gd name="connsiteY9" fmla="*/ 2051179 h 2059058"/>
                      <a:gd name="connsiteX10" fmla="*/ 107853 w 2543663"/>
                      <a:gd name="connsiteY10" fmla="*/ 1773594 h 2059058"/>
                      <a:gd name="connsiteX0" fmla="*/ 107853 w 2543663"/>
                      <a:gd name="connsiteY0" fmla="*/ 1773594 h 2060238"/>
                      <a:gd name="connsiteX1" fmla="*/ 115434 w 2543663"/>
                      <a:gd name="connsiteY1" fmla="*/ 905263 h 2060238"/>
                      <a:gd name="connsiteX2" fmla="*/ 1158519 w 2543663"/>
                      <a:gd name="connsiteY2" fmla="*/ 286430 h 2060238"/>
                      <a:gd name="connsiteX3" fmla="*/ 1953565 w 2543663"/>
                      <a:gd name="connsiteY3" fmla="*/ 186806 h 2060238"/>
                      <a:gd name="connsiteX4" fmla="*/ 2476079 w 2543663"/>
                      <a:gd name="connsiteY4" fmla="*/ 194 h 2060238"/>
                      <a:gd name="connsiteX5" fmla="*/ 2532063 w 2543663"/>
                      <a:gd name="connsiteY5" fmla="*/ 224128 h 2060238"/>
                      <a:gd name="connsiteX6" fmla="*/ 2429426 w 2543663"/>
                      <a:gd name="connsiteY6" fmla="*/ 765304 h 2060238"/>
                      <a:gd name="connsiteX7" fmla="*/ 1985346 w 2543663"/>
                      <a:gd name="connsiteY7" fmla="*/ 1528859 h 2060238"/>
                      <a:gd name="connsiteX8" fmla="*/ 1533687 w 2543663"/>
                      <a:gd name="connsiteY8" fmla="*/ 1949514 h 2060238"/>
                      <a:gd name="connsiteX9" fmla="*/ 843610 w 2543663"/>
                      <a:gd name="connsiteY9" fmla="*/ 2051179 h 2060238"/>
                      <a:gd name="connsiteX10" fmla="*/ 107853 w 2543663"/>
                      <a:gd name="connsiteY10" fmla="*/ 1773594 h 2060238"/>
                      <a:gd name="connsiteX0" fmla="*/ 107853 w 2546818"/>
                      <a:gd name="connsiteY0" fmla="*/ 1773449 h 2060093"/>
                      <a:gd name="connsiteX1" fmla="*/ 115434 w 2546818"/>
                      <a:gd name="connsiteY1" fmla="*/ 905118 h 2060093"/>
                      <a:gd name="connsiteX2" fmla="*/ 1158519 w 2546818"/>
                      <a:gd name="connsiteY2" fmla="*/ 286285 h 2060093"/>
                      <a:gd name="connsiteX3" fmla="*/ 1953565 w 2546818"/>
                      <a:gd name="connsiteY3" fmla="*/ 186661 h 2060093"/>
                      <a:gd name="connsiteX4" fmla="*/ 2476079 w 2546818"/>
                      <a:gd name="connsiteY4" fmla="*/ 49 h 2060093"/>
                      <a:gd name="connsiteX5" fmla="*/ 2536826 w 2546818"/>
                      <a:gd name="connsiteY5" fmla="*/ 204933 h 2060093"/>
                      <a:gd name="connsiteX6" fmla="*/ 2429426 w 2546818"/>
                      <a:gd name="connsiteY6" fmla="*/ 765159 h 2060093"/>
                      <a:gd name="connsiteX7" fmla="*/ 1985346 w 2546818"/>
                      <a:gd name="connsiteY7" fmla="*/ 1528714 h 2060093"/>
                      <a:gd name="connsiteX8" fmla="*/ 1533687 w 2546818"/>
                      <a:gd name="connsiteY8" fmla="*/ 1949369 h 2060093"/>
                      <a:gd name="connsiteX9" fmla="*/ 843610 w 2546818"/>
                      <a:gd name="connsiteY9" fmla="*/ 2051034 h 2060093"/>
                      <a:gd name="connsiteX10" fmla="*/ 107853 w 2546818"/>
                      <a:gd name="connsiteY10" fmla="*/ 1773449 h 2060093"/>
                      <a:gd name="connsiteX0" fmla="*/ 107853 w 2546818"/>
                      <a:gd name="connsiteY0" fmla="*/ 1773449 h 2060093"/>
                      <a:gd name="connsiteX1" fmla="*/ 115434 w 2546818"/>
                      <a:gd name="connsiteY1" fmla="*/ 905118 h 2060093"/>
                      <a:gd name="connsiteX2" fmla="*/ 1158519 w 2546818"/>
                      <a:gd name="connsiteY2" fmla="*/ 286285 h 2060093"/>
                      <a:gd name="connsiteX3" fmla="*/ 1953565 w 2546818"/>
                      <a:gd name="connsiteY3" fmla="*/ 186661 h 2060093"/>
                      <a:gd name="connsiteX4" fmla="*/ 2476079 w 2546818"/>
                      <a:gd name="connsiteY4" fmla="*/ 49 h 2060093"/>
                      <a:gd name="connsiteX5" fmla="*/ 2536826 w 2546818"/>
                      <a:gd name="connsiteY5" fmla="*/ 204933 h 2060093"/>
                      <a:gd name="connsiteX6" fmla="*/ 2429426 w 2546818"/>
                      <a:gd name="connsiteY6" fmla="*/ 765159 h 2060093"/>
                      <a:gd name="connsiteX7" fmla="*/ 1985346 w 2546818"/>
                      <a:gd name="connsiteY7" fmla="*/ 1528714 h 2060093"/>
                      <a:gd name="connsiteX8" fmla="*/ 1533687 w 2546818"/>
                      <a:gd name="connsiteY8" fmla="*/ 1949369 h 2060093"/>
                      <a:gd name="connsiteX9" fmla="*/ 843610 w 2546818"/>
                      <a:gd name="connsiteY9" fmla="*/ 2051034 h 2060093"/>
                      <a:gd name="connsiteX10" fmla="*/ 107853 w 2546818"/>
                      <a:gd name="connsiteY10" fmla="*/ 1773449 h 2060093"/>
                      <a:gd name="connsiteX0" fmla="*/ 107853 w 2548859"/>
                      <a:gd name="connsiteY0" fmla="*/ 1773449 h 2060093"/>
                      <a:gd name="connsiteX1" fmla="*/ 115434 w 2548859"/>
                      <a:gd name="connsiteY1" fmla="*/ 905118 h 2060093"/>
                      <a:gd name="connsiteX2" fmla="*/ 1158519 w 2548859"/>
                      <a:gd name="connsiteY2" fmla="*/ 286285 h 2060093"/>
                      <a:gd name="connsiteX3" fmla="*/ 1953565 w 2548859"/>
                      <a:gd name="connsiteY3" fmla="*/ 186661 h 2060093"/>
                      <a:gd name="connsiteX4" fmla="*/ 2476079 w 2548859"/>
                      <a:gd name="connsiteY4" fmla="*/ 49 h 2060093"/>
                      <a:gd name="connsiteX5" fmla="*/ 2536826 w 2548859"/>
                      <a:gd name="connsiteY5" fmla="*/ 204933 h 2060093"/>
                      <a:gd name="connsiteX6" fmla="*/ 2400851 w 2548859"/>
                      <a:gd name="connsiteY6" fmla="*/ 750871 h 2060093"/>
                      <a:gd name="connsiteX7" fmla="*/ 1985346 w 2548859"/>
                      <a:gd name="connsiteY7" fmla="*/ 1528714 h 2060093"/>
                      <a:gd name="connsiteX8" fmla="*/ 1533687 w 2548859"/>
                      <a:gd name="connsiteY8" fmla="*/ 1949369 h 2060093"/>
                      <a:gd name="connsiteX9" fmla="*/ 843610 w 2548859"/>
                      <a:gd name="connsiteY9" fmla="*/ 2051034 h 2060093"/>
                      <a:gd name="connsiteX10" fmla="*/ 107853 w 2548859"/>
                      <a:gd name="connsiteY10" fmla="*/ 1773449 h 2060093"/>
                      <a:gd name="connsiteX0" fmla="*/ 107853 w 2550227"/>
                      <a:gd name="connsiteY0" fmla="*/ 1773449 h 2060093"/>
                      <a:gd name="connsiteX1" fmla="*/ 115434 w 2550227"/>
                      <a:gd name="connsiteY1" fmla="*/ 905118 h 2060093"/>
                      <a:gd name="connsiteX2" fmla="*/ 1158519 w 2550227"/>
                      <a:gd name="connsiteY2" fmla="*/ 286285 h 2060093"/>
                      <a:gd name="connsiteX3" fmla="*/ 1953565 w 2550227"/>
                      <a:gd name="connsiteY3" fmla="*/ 186661 h 2060093"/>
                      <a:gd name="connsiteX4" fmla="*/ 2476079 w 2550227"/>
                      <a:gd name="connsiteY4" fmla="*/ 49 h 2060093"/>
                      <a:gd name="connsiteX5" fmla="*/ 2536826 w 2550227"/>
                      <a:gd name="connsiteY5" fmla="*/ 204933 h 2060093"/>
                      <a:gd name="connsiteX6" fmla="*/ 2381801 w 2550227"/>
                      <a:gd name="connsiteY6" fmla="*/ 722296 h 2060093"/>
                      <a:gd name="connsiteX7" fmla="*/ 1985346 w 2550227"/>
                      <a:gd name="connsiteY7" fmla="*/ 1528714 h 2060093"/>
                      <a:gd name="connsiteX8" fmla="*/ 1533687 w 2550227"/>
                      <a:gd name="connsiteY8" fmla="*/ 1949369 h 2060093"/>
                      <a:gd name="connsiteX9" fmla="*/ 843610 w 2550227"/>
                      <a:gd name="connsiteY9" fmla="*/ 2051034 h 2060093"/>
                      <a:gd name="connsiteX10" fmla="*/ 107853 w 2550227"/>
                      <a:gd name="connsiteY10" fmla="*/ 1773449 h 2060093"/>
                      <a:gd name="connsiteX0" fmla="*/ 90468 w 2532842"/>
                      <a:gd name="connsiteY0" fmla="*/ 1773449 h 2060093"/>
                      <a:gd name="connsiteX1" fmla="*/ 98049 w 2532842"/>
                      <a:gd name="connsiteY1" fmla="*/ 905118 h 2060093"/>
                      <a:gd name="connsiteX2" fmla="*/ 1141134 w 2532842"/>
                      <a:gd name="connsiteY2" fmla="*/ 286285 h 2060093"/>
                      <a:gd name="connsiteX3" fmla="*/ 1936180 w 2532842"/>
                      <a:gd name="connsiteY3" fmla="*/ 186661 h 2060093"/>
                      <a:gd name="connsiteX4" fmla="*/ 2458694 w 2532842"/>
                      <a:gd name="connsiteY4" fmla="*/ 49 h 2060093"/>
                      <a:gd name="connsiteX5" fmla="*/ 2519441 w 2532842"/>
                      <a:gd name="connsiteY5" fmla="*/ 204933 h 2060093"/>
                      <a:gd name="connsiteX6" fmla="*/ 2364416 w 2532842"/>
                      <a:gd name="connsiteY6" fmla="*/ 722296 h 2060093"/>
                      <a:gd name="connsiteX7" fmla="*/ 1967961 w 2532842"/>
                      <a:gd name="connsiteY7" fmla="*/ 1528714 h 2060093"/>
                      <a:gd name="connsiteX8" fmla="*/ 1516302 w 2532842"/>
                      <a:gd name="connsiteY8" fmla="*/ 1949369 h 2060093"/>
                      <a:gd name="connsiteX9" fmla="*/ 826225 w 2532842"/>
                      <a:gd name="connsiteY9" fmla="*/ 2051034 h 2060093"/>
                      <a:gd name="connsiteX10" fmla="*/ 90468 w 2532842"/>
                      <a:gd name="connsiteY10" fmla="*/ 1773449 h 20600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532842" h="2060093">
                        <a:moveTo>
                          <a:pt x="90468" y="1773449"/>
                        </a:moveTo>
                        <a:cubicBezTo>
                          <a:pt x="-30895" y="1582463"/>
                          <a:pt x="-31897" y="1158624"/>
                          <a:pt x="98049" y="905118"/>
                        </a:cubicBezTo>
                        <a:cubicBezTo>
                          <a:pt x="227995" y="651612"/>
                          <a:pt x="469426" y="295053"/>
                          <a:pt x="1141134" y="286285"/>
                        </a:cubicBezTo>
                        <a:cubicBezTo>
                          <a:pt x="1374462" y="283239"/>
                          <a:pt x="1716587" y="234367"/>
                          <a:pt x="1936180" y="186661"/>
                        </a:cubicBezTo>
                        <a:cubicBezTo>
                          <a:pt x="2155773" y="138955"/>
                          <a:pt x="2361484" y="-2996"/>
                          <a:pt x="2458694" y="49"/>
                        </a:cubicBezTo>
                        <a:cubicBezTo>
                          <a:pt x="2555904" y="3094"/>
                          <a:pt x="2535154" y="84559"/>
                          <a:pt x="2519441" y="204933"/>
                        </a:cubicBezTo>
                        <a:cubicBezTo>
                          <a:pt x="2503728" y="325307"/>
                          <a:pt x="2432516" y="568341"/>
                          <a:pt x="2364416" y="722296"/>
                        </a:cubicBezTo>
                        <a:cubicBezTo>
                          <a:pt x="2296316" y="876251"/>
                          <a:pt x="2109313" y="1324202"/>
                          <a:pt x="1967961" y="1528714"/>
                        </a:cubicBezTo>
                        <a:cubicBezTo>
                          <a:pt x="1826609" y="1733226"/>
                          <a:pt x="1706591" y="1862316"/>
                          <a:pt x="1516302" y="1949369"/>
                        </a:cubicBezTo>
                        <a:cubicBezTo>
                          <a:pt x="1326013" y="2036422"/>
                          <a:pt x="1063864" y="2080354"/>
                          <a:pt x="826225" y="2051034"/>
                        </a:cubicBezTo>
                        <a:cubicBezTo>
                          <a:pt x="588586" y="2021714"/>
                          <a:pt x="211831" y="1964435"/>
                          <a:pt x="90468" y="1773449"/>
                        </a:cubicBezTo>
                        <a:close/>
                      </a:path>
                    </a:pathLst>
                  </a:custGeom>
                  <a:noFill/>
                  <a:ln w="28575" cap="rnd" cmpd="sng" algn="ctr">
                    <a:solidFill>
                      <a:srgbClr val="B4CE8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3A3838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42" name="Freeform: Shape 323">
                    <a:extLst>
                      <a:ext uri="{FF2B5EF4-FFF2-40B4-BE49-F238E27FC236}">
                        <a16:creationId xmlns:a16="http://schemas.microsoft.com/office/drawing/2014/main" id="{5C08C1FF-50F2-4921-92CF-2BD41DBCE044}"/>
                      </a:ext>
                    </a:extLst>
                  </p:cNvPr>
                  <p:cNvSpPr/>
                  <p:nvPr/>
                </p:nvSpPr>
                <p:spPr>
                  <a:xfrm>
                    <a:off x="5085481" y="3449385"/>
                    <a:ext cx="549475" cy="581891"/>
                  </a:xfrm>
                  <a:custGeom>
                    <a:avLst/>
                    <a:gdLst>
                      <a:gd name="connsiteX0" fmla="*/ 0 w 1234440"/>
                      <a:gd name="connsiteY0" fmla="*/ 1177290 h 1177290"/>
                      <a:gd name="connsiteX1" fmla="*/ 1234440 w 1234440"/>
                      <a:gd name="connsiteY1" fmla="*/ 0 h 117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34440" h="1177290">
                        <a:moveTo>
                          <a:pt x="0" y="1177290"/>
                        </a:moveTo>
                        <a:cubicBezTo>
                          <a:pt x="114300" y="734377"/>
                          <a:pt x="228600" y="291465"/>
                          <a:pt x="1234440" y="0"/>
                        </a:cubicBezTo>
                      </a:path>
                    </a:pathLst>
                  </a:custGeom>
                  <a:noFill/>
                  <a:ln w="28575" cap="rnd" cmpd="sng" algn="ctr">
                    <a:solidFill>
                      <a:srgbClr val="B4CE8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3A3838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139" name="Graphic 145" descr="Folder">
                  <a:extLst>
                    <a:ext uri="{FF2B5EF4-FFF2-40B4-BE49-F238E27FC236}">
                      <a16:creationId xmlns:a16="http://schemas.microsoft.com/office/drawing/2014/main" id="{3DDEBC8F-D38C-4139-B1B8-6494FF664C1C}"/>
                    </a:ext>
                  </a:extLst>
                </p:cNvPr>
                <p:cNvSpPr/>
                <p:nvPr/>
              </p:nvSpPr>
              <p:spPr>
                <a:xfrm>
                  <a:off x="2196296" y="755304"/>
                  <a:ext cx="626857" cy="412361"/>
                </a:xfrm>
                <a:custGeom>
                  <a:avLst/>
                  <a:gdLst>
                    <a:gd name="connsiteX0" fmla="*/ 592974 w 626857"/>
                    <a:gd name="connsiteY0" fmla="*/ 412362 h 412361"/>
                    <a:gd name="connsiteX1" fmla="*/ 33884 w 626857"/>
                    <a:gd name="connsiteY1" fmla="*/ 412362 h 412361"/>
                    <a:gd name="connsiteX2" fmla="*/ 0 w 626857"/>
                    <a:gd name="connsiteY2" fmla="*/ 382907 h 412361"/>
                    <a:gd name="connsiteX3" fmla="*/ 0 w 626857"/>
                    <a:gd name="connsiteY3" fmla="*/ 29454 h 412361"/>
                    <a:gd name="connsiteX4" fmla="*/ 33884 w 626857"/>
                    <a:gd name="connsiteY4" fmla="*/ 0 h 412361"/>
                    <a:gd name="connsiteX5" fmla="*/ 193140 w 626857"/>
                    <a:gd name="connsiteY5" fmla="*/ 0 h 412361"/>
                    <a:gd name="connsiteX6" fmla="*/ 211776 w 626857"/>
                    <a:gd name="connsiteY6" fmla="*/ 5155 h 412361"/>
                    <a:gd name="connsiteX7" fmla="*/ 304958 w 626857"/>
                    <a:gd name="connsiteY7" fmla="*/ 58909 h 412361"/>
                    <a:gd name="connsiteX8" fmla="*/ 592974 w 626857"/>
                    <a:gd name="connsiteY8" fmla="*/ 58909 h 412361"/>
                    <a:gd name="connsiteX9" fmla="*/ 626858 w 626857"/>
                    <a:gd name="connsiteY9" fmla="*/ 88363 h 412361"/>
                    <a:gd name="connsiteX10" fmla="*/ 626858 w 626857"/>
                    <a:gd name="connsiteY10" fmla="*/ 382907 h 412361"/>
                    <a:gd name="connsiteX11" fmla="*/ 592974 w 626857"/>
                    <a:gd name="connsiteY11" fmla="*/ 412362 h 412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26857" h="412361">
                      <a:moveTo>
                        <a:pt x="592974" y="412362"/>
                      </a:moveTo>
                      <a:lnTo>
                        <a:pt x="33884" y="412362"/>
                      </a:lnTo>
                      <a:cubicBezTo>
                        <a:pt x="15248" y="412362"/>
                        <a:pt x="0" y="399107"/>
                        <a:pt x="0" y="382907"/>
                      </a:cubicBezTo>
                      <a:lnTo>
                        <a:pt x="0" y="29454"/>
                      </a:lnTo>
                      <a:cubicBezTo>
                        <a:pt x="0" y="13254"/>
                        <a:pt x="15248" y="0"/>
                        <a:pt x="33884" y="0"/>
                      </a:cubicBezTo>
                      <a:lnTo>
                        <a:pt x="193140" y="0"/>
                      </a:lnTo>
                      <a:cubicBezTo>
                        <a:pt x="199917" y="0"/>
                        <a:pt x="206694" y="1473"/>
                        <a:pt x="211776" y="5155"/>
                      </a:cubicBezTo>
                      <a:lnTo>
                        <a:pt x="304958" y="58909"/>
                      </a:lnTo>
                      <a:lnTo>
                        <a:pt x="592974" y="58909"/>
                      </a:lnTo>
                      <a:cubicBezTo>
                        <a:pt x="611610" y="58909"/>
                        <a:pt x="626858" y="72163"/>
                        <a:pt x="626858" y="88363"/>
                      </a:cubicBezTo>
                      <a:lnTo>
                        <a:pt x="626858" y="382907"/>
                      </a:lnTo>
                      <a:cubicBezTo>
                        <a:pt x="626858" y="399107"/>
                        <a:pt x="611610" y="412362"/>
                        <a:pt x="592974" y="412362"/>
                      </a:cubicBezTo>
                      <a:close/>
                    </a:path>
                  </a:pathLst>
                </a:custGeom>
                <a:noFill/>
                <a:ln w="16867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0" name="TextBox 146">
                  <a:extLst>
                    <a:ext uri="{FF2B5EF4-FFF2-40B4-BE49-F238E27FC236}">
                      <a16:creationId xmlns:a16="http://schemas.microsoft.com/office/drawing/2014/main" id="{AB6F03FA-7807-41E7-AEA9-2B62D18698FA}"/>
                    </a:ext>
                  </a:extLst>
                </p:cNvPr>
                <p:cNvSpPr txBox="1"/>
                <p:nvPr/>
              </p:nvSpPr>
              <p:spPr>
                <a:xfrm>
                  <a:off x="2811608" y="822985"/>
                  <a:ext cx="6399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kern="0" dirty="0"/>
                    <a:t>S</a:t>
                  </a:r>
                  <a:r>
                    <a:rPr kumimoji="0" lang="en-US" sz="1200" b="0" i="0" u="none" strike="noStrike" kern="0" cap="none" spc="0" normalizeH="0" baseline="0" noProof="0" dirty="0" err="1">
                      <a:ln>
                        <a:noFill/>
                      </a:ln>
                      <a:effectLst/>
                      <a:uLnTx/>
                      <a:uFillTx/>
                    </a:rPr>
                    <a:t>tudies</a:t>
                  </a: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35" name="Gruppieren 375">
                <a:extLst>
                  <a:ext uri="{FF2B5EF4-FFF2-40B4-BE49-F238E27FC236}">
                    <a16:creationId xmlns:a16="http://schemas.microsoft.com/office/drawing/2014/main" id="{80230225-0168-49B4-8913-A26386DFF7AE}"/>
                  </a:ext>
                </a:extLst>
              </p:cNvPr>
              <p:cNvGrpSpPr/>
              <p:nvPr/>
            </p:nvGrpSpPr>
            <p:grpSpPr>
              <a:xfrm>
                <a:off x="2526321" y="1168638"/>
                <a:ext cx="0" cy="347739"/>
                <a:chOff x="8553809" y="2082016"/>
                <a:chExt cx="0" cy="633195"/>
              </a:xfrm>
            </p:grpSpPr>
            <p:cxnSp>
              <p:nvCxnSpPr>
                <p:cNvPr id="136" name="Straight Connector 336">
                  <a:extLst>
                    <a:ext uri="{FF2B5EF4-FFF2-40B4-BE49-F238E27FC236}">
                      <a16:creationId xmlns:a16="http://schemas.microsoft.com/office/drawing/2014/main" id="{762E7933-16B0-4B38-A49C-BCA2001F6D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53809" y="2082016"/>
                  <a:ext cx="0" cy="39331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339">
                  <a:extLst>
                    <a:ext uri="{FF2B5EF4-FFF2-40B4-BE49-F238E27FC236}">
                      <a16:creationId xmlns:a16="http://schemas.microsoft.com/office/drawing/2014/main" id="{FB27D555-45DA-4E9E-87F5-C7529D0AA5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53809" y="2510239"/>
                  <a:ext cx="0" cy="20497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3" name="Gruppieren 411">
              <a:extLst>
                <a:ext uri="{FF2B5EF4-FFF2-40B4-BE49-F238E27FC236}">
                  <a16:creationId xmlns:a16="http://schemas.microsoft.com/office/drawing/2014/main" id="{2E9A58B0-EE87-4A4F-9A09-B46254418B15}"/>
                </a:ext>
              </a:extLst>
            </p:cNvPr>
            <p:cNvGrpSpPr/>
            <p:nvPr/>
          </p:nvGrpSpPr>
          <p:grpSpPr>
            <a:xfrm>
              <a:off x="8110281" y="2221531"/>
              <a:ext cx="1315863" cy="906347"/>
              <a:chOff x="2095589" y="2045940"/>
              <a:chExt cx="1315863" cy="906347"/>
            </a:xfrm>
          </p:grpSpPr>
          <p:grpSp>
            <p:nvGrpSpPr>
              <p:cNvPr id="144" name="Gruppieren 393">
                <a:extLst>
                  <a:ext uri="{FF2B5EF4-FFF2-40B4-BE49-F238E27FC236}">
                    <a16:creationId xmlns:a16="http://schemas.microsoft.com/office/drawing/2014/main" id="{AE8ABF69-7E26-4765-87CB-714DC7E57D84}"/>
                  </a:ext>
                </a:extLst>
              </p:cNvPr>
              <p:cNvGrpSpPr/>
              <p:nvPr/>
            </p:nvGrpSpPr>
            <p:grpSpPr>
              <a:xfrm>
                <a:off x="2095589" y="2045940"/>
                <a:ext cx="1315863" cy="706905"/>
                <a:chOff x="2095589" y="1809720"/>
                <a:chExt cx="1315863" cy="706905"/>
              </a:xfrm>
            </p:grpSpPr>
            <p:sp>
              <p:nvSpPr>
                <p:cNvPr id="148" name="TextBox 142">
                  <a:extLst>
                    <a:ext uri="{FF2B5EF4-FFF2-40B4-BE49-F238E27FC236}">
                      <a16:creationId xmlns:a16="http://schemas.microsoft.com/office/drawing/2014/main" id="{CA09DAC5-9CB0-464F-93CA-305E534FF25E}"/>
                    </a:ext>
                  </a:extLst>
                </p:cNvPr>
                <p:cNvSpPr txBox="1"/>
                <p:nvPr/>
              </p:nvSpPr>
              <p:spPr>
                <a:xfrm>
                  <a:off x="2811608" y="2024673"/>
                  <a:ext cx="5998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kern="0" dirty="0"/>
                    <a:t>A</a:t>
                  </a:r>
                  <a:r>
                    <a:rPr kumimoji="0" lang="en-US" sz="1200" b="0" i="0" u="none" strike="noStrike" kern="0" cap="none" spc="0" normalizeH="0" baseline="0" noProof="0" dirty="0" err="1">
                      <a:ln>
                        <a:noFill/>
                      </a:ln>
                      <a:effectLst/>
                      <a:uLnTx/>
                      <a:uFillTx/>
                    </a:rPr>
                    <a:t>ssays</a:t>
                  </a: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pic>
              <p:nvPicPr>
                <p:cNvPr id="149" name="Graphic 320" descr="Folder">
                  <a:extLst>
                    <a:ext uri="{FF2B5EF4-FFF2-40B4-BE49-F238E27FC236}">
                      <a16:creationId xmlns:a16="http://schemas.microsoft.com/office/drawing/2014/main" id="{CC296C6C-587E-40E9-92CB-D6B5CC7CFB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95589" y="1809720"/>
                  <a:ext cx="813221" cy="706905"/>
                </a:xfrm>
                <a:prstGeom prst="rect">
                  <a:avLst/>
                </a:prstGeom>
              </p:spPr>
            </p:pic>
            <p:grpSp>
              <p:nvGrpSpPr>
                <p:cNvPr id="150" name="Group 7">
                  <a:extLst>
                    <a:ext uri="{FF2B5EF4-FFF2-40B4-BE49-F238E27FC236}">
                      <a16:creationId xmlns:a16="http://schemas.microsoft.com/office/drawing/2014/main" id="{98B9D46B-57DE-460B-9B83-9228AAAD0239}"/>
                    </a:ext>
                  </a:extLst>
                </p:cNvPr>
                <p:cNvGrpSpPr/>
                <p:nvPr/>
              </p:nvGrpSpPr>
              <p:grpSpPr>
                <a:xfrm>
                  <a:off x="2291795" y="2063032"/>
                  <a:ext cx="408337" cy="257430"/>
                  <a:chOff x="2846189" y="2844264"/>
                  <a:chExt cx="616235" cy="388496"/>
                </a:xfrm>
              </p:grpSpPr>
              <p:sp>
                <p:nvSpPr>
                  <p:cNvPr id="151" name="Freeform: Shape 4">
                    <a:extLst>
                      <a:ext uri="{FF2B5EF4-FFF2-40B4-BE49-F238E27FC236}">
                        <a16:creationId xmlns:a16="http://schemas.microsoft.com/office/drawing/2014/main" id="{225976AA-E439-4632-AF77-3DE0D290FD7F}"/>
                      </a:ext>
                    </a:extLst>
                  </p:cNvPr>
                  <p:cNvSpPr/>
                  <p:nvPr/>
                </p:nvSpPr>
                <p:spPr>
                  <a:xfrm>
                    <a:off x="2913171" y="2897850"/>
                    <a:ext cx="227739" cy="133964"/>
                  </a:xfrm>
                  <a:custGeom>
                    <a:avLst/>
                    <a:gdLst>
                      <a:gd name="connsiteX0" fmla="*/ 113870 w 227739"/>
                      <a:gd name="connsiteY0" fmla="*/ 133964 h 133964"/>
                      <a:gd name="connsiteX1" fmla="*/ 227739 w 227739"/>
                      <a:gd name="connsiteY1" fmla="*/ 66982 h 133964"/>
                      <a:gd name="connsiteX2" fmla="*/ 113870 w 227739"/>
                      <a:gd name="connsiteY2" fmla="*/ 0 h 133964"/>
                      <a:gd name="connsiteX3" fmla="*/ 0 w 227739"/>
                      <a:gd name="connsiteY3" fmla="*/ 66982 h 133964"/>
                      <a:gd name="connsiteX4" fmla="*/ 113870 w 227739"/>
                      <a:gd name="connsiteY4" fmla="*/ 133964 h 133964"/>
                      <a:gd name="connsiteX5" fmla="*/ 113870 w 227739"/>
                      <a:gd name="connsiteY5" fmla="*/ 26793 h 133964"/>
                      <a:gd name="connsiteX6" fmla="*/ 200946 w 227739"/>
                      <a:gd name="connsiteY6" fmla="*/ 66982 h 133964"/>
                      <a:gd name="connsiteX7" fmla="*/ 113870 w 227739"/>
                      <a:gd name="connsiteY7" fmla="*/ 107171 h 133964"/>
                      <a:gd name="connsiteX8" fmla="*/ 26793 w 227739"/>
                      <a:gd name="connsiteY8" fmla="*/ 66982 h 133964"/>
                      <a:gd name="connsiteX9" fmla="*/ 113870 w 227739"/>
                      <a:gd name="connsiteY9" fmla="*/ 26793 h 1339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27739" h="133964">
                        <a:moveTo>
                          <a:pt x="113870" y="133964"/>
                        </a:moveTo>
                        <a:cubicBezTo>
                          <a:pt x="177717" y="133964"/>
                          <a:pt x="227739" y="104539"/>
                          <a:pt x="227739" y="66982"/>
                        </a:cubicBezTo>
                        <a:cubicBezTo>
                          <a:pt x="227739" y="29425"/>
                          <a:pt x="177717" y="0"/>
                          <a:pt x="113870" y="0"/>
                        </a:cubicBezTo>
                        <a:cubicBezTo>
                          <a:pt x="50022" y="0"/>
                          <a:pt x="0" y="29425"/>
                          <a:pt x="0" y="66982"/>
                        </a:cubicBezTo>
                        <a:cubicBezTo>
                          <a:pt x="0" y="104539"/>
                          <a:pt x="50022" y="133964"/>
                          <a:pt x="113870" y="133964"/>
                        </a:cubicBezTo>
                        <a:close/>
                        <a:moveTo>
                          <a:pt x="113870" y="26793"/>
                        </a:moveTo>
                        <a:cubicBezTo>
                          <a:pt x="165185" y="26793"/>
                          <a:pt x="200946" y="47973"/>
                          <a:pt x="200946" y="66982"/>
                        </a:cubicBezTo>
                        <a:cubicBezTo>
                          <a:pt x="200946" y="85992"/>
                          <a:pt x="165185" y="107171"/>
                          <a:pt x="113870" y="107171"/>
                        </a:cubicBezTo>
                        <a:cubicBezTo>
                          <a:pt x="62555" y="107171"/>
                          <a:pt x="26793" y="85992"/>
                          <a:pt x="26793" y="66982"/>
                        </a:cubicBezTo>
                        <a:cubicBezTo>
                          <a:pt x="26793" y="47973"/>
                          <a:pt x="62555" y="26793"/>
                          <a:pt x="113870" y="26793"/>
                        </a:cubicBezTo>
                        <a:close/>
                      </a:path>
                    </a:pathLst>
                  </a:custGeom>
                  <a:ln w="19050">
                    <a:solidFill>
                      <a:srgbClr val="FFC000"/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2" name="Freeform: Shape 5">
                    <a:extLst>
                      <a:ext uri="{FF2B5EF4-FFF2-40B4-BE49-F238E27FC236}">
                        <a16:creationId xmlns:a16="http://schemas.microsoft.com/office/drawing/2014/main" id="{2BE292C2-B053-4CDA-B552-57BBD76BA6E9}"/>
                      </a:ext>
                    </a:extLst>
                  </p:cNvPr>
                  <p:cNvSpPr/>
                  <p:nvPr/>
                </p:nvSpPr>
                <p:spPr>
                  <a:xfrm>
                    <a:off x="2966757" y="2938039"/>
                    <a:ext cx="120567" cy="53585"/>
                  </a:xfrm>
                  <a:custGeom>
                    <a:avLst/>
                    <a:gdLst>
                      <a:gd name="connsiteX0" fmla="*/ 120568 w 120567"/>
                      <a:gd name="connsiteY0" fmla="*/ 26793 h 53585"/>
                      <a:gd name="connsiteX1" fmla="*/ 60284 w 120567"/>
                      <a:gd name="connsiteY1" fmla="*/ 53586 h 53585"/>
                      <a:gd name="connsiteX2" fmla="*/ 0 w 120567"/>
                      <a:gd name="connsiteY2" fmla="*/ 26793 h 53585"/>
                      <a:gd name="connsiteX3" fmla="*/ 60284 w 120567"/>
                      <a:gd name="connsiteY3" fmla="*/ 0 h 53585"/>
                      <a:gd name="connsiteX4" fmla="*/ 120568 w 120567"/>
                      <a:gd name="connsiteY4" fmla="*/ 26793 h 535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0567" h="53585">
                        <a:moveTo>
                          <a:pt x="120568" y="26793"/>
                        </a:moveTo>
                        <a:cubicBezTo>
                          <a:pt x="120568" y="41590"/>
                          <a:pt x="93578" y="53586"/>
                          <a:pt x="60284" y="53586"/>
                        </a:cubicBezTo>
                        <a:cubicBezTo>
                          <a:pt x="26990" y="53586"/>
                          <a:pt x="0" y="41590"/>
                          <a:pt x="0" y="26793"/>
                        </a:cubicBezTo>
                        <a:cubicBezTo>
                          <a:pt x="0" y="11996"/>
                          <a:pt x="26990" y="0"/>
                          <a:pt x="60284" y="0"/>
                        </a:cubicBezTo>
                        <a:cubicBezTo>
                          <a:pt x="93578" y="0"/>
                          <a:pt x="120568" y="11996"/>
                          <a:pt x="120568" y="26793"/>
                        </a:cubicBezTo>
                        <a:close/>
                      </a:path>
                    </a:pathLst>
                  </a:custGeom>
                  <a:ln w="19050">
                    <a:solidFill>
                      <a:srgbClr val="FFC000"/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3" name="Freeform: Shape 6">
                    <a:extLst>
                      <a:ext uri="{FF2B5EF4-FFF2-40B4-BE49-F238E27FC236}">
                        <a16:creationId xmlns:a16="http://schemas.microsoft.com/office/drawing/2014/main" id="{5C535EF6-9ED8-4023-8984-9C9EFD71CFF5}"/>
                      </a:ext>
                    </a:extLst>
                  </p:cNvPr>
                  <p:cNvSpPr/>
                  <p:nvPr/>
                </p:nvSpPr>
                <p:spPr>
                  <a:xfrm>
                    <a:off x="2846189" y="2844264"/>
                    <a:ext cx="616235" cy="388496"/>
                  </a:xfrm>
                  <a:custGeom>
                    <a:avLst/>
                    <a:gdLst>
                      <a:gd name="connsiteX0" fmla="*/ 587178 w 616235"/>
                      <a:gd name="connsiteY0" fmla="*/ 139242 h 388496"/>
                      <a:gd name="connsiteX1" fmla="*/ 359366 w 616235"/>
                      <a:gd name="connsiteY1" fmla="*/ 140287 h 388496"/>
                      <a:gd name="connsiteX2" fmla="*/ 361703 w 616235"/>
                      <a:gd name="connsiteY2" fmla="*/ 120568 h 388496"/>
                      <a:gd name="connsiteX3" fmla="*/ 180852 w 616235"/>
                      <a:gd name="connsiteY3" fmla="*/ 0 h 388496"/>
                      <a:gd name="connsiteX4" fmla="*/ 0 w 616235"/>
                      <a:gd name="connsiteY4" fmla="*/ 120568 h 388496"/>
                      <a:gd name="connsiteX5" fmla="*/ 0 w 616235"/>
                      <a:gd name="connsiteY5" fmla="*/ 259180 h 388496"/>
                      <a:gd name="connsiteX6" fmla="*/ 188615 w 616235"/>
                      <a:gd name="connsiteY6" fmla="*/ 388496 h 388496"/>
                      <a:gd name="connsiteX7" fmla="*/ 353786 w 616235"/>
                      <a:gd name="connsiteY7" fmla="*/ 334837 h 388496"/>
                      <a:gd name="connsiteX8" fmla="*/ 570674 w 616235"/>
                      <a:gd name="connsiteY8" fmla="*/ 323242 h 388496"/>
                      <a:gd name="connsiteX9" fmla="*/ 616235 w 616235"/>
                      <a:gd name="connsiteY9" fmla="*/ 343772 h 388496"/>
                      <a:gd name="connsiteX10" fmla="*/ 616235 w 616235"/>
                      <a:gd name="connsiteY10" fmla="*/ 152331 h 388496"/>
                      <a:gd name="connsiteX11" fmla="*/ 395194 w 616235"/>
                      <a:gd name="connsiteY11" fmla="*/ 169224 h 388496"/>
                      <a:gd name="connsiteX12" fmla="*/ 421987 w 616235"/>
                      <a:gd name="connsiteY12" fmla="*/ 161333 h 388496"/>
                      <a:gd name="connsiteX13" fmla="*/ 421987 w 616235"/>
                      <a:gd name="connsiteY13" fmla="*/ 247834 h 388496"/>
                      <a:gd name="connsiteX14" fmla="*/ 395194 w 616235"/>
                      <a:gd name="connsiteY14" fmla="*/ 247834 h 388496"/>
                      <a:gd name="connsiteX15" fmla="*/ 60284 w 616235"/>
                      <a:gd name="connsiteY15" fmla="*/ 214343 h 388496"/>
                      <a:gd name="connsiteX16" fmla="*/ 65964 w 616235"/>
                      <a:gd name="connsiteY16" fmla="*/ 214343 h 388496"/>
                      <a:gd name="connsiteX17" fmla="*/ 87077 w 616235"/>
                      <a:gd name="connsiteY17" fmla="*/ 224176 h 388496"/>
                      <a:gd name="connsiteX18" fmla="*/ 87077 w 616235"/>
                      <a:gd name="connsiteY18" fmla="*/ 261230 h 388496"/>
                      <a:gd name="connsiteX19" fmla="*/ 60284 w 616235"/>
                      <a:gd name="connsiteY19" fmla="*/ 261230 h 388496"/>
                      <a:gd name="connsiteX20" fmla="*/ 194248 w 616235"/>
                      <a:gd name="connsiteY20" fmla="*/ 240787 h 388496"/>
                      <a:gd name="connsiteX21" fmla="*/ 221041 w 616235"/>
                      <a:gd name="connsiteY21" fmla="*/ 238235 h 388496"/>
                      <a:gd name="connsiteX22" fmla="*/ 221041 w 616235"/>
                      <a:gd name="connsiteY22" fmla="*/ 281325 h 388496"/>
                      <a:gd name="connsiteX23" fmla="*/ 194248 w 616235"/>
                      <a:gd name="connsiteY23" fmla="*/ 281325 h 388496"/>
                      <a:gd name="connsiteX24" fmla="*/ 261230 w 616235"/>
                      <a:gd name="connsiteY24" fmla="*/ 228978 h 388496"/>
                      <a:gd name="connsiteX25" fmla="*/ 288023 w 616235"/>
                      <a:gd name="connsiteY25" fmla="*/ 218261 h 388496"/>
                      <a:gd name="connsiteX26" fmla="*/ 288023 w 616235"/>
                      <a:gd name="connsiteY26" fmla="*/ 301419 h 388496"/>
                      <a:gd name="connsiteX27" fmla="*/ 261230 w 616235"/>
                      <a:gd name="connsiteY27" fmla="*/ 301419 h 388496"/>
                      <a:gd name="connsiteX28" fmla="*/ 328212 w 616235"/>
                      <a:gd name="connsiteY28" fmla="*/ 199801 h 388496"/>
                      <a:gd name="connsiteX29" fmla="*/ 353786 w 616235"/>
                      <a:gd name="connsiteY29" fmla="*/ 187476 h 388496"/>
                      <a:gd name="connsiteX30" fmla="*/ 355005 w 616235"/>
                      <a:gd name="connsiteY30" fmla="*/ 186867 h 388496"/>
                      <a:gd name="connsiteX31" fmla="*/ 355005 w 616235"/>
                      <a:gd name="connsiteY31" fmla="*/ 234437 h 388496"/>
                      <a:gd name="connsiteX32" fmla="*/ 328212 w 616235"/>
                      <a:gd name="connsiteY32" fmla="*/ 234437 h 388496"/>
                      <a:gd name="connsiteX33" fmla="*/ 154059 w 616235"/>
                      <a:gd name="connsiteY33" fmla="*/ 314816 h 388496"/>
                      <a:gd name="connsiteX34" fmla="*/ 127266 w 616235"/>
                      <a:gd name="connsiteY34" fmla="*/ 314816 h 388496"/>
                      <a:gd name="connsiteX35" fmla="*/ 127266 w 616235"/>
                      <a:gd name="connsiteY35" fmla="*/ 235944 h 388496"/>
                      <a:gd name="connsiteX36" fmla="*/ 154059 w 616235"/>
                      <a:gd name="connsiteY36" fmla="*/ 239863 h 388496"/>
                      <a:gd name="connsiteX37" fmla="*/ 462176 w 616235"/>
                      <a:gd name="connsiteY37" fmla="*/ 200946 h 388496"/>
                      <a:gd name="connsiteX38" fmla="*/ 462176 w 616235"/>
                      <a:gd name="connsiteY38" fmla="*/ 155345 h 388496"/>
                      <a:gd name="connsiteX39" fmla="*/ 488969 w 616235"/>
                      <a:gd name="connsiteY39" fmla="*/ 155345 h 388496"/>
                      <a:gd name="connsiteX40" fmla="*/ 488969 w 616235"/>
                      <a:gd name="connsiteY40" fmla="*/ 200946 h 388496"/>
                      <a:gd name="connsiteX41" fmla="*/ 180852 w 616235"/>
                      <a:gd name="connsiteY41" fmla="*/ 40189 h 388496"/>
                      <a:gd name="connsiteX42" fmla="*/ 321514 w 616235"/>
                      <a:gd name="connsiteY42" fmla="*/ 120568 h 388496"/>
                      <a:gd name="connsiteX43" fmla="*/ 180852 w 616235"/>
                      <a:gd name="connsiteY43" fmla="*/ 200946 h 388496"/>
                      <a:gd name="connsiteX44" fmla="*/ 40189 w 616235"/>
                      <a:gd name="connsiteY44" fmla="*/ 120568 h 388496"/>
                      <a:gd name="connsiteX45" fmla="*/ 180852 w 616235"/>
                      <a:gd name="connsiteY45" fmla="*/ 40189 h 388496"/>
                      <a:gd name="connsiteX46" fmla="*/ 576046 w 616235"/>
                      <a:gd name="connsiteY46" fmla="*/ 281847 h 388496"/>
                      <a:gd name="connsiteX47" fmla="*/ 534216 w 616235"/>
                      <a:gd name="connsiteY47" fmla="*/ 268658 h 388496"/>
                      <a:gd name="connsiteX48" fmla="*/ 522460 w 616235"/>
                      <a:gd name="connsiteY48" fmla="*/ 217390 h 388496"/>
                      <a:gd name="connsiteX49" fmla="*/ 538536 w 616235"/>
                      <a:gd name="connsiteY49" fmla="*/ 164066 h 388496"/>
                      <a:gd name="connsiteX50" fmla="*/ 570687 w 616235"/>
                      <a:gd name="connsiteY50" fmla="*/ 175882 h 388496"/>
                      <a:gd name="connsiteX51" fmla="*/ 576046 w 616235"/>
                      <a:gd name="connsiteY51" fmla="*/ 178300 h 388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</a:cxnLst>
                    <a:rect l="l" t="t" r="r" b="b"/>
                    <a:pathLst>
                      <a:path w="616235" h="388496">
                        <a:moveTo>
                          <a:pt x="587178" y="139242"/>
                        </a:moveTo>
                        <a:cubicBezTo>
                          <a:pt x="513210" y="105932"/>
                          <a:pt x="436683" y="106421"/>
                          <a:pt x="359366" y="140287"/>
                        </a:cubicBezTo>
                        <a:cubicBezTo>
                          <a:pt x="360908" y="133827"/>
                          <a:pt x="361693" y="127210"/>
                          <a:pt x="361703" y="120568"/>
                        </a:cubicBezTo>
                        <a:cubicBezTo>
                          <a:pt x="361703" y="52963"/>
                          <a:pt x="282269" y="0"/>
                          <a:pt x="180852" y="0"/>
                        </a:cubicBezTo>
                        <a:cubicBezTo>
                          <a:pt x="79434" y="0"/>
                          <a:pt x="0" y="52963"/>
                          <a:pt x="0" y="120568"/>
                        </a:cubicBezTo>
                        <a:lnTo>
                          <a:pt x="0" y="259180"/>
                        </a:lnTo>
                        <a:cubicBezTo>
                          <a:pt x="0" y="331695"/>
                          <a:pt x="82850" y="388496"/>
                          <a:pt x="188615" y="388496"/>
                        </a:cubicBezTo>
                        <a:cubicBezTo>
                          <a:pt x="252248" y="388496"/>
                          <a:pt x="318306" y="353592"/>
                          <a:pt x="353786" y="334837"/>
                        </a:cubicBezTo>
                        <a:cubicBezTo>
                          <a:pt x="427848" y="295692"/>
                          <a:pt x="500825" y="291787"/>
                          <a:pt x="570674" y="323242"/>
                        </a:cubicBezTo>
                        <a:lnTo>
                          <a:pt x="616235" y="343772"/>
                        </a:lnTo>
                        <a:lnTo>
                          <a:pt x="616235" y="152331"/>
                        </a:lnTo>
                        <a:close/>
                        <a:moveTo>
                          <a:pt x="395194" y="169224"/>
                        </a:moveTo>
                        <a:cubicBezTo>
                          <a:pt x="403979" y="166121"/>
                          <a:pt x="412922" y="163487"/>
                          <a:pt x="421987" y="161333"/>
                        </a:cubicBezTo>
                        <a:lnTo>
                          <a:pt x="421987" y="247834"/>
                        </a:lnTo>
                        <a:lnTo>
                          <a:pt x="395194" y="247834"/>
                        </a:lnTo>
                        <a:close/>
                        <a:moveTo>
                          <a:pt x="60284" y="214343"/>
                        </a:moveTo>
                        <a:lnTo>
                          <a:pt x="65964" y="214343"/>
                        </a:lnTo>
                        <a:cubicBezTo>
                          <a:pt x="72800" y="218036"/>
                          <a:pt x="79851" y="221320"/>
                          <a:pt x="87077" y="224176"/>
                        </a:cubicBezTo>
                        <a:lnTo>
                          <a:pt x="87077" y="261230"/>
                        </a:lnTo>
                        <a:lnTo>
                          <a:pt x="60284" y="261230"/>
                        </a:lnTo>
                        <a:close/>
                        <a:moveTo>
                          <a:pt x="194248" y="240787"/>
                        </a:moveTo>
                        <a:cubicBezTo>
                          <a:pt x="203402" y="240340"/>
                          <a:pt x="212333" y="239490"/>
                          <a:pt x="221041" y="238235"/>
                        </a:cubicBezTo>
                        <a:lnTo>
                          <a:pt x="221041" y="281325"/>
                        </a:lnTo>
                        <a:lnTo>
                          <a:pt x="194248" y="281325"/>
                        </a:lnTo>
                        <a:close/>
                        <a:moveTo>
                          <a:pt x="261230" y="228978"/>
                        </a:moveTo>
                        <a:cubicBezTo>
                          <a:pt x="270397" y="226025"/>
                          <a:pt x="279349" y="222444"/>
                          <a:pt x="288023" y="218261"/>
                        </a:cubicBezTo>
                        <a:lnTo>
                          <a:pt x="288023" y="301419"/>
                        </a:lnTo>
                        <a:lnTo>
                          <a:pt x="261230" y="301419"/>
                        </a:lnTo>
                        <a:close/>
                        <a:moveTo>
                          <a:pt x="328212" y="199801"/>
                        </a:moveTo>
                        <a:cubicBezTo>
                          <a:pt x="337824" y="195548"/>
                          <a:pt x="346485" y="191334"/>
                          <a:pt x="353786" y="187476"/>
                        </a:cubicBezTo>
                        <a:cubicBezTo>
                          <a:pt x="354195" y="187262"/>
                          <a:pt x="354596" y="187081"/>
                          <a:pt x="355005" y="186867"/>
                        </a:cubicBezTo>
                        <a:lnTo>
                          <a:pt x="355005" y="234437"/>
                        </a:lnTo>
                        <a:lnTo>
                          <a:pt x="328212" y="234437"/>
                        </a:lnTo>
                        <a:close/>
                        <a:moveTo>
                          <a:pt x="154059" y="314816"/>
                        </a:moveTo>
                        <a:lnTo>
                          <a:pt x="127266" y="314816"/>
                        </a:lnTo>
                        <a:lnTo>
                          <a:pt x="127266" y="235944"/>
                        </a:lnTo>
                        <a:cubicBezTo>
                          <a:pt x="136124" y="237705"/>
                          <a:pt x="145067" y="239012"/>
                          <a:pt x="154059" y="239863"/>
                        </a:cubicBezTo>
                        <a:close/>
                        <a:moveTo>
                          <a:pt x="462176" y="200946"/>
                        </a:moveTo>
                        <a:lnTo>
                          <a:pt x="462176" y="155345"/>
                        </a:lnTo>
                        <a:cubicBezTo>
                          <a:pt x="471099" y="154802"/>
                          <a:pt x="480047" y="154802"/>
                          <a:pt x="488969" y="155345"/>
                        </a:cubicBezTo>
                        <a:lnTo>
                          <a:pt x="488969" y="200946"/>
                        </a:lnTo>
                        <a:close/>
                        <a:moveTo>
                          <a:pt x="180852" y="40189"/>
                        </a:moveTo>
                        <a:cubicBezTo>
                          <a:pt x="257097" y="40189"/>
                          <a:pt x="321514" y="77029"/>
                          <a:pt x="321514" y="120568"/>
                        </a:cubicBezTo>
                        <a:cubicBezTo>
                          <a:pt x="321514" y="164106"/>
                          <a:pt x="257097" y="200946"/>
                          <a:pt x="180852" y="200946"/>
                        </a:cubicBezTo>
                        <a:cubicBezTo>
                          <a:pt x="104606" y="200946"/>
                          <a:pt x="40189" y="164140"/>
                          <a:pt x="40189" y="120568"/>
                        </a:cubicBezTo>
                        <a:cubicBezTo>
                          <a:pt x="40189" y="76996"/>
                          <a:pt x="104606" y="40189"/>
                          <a:pt x="180852" y="40189"/>
                        </a:cubicBezTo>
                        <a:close/>
                        <a:moveTo>
                          <a:pt x="576046" y="281847"/>
                        </a:moveTo>
                        <a:cubicBezTo>
                          <a:pt x="562467" y="276370"/>
                          <a:pt x="548481" y="271961"/>
                          <a:pt x="534216" y="268658"/>
                        </a:cubicBezTo>
                        <a:cubicBezTo>
                          <a:pt x="526890" y="252533"/>
                          <a:pt x="522892" y="235096"/>
                          <a:pt x="522460" y="217390"/>
                        </a:cubicBezTo>
                        <a:cubicBezTo>
                          <a:pt x="522723" y="198461"/>
                          <a:pt x="528292" y="179986"/>
                          <a:pt x="538536" y="164066"/>
                        </a:cubicBezTo>
                        <a:cubicBezTo>
                          <a:pt x="549513" y="167257"/>
                          <a:pt x="560256" y="171205"/>
                          <a:pt x="570687" y="175882"/>
                        </a:cubicBezTo>
                        <a:lnTo>
                          <a:pt x="576046" y="178300"/>
                        </a:lnTo>
                        <a:close/>
                      </a:path>
                    </a:pathLst>
                  </a:custGeom>
                  <a:ln w="19050">
                    <a:solidFill>
                      <a:srgbClr val="FFC000"/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5" name="Gruppieren 378">
                <a:extLst>
                  <a:ext uri="{FF2B5EF4-FFF2-40B4-BE49-F238E27FC236}">
                    <a16:creationId xmlns:a16="http://schemas.microsoft.com/office/drawing/2014/main" id="{991BC862-D519-464F-8692-F1499C161CCE}"/>
                  </a:ext>
                </a:extLst>
              </p:cNvPr>
              <p:cNvGrpSpPr/>
              <p:nvPr/>
            </p:nvGrpSpPr>
            <p:grpSpPr>
              <a:xfrm>
                <a:off x="2526321" y="2604548"/>
                <a:ext cx="0" cy="347739"/>
                <a:chOff x="8553809" y="2082016"/>
                <a:chExt cx="0" cy="633195"/>
              </a:xfrm>
            </p:grpSpPr>
            <p:cxnSp>
              <p:nvCxnSpPr>
                <p:cNvPr id="146" name="Straight Connector 336">
                  <a:extLst>
                    <a:ext uri="{FF2B5EF4-FFF2-40B4-BE49-F238E27FC236}">
                      <a16:creationId xmlns:a16="http://schemas.microsoft.com/office/drawing/2014/main" id="{3A7BF5D9-580C-4B80-A256-5B2F7ED9E4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53809" y="2082016"/>
                  <a:ext cx="0" cy="39331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339">
                  <a:extLst>
                    <a:ext uri="{FF2B5EF4-FFF2-40B4-BE49-F238E27FC236}">
                      <a16:creationId xmlns:a16="http://schemas.microsoft.com/office/drawing/2014/main" id="{C40F7823-7CA2-46B5-B70E-B5033CF4B0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53809" y="2510239"/>
                  <a:ext cx="0" cy="20497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4" name="Gruppieren 413">
              <a:extLst>
                <a:ext uri="{FF2B5EF4-FFF2-40B4-BE49-F238E27FC236}">
                  <a16:creationId xmlns:a16="http://schemas.microsoft.com/office/drawing/2014/main" id="{694E643A-19B5-45D7-BABD-C4B875BB4315}"/>
                </a:ext>
              </a:extLst>
            </p:cNvPr>
            <p:cNvGrpSpPr/>
            <p:nvPr/>
          </p:nvGrpSpPr>
          <p:grpSpPr>
            <a:xfrm>
              <a:off x="8117321" y="4950325"/>
              <a:ext cx="1198215" cy="900830"/>
              <a:chOff x="2102629" y="4548836"/>
              <a:chExt cx="1198215" cy="900830"/>
            </a:xfrm>
          </p:grpSpPr>
          <p:grpSp>
            <p:nvGrpSpPr>
              <p:cNvPr id="155" name="Gruppieren 396">
                <a:extLst>
                  <a:ext uri="{FF2B5EF4-FFF2-40B4-BE49-F238E27FC236}">
                    <a16:creationId xmlns:a16="http://schemas.microsoft.com/office/drawing/2014/main" id="{47F1BAF3-49FB-45AA-9250-5B6F2CC1458C}"/>
                  </a:ext>
                </a:extLst>
              </p:cNvPr>
              <p:cNvGrpSpPr/>
              <p:nvPr/>
            </p:nvGrpSpPr>
            <p:grpSpPr>
              <a:xfrm>
                <a:off x="2102629" y="4548836"/>
                <a:ext cx="1198215" cy="706906"/>
                <a:chOff x="2102629" y="3901136"/>
                <a:chExt cx="1198215" cy="706906"/>
              </a:xfrm>
            </p:grpSpPr>
            <p:pic>
              <p:nvPicPr>
                <p:cNvPr id="159" name="Graphic 220" descr="Folder">
                  <a:extLst>
                    <a:ext uri="{FF2B5EF4-FFF2-40B4-BE49-F238E27FC236}">
                      <a16:creationId xmlns:a16="http://schemas.microsoft.com/office/drawing/2014/main" id="{D6759048-1CED-48F8-BE84-D3C4111623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02629" y="3901136"/>
                  <a:ext cx="813221" cy="706906"/>
                </a:xfrm>
                <a:prstGeom prst="rect">
                  <a:avLst/>
                </a:prstGeom>
              </p:spPr>
            </p:pic>
            <p:sp>
              <p:nvSpPr>
                <p:cNvPr id="160" name="TextBox 221">
                  <a:extLst>
                    <a:ext uri="{FF2B5EF4-FFF2-40B4-BE49-F238E27FC236}">
                      <a16:creationId xmlns:a16="http://schemas.microsoft.com/office/drawing/2014/main" id="{66E368B2-DAA1-4599-9252-6AC22BF7CA53}"/>
                    </a:ext>
                  </a:extLst>
                </p:cNvPr>
                <p:cNvSpPr txBox="1"/>
                <p:nvPr/>
              </p:nvSpPr>
              <p:spPr>
                <a:xfrm>
                  <a:off x="2811608" y="4116090"/>
                  <a:ext cx="48923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kern="0" dirty="0"/>
                    <a:t>R</a:t>
                  </a:r>
                  <a:r>
                    <a:rPr kumimoji="0" lang="en-US" sz="1200" b="0" i="0" u="none" strike="noStrike" kern="0" cap="none" spc="0" normalizeH="0" baseline="0" noProof="0" dirty="0" err="1">
                      <a:ln>
                        <a:noFill/>
                      </a:ln>
                      <a:effectLst/>
                      <a:uLnTx/>
                      <a:uFillTx/>
                    </a:rPr>
                    <a:t>uns</a:t>
                  </a: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161" name="Graphic 11" descr="Gears">
                  <a:extLst>
                    <a:ext uri="{FF2B5EF4-FFF2-40B4-BE49-F238E27FC236}">
                      <a16:creationId xmlns:a16="http://schemas.microsoft.com/office/drawing/2014/main" id="{AAAA486D-4178-49E3-98E0-AEDCED5F8ACA}"/>
                    </a:ext>
                  </a:extLst>
                </p:cNvPr>
                <p:cNvGrpSpPr/>
                <p:nvPr/>
              </p:nvGrpSpPr>
              <p:grpSpPr>
                <a:xfrm rot="20446813" flipH="1">
                  <a:off x="2376794" y="4136902"/>
                  <a:ext cx="241731" cy="292525"/>
                  <a:chOff x="5986457" y="5441275"/>
                  <a:chExt cx="621029" cy="751522"/>
                </a:xfrm>
                <a:solidFill>
                  <a:srgbClr val="C21F3A"/>
                </a:solidFill>
              </p:grpSpPr>
              <p:sp>
                <p:nvSpPr>
                  <p:cNvPr id="162" name="Freeform: Shape 259">
                    <a:extLst>
                      <a:ext uri="{FF2B5EF4-FFF2-40B4-BE49-F238E27FC236}">
                        <a16:creationId xmlns:a16="http://schemas.microsoft.com/office/drawing/2014/main" id="{459ED860-1253-440A-A25A-8F7825ED79F3}"/>
                      </a:ext>
                    </a:extLst>
                  </p:cNvPr>
                  <p:cNvSpPr/>
                  <p:nvPr/>
                </p:nvSpPr>
                <p:spPr>
                  <a:xfrm>
                    <a:off x="6201723" y="5441275"/>
                    <a:ext cx="405764" cy="404812"/>
                  </a:xfrm>
                  <a:custGeom>
                    <a:avLst/>
                    <a:gdLst>
                      <a:gd name="connsiteX0" fmla="*/ 202883 w 405764"/>
                      <a:gd name="connsiteY0" fmla="*/ 274320 h 404812"/>
                      <a:gd name="connsiteX1" fmla="*/ 131445 w 405764"/>
                      <a:gd name="connsiteY1" fmla="*/ 202883 h 404812"/>
                      <a:gd name="connsiteX2" fmla="*/ 202883 w 405764"/>
                      <a:gd name="connsiteY2" fmla="*/ 131445 h 404812"/>
                      <a:gd name="connsiteX3" fmla="*/ 274320 w 405764"/>
                      <a:gd name="connsiteY3" fmla="*/ 202883 h 404812"/>
                      <a:gd name="connsiteX4" fmla="*/ 202883 w 405764"/>
                      <a:gd name="connsiteY4" fmla="*/ 274320 h 404812"/>
                      <a:gd name="connsiteX5" fmla="*/ 363855 w 405764"/>
                      <a:gd name="connsiteY5" fmla="*/ 158115 h 404812"/>
                      <a:gd name="connsiteX6" fmla="*/ 348615 w 405764"/>
                      <a:gd name="connsiteY6" fmla="*/ 120968 h 404812"/>
                      <a:gd name="connsiteX7" fmla="*/ 363855 w 405764"/>
                      <a:gd name="connsiteY7" fmla="*/ 76200 h 404812"/>
                      <a:gd name="connsiteX8" fmla="*/ 329565 w 405764"/>
                      <a:gd name="connsiteY8" fmla="*/ 41910 h 404812"/>
                      <a:gd name="connsiteX9" fmla="*/ 284798 w 405764"/>
                      <a:gd name="connsiteY9" fmla="*/ 57150 h 404812"/>
                      <a:gd name="connsiteX10" fmla="*/ 247650 w 405764"/>
                      <a:gd name="connsiteY10" fmla="*/ 41910 h 404812"/>
                      <a:gd name="connsiteX11" fmla="*/ 226695 w 405764"/>
                      <a:gd name="connsiteY11" fmla="*/ 0 h 404812"/>
                      <a:gd name="connsiteX12" fmla="*/ 179070 w 405764"/>
                      <a:gd name="connsiteY12" fmla="*/ 0 h 404812"/>
                      <a:gd name="connsiteX13" fmla="*/ 158115 w 405764"/>
                      <a:gd name="connsiteY13" fmla="*/ 41910 h 404812"/>
                      <a:gd name="connsiteX14" fmla="*/ 120968 w 405764"/>
                      <a:gd name="connsiteY14" fmla="*/ 57150 h 404812"/>
                      <a:gd name="connsiteX15" fmla="*/ 76200 w 405764"/>
                      <a:gd name="connsiteY15" fmla="*/ 41910 h 404812"/>
                      <a:gd name="connsiteX16" fmla="*/ 41910 w 405764"/>
                      <a:gd name="connsiteY16" fmla="*/ 76200 h 404812"/>
                      <a:gd name="connsiteX17" fmla="*/ 57150 w 405764"/>
                      <a:gd name="connsiteY17" fmla="*/ 120968 h 404812"/>
                      <a:gd name="connsiteX18" fmla="*/ 41910 w 405764"/>
                      <a:gd name="connsiteY18" fmla="*/ 158115 h 404812"/>
                      <a:gd name="connsiteX19" fmla="*/ 0 w 405764"/>
                      <a:gd name="connsiteY19" fmla="*/ 179070 h 404812"/>
                      <a:gd name="connsiteX20" fmla="*/ 0 w 405764"/>
                      <a:gd name="connsiteY20" fmla="*/ 226695 h 404812"/>
                      <a:gd name="connsiteX21" fmla="*/ 41910 w 405764"/>
                      <a:gd name="connsiteY21" fmla="*/ 247650 h 404812"/>
                      <a:gd name="connsiteX22" fmla="*/ 57150 w 405764"/>
                      <a:gd name="connsiteY22" fmla="*/ 284798 h 404812"/>
                      <a:gd name="connsiteX23" fmla="*/ 41910 w 405764"/>
                      <a:gd name="connsiteY23" fmla="*/ 329565 h 404812"/>
                      <a:gd name="connsiteX24" fmla="*/ 75248 w 405764"/>
                      <a:gd name="connsiteY24" fmla="*/ 362903 h 404812"/>
                      <a:gd name="connsiteX25" fmla="*/ 120015 w 405764"/>
                      <a:gd name="connsiteY25" fmla="*/ 347663 h 404812"/>
                      <a:gd name="connsiteX26" fmla="*/ 157163 w 405764"/>
                      <a:gd name="connsiteY26" fmla="*/ 362903 h 404812"/>
                      <a:gd name="connsiteX27" fmla="*/ 178118 w 405764"/>
                      <a:gd name="connsiteY27" fmla="*/ 404813 h 404812"/>
                      <a:gd name="connsiteX28" fmla="*/ 225743 w 405764"/>
                      <a:gd name="connsiteY28" fmla="*/ 404813 h 404812"/>
                      <a:gd name="connsiteX29" fmla="*/ 246698 w 405764"/>
                      <a:gd name="connsiteY29" fmla="*/ 362903 h 404812"/>
                      <a:gd name="connsiteX30" fmla="*/ 283845 w 405764"/>
                      <a:gd name="connsiteY30" fmla="*/ 347663 h 404812"/>
                      <a:gd name="connsiteX31" fmla="*/ 328613 w 405764"/>
                      <a:gd name="connsiteY31" fmla="*/ 362903 h 404812"/>
                      <a:gd name="connsiteX32" fmla="*/ 362903 w 405764"/>
                      <a:gd name="connsiteY32" fmla="*/ 329565 h 404812"/>
                      <a:gd name="connsiteX33" fmla="*/ 347663 w 405764"/>
                      <a:gd name="connsiteY33" fmla="*/ 284798 h 404812"/>
                      <a:gd name="connsiteX34" fmla="*/ 363855 w 405764"/>
                      <a:gd name="connsiteY34" fmla="*/ 247650 h 404812"/>
                      <a:gd name="connsiteX35" fmla="*/ 405765 w 405764"/>
                      <a:gd name="connsiteY35" fmla="*/ 226695 h 404812"/>
                      <a:gd name="connsiteX36" fmla="*/ 405765 w 405764"/>
                      <a:gd name="connsiteY36" fmla="*/ 179070 h 404812"/>
                      <a:gd name="connsiteX37" fmla="*/ 363855 w 405764"/>
                      <a:gd name="connsiteY37" fmla="*/ 158115 h 4048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405764" h="404812">
                        <a:moveTo>
                          <a:pt x="202883" y="274320"/>
                        </a:moveTo>
                        <a:cubicBezTo>
                          <a:pt x="162877" y="274320"/>
                          <a:pt x="131445" y="241935"/>
                          <a:pt x="131445" y="202883"/>
                        </a:cubicBezTo>
                        <a:cubicBezTo>
                          <a:pt x="131445" y="163830"/>
                          <a:pt x="163830" y="131445"/>
                          <a:pt x="202883" y="131445"/>
                        </a:cubicBezTo>
                        <a:cubicBezTo>
                          <a:pt x="242888" y="131445"/>
                          <a:pt x="274320" y="163830"/>
                          <a:pt x="274320" y="202883"/>
                        </a:cubicBezTo>
                        <a:cubicBezTo>
                          <a:pt x="274320" y="241935"/>
                          <a:pt x="241935" y="274320"/>
                          <a:pt x="202883" y="274320"/>
                        </a:cubicBezTo>
                        <a:close/>
                        <a:moveTo>
                          <a:pt x="363855" y="158115"/>
                        </a:moveTo>
                        <a:cubicBezTo>
                          <a:pt x="360045" y="144780"/>
                          <a:pt x="355283" y="132398"/>
                          <a:pt x="348615" y="120968"/>
                        </a:cubicBezTo>
                        <a:lnTo>
                          <a:pt x="363855" y="76200"/>
                        </a:lnTo>
                        <a:lnTo>
                          <a:pt x="329565" y="41910"/>
                        </a:lnTo>
                        <a:lnTo>
                          <a:pt x="284798" y="57150"/>
                        </a:lnTo>
                        <a:cubicBezTo>
                          <a:pt x="273367" y="50483"/>
                          <a:pt x="260985" y="45720"/>
                          <a:pt x="247650" y="41910"/>
                        </a:cubicBezTo>
                        <a:lnTo>
                          <a:pt x="226695" y="0"/>
                        </a:lnTo>
                        <a:lnTo>
                          <a:pt x="179070" y="0"/>
                        </a:lnTo>
                        <a:lnTo>
                          <a:pt x="158115" y="41910"/>
                        </a:lnTo>
                        <a:cubicBezTo>
                          <a:pt x="144780" y="45720"/>
                          <a:pt x="132398" y="50483"/>
                          <a:pt x="120968" y="57150"/>
                        </a:cubicBezTo>
                        <a:lnTo>
                          <a:pt x="76200" y="41910"/>
                        </a:lnTo>
                        <a:lnTo>
                          <a:pt x="41910" y="76200"/>
                        </a:lnTo>
                        <a:lnTo>
                          <a:pt x="57150" y="120968"/>
                        </a:lnTo>
                        <a:cubicBezTo>
                          <a:pt x="50482" y="132398"/>
                          <a:pt x="45720" y="144780"/>
                          <a:pt x="41910" y="158115"/>
                        </a:cubicBezTo>
                        <a:lnTo>
                          <a:pt x="0" y="179070"/>
                        </a:lnTo>
                        <a:lnTo>
                          <a:pt x="0" y="226695"/>
                        </a:lnTo>
                        <a:lnTo>
                          <a:pt x="41910" y="247650"/>
                        </a:lnTo>
                        <a:cubicBezTo>
                          <a:pt x="45720" y="260985"/>
                          <a:pt x="50482" y="273368"/>
                          <a:pt x="57150" y="284798"/>
                        </a:cubicBezTo>
                        <a:lnTo>
                          <a:pt x="41910" y="329565"/>
                        </a:lnTo>
                        <a:lnTo>
                          <a:pt x="75248" y="362903"/>
                        </a:lnTo>
                        <a:lnTo>
                          <a:pt x="120015" y="347663"/>
                        </a:lnTo>
                        <a:cubicBezTo>
                          <a:pt x="131445" y="354330"/>
                          <a:pt x="143827" y="359093"/>
                          <a:pt x="157163" y="362903"/>
                        </a:cubicBezTo>
                        <a:lnTo>
                          <a:pt x="178118" y="404813"/>
                        </a:lnTo>
                        <a:lnTo>
                          <a:pt x="225743" y="404813"/>
                        </a:lnTo>
                        <a:lnTo>
                          <a:pt x="246698" y="362903"/>
                        </a:lnTo>
                        <a:cubicBezTo>
                          <a:pt x="260033" y="359093"/>
                          <a:pt x="272415" y="354330"/>
                          <a:pt x="283845" y="347663"/>
                        </a:cubicBezTo>
                        <a:lnTo>
                          <a:pt x="328613" y="362903"/>
                        </a:lnTo>
                        <a:lnTo>
                          <a:pt x="362903" y="329565"/>
                        </a:lnTo>
                        <a:lnTo>
                          <a:pt x="347663" y="284798"/>
                        </a:lnTo>
                        <a:cubicBezTo>
                          <a:pt x="354330" y="273368"/>
                          <a:pt x="360045" y="260033"/>
                          <a:pt x="363855" y="247650"/>
                        </a:cubicBezTo>
                        <a:lnTo>
                          <a:pt x="405765" y="226695"/>
                        </a:lnTo>
                        <a:lnTo>
                          <a:pt x="405765" y="179070"/>
                        </a:lnTo>
                        <a:lnTo>
                          <a:pt x="363855" y="158115"/>
                        </a:lnTo>
                        <a:close/>
                      </a:path>
                    </a:pathLst>
                  </a:custGeom>
                  <a:grpFill/>
                  <a:ln w="19050" cap="rnd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63" name="Freeform: Shape 260">
                    <a:extLst>
                      <a:ext uri="{FF2B5EF4-FFF2-40B4-BE49-F238E27FC236}">
                        <a16:creationId xmlns:a16="http://schemas.microsoft.com/office/drawing/2014/main" id="{9BA59CAD-980A-4450-9F95-BF6DCDB0654A}"/>
                      </a:ext>
                    </a:extLst>
                  </p:cNvPr>
                  <p:cNvSpPr/>
                  <p:nvPr/>
                </p:nvSpPr>
                <p:spPr>
                  <a:xfrm>
                    <a:off x="5986457" y="5787985"/>
                    <a:ext cx="405765" cy="404812"/>
                  </a:xfrm>
                  <a:custGeom>
                    <a:avLst/>
                    <a:gdLst>
                      <a:gd name="connsiteX0" fmla="*/ 202883 w 405765"/>
                      <a:gd name="connsiteY0" fmla="*/ 274320 h 404812"/>
                      <a:gd name="connsiteX1" fmla="*/ 131445 w 405765"/>
                      <a:gd name="connsiteY1" fmla="*/ 202882 h 404812"/>
                      <a:gd name="connsiteX2" fmla="*/ 202883 w 405765"/>
                      <a:gd name="connsiteY2" fmla="*/ 131445 h 404812"/>
                      <a:gd name="connsiteX3" fmla="*/ 274320 w 405765"/>
                      <a:gd name="connsiteY3" fmla="*/ 202882 h 404812"/>
                      <a:gd name="connsiteX4" fmla="*/ 202883 w 405765"/>
                      <a:gd name="connsiteY4" fmla="*/ 274320 h 404812"/>
                      <a:gd name="connsiteX5" fmla="*/ 202883 w 405765"/>
                      <a:gd name="connsiteY5" fmla="*/ 274320 h 404812"/>
                      <a:gd name="connsiteX6" fmla="*/ 348615 w 405765"/>
                      <a:gd name="connsiteY6" fmla="*/ 120967 h 404812"/>
                      <a:gd name="connsiteX7" fmla="*/ 363855 w 405765"/>
                      <a:gd name="connsiteY7" fmla="*/ 76200 h 404812"/>
                      <a:gd name="connsiteX8" fmla="*/ 329565 w 405765"/>
                      <a:gd name="connsiteY8" fmla="*/ 41910 h 404812"/>
                      <a:gd name="connsiteX9" fmla="*/ 284798 w 405765"/>
                      <a:gd name="connsiteY9" fmla="*/ 57150 h 404812"/>
                      <a:gd name="connsiteX10" fmla="*/ 247650 w 405765"/>
                      <a:gd name="connsiteY10" fmla="*/ 41910 h 404812"/>
                      <a:gd name="connsiteX11" fmla="*/ 226695 w 405765"/>
                      <a:gd name="connsiteY11" fmla="*/ 0 h 404812"/>
                      <a:gd name="connsiteX12" fmla="*/ 179070 w 405765"/>
                      <a:gd name="connsiteY12" fmla="*/ 0 h 404812"/>
                      <a:gd name="connsiteX13" fmla="*/ 158115 w 405765"/>
                      <a:gd name="connsiteY13" fmla="*/ 41910 h 404812"/>
                      <a:gd name="connsiteX14" fmla="*/ 120968 w 405765"/>
                      <a:gd name="connsiteY14" fmla="*/ 57150 h 404812"/>
                      <a:gd name="connsiteX15" fmla="*/ 76200 w 405765"/>
                      <a:gd name="connsiteY15" fmla="*/ 41910 h 404812"/>
                      <a:gd name="connsiteX16" fmla="*/ 42863 w 405765"/>
                      <a:gd name="connsiteY16" fmla="*/ 75247 h 404812"/>
                      <a:gd name="connsiteX17" fmla="*/ 57150 w 405765"/>
                      <a:gd name="connsiteY17" fmla="*/ 120015 h 404812"/>
                      <a:gd name="connsiteX18" fmla="*/ 41910 w 405765"/>
                      <a:gd name="connsiteY18" fmla="*/ 157163 h 404812"/>
                      <a:gd name="connsiteX19" fmla="*/ 0 w 405765"/>
                      <a:gd name="connsiteY19" fmla="*/ 178117 h 404812"/>
                      <a:gd name="connsiteX20" fmla="*/ 0 w 405765"/>
                      <a:gd name="connsiteY20" fmla="*/ 225742 h 404812"/>
                      <a:gd name="connsiteX21" fmla="*/ 41910 w 405765"/>
                      <a:gd name="connsiteY21" fmla="*/ 246698 h 404812"/>
                      <a:gd name="connsiteX22" fmla="*/ 57150 w 405765"/>
                      <a:gd name="connsiteY22" fmla="*/ 283845 h 404812"/>
                      <a:gd name="connsiteX23" fmla="*/ 42863 w 405765"/>
                      <a:gd name="connsiteY23" fmla="*/ 328613 h 404812"/>
                      <a:gd name="connsiteX24" fmla="*/ 76200 w 405765"/>
                      <a:gd name="connsiteY24" fmla="*/ 361950 h 404812"/>
                      <a:gd name="connsiteX25" fmla="*/ 120968 w 405765"/>
                      <a:gd name="connsiteY25" fmla="*/ 347663 h 404812"/>
                      <a:gd name="connsiteX26" fmla="*/ 158115 w 405765"/>
                      <a:gd name="connsiteY26" fmla="*/ 362903 h 404812"/>
                      <a:gd name="connsiteX27" fmla="*/ 179070 w 405765"/>
                      <a:gd name="connsiteY27" fmla="*/ 404813 h 404812"/>
                      <a:gd name="connsiteX28" fmla="*/ 226695 w 405765"/>
                      <a:gd name="connsiteY28" fmla="*/ 404813 h 404812"/>
                      <a:gd name="connsiteX29" fmla="*/ 247650 w 405765"/>
                      <a:gd name="connsiteY29" fmla="*/ 362903 h 404812"/>
                      <a:gd name="connsiteX30" fmla="*/ 284798 w 405765"/>
                      <a:gd name="connsiteY30" fmla="*/ 347663 h 404812"/>
                      <a:gd name="connsiteX31" fmla="*/ 329565 w 405765"/>
                      <a:gd name="connsiteY31" fmla="*/ 362903 h 404812"/>
                      <a:gd name="connsiteX32" fmla="*/ 362903 w 405765"/>
                      <a:gd name="connsiteY32" fmla="*/ 328613 h 404812"/>
                      <a:gd name="connsiteX33" fmla="*/ 348615 w 405765"/>
                      <a:gd name="connsiteY33" fmla="*/ 284798 h 404812"/>
                      <a:gd name="connsiteX34" fmla="*/ 363855 w 405765"/>
                      <a:gd name="connsiteY34" fmla="*/ 247650 h 404812"/>
                      <a:gd name="connsiteX35" fmla="*/ 405765 w 405765"/>
                      <a:gd name="connsiteY35" fmla="*/ 226695 h 404812"/>
                      <a:gd name="connsiteX36" fmla="*/ 405765 w 405765"/>
                      <a:gd name="connsiteY36" fmla="*/ 179070 h 404812"/>
                      <a:gd name="connsiteX37" fmla="*/ 363855 w 405765"/>
                      <a:gd name="connsiteY37" fmla="*/ 158115 h 404812"/>
                      <a:gd name="connsiteX38" fmla="*/ 348615 w 405765"/>
                      <a:gd name="connsiteY38" fmla="*/ 120967 h 4048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405765" h="404812">
                        <a:moveTo>
                          <a:pt x="202883" y="274320"/>
                        </a:moveTo>
                        <a:cubicBezTo>
                          <a:pt x="162878" y="274320"/>
                          <a:pt x="131445" y="241935"/>
                          <a:pt x="131445" y="202882"/>
                        </a:cubicBezTo>
                        <a:cubicBezTo>
                          <a:pt x="131445" y="162877"/>
                          <a:pt x="163830" y="131445"/>
                          <a:pt x="202883" y="131445"/>
                        </a:cubicBezTo>
                        <a:cubicBezTo>
                          <a:pt x="242888" y="131445"/>
                          <a:pt x="274320" y="163830"/>
                          <a:pt x="274320" y="202882"/>
                        </a:cubicBezTo>
                        <a:cubicBezTo>
                          <a:pt x="274320" y="241935"/>
                          <a:pt x="242888" y="274320"/>
                          <a:pt x="202883" y="274320"/>
                        </a:cubicBezTo>
                        <a:lnTo>
                          <a:pt x="202883" y="274320"/>
                        </a:lnTo>
                        <a:close/>
                        <a:moveTo>
                          <a:pt x="348615" y="120967"/>
                        </a:moveTo>
                        <a:lnTo>
                          <a:pt x="363855" y="76200"/>
                        </a:lnTo>
                        <a:lnTo>
                          <a:pt x="329565" y="41910"/>
                        </a:lnTo>
                        <a:lnTo>
                          <a:pt x="284798" y="57150"/>
                        </a:lnTo>
                        <a:cubicBezTo>
                          <a:pt x="273368" y="50482"/>
                          <a:pt x="260033" y="45720"/>
                          <a:pt x="247650" y="41910"/>
                        </a:cubicBezTo>
                        <a:lnTo>
                          <a:pt x="226695" y="0"/>
                        </a:lnTo>
                        <a:lnTo>
                          <a:pt x="179070" y="0"/>
                        </a:lnTo>
                        <a:lnTo>
                          <a:pt x="158115" y="41910"/>
                        </a:lnTo>
                        <a:cubicBezTo>
                          <a:pt x="144780" y="45720"/>
                          <a:pt x="132398" y="50482"/>
                          <a:pt x="120968" y="57150"/>
                        </a:cubicBezTo>
                        <a:lnTo>
                          <a:pt x="76200" y="41910"/>
                        </a:lnTo>
                        <a:lnTo>
                          <a:pt x="42863" y="75247"/>
                        </a:lnTo>
                        <a:lnTo>
                          <a:pt x="57150" y="120015"/>
                        </a:lnTo>
                        <a:cubicBezTo>
                          <a:pt x="50483" y="131445"/>
                          <a:pt x="45720" y="144780"/>
                          <a:pt x="41910" y="157163"/>
                        </a:cubicBezTo>
                        <a:lnTo>
                          <a:pt x="0" y="178117"/>
                        </a:lnTo>
                        <a:lnTo>
                          <a:pt x="0" y="225742"/>
                        </a:lnTo>
                        <a:lnTo>
                          <a:pt x="41910" y="246698"/>
                        </a:lnTo>
                        <a:cubicBezTo>
                          <a:pt x="45720" y="260032"/>
                          <a:pt x="50483" y="272415"/>
                          <a:pt x="57150" y="283845"/>
                        </a:cubicBezTo>
                        <a:lnTo>
                          <a:pt x="42863" y="328613"/>
                        </a:lnTo>
                        <a:lnTo>
                          <a:pt x="76200" y="361950"/>
                        </a:lnTo>
                        <a:lnTo>
                          <a:pt x="120968" y="347663"/>
                        </a:lnTo>
                        <a:cubicBezTo>
                          <a:pt x="132398" y="354330"/>
                          <a:pt x="144780" y="359092"/>
                          <a:pt x="158115" y="362903"/>
                        </a:cubicBezTo>
                        <a:lnTo>
                          <a:pt x="179070" y="404813"/>
                        </a:lnTo>
                        <a:lnTo>
                          <a:pt x="226695" y="404813"/>
                        </a:lnTo>
                        <a:lnTo>
                          <a:pt x="247650" y="362903"/>
                        </a:lnTo>
                        <a:cubicBezTo>
                          <a:pt x="260985" y="359092"/>
                          <a:pt x="273368" y="354330"/>
                          <a:pt x="284798" y="347663"/>
                        </a:cubicBezTo>
                        <a:lnTo>
                          <a:pt x="329565" y="362903"/>
                        </a:lnTo>
                        <a:lnTo>
                          <a:pt x="362903" y="328613"/>
                        </a:lnTo>
                        <a:lnTo>
                          <a:pt x="348615" y="284798"/>
                        </a:lnTo>
                        <a:cubicBezTo>
                          <a:pt x="355283" y="273367"/>
                          <a:pt x="360045" y="260985"/>
                          <a:pt x="363855" y="247650"/>
                        </a:cubicBezTo>
                        <a:lnTo>
                          <a:pt x="405765" y="226695"/>
                        </a:lnTo>
                        <a:lnTo>
                          <a:pt x="405765" y="179070"/>
                        </a:lnTo>
                        <a:lnTo>
                          <a:pt x="363855" y="158115"/>
                        </a:lnTo>
                        <a:cubicBezTo>
                          <a:pt x="360045" y="144780"/>
                          <a:pt x="355283" y="132397"/>
                          <a:pt x="348615" y="120967"/>
                        </a:cubicBezTo>
                        <a:close/>
                      </a:path>
                    </a:pathLst>
                  </a:custGeom>
                  <a:grpFill/>
                  <a:ln w="19050" cap="rnd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grpSp>
            <p:nvGrpSpPr>
              <p:cNvPr id="156" name="Gruppieren 387">
                <a:extLst>
                  <a:ext uri="{FF2B5EF4-FFF2-40B4-BE49-F238E27FC236}">
                    <a16:creationId xmlns:a16="http://schemas.microsoft.com/office/drawing/2014/main" id="{FFEB076B-0C6D-45C7-A5D2-C2908F651AA7}"/>
                  </a:ext>
                </a:extLst>
              </p:cNvPr>
              <p:cNvGrpSpPr/>
              <p:nvPr/>
            </p:nvGrpSpPr>
            <p:grpSpPr>
              <a:xfrm>
                <a:off x="2526321" y="5101927"/>
                <a:ext cx="0" cy="347739"/>
                <a:chOff x="8553809" y="2082016"/>
                <a:chExt cx="0" cy="633195"/>
              </a:xfrm>
            </p:grpSpPr>
            <p:cxnSp>
              <p:nvCxnSpPr>
                <p:cNvPr id="157" name="Straight Connector 336">
                  <a:extLst>
                    <a:ext uri="{FF2B5EF4-FFF2-40B4-BE49-F238E27FC236}">
                      <a16:creationId xmlns:a16="http://schemas.microsoft.com/office/drawing/2014/main" id="{550BFE12-305A-4C5F-982D-A531552584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53809" y="2082016"/>
                  <a:ext cx="0" cy="39331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339">
                  <a:extLst>
                    <a:ext uri="{FF2B5EF4-FFF2-40B4-BE49-F238E27FC236}">
                      <a16:creationId xmlns:a16="http://schemas.microsoft.com/office/drawing/2014/main" id="{2EA33A57-0ED8-48D4-B799-DA929230B2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53809" y="2510239"/>
                  <a:ext cx="0" cy="20497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4" name="Gruppieren 412">
              <a:extLst>
                <a:ext uri="{FF2B5EF4-FFF2-40B4-BE49-F238E27FC236}">
                  <a16:creationId xmlns:a16="http://schemas.microsoft.com/office/drawing/2014/main" id="{FA6A8480-EF7A-424F-8E72-3A0DC0B566D9}"/>
                </a:ext>
              </a:extLst>
            </p:cNvPr>
            <p:cNvGrpSpPr/>
            <p:nvPr/>
          </p:nvGrpSpPr>
          <p:grpSpPr>
            <a:xfrm>
              <a:off x="8212764" y="3878449"/>
              <a:ext cx="1474669" cy="749930"/>
              <a:chOff x="2198072" y="3572817"/>
              <a:chExt cx="1474669" cy="749930"/>
            </a:xfrm>
          </p:grpSpPr>
          <p:grpSp>
            <p:nvGrpSpPr>
              <p:cNvPr id="165" name="Gruppieren 395">
                <a:extLst>
                  <a:ext uri="{FF2B5EF4-FFF2-40B4-BE49-F238E27FC236}">
                    <a16:creationId xmlns:a16="http://schemas.microsoft.com/office/drawing/2014/main" id="{58DAF746-F6D5-43ED-91A1-49DEE8067F83}"/>
                  </a:ext>
                </a:extLst>
              </p:cNvPr>
              <p:cNvGrpSpPr/>
              <p:nvPr/>
            </p:nvGrpSpPr>
            <p:grpSpPr>
              <a:xfrm>
                <a:off x="2198072" y="3572817"/>
                <a:ext cx="1474669" cy="412361"/>
                <a:chOff x="2198072" y="3062277"/>
                <a:chExt cx="1474669" cy="412361"/>
              </a:xfrm>
            </p:grpSpPr>
            <p:sp>
              <p:nvSpPr>
                <p:cNvPr id="169" name="TextBox 205">
                  <a:extLst>
                    <a:ext uri="{FF2B5EF4-FFF2-40B4-BE49-F238E27FC236}">
                      <a16:creationId xmlns:a16="http://schemas.microsoft.com/office/drawing/2014/main" id="{FB40945A-054D-4FCD-8FB2-4A56959E20F6}"/>
                    </a:ext>
                  </a:extLst>
                </p:cNvPr>
                <p:cNvSpPr txBox="1"/>
                <p:nvPr/>
              </p:nvSpPr>
              <p:spPr>
                <a:xfrm>
                  <a:off x="2811608" y="3129958"/>
                  <a:ext cx="86113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kern="0" dirty="0"/>
                    <a:t>W</a:t>
                  </a:r>
                  <a:r>
                    <a:rPr kumimoji="0" lang="en-US" sz="1200" b="0" i="0" u="none" strike="noStrike" kern="0" cap="none" spc="0" normalizeH="0" baseline="0" noProof="0" dirty="0" err="1">
                      <a:ln>
                        <a:noFill/>
                      </a:ln>
                      <a:effectLst/>
                      <a:uLnTx/>
                      <a:uFillTx/>
                    </a:rPr>
                    <a:t>orkflows</a:t>
                  </a: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170" name="Group 206">
                  <a:extLst>
                    <a:ext uri="{FF2B5EF4-FFF2-40B4-BE49-F238E27FC236}">
                      <a16:creationId xmlns:a16="http://schemas.microsoft.com/office/drawing/2014/main" id="{F987C38D-4871-460D-9986-10893CF845FA}"/>
                    </a:ext>
                  </a:extLst>
                </p:cNvPr>
                <p:cNvGrpSpPr/>
                <p:nvPr/>
              </p:nvGrpSpPr>
              <p:grpSpPr>
                <a:xfrm>
                  <a:off x="2350004" y="3171692"/>
                  <a:ext cx="329287" cy="250681"/>
                  <a:chOff x="5857974" y="3824529"/>
                  <a:chExt cx="1442884" cy="1263650"/>
                </a:xfrm>
              </p:grpSpPr>
              <p:sp>
                <p:nvSpPr>
                  <p:cNvPr id="172" name="Rectangle 277">
                    <a:extLst>
                      <a:ext uri="{FF2B5EF4-FFF2-40B4-BE49-F238E27FC236}">
                        <a16:creationId xmlns:a16="http://schemas.microsoft.com/office/drawing/2014/main" id="{272BF5DF-CE07-49DB-9516-416A8132E977}"/>
                      </a:ext>
                    </a:extLst>
                  </p:cNvPr>
                  <p:cNvSpPr/>
                  <p:nvPr/>
                </p:nvSpPr>
                <p:spPr>
                  <a:xfrm>
                    <a:off x="5857974" y="4256754"/>
                    <a:ext cx="403385" cy="831425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73" name="Rectangle 278">
                    <a:extLst>
                      <a:ext uri="{FF2B5EF4-FFF2-40B4-BE49-F238E27FC236}">
                        <a16:creationId xmlns:a16="http://schemas.microsoft.com/office/drawing/2014/main" id="{AB979A16-7263-49A7-8C3A-2B00AB6588D3}"/>
                      </a:ext>
                    </a:extLst>
                  </p:cNvPr>
                  <p:cNvSpPr/>
                  <p:nvPr/>
                </p:nvSpPr>
                <p:spPr>
                  <a:xfrm>
                    <a:off x="6386583" y="4040852"/>
                    <a:ext cx="403388" cy="1047327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74" name="Rectangle 279">
                    <a:extLst>
                      <a:ext uri="{FF2B5EF4-FFF2-40B4-BE49-F238E27FC236}">
                        <a16:creationId xmlns:a16="http://schemas.microsoft.com/office/drawing/2014/main" id="{FF3ED92E-2FBA-4225-9281-7E5D63F73111}"/>
                      </a:ext>
                    </a:extLst>
                  </p:cNvPr>
                  <p:cNvSpPr/>
                  <p:nvPr/>
                </p:nvSpPr>
                <p:spPr>
                  <a:xfrm>
                    <a:off x="6897472" y="3824529"/>
                    <a:ext cx="403386" cy="1263650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171" name="Graphic 202" descr="Folder">
                  <a:extLst>
                    <a:ext uri="{FF2B5EF4-FFF2-40B4-BE49-F238E27FC236}">
                      <a16:creationId xmlns:a16="http://schemas.microsoft.com/office/drawing/2014/main" id="{A4FDD7DA-52E3-457B-91E0-2AC198955BB5}"/>
                    </a:ext>
                  </a:extLst>
                </p:cNvPr>
                <p:cNvSpPr/>
                <p:nvPr/>
              </p:nvSpPr>
              <p:spPr>
                <a:xfrm>
                  <a:off x="2198072" y="3062277"/>
                  <a:ext cx="626857" cy="412361"/>
                </a:xfrm>
                <a:custGeom>
                  <a:avLst/>
                  <a:gdLst>
                    <a:gd name="connsiteX0" fmla="*/ 592974 w 626857"/>
                    <a:gd name="connsiteY0" fmla="*/ 412362 h 412361"/>
                    <a:gd name="connsiteX1" fmla="*/ 33884 w 626857"/>
                    <a:gd name="connsiteY1" fmla="*/ 412362 h 412361"/>
                    <a:gd name="connsiteX2" fmla="*/ 0 w 626857"/>
                    <a:gd name="connsiteY2" fmla="*/ 382907 h 412361"/>
                    <a:gd name="connsiteX3" fmla="*/ 0 w 626857"/>
                    <a:gd name="connsiteY3" fmla="*/ 29454 h 412361"/>
                    <a:gd name="connsiteX4" fmla="*/ 33884 w 626857"/>
                    <a:gd name="connsiteY4" fmla="*/ 0 h 412361"/>
                    <a:gd name="connsiteX5" fmla="*/ 193140 w 626857"/>
                    <a:gd name="connsiteY5" fmla="*/ 0 h 412361"/>
                    <a:gd name="connsiteX6" fmla="*/ 211776 w 626857"/>
                    <a:gd name="connsiteY6" fmla="*/ 5155 h 412361"/>
                    <a:gd name="connsiteX7" fmla="*/ 304958 w 626857"/>
                    <a:gd name="connsiteY7" fmla="*/ 58909 h 412361"/>
                    <a:gd name="connsiteX8" fmla="*/ 592974 w 626857"/>
                    <a:gd name="connsiteY8" fmla="*/ 58909 h 412361"/>
                    <a:gd name="connsiteX9" fmla="*/ 626858 w 626857"/>
                    <a:gd name="connsiteY9" fmla="*/ 88363 h 412361"/>
                    <a:gd name="connsiteX10" fmla="*/ 626858 w 626857"/>
                    <a:gd name="connsiteY10" fmla="*/ 382907 h 412361"/>
                    <a:gd name="connsiteX11" fmla="*/ 592974 w 626857"/>
                    <a:gd name="connsiteY11" fmla="*/ 412362 h 412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26857" h="412361">
                      <a:moveTo>
                        <a:pt x="592974" y="412362"/>
                      </a:moveTo>
                      <a:lnTo>
                        <a:pt x="33884" y="412362"/>
                      </a:lnTo>
                      <a:cubicBezTo>
                        <a:pt x="15248" y="412362"/>
                        <a:pt x="0" y="399107"/>
                        <a:pt x="0" y="382907"/>
                      </a:cubicBezTo>
                      <a:lnTo>
                        <a:pt x="0" y="29454"/>
                      </a:lnTo>
                      <a:cubicBezTo>
                        <a:pt x="0" y="13254"/>
                        <a:pt x="15248" y="0"/>
                        <a:pt x="33884" y="0"/>
                      </a:cubicBezTo>
                      <a:lnTo>
                        <a:pt x="193140" y="0"/>
                      </a:lnTo>
                      <a:cubicBezTo>
                        <a:pt x="199917" y="0"/>
                        <a:pt x="206694" y="1473"/>
                        <a:pt x="211776" y="5155"/>
                      </a:cubicBezTo>
                      <a:lnTo>
                        <a:pt x="304958" y="58909"/>
                      </a:lnTo>
                      <a:lnTo>
                        <a:pt x="592974" y="58909"/>
                      </a:lnTo>
                      <a:cubicBezTo>
                        <a:pt x="611610" y="58909"/>
                        <a:pt x="626858" y="72163"/>
                        <a:pt x="626858" y="88363"/>
                      </a:cubicBezTo>
                      <a:lnTo>
                        <a:pt x="626858" y="382907"/>
                      </a:lnTo>
                      <a:cubicBezTo>
                        <a:pt x="626858" y="399107"/>
                        <a:pt x="611610" y="412362"/>
                        <a:pt x="592974" y="412362"/>
                      </a:cubicBezTo>
                      <a:close/>
                    </a:path>
                  </a:pathLst>
                </a:custGeom>
                <a:noFill/>
                <a:ln w="16867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66" name="Gruppieren 390">
                <a:extLst>
                  <a:ext uri="{FF2B5EF4-FFF2-40B4-BE49-F238E27FC236}">
                    <a16:creationId xmlns:a16="http://schemas.microsoft.com/office/drawing/2014/main" id="{5D055FC7-B580-4757-87E1-5FBEBC92891A}"/>
                  </a:ext>
                </a:extLst>
              </p:cNvPr>
              <p:cNvGrpSpPr/>
              <p:nvPr/>
            </p:nvGrpSpPr>
            <p:grpSpPr>
              <a:xfrm>
                <a:off x="2526321" y="3975008"/>
                <a:ext cx="0" cy="347739"/>
                <a:chOff x="8553809" y="2082016"/>
                <a:chExt cx="0" cy="633195"/>
              </a:xfrm>
            </p:grpSpPr>
            <p:cxnSp>
              <p:nvCxnSpPr>
                <p:cNvPr id="167" name="Straight Connector 336">
                  <a:extLst>
                    <a:ext uri="{FF2B5EF4-FFF2-40B4-BE49-F238E27FC236}">
                      <a16:creationId xmlns:a16="http://schemas.microsoft.com/office/drawing/2014/main" id="{AC5BFBD1-992E-43A4-B9EE-EE0395FD3C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53809" y="2082016"/>
                  <a:ext cx="0" cy="39331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339">
                  <a:extLst>
                    <a:ext uri="{FF2B5EF4-FFF2-40B4-BE49-F238E27FC236}">
                      <a16:creationId xmlns:a16="http://schemas.microsoft.com/office/drawing/2014/main" id="{66844C4B-6861-4DD3-B004-BBFF5D51D1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53809" y="2510239"/>
                  <a:ext cx="0" cy="20497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75" name="Straight Connector 331">
              <a:extLst>
                <a:ext uri="{FF2B5EF4-FFF2-40B4-BE49-F238E27FC236}">
                  <a16:creationId xmlns:a16="http://schemas.microsoft.com/office/drawing/2014/main" id="{03B990B5-9D3E-4F5D-9F6C-F1973CA188E5}"/>
                </a:ext>
              </a:extLst>
            </p:cNvPr>
            <p:cNvCxnSpPr>
              <a:cxnSpLocks/>
            </p:cNvCxnSpPr>
            <p:nvPr/>
          </p:nvCxnSpPr>
          <p:spPr>
            <a:xfrm>
              <a:off x="7850988" y="1091318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331">
              <a:extLst>
                <a:ext uri="{FF2B5EF4-FFF2-40B4-BE49-F238E27FC236}">
                  <a16:creationId xmlns:a16="http://schemas.microsoft.com/office/drawing/2014/main" id="{7AD2DA15-E751-4BD4-88A0-8F607FBDD4B1}"/>
                </a:ext>
              </a:extLst>
            </p:cNvPr>
            <p:cNvCxnSpPr>
              <a:cxnSpLocks/>
            </p:cNvCxnSpPr>
            <p:nvPr/>
          </p:nvCxnSpPr>
          <p:spPr>
            <a:xfrm>
              <a:off x="7850988" y="2599120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331">
              <a:extLst>
                <a:ext uri="{FF2B5EF4-FFF2-40B4-BE49-F238E27FC236}">
                  <a16:creationId xmlns:a16="http://schemas.microsoft.com/office/drawing/2014/main" id="{FD976F60-4F9F-4E3D-961D-001A6FE5B390}"/>
                </a:ext>
              </a:extLst>
            </p:cNvPr>
            <p:cNvCxnSpPr>
              <a:cxnSpLocks/>
            </p:cNvCxnSpPr>
            <p:nvPr/>
          </p:nvCxnSpPr>
          <p:spPr>
            <a:xfrm>
              <a:off x="7850988" y="4100266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331">
              <a:extLst>
                <a:ext uri="{FF2B5EF4-FFF2-40B4-BE49-F238E27FC236}">
                  <a16:creationId xmlns:a16="http://schemas.microsoft.com/office/drawing/2014/main" id="{BBD31D79-2619-4343-AD6F-C34500D9E4DB}"/>
                </a:ext>
              </a:extLst>
            </p:cNvPr>
            <p:cNvCxnSpPr>
              <a:cxnSpLocks/>
            </p:cNvCxnSpPr>
            <p:nvPr/>
          </p:nvCxnSpPr>
          <p:spPr>
            <a:xfrm>
              <a:off x="7850988" y="5332353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9" name="Image" descr="Image">
              <a:extLst>
                <a:ext uri="{FF2B5EF4-FFF2-40B4-BE49-F238E27FC236}">
                  <a16:creationId xmlns:a16="http://schemas.microsoft.com/office/drawing/2014/main" id="{8382F06F-0946-481D-BAC9-7793C073D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7526521" y="154007"/>
              <a:ext cx="648933" cy="651994"/>
            </a:xfrm>
            <a:prstGeom prst="rect">
              <a:avLst/>
            </a:prstGeom>
            <a:ln w="12700">
              <a:miter lim="400000"/>
            </a:ln>
          </p:spPr>
        </p:pic>
        <p:cxnSp>
          <p:nvCxnSpPr>
            <p:cNvPr id="180" name="Straight Connector 331">
              <a:extLst>
                <a:ext uri="{FF2B5EF4-FFF2-40B4-BE49-F238E27FC236}">
                  <a16:creationId xmlns:a16="http://schemas.microsoft.com/office/drawing/2014/main" id="{64E0E80A-BE77-4B44-9BAE-55C23AFC1DA9}"/>
                </a:ext>
              </a:extLst>
            </p:cNvPr>
            <p:cNvCxnSpPr>
              <a:cxnSpLocks/>
            </p:cNvCxnSpPr>
            <p:nvPr/>
          </p:nvCxnSpPr>
          <p:spPr>
            <a:xfrm>
              <a:off x="7855423" y="6489072"/>
              <a:ext cx="504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Gruppieren 425">
              <a:extLst>
                <a:ext uri="{FF2B5EF4-FFF2-40B4-BE49-F238E27FC236}">
                  <a16:creationId xmlns:a16="http://schemas.microsoft.com/office/drawing/2014/main" id="{CAF9A526-ED10-4BFA-86F3-4F4F7267F51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262871" y="6229354"/>
              <a:ext cx="556283" cy="519435"/>
              <a:chOff x="9836777" y="2327948"/>
              <a:chExt cx="434137" cy="367627"/>
            </a:xfrm>
          </p:grpSpPr>
          <p:sp>
            <p:nvSpPr>
              <p:cNvPr id="182" name="Rechteck: abgerundete Ecken 426">
                <a:extLst>
                  <a:ext uri="{FF2B5EF4-FFF2-40B4-BE49-F238E27FC236}">
                    <a16:creationId xmlns:a16="http://schemas.microsoft.com/office/drawing/2014/main" id="{8214F9B0-B4BA-40D3-8AA9-3507603908A7}"/>
                  </a:ext>
                </a:extLst>
              </p:cNvPr>
              <p:cNvSpPr/>
              <p:nvPr/>
            </p:nvSpPr>
            <p:spPr>
              <a:xfrm>
                <a:off x="9836777" y="2327948"/>
                <a:ext cx="246981" cy="201154"/>
              </a:xfrm>
              <a:prstGeom prst="roundRect">
                <a:avLst>
                  <a:gd name="adj" fmla="val 29689"/>
                </a:avLst>
              </a:prstGeom>
              <a:solidFill>
                <a:srgbClr val="1FC2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0BB5DD"/>
                  </a:solidFill>
                </a:endParaRPr>
              </a:p>
            </p:txBody>
          </p:sp>
          <p:sp>
            <p:nvSpPr>
              <p:cNvPr id="183" name="Rechteck: abgerundete Ecken 427">
                <a:extLst>
                  <a:ext uri="{FF2B5EF4-FFF2-40B4-BE49-F238E27FC236}">
                    <a16:creationId xmlns:a16="http://schemas.microsoft.com/office/drawing/2014/main" id="{E8E9D636-A87C-4770-BC53-1A217006D5FF}"/>
                  </a:ext>
                </a:extLst>
              </p:cNvPr>
              <p:cNvSpPr/>
              <p:nvPr/>
            </p:nvSpPr>
            <p:spPr>
              <a:xfrm>
                <a:off x="10023932" y="2390074"/>
                <a:ext cx="246982" cy="201154"/>
              </a:xfrm>
              <a:prstGeom prst="roundRect">
                <a:avLst>
                  <a:gd name="adj" fmla="val 28505"/>
                </a:avLst>
              </a:prstGeom>
              <a:solidFill>
                <a:srgbClr val="6BE7D2">
                  <a:alpha val="88235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0BB5DD"/>
                  </a:solidFill>
                </a:endParaRPr>
              </a:p>
            </p:txBody>
          </p:sp>
          <p:sp>
            <p:nvSpPr>
              <p:cNvPr id="184" name="Rechteck: abgerundete Ecken 428">
                <a:extLst>
                  <a:ext uri="{FF2B5EF4-FFF2-40B4-BE49-F238E27FC236}">
                    <a16:creationId xmlns:a16="http://schemas.microsoft.com/office/drawing/2014/main" id="{2C9A53CF-5113-4C54-AF15-B0EF7A3B75F2}"/>
                  </a:ext>
                </a:extLst>
              </p:cNvPr>
              <p:cNvSpPr/>
              <p:nvPr/>
            </p:nvSpPr>
            <p:spPr>
              <a:xfrm>
                <a:off x="9883300" y="2490104"/>
                <a:ext cx="246981" cy="205471"/>
              </a:xfrm>
              <a:prstGeom prst="roundRect">
                <a:avLst>
                  <a:gd name="adj" fmla="val 29415"/>
                </a:avLst>
              </a:prstGeom>
              <a:solidFill>
                <a:srgbClr val="ACF2E6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0BB5DD"/>
                  </a:solidFill>
                </a:endParaRPr>
              </a:p>
            </p:txBody>
          </p:sp>
        </p:grpSp>
        <p:grpSp>
          <p:nvGrpSpPr>
            <p:cNvPr id="185" name="Gruppieren 430">
              <a:extLst>
                <a:ext uri="{FF2B5EF4-FFF2-40B4-BE49-F238E27FC236}">
                  <a16:creationId xmlns:a16="http://schemas.microsoft.com/office/drawing/2014/main" id="{56EBFBB9-7551-499B-8EB1-644665CB5B7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49312" y="2149482"/>
              <a:ext cx="252886" cy="236135"/>
              <a:chOff x="9836777" y="2327948"/>
              <a:chExt cx="434137" cy="367627"/>
            </a:xfrm>
          </p:grpSpPr>
          <p:sp>
            <p:nvSpPr>
              <p:cNvPr id="186" name="Rechteck: abgerundete Ecken 431">
                <a:extLst>
                  <a:ext uri="{FF2B5EF4-FFF2-40B4-BE49-F238E27FC236}">
                    <a16:creationId xmlns:a16="http://schemas.microsoft.com/office/drawing/2014/main" id="{49B4B36F-F9FD-492E-8742-20701F475CCF}"/>
                  </a:ext>
                </a:extLst>
              </p:cNvPr>
              <p:cNvSpPr/>
              <p:nvPr/>
            </p:nvSpPr>
            <p:spPr>
              <a:xfrm>
                <a:off x="9836777" y="2327948"/>
                <a:ext cx="246981" cy="201154"/>
              </a:xfrm>
              <a:prstGeom prst="roundRect">
                <a:avLst>
                  <a:gd name="adj" fmla="val 29689"/>
                </a:avLst>
              </a:prstGeom>
              <a:solidFill>
                <a:srgbClr val="B4CE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B4CE82"/>
                  </a:solidFill>
                </a:endParaRPr>
              </a:p>
            </p:txBody>
          </p:sp>
          <p:sp>
            <p:nvSpPr>
              <p:cNvPr id="187" name="Rechteck: abgerundete Ecken 432">
                <a:extLst>
                  <a:ext uri="{FF2B5EF4-FFF2-40B4-BE49-F238E27FC236}">
                    <a16:creationId xmlns:a16="http://schemas.microsoft.com/office/drawing/2014/main" id="{57B39037-8406-46D2-AA4C-C5F89D426D3F}"/>
                  </a:ext>
                </a:extLst>
              </p:cNvPr>
              <p:cNvSpPr/>
              <p:nvPr/>
            </p:nvSpPr>
            <p:spPr>
              <a:xfrm>
                <a:off x="10023932" y="2390074"/>
                <a:ext cx="246982" cy="201154"/>
              </a:xfrm>
              <a:prstGeom prst="roundRect">
                <a:avLst>
                  <a:gd name="adj" fmla="val 28505"/>
                </a:avLst>
              </a:prstGeom>
              <a:solidFill>
                <a:srgbClr val="C6D99F">
                  <a:alpha val="87451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0BB5DD"/>
                  </a:solidFill>
                </a:endParaRPr>
              </a:p>
            </p:txBody>
          </p:sp>
          <p:sp>
            <p:nvSpPr>
              <p:cNvPr id="188" name="Rechteck: abgerundete Ecken 433">
                <a:extLst>
                  <a:ext uri="{FF2B5EF4-FFF2-40B4-BE49-F238E27FC236}">
                    <a16:creationId xmlns:a16="http://schemas.microsoft.com/office/drawing/2014/main" id="{DEE01595-BEDA-4FE0-92E2-70823CE873E7}"/>
                  </a:ext>
                </a:extLst>
              </p:cNvPr>
              <p:cNvSpPr/>
              <p:nvPr/>
            </p:nvSpPr>
            <p:spPr>
              <a:xfrm>
                <a:off x="9883300" y="2490104"/>
                <a:ext cx="246981" cy="205471"/>
              </a:xfrm>
              <a:prstGeom prst="roundRect">
                <a:avLst>
                  <a:gd name="adj" fmla="val 29415"/>
                </a:avLst>
              </a:prstGeom>
              <a:solidFill>
                <a:srgbClr val="D6E4BA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0BB5DD"/>
                  </a:solidFill>
                </a:endParaRPr>
              </a:p>
            </p:txBody>
          </p:sp>
        </p:grpSp>
        <p:grpSp>
          <p:nvGrpSpPr>
            <p:cNvPr id="189" name="Gruppieren 434">
              <a:extLst>
                <a:ext uri="{FF2B5EF4-FFF2-40B4-BE49-F238E27FC236}">
                  <a16:creationId xmlns:a16="http://schemas.microsoft.com/office/drawing/2014/main" id="{8000B4C1-6A77-4DE3-82DE-5597198ADBE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49312" y="3635715"/>
              <a:ext cx="252886" cy="236135"/>
              <a:chOff x="9836777" y="2327948"/>
              <a:chExt cx="434137" cy="367627"/>
            </a:xfrm>
          </p:grpSpPr>
          <p:sp>
            <p:nvSpPr>
              <p:cNvPr id="190" name="Rechteck: abgerundete Ecken 435">
                <a:extLst>
                  <a:ext uri="{FF2B5EF4-FFF2-40B4-BE49-F238E27FC236}">
                    <a16:creationId xmlns:a16="http://schemas.microsoft.com/office/drawing/2014/main" id="{0100423C-DEDE-4D3C-89A8-A5F3CB3CDC3E}"/>
                  </a:ext>
                </a:extLst>
              </p:cNvPr>
              <p:cNvSpPr/>
              <p:nvPr/>
            </p:nvSpPr>
            <p:spPr>
              <a:xfrm>
                <a:off x="9836777" y="2327948"/>
                <a:ext cx="246981" cy="201154"/>
              </a:xfrm>
              <a:prstGeom prst="roundRect">
                <a:avLst>
                  <a:gd name="adj" fmla="val 29689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C000"/>
                  </a:solidFill>
                </a:endParaRPr>
              </a:p>
            </p:txBody>
          </p:sp>
          <p:sp>
            <p:nvSpPr>
              <p:cNvPr id="191" name="Rechteck: abgerundete Ecken 436">
                <a:extLst>
                  <a:ext uri="{FF2B5EF4-FFF2-40B4-BE49-F238E27FC236}">
                    <a16:creationId xmlns:a16="http://schemas.microsoft.com/office/drawing/2014/main" id="{2143F72C-F5CE-40FA-9437-CA14E171E3FD}"/>
                  </a:ext>
                </a:extLst>
              </p:cNvPr>
              <p:cNvSpPr/>
              <p:nvPr/>
            </p:nvSpPr>
            <p:spPr>
              <a:xfrm>
                <a:off x="10023932" y="2390074"/>
                <a:ext cx="246982" cy="201154"/>
              </a:xfrm>
              <a:prstGeom prst="roundRect">
                <a:avLst>
                  <a:gd name="adj" fmla="val 28505"/>
                </a:avLst>
              </a:prstGeom>
              <a:solidFill>
                <a:srgbClr val="FFD347">
                  <a:alpha val="87451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C000"/>
                  </a:solidFill>
                </a:endParaRPr>
              </a:p>
            </p:txBody>
          </p:sp>
          <p:sp>
            <p:nvSpPr>
              <p:cNvPr id="192" name="Rechteck: abgerundete Ecken 437">
                <a:extLst>
                  <a:ext uri="{FF2B5EF4-FFF2-40B4-BE49-F238E27FC236}">
                    <a16:creationId xmlns:a16="http://schemas.microsoft.com/office/drawing/2014/main" id="{9ADC9A09-C96F-4FED-9FDC-4E0D2C915401}"/>
                  </a:ext>
                </a:extLst>
              </p:cNvPr>
              <p:cNvSpPr/>
              <p:nvPr/>
            </p:nvSpPr>
            <p:spPr>
              <a:xfrm>
                <a:off x="9883300" y="2490104"/>
                <a:ext cx="246981" cy="205471"/>
              </a:xfrm>
              <a:prstGeom prst="roundRect">
                <a:avLst>
                  <a:gd name="adj" fmla="val 29415"/>
                </a:avLst>
              </a:prstGeom>
              <a:solidFill>
                <a:srgbClr val="FFE79B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C000"/>
                  </a:solidFill>
                </a:endParaRPr>
              </a:p>
            </p:txBody>
          </p:sp>
        </p:grpSp>
        <p:sp>
          <p:nvSpPr>
            <p:cNvPr id="194" name="investigation.isa.xlsx">
              <a:extLst>
                <a:ext uri="{FF2B5EF4-FFF2-40B4-BE49-F238E27FC236}">
                  <a16:creationId xmlns:a16="http://schemas.microsoft.com/office/drawing/2014/main" id="{764F6FD0-29C6-4C54-8A8E-804B41AC03B8}"/>
                </a:ext>
              </a:extLst>
            </p:cNvPr>
            <p:cNvSpPr/>
            <p:nvPr/>
          </p:nvSpPr>
          <p:spPr>
            <a:xfrm>
              <a:off x="9050710" y="6362929"/>
              <a:ext cx="1963128" cy="267260"/>
            </a:xfrm>
            <a:prstGeom prst="roundRect">
              <a:avLst>
                <a:gd name="adj" fmla="val 17239"/>
              </a:avLst>
            </a:prstGeom>
            <a:solidFill>
              <a:srgbClr val="1FC2A7"/>
            </a:solidFill>
            <a:ln w="25400">
              <a:solidFill>
                <a:srgbClr val="2D3E50"/>
              </a:solidFill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9" rIns="45719" anchor="ctr"/>
            <a:lstStyle>
              <a:lvl1pPr algn="ctr">
                <a:defRPr sz="1600" b="1" i="1">
                  <a:solidFill>
                    <a:srgbClr val="121920"/>
                  </a:solidFill>
                </a:defRPr>
              </a:lvl1pPr>
            </a:lstStyle>
            <a:p>
              <a:r>
                <a:rPr lang="de-DE" sz="1400" dirty="0"/>
                <a:t>isa.investigation.xlsx</a:t>
              </a:r>
              <a:endParaRPr sz="1400" dirty="0"/>
            </a:p>
          </p:txBody>
        </p:sp>
        <p:sp>
          <p:nvSpPr>
            <p:cNvPr id="196" name="investigation.isa.xlsx">
              <a:extLst>
                <a:ext uri="{FF2B5EF4-FFF2-40B4-BE49-F238E27FC236}">
                  <a16:creationId xmlns:a16="http://schemas.microsoft.com/office/drawing/2014/main" id="{26FEEFDE-65BC-46D0-8429-82DC9633A58E}"/>
                </a:ext>
              </a:extLst>
            </p:cNvPr>
            <p:cNvSpPr/>
            <p:nvPr/>
          </p:nvSpPr>
          <p:spPr>
            <a:xfrm>
              <a:off x="9815501" y="3613910"/>
              <a:ext cx="1500548" cy="267260"/>
            </a:xfrm>
            <a:prstGeom prst="roundRect">
              <a:avLst>
                <a:gd name="adj" fmla="val 17239"/>
              </a:avLst>
            </a:prstGeom>
            <a:solidFill>
              <a:srgbClr val="FFC000"/>
            </a:solidFill>
            <a:ln w="25400">
              <a:solidFill>
                <a:srgbClr val="2D3E50"/>
              </a:solidFill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9" rIns="45719" anchor="ctr"/>
            <a:lstStyle>
              <a:lvl1pPr algn="ctr">
                <a:defRPr sz="1600" b="1" i="1">
                  <a:solidFill>
                    <a:srgbClr val="121920"/>
                  </a:solidFill>
                </a:defRPr>
              </a:lvl1pPr>
            </a:lstStyle>
            <a:p>
              <a:r>
                <a:rPr lang="de-DE" sz="1400" dirty="0"/>
                <a:t>isa.assay.xlsx</a:t>
              </a:r>
              <a:endParaRPr sz="1400" dirty="0"/>
            </a:p>
          </p:txBody>
        </p:sp>
        <p:sp>
          <p:nvSpPr>
            <p:cNvPr id="197" name="investigation.isa.xlsx">
              <a:extLst>
                <a:ext uri="{FF2B5EF4-FFF2-40B4-BE49-F238E27FC236}">
                  <a16:creationId xmlns:a16="http://schemas.microsoft.com/office/drawing/2014/main" id="{7C4FED90-4E94-464A-AF03-C453F583E21D}"/>
                </a:ext>
              </a:extLst>
            </p:cNvPr>
            <p:cNvSpPr/>
            <p:nvPr/>
          </p:nvSpPr>
          <p:spPr>
            <a:xfrm>
              <a:off x="9815501" y="2128291"/>
              <a:ext cx="1500548" cy="267260"/>
            </a:xfrm>
            <a:prstGeom prst="roundRect">
              <a:avLst>
                <a:gd name="adj" fmla="val 17239"/>
              </a:avLst>
            </a:prstGeom>
            <a:solidFill>
              <a:srgbClr val="B4CE82"/>
            </a:solidFill>
            <a:ln w="25400">
              <a:solidFill>
                <a:srgbClr val="2D3E50"/>
              </a:solidFill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9" rIns="45719" anchor="ctr"/>
            <a:lstStyle>
              <a:lvl1pPr algn="ctr">
                <a:defRPr sz="1600" b="1" i="1">
                  <a:solidFill>
                    <a:srgbClr val="121920"/>
                  </a:solidFill>
                </a:defRPr>
              </a:lvl1pPr>
            </a:lstStyle>
            <a:p>
              <a:r>
                <a:rPr lang="de-DE" sz="1400" dirty="0"/>
                <a:t>isa.study.xlsx</a:t>
              </a:r>
              <a:endParaRPr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957048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6" name="Oval"/>
          <p:cNvSpPr/>
          <p:nvPr/>
        </p:nvSpPr>
        <p:spPr>
          <a:xfrm>
            <a:off x="5726019" y="5457766"/>
            <a:ext cx="173887" cy="198121"/>
          </a:xfrm>
          <a:prstGeom prst="ellipse">
            <a:avLst/>
          </a:prstGeom>
          <a:ln w="3175">
            <a:miter lim="400000"/>
          </a:ln>
        </p:spPr>
        <p:txBody>
          <a:bodyPr lIns="22859" tIns="22859" rIns="22859" bIns="22859" anchor="ctr"/>
          <a:lstStyle/>
          <a:p>
            <a:pPr defTabSz="1044085">
              <a:defRPr sz="40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grpSp>
        <p:nvGrpSpPr>
          <p:cNvPr id="2602" name="Group"/>
          <p:cNvGrpSpPr/>
          <p:nvPr/>
        </p:nvGrpSpPr>
        <p:grpSpPr>
          <a:xfrm>
            <a:off x="6919510" y="2654650"/>
            <a:ext cx="4896463" cy="1769830"/>
            <a:chOff x="-628296" y="-8163"/>
            <a:chExt cx="4896462" cy="1769829"/>
          </a:xfrm>
        </p:grpSpPr>
        <p:sp>
          <p:nvSpPr>
            <p:cNvPr id="2584" name="Sample"/>
            <p:cNvSpPr/>
            <p:nvPr/>
          </p:nvSpPr>
          <p:spPr>
            <a:xfrm>
              <a:off x="-628296" y="-8163"/>
              <a:ext cx="1386000" cy="320826"/>
            </a:xfrm>
            <a:prstGeom prst="roundRect">
              <a:avLst>
                <a:gd name="adj" fmla="val 9169"/>
              </a:avLst>
            </a:prstGeom>
            <a:solidFill>
              <a:srgbClr val="D5D5D5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9996" tIns="29996" rIns="29996" bIns="29996" numCol="1" anchor="ctr">
              <a:noAutofit/>
            </a:bodyPr>
            <a:lstStyle>
              <a:lvl1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lang="de-DE" dirty="0"/>
                <a:t>Source Name</a:t>
              </a:r>
              <a:endParaRPr dirty="0"/>
            </a:p>
          </p:txBody>
        </p:sp>
        <p:sp>
          <p:nvSpPr>
            <p:cNvPr id="2585" name="Parameter [temperature]"/>
            <p:cNvSpPr/>
            <p:nvPr/>
          </p:nvSpPr>
          <p:spPr>
            <a:xfrm>
              <a:off x="833904" y="0"/>
              <a:ext cx="1979871" cy="320826"/>
            </a:xfrm>
            <a:prstGeom prst="roundRect">
              <a:avLst>
                <a:gd name="adj" fmla="val 9169"/>
              </a:avLst>
            </a:prstGeom>
            <a:solidFill>
              <a:srgbClr val="D5D5D5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9996" tIns="29996" rIns="29996" bIns="29996" numCol="1" anchor="ctr">
              <a:noAutofit/>
            </a:bodyPr>
            <a:lstStyle>
              <a:lvl1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dirty="0"/>
                <a:t>Parameter [</a:t>
              </a:r>
              <a:r>
                <a:rPr lang="de-DE" dirty="0" err="1"/>
                <a:t>instrument</a:t>
              </a:r>
              <a:r>
                <a:rPr lang="de-DE" dirty="0"/>
                <a:t> </a:t>
              </a:r>
              <a:r>
                <a:rPr lang="de-DE" dirty="0" err="1"/>
                <a:t>model</a:t>
              </a:r>
              <a:r>
                <a:rPr dirty="0"/>
                <a:t>]</a:t>
              </a:r>
            </a:p>
          </p:txBody>
        </p:sp>
        <p:sp>
          <p:nvSpPr>
            <p:cNvPr id="2586" name="Data"/>
            <p:cNvSpPr/>
            <p:nvPr/>
          </p:nvSpPr>
          <p:spPr>
            <a:xfrm>
              <a:off x="2882182" y="0"/>
              <a:ext cx="1385984" cy="320826"/>
            </a:xfrm>
            <a:prstGeom prst="roundRect">
              <a:avLst>
                <a:gd name="adj" fmla="val 9169"/>
              </a:avLst>
            </a:prstGeom>
            <a:solidFill>
              <a:srgbClr val="D5D5D5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9996" tIns="29996" rIns="29996" bIns="29996" numCol="1" anchor="ctr">
              <a:noAutofit/>
            </a:bodyPr>
            <a:lstStyle>
              <a:lvl1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lang="de-DE" dirty="0"/>
                <a:t>Raw Data File</a:t>
              </a:r>
              <a:endParaRPr dirty="0"/>
            </a:p>
          </p:txBody>
        </p:sp>
        <p:sp>
          <p:nvSpPr>
            <p:cNvPr id="2587" name="Rounded Rectangle"/>
            <p:cNvSpPr/>
            <p:nvPr/>
          </p:nvSpPr>
          <p:spPr>
            <a:xfrm>
              <a:off x="-628296" y="352046"/>
              <a:ext cx="1386000" cy="320827"/>
            </a:xfrm>
            <a:prstGeom prst="roundRect">
              <a:avLst>
                <a:gd name="adj" fmla="val 916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9996" tIns="29996" rIns="29996" bIns="29996" numCol="1" anchor="ctr">
              <a:noAutofit/>
            </a:bodyPr>
            <a:lstStyle/>
            <a:p>
              <a: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rPr lang="de-DE" dirty="0"/>
                <a:t>Lre001</a:t>
              </a:r>
              <a:endParaRPr dirty="0"/>
            </a:p>
          </p:txBody>
        </p:sp>
        <p:sp>
          <p:nvSpPr>
            <p:cNvPr id="2588" name="32.00 degree Celsius"/>
            <p:cNvSpPr/>
            <p:nvPr/>
          </p:nvSpPr>
          <p:spPr>
            <a:xfrm>
              <a:off x="833904" y="360209"/>
              <a:ext cx="1979871" cy="320827"/>
            </a:xfrm>
            <a:prstGeom prst="roundRect">
              <a:avLst>
                <a:gd name="adj" fmla="val 916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9996" tIns="29996" rIns="29996" bIns="29996" numCol="1" anchor="ctr">
              <a:noAutofit/>
            </a:bodyPr>
            <a:lstStyle>
              <a:lvl1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lang="de-DE" dirty="0"/>
                <a:t>6130 Quadrupole LC/MS</a:t>
              </a:r>
              <a:endParaRPr dirty="0"/>
            </a:p>
          </p:txBody>
        </p:sp>
        <p:sp>
          <p:nvSpPr>
            <p:cNvPr id="2589" name="Rounded Rectangle"/>
            <p:cNvSpPr/>
            <p:nvPr/>
          </p:nvSpPr>
          <p:spPr>
            <a:xfrm>
              <a:off x="2882182" y="360209"/>
              <a:ext cx="1385984" cy="320827"/>
            </a:xfrm>
            <a:prstGeom prst="roundRect">
              <a:avLst>
                <a:gd name="adj" fmla="val 916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9996" tIns="29996" rIns="29996" bIns="29996" numCol="1" anchor="ctr">
              <a:noAutofit/>
            </a:bodyPr>
            <a:lstStyle/>
            <a:p>
              <a: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rPr lang="de-DE" dirty="0"/>
                <a:t>Lre001.wiff</a:t>
              </a:r>
              <a:endParaRPr dirty="0"/>
            </a:p>
          </p:txBody>
        </p:sp>
        <p:sp>
          <p:nvSpPr>
            <p:cNvPr id="2590" name="Rounded Rectangle"/>
            <p:cNvSpPr/>
            <p:nvPr/>
          </p:nvSpPr>
          <p:spPr>
            <a:xfrm>
              <a:off x="-628296" y="712256"/>
              <a:ext cx="1386000" cy="320827"/>
            </a:xfrm>
            <a:prstGeom prst="roundRect">
              <a:avLst>
                <a:gd name="adj" fmla="val 916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9996" tIns="29996" rIns="29996" bIns="29996" numCol="1" anchor="ctr">
              <a:noAutofit/>
            </a:bodyPr>
            <a:lstStyle/>
            <a:p>
              <a: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rPr lang="de-DE" dirty="0"/>
                <a:t>Lre002</a:t>
              </a:r>
              <a:endParaRPr dirty="0"/>
            </a:p>
          </p:txBody>
        </p:sp>
        <p:sp>
          <p:nvSpPr>
            <p:cNvPr id="2591" name="32.00 degree Celsius"/>
            <p:cNvSpPr/>
            <p:nvPr/>
          </p:nvSpPr>
          <p:spPr>
            <a:xfrm>
              <a:off x="833904" y="720419"/>
              <a:ext cx="1979871" cy="320827"/>
            </a:xfrm>
            <a:prstGeom prst="roundRect">
              <a:avLst>
                <a:gd name="adj" fmla="val 916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9996" tIns="29996" rIns="29996" bIns="29996" numCol="1" anchor="ctr">
              <a:noAutofit/>
            </a:bodyPr>
            <a:lstStyle>
              <a:lvl1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lang="de-DE" dirty="0"/>
                <a:t>6130 Quadrupole LC/MS</a:t>
              </a:r>
            </a:p>
          </p:txBody>
        </p:sp>
        <p:sp>
          <p:nvSpPr>
            <p:cNvPr id="2592" name="Rounded Rectangle"/>
            <p:cNvSpPr/>
            <p:nvPr/>
          </p:nvSpPr>
          <p:spPr>
            <a:xfrm>
              <a:off x="2882182" y="720419"/>
              <a:ext cx="1385984" cy="320827"/>
            </a:xfrm>
            <a:prstGeom prst="roundRect">
              <a:avLst>
                <a:gd name="adj" fmla="val 916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9996" tIns="29996" rIns="29996" bIns="29996" numCol="1" anchor="ctr">
              <a:noAutofit/>
            </a:bodyPr>
            <a:lstStyle/>
            <a:p>
              <a: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rPr lang="de-DE" dirty="0"/>
                <a:t>Lre002.wiff</a:t>
              </a:r>
              <a:endParaRPr dirty="0"/>
            </a:p>
          </p:txBody>
        </p:sp>
        <p:sp>
          <p:nvSpPr>
            <p:cNvPr id="2593" name="Rounded Rectangle"/>
            <p:cNvSpPr/>
            <p:nvPr/>
          </p:nvSpPr>
          <p:spPr>
            <a:xfrm>
              <a:off x="-628296" y="1072466"/>
              <a:ext cx="1386000" cy="320827"/>
            </a:xfrm>
            <a:prstGeom prst="roundRect">
              <a:avLst>
                <a:gd name="adj" fmla="val 916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9996" tIns="29996" rIns="29996" bIns="29996" numCol="1" anchor="ctr">
              <a:noAutofit/>
            </a:bodyPr>
            <a:lstStyle/>
            <a:p>
              <a: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rPr lang="de-DE" dirty="0"/>
                <a:t>Lre003</a:t>
              </a:r>
              <a:endParaRPr dirty="0"/>
            </a:p>
          </p:txBody>
        </p:sp>
        <p:sp>
          <p:nvSpPr>
            <p:cNvPr id="2594" name="32.00 degree Celsius"/>
            <p:cNvSpPr/>
            <p:nvPr/>
          </p:nvSpPr>
          <p:spPr>
            <a:xfrm>
              <a:off x="833904" y="1080629"/>
              <a:ext cx="1979871" cy="320827"/>
            </a:xfrm>
            <a:prstGeom prst="roundRect">
              <a:avLst>
                <a:gd name="adj" fmla="val 916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9996" tIns="29996" rIns="29996" bIns="29996" numCol="1" anchor="ctr">
              <a:noAutofit/>
            </a:bodyPr>
            <a:lstStyle>
              <a:lvl1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lang="de-DE" dirty="0"/>
                <a:t>6130 Quadrupole LC/MS</a:t>
              </a:r>
            </a:p>
          </p:txBody>
        </p:sp>
        <p:sp>
          <p:nvSpPr>
            <p:cNvPr id="2595" name="Rounded Rectangle"/>
            <p:cNvSpPr/>
            <p:nvPr/>
          </p:nvSpPr>
          <p:spPr>
            <a:xfrm>
              <a:off x="2882182" y="1080629"/>
              <a:ext cx="1385984" cy="320827"/>
            </a:xfrm>
            <a:prstGeom prst="roundRect">
              <a:avLst>
                <a:gd name="adj" fmla="val 916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9996" tIns="29996" rIns="29996" bIns="29996" numCol="1" anchor="ctr">
              <a:noAutofit/>
            </a:bodyPr>
            <a:lstStyle/>
            <a:p>
              <a: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rPr lang="de-DE" dirty="0"/>
                <a:t>Lre003.wiff</a:t>
              </a:r>
              <a:endParaRPr dirty="0"/>
            </a:p>
          </p:txBody>
        </p:sp>
        <p:sp>
          <p:nvSpPr>
            <p:cNvPr id="2596" name="Rounded Rectangle"/>
            <p:cNvSpPr/>
            <p:nvPr/>
          </p:nvSpPr>
          <p:spPr>
            <a:xfrm>
              <a:off x="-628296" y="1432676"/>
              <a:ext cx="1386000" cy="320827"/>
            </a:xfrm>
            <a:prstGeom prst="roundRect">
              <a:avLst>
                <a:gd name="adj" fmla="val 916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9996" tIns="29996" rIns="29996" bIns="29996" numCol="1" anchor="ctr">
              <a:noAutofit/>
            </a:bodyPr>
            <a:lstStyle/>
            <a:p>
              <a: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rPr lang="de-DE" dirty="0"/>
                <a:t>…</a:t>
              </a:r>
              <a:endParaRPr dirty="0"/>
            </a:p>
          </p:txBody>
        </p:sp>
        <p:sp>
          <p:nvSpPr>
            <p:cNvPr id="2597" name="32.00 degree Celsius"/>
            <p:cNvSpPr/>
            <p:nvPr/>
          </p:nvSpPr>
          <p:spPr>
            <a:xfrm>
              <a:off x="833904" y="1440839"/>
              <a:ext cx="1979871" cy="320827"/>
            </a:xfrm>
            <a:prstGeom prst="roundRect">
              <a:avLst>
                <a:gd name="adj" fmla="val 916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9996" tIns="29996" rIns="29996" bIns="29996" numCol="1" anchor="ctr">
              <a:noAutofit/>
            </a:bodyPr>
            <a:lstStyle>
              <a:lvl1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lang="de-DE" dirty="0"/>
                <a:t>…</a:t>
              </a:r>
              <a:endParaRPr dirty="0"/>
            </a:p>
          </p:txBody>
        </p:sp>
        <p:sp>
          <p:nvSpPr>
            <p:cNvPr id="2598" name="Rounded Rectangle"/>
            <p:cNvSpPr/>
            <p:nvPr/>
          </p:nvSpPr>
          <p:spPr>
            <a:xfrm>
              <a:off x="2882182" y="1440839"/>
              <a:ext cx="1385984" cy="320827"/>
            </a:xfrm>
            <a:prstGeom prst="roundRect">
              <a:avLst>
                <a:gd name="adj" fmla="val 916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9996" tIns="29996" rIns="29996" bIns="29996" numCol="1" anchor="ctr">
              <a:noAutofit/>
            </a:bodyPr>
            <a:lstStyle/>
            <a:p>
              <a: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rPr lang="de-DE" dirty="0"/>
                <a:t>…</a:t>
              </a:r>
              <a:endParaRPr dirty="0"/>
            </a:p>
          </p:txBody>
        </p:sp>
      </p:grpSp>
      <p:grpSp>
        <p:nvGrpSpPr>
          <p:cNvPr id="2613" name="Group"/>
          <p:cNvGrpSpPr/>
          <p:nvPr/>
        </p:nvGrpSpPr>
        <p:grpSpPr>
          <a:xfrm>
            <a:off x="7841497" y="4776526"/>
            <a:ext cx="3060295" cy="1761666"/>
            <a:chOff x="0" y="0"/>
            <a:chExt cx="3060294" cy="1761665"/>
          </a:xfrm>
        </p:grpSpPr>
        <p:sp>
          <p:nvSpPr>
            <p:cNvPr id="2603" name="Investigation Title"/>
            <p:cNvSpPr/>
            <p:nvPr/>
          </p:nvSpPr>
          <p:spPr>
            <a:xfrm>
              <a:off x="0" y="0"/>
              <a:ext cx="2159000" cy="320826"/>
            </a:xfrm>
            <a:prstGeom prst="roundRect">
              <a:avLst>
                <a:gd name="adj" fmla="val 9169"/>
              </a:avLst>
            </a:prstGeom>
            <a:solidFill>
              <a:srgbClr val="D5D5D5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9996" tIns="29996" rIns="29996" bIns="29996" numCol="1" anchor="ctr">
              <a:noAutofit/>
            </a:bodyPr>
            <a:lstStyle>
              <a:lvl1pPr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Investigation Title</a:t>
              </a:r>
            </a:p>
          </p:txBody>
        </p:sp>
        <p:sp>
          <p:nvSpPr>
            <p:cNvPr id="2604" name="Rounded Rectangle"/>
            <p:cNvSpPr/>
            <p:nvPr/>
          </p:nvSpPr>
          <p:spPr>
            <a:xfrm>
              <a:off x="2226390" y="0"/>
              <a:ext cx="833905" cy="320826"/>
            </a:xfrm>
            <a:prstGeom prst="roundRect">
              <a:avLst>
                <a:gd name="adj" fmla="val 916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9996" tIns="29996" rIns="29996" bIns="29996" numCol="1" anchor="ctr">
              <a:noAutofit/>
            </a:bodyPr>
            <a:lstStyle/>
            <a:p>
              <a: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2605" name="Investigation Description"/>
            <p:cNvSpPr/>
            <p:nvPr/>
          </p:nvSpPr>
          <p:spPr>
            <a:xfrm>
              <a:off x="0" y="360209"/>
              <a:ext cx="2159000" cy="320827"/>
            </a:xfrm>
            <a:prstGeom prst="roundRect">
              <a:avLst>
                <a:gd name="adj" fmla="val 9169"/>
              </a:avLst>
            </a:prstGeom>
            <a:solidFill>
              <a:srgbClr val="D5D5D5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9996" tIns="29996" rIns="29996" bIns="29996" numCol="1" anchor="ctr">
              <a:noAutofit/>
            </a:bodyPr>
            <a:lstStyle>
              <a:lvl1pPr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Investigation Description</a:t>
              </a:r>
            </a:p>
          </p:txBody>
        </p:sp>
        <p:sp>
          <p:nvSpPr>
            <p:cNvPr id="2606" name="Rounded Rectangle"/>
            <p:cNvSpPr/>
            <p:nvPr/>
          </p:nvSpPr>
          <p:spPr>
            <a:xfrm>
              <a:off x="2226390" y="360209"/>
              <a:ext cx="833905" cy="320827"/>
            </a:xfrm>
            <a:prstGeom prst="roundRect">
              <a:avLst>
                <a:gd name="adj" fmla="val 916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9996" tIns="29996" rIns="29996" bIns="29996" numCol="1" anchor="ctr">
              <a:noAutofit/>
            </a:bodyPr>
            <a:lstStyle/>
            <a:p>
              <a: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2607" name="Investigation Person Last Name"/>
            <p:cNvSpPr/>
            <p:nvPr/>
          </p:nvSpPr>
          <p:spPr>
            <a:xfrm>
              <a:off x="0" y="720419"/>
              <a:ext cx="2159000" cy="320827"/>
            </a:xfrm>
            <a:prstGeom prst="roundRect">
              <a:avLst>
                <a:gd name="adj" fmla="val 9169"/>
              </a:avLst>
            </a:prstGeom>
            <a:solidFill>
              <a:srgbClr val="D5D5D5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9996" tIns="29996" rIns="29996" bIns="29996" numCol="1" anchor="ctr">
              <a:noAutofit/>
            </a:bodyPr>
            <a:lstStyle>
              <a:lvl1pPr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dirty="0"/>
                <a:t>Investigation Person Last Name</a:t>
              </a:r>
            </a:p>
          </p:txBody>
        </p:sp>
        <p:sp>
          <p:nvSpPr>
            <p:cNvPr id="2608" name="Rounded Rectangle"/>
            <p:cNvSpPr/>
            <p:nvPr/>
          </p:nvSpPr>
          <p:spPr>
            <a:xfrm>
              <a:off x="2226390" y="720419"/>
              <a:ext cx="833905" cy="320827"/>
            </a:xfrm>
            <a:prstGeom prst="roundRect">
              <a:avLst>
                <a:gd name="adj" fmla="val 916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9996" tIns="29996" rIns="29996" bIns="29996" numCol="1" anchor="ctr">
              <a:noAutofit/>
            </a:bodyPr>
            <a:lstStyle/>
            <a:p>
              <a: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2609" name="Investigation Person First Name"/>
            <p:cNvSpPr/>
            <p:nvPr/>
          </p:nvSpPr>
          <p:spPr>
            <a:xfrm>
              <a:off x="0" y="1080629"/>
              <a:ext cx="2159000" cy="320827"/>
            </a:xfrm>
            <a:prstGeom prst="roundRect">
              <a:avLst>
                <a:gd name="adj" fmla="val 9169"/>
              </a:avLst>
            </a:prstGeom>
            <a:solidFill>
              <a:srgbClr val="D5D5D5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9996" tIns="29996" rIns="29996" bIns="29996" numCol="1" anchor="ctr">
              <a:noAutofit/>
            </a:bodyPr>
            <a:lstStyle>
              <a:lvl1pPr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Investigation Person First Name</a:t>
              </a:r>
            </a:p>
          </p:txBody>
        </p:sp>
        <p:sp>
          <p:nvSpPr>
            <p:cNvPr id="2610" name="Rounded Rectangle"/>
            <p:cNvSpPr/>
            <p:nvPr/>
          </p:nvSpPr>
          <p:spPr>
            <a:xfrm>
              <a:off x="2226390" y="1080629"/>
              <a:ext cx="833905" cy="320827"/>
            </a:xfrm>
            <a:prstGeom prst="roundRect">
              <a:avLst>
                <a:gd name="adj" fmla="val 916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9996" tIns="29996" rIns="29996" bIns="29996" numCol="1" anchor="ctr">
              <a:noAutofit/>
            </a:bodyPr>
            <a:lstStyle/>
            <a:p>
              <a: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2611" name="…"/>
            <p:cNvSpPr/>
            <p:nvPr/>
          </p:nvSpPr>
          <p:spPr>
            <a:xfrm>
              <a:off x="0" y="1440839"/>
              <a:ext cx="2159000" cy="320827"/>
            </a:xfrm>
            <a:prstGeom prst="roundRect">
              <a:avLst>
                <a:gd name="adj" fmla="val 9169"/>
              </a:avLst>
            </a:prstGeom>
            <a:solidFill>
              <a:srgbClr val="D5D5D5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9996" tIns="29996" rIns="29996" bIns="29996" numCol="1" anchor="ctr">
              <a:noAutofit/>
            </a:bodyPr>
            <a:lstStyle>
              <a:lvl1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…</a:t>
              </a:r>
            </a:p>
          </p:txBody>
        </p:sp>
        <p:sp>
          <p:nvSpPr>
            <p:cNvPr id="2612" name="…"/>
            <p:cNvSpPr/>
            <p:nvPr/>
          </p:nvSpPr>
          <p:spPr>
            <a:xfrm>
              <a:off x="2226390" y="1440839"/>
              <a:ext cx="833905" cy="320827"/>
            </a:xfrm>
            <a:prstGeom prst="roundRect">
              <a:avLst>
                <a:gd name="adj" fmla="val 916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9996" tIns="29996" rIns="29996" bIns="29996" numCol="1" anchor="ctr">
              <a:noAutofit/>
            </a:bodyPr>
            <a:lstStyle>
              <a:lvl1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…</a:t>
              </a:r>
            </a:p>
          </p:txBody>
        </p:sp>
      </p:grpSp>
      <p:sp>
        <p:nvSpPr>
          <p:cNvPr id="9" name="Arc 8">
            <a:extLst>
              <a:ext uri="{FF2B5EF4-FFF2-40B4-BE49-F238E27FC236}">
                <a16:creationId xmlns:a16="http://schemas.microsoft.com/office/drawing/2014/main" id="{4BD9CD91-36E9-40B1-A66C-A1C69CBCBE09}"/>
              </a:ext>
            </a:extLst>
          </p:cNvPr>
          <p:cNvSpPr/>
          <p:nvPr/>
        </p:nvSpPr>
        <p:spPr>
          <a:xfrm rot="10800000">
            <a:off x="3300622" y="5575743"/>
            <a:ext cx="4333875" cy="934928"/>
          </a:xfrm>
          <a:prstGeom prst="arc">
            <a:avLst>
              <a:gd name="adj1" fmla="val 10972539"/>
              <a:gd name="adj2" fmla="val 16075462"/>
            </a:avLst>
          </a:prstGeom>
          <a:noFill/>
          <a:ln w="38100" cap="flat">
            <a:solidFill>
              <a:srgbClr val="1DC2A7"/>
            </a:solidFill>
            <a:prstDash val="solid"/>
            <a:round/>
            <a:headEnd type="arrow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pSp>
        <p:nvGrpSpPr>
          <p:cNvPr id="49" name="Group">
            <a:extLst>
              <a:ext uri="{FF2B5EF4-FFF2-40B4-BE49-F238E27FC236}">
                <a16:creationId xmlns:a16="http://schemas.microsoft.com/office/drawing/2014/main" id="{EA95A271-E9B8-4C64-84C0-33DB1CD43237}"/>
              </a:ext>
            </a:extLst>
          </p:cNvPr>
          <p:cNvGrpSpPr/>
          <p:nvPr/>
        </p:nvGrpSpPr>
        <p:grpSpPr>
          <a:xfrm>
            <a:off x="6919510" y="549100"/>
            <a:ext cx="4896463" cy="1761667"/>
            <a:chOff x="-628297" y="0"/>
            <a:chExt cx="4896462" cy="1761666"/>
          </a:xfrm>
        </p:grpSpPr>
        <p:sp>
          <p:nvSpPr>
            <p:cNvPr id="50" name="Sample">
              <a:extLst>
                <a:ext uri="{FF2B5EF4-FFF2-40B4-BE49-F238E27FC236}">
                  <a16:creationId xmlns:a16="http://schemas.microsoft.com/office/drawing/2014/main" id="{3CA0FDEC-416F-4925-8B43-47D939C1E49C}"/>
                </a:ext>
              </a:extLst>
            </p:cNvPr>
            <p:cNvSpPr/>
            <p:nvPr/>
          </p:nvSpPr>
          <p:spPr>
            <a:xfrm>
              <a:off x="-627686" y="0"/>
              <a:ext cx="1386000" cy="320826"/>
            </a:xfrm>
            <a:prstGeom prst="roundRect">
              <a:avLst>
                <a:gd name="adj" fmla="val 9169"/>
              </a:avLst>
            </a:prstGeom>
            <a:solidFill>
              <a:srgbClr val="D5D5D5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9996" tIns="29996" rIns="29996" bIns="29996" numCol="1" anchor="ctr">
              <a:noAutofit/>
            </a:bodyPr>
            <a:lstStyle>
              <a:lvl1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lang="de-DE" dirty="0"/>
                <a:t>Source Name</a:t>
              </a:r>
              <a:endParaRPr dirty="0"/>
            </a:p>
          </p:txBody>
        </p:sp>
        <p:sp>
          <p:nvSpPr>
            <p:cNvPr id="51" name="Parameter [temperature]">
              <a:extLst>
                <a:ext uri="{FF2B5EF4-FFF2-40B4-BE49-F238E27FC236}">
                  <a16:creationId xmlns:a16="http://schemas.microsoft.com/office/drawing/2014/main" id="{AAFBD67B-A679-43B9-95A9-A609771382E0}"/>
                </a:ext>
              </a:extLst>
            </p:cNvPr>
            <p:cNvSpPr/>
            <p:nvPr/>
          </p:nvSpPr>
          <p:spPr>
            <a:xfrm>
              <a:off x="833903" y="0"/>
              <a:ext cx="1979872" cy="320826"/>
            </a:xfrm>
            <a:prstGeom prst="roundRect">
              <a:avLst>
                <a:gd name="adj" fmla="val 9169"/>
              </a:avLst>
            </a:prstGeom>
            <a:solidFill>
              <a:srgbClr val="D5D5D5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9996" tIns="29996" rIns="29996" bIns="29996" numCol="1" anchor="ctr">
              <a:noAutofit/>
            </a:bodyPr>
            <a:lstStyle>
              <a:lvl1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lang="de-DE" dirty="0" err="1"/>
                <a:t>Characteristics</a:t>
              </a:r>
              <a:r>
                <a:rPr dirty="0"/>
                <a:t> [</a:t>
              </a:r>
              <a:r>
                <a:rPr lang="de-DE" dirty="0" err="1"/>
                <a:t>Organism</a:t>
              </a:r>
              <a:r>
                <a:rPr dirty="0"/>
                <a:t>]</a:t>
              </a:r>
            </a:p>
          </p:txBody>
        </p:sp>
        <p:sp>
          <p:nvSpPr>
            <p:cNvPr id="52" name="Data">
              <a:extLst>
                <a:ext uri="{FF2B5EF4-FFF2-40B4-BE49-F238E27FC236}">
                  <a16:creationId xmlns:a16="http://schemas.microsoft.com/office/drawing/2014/main" id="{3DD330A8-1861-4903-8BFA-2905AE66DBB8}"/>
                </a:ext>
              </a:extLst>
            </p:cNvPr>
            <p:cNvSpPr/>
            <p:nvPr/>
          </p:nvSpPr>
          <p:spPr>
            <a:xfrm>
              <a:off x="2882182" y="0"/>
              <a:ext cx="1385983" cy="320826"/>
            </a:xfrm>
            <a:prstGeom prst="roundRect">
              <a:avLst>
                <a:gd name="adj" fmla="val 9169"/>
              </a:avLst>
            </a:prstGeom>
            <a:solidFill>
              <a:srgbClr val="D5D5D5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9996" tIns="29996" rIns="29996" bIns="29996" numCol="1" anchor="ctr">
              <a:noAutofit/>
            </a:bodyPr>
            <a:lstStyle>
              <a:lvl1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lang="de-DE" dirty="0"/>
                <a:t>Sample Name</a:t>
              </a:r>
              <a:endParaRPr dirty="0"/>
            </a:p>
          </p:txBody>
        </p:sp>
        <p:sp>
          <p:nvSpPr>
            <p:cNvPr id="53" name="Rounded Rectangle">
              <a:extLst>
                <a:ext uri="{FF2B5EF4-FFF2-40B4-BE49-F238E27FC236}">
                  <a16:creationId xmlns:a16="http://schemas.microsoft.com/office/drawing/2014/main" id="{7144629D-F779-43EA-9BA7-AC23DBE8A282}"/>
                </a:ext>
              </a:extLst>
            </p:cNvPr>
            <p:cNvSpPr/>
            <p:nvPr/>
          </p:nvSpPr>
          <p:spPr>
            <a:xfrm>
              <a:off x="-628297" y="360207"/>
              <a:ext cx="1386000" cy="320827"/>
            </a:xfrm>
            <a:prstGeom prst="roundRect">
              <a:avLst>
                <a:gd name="adj" fmla="val 916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9996" tIns="29996" rIns="29996" bIns="29996" numCol="1" anchor="ctr">
              <a:noAutofit/>
            </a:bodyPr>
            <a:lstStyle/>
            <a:p>
              <a: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rPr lang="de-DE" dirty="0"/>
                <a:t>Ath001</a:t>
              </a:r>
              <a:endParaRPr dirty="0"/>
            </a:p>
          </p:txBody>
        </p:sp>
        <p:sp>
          <p:nvSpPr>
            <p:cNvPr id="54" name="32.00 degree Celsius">
              <a:extLst>
                <a:ext uri="{FF2B5EF4-FFF2-40B4-BE49-F238E27FC236}">
                  <a16:creationId xmlns:a16="http://schemas.microsoft.com/office/drawing/2014/main" id="{FB331EF1-3F0B-45BD-8AC2-85112E475FAD}"/>
                </a:ext>
              </a:extLst>
            </p:cNvPr>
            <p:cNvSpPr/>
            <p:nvPr/>
          </p:nvSpPr>
          <p:spPr>
            <a:xfrm>
              <a:off x="833903" y="360209"/>
              <a:ext cx="1979872" cy="320827"/>
            </a:xfrm>
            <a:prstGeom prst="roundRect">
              <a:avLst>
                <a:gd name="adj" fmla="val 916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9996" tIns="29996" rIns="29996" bIns="29996" numCol="1" anchor="ctr">
              <a:noAutofit/>
            </a:bodyPr>
            <a:lstStyle>
              <a:lvl1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lang="de-DE" i="1" dirty="0" err="1"/>
                <a:t>Arabidopsis</a:t>
              </a:r>
              <a:r>
                <a:rPr lang="de-DE" i="1" dirty="0"/>
                <a:t> </a:t>
              </a:r>
              <a:r>
                <a:rPr lang="de-DE" i="1" dirty="0" err="1"/>
                <a:t>thaliana</a:t>
              </a:r>
              <a:endParaRPr i="1" dirty="0"/>
            </a:p>
          </p:txBody>
        </p:sp>
        <p:sp>
          <p:nvSpPr>
            <p:cNvPr id="55" name="Rounded Rectangle">
              <a:extLst>
                <a:ext uri="{FF2B5EF4-FFF2-40B4-BE49-F238E27FC236}">
                  <a16:creationId xmlns:a16="http://schemas.microsoft.com/office/drawing/2014/main" id="{D054A0B4-DF24-4894-9232-E78F51579B6F}"/>
                </a:ext>
              </a:extLst>
            </p:cNvPr>
            <p:cNvSpPr/>
            <p:nvPr/>
          </p:nvSpPr>
          <p:spPr>
            <a:xfrm>
              <a:off x="2882182" y="360209"/>
              <a:ext cx="1385983" cy="320827"/>
            </a:xfrm>
            <a:prstGeom prst="roundRect">
              <a:avLst>
                <a:gd name="adj" fmla="val 916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9996" tIns="29996" rIns="29996" bIns="29996" numCol="1" anchor="ctr">
              <a:noAutofit/>
            </a:bodyPr>
            <a:lstStyle/>
            <a:p>
              <a: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rPr lang="de-DE" dirty="0"/>
                <a:t>Lre001</a:t>
              </a:r>
              <a:endParaRPr dirty="0"/>
            </a:p>
          </p:txBody>
        </p:sp>
        <p:sp>
          <p:nvSpPr>
            <p:cNvPr id="56" name="Rounded Rectangle">
              <a:extLst>
                <a:ext uri="{FF2B5EF4-FFF2-40B4-BE49-F238E27FC236}">
                  <a16:creationId xmlns:a16="http://schemas.microsoft.com/office/drawing/2014/main" id="{4F7453D5-6CFE-4F02-A2CD-1E7AA07103D5}"/>
                </a:ext>
              </a:extLst>
            </p:cNvPr>
            <p:cNvSpPr/>
            <p:nvPr/>
          </p:nvSpPr>
          <p:spPr>
            <a:xfrm>
              <a:off x="-627686" y="720419"/>
              <a:ext cx="1386000" cy="320827"/>
            </a:xfrm>
            <a:prstGeom prst="roundRect">
              <a:avLst>
                <a:gd name="adj" fmla="val 916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9996" tIns="29996" rIns="29996" bIns="29996" numCol="1" anchor="ctr">
              <a:noAutofit/>
            </a:bodyPr>
            <a:lstStyle/>
            <a:p>
              <a: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rPr lang="de-DE" dirty="0"/>
                <a:t>Ath002</a:t>
              </a:r>
              <a:endParaRPr dirty="0"/>
            </a:p>
          </p:txBody>
        </p:sp>
        <p:sp>
          <p:nvSpPr>
            <p:cNvPr id="57" name="32.00 degree Celsius">
              <a:extLst>
                <a:ext uri="{FF2B5EF4-FFF2-40B4-BE49-F238E27FC236}">
                  <a16:creationId xmlns:a16="http://schemas.microsoft.com/office/drawing/2014/main" id="{F8EE0A24-ED11-422C-AEB1-8E4F294CBDAC}"/>
                </a:ext>
              </a:extLst>
            </p:cNvPr>
            <p:cNvSpPr/>
            <p:nvPr/>
          </p:nvSpPr>
          <p:spPr>
            <a:xfrm>
              <a:off x="833903" y="720419"/>
              <a:ext cx="1979872" cy="320827"/>
            </a:xfrm>
            <a:prstGeom prst="roundRect">
              <a:avLst>
                <a:gd name="adj" fmla="val 916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9996" tIns="29996" rIns="29996" bIns="29996" numCol="1" anchor="ctr">
              <a:noAutofit/>
            </a:bodyPr>
            <a:lstStyle>
              <a:lvl1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lang="de-DE" i="1" dirty="0" err="1"/>
                <a:t>Arabidopsis</a:t>
              </a:r>
              <a:r>
                <a:rPr lang="de-DE" i="1" dirty="0"/>
                <a:t> </a:t>
              </a:r>
              <a:r>
                <a:rPr lang="de-DE" i="1" dirty="0" err="1"/>
                <a:t>thaliana</a:t>
              </a:r>
              <a:endParaRPr lang="de-DE" i="1" dirty="0"/>
            </a:p>
          </p:txBody>
        </p:sp>
        <p:sp>
          <p:nvSpPr>
            <p:cNvPr id="58" name="Rounded Rectangle">
              <a:extLst>
                <a:ext uri="{FF2B5EF4-FFF2-40B4-BE49-F238E27FC236}">
                  <a16:creationId xmlns:a16="http://schemas.microsoft.com/office/drawing/2014/main" id="{D0D97262-49A2-4F52-8FAD-E4779B76FCE5}"/>
                </a:ext>
              </a:extLst>
            </p:cNvPr>
            <p:cNvSpPr/>
            <p:nvPr/>
          </p:nvSpPr>
          <p:spPr>
            <a:xfrm>
              <a:off x="2882182" y="720419"/>
              <a:ext cx="1385983" cy="320827"/>
            </a:xfrm>
            <a:prstGeom prst="roundRect">
              <a:avLst>
                <a:gd name="adj" fmla="val 916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9996" tIns="29996" rIns="29996" bIns="29996" numCol="1" anchor="ctr">
              <a:noAutofit/>
            </a:bodyPr>
            <a:lstStyle/>
            <a:p>
              <a: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rPr lang="de-DE" dirty="0"/>
                <a:t>Lre002</a:t>
              </a:r>
              <a:endParaRPr dirty="0"/>
            </a:p>
          </p:txBody>
        </p:sp>
        <p:sp>
          <p:nvSpPr>
            <p:cNvPr id="59" name="Rounded Rectangle">
              <a:extLst>
                <a:ext uri="{FF2B5EF4-FFF2-40B4-BE49-F238E27FC236}">
                  <a16:creationId xmlns:a16="http://schemas.microsoft.com/office/drawing/2014/main" id="{3DE1D214-D38E-4323-ABE8-9D9712FD2884}"/>
                </a:ext>
              </a:extLst>
            </p:cNvPr>
            <p:cNvSpPr/>
            <p:nvPr/>
          </p:nvSpPr>
          <p:spPr>
            <a:xfrm>
              <a:off x="-627686" y="1080629"/>
              <a:ext cx="1386000" cy="320827"/>
            </a:xfrm>
            <a:prstGeom prst="roundRect">
              <a:avLst>
                <a:gd name="adj" fmla="val 916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9996" tIns="29996" rIns="29996" bIns="29996" numCol="1" anchor="ctr">
              <a:noAutofit/>
            </a:bodyPr>
            <a:lstStyle/>
            <a:p>
              <a: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rPr lang="de-DE" dirty="0"/>
                <a:t>Ath003</a:t>
              </a:r>
              <a:endParaRPr dirty="0"/>
            </a:p>
          </p:txBody>
        </p:sp>
        <p:sp>
          <p:nvSpPr>
            <p:cNvPr id="60" name="32.00 degree Celsius">
              <a:extLst>
                <a:ext uri="{FF2B5EF4-FFF2-40B4-BE49-F238E27FC236}">
                  <a16:creationId xmlns:a16="http://schemas.microsoft.com/office/drawing/2014/main" id="{7FA91C2F-6DDE-4B12-954C-6C9DF3838796}"/>
                </a:ext>
              </a:extLst>
            </p:cNvPr>
            <p:cNvSpPr/>
            <p:nvPr/>
          </p:nvSpPr>
          <p:spPr>
            <a:xfrm>
              <a:off x="833903" y="1080629"/>
              <a:ext cx="1979872" cy="320827"/>
            </a:xfrm>
            <a:prstGeom prst="roundRect">
              <a:avLst>
                <a:gd name="adj" fmla="val 916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9996" tIns="29996" rIns="29996" bIns="29996" numCol="1" anchor="ctr">
              <a:noAutofit/>
            </a:bodyPr>
            <a:lstStyle>
              <a:lvl1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lang="de-DE" i="1" dirty="0" err="1"/>
                <a:t>Arabidopsis</a:t>
              </a:r>
              <a:r>
                <a:rPr lang="de-DE" i="1" dirty="0"/>
                <a:t> </a:t>
              </a:r>
              <a:r>
                <a:rPr lang="de-DE" i="1" dirty="0" err="1"/>
                <a:t>thaliana</a:t>
              </a:r>
              <a:endParaRPr lang="de-DE" i="1" dirty="0"/>
            </a:p>
          </p:txBody>
        </p:sp>
        <p:sp>
          <p:nvSpPr>
            <p:cNvPr id="61" name="Rounded Rectangle">
              <a:extLst>
                <a:ext uri="{FF2B5EF4-FFF2-40B4-BE49-F238E27FC236}">
                  <a16:creationId xmlns:a16="http://schemas.microsoft.com/office/drawing/2014/main" id="{418BCB03-C77B-431F-ADDB-2B590A2A437B}"/>
                </a:ext>
              </a:extLst>
            </p:cNvPr>
            <p:cNvSpPr/>
            <p:nvPr/>
          </p:nvSpPr>
          <p:spPr>
            <a:xfrm>
              <a:off x="2882182" y="1080629"/>
              <a:ext cx="1385983" cy="320827"/>
            </a:xfrm>
            <a:prstGeom prst="roundRect">
              <a:avLst>
                <a:gd name="adj" fmla="val 916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9996" tIns="29996" rIns="29996" bIns="29996" numCol="1" anchor="ctr">
              <a:noAutofit/>
            </a:bodyPr>
            <a:lstStyle/>
            <a:p>
              <a: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rPr lang="de-DE" dirty="0"/>
                <a:t>Lre003</a:t>
              </a:r>
              <a:endParaRPr dirty="0"/>
            </a:p>
          </p:txBody>
        </p:sp>
        <p:sp>
          <p:nvSpPr>
            <p:cNvPr id="62" name="Rounded Rectangle">
              <a:extLst>
                <a:ext uri="{FF2B5EF4-FFF2-40B4-BE49-F238E27FC236}">
                  <a16:creationId xmlns:a16="http://schemas.microsoft.com/office/drawing/2014/main" id="{4E878374-9D9B-464D-9626-741FB096556E}"/>
                </a:ext>
              </a:extLst>
            </p:cNvPr>
            <p:cNvSpPr/>
            <p:nvPr/>
          </p:nvSpPr>
          <p:spPr>
            <a:xfrm>
              <a:off x="-627686" y="1440839"/>
              <a:ext cx="1386000" cy="320827"/>
            </a:xfrm>
            <a:prstGeom prst="roundRect">
              <a:avLst>
                <a:gd name="adj" fmla="val 916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9996" tIns="29996" rIns="29996" bIns="29996" numCol="1" anchor="ctr">
              <a:noAutofit/>
            </a:bodyPr>
            <a:lstStyle/>
            <a:p>
              <a: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rPr lang="de-DE" dirty="0"/>
                <a:t>…</a:t>
              </a:r>
              <a:endParaRPr dirty="0"/>
            </a:p>
          </p:txBody>
        </p:sp>
        <p:sp>
          <p:nvSpPr>
            <p:cNvPr id="63" name="32.00 degree Celsius">
              <a:extLst>
                <a:ext uri="{FF2B5EF4-FFF2-40B4-BE49-F238E27FC236}">
                  <a16:creationId xmlns:a16="http://schemas.microsoft.com/office/drawing/2014/main" id="{151FE92D-8F7F-43EF-972C-7B6A083844B6}"/>
                </a:ext>
              </a:extLst>
            </p:cNvPr>
            <p:cNvSpPr/>
            <p:nvPr/>
          </p:nvSpPr>
          <p:spPr>
            <a:xfrm>
              <a:off x="833903" y="1440839"/>
              <a:ext cx="1979872" cy="320827"/>
            </a:xfrm>
            <a:prstGeom prst="roundRect">
              <a:avLst>
                <a:gd name="adj" fmla="val 916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9996" tIns="29996" rIns="29996" bIns="29996" numCol="1" anchor="ctr">
              <a:noAutofit/>
            </a:bodyPr>
            <a:lstStyle>
              <a:lvl1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lang="de-DE" dirty="0"/>
                <a:t>…</a:t>
              </a:r>
              <a:endParaRPr dirty="0"/>
            </a:p>
          </p:txBody>
        </p:sp>
        <p:sp>
          <p:nvSpPr>
            <p:cNvPr id="64" name="Rounded Rectangle">
              <a:extLst>
                <a:ext uri="{FF2B5EF4-FFF2-40B4-BE49-F238E27FC236}">
                  <a16:creationId xmlns:a16="http://schemas.microsoft.com/office/drawing/2014/main" id="{29780ADC-FEF4-4291-BD6D-9839305DF951}"/>
                </a:ext>
              </a:extLst>
            </p:cNvPr>
            <p:cNvSpPr/>
            <p:nvPr/>
          </p:nvSpPr>
          <p:spPr>
            <a:xfrm>
              <a:off x="2882182" y="1440839"/>
              <a:ext cx="1385983" cy="320827"/>
            </a:xfrm>
            <a:prstGeom prst="roundRect">
              <a:avLst>
                <a:gd name="adj" fmla="val 916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9996" tIns="29996" rIns="29996" bIns="29996" numCol="1" anchor="ctr">
              <a:noAutofit/>
            </a:bodyPr>
            <a:lstStyle/>
            <a:p>
              <a: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rPr lang="de-DE" dirty="0"/>
                <a:t>…</a:t>
              </a:r>
              <a:endParaRPr dirty="0"/>
            </a:p>
          </p:txBody>
        </p:sp>
      </p:grpSp>
      <p:sp>
        <p:nvSpPr>
          <p:cNvPr id="67" name="Arc 66">
            <a:extLst>
              <a:ext uri="{FF2B5EF4-FFF2-40B4-BE49-F238E27FC236}">
                <a16:creationId xmlns:a16="http://schemas.microsoft.com/office/drawing/2014/main" id="{0AF754C5-903A-469F-8A60-C628596A02CE}"/>
              </a:ext>
            </a:extLst>
          </p:cNvPr>
          <p:cNvSpPr/>
          <p:nvPr/>
        </p:nvSpPr>
        <p:spPr>
          <a:xfrm rot="10800000">
            <a:off x="4655249" y="2797832"/>
            <a:ext cx="2207453" cy="934928"/>
          </a:xfrm>
          <a:prstGeom prst="arc">
            <a:avLst>
              <a:gd name="adj1" fmla="val 11445695"/>
              <a:gd name="adj2" fmla="val 16075462"/>
            </a:avLst>
          </a:prstGeom>
          <a:noFill/>
          <a:ln w="38100" cap="flat">
            <a:solidFill>
              <a:srgbClr val="FFC000"/>
            </a:solidFill>
            <a:prstDash val="solid"/>
            <a:round/>
            <a:headEnd type="arrow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6351EBEE-40C9-420D-8E44-0D76BE535D6A}"/>
              </a:ext>
            </a:extLst>
          </p:cNvPr>
          <p:cNvSpPr/>
          <p:nvPr/>
        </p:nvSpPr>
        <p:spPr>
          <a:xfrm rot="10800000">
            <a:off x="4655249" y="1295383"/>
            <a:ext cx="2207453" cy="934928"/>
          </a:xfrm>
          <a:prstGeom prst="arc">
            <a:avLst>
              <a:gd name="adj1" fmla="val 11445695"/>
              <a:gd name="adj2" fmla="val 16075462"/>
            </a:avLst>
          </a:prstGeom>
          <a:noFill/>
          <a:ln w="38100" cap="flat">
            <a:solidFill>
              <a:srgbClr val="B4CE82"/>
            </a:solidFill>
            <a:prstDash val="solid"/>
            <a:round/>
            <a:headEnd type="arrow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5" name="Textfeld 493">
            <a:extLst>
              <a:ext uri="{FF2B5EF4-FFF2-40B4-BE49-F238E27FC236}">
                <a16:creationId xmlns:a16="http://schemas.microsoft.com/office/drawing/2014/main" id="{20A8ACD4-99D2-408B-8431-21948DC07BFD}"/>
              </a:ext>
            </a:extLst>
          </p:cNvPr>
          <p:cNvSpPr txBox="1"/>
          <p:nvPr/>
        </p:nvSpPr>
        <p:spPr>
          <a:xfrm>
            <a:off x="219075" y="3154635"/>
            <a:ext cx="2052000" cy="83099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de-DE" sz="2400" b="1" dirty="0" err="1">
                <a:solidFill>
                  <a:srgbClr val="7F7F7F"/>
                </a:solidFill>
              </a:rPr>
              <a:t>Metadata</a:t>
            </a:r>
            <a:r>
              <a:rPr lang="de-DE" sz="2400" b="1" dirty="0">
                <a:solidFill>
                  <a:srgbClr val="7F7F7F"/>
                </a:solidFill>
              </a:rPr>
              <a:t> </a:t>
            </a:r>
            <a:r>
              <a:rPr lang="de-DE" sz="2400" b="1" dirty="0" err="1">
                <a:solidFill>
                  <a:srgbClr val="7F7F7F"/>
                </a:solidFill>
              </a:rPr>
              <a:t>Annotations</a:t>
            </a:r>
            <a:endParaRPr lang="de-DE" sz="2400" b="1" dirty="0">
              <a:solidFill>
                <a:srgbClr val="7F7F7F"/>
              </a:solidFill>
            </a:endParaRPr>
          </a:p>
        </p:txBody>
      </p:sp>
      <p:grpSp>
        <p:nvGrpSpPr>
          <p:cNvPr id="66" name="Gruppieren 41">
            <a:extLst>
              <a:ext uri="{FF2B5EF4-FFF2-40B4-BE49-F238E27FC236}">
                <a16:creationId xmlns:a16="http://schemas.microsoft.com/office/drawing/2014/main" id="{88ADB5FE-EFCC-40F9-9CAA-9A200C6CD573}"/>
              </a:ext>
            </a:extLst>
          </p:cNvPr>
          <p:cNvGrpSpPr>
            <a:grpSpLocks noChangeAspect="1"/>
          </p:cNvGrpSpPr>
          <p:nvPr/>
        </p:nvGrpSpPr>
        <p:grpSpPr>
          <a:xfrm>
            <a:off x="1913882" y="3027315"/>
            <a:ext cx="556283" cy="519435"/>
            <a:chOff x="9836777" y="2327948"/>
            <a:chExt cx="434137" cy="367627"/>
          </a:xfrm>
        </p:grpSpPr>
        <p:sp>
          <p:nvSpPr>
            <p:cNvPr id="69" name="Rechteck: abgerundete Ecken 42">
              <a:extLst>
                <a:ext uri="{FF2B5EF4-FFF2-40B4-BE49-F238E27FC236}">
                  <a16:creationId xmlns:a16="http://schemas.microsoft.com/office/drawing/2014/main" id="{554EF34D-3F3F-463A-96C1-98BE5E8AFE60}"/>
                </a:ext>
              </a:extLst>
            </p:cNvPr>
            <p:cNvSpPr/>
            <p:nvPr/>
          </p:nvSpPr>
          <p:spPr>
            <a:xfrm>
              <a:off x="9836777" y="2327948"/>
              <a:ext cx="246981" cy="201154"/>
            </a:xfrm>
            <a:prstGeom prst="roundRect">
              <a:avLst>
                <a:gd name="adj" fmla="val 29689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70" name="Rechteck: abgerundete Ecken 43">
              <a:extLst>
                <a:ext uri="{FF2B5EF4-FFF2-40B4-BE49-F238E27FC236}">
                  <a16:creationId xmlns:a16="http://schemas.microsoft.com/office/drawing/2014/main" id="{09902837-9360-43F8-87FB-D0F504B13BF6}"/>
                </a:ext>
              </a:extLst>
            </p:cNvPr>
            <p:cNvSpPr/>
            <p:nvPr/>
          </p:nvSpPr>
          <p:spPr>
            <a:xfrm>
              <a:off x="10023932" y="2390074"/>
              <a:ext cx="246982" cy="201154"/>
            </a:xfrm>
            <a:prstGeom prst="roundRect">
              <a:avLst>
                <a:gd name="adj" fmla="val 28505"/>
              </a:avLst>
            </a:prstGeom>
            <a:solidFill>
              <a:srgbClr val="B4B4B4">
                <a:alpha val="8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71" name="Rechteck: abgerundete Ecken 44">
              <a:extLst>
                <a:ext uri="{FF2B5EF4-FFF2-40B4-BE49-F238E27FC236}">
                  <a16:creationId xmlns:a16="http://schemas.microsoft.com/office/drawing/2014/main" id="{A468EC0B-2274-4223-BF13-2B9C6D2058E6}"/>
                </a:ext>
              </a:extLst>
            </p:cNvPr>
            <p:cNvSpPr/>
            <p:nvPr/>
          </p:nvSpPr>
          <p:spPr>
            <a:xfrm>
              <a:off x="9883300" y="2490104"/>
              <a:ext cx="246981" cy="205471"/>
            </a:xfrm>
            <a:prstGeom prst="roundRect">
              <a:avLst>
                <a:gd name="adj" fmla="val 29415"/>
              </a:avLst>
            </a:prstGeom>
            <a:solidFill>
              <a:srgbClr val="CFCFC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</p:grpSp>
      <p:cxnSp>
        <p:nvCxnSpPr>
          <p:cNvPr id="72" name="Straight Connector 336">
            <a:extLst>
              <a:ext uri="{FF2B5EF4-FFF2-40B4-BE49-F238E27FC236}">
                <a16:creationId xmlns:a16="http://schemas.microsoft.com/office/drawing/2014/main" id="{935D6F7B-8E89-4536-ADAC-4D6CB55944D7}"/>
              </a:ext>
            </a:extLst>
          </p:cNvPr>
          <p:cNvCxnSpPr>
            <a:cxnSpLocks/>
          </p:cNvCxnSpPr>
          <p:nvPr/>
        </p:nvCxnSpPr>
        <p:spPr>
          <a:xfrm flipH="1">
            <a:off x="2846245" y="684561"/>
            <a:ext cx="0" cy="57895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uppieren 415">
            <a:extLst>
              <a:ext uri="{FF2B5EF4-FFF2-40B4-BE49-F238E27FC236}">
                <a16:creationId xmlns:a16="http://schemas.microsoft.com/office/drawing/2014/main" id="{F6265B57-6F9A-453D-9843-3424BFB4F521}"/>
              </a:ext>
            </a:extLst>
          </p:cNvPr>
          <p:cNvGrpSpPr/>
          <p:nvPr/>
        </p:nvGrpSpPr>
        <p:grpSpPr>
          <a:xfrm>
            <a:off x="3540564" y="1188884"/>
            <a:ext cx="6125928" cy="1164643"/>
            <a:chOff x="5386439" y="892367"/>
            <a:chExt cx="6125928" cy="1164643"/>
          </a:xfrm>
        </p:grpSpPr>
        <p:grpSp>
          <p:nvGrpSpPr>
            <p:cNvPr id="74" name="Gruppieren 361">
              <a:extLst>
                <a:ext uri="{FF2B5EF4-FFF2-40B4-BE49-F238E27FC236}">
                  <a16:creationId xmlns:a16="http://schemas.microsoft.com/office/drawing/2014/main" id="{2946FD30-8F89-42F8-8AC5-CDFF030A2CB7}"/>
                </a:ext>
              </a:extLst>
            </p:cNvPr>
            <p:cNvGrpSpPr/>
            <p:nvPr/>
          </p:nvGrpSpPr>
          <p:grpSpPr>
            <a:xfrm>
              <a:off x="5906322" y="1509201"/>
              <a:ext cx="1492339" cy="311657"/>
              <a:chOff x="-1392391" y="5397974"/>
              <a:chExt cx="3127804" cy="653204"/>
            </a:xfrm>
          </p:grpSpPr>
          <p:cxnSp>
            <p:nvCxnSpPr>
              <p:cNvPr id="87" name="Straight Connector 337">
                <a:extLst>
                  <a:ext uri="{FF2B5EF4-FFF2-40B4-BE49-F238E27FC236}">
                    <a16:creationId xmlns:a16="http://schemas.microsoft.com/office/drawing/2014/main" id="{6E5D53E6-E825-4CC9-9160-D837F13E5E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392391" y="5724576"/>
                <a:ext cx="90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338">
                <a:extLst>
                  <a:ext uri="{FF2B5EF4-FFF2-40B4-BE49-F238E27FC236}">
                    <a16:creationId xmlns:a16="http://schemas.microsoft.com/office/drawing/2014/main" id="{D4E40EBF-8697-45FB-89EB-DE8C08137B4D}"/>
                  </a:ext>
                </a:extLst>
              </p:cNvPr>
              <p:cNvSpPr txBox="1"/>
              <p:nvPr/>
            </p:nvSpPr>
            <p:spPr>
              <a:xfrm>
                <a:off x="2" y="5401411"/>
                <a:ext cx="1735411" cy="580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Protocols</a:t>
                </a:r>
                <a:endParaRPr lang="de-DE" sz="1200" dirty="0"/>
              </a:p>
            </p:txBody>
          </p:sp>
          <p:pic>
            <p:nvPicPr>
              <p:cNvPr id="89" name="Graphic 324" descr="Open folder with solid fill">
                <a:extLst>
                  <a:ext uri="{FF2B5EF4-FFF2-40B4-BE49-F238E27FC236}">
                    <a16:creationId xmlns:a16="http://schemas.microsoft.com/office/drawing/2014/main" id="{00F1F15D-3358-45AC-84FD-6BA43C907A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-571191" y="5397974"/>
                <a:ext cx="653204" cy="653204"/>
              </a:xfrm>
              <a:prstGeom prst="rect">
                <a:avLst/>
              </a:prstGeom>
            </p:spPr>
          </p:pic>
        </p:grpSp>
        <p:grpSp>
          <p:nvGrpSpPr>
            <p:cNvPr id="75" name="Gruppieren 405">
              <a:extLst>
                <a:ext uri="{FF2B5EF4-FFF2-40B4-BE49-F238E27FC236}">
                  <a16:creationId xmlns:a16="http://schemas.microsoft.com/office/drawing/2014/main" id="{00B5B88A-0A81-47E8-822D-0DFEF1BEC3BD}"/>
                </a:ext>
              </a:extLst>
            </p:cNvPr>
            <p:cNvGrpSpPr/>
            <p:nvPr/>
          </p:nvGrpSpPr>
          <p:grpSpPr>
            <a:xfrm>
              <a:off x="5386439" y="892367"/>
              <a:ext cx="6125928" cy="1164643"/>
              <a:chOff x="5386439" y="892367"/>
              <a:chExt cx="6125928" cy="1164643"/>
            </a:xfrm>
          </p:grpSpPr>
          <p:cxnSp>
            <p:nvCxnSpPr>
              <p:cNvPr id="76" name="Straight Connector 336">
                <a:extLst>
                  <a:ext uri="{FF2B5EF4-FFF2-40B4-BE49-F238E27FC236}">
                    <a16:creationId xmlns:a16="http://schemas.microsoft.com/office/drawing/2014/main" id="{34D343FB-8320-423D-85F5-75A1B0B5BD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279" y="1147228"/>
                <a:ext cx="0" cy="79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331">
                <a:extLst>
                  <a:ext uri="{FF2B5EF4-FFF2-40B4-BE49-F238E27FC236}">
                    <a16:creationId xmlns:a16="http://schemas.microsoft.com/office/drawing/2014/main" id="{0A084064-44F5-4401-BA2C-F4424D5B90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6439" y="1070094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332">
                <a:extLst>
                  <a:ext uri="{FF2B5EF4-FFF2-40B4-BE49-F238E27FC236}">
                    <a16:creationId xmlns:a16="http://schemas.microsoft.com/office/drawing/2014/main" id="{55D43277-B1D3-4ABA-B7E3-D7AB85A33AB3}"/>
                  </a:ext>
                </a:extLst>
              </p:cNvPr>
              <p:cNvSpPr txBox="1"/>
              <p:nvPr/>
            </p:nvSpPr>
            <p:spPr>
              <a:xfrm>
                <a:off x="6040243" y="892367"/>
                <a:ext cx="2121225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&lt;Study Name&gt;</a:t>
                </a:r>
                <a:endParaRPr lang="de-DE" sz="1200" dirty="0"/>
              </a:p>
            </p:txBody>
          </p:sp>
          <p:pic>
            <p:nvPicPr>
              <p:cNvPr id="79" name="Graphic 320" descr="Open folder with solid fill">
                <a:extLst>
                  <a:ext uri="{FF2B5EF4-FFF2-40B4-BE49-F238E27FC236}">
                    <a16:creationId xmlns:a16="http://schemas.microsoft.com/office/drawing/2014/main" id="{BBE86517-1727-49D9-AA54-B03AFF8DFC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773308" y="910544"/>
                <a:ext cx="311657" cy="311657"/>
              </a:xfrm>
              <a:prstGeom prst="rect">
                <a:avLst/>
              </a:prstGeom>
            </p:spPr>
          </p:pic>
          <p:grpSp>
            <p:nvGrpSpPr>
              <p:cNvPr id="80" name="Gruppieren 360">
                <a:extLst>
                  <a:ext uri="{FF2B5EF4-FFF2-40B4-BE49-F238E27FC236}">
                    <a16:creationId xmlns:a16="http://schemas.microsoft.com/office/drawing/2014/main" id="{8B2D9390-0A4C-44CB-AA25-7BDBB7368AB8}"/>
                  </a:ext>
                </a:extLst>
              </p:cNvPr>
              <p:cNvGrpSpPr/>
              <p:nvPr/>
            </p:nvGrpSpPr>
            <p:grpSpPr>
              <a:xfrm>
                <a:off x="5906322" y="1224578"/>
                <a:ext cx="5606045" cy="311657"/>
                <a:chOff x="-1392391" y="3457935"/>
                <a:chExt cx="11749746" cy="653204"/>
              </a:xfrm>
            </p:grpSpPr>
            <p:cxnSp>
              <p:nvCxnSpPr>
                <p:cNvPr id="84" name="Straight Connector 337">
                  <a:extLst>
                    <a:ext uri="{FF2B5EF4-FFF2-40B4-BE49-F238E27FC236}">
                      <a16:creationId xmlns:a16="http://schemas.microsoft.com/office/drawing/2014/main" id="{872B615C-BE60-468C-AADC-BE9CB493AC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92391" y="3784537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338">
                  <a:extLst>
                    <a:ext uri="{FF2B5EF4-FFF2-40B4-BE49-F238E27FC236}">
                      <a16:creationId xmlns:a16="http://schemas.microsoft.com/office/drawing/2014/main" id="{AA41867F-7592-4577-AE40-9F383268B3EE}"/>
                    </a:ext>
                  </a:extLst>
                </p:cNvPr>
                <p:cNvSpPr txBox="1"/>
                <p:nvPr/>
              </p:nvSpPr>
              <p:spPr>
                <a:xfrm>
                  <a:off x="1" y="3461372"/>
                  <a:ext cx="10357354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Resources</a:t>
                  </a:r>
                  <a:endParaRPr lang="de-DE" sz="1200" i="1" dirty="0">
                    <a:solidFill>
                      <a:srgbClr val="B4CE82"/>
                    </a:solidFill>
                  </a:endParaRPr>
                </a:p>
              </p:txBody>
            </p:sp>
            <p:pic>
              <p:nvPicPr>
                <p:cNvPr id="86" name="Graphic 324" descr="Open folder with solid fill">
                  <a:extLst>
                    <a:ext uri="{FF2B5EF4-FFF2-40B4-BE49-F238E27FC236}">
                      <a16:creationId xmlns:a16="http://schemas.microsoft.com/office/drawing/2014/main" id="{F5D6F798-E023-41DA-ACB2-37A51CF62F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71191" y="3457935"/>
                  <a:ext cx="653204" cy="653204"/>
                </a:xfrm>
                <a:prstGeom prst="rect">
                  <a:avLst/>
                </a:prstGeom>
              </p:spPr>
            </p:pic>
          </p:grpSp>
          <p:grpSp>
            <p:nvGrpSpPr>
              <p:cNvPr id="81" name="Gruppieren 362">
                <a:extLst>
                  <a:ext uri="{FF2B5EF4-FFF2-40B4-BE49-F238E27FC236}">
                    <a16:creationId xmlns:a16="http://schemas.microsoft.com/office/drawing/2014/main" id="{0299FCFB-F76C-4B3D-8516-96048403DF40}"/>
                  </a:ext>
                </a:extLst>
              </p:cNvPr>
              <p:cNvGrpSpPr/>
              <p:nvPr/>
            </p:nvGrpSpPr>
            <p:grpSpPr>
              <a:xfrm>
                <a:off x="5906322" y="1780011"/>
                <a:ext cx="1690931" cy="276999"/>
                <a:chOff x="-1388066" y="6837107"/>
                <a:chExt cx="3544034" cy="580565"/>
              </a:xfrm>
            </p:grpSpPr>
            <p:sp>
              <p:nvSpPr>
                <p:cNvPr id="82" name="TextBox 447">
                  <a:extLst>
                    <a:ext uri="{FF2B5EF4-FFF2-40B4-BE49-F238E27FC236}">
                      <a16:creationId xmlns:a16="http://schemas.microsoft.com/office/drawing/2014/main" id="{D3FFCCBB-7924-48D1-ACEB-BD41A904EC30}"/>
                    </a:ext>
                  </a:extLst>
                </p:cNvPr>
                <p:cNvSpPr txBox="1"/>
                <p:nvPr/>
              </p:nvSpPr>
              <p:spPr>
                <a:xfrm>
                  <a:off x="-174385" y="6837107"/>
                  <a:ext cx="2330353" cy="5805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isa.study.xlsx</a:t>
                  </a:r>
                  <a:endParaRPr lang="de-DE" sz="1200" dirty="0">
                    <a:solidFill>
                      <a:srgbClr val="B4CE82"/>
                    </a:solidFill>
                  </a:endParaRPr>
                </a:p>
              </p:txBody>
            </p:sp>
            <p:cxnSp>
              <p:nvCxnSpPr>
                <p:cNvPr id="83" name="Straight Connector 337">
                  <a:extLst>
                    <a:ext uri="{FF2B5EF4-FFF2-40B4-BE49-F238E27FC236}">
                      <a16:creationId xmlns:a16="http://schemas.microsoft.com/office/drawing/2014/main" id="{DF3F9638-85B3-4A05-828B-1EADEEC473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88066" y="7160272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90" name="Gruppieren 416">
            <a:extLst>
              <a:ext uri="{FF2B5EF4-FFF2-40B4-BE49-F238E27FC236}">
                <a16:creationId xmlns:a16="http://schemas.microsoft.com/office/drawing/2014/main" id="{4E83588E-34F1-4696-B308-28420B63ABAC}"/>
              </a:ext>
            </a:extLst>
          </p:cNvPr>
          <p:cNvGrpSpPr/>
          <p:nvPr/>
        </p:nvGrpSpPr>
        <p:grpSpPr>
          <a:xfrm>
            <a:off x="3540564" y="2686336"/>
            <a:ext cx="6093147" cy="1164030"/>
            <a:chOff x="5386439" y="2322850"/>
            <a:chExt cx="6093147" cy="1164030"/>
          </a:xfrm>
        </p:grpSpPr>
        <p:grpSp>
          <p:nvGrpSpPr>
            <p:cNvPr id="91" name="Gruppieren 343">
              <a:extLst>
                <a:ext uri="{FF2B5EF4-FFF2-40B4-BE49-F238E27FC236}">
                  <a16:creationId xmlns:a16="http://schemas.microsoft.com/office/drawing/2014/main" id="{E94CA7B3-9174-4497-AB6F-B3D6A0EEDADB}"/>
                </a:ext>
              </a:extLst>
            </p:cNvPr>
            <p:cNvGrpSpPr/>
            <p:nvPr/>
          </p:nvGrpSpPr>
          <p:grpSpPr>
            <a:xfrm>
              <a:off x="5906502" y="2932472"/>
              <a:ext cx="1492340" cy="311657"/>
              <a:chOff x="-1392391" y="10791619"/>
              <a:chExt cx="3127806" cy="653204"/>
            </a:xfrm>
          </p:grpSpPr>
          <p:cxnSp>
            <p:nvCxnSpPr>
              <p:cNvPr id="104" name="Straight Connector 337">
                <a:extLst>
                  <a:ext uri="{FF2B5EF4-FFF2-40B4-BE49-F238E27FC236}">
                    <a16:creationId xmlns:a16="http://schemas.microsoft.com/office/drawing/2014/main" id="{1FBCFB5B-D889-4780-9FB6-36C142C70D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392391" y="11118221"/>
                <a:ext cx="90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338">
                <a:extLst>
                  <a:ext uri="{FF2B5EF4-FFF2-40B4-BE49-F238E27FC236}">
                    <a16:creationId xmlns:a16="http://schemas.microsoft.com/office/drawing/2014/main" id="{9D0EF8AC-BBB2-4CBE-860B-3FDD7576805C}"/>
                  </a:ext>
                </a:extLst>
              </p:cNvPr>
              <p:cNvSpPr txBox="1"/>
              <p:nvPr/>
            </p:nvSpPr>
            <p:spPr>
              <a:xfrm>
                <a:off x="4" y="10795056"/>
                <a:ext cx="1735411" cy="580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Protocols</a:t>
                </a:r>
                <a:endParaRPr lang="de-DE" sz="1200" dirty="0">
                  <a:solidFill>
                    <a:srgbClr val="FFC000"/>
                  </a:solidFill>
                </a:endParaRPr>
              </a:p>
            </p:txBody>
          </p:sp>
          <p:pic>
            <p:nvPicPr>
              <p:cNvPr id="106" name="Graphic 324" descr="Open folder with solid fill">
                <a:extLst>
                  <a:ext uri="{FF2B5EF4-FFF2-40B4-BE49-F238E27FC236}">
                    <a16:creationId xmlns:a16="http://schemas.microsoft.com/office/drawing/2014/main" id="{BF4258D2-94E0-42EC-9C91-D578B6FB12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571191" y="10791619"/>
                <a:ext cx="653204" cy="653204"/>
              </a:xfrm>
              <a:prstGeom prst="rect">
                <a:avLst/>
              </a:prstGeom>
            </p:spPr>
          </p:pic>
        </p:grpSp>
        <p:grpSp>
          <p:nvGrpSpPr>
            <p:cNvPr id="92" name="Gruppieren 404">
              <a:extLst>
                <a:ext uri="{FF2B5EF4-FFF2-40B4-BE49-F238E27FC236}">
                  <a16:creationId xmlns:a16="http://schemas.microsoft.com/office/drawing/2014/main" id="{1687FEA8-94CE-43DB-AF75-228F3E2D7FD6}"/>
                </a:ext>
              </a:extLst>
            </p:cNvPr>
            <p:cNvGrpSpPr/>
            <p:nvPr/>
          </p:nvGrpSpPr>
          <p:grpSpPr>
            <a:xfrm>
              <a:off x="5386439" y="2322850"/>
              <a:ext cx="6093147" cy="1164030"/>
              <a:chOff x="5386439" y="2322850"/>
              <a:chExt cx="6093147" cy="1164030"/>
            </a:xfrm>
          </p:grpSpPr>
          <p:cxnSp>
            <p:nvCxnSpPr>
              <p:cNvPr id="93" name="Straight Connector 336">
                <a:extLst>
                  <a:ext uri="{FF2B5EF4-FFF2-40B4-BE49-F238E27FC236}">
                    <a16:creationId xmlns:a16="http://schemas.microsoft.com/office/drawing/2014/main" id="{4775EF19-AF5D-44F4-831B-BAD4B1E2F8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279" y="2572238"/>
                <a:ext cx="0" cy="79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331">
                <a:extLst>
                  <a:ext uri="{FF2B5EF4-FFF2-40B4-BE49-F238E27FC236}">
                    <a16:creationId xmlns:a16="http://schemas.microsoft.com/office/drawing/2014/main" id="{14AF5F5C-174E-4EAA-B04D-89BB05C5EC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6439" y="2500577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332">
                <a:extLst>
                  <a:ext uri="{FF2B5EF4-FFF2-40B4-BE49-F238E27FC236}">
                    <a16:creationId xmlns:a16="http://schemas.microsoft.com/office/drawing/2014/main" id="{7BC347D6-E1A5-4CFF-8F8A-C4CE82B9BF4E}"/>
                  </a:ext>
                </a:extLst>
              </p:cNvPr>
              <p:cNvSpPr txBox="1"/>
              <p:nvPr/>
            </p:nvSpPr>
            <p:spPr>
              <a:xfrm>
                <a:off x="6040243" y="2322850"/>
                <a:ext cx="2121225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&lt;Assay Name&gt;</a:t>
                </a:r>
                <a:endParaRPr lang="de-DE" sz="1200" dirty="0"/>
              </a:p>
            </p:txBody>
          </p:sp>
          <p:pic>
            <p:nvPicPr>
              <p:cNvPr id="96" name="Graphic 320" descr="Open folder with solid fill">
                <a:extLst>
                  <a:ext uri="{FF2B5EF4-FFF2-40B4-BE49-F238E27FC236}">
                    <a16:creationId xmlns:a16="http://schemas.microsoft.com/office/drawing/2014/main" id="{E5D8111C-AF13-4C0B-B2AB-8B56514410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773308" y="2341027"/>
                <a:ext cx="311657" cy="311657"/>
              </a:xfrm>
              <a:prstGeom prst="rect">
                <a:avLst/>
              </a:prstGeom>
            </p:spPr>
          </p:pic>
          <p:grpSp>
            <p:nvGrpSpPr>
              <p:cNvPr id="97" name="Gruppieren 342">
                <a:extLst>
                  <a:ext uri="{FF2B5EF4-FFF2-40B4-BE49-F238E27FC236}">
                    <a16:creationId xmlns:a16="http://schemas.microsoft.com/office/drawing/2014/main" id="{670A10FF-4EF0-44CD-989D-4740E7B9463E}"/>
                  </a:ext>
                </a:extLst>
              </p:cNvPr>
              <p:cNvGrpSpPr/>
              <p:nvPr/>
            </p:nvGrpSpPr>
            <p:grpSpPr>
              <a:xfrm>
                <a:off x="5906502" y="2655061"/>
                <a:ext cx="5573084" cy="311657"/>
                <a:chOff x="-1392391" y="9392882"/>
                <a:chExt cx="11680664" cy="653204"/>
              </a:xfrm>
            </p:grpSpPr>
            <p:cxnSp>
              <p:nvCxnSpPr>
                <p:cNvPr id="101" name="Straight Connector 337">
                  <a:extLst>
                    <a:ext uri="{FF2B5EF4-FFF2-40B4-BE49-F238E27FC236}">
                      <a16:creationId xmlns:a16="http://schemas.microsoft.com/office/drawing/2014/main" id="{E6871344-F256-4F08-B5BE-6BADC690A8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92391" y="9719484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TextBox 338">
                  <a:extLst>
                    <a:ext uri="{FF2B5EF4-FFF2-40B4-BE49-F238E27FC236}">
                      <a16:creationId xmlns:a16="http://schemas.microsoft.com/office/drawing/2014/main" id="{277F05FA-FC60-4BC7-9A23-7F794429F528}"/>
                    </a:ext>
                  </a:extLst>
                </p:cNvPr>
                <p:cNvSpPr txBox="1"/>
                <p:nvPr/>
              </p:nvSpPr>
              <p:spPr>
                <a:xfrm>
                  <a:off x="1" y="9396319"/>
                  <a:ext cx="10288272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Dataset</a:t>
                  </a:r>
                  <a:endParaRPr lang="de-DE" sz="1200" dirty="0">
                    <a:solidFill>
                      <a:srgbClr val="FFC000"/>
                    </a:solidFill>
                  </a:endParaRPr>
                </a:p>
              </p:txBody>
            </p:sp>
            <p:pic>
              <p:nvPicPr>
                <p:cNvPr id="103" name="Graphic 324" descr="Open folder with solid fill">
                  <a:extLst>
                    <a:ext uri="{FF2B5EF4-FFF2-40B4-BE49-F238E27FC236}">
                      <a16:creationId xmlns:a16="http://schemas.microsoft.com/office/drawing/2014/main" id="{34E74C37-40C5-4DCA-A013-715F4E4015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71191" y="9392882"/>
                  <a:ext cx="653204" cy="653204"/>
                </a:xfrm>
                <a:prstGeom prst="rect">
                  <a:avLst/>
                </a:prstGeom>
              </p:spPr>
            </p:pic>
          </p:grpSp>
          <p:grpSp>
            <p:nvGrpSpPr>
              <p:cNvPr id="98" name="Gruppieren 346">
                <a:extLst>
                  <a:ext uri="{FF2B5EF4-FFF2-40B4-BE49-F238E27FC236}">
                    <a16:creationId xmlns:a16="http://schemas.microsoft.com/office/drawing/2014/main" id="{AA95327C-3CC9-4FBD-B527-B87A011F78DE}"/>
                  </a:ext>
                </a:extLst>
              </p:cNvPr>
              <p:cNvGrpSpPr/>
              <p:nvPr/>
            </p:nvGrpSpPr>
            <p:grpSpPr>
              <a:xfrm>
                <a:off x="5906502" y="3209881"/>
                <a:ext cx="1706909" cy="276999"/>
                <a:chOff x="-1388066" y="12267970"/>
                <a:chExt cx="3577522" cy="580565"/>
              </a:xfrm>
            </p:grpSpPr>
            <p:sp>
              <p:nvSpPr>
                <p:cNvPr id="99" name="TextBox 447">
                  <a:extLst>
                    <a:ext uri="{FF2B5EF4-FFF2-40B4-BE49-F238E27FC236}">
                      <a16:creationId xmlns:a16="http://schemas.microsoft.com/office/drawing/2014/main" id="{8841A90A-AF0C-4059-BC33-EA091A1EA003}"/>
                    </a:ext>
                  </a:extLst>
                </p:cNvPr>
                <p:cNvSpPr txBox="1"/>
                <p:nvPr/>
              </p:nvSpPr>
              <p:spPr>
                <a:xfrm>
                  <a:off x="-174385" y="12267970"/>
                  <a:ext cx="2363841" cy="5805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isa.assay.xlsx</a:t>
                  </a:r>
                  <a:endParaRPr lang="de-DE" sz="1200" i="1" dirty="0">
                    <a:solidFill>
                      <a:srgbClr val="FFC000"/>
                    </a:solidFill>
                  </a:endParaRPr>
                </a:p>
              </p:txBody>
            </p:sp>
            <p:cxnSp>
              <p:nvCxnSpPr>
                <p:cNvPr id="100" name="Straight Connector 337">
                  <a:extLst>
                    <a:ext uri="{FF2B5EF4-FFF2-40B4-BE49-F238E27FC236}">
                      <a16:creationId xmlns:a16="http://schemas.microsoft.com/office/drawing/2014/main" id="{8ACFA657-370E-42BE-BA5B-2F70B53EDD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88066" y="12591135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07" name="TextBox 447">
            <a:extLst>
              <a:ext uri="{FF2B5EF4-FFF2-40B4-BE49-F238E27FC236}">
                <a16:creationId xmlns:a16="http://schemas.microsoft.com/office/drawing/2014/main" id="{81A9D823-8659-451F-807F-2F87F769B7C6}"/>
              </a:ext>
            </a:extLst>
          </p:cNvPr>
          <p:cNvSpPr txBox="1"/>
          <p:nvPr/>
        </p:nvSpPr>
        <p:spPr>
          <a:xfrm>
            <a:off x="3814410" y="6353214"/>
            <a:ext cx="1926311" cy="276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isa.investigation.xlsx</a:t>
            </a:r>
            <a:endParaRPr lang="de-DE" sz="1200" dirty="0">
              <a:solidFill>
                <a:srgbClr val="1FC2A7"/>
              </a:solidFill>
            </a:endParaRPr>
          </a:p>
        </p:txBody>
      </p:sp>
      <p:grpSp>
        <p:nvGrpSpPr>
          <p:cNvPr id="108" name="Gruppieren 403">
            <a:extLst>
              <a:ext uri="{FF2B5EF4-FFF2-40B4-BE49-F238E27FC236}">
                <a16:creationId xmlns:a16="http://schemas.microsoft.com/office/drawing/2014/main" id="{BF3D2997-25F4-4001-ABDB-7ACA312C6CBA}"/>
              </a:ext>
            </a:extLst>
          </p:cNvPr>
          <p:cNvGrpSpPr/>
          <p:nvPr/>
        </p:nvGrpSpPr>
        <p:grpSpPr>
          <a:xfrm>
            <a:off x="3540564" y="4213118"/>
            <a:ext cx="5042728" cy="944073"/>
            <a:chOff x="5386439" y="3752716"/>
            <a:chExt cx="5042728" cy="944073"/>
          </a:xfrm>
        </p:grpSpPr>
        <p:cxnSp>
          <p:nvCxnSpPr>
            <p:cNvPr id="109" name="Straight Connector 336">
              <a:extLst>
                <a:ext uri="{FF2B5EF4-FFF2-40B4-BE49-F238E27FC236}">
                  <a16:creationId xmlns:a16="http://schemas.microsoft.com/office/drawing/2014/main" id="{8BC5E6A1-B741-4793-B510-E217D37C21C1}"/>
                </a:ext>
              </a:extLst>
            </p:cNvPr>
            <p:cNvCxnSpPr>
              <a:cxnSpLocks/>
            </p:cNvCxnSpPr>
            <p:nvPr/>
          </p:nvCxnSpPr>
          <p:spPr>
            <a:xfrm>
              <a:off x="5906279" y="3999732"/>
              <a:ext cx="0" cy="504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331">
              <a:extLst>
                <a:ext uri="{FF2B5EF4-FFF2-40B4-BE49-F238E27FC236}">
                  <a16:creationId xmlns:a16="http://schemas.microsoft.com/office/drawing/2014/main" id="{73A41410-3214-4E6E-8407-777AEEF0FA02}"/>
                </a:ext>
              </a:extLst>
            </p:cNvPr>
            <p:cNvCxnSpPr>
              <a:cxnSpLocks/>
            </p:cNvCxnSpPr>
            <p:nvPr/>
          </p:nvCxnSpPr>
          <p:spPr>
            <a:xfrm>
              <a:off x="5386439" y="3908545"/>
              <a:ext cx="4294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332">
              <a:extLst>
                <a:ext uri="{FF2B5EF4-FFF2-40B4-BE49-F238E27FC236}">
                  <a16:creationId xmlns:a16="http://schemas.microsoft.com/office/drawing/2014/main" id="{872D0C82-4E78-4DA8-AD22-B041915F34D8}"/>
                </a:ext>
              </a:extLst>
            </p:cNvPr>
            <p:cNvSpPr txBox="1"/>
            <p:nvPr/>
          </p:nvSpPr>
          <p:spPr>
            <a:xfrm>
              <a:off x="6040243" y="3754356"/>
              <a:ext cx="2121224" cy="215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&lt;Workflow Name&gt;</a:t>
              </a:r>
              <a:endParaRPr lang="de-DE" sz="1200" dirty="0"/>
            </a:p>
          </p:txBody>
        </p:sp>
        <p:pic>
          <p:nvPicPr>
            <p:cNvPr id="112" name="Graphic 320" descr="Open folder with solid fill">
              <a:extLst>
                <a:ext uri="{FF2B5EF4-FFF2-40B4-BE49-F238E27FC236}">
                  <a16:creationId xmlns:a16="http://schemas.microsoft.com/office/drawing/2014/main" id="{42AC8D46-ABB3-4653-AB58-3DAA2FB52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773308" y="3752716"/>
              <a:ext cx="311657" cy="311657"/>
            </a:xfrm>
            <a:prstGeom prst="rect">
              <a:avLst/>
            </a:prstGeom>
          </p:spPr>
        </p:pic>
        <p:grpSp>
          <p:nvGrpSpPr>
            <p:cNvPr id="113" name="Gruppieren 397">
              <a:extLst>
                <a:ext uri="{FF2B5EF4-FFF2-40B4-BE49-F238E27FC236}">
                  <a16:creationId xmlns:a16="http://schemas.microsoft.com/office/drawing/2014/main" id="{EF0B4C11-B9F1-44EF-A082-93C284DCD1D3}"/>
                </a:ext>
              </a:extLst>
            </p:cNvPr>
            <p:cNvGrpSpPr/>
            <p:nvPr/>
          </p:nvGrpSpPr>
          <p:grpSpPr>
            <a:xfrm>
              <a:off x="5906502" y="4075701"/>
              <a:ext cx="1753334" cy="286434"/>
              <a:chOff x="5906502" y="4122836"/>
              <a:chExt cx="1753334" cy="286434"/>
            </a:xfrm>
          </p:grpSpPr>
          <p:cxnSp>
            <p:nvCxnSpPr>
              <p:cNvPr id="118" name="Straight Connector 337">
                <a:extLst>
                  <a:ext uri="{FF2B5EF4-FFF2-40B4-BE49-F238E27FC236}">
                    <a16:creationId xmlns:a16="http://schemas.microsoft.com/office/drawing/2014/main" id="{C7C7AEDE-A59C-49B6-999A-09054EBF21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502" y="4263833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Box 447">
                <a:extLst>
                  <a:ext uri="{FF2B5EF4-FFF2-40B4-BE49-F238E27FC236}">
                    <a16:creationId xmlns:a16="http://schemas.microsoft.com/office/drawing/2014/main" id="{21D56D3A-7ED1-45A8-8F46-28B759AB50A4}"/>
                  </a:ext>
                </a:extLst>
              </p:cNvPr>
              <p:cNvSpPr txBox="1"/>
              <p:nvPr/>
            </p:nvSpPr>
            <p:spPr>
              <a:xfrm>
                <a:off x="6434596" y="4124668"/>
                <a:ext cx="12252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Script/Code/…</a:t>
                </a:r>
                <a:endParaRPr lang="de-DE" sz="1200" dirty="0"/>
              </a:p>
            </p:txBody>
          </p:sp>
          <p:sp>
            <p:nvSpPr>
              <p:cNvPr id="120" name="Freeform: Shape 450">
                <a:extLst>
                  <a:ext uri="{FF2B5EF4-FFF2-40B4-BE49-F238E27FC236}">
                    <a16:creationId xmlns:a16="http://schemas.microsoft.com/office/drawing/2014/main" id="{E6ECA53E-88A0-434F-B52C-8F9C29021EE9}"/>
                  </a:ext>
                </a:extLst>
              </p:cNvPr>
              <p:cNvSpPr/>
              <p:nvPr/>
            </p:nvSpPr>
            <p:spPr>
              <a:xfrm>
                <a:off x="6237427" y="4176861"/>
                <a:ext cx="179460" cy="17394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sz="1200"/>
              </a:p>
            </p:txBody>
          </p:sp>
          <p:pic>
            <p:nvPicPr>
              <p:cNvPr id="121" name="Graphic 358" descr="Web design outline">
                <a:extLst>
                  <a:ext uri="{FF2B5EF4-FFF2-40B4-BE49-F238E27FC236}">
                    <a16:creationId xmlns:a16="http://schemas.microsoft.com/office/drawing/2014/main" id="{144200C9-A594-462D-890C-D1D4836755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211714" y="4122836"/>
                <a:ext cx="232192" cy="286434"/>
              </a:xfrm>
              <a:prstGeom prst="rect">
                <a:avLst/>
              </a:prstGeom>
            </p:spPr>
          </p:pic>
        </p:grpSp>
        <p:grpSp>
          <p:nvGrpSpPr>
            <p:cNvPr id="114" name="Gruppieren 398">
              <a:extLst>
                <a:ext uri="{FF2B5EF4-FFF2-40B4-BE49-F238E27FC236}">
                  <a16:creationId xmlns:a16="http://schemas.microsoft.com/office/drawing/2014/main" id="{62EDEB6E-C626-4718-8E65-C4EF9A129FAD}"/>
                </a:ext>
              </a:extLst>
            </p:cNvPr>
            <p:cNvGrpSpPr/>
            <p:nvPr/>
          </p:nvGrpSpPr>
          <p:grpSpPr>
            <a:xfrm>
              <a:off x="5903862" y="4310215"/>
              <a:ext cx="4525305" cy="386574"/>
              <a:chOff x="5903862" y="4404485"/>
              <a:chExt cx="4525305" cy="386574"/>
            </a:xfrm>
          </p:grpSpPr>
          <p:sp>
            <p:nvSpPr>
              <p:cNvPr id="115" name="TextBox 447">
                <a:extLst>
                  <a:ext uri="{FF2B5EF4-FFF2-40B4-BE49-F238E27FC236}">
                    <a16:creationId xmlns:a16="http://schemas.microsoft.com/office/drawing/2014/main" id="{EAC87862-ADE6-49E5-95B1-6BB4F6127272}"/>
                  </a:ext>
                </a:extLst>
              </p:cNvPr>
              <p:cNvSpPr txBox="1"/>
              <p:nvPr/>
            </p:nvSpPr>
            <p:spPr>
              <a:xfrm>
                <a:off x="6434596" y="4471077"/>
                <a:ext cx="3994571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CWL</a:t>
                </a:r>
                <a:endParaRPr lang="de-DE" sz="1200" dirty="0"/>
              </a:p>
            </p:txBody>
          </p:sp>
          <p:cxnSp>
            <p:nvCxnSpPr>
              <p:cNvPr id="116" name="Straight Connector 344">
                <a:extLst>
                  <a:ext uri="{FF2B5EF4-FFF2-40B4-BE49-F238E27FC236}">
                    <a16:creationId xmlns:a16="http://schemas.microsoft.com/office/drawing/2014/main" id="{D1430C2E-8FE6-46A2-83B9-F2BB58CFE6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3862" y="4597772"/>
                <a:ext cx="4122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7" name="Picture 2">
                <a:extLst>
                  <a:ext uri="{FF2B5EF4-FFF2-40B4-BE49-F238E27FC236}">
                    <a16:creationId xmlns:a16="http://schemas.microsoft.com/office/drawing/2014/main" id="{F9E5A046-0CB6-4829-B5C3-BF6A96AF28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</a:blip>
              <a:srcRect l="62968" t="81511" r="32410" b="11197"/>
              <a:stretch/>
            </p:blipFill>
            <p:spPr>
              <a:xfrm>
                <a:off x="6238101" y="4404485"/>
                <a:ext cx="181536" cy="386574"/>
              </a:xfrm>
              <a:prstGeom prst="rect">
                <a:avLst/>
              </a:prstGeom>
            </p:spPr>
          </p:pic>
        </p:grpSp>
      </p:grpSp>
      <p:grpSp>
        <p:nvGrpSpPr>
          <p:cNvPr id="122" name="Gruppieren 402">
            <a:extLst>
              <a:ext uri="{FF2B5EF4-FFF2-40B4-BE49-F238E27FC236}">
                <a16:creationId xmlns:a16="http://schemas.microsoft.com/office/drawing/2014/main" id="{67C7F9CD-80FA-4B69-AD91-DAFB03260438}"/>
              </a:ext>
            </a:extLst>
          </p:cNvPr>
          <p:cNvGrpSpPr/>
          <p:nvPr/>
        </p:nvGrpSpPr>
        <p:grpSpPr>
          <a:xfrm>
            <a:off x="3540564" y="5408736"/>
            <a:ext cx="5047742" cy="939331"/>
            <a:chOff x="5386439" y="4884109"/>
            <a:chExt cx="5047742" cy="939331"/>
          </a:xfrm>
        </p:grpSpPr>
        <p:cxnSp>
          <p:nvCxnSpPr>
            <p:cNvPr id="123" name="Straight Connector 336">
              <a:extLst>
                <a:ext uri="{FF2B5EF4-FFF2-40B4-BE49-F238E27FC236}">
                  <a16:creationId xmlns:a16="http://schemas.microsoft.com/office/drawing/2014/main" id="{C4D27760-077D-4920-9C9F-999A7CD96A95}"/>
                </a:ext>
              </a:extLst>
            </p:cNvPr>
            <p:cNvCxnSpPr>
              <a:cxnSpLocks/>
            </p:cNvCxnSpPr>
            <p:nvPr/>
          </p:nvCxnSpPr>
          <p:spPr>
            <a:xfrm>
              <a:off x="5906279" y="5131671"/>
              <a:ext cx="0" cy="504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331">
              <a:extLst>
                <a:ext uri="{FF2B5EF4-FFF2-40B4-BE49-F238E27FC236}">
                  <a16:creationId xmlns:a16="http://schemas.microsoft.com/office/drawing/2014/main" id="{6AA4B60B-F66E-4863-A079-11FD0C3A97A7}"/>
                </a:ext>
              </a:extLst>
            </p:cNvPr>
            <p:cNvCxnSpPr>
              <a:cxnSpLocks/>
            </p:cNvCxnSpPr>
            <p:nvPr/>
          </p:nvCxnSpPr>
          <p:spPr>
            <a:xfrm>
              <a:off x="5386439" y="5048202"/>
              <a:ext cx="4294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332">
              <a:extLst>
                <a:ext uri="{FF2B5EF4-FFF2-40B4-BE49-F238E27FC236}">
                  <a16:creationId xmlns:a16="http://schemas.microsoft.com/office/drawing/2014/main" id="{333ECA01-1C7F-4AC4-BDBB-0984497C94E4}"/>
                </a:ext>
              </a:extLst>
            </p:cNvPr>
            <p:cNvSpPr txBox="1"/>
            <p:nvPr/>
          </p:nvSpPr>
          <p:spPr>
            <a:xfrm>
              <a:off x="6044788" y="4884109"/>
              <a:ext cx="2121225" cy="215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&lt;Run Name&gt;</a:t>
              </a:r>
              <a:endParaRPr lang="de-DE" sz="1200" dirty="0"/>
            </a:p>
          </p:txBody>
        </p:sp>
        <p:pic>
          <p:nvPicPr>
            <p:cNvPr id="126" name="Graphic 320" descr="Open folder with solid fill">
              <a:extLst>
                <a:ext uri="{FF2B5EF4-FFF2-40B4-BE49-F238E27FC236}">
                  <a16:creationId xmlns:a16="http://schemas.microsoft.com/office/drawing/2014/main" id="{F179460F-2F42-4E80-8759-4E2FE960C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73308" y="4888653"/>
              <a:ext cx="311657" cy="311657"/>
            </a:xfrm>
            <a:prstGeom prst="rect">
              <a:avLst/>
            </a:prstGeom>
          </p:spPr>
        </p:pic>
        <p:grpSp>
          <p:nvGrpSpPr>
            <p:cNvPr id="127" name="Gruppieren 399">
              <a:extLst>
                <a:ext uri="{FF2B5EF4-FFF2-40B4-BE49-F238E27FC236}">
                  <a16:creationId xmlns:a16="http://schemas.microsoft.com/office/drawing/2014/main" id="{BB8C2440-0C24-4E48-8E09-FA93AF0E9009}"/>
                </a:ext>
              </a:extLst>
            </p:cNvPr>
            <p:cNvGrpSpPr/>
            <p:nvPr/>
          </p:nvGrpSpPr>
          <p:grpSpPr>
            <a:xfrm>
              <a:off x="5906502" y="5200920"/>
              <a:ext cx="1671075" cy="276999"/>
              <a:chOff x="5906502" y="5248055"/>
              <a:chExt cx="1671075" cy="276999"/>
            </a:xfrm>
          </p:grpSpPr>
          <p:cxnSp>
            <p:nvCxnSpPr>
              <p:cNvPr id="132" name="Straight Connector 337">
                <a:extLst>
                  <a:ext uri="{FF2B5EF4-FFF2-40B4-BE49-F238E27FC236}">
                    <a16:creationId xmlns:a16="http://schemas.microsoft.com/office/drawing/2014/main" id="{6E587FD3-B735-4B87-9FB9-73B288B11C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502" y="5384177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Freeform: Shape 450">
                <a:extLst>
                  <a:ext uri="{FF2B5EF4-FFF2-40B4-BE49-F238E27FC236}">
                    <a16:creationId xmlns:a16="http://schemas.microsoft.com/office/drawing/2014/main" id="{FA1D51B9-08ED-4E34-96EF-BFE798A5DD43}"/>
                  </a:ext>
                </a:extLst>
              </p:cNvPr>
              <p:cNvSpPr/>
              <p:nvPr/>
            </p:nvSpPr>
            <p:spPr>
              <a:xfrm>
                <a:off x="6257748" y="5289500"/>
                <a:ext cx="143141" cy="189355"/>
              </a:xfrm>
              <a:custGeom>
                <a:avLst/>
                <a:gdLst>
                  <a:gd name="connsiteX0" fmla="*/ 0 w 300011"/>
                  <a:gd name="connsiteY0" fmla="*/ 0 h 396870"/>
                  <a:gd name="connsiteX1" fmla="*/ 187596 w 300011"/>
                  <a:gd name="connsiteY1" fmla="*/ 0 h 396870"/>
                  <a:gd name="connsiteX2" fmla="*/ 300011 w 300011"/>
                  <a:gd name="connsiteY2" fmla="*/ 111088 h 396870"/>
                  <a:gd name="connsiteX3" fmla="*/ 300011 w 300011"/>
                  <a:gd name="connsiteY3" fmla="*/ 396870 h 396870"/>
                  <a:gd name="connsiteX4" fmla="*/ 0 w 300011"/>
                  <a:gd name="connsiteY4" fmla="*/ 396870 h 396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011" h="396870">
                    <a:moveTo>
                      <a:pt x="0" y="0"/>
                    </a:moveTo>
                    <a:lnTo>
                      <a:pt x="187596" y="0"/>
                    </a:lnTo>
                    <a:lnTo>
                      <a:pt x="300011" y="111088"/>
                    </a:lnTo>
                    <a:lnTo>
                      <a:pt x="300011" y="396870"/>
                    </a:lnTo>
                    <a:lnTo>
                      <a:pt x="0" y="396870"/>
                    </a:lnTo>
                    <a:close/>
                  </a:path>
                </a:pathLst>
              </a:custGeom>
              <a:solidFill>
                <a:srgbClr val="C21F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sz="1200"/>
              </a:p>
            </p:txBody>
          </p:sp>
          <p:pic>
            <p:nvPicPr>
              <p:cNvPr id="134" name="Graphic 13" descr="Paper outline">
                <a:extLst>
                  <a:ext uri="{FF2B5EF4-FFF2-40B4-BE49-F238E27FC236}">
                    <a16:creationId xmlns:a16="http://schemas.microsoft.com/office/drawing/2014/main" id="{548CC105-BEFC-47BC-9057-588DD04DF9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6211714" y="5270218"/>
                <a:ext cx="235759" cy="235759"/>
              </a:xfrm>
              <a:prstGeom prst="rect">
                <a:avLst/>
              </a:prstGeom>
            </p:spPr>
          </p:pic>
          <p:sp>
            <p:nvSpPr>
              <p:cNvPr id="135" name="TextBox 447">
                <a:extLst>
                  <a:ext uri="{FF2B5EF4-FFF2-40B4-BE49-F238E27FC236}">
                    <a16:creationId xmlns:a16="http://schemas.microsoft.com/office/drawing/2014/main" id="{C7B20396-AE46-490F-8DB3-31227B88271D}"/>
                  </a:ext>
                </a:extLst>
              </p:cNvPr>
              <p:cNvSpPr txBox="1"/>
              <p:nvPr/>
            </p:nvSpPr>
            <p:spPr>
              <a:xfrm>
                <a:off x="6425577" y="5248055"/>
                <a:ext cx="1152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Run Result</a:t>
                </a:r>
                <a:endParaRPr lang="de-DE" sz="1200" dirty="0"/>
              </a:p>
            </p:txBody>
          </p:sp>
        </p:grpSp>
        <p:grpSp>
          <p:nvGrpSpPr>
            <p:cNvPr id="128" name="Gruppieren 400">
              <a:extLst>
                <a:ext uri="{FF2B5EF4-FFF2-40B4-BE49-F238E27FC236}">
                  <a16:creationId xmlns:a16="http://schemas.microsoft.com/office/drawing/2014/main" id="{F7C82EC1-8216-474A-BFC0-1771F46CD1A0}"/>
                </a:ext>
              </a:extLst>
            </p:cNvPr>
            <p:cNvGrpSpPr/>
            <p:nvPr/>
          </p:nvGrpSpPr>
          <p:grpSpPr>
            <a:xfrm>
              <a:off x="5903862" y="5436867"/>
              <a:ext cx="4530319" cy="386573"/>
              <a:chOff x="5903862" y="5531137"/>
              <a:chExt cx="4530319" cy="386573"/>
            </a:xfrm>
          </p:grpSpPr>
          <p:cxnSp>
            <p:nvCxnSpPr>
              <p:cNvPr id="129" name="Straight Connector 344">
                <a:extLst>
                  <a:ext uri="{FF2B5EF4-FFF2-40B4-BE49-F238E27FC236}">
                    <a16:creationId xmlns:a16="http://schemas.microsoft.com/office/drawing/2014/main" id="{2F868788-08EE-428A-809A-386CF0018E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3862" y="5729037"/>
                <a:ext cx="4122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Box 447">
                <a:extLst>
                  <a:ext uri="{FF2B5EF4-FFF2-40B4-BE49-F238E27FC236}">
                    <a16:creationId xmlns:a16="http://schemas.microsoft.com/office/drawing/2014/main" id="{7F255166-2B3D-4AD2-810B-092A3B4F1175}"/>
                  </a:ext>
                </a:extLst>
              </p:cNvPr>
              <p:cNvSpPr txBox="1"/>
              <p:nvPr/>
            </p:nvSpPr>
            <p:spPr>
              <a:xfrm>
                <a:off x="6439610" y="5602807"/>
                <a:ext cx="3994571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CWL</a:t>
                </a:r>
                <a:endParaRPr lang="de-DE" sz="1200" dirty="0"/>
              </a:p>
            </p:txBody>
          </p:sp>
          <p:pic>
            <p:nvPicPr>
              <p:cNvPr id="131" name="Picture 2">
                <a:extLst>
                  <a:ext uri="{FF2B5EF4-FFF2-40B4-BE49-F238E27FC236}">
                    <a16:creationId xmlns:a16="http://schemas.microsoft.com/office/drawing/2014/main" id="{C400C7A4-C920-4919-9E05-4E4617EBE7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duotone>
                  <a:prstClr val="black"/>
                  <a:srgbClr val="C21F3A">
                    <a:tint val="45000"/>
                    <a:satMod val="400000"/>
                  </a:srgbClr>
                </a:duotone>
              </a:blip>
              <a:srcRect l="62968" t="81511" r="32410" b="11197"/>
              <a:stretch/>
            </p:blipFill>
            <p:spPr>
              <a:xfrm>
                <a:off x="6246974" y="5531137"/>
                <a:ext cx="181536" cy="386573"/>
              </a:xfrm>
              <a:prstGeom prst="rect">
                <a:avLst/>
              </a:prstGeom>
            </p:spPr>
          </p:pic>
        </p:grpSp>
      </p:grpSp>
      <p:grpSp>
        <p:nvGrpSpPr>
          <p:cNvPr id="136" name="Gruppieren 410">
            <a:extLst>
              <a:ext uri="{FF2B5EF4-FFF2-40B4-BE49-F238E27FC236}">
                <a16:creationId xmlns:a16="http://schemas.microsoft.com/office/drawing/2014/main" id="{4F1183EA-CD6D-4A75-9427-7B5EE6775442}"/>
              </a:ext>
            </a:extLst>
          </p:cNvPr>
          <p:cNvGrpSpPr/>
          <p:nvPr/>
        </p:nvGrpSpPr>
        <p:grpSpPr>
          <a:xfrm>
            <a:off x="3206245" y="844204"/>
            <a:ext cx="1255231" cy="761073"/>
            <a:chOff x="2196296" y="755304"/>
            <a:chExt cx="1255231" cy="761073"/>
          </a:xfrm>
        </p:grpSpPr>
        <p:grpSp>
          <p:nvGrpSpPr>
            <p:cNvPr id="137" name="Gruppieren 394">
              <a:extLst>
                <a:ext uri="{FF2B5EF4-FFF2-40B4-BE49-F238E27FC236}">
                  <a16:creationId xmlns:a16="http://schemas.microsoft.com/office/drawing/2014/main" id="{BCF32E0B-86A8-4AC1-AC89-9AB723C25079}"/>
                </a:ext>
              </a:extLst>
            </p:cNvPr>
            <p:cNvGrpSpPr/>
            <p:nvPr/>
          </p:nvGrpSpPr>
          <p:grpSpPr>
            <a:xfrm>
              <a:off x="2196296" y="755304"/>
              <a:ext cx="1255231" cy="412361"/>
              <a:chOff x="2196296" y="755304"/>
              <a:chExt cx="1255231" cy="412361"/>
            </a:xfrm>
          </p:grpSpPr>
          <p:grpSp>
            <p:nvGrpSpPr>
              <p:cNvPr id="141" name="Group 321">
                <a:extLst>
                  <a:ext uri="{FF2B5EF4-FFF2-40B4-BE49-F238E27FC236}">
                    <a16:creationId xmlns:a16="http://schemas.microsoft.com/office/drawing/2014/main" id="{D60180D3-5211-4857-9F96-CE32342235BD}"/>
                  </a:ext>
                </a:extLst>
              </p:cNvPr>
              <p:cNvGrpSpPr/>
              <p:nvPr/>
            </p:nvGrpSpPr>
            <p:grpSpPr>
              <a:xfrm>
                <a:off x="2359551" y="871477"/>
                <a:ext cx="286601" cy="237165"/>
                <a:chOff x="5085481" y="2862781"/>
                <a:chExt cx="1227461" cy="1168495"/>
              </a:xfrm>
            </p:grpSpPr>
            <p:sp>
              <p:nvSpPr>
                <p:cNvPr id="144" name="Freeform: Shape 322">
                  <a:extLst>
                    <a:ext uri="{FF2B5EF4-FFF2-40B4-BE49-F238E27FC236}">
                      <a16:creationId xmlns:a16="http://schemas.microsoft.com/office/drawing/2014/main" id="{41ABD339-9275-4456-A2E0-1B517360358E}"/>
                    </a:ext>
                  </a:extLst>
                </p:cNvPr>
                <p:cNvSpPr/>
                <p:nvPr/>
              </p:nvSpPr>
              <p:spPr>
                <a:xfrm>
                  <a:off x="5185521" y="2862781"/>
                  <a:ext cx="1127421" cy="1018228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noFill/>
                <a:ln w="28575" cap="rnd" cmpd="sng" algn="ctr">
                  <a:solidFill>
                    <a:srgbClr val="B4CE82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5" name="Freeform: Shape 323">
                  <a:extLst>
                    <a:ext uri="{FF2B5EF4-FFF2-40B4-BE49-F238E27FC236}">
                      <a16:creationId xmlns:a16="http://schemas.microsoft.com/office/drawing/2014/main" id="{EF6BE5DE-3E20-4BA8-B969-5839A99CDAC5}"/>
                    </a:ext>
                  </a:extLst>
                </p:cNvPr>
                <p:cNvSpPr/>
                <p:nvPr/>
              </p:nvSpPr>
              <p:spPr>
                <a:xfrm>
                  <a:off x="5085481" y="3449385"/>
                  <a:ext cx="549475" cy="581891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rgbClr val="B4CE82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42" name="Graphic 145" descr="Folder">
                <a:extLst>
                  <a:ext uri="{FF2B5EF4-FFF2-40B4-BE49-F238E27FC236}">
                    <a16:creationId xmlns:a16="http://schemas.microsoft.com/office/drawing/2014/main" id="{17776B97-A32D-4C62-B58C-FCAB193F7EA5}"/>
                  </a:ext>
                </a:extLst>
              </p:cNvPr>
              <p:cNvSpPr/>
              <p:nvPr/>
            </p:nvSpPr>
            <p:spPr>
              <a:xfrm>
                <a:off x="2196296" y="755304"/>
                <a:ext cx="626857" cy="412361"/>
              </a:xfrm>
              <a:custGeom>
                <a:avLst/>
                <a:gdLst>
                  <a:gd name="connsiteX0" fmla="*/ 592974 w 626857"/>
                  <a:gd name="connsiteY0" fmla="*/ 412362 h 412361"/>
                  <a:gd name="connsiteX1" fmla="*/ 33884 w 626857"/>
                  <a:gd name="connsiteY1" fmla="*/ 412362 h 412361"/>
                  <a:gd name="connsiteX2" fmla="*/ 0 w 626857"/>
                  <a:gd name="connsiteY2" fmla="*/ 382907 h 412361"/>
                  <a:gd name="connsiteX3" fmla="*/ 0 w 626857"/>
                  <a:gd name="connsiteY3" fmla="*/ 29454 h 412361"/>
                  <a:gd name="connsiteX4" fmla="*/ 33884 w 626857"/>
                  <a:gd name="connsiteY4" fmla="*/ 0 h 412361"/>
                  <a:gd name="connsiteX5" fmla="*/ 193140 w 626857"/>
                  <a:gd name="connsiteY5" fmla="*/ 0 h 412361"/>
                  <a:gd name="connsiteX6" fmla="*/ 211776 w 626857"/>
                  <a:gd name="connsiteY6" fmla="*/ 5155 h 412361"/>
                  <a:gd name="connsiteX7" fmla="*/ 304958 w 626857"/>
                  <a:gd name="connsiteY7" fmla="*/ 58909 h 412361"/>
                  <a:gd name="connsiteX8" fmla="*/ 592974 w 626857"/>
                  <a:gd name="connsiteY8" fmla="*/ 58909 h 412361"/>
                  <a:gd name="connsiteX9" fmla="*/ 626858 w 626857"/>
                  <a:gd name="connsiteY9" fmla="*/ 88363 h 412361"/>
                  <a:gd name="connsiteX10" fmla="*/ 626858 w 626857"/>
                  <a:gd name="connsiteY10" fmla="*/ 382907 h 412361"/>
                  <a:gd name="connsiteX11" fmla="*/ 592974 w 626857"/>
                  <a:gd name="connsiteY11" fmla="*/ 412362 h 41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26857" h="412361">
                    <a:moveTo>
                      <a:pt x="592974" y="412362"/>
                    </a:moveTo>
                    <a:lnTo>
                      <a:pt x="33884" y="412362"/>
                    </a:lnTo>
                    <a:cubicBezTo>
                      <a:pt x="15248" y="412362"/>
                      <a:pt x="0" y="399107"/>
                      <a:pt x="0" y="382907"/>
                    </a:cubicBezTo>
                    <a:lnTo>
                      <a:pt x="0" y="29454"/>
                    </a:lnTo>
                    <a:cubicBezTo>
                      <a:pt x="0" y="13254"/>
                      <a:pt x="15248" y="0"/>
                      <a:pt x="33884" y="0"/>
                    </a:cubicBezTo>
                    <a:lnTo>
                      <a:pt x="193140" y="0"/>
                    </a:lnTo>
                    <a:cubicBezTo>
                      <a:pt x="199917" y="0"/>
                      <a:pt x="206694" y="1473"/>
                      <a:pt x="211776" y="5155"/>
                    </a:cubicBezTo>
                    <a:lnTo>
                      <a:pt x="304958" y="58909"/>
                    </a:lnTo>
                    <a:lnTo>
                      <a:pt x="592974" y="58909"/>
                    </a:lnTo>
                    <a:cubicBezTo>
                      <a:pt x="611610" y="58909"/>
                      <a:pt x="626858" y="72163"/>
                      <a:pt x="626858" y="88363"/>
                    </a:cubicBezTo>
                    <a:lnTo>
                      <a:pt x="626858" y="382907"/>
                    </a:lnTo>
                    <a:cubicBezTo>
                      <a:pt x="626858" y="399107"/>
                      <a:pt x="611610" y="412362"/>
                      <a:pt x="592974" y="412362"/>
                    </a:cubicBezTo>
                    <a:close/>
                  </a:path>
                </a:pathLst>
              </a:custGeom>
              <a:noFill/>
              <a:ln w="16867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3" name="TextBox 146">
                <a:extLst>
                  <a:ext uri="{FF2B5EF4-FFF2-40B4-BE49-F238E27FC236}">
                    <a16:creationId xmlns:a16="http://schemas.microsoft.com/office/drawing/2014/main" id="{6ABD9F34-7588-4AB7-930B-DCF8C8B1504A}"/>
                  </a:ext>
                </a:extLst>
              </p:cNvPr>
              <p:cNvSpPr txBox="1"/>
              <p:nvPr/>
            </p:nvSpPr>
            <p:spPr>
              <a:xfrm>
                <a:off x="2811608" y="822985"/>
                <a:ext cx="6399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S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tudies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138" name="Gruppieren 375">
              <a:extLst>
                <a:ext uri="{FF2B5EF4-FFF2-40B4-BE49-F238E27FC236}">
                  <a16:creationId xmlns:a16="http://schemas.microsoft.com/office/drawing/2014/main" id="{311A90A8-117E-4A14-9E79-2F171AA8B93D}"/>
                </a:ext>
              </a:extLst>
            </p:cNvPr>
            <p:cNvGrpSpPr/>
            <p:nvPr/>
          </p:nvGrpSpPr>
          <p:grpSpPr>
            <a:xfrm>
              <a:off x="2526321" y="1168638"/>
              <a:ext cx="0" cy="347739"/>
              <a:chOff x="8553809" y="2082016"/>
              <a:chExt cx="0" cy="633195"/>
            </a:xfrm>
          </p:grpSpPr>
          <p:cxnSp>
            <p:nvCxnSpPr>
              <p:cNvPr id="139" name="Straight Connector 336">
                <a:extLst>
                  <a:ext uri="{FF2B5EF4-FFF2-40B4-BE49-F238E27FC236}">
                    <a16:creationId xmlns:a16="http://schemas.microsoft.com/office/drawing/2014/main" id="{8BE6CB12-42C8-4A9C-BA6F-09E6187026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339">
                <a:extLst>
                  <a:ext uri="{FF2B5EF4-FFF2-40B4-BE49-F238E27FC236}">
                    <a16:creationId xmlns:a16="http://schemas.microsoft.com/office/drawing/2014/main" id="{4ED4AB45-6C9D-42C3-B5C7-D8D0964947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6" name="Gruppieren 411">
            <a:extLst>
              <a:ext uri="{FF2B5EF4-FFF2-40B4-BE49-F238E27FC236}">
                <a16:creationId xmlns:a16="http://schemas.microsoft.com/office/drawing/2014/main" id="{89701116-6E10-4397-8A88-1D3368F9CB04}"/>
              </a:ext>
            </a:extLst>
          </p:cNvPr>
          <p:cNvGrpSpPr/>
          <p:nvPr/>
        </p:nvGrpSpPr>
        <p:grpSpPr>
          <a:xfrm>
            <a:off x="3105538" y="2193923"/>
            <a:ext cx="1315863" cy="906347"/>
            <a:chOff x="2095589" y="2045940"/>
            <a:chExt cx="1315863" cy="906347"/>
          </a:xfrm>
        </p:grpSpPr>
        <p:grpSp>
          <p:nvGrpSpPr>
            <p:cNvPr id="147" name="Gruppieren 393">
              <a:extLst>
                <a:ext uri="{FF2B5EF4-FFF2-40B4-BE49-F238E27FC236}">
                  <a16:creationId xmlns:a16="http://schemas.microsoft.com/office/drawing/2014/main" id="{98F5C643-5033-465E-937D-E35EEB84245F}"/>
                </a:ext>
              </a:extLst>
            </p:cNvPr>
            <p:cNvGrpSpPr/>
            <p:nvPr/>
          </p:nvGrpSpPr>
          <p:grpSpPr>
            <a:xfrm>
              <a:off x="2095589" y="2045940"/>
              <a:ext cx="1315863" cy="706905"/>
              <a:chOff x="2095589" y="1809720"/>
              <a:chExt cx="1315863" cy="706905"/>
            </a:xfrm>
          </p:grpSpPr>
          <p:sp>
            <p:nvSpPr>
              <p:cNvPr id="151" name="TextBox 142">
                <a:extLst>
                  <a:ext uri="{FF2B5EF4-FFF2-40B4-BE49-F238E27FC236}">
                    <a16:creationId xmlns:a16="http://schemas.microsoft.com/office/drawing/2014/main" id="{ADCC334F-5075-4704-87F8-0E240BB4E1F6}"/>
                  </a:ext>
                </a:extLst>
              </p:cNvPr>
              <p:cNvSpPr txBox="1"/>
              <p:nvPr/>
            </p:nvSpPr>
            <p:spPr>
              <a:xfrm>
                <a:off x="2811608" y="2024673"/>
                <a:ext cx="5998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A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ssays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pic>
            <p:nvPicPr>
              <p:cNvPr id="152" name="Graphic 320" descr="Folder">
                <a:extLst>
                  <a:ext uri="{FF2B5EF4-FFF2-40B4-BE49-F238E27FC236}">
                    <a16:creationId xmlns:a16="http://schemas.microsoft.com/office/drawing/2014/main" id="{72FB8E0C-CE3F-46A9-868B-FD0DA0425E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2095589" y="1809720"/>
                <a:ext cx="813221" cy="706905"/>
              </a:xfrm>
              <a:prstGeom prst="rect">
                <a:avLst/>
              </a:prstGeom>
            </p:spPr>
          </p:pic>
          <p:grpSp>
            <p:nvGrpSpPr>
              <p:cNvPr id="153" name="Group 7">
                <a:extLst>
                  <a:ext uri="{FF2B5EF4-FFF2-40B4-BE49-F238E27FC236}">
                    <a16:creationId xmlns:a16="http://schemas.microsoft.com/office/drawing/2014/main" id="{BB3754D0-CE29-44EA-9717-1A7B94415B60}"/>
                  </a:ext>
                </a:extLst>
              </p:cNvPr>
              <p:cNvGrpSpPr/>
              <p:nvPr/>
            </p:nvGrpSpPr>
            <p:grpSpPr>
              <a:xfrm>
                <a:off x="2291795" y="2063032"/>
                <a:ext cx="408337" cy="257430"/>
                <a:chOff x="2846189" y="2844264"/>
                <a:chExt cx="616235" cy="388496"/>
              </a:xfrm>
            </p:grpSpPr>
            <p:sp>
              <p:nvSpPr>
                <p:cNvPr id="154" name="Freeform: Shape 4">
                  <a:extLst>
                    <a:ext uri="{FF2B5EF4-FFF2-40B4-BE49-F238E27FC236}">
                      <a16:creationId xmlns:a16="http://schemas.microsoft.com/office/drawing/2014/main" id="{BF958178-0CAE-4B7D-B56E-AF3DA6F5AC0B}"/>
                    </a:ext>
                  </a:extLst>
                </p:cNvPr>
                <p:cNvSpPr/>
                <p:nvPr/>
              </p:nvSpPr>
              <p:spPr>
                <a:xfrm>
                  <a:off x="2913171" y="2897850"/>
                  <a:ext cx="227739" cy="133964"/>
                </a:xfrm>
                <a:custGeom>
                  <a:avLst/>
                  <a:gdLst>
                    <a:gd name="connsiteX0" fmla="*/ 113870 w 227739"/>
                    <a:gd name="connsiteY0" fmla="*/ 133964 h 133964"/>
                    <a:gd name="connsiteX1" fmla="*/ 227739 w 227739"/>
                    <a:gd name="connsiteY1" fmla="*/ 66982 h 133964"/>
                    <a:gd name="connsiteX2" fmla="*/ 113870 w 227739"/>
                    <a:gd name="connsiteY2" fmla="*/ 0 h 133964"/>
                    <a:gd name="connsiteX3" fmla="*/ 0 w 227739"/>
                    <a:gd name="connsiteY3" fmla="*/ 66982 h 133964"/>
                    <a:gd name="connsiteX4" fmla="*/ 113870 w 227739"/>
                    <a:gd name="connsiteY4" fmla="*/ 133964 h 133964"/>
                    <a:gd name="connsiteX5" fmla="*/ 113870 w 227739"/>
                    <a:gd name="connsiteY5" fmla="*/ 26793 h 133964"/>
                    <a:gd name="connsiteX6" fmla="*/ 200946 w 227739"/>
                    <a:gd name="connsiteY6" fmla="*/ 66982 h 133964"/>
                    <a:gd name="connsiteX7" fmla="*/ 113870 w 227739"/>
                    <a:gd name="connsiteY7" fmla="*/ 107171 h 133964"/>
                    <a:gd name="connsiteX8" fmla="*/ 26793 w 227739"/>
                    <a:gd name="connsiteY8" fmla="*/ 66982 h 133964"/>
                    <a:gd name="connsiteX9" fmla="*/ 113870 w 227739"/>
                    <a:gd name="connsiteY9" fmla="*/ 26793 h 133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7739" h="133964">
                      <a:moveTo>
                        <a:pt x="113870" y="133964"/>
                      </a:moveTo>
                      <a:cubicBezTo>
                        <a:pt x="177717" y="133964"/>
                        <a:pt x="227739" y="104539"/>
                        <a:pt x="227739" y="66982"/>
                      </a:cubicBezTo>
                      <a:cubicBezTo>
                        <a:pt x="227739" y="29425"/>
                        <a:pt x="177717" y="0"/>
                        <a:pt x="113870" y="0"/>
                      </a:cubicBezTo>
                      <a:cubicBezTo>
                        <a:pt x="50022" y="0"/>
                        <a:pt x="0" y="29425"/>
                        <a:pt x="0" y="66982"/>
                      </a:cubicBezTo>
                      <a:cubicBezTo>
                        <a:pt x="0" y="104539"/>
                        <a:pt x="50022" y="133964"/>
                        <a:pt x="113870" y="133964"/>
                      </a:cubicBezTo>
                      <a:close/>
                      <a:moveTo>
                        <a:pt x="113870" y="26793"/>
                      </a:moveTo>
                      <a:cubicBezTo>
                        <a:pt x="165185" y="26793"/>
                        <a:pt x="200946" y="47973"/>
                        <a:pt x="200946" y="66982"/>
                      </a:cubicBezTo>
                      <a:cubicBezTo>
                        <a:pt x="200946" y="85992"/>
                        <a:pt x="165185" y="107171"/>
                        <a:pt x="113870" y="107171"/>
                      </a:cubicBezTo>
                      <a:cubicBezTo>
                        <a:pt x="62555" y="107171"/>
                        <a:pt x="26793" y="85992"/>
                        <a:pt x="26793" y="66982"/>
                      </a:cubicBezTo>
                      <a:cubicBezTo>
                        <a:pt x="26793" y="47973"/>
                        <a:pt x="62555" y="26793"/>
                        <a:pt x="113870" y="26793"/>
                      </a:cubicBezTo>
                      <a:close/>
                    </a:path>
                  </a:pathLst>
                </a:custGeom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5" name="Freeform: Shape 5">
                  <a:extLst>
                    <a:ext uri="{FF2B5EF4-FFF2-40B4-BE49-F238E27FC236}">
                      <a16:creationId xmlns:a16="http://schemas.microsoft.com/office/drawing/2014/main" id="{E905D18B-C363-4D66-9026-5DB73E65F3B7}"/>
                    </a:ext>
                  </a:extLst>
                </p:cNvPr>
                <p:cNvSpPr/>
                <p:nvPr/>
              </p:nvSpPr>
              <p:spPr>
                <a:xfrm>
                  <a:off x="2966757" y="2938039"/>
                  <a:ext cx="120567" cy="53585"/>
                </a:xfrm>
                <a:custGeom>
                  <a:avLst/>
                  <a:gdLst>
                    <a:gd name="connsiteX0" fmla="*/ 120568 w 120567"/>
                    <a:gd name="connsiteY0" fmla="*/ 26793 h 53585"/>
                    <a:gd name="connsiteX1" fmla="*/ 60284 w 120567"/>
                    <a:gd name="connsiteY1" fmla="*/ 53586 h 53585"/>
                    <a:gd name="connsiteX2" fmla="*/ 0 w 120567"/>
                    <a:gd name="connsiteY2" fmla="*/ 26793 h 53585"/>
                    <a:gd name="connsiteX3" fmla="*/ 60284 w 120567"/>
                    <a:gd name="connsiteY3" fmla="*/ 0 h 53585"/>
                    <a:gd name="connsiteX4" fmla="*/ 120568 w 120567"/>
                    <a:gd name="connsiteY4" fmla="*/ 26793 h 53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567" h="53585">
                      <a:moveTo>
                        <a:pt x="120568" y="26793"/>
                      </a:moveTo>
                      <a:cubicBezTo>
                        <a:pt x="120568" y="41590"/>
                        <a:pt x="93578" y="53586"/>
                        <a:pt x="60284" y="53586"/>
                      </a:cubicBezTo>
                      <a:cubicBezTo>
                        <a:pt x="26990" y="53586"/>
                        <a:pt x="0" y="41590"/>
                        <a:pt x="0" y="26793"/>
                      </a:cubicBezTo>
                      <a:cubicBezTo>
                        <a:pt x="0" y="11996"/>
                        <a:pt x="26990" y="0"/>
                        <a:pt x="60284" y="0"/>
                      </a:cubicBezTo>
                      <a:cubicBezTo>
                        <a:pt x="93578" y="0"/>
                        <a:pt x="120568" y="11996"/>
                        <a:pt x="120568" y="26793"/>
                      </a:cubicBezTo>
                      <a:close/>
                    </a:path>
                  </a:pathLst>
                </a:custGeom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6" name="Freeform: Shape 6">
                  <a:extLst>
                    <a:ext uri="{FF2B5EF4-FFF2-40B4-BE49-F238E27FC236}">
                      <a16:creationId xmlns:a16="http://schemas.microsoft.com/office/drawing/2014/main" id="{DAD05BB7-2666-42E0-99BD-65CD8435711C}"/>
                    </a:ext>
                  </a:extLst>
                </p:cNvPr>
                <p:cNvSpPr/>
                <p:nvPr/>
              </p:nvSpPr>
              <p:spPr>
                <a:xfrm>
                  <a:off x="2846189" y="2844264"/>
                  <a:ext cx="616235" cy="388496"/>
                </a:xfrm>
                <a:custGeom>
                  <a:avLst/>
                  <a:gdLst>
                    <a:gd name="connsiteX0" fmla="*/ 587178 w 616235"/>
                    <a:gd name="connsiteY0" fmla="*/ 139242 h 388496"/>
                    <a:gd name="connsiteX1" fmla="*/ 359366 w 616235"/>
                    <a:gd name="connsiteY1" fmla="*/ 140287 h 388496"/>
                    <a:gd name="connsiteX2" fmla="*/ 361703 w 616235"/>
                    <a:gd name="connsiteY2" fmla="*/ 120568 h 388496"/>
                    <a:gd name="connsiteX3" fmla="*/ 180852 w 616235"/>
                    <a:gd name="connsiteY3" fmla="*/ 0 h 388496"/>
                    <a:gd name="connsiteX4" fmla="*/ 0 w 616235"/>
                    <a:gd name="connsiteY4" fmla="*/ 120568 h 388496"/>
                    <a:gd name="connsiteX5" fmla="*/ 0 w 616235"/>
                    <a:gd name="connsiteY5" fmla="*/ 259180 h 388496"/>
                    <a:gd name="connsiteX6" fmla="*/ 188615 w 616235"/>
                    <a:gd name="connsiteY6" fmla="*/ 388496 h 388496"/>
                    <a:gd name="connsiteX7" fmla="*/ 353786 w 616235"/>
                    <a:gd name="connsiteY7" fmla="*/ 334837 h 388496"/>
                    <a:gd name="connsiteX8" fmla="*/ 570674 w 616235"/>
                    <a:gd name="connsiteY8" fmla="*/ 323242 h 388496"/>
                    <a:gd name="connsiteX9" fmla="*/ 616235 w 616235"/>
                    <a:gd name="connsiteY9" fmla="*/ 343772 h 388496"/>
                    <a:gd name="connsiteX10" fmla="*/ 616235 w 616235"/>
                    <a:gd name="connsiteY10" fmla="*/ 152331 h 388496"/>
                    <a:gd name="connsiteX11" fmla="*/ 395194 w 616235"/>
                    <a:gd name="connsiteY11" fmla="*/ 169224 h 388496"/>
                    <a:gd name="connsiteX12" fmla="*/ 421987 w 616235"/>
                    <a:gd name="connsiteY12" fmla="*/ 161333 h 388496"/>
                    <a:gd name="connsiteX13" fmla="*/ 421987 w 616235"/>
                    <a:gd name="connsiteY13" fmla="*/ 247834 h 388496"/>
                    <a:gd name="connsiteX14" fmla="*/ 395194 w 616235"/>
                    <a:gd name="connsiteY14" fmla="*/ 247834 h 388496"/>
                    <a:gd name="connsiteX15" fmla="*/ 60284 w 616235"/>
                    <a:gd name="connsiteY15" fmla="*/ 214343 h 388496"/>
                    <a:gd name="connsiteX16" fmla="*/ 65964 w 616235"/>
                    <a:gd name="connsiteY16" fmla="*/ 214343 h 388496"/>
                    <a:gd name="connsiteX17" fmla="*/ 87077 w 616235"/>
                    <a:gd name="connsiteY17" fmla="*/ 224176 h 388496"/>
                    <a:gd name="connsiteX18" fmla="*/ 87077 w 616235"/>
                    <a:gd name="connsiteY18" fmla="*/ 261230 h 388496"/>
                    <a:gd name="connsiteX19" fmla="*/ 60284 w 616235"/>
                    <a:gd name="connsiteY19" fmla="*/ 261230 h 388496"/>
                    <a:gd name="connsiteX20" fmla="*/ 194248 w 616235"/>
                    <a:gd name="connsiteY20" fmla="*/ 240787 h 388496"/>
                    <a:gd name="connsiteX21" fmla="*/ 221041 w 616235"/>
                    <a:gd name="connsiteY21" fmla="*/ 238235 h 388496"/>
                    <a:gd name="connsiteX22" fmla="*/ 221041 w 616235"/>
                    <a:gd name="connsiteY22" fmla="*/ 281325 h 388496"/>
                    <a:gd name="connsiteX23" fmla="*/ 194248 w 616235"/>
                    <a:gd name="connsiteY23" fmla="*/ 281325 h 388496"/>
                    <a:gd name="connsiteX24" fmla="*/ 261230 w 616235"/>
                    <a:gd name="connsiteY24" fmla="*/ 228978 h 388496"/>
                    <a:gd name="connsiteX25" fmla="*/ 288023 w 616235"/>
                    <a:gd name="connsiteY25" fmla="*/ 218261 h 388496"/>
                    <a:gd name="connsiteX26" fmla="*/ 288023 w 616235"/>
                    <a:gd name="connsiteY26" fmla="*/ 301419 h 388496"/>
                    <a:gd name="connsiteX27" fmla="*/ 261230 w 616235"/>
                    <a:gd name="connsiteY27" fmla="*/ 301419 h 388496"/>
                    <a:gd name="connsiteX28" fmla="*/ 328212 w 616235"/>
                    <a:gd name="connsiteY28" fmla="*/ 199801 h 388496"/>
                    <a:gd name="connsiteX29" fmla="*/ 353786 w 616235"/>
                    <a:gd name="connsiteY29" fmla="*/ 187476 h 388496"/>
                    <a:gd name="connsiteX30" fmla="*/ 355005 w 616235"/>
                    <a:gd name="connsiteY30" fmla="*/ 186867 h 388496"/>
                    <a:gd name="connsiteX31" fmla="*/ 355005 w 616235"/>
                    <a:gd name="connsiteY31" fmla="*/ 234437 h 388496"/>
                    <a:gd name="connsiteX32" fmla="*/ 328212 w 616235"/>
                    <a:gd name="connsiteY32" fmla="*/ 234437 h 388496"/>
                    <a:gd name="connsiteX33" fmla="*/ 154059 w 616235"/>
                    <a:gd name="connsiteY33" fmla="*/ 314816 h 388496"/>
                    <a:gd name="connsiteX34" fmla="*/ 127266 w 616235"/>
                    <a:gd name="connsiteY34" fmla="*/ 314816 h 388496"/>
                    <a:gd name="connsiteX35" fmla="*/ 127266 w 616235"/>
                    <a:gd name="connsiteY35" fmla="*/ 235944 h 388496"/>
                    <a:gd name="connsiteX36" fmla="*/ 154059 w 616235"/>
                    <a:gd name="connsiteY36" fmla="*/ 239863 h 388496"/>
                    <a:gd name="connsiteX37" fmla="*/ 462176 w 616235"/>
                    <a:gd name="connsiteY37" fmla="*/ 200946 h 388496"/>
                    <a:gd name="connsiteX38" fmla="*/ 462176 w 616235"/>
                    <a:gd name="connsiteY38" fmla="*/ 155345 h 388496"/>
                    <a:gd name="connsiteX39" fmla="*/ 488969 w 616235"/>
                    <a:gd name="connsiteY39" fmla="*/ 155345 h 388496"/>
                    <a:gd name="connsiteX40" fmla="*/ 488969 w 616235"/>
                    <a:gd name="connsiteY40" fmla="*/ 200946 h 388496"/>
                    <a:gd name="connsiteX41" fmla="*/ 180852 w 616235"/>
                    <a:gd name="connsiteY41" fmla="*/ 40189 h 388496"/>
                    <a:gd name="connsiteX42" fmla="*/ 321514 w 616235"/>
                    <a:gd name="connsiteY42" fmla="*/ 120568 h 388496"/>
                    <a:gd name="connsiteX43" fmla="*/ 180852 w 616235"/>
                    <a:gd name="connsiteY43" fmla="*/ 200946 h 388496"/>
                    <a:gd name="connsiteX44" fmla="*/ 40189 w 616235"/>
                    <a:gd name="connsiteY44" fmla="*/ 120568 h 388496"/>
                    <a:gd name="connsiteX45" fmla="*/ 180852 w 616235"/>
                    <a:gd name="connsiteY45" fmla="*/ 40189 h 388496"/>
                    <a:gd name="connsiteX46" fmla="*/ 576046 w 616235"/>
                    <a:gd name="connsiteY46" fmla="*/ 281847 h 388496"/>
                    <a:gd name="connsiteX47" fmla="*/ 534216 w 616235"/>
                    <a:gd name="connsiteY47" fmla="*/ 268658 h 388496"/>
                    <a:gd name="connsiteX48" fmla="*/ 522460 w 616235"/>
                    <a:gd name="connsiteY48" fmla="*/ 217390 h 388496"/>
                    <a:gd name="connsiteX49" fmla="*/ 538536 w 616235"/>
                    <a:gd name="connsiteY49" fmla="*/ 164066 h 388496"/>
                    <a:gd name="connsiteX50" fmla="*/ 570687 w 616235"/>
                    <a:gd name="connsiteY50" fmla="*/ 175882 h 388496"/>
                    <a:gd name="connsiteX51" fmla="*/ 576046 w 616235"/>
                    <a:gd name="connsiteY51" fmla="*/ 178300 h 38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6235" h="388496">
                      <a:moveTo>
                        <a:pt x="587178" y="139242"/>
                      </a:moveTo>
                      <a:cubicBezTo>
                        <a:pt x="513210" y="105932"/>
                        <a:pt x="436683" y="106421"/>
                        <a:pt x="359366" y="140287"/>
                      </a:cubicBezTo>
                      <a:cubicBezTo>
                        <a:pt x="360908" y="133827"/>
                        <a:pt x="361693" y="127210"/>
                        <a:pt x="361703" y="120568"/>
                      </a:cubicBezTo>
                      <a:cubicBezTo>
                        <a:pt x="361703" y="52963"/>
                        <a:pt x="282269" y="0"/>
                        <a:pt x="180852" y="0"/>
                      </a:cubicBezTo>
                      <a:cubicBezTo>
                        <a:pt x="79434" y="0"/>
                        <a:pt x="0" y="52963"/>
                        <a:pt x="0" y="120568"/>
                      </a:cubicBezTo>
                      <a:lnTo>
                        <a:pt x="0" y="259180"/>
                      </a:lnTo>
                      <a:cubicBezTo>
                        <a:pt x="0" y="331695"/>
                        <a:pt x="82850" y="388496"/>
                        <a:pt x="188615" y="388496"/>
                      </a:cubicBezTo>
                      <a:cubicBezTo>
                        <a:pt x="252248" y="388496"/>
                        <a:pt x="318306" y="353592"/>
                        <a:pt x="353786" y="334837"/>
                      </a:cubicBezTo>
                      <a:cubicBezTo>
                        <a:pt x="427848" y="295692"/>
                        <a:pt x="500825" y="291787"/>
                        <a:pt x="570674" y="323242"/>
                      </a:cubicBezTo>
                      <a:lnTo>
                        <a:pt x="616235" y="343772"/>
                      </a:lnTo>
                      <a:lnTo>
                        <a:pt x="616235" y="152331"/>
                      </a:lnTo>
                      <a:close/>
                      <a:moveTo>
                        <a:pt x="395194" y="169224"/>
                      </a:moveTo>
                      <a:cubicBezTo>
                        <a:pt x="403979" y="166121"/>
                        <a:pt x="412922" y="163487"/>
                        <a:pt x="421987" y="161333"/>
                      </a:cubicBezTo>
                      <a:lnTo>
                        <a:pt x="421987" y="247834"/>
                      </a:lnTo>
                      <a:lnTo>
                        <a:pt x="395194" y="247834"/>
                      </a:lnTo>
                      <a:close/>
                      <a:moveTo>
                        <a:pt x="60284" y="214343"/>
                      </a:moveTo>
                      <a:lnTo>
                        <a:pt x="65964" y="214343"/>
                      </a:lnTo>
                      <a:cubicBezTo>
                        <a:pt x="72800" y="218036"/>
                        <a:pt x="79851" y="221320"/>
                        <a:pt x="87077" y="224176"/>
                      </a:cubicBezTo>
                      <a:lnTo>
                        <a:pt x="87077" y="261230"/>
                      </a:lnTo>
                      <a:lnTo>
                        <a:pt x="60284" y="261230"/>
                      </a:lnTo>
                      <a:close/>
                      <a:moveTo>
                        <a:pt x="194248" y="240787"/>
                      </a:moveTo>
                      <a:cubicBezTo>
                        <a:pt x="203402" y="240340"/>
                        <a:pt x="212333" y="239490"/>
                        <a:pt x="221041" y="238235"/>
                      </a:cubicBezTo>
                      <a:lnTo>
                        <a:pt x="221041" y="281325"/>
                      </a:lnTo>
                      <a:lnTo>
                        <a:pt x="194248" y="281325"/>
                      </a:lnTo>
                      <a:close/>
                      <a:moveTo>
                        <a:pt x="261230" y="228978"/>
                      </a:moveTo>
                      <a:cubicBezTo>
                        <a:pt x="270397" y="226025"/>
                        <a:pt x="279349" y="222444"/>
                        <a:pt x="288023" y="218261"/>
                      </a:cubicBezTo>
                      <a:lnTo>
                        <a:pt x="288023" y="301419"/>
                      </a:lnTo>
                      <a:lnTo>
                        <a:pt x="261230" y="301419"/>
                      </a:lnTo>
                      <a:close/>
                      <a:moveTo>
                        <a:pt x="328212" y="199801"/>
                      </a:moveTo>
                      <a:cubicBezTo>
                        <a:pt x="337824" y="195548"/>
                        <a:pt x="346485" y="191334"/>
                        <a:pt x="353786" y="187476"/>
                      </a:cubicBezTo>
                      <a:cubicBezTo>
                        <a:pt x="354195" y="187262"/>
                        <a:pt x="354596" y="187081"/>
                        <a:pt x="355005" y="186867"/>
                      </a:cubicBezTo>
                      <a:lnTo>
                        <a:pt x="355005" y="234437"/>
                      </a:lnTo>
                      <a:lnTo>
                        <a:pt x="328212" y="234437"/>
                      </a:lnTo>
                      <a:close/>
                      <a:moveTo>
                        <a:pt x="154059" y="314816"/>
                      </a:moveTo>
                      <a:lnTo>
                        <a:pt x="127266" y="314816"/>
                      </a:lnTo>
                      <a:lnTo>
                        <a:pt x="127266" y="235944"/>
                      </a:lnTo>
                      <a:cubicBezTo>
                        <a:pt x="136124" y="237705"/>
                        <a:pt x="145067" y="239012"/>
                        <a:pt x="154059" y="239863"/>
                      </a:cubicBezTo>
                      <a:close/>
                      <a:moveTo>
                        <a:pt x="462176" y="200946"/>
                      </a:moveTo>
                      <a:lnTo>
                        <a:pt x="462176" y="155345"/>
                      </a:lnTo>
                      <a:cubicBezTo>
                        <a:pt x="471099" y="154802"/>
                        <a:pt x="480047" y="154802"/>
                        <a:pt x="488969" y="155345"/>
                      </a:cubicBezTo>
                      <a:lnTo>
                        <a:pt x="488969" y="200946"/>
                      </a:lnTo>
                      <a:close/>
                      <a:moveTo>
                        <a:pt x="180852" y="40189"/>
                      </a:moveTo>
                      <a:cubicBezTo>
                        <a:pt x="257097" y="40189"/>
                        <a:pt x="321514" y="77029"/>
                        <a:pt x="321514" y="120568"/>
                      </a:cubicBezTo>
                      <a:cubicBezTo>
                        <a:pt x="321514" y="164106"/>
                        <a:pt x="257097" y="200946"/>
                        <a:pt x="180852" y="200946"/>
                      </a:cubicBezTo>
                      <a:cubicBezTo>
                        <a:pt x="104606" y="200946"/>
                        <a:pt x="40189" y="164140"/>
                        <a:pt x="40189" y="120568"/>
                      </a:cubicBezTo>
                      <a:cubicBezTo>
                        <a:pt x="40189" y="76996"/>
                        <a:pt x="104606" y="40189"/>
                        <a:pt x="180852" y="40189"/>
                      </a:cubicBezTo>
                      <a:close/>
                      <a:moveTo>
                        <a:pt x="576046" y="281847"/>
                      </a:moveTo>
                      <a:cubicBezTo>
                        <a:pt x="562467" y="276370"/>
                        <a:pt x="548481" y="271961"/>
                        <a:pt x="534216" y="268658"/>
                      </a:cubicBezTo>
                      <a:cubicBezTo>
                        <a:pt x="526890" y="252533"/>
                        <a:pt x="522892" y="235096"/>
                        <a:pt x="522460" y="217390"/>
                      </a:cubicBezTo>
                      <a:cubicBezTo>
                        <a:pt x="522723" y="198461"/>
                        <a:pt x="528292" y="179986"/>
                        <a:pt x="538536" y="164066"/>
                      </a:cubicBezTo>
                      <a:cubicBezTo>
                        <a:pt x="549513" y="167257"/>
                        <a:pt x="560256" y="171205"/>
                        <a:pt x="570687" y="175882"/>
                      </a:cubicBezTo>
                      <a:lnTo>
                        <a:pt x="576046" y="178300"/>
                      </a:lnTo>
                      <a:close/>
                    </a:path>
                  </a:pathLst>
                </a:custGeom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48" name="Gruppieren 378">
              <a:extLst>
                <a:ext uri="{FF2B5EF4-FFF2-40B4-BE49-F238E27FC236}">
                  <a16:creationId xmlns:a16="http://schemas.microsoft.com/office/drawing/2014/main" id="{31E94FFD-F2ED-42F8-8942-FDFC6BFB1319}"/>
                </a:ext>
              </a:extLst>
            </p:cNvPr>
            <p:cNvGrpSpPr/>
            <p:nvPr/>
          </p:nvGrpSpPr>
          <p:grpSpPr>
            <a:xfrm>
              <a:off x="2526321" y="2604548"/>
              <a:ext cx="0" cy="347739"/>
              <a:chOff x="8553809" y="2082016"/>
              <a:chExt cx="0" cy="633195"/>
            </a:xfrm>
          </p:grpSpPr>
          <p:cxnSp>
            <p:nvCxnSpPr>
              <p:cNvPr id="149" name="Straight Connector 336">
                <a:extLst>
                  <a:ext uri="{FF2B5EF4-FFF2-40B4-BE49-F238E27FC236}">
                    <a16:creationId xmlns:a16="http://schemas.microsoft.com/office/drawing/2014/main" id="{300CB7CD-CF30-49C7-BA0F-9CE8315914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339">
                <a:extLst>
                  <a:ext uri="{FF2B5EF4-FFF2-40B4-BE49-F238E27FC236}">
                    <a16:creationId xmlns:a16="http://schemas.microsoft.com/office/drawing/2014/main" id="{C1419F86-0971-4EB9-8F85-7FD54E2443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7" name="Gruppieren 413">
            <a:extLst>
              <a:ext uri="{FF2B5EF4-FFF2-40B4-BE49-F238E27FC236}">
                <a16:creationId xmlns:a16="http://schemas.microsoft.com/office/drawing/2014/main" id="{8006958B-DA1E-4AF1-A3F4-1C9E37322C49}"/>
              </a:ext>
            </a:extLst>
          </p:cNvPr>
          <p:cNvGrpSpPr/>
          <p:nvPr/>
        </p:nvGrpSpPr>
        <p:grpSpPr>
          <a:xfrm>
            <a:off x="3112578" y="4922717"/>
            <a:ext cx="1198215" cy="900830"/>
            <a:chOff x="2102629" y="4548836"/>
            <a:chExt cx="1198215" cy="900830"/>
          </a:xfrm>
        </p:grpSpPr>
        <p:grpSp>
          <p:nvGrpSpPr>
            <p:cNvPr id="158" name="Gruppieren 396">
              <a:extLst>
                <a:ext uri="{FF2B5EF4-FFF2-40B4-BE49-F238E27FC236}">
                  <a16:creationId xmlns:a16="http://schemas.microsoft.com/office/drawing/2014/main" id="{E6BD4260-72FE-4D8A-8588-7FB58CCD355E}"/>
                </a:ext>
              </a:extLst>
            </p:cNvPr>
            <p:cNvGrpSpPr/>
            <p:nvPr/>
          </p:nvGrpSpPr>
          <p:grpSpPr>
            <a:xfrm>
              <a:off x="2102629" y="4548836"/>
              <a:ext cx="1198215" cy="706906"/>
              <a:chOff x="2102629" y="3901136"/>
              <a:chExt cx="1198215" cy="706906"/>
            </a:xfrm>
          </p:grpSpPr>
          <p:pic>
            <p:nvPicPr>
              <p:cNvPr id="162" name="Graphic 220" descr="Folder">
                <a:extLst>
                  <a:ext uri="{FF2B5EF4-FFF2-40B4-BE49-F238E27FC236}">
                    <a16:creationId xmlns:a16="http://schemas.microsoft.com/office/drawing/2014/main" id="{06B22E1F-DE54-4494-A81D-B8AEDB5A88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2102629" y="3901136"/>
                <a:ext cx="813221" cy="706906"/>
              </a:xfrm>
              <a:prstGeom prst="rect">
                <a:avLst/>
              </a:prstGeom>
            </p:spPr>
          </p:pic>
          <p:sp>
            <p:nvSpPr>
              <p:cNvPr id="163" name="TextBox 221">
                <a:extLst>
                  <a:ext uri="{FF2B5EF4-FFF2-40B4-BE49-F238E27FC236}">
                    <a16:creationId xmlns:a16="http://schemas.microsoft.com/office/drawing/2014/main" id="{E23F5E57-BDED-4FB9-A162-9315B33F57A4}"/>
                  </a:ext>
                </a:extLst>
              </p:cNvPr>
              <p:cNvSpPr txBox="1"/>
              <p:nvPr/>
            </p:nvSpPr>
            <p:spPr>
              <a:xfrm>
                <a:off x="2811608" y="4116090"/>
                <a:ext cx="4892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R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uns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grpSp>
            <p:nvGrpSpPr>
              <p:cNvPr id="164" name="Graphic 11" descr="Gears">
                <a:extLst>
                  <a:ext uri="{FF2B5EF4-FFF2-40B4-BE49-F238E27FC236}">
                    <a16:creationId xmlns:a16="http://schemas.microsoft.com/office/drawing/2014/main" id="{3BFF1E68-90FA-4BBA-9FD1-1EF1F413FE23}"/>
                  </a:ext>
                </a:extLst>
              </p:cNvPr>
              <p:cNvGrpSpPr/>
              <p:nvPr/>
            </p:nvGrpSpPr>
            <p:grpSpPr>
              <a:xfrm rot="20446813" flipH="1">
                <a:off x="2376794" y="4136902"/>
                <a:ext cx="241731" cy="292525"/>
                <a:chOff x="5986457" y="5441275"/>
                <a:chExt cx="621029" cy="751522"/>
              </a:xfrm>
              <a:solidFill>
                <a:srgbClr val="C21F3A"/>
              </a:solidFill>
            </p:grpSpPr>
            <p:sp>
              <p:nvSpPr>
                <p:cNvPr id="165" name="Freeform: Shape 259">
                  <a:extLst>
                    <a:ext uri="{FF2B5EF4-FFF2-40B4-BE49-F238E27FC236}">
                      <a16:creationId xmlns:a16="http://schemas.microsoft.com/office/drawing/2014/main" id="{1EA7EB02-11B2-488A-8B88-583879E80240}"/>
                    </a:ext>
                  </a:extLst>
                </p:cNvPr>
                <p:cNvSpPr/>
                <p:nvPr/>
              </p:nvSpPr>
              <p:spPr>
                <a:xfrm>
                  <a:off x="6201723" y="5441275"/>
                  <a:ext cx="405764" cy="404812"/>
                </a:xfrm>
                <a:custGeom>
                  <a:avLst/>
                  <a:gdLst>
                    <a:gd name="connsiteX0" fmla="*/ 202883 w 405764"/>
                    <a:gd name="connsiteY0" fmla="*/ 274320 h 404812"/>
                    <a:gd name="connsiteX1" fmla="*/ 131445 w 405764"/>
                    <a:gd name="connsiteY1" fmla="*/ 202883 h 404812"/>
                    <a:gd name="connsiteX2" fmla="*/ 202883 w 405764"/>
                    <a:gd name="connsiteY2" fmla="*/ 131445 h 404812"/>
                    <a:gd name="connsiteX3" fmla="*/ 274320 w 405764"/>
                    <a:gd name="connsiteY3" fmla="*/ 202883 h 404812"/>
                    <a:gd name="connsiteX4" fmla="*/ 202883 w 405764"/>
                    <a:gd name="connsiteY4" fmla="*/ 274320 h 404812"/>
                    <a:gd name="connsiteX5" fmla="*/ 363855 w 405764"/>
                    <a:gd name="connsiteY5" fmla="*/ 158115 h 404812"/>
                    <a:gd name="connsiteX6" fmla="*/ 348615 w 405764"/>
                    <a:gd name="connsiteY6" fmla="*/ 120968 h 404812"/>
                    <a:gd name="connsiteX7" fmla="*/ 363855 w 405764"/>
                    <a:gd name="connsiteY7" fmla="*/ 76200 h 404812"/>
                    <a:gd name="connsiteX8" fmla="*/ 329565 w 405764"/>
                    <a:gd name="connsiteY8" fmla="*/ 41910 h 404812"/>
                    <a:gd name="connsiteX9" fmla="*/ 284798 w 405764"/>
                    <a:gd name="connsiteY9" fmla="*/ 57150 h 404812"/>
                    <a:gd name="connsiteX10" fmla="*/ 247650 w 405764"/>
                    <a:gd name="connsiteY10" fmla="*/ 41910 h 404812"/>
                    <a:gd name="connsiteX11" fmla="*/ 226695 w 405764"/>
                    <a:gd name="connsiteY11" fmla="*/ 0 h 404812"/>
                    <a:gd name="connsiteX12" fmla="*/ 179070 w 405764"/>
                    <a:gd name="connsiteY12" fmla="*/ 0 h 404812"/>
                    <a:gd name="connsiteX13" fmla="*/ 158115 w 405764"/>
                    <a:gd name="connsiteY13" fmla="*/ 41910 h 404812"/>
                    <a:gd name="connsiteX14" fmla="*/ 120968 w 405764"/>
                    <a:gd name="connsiteY14" fmla="*/ 57150 h 404812"/>
                    <a:gd name="connsiteX15" fmla="*/ 76200 w 405764"/>
                    <a:gd name="connsiteY15" fmla="*/ 41910 h 404812"/>
                    <a:gd name="connsiteX16" fmla="*/ 41910 w 405764"/>
                    <a:gd name="connsiteY16" fmla="*/ 76200 h 404812"/>
                    <a:gd name="connsiteX17" fmla="*/ 57150 w 405764"/>
                    <a:gd name="connsiteY17" fmla="*/ 120968 h 404812"/>
                    <a:gd name="connsiteX18" fmla="*/ 41910 w 405764"/>
                    <a:gd name="connsiteY18" fmla="*/ 158115 h 404812"/>
                    <a:gd name="connsiteX19" fmla="*/ 0 w 405764"/>
                    <a:gd name="connsiteY19" fmla="*/ 179070 h 404812"/>
                    <a:gd name="connsiteX20" fmla="*/ 0 w 405764"/>
                    <a:gd name="connsiteY20" fmla="*/ 226695 h 404812"/>
                    <a:gd name="connsiteX21" fmla="*/ 41910 w 405764"/>
                    <a:gd name="connsiteY21" fmla="*/ 247650 h 404812"/>
                    <a:gd name="connsiteX22" fmla="*/ 57150 w 405764"/>
                    <a:gd name="connsiteY22" fmla="*/ 284798 h 404812"/>
                    <a:gd name="connsiteX23" fmla="*/ 41910 w 405764"/>
                    <a:gd name="connsiteY23" fmla="*/ 329565 h 404812"/>
                    <a:gd name="connsiteX24" fmla="*/ 75248 w 405764"/>
                    <a:gd name="connsiteY24" fmla="*/ 362903 h 404812"/>
                    <a:gd name="connsiteX25" fmla="*/ 120015 w 405764"/>
                    <a:gd name="connsiteY25" fmla="*/ 347663 h 404812"/>
                    <a:gd name="connsiteX26" fmla="*/ 157163 w 405764"/>
                    <a:gd name="connsiteY26" fmla="*/ 362903 h 404812"/>
                    <a:gd name="connsiteX27" fmla="*/ 178118 w 405764"/>
                    <a:gd name="connsiteY27" fmla="*/ 404813 h 404812"/>
                    <a:gd name="connsiteX28" fmla="*/ 225743 w 405764"/>
                    <a:gd name="connsiteY28" fmla="*/ 404813 h 404812"/>
                    <a:gd name="connsiteX29" fmla="*/ 246698 w 405764"/>
                    <a:gd name="connsiteY29" fmla="*/ 362903 h 404812"/>
                    <a:gd name="connsiteX30" fmla="*/ 283845 w 405764"/>
                    <a:gd name="connsiteY30" fmla="*/ 347663 h 404812"/>
                    <a:gd name="connsiteX31" fmla="*/ 328613 w 405764"/>
                    <a:gd name="connsiteY31" fmla="*/ 362903 h 404812"/>
                    <a:gd name="connsiteX32" fmla="*/ 362903 w 405764"/>
                    <a:gd name="connsiteY32" fmla="*/ 329565 h 404812"/>
                    <a:gd name="connsiteX33" fmla="*/ 347663 w 405764"/>
                    <a:gd name="connsiteY33" fmla="*/ 284798 h 404812"/>
                    <a:gd name="connsiteX34" fmla="*/ 363855 w 405764"/>
                    <a:gd name="connsiteY34" fmla="*/ 247650 h 404812"/>
                    <a:gd name="connsiteX35" fmla="*/ 405765 w 405764"/>
                    <a:gd name="connsiteY35" fmla="*/ 226695 h 404812"/>
                    <a:gd name="connsiteX36" fmla="*/ 405765 w 405764"/>
                    <a:gd name="connsiteY36" fmla="*/ 179070 h 404812"/>
                    <a:gd name="connsiteX37" fmla="*/ 363855 w 405764"/>
                    <a:gd name="connsiteY37" fmla="*/ 158115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405764" h="404812">
                      <a:moveTo>
                        <a:pt x="202883" y="274320"/>
                      </a:moveTo>
                      <a:cubicBezTo>
                        <a:pt x="162877" y="274320"/>
                        <a:pt x="131445" y="241935"/>
                        <a:pt x="131445" y="202883"/>
                      </a:cubicBezTo>
                      <a:cubicBezTo>
                        <a:pt x="131445" y="163830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3"/>
                      </a:cubicBezTo>
                      <a:cubicBezTo>
                        <a:pt x="274320" y="241935"/>
                        <a:pt x="241935" y="274320"/>
                        <a:pt x="202883" y="274320"/>
                      </a:cubicBezTo>
                      <a:close/>
                      <a:moveTo>
                        <a:pt x="363855" y="158115"/>
                      </a:moveTo>
                      <a:cubicBezTo>
                        <a:pt x="360045" y="144780"/>
                        <a:pt x="355283" y="132398"/>
                        <a:pt x="348615" y="120968"/>
                      </a:cubicBez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7" y="50483"/>
                        <a:pt x="260985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3"/>
                        <a:pt x="120968" y="57150"/>
                      </a:cubicBezTo>
                      <a:lnTo>
                        <a:pt x="76200" y="41910"/>
                      </a:lnTo>
                      <a:lnTo>
                        <a:pt x="41910" y="76200"/>
                      </a:lnTo>
                      <a:lnTo>
                        <a:pt x="57150" y="120968"/>
                      </a:lnTo>
                      <a:cubicBezTo>
                        <a:pt x="50482" y="132398"/>
                        <a:pt x="45720" y="144780"/>
                        <a:pt x="41910" y="158115"/>
                      </a:cubicBezTo>
                      <a:lnTo>
                        <a:pt x="0" y="179070"/>
                      </a:lnTo>
                      <a:lnTo>
                        <a:pt x="0" y="226695"/>
                      </a:lnTo>
                      <a:lnTo>
                        <a:pt x="41910" y="247650"/>
                      </a:lnTo>
                      <a:cubicBezTo>
                        <a:pt x="45720" y="260985"/>
                        <a:pt x="50482" y="273368"/>
                        <a:pt x="57150" y="284798"/>
                      </a:cubicBezTo>
                      <a:lnTo>
                        <a:pt x="41910" y="329565"/>
                      </a:lnTo>
                      <a:lnTo>
                        <a:pt x="75248" y="362903"/>
                      </a:lnTo>
                      <a:lnTo>
                        <a:pt x="120015" y="347663"/>
                      </a:lnTo>
                      <a:cubicBezTo>
                        <a:pt x="131445" y="354330"/>
                        <a:pt x="143827" y="359093"/>
                        <a:pt x="157163" y="362903"/>
                      </a:cubicBezTo>
                      <a:lnTo>
                        <a:pt x="178118" y="404813"/>
                      </a:lnTo>
                      <a:lnTo>
                        <a:pt x="225743" y="404813"/>
                      </a:lnTo>
                      <a:lnTo>
                        <a:pt x="246698" y="362903"/>
                      </a:lnTo>
                      <a:cubicBezTo>
                        <a:pt x="260033" y="359093"/>
                        <a:pt x="272415" y="354330"/>
                        <a:pt x="283845" y="347663"/>
                      </a:cubicBezTo>
                      <a:lnTo>
                        <a:pt x="328613" y="362903"/>
                      </a:lnTo>
                      <a:lnTo>
                        <a:pt x="362903" y="329565"/>
                      </a:lnTo>
                      <a:lnTo>
                        <a:pt x="347663" y="284798"/>
                      </a:lnTo>
                      <a:cubicBezTo>
                        <a:pt x="354330" y="273368"/>
                        <a:pt x="360045" y="260033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lose/>
                    </a:path>
                  </a:pathLst>
                </a:custGeom>
                <a:grpFill/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6" name="Freeform: Shape 260">
                  <a:extLst>
                    <a:ext uri="{FF2B5EF4-FFF2-40B4-BE49-F238E27FC236}">
                      <a16:creationId xmlns:a16="http://schemas.microsoft.com/office/drawing/2014/main" id="{BEB1C6E4-448B-4071-A2A6-1677D5D3DBAA}"/>
                    </a:ext>
                  </a:extLst>
                </p:cNvPr>
                <p:cNvSpPr/>
                <p:nvPr/>
              </p:nvSpPr>
              <p:spPr>
                <a:xfrm>
                  <a:off x="5986457" y="5787985"/>
                  <a:ext cx="405765" cy="404812"/>
                </a:xfrm>
                <a:custGeom>
                  <a:avLst/>
                  <a:gdLst>
                    <a:gd name="connsiteX0" fmla="*/ 202883 w 405765"/>
                    <a:gd name="connsiteY0" fmla="*/ 274320 h 404812"/>
                    <a:gd name="connsiteX1" fmla="*/ 131445 w 405765"/>
                    <a:gd name="connsiteY1" fmla="*/ 202882 h 404812"/>
                    <a:gd name="connsiteX2" fmla="*/ 202883 w 405765"/>
                    <a:gd name="connsiteY2" fmla="*/ 131445 h 404812"/>
                    <a:gd name="connsiteX3" fmla="*/ 274320 w 405765"/>
                    <a:gd name="connsiteY3" fmla="*/ 202882 h 404812"/>
                    <a:gd name="connsiteX4" fmla="*/ 202883 w 405765"/>
                    <a:gd name="connsiteY4" fmla="*/ 274320 h 404812"/>
                    <a:gd name="connsiteX5" fmla="*/ 202883 w 405765"/>
                    <a:gd name="connsiteY5" fmla="*/ 274320 h 404812"/>
                    <a:gd name="connsiteX6" fmla="*/ 348615 w 405765"/>
                    <a:gd name="connsiteY6" fmla="*/ 120967 h 404812"/>
                    <a:gd name="connsiteX7" fmla="*/ 363855 w 405765"/>
                    <a:gd name="connsiteY7" fmla="*/ 76200 h 404812"/>
                    <a:gd name="connsiteX8" fmla="*/ 329565 w 405765"/>
                    <a:gd name="connsiteY8" fmla="*/ 41910 h 404812"/>
                    <a:gd name="connsiteX9" fmla="*/ 284798 w 405765"/>
                    <a:gd name="connsiteY9" fmla="*/ 57150 h 404812"/>
                    <a:gd name="connsiteX10" fmla="*/ 247650 w 405765"/>
                    <a:gd name="connsiteY10" fmla="*/ 41910 h 404812"/>
                    <a:gd name="connsiteX11" fmla="*/ 226695 w 405765"/>
                    <a:gd name="connsiteY11" fmla="*/ 0 h 404812"/>
                    <a:gd name="connsiteX12" fmla="*/ 179070 w 405765"/>
                    <a:gd name="connsiteY12" fmla="*/ 0 h 404812"/>
                    <a:gd name="connsiteX13" fmla="*/ 158115 w 405765"/>
                    <a:gd name="connsiteY13" fmla="*/ 41910 h 404812"/>
                    <a:gd name="connsiteX14" fmla="*/ 120968 w 405765"/>
                    <a:gd name="connsiteY14" fmla="*/ 57150 h 404812"/>
                    <a:gd name="connsiteX15" fmla="*/ 76200 w 405765"/>
                    <a:gd name="connsiteY15" fmla="*/ 41910 h 404812"/>
                    <a:gd name="connsiteX16" fmla="*/ 42863 w 405765"/>
                    <a:gd name="connsiteY16" fmla="*/ 75247 h 404812"/>
                    <a:gd name="connsiteX17" fmla="*/ 57150 w 405765"/>
                    <a:gd name="connsiteY17" fmla="*/ 120015 h 404812"/>
                    <a:gd name="connsiteX18" fmla="*/ 41910 w 405765"/>
                    <a:gd name="connsiteY18" fmla="*/ 157163 h 404812"/>
                    <a:gd name="connsiteX19" fmla="*/ 0 w 405765"/>
                    <a:gd name="connsiteY19" fmla="*/ 178117 h 404812"/>
                    <a:gd name="connsiteX20" fmla="*/ 0 w 405765"/>
                    <a:gd name="connsiteY20" fmla="*/ 225742 h 404812"/>
                    <a:gd name="connsiteX21" fmla="*/ 41910 w 405765"/>
                    <a:gd name="connsiteY21" fmla="*/ 246698 h 404812"/>
                    <a:gd name="connsiteX22" fmla="*/ 57150 w 405765"/>
                    <a:gd name="connsiteY22" fmla="*/ 283845 h 404812"/>
                    <a:gd name="connsiteX23" fmla="*/ 42863 w 405765"/>
                    <a:gd name="connsiteY23" fmla="*/ 328613 h 404812"/>
                    <a:gd name="connsiteX24" fmla="*/ 76200 w 405765"/>
                    <a:gd name="connsiteY24" fmla="*/ 361950 h 404812"/>
                    <a:gd name="connsiteX25" fmla="*/ 120968 w 405765"/>
                    <a:gd name="connsiteY25" fmla="*/ 347663 h 404812"/>
                    <a:gd name="connsiteX26" fmla="*/ 158115 w 405765"/>
                    <a:gd name="connsiteY26" fmla="*/ 362903 h 404812"/>
                    <a:gd name="connsiteX27" fmla="*/ 179070 w 405765"/>
                    <a:gd name="connsiteY27" fmla="*/ 404813 h 404812"/>
                    <a:gd name="connsiteX28" fmla="*/ 226695 w 405765"/>
                    <a:gd name="connsiteY28" fmla="*/ 404813 h 404812"/>
                    <a:gd name="connsiteX29" fmla="*/ 247650 w 405765"/>
                    <a:gd name="connsiteY29" fmla="*/ 362903 h 404812"/>
                    <a:gd name="connsiteX30" fmla="*/ 284798 w 405765"/>
                    <a:gd name="connsiteY30" fmla="*/ 347663 h 404812"/>
                    <a:gd name="connsiteX31" fmla="*/ 329565 w 405765"/>
                    <a:gd name="connsiteY31" fmla="*/ 362903 h 404812"/>
                    <a:gd name="connsiteX32" fmla="*/ 362903 w 405765"/>
                    <a:gd name="connsiteY32" fmla="*/ 328613 h 404812"/>
                    <a:gd name="connsiteX33" fmla="*/ 348615 w 405765"/>
                    <a:gd name="connsiteY33" fmla="*/ 284798 h 404812"/>
                    <a:gd name="connsiteX34" fmla="*/ 363855 w 405765"/>
                    <a:gd name="connsiteY34" fmla="*/ 247650 h 404812"/>
                    <a:gd name="connsiteX35" fmla="*/ 405765 w 405765"/>
                    <a:gd name="connsiteY35" fmla="*/ 226695 h 404812"/>
                    <a:gd name="connsiteX36" fmla="*/ 405765 w 405765"/>
                    <a:gd name="connsiteY36" fmla="*/ 179070 h 404812"/>
                    <a:gd name="connsiteX37" fmla="*/ 363855 w 405765"/>
                    <a:gd name="connsiteY37" fmla="*/ 158115 h 404812"/>
                    <a:gd name="connsiteX38" fmla="*/ 348615 w 405765"/>
                    <a:gd name="connsiteY38" fmla="*/ 120967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405765" h="404812">
                      <a:moveTo>
                        <a:pt x="202883" y="274320"/>
                      </a:moveTo>
                      <a:cubicBezTo>
                        <a:pt x="162878" y="274320"/>
                        <a:pt x="131445" y="241935"/>
                        <a:pt x="131445" y="202882"/>
                      </a:cubicBezTo>
                      <a:cubicBezTo>
                        <a:pt x="131445" y="162877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2"/>
                      </a:cubicBezTo>
                      <a:cubicBezTo>
                        <a:pt x="274320" y="241935"/>
                        <a:pt x="242888" y="274320"/>
                        <a:pt x="202883" y="274320"/>
                      </a:cubicBezTo>
                      <a:lnTo>
                        <a:pt x="202883" y="274320"/>
                      </a:lnTo>
                      <a:close/>
                      <a:moveTo>
                        <a:pt x="348615" y="120967"/>
                      </a:move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8" y="50482"/>
                        <a:pt x="260033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2"/>
                        <a:pt x="120968" y="57150"/>
                      </a:cubicBezTo>
                      <a:lnTo>
                        <a:pt x="76200" y="41910"/>
                      </a:lnTo>
                      <a:lnTo>
                        <a:pt x="42863" y="75247"/>
                      </a:lnTo>
                      <a:lnTo>
                        <a:pt x="57150" y="120015"/>
                      </a:lnTo>
                      <a:cubicBezTo>
                        <a:pt x="50483" y="131445"/>
                        <a:pt x="45720" y="144780"/>
                        <a:pt x="41910" y="157163"/>
                      </a:cubicBezTo>
                      <a:lnTo>
                        <a:pt x="0" y="178117"/>
                      </a:lnTo>
                      <a:lnTo>
                        <a:pt x="0" y="225742"/>
                      </a:lnTo>
                      <a:lnTo>
                        <a:pt x="41910" y="246698"/>
                      </a:lnTo>
                      <a:cubicBezTo>
                        <a:pt x="45720" y="260032"/>
                        <a:pt x="50483" y="272415"/>
                        <a:pt x="57150" y="283845"/>
                      </a:cubicBezTo>
                      <a:lnTo>
                        <a:pt x="42863" y="328613"/>
                      </a:lnTo>
                      <a:lnTo>
                        <a:pt x="76200" y="361950"/>
                      </a:lnTo>
                      <a:lnTo>
                        <a:pt x="120968" y="347663"/>
                      </a:lnTo>
                      <a:cubicBezTo>
                        <a:pt x="132398" y="354330"/>
                        <a:pt x="144780" y="359092"/>
                        <a:pt x="158115" y="362903"/>
                      </a:cubicBezTo>
                      <a:lnTo>
                        <a:pt x="179070" y="404813"/>
                      </a:lnTo>
                      <a:lnTo>
                        <a:pt x="226695" y="404813"/>
                      </a:lnTo>
                      <a:lnTo>
                        <a:pt x="247650" y="362903"/>
                      </a:lnTo>
                      <a:cubicBezTo>
                        <a:pt x="260985" y="359092"/>
                        <a:pt x="273368" y="354330"/>
                        <a:pt x="284798" y="347663"/>
                      </a:cubicBezTo>
                      <a:lnTo>
                        <a:pt x="329565" y="362903"/>
                      </a:lnTo>
                      <a:lnTo>
                        <a:pt x="362903" y="328613"/>
                      </a:lnTo>
                      <a:lnTo>
                        <a:pt x="348615" y="284798"/>
                      </a:lnTo>
                      <a:cubicBezTo>
                        <a:pt x="355283" y="273367"/>
                        <a:pt x="360045" y="260985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ubicBezTo>
                        <a:pt x="360045" y="144780"/>
                        <a:pt x="355283" y="132397"/>
                        <a:pt x="348615" y="120967"/>
                      </a:cubicBezTo>
                      <a:close/>
                    </a:path>
                  </a:pathLst>
                </a:custGeom>
                <a:grpFill/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59" name="Gruppieren 387">
              <a:extLst>
                <a:ext uri="{FF2B5EF4-FFF2-40B4-BE49-F238E27FC236}">
                  <a16:creationId xmlns:a16="http://schemas.microsoft.com/office/drawing/2014/main" id="{742E79FC-E6AA-414E-8060-5BB2D654590F}"/>
                </a:ext>
              </a:extLst>
            </p:cNvPr>
            <p:cNvGrpSpPr/>
            <p:nvPr/>
          </p:nvGrpSpPr>
          <p:grpSpPr>
            <a:xfrm>
              <a:off x="2526321" y="5101927"/>
              <a:ext cx="0" cy="347739"/>
              <a:chOff x="8553809" y="2082016"/>
              <a:chExt cx="0" cy="633195"/>
            </a:xfrm>
          </p:grpSpPr>
          <p:cxnSp>
            <p:nvCxnSpPr>
              <p:cNvPr id="160" name="Straight Connector 336">
                <a:extLst>
                  <a:ext uri="{FF2B5EF4-FFF2-40B4-BE49-F238E27FC236}">
                    <a16:creationId xmlns:a16="http://schemas.microsoft.com/office/drawing/2014/main" id="{A729F336-E0D0-4149-87E2-4C18943069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339">
                <a:extLst>
                  <a:ext uri="{FF2B5EF4-FFF2-40B4-BE49-F238E27FC236}">
                    <a16:creationId xmlns:a16="http://schemas.microsoft.com/office/drawing/2014/main" id="{90105E18-E5B6-403B-A147-E861E96A38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7" name="Gruppieren 412">
            <a:extLst>
              <a:ext uri="{FF2B5EF4-FFF2-40B4-BE49-F238E27FC236}">
                <a16:creationId xmlns:a16="http://schemas.microsoft.com/office/drawing/2014/main" id="{8F407816-8FF3-4545-9BC7-A40FDDC5DCCD}"/>
              </a:ext>
            </a:extLst>
          </p:cNvPr>
          <p:cNvGrpSpPr/>
          <p:nvPr/>
        </p:nvGrpSpPr>
        <p:grpSpPr>
          <a:xfrm>
            <a:off x="3208021" y="3850841"/>
            <a:ext cx="1474669" cy="749930"/>
            <a:chOff x="2198072" y="3572817"/>
            <a:chExt cx="1474669" cy="749930"/>
          </a:xfrm>
        </p:grpSpPr>
        <p:grpSp>
          <p:nvGrpSpPr>
            <p:cNvPr id="168" name="Gruppieren 395">
              <a:extLst>
                <a:ext uri="{FF2B5EF4-FFF2-40B4-BE49-F238E27FC236}">
                  <a16:creationId xmlns:a16="http://schemas.microsoft.com/office/drawing/2014/main" id="{CE811E13-EC9E-4D0A-8806-BB25BA986217}"/>
                </a:ext>
              </a:extLst>
            </p:cNvPr>
            <p:cNvGrpSpPr/>
            <p:nvPr/>
          </p:nvGrpSpPr>
          <p:grpSpPr>
            <a:xfrm>
              <a:off x="2198072" y="3572817"/>
              <a:ext cx="1474669" cy="412361"/>
              <a:chOff x="2198072" y="3062277"/>
              <a:chExt cx="1474669" cy="412361"/>
            </a:xfrm>
          </p:grpSpPr>
          <p:sp>
            <p:nvSpPr>
              <p:cNvPr id="172" name="TextBox 205">
                <a:extLst>
                  <a:ext uri="{FF2B5EF4-FFF2-40B4-BE49-F238E27FC236}">
                    <a16:creationId xmlns:a16="http://schemas.microsoft.com/office/drawing/2014/main" id="{77006A3D-9BF0-49DE-895D-6AD6FD716E1A}"/>
                  </a:ext>
                </a:extLst>
              </p:cNvPr>
              <p:cNvSpPr txBox="1"/>
              <p:nvPr/>
            </p:nvSpPr>
            <p:spPr>
              <a:xfrm>
                <a:off x="2811608" y="3129958"/>
                <a:ext cx="861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W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orkflows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grpSp>
            <p:nvGrpSpPr>
              <p:cNvPr id="173" name="Group 206">
                <a:extLst>
                  <a:ext uri="{FF2B5EF4-FFF2-40B4-BE49-F238E27FC236}">
                    <a16:creationId xmlns:a16="http://schemas.microsoft.com/office/drawing/2014/main" id="{578FA9F0-12D1-491E-84F8-B497DD6D53E9}"/>
                  </a:ext>
                </a:extLst>
              </p:cNvPr>
              <p:cNvGrpSpPr/>
              <p:nvPr/>
            </p:nvGrpSpPr>
            <p:grpSpPr>
              <a:xfrm>
                <a:off x="2350004" y="3171692"/>
                <a:ext cx="329287" cy="250681"/>
                <a:chOff x="5857974" y="3824529"/>
                <a:chExt cx="1442884" cy="1263650"/>
              </a:xfrm>
            </p:grpSpPr>
            <p:sp>
              <p:nvSpPr>
                <p:cNvPr id="175" name="Rectangle 277">
                  <a:extLst>
                    <a:ext uri="{FF2B5EF4-FFF2-40B4-BE49-F238E27FC236}">
                      <a16:creationId xmlns:a16="http://schemas.microsoft.com/office/drawing/2014/main" id="{F194F5DE-595C-460F-91E6-8A81813293FC}"/>
                    </a:ext>
                  </a:extLst>
                </p:cNvPr>
                <p:cNvSpPr/>
                <p:nvPr/>
              </p:nvSpPr>
              <p:spPr>
                <a:xfrm>
                  <a:off x="5857974" y="4256754"/>
                  <a:ext cx="403385" cy="831425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6" name="Rectangle 278">
                  <a:extLst>
                    <a:ext uri="{FF2B5EF4-FFF2-40B4-BE49-F238E27FC236}">
                      <a16:creationId xmlns:a16="http://schemas.microsoft.com/office/drawing/2014/main" id="{AFE33CDE-C6E7-44C1-A37A-2C95C46172D7}"/>
                    </a:ext>
                  </a:extLst>
                </p:cNvPr>
                <p:cNvSpPr/>
                <p:nvPr/>
              </p:nvSpPr>
              <p:spPr>
                <a:xfrm>
                  <a:off x="6386583" y="4040852"/>
                  <a:ext cx="403388" cy="1047327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7" name="Rectangle 279">
                  <a:extLst>
                    <a:ext uri="{FF2B5EF4-FFF2-40B4-BE49-F238E27FC236}">
                      <a16:creationId xmlns:a16="http://schemas.microsoft.com/office/drawing/2014/main" id="{2F66DDA4-B831-4B28-9037-EE2F88A81CBD}"/>
                    </a:ext>
                  </a:extLst>
                </p:cNvPr>
                <p:cNvSpPr/>
                <p:nvPr/>
              </p:nvSpPr>
              <p:spPr>
                <a:xfrm>
                  <a:off x="6897472" y="3824529"/>
                  <a:ext cx="403386" cy="1263650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74" name="Graphic 202" descr="Folder">
                <a:extLst>
                  <a:ext uri="{FF2B5EF4-FFF2-40B4-BE49-F238E27FC236}">
                    <a16:creationId xmlns:a16="http://schemas.microsoft.com/office/drawing/2014/main" id="{EC18DCB7-859B-4E96-A88B-382300E4CF5C}"/>
                  </a:ext>
                </a:extLst>
              </p:cNvPr>
              <p:cNvSpPr/>
              <p:nvPr/>
            </p:nvSpPr>
            <p:spPr>
              <a:xfrm>
                <a:off x="2198072" y="3062277"/>
                <a:ext cx="626857" cy="412361"/>
              </a:xfrm>
              <a:custGeom>
                <a:avLst/>
                <a:gdLst>
                  <a:gd name="connsiteX0" fmla="*/ 592974 w 626857"/>
                  <a:gd name="connsiteY0" fmla="*/ 412362 h 412361"/>
                  <a:gd name="connsiteX1" fmla="*/ 33884 w 626857"/>
                  <a:gd name="connsiteY1" fmla="*/ 412362 h 412361"/>
                  <a:gd name="connsiteX2" fmla="*/ 0 w 626857"/>
                  <a:gd name="connsiteY2" fmla="*/ 382907 h 412361"/>
                  <a:gd name="connsiteX3" fmla="*/ 0 w 626857"/>
                  <a:gd name="connsiteY3" fmla="*/ 29454 h 412361"/>
                  <a:gd name="connsiteX4" fmla="*/ 33884 w 626857"/>
                  <a:gd name="connsiteY4" fmla="*/ 0 h 412361"/>
                  <a:gd name="connsiteX5" fmla="*/ 193140 w 626857"/>
                  <a:gd name="connsiteY5" fmla="*/ 0 h 412361"/>
                  <a:gd name="connsiteX6" fmla="*/ 211776 w 626857"/>
                  <a:gd name="connsiteY6" fmla="*/ 5155 h 412361"/>
                  <a:gd name="connsiteX7" fmla="*/ 304958 w 626857"/>
                  <a:gd name="connsiteY7" fmla="*/ 58909 h 412361"/>
                  <a:gd name="connsiteX8" fmla="*/ 592974 w 626857"/>
                  <a:gd name="connsiteY8" fmla="*/ 58909 h 412361"/>
                  <a:gd name="connsiteX9" fmla="*/ 626858 w 626857"/>
                  <a:gd name="connsiteY9" fmla="*/ 88363 h 412361"/>
                  <a:gd name="connsiteX10" fmla="*/ 626858 w 626857"/>
                  <a:gd name="connsiteY10" fmla="*/ 382907 h 412361"/>
                  <a:gd name="connsiteX11" fmla="*/ 592974 w 626857"/>
                  <a:gd name="connsiteY11" fmla="*/ 412362 h 41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26857" h="412361">
                    <a:moveTo>
                      <a:pt x="592974" y="412362"/>
                    </a:moveTo>
                    <a:lnTo>
                      <a:pt x="33884" y="412362"/>
                    </a:lnTo>
                    <a:cubicBezTo>
                      <a:pt x="15248" y="412362"/>
                      <a:pt x="0" y="399107"/>
                      <a:pt x="0" y="382907"/>
                    </a:cubicBezTo>
                    <a:lnTo>
                      <a:pt x="0" y="29454"/>
                    </a:lnTo>
                    <a:cubicBezTo>
                      <a:pt x="0" y="13254"/>
                      <a:pt x="15248" y="0"/>
                      <a:pt x="33884" y="0"/>
                    </a:cubicBezTo>
                    <a:lnTo>
                      <a:pt x="193140" y="0"/>
                    </a:lnTo>
                    <a:cubicBezTo>
                      <a:pt x="199917" y="0"/>
                      <a:pt x="206694" y="1473"/>
                      <a:pt x="211776" y="5155"/>
                    </a:cubicBezTo>
                    <a:lnTo>
                      <a:pt x="304958" y="58909"/>
                    </a:lnTo>
                    <a:lnTo>
                      <a:pt x="592974" y="58909"/>
                    </a:lnTo>
                    <a:cubicBezTo>
                      <a:pt x="611610" y="58909"/>
                      <a:pt x="626858" y="72163"/>
                      <a:pt x="626858" y="88363"/>
                    </a:cubicBezTo>
                    <a:lnTo>
                      <a:pt x="626858" y="382907"/>
                    </a:lnTo>
                    <a:cubicBezTo>
                      <a:pt x="626858" y="399107"/>
                      <a:pt x="611610" y="412362"/>
                      <a:pt x="592974" y="412362"/>
                    </a:cubicBezTo>
                    <a:close/>
                  </a:path>
                </a:pathLst>
              </a:custGeom>
              <a:noFill/>
              <a:ln w="16867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69" name="Gruppieren 390">
              <a:extLst>
                <a:ext uri="{FF2B5EF4-FFF2-40B4-BE49-F238E27FC236}">
                  <a16:creationId xmlns:a16="http://schemas.microsoft.com/office/drawing/2014/main" id="{D6A92050-F165-43E5-BAEB-482103157FE9}"/>
                </a:ext>
              </a:extLst>
            </p:cNvPr>
            <p:cNvGrpSpPr/>
            <p:nvPr/>
          </p:nvGrpSpPr>
          <p:grpSpPr>
            <a:xfrm>
              <a:off x="2526321" y="3975008"/>
              <a:ext cx="0" cy="347739"/>
              <a:chOff x="8553809" y="2082016"/>
              <a:chExt cx="0" cy="633195"/>
            </a:xfrm>
          </p:grpSpPr>
          <p:cxnSp>
            <p:nvCxnSpPr>
              <p:cNvPr id="170" name="Straight Connector 336">
                <a:extLst>
                  <a:ext uri="{FF2B5EF4-FFF2-40B4-BE49-F238E27FC236}">
                    <a16:creationId xmlns:a16="http://schemas.microsoft.com/office/drawing/2014/main" id="{995925E8-F884-45A0-86F2-B4D6613CB4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339">
                <a:extLst>
                  <a:ext uri="{FF2B5EF4-FFF2-40B4-BE49-F238E27FC236}">
                    <a16:creationId xmlns:a16="http://schemas.microsoft.com/office/drawing/2014/main" id="{2A50B765-16A6-4AF7-A428-DAC96C4DEB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78" name="Straight Connector 331">
            <a:extLst>
              <a:ext uri="{FF2B5EF4-FFF2-40B4-BE49-F238E27FC236}">
                <a16:creationId xmlns:a16="http://schemas.microsoft.com/office/drawing/2014/main" id="{E3DFBAD2-C3F9-460B-B0AB-3AE73965571C}"/>
              </a:ext>
            </a:extLst>
          </p:cNvPr>
          <p:cNvCxnSpPr>
            <a:cxnSpLocks/>
          </p:cNvCxnSpPr>
          <p:nvPr/>
        </p:nvCxnSpPr>
        <p:spPr>
          <a:xfrm>
            <a:off x="2846245" y="1063710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331">
            <a:extLst>
              <a:ext uri="{FF2B5EF4-FFF2-40B4-BE49-F238E27FC236}">
                <a16:creationId xmlns:a16="http://schemas.microsoft.com/office/drawing/2014/main" id="{4733B4B0-9DE1-4F0F-948E-9AB4533EBAD7}"/>
              </a:ext>
            </a:extLst>
          </p:cNvPr>
          <p:cNvCxnSpPr>
            <a:cxnSpLocks/>
          </p:cNvCxnSpPr>
          <p:nvPr/>
        </p:nvCxnSpPr>
        <p:spPr>
          <a:xfrm>
            <a:off x="2846245" y="2571512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331">
            <a:extLst>
              <a:ext uri="{FF2B5EF4-FFF2-40B4-BE49-F238E27FC236}">
                <a16:creationId xmlns:a16="http://schemas.microsoft.com/office/drawing/2014/main" id="{347AEFF2-E55C-4937-A5E8-0163E5D3BDDD}"/>
              </a:ext>
            </a:extLst>
          </p:cNvPr>
          <p:cNvCxnSpPr>
            <a:cxnSpLocks/>
          </p:cNvCxnSpPr>
          <p:nvPr/>
        </p:nvCxnSpPr>
        <p:spPr>
          <a:xfrm>
            <a:off x="2846245" y="4072658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331">
            <a:extLst>
              <a:ext uri="{FF2B5EF4-FFF2-40B4-BE49-F238E27FC236}">
                <a16:creationId xmlns:a16="http://schemas.microsoft.com/office/drawing/2014/main" id="{AFA881D6-CCED-4751-B325-1EA5680E2FE1}"/>
              </a:ext>
            </a:extLst>
          </p:cNvPr>
          <p:cNvCxnSpPr>
            <a:cxnSpLocks/>
          </p:cNvCxnSpPr>
          <p:nvPr/>
        </p:nvCxnSpPr>
        <p:spPr>
          <a:xfrm>
            <a:off x="2846245" y="5304745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2" name="Image" descr="Image">
            <a:extLst>
              <a:ext uri="{FF2B5EF4-FFF2-40B4-BE49-F238E27FC236}">
                <a16:creationId xmlns:a16="http://schemas.microsoft.com/office/drawing/2014/main" id="{EFD04232-28BB-4B2C-B2CC-64F5FCB4A90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521778" y="126399"/>
            <a:ext cx="648933" cy="651994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83" name="Straight Connector 331">
            <a:extLst>
              <a:ext uri="{FF2B5EF4-FFF2-40B4-BE49-F238E27FC236}">
                <a16:creationId xmlns:a16="http://schemas.microsoft.com/office/drawing/2014/main" id="{ED9093C1-22B6-4F46-BCE9-5A911E2C2EDC}"/>
              </a:ext>
            </a:extLst>
          </p:cNvPr>
          <p:cNvCxnSpPr>
            <a:cxnSpLocks/>
          </p:cNvCxnSpPr>
          <p:nvPr/>
        </p:nvCxnSpPr>
        <p:spPr>
          <a:xfrm>
            <a:off x="2850680" y="6461464"/>
            <a:ext cx="50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Gruppieren 425">
            <a:extLst>
              <a:ext uri="{FF2B5EF4-FFF2-40B4-BE49-F238E27FC236}">
                <a16:creationId xmlns:a16="http://schemas.microsoft.com/office/drawing/2014/main" id="{DBB1047E-7F5F-4D3F-A340-74442E112358}"/>
              </a:ext>
            </a:extLst>
          </p:cNvPr>
          <p:cNvGrpSpPr>
            <a:grpSpLocks noChangeAspect="1"/>
          </p:cNvGrpSpPr>
          <p:nvPr/>
        </p:nvGrpSpPr>
        <p:grpSpPr>
          <a:xfrm>
            <a:off x="3258128" y="6201746"/>
            <a:ext cx="556283" cy="519435"/>
            <a:chOff x="9836777" y="2327948"/>
            <a:chExt cx="434137" cy="367627"/>
          </a:xfrm>
        </p:grpSpPr>
        <p:sp>
          <p:nvSpPr>
            <p:cNvPr id="185" name="Rechteck: abgerundete Ecken 426">
              <a:extLst>
                <a:ext uri="{FF2B5EF4-FFF2-40B4-BE49-F238E27FC236}">
                  <a16:creationId xmlns:a16="http://schemas.microsoft.com/office/drawing/2014/main" id="{E8F12228-7801-42B6-931E-2E676BD9BE25}"/>
                </a:ext>
              </a:extLst>
            </p:cNvPr>
            <p:cNvSpPr/>
            <p:nvPr/>
          </p:nvSpPr>
          <p:spPr>
            <a:xfrm>
              <a:off x="9836777" y="2327948"/>
              <a:ext cx="246981" cy="201154"/>
            </a:xfrm>
            <a:prstGeom prst="roundRect">
              <a:avLst>
                <a:gd name="adj" fmla="val 29689"/>
              </a:avLst>
            </a:prstGeom>
            <a:solidFill>
              <a:srgbClr val="1FC2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186" name="Rechteck: abgerundete Ecken 427">
              <a:extLst>
                <a:ext uri="{FF2B5EF4-FFF2-40B4-BE49-F238E27FC236}">
                  <a16:creationId xmlns:a16="http://schemas.microsoft.com/office/drawing/2014/main" id="{BD7CA14E-2C4C-48F1-976A-21342AFDB170}"/>
                </a:ext>
              </a:extLst>
            </p:cNvPr>
            <p:cNvSpPr/>
            <p:nvPr/>
          </p:nvSpPr>
          <p:spPr>
            <a:xfrm>
              <a:off x="10023932" y="2390074"/>
              <a:ext cx="246982" cy="201154"/>
            </a:xfrm>
            <a:prstGeom prst="roundRect">
              <a:avLst>
                <a:gd name="adj" fmla="val 28505"/>
              </a:avLst>
            </a:prstGeom>
            <a:solidFill>
              <a:srgbClr val="6BE7D2">
                <a:alpha val="8823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187" name="Rechteck: abgerundete Ecken 428">
              <a:extLst>
                <a:ext uri="{FF2B5EF4-FFF2-40B4-BE49-F238E27FC236}">
                  <a16:creationId xmlns:a16="http://schemas.microsoft.com/office/drawing/2014/main" id="{038A824B-75EB-4F65-B81F-F6EF06DC1EBA}"/>
                </a:ext>
              </a:extLst>
            </p:cNvPr>
            <p:cNvSpPr/>
            <p:nvPr/>
          </p:nvSpPr>
          <p:spPr>
            <a:xfrm>
              <a:off x="9883300" y="2490104"/>
              <a:ext cx="246981" cy="205471"/>
            </a:xfrm>
            <a:prstGeom prst="roundRect">
              <a:avLst>
                <a:gd name="adj" fmla="val 29415"/>
              </a:avLst>
            </a:prstGeom>
            <a:solidFill>
              <a:srgbClr val="ACF2E6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</p:grpSp>
      <p:grpSp>
        <p:nvGrpSpPr>
          <p:cNvPr id="188" name="Gruppieren 430">
            <a:extLst>
              <a:ext uri="{FF2B5EF4-FFF2-40B4-BE49-F238E27FC236}">
                <a16:creationId xmlns:a16="http://schemas.microsoft.com/office/drawing/2014/main" id="{19C44EF6-0755-4A7C-B325-5562999B8E8E}"/>
              </a:ext>
            </a:extLst>
          </p:cNvPr>
          <p:cNvGrpSpPr>
            <a:grpSpLocks noChangeAspect="1"/>
          </p:cNvGrpSpPr>
          <p:nvPr/>
        </p:nvGrpSpPr>
        <p:grpSpPr>
          <a:xfrm>
            <a:off x="4444569" y="2121874"/>
            <a:ext cx="252886" cy="236135"/>
            <a:chOff x="9836777" y="2327948"/>
            <a:chExt cx="434137" cy="367627"/>
          </a:xfrm>
        </p:grpSpPr>
        <p:sp>
          <p:nvSpPr>
            <p:cNvPr id="189" name="Rechteck: abgerundete Ecken 431">
              <a:extLst>
                <a:ext uri="{FF2B5EF4-FFF2-40B4-BE49-F238E27FC236}">
                  <a16:creationId xmlns:a16="http://schemas.microsoft.com/office/drawing/2014/main" id="{B858EBB8-85AF-48B4-9B17-D353E702E333}"/>
                </a:ext>
              </a:extLst>
            </p:cNvPr>
            <p:cNvSpPr/>
            <p:nvPr/>
          </p:nvSpPr>
          <p:spPr>
            <a:xfrm>
              <a:off x="9836777" y="2327948"/>
              <a:ext cx="246981" cy="201154"/>
            </a:xfrm>
            <a:prstGeom prst="roundRect">
              <a:avLst>
                <a:gd name="adj" fmla="val 29689"/>
              </a:avLst>
            </a:prstGeom>
            <a:solidFill>
              <a:srgbClr val="B4CE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B4CE82"/>
                </a:solidFill>
              </a:endParaRPr>
            </a:p>
          </p:txBody>
        </p:sp>
        <p:sp>
          <p:nvSpPr>
            <p:cNvPr id="190" name="Rechteck: abgerundete Ecken 432">
              <a:extLst>
                <a:ext uri="{FF2B5EF4-FFF2-40B4-BE49-F238E27FC236}">
                  <a16:creationId xmlns:a16="http://schemas.microsoft.com/office/drawing/2014/main" id="{F01CA6EC-3AF6-4899-A80D-20D54F1F78E1}"/>
                </a:ext>
              </a:extLst>
            </p:cNvPr>
            <p:cNvSpPr/>
            <p:nvPr/>
          </p:nvSpPr>
          <p:spPr>
            <a:xfrm>
              <a:off x="10023932" y="2390074"/>
              <a:ext cx="246982" cy="201154"/>
            </a:xfrm>
            <a:prstGeom prst="roundRect">
              <a:avLst>
                <a:gd name="adj" fmla="val 28505"/>
              </a:avLst>
            </a:prstGeom>
            <a:solidFill>
              <a:srgbClr val="C6D99F">
                <a:alpha val="8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191" name="Rechteck: abgerundete Ecken 433">
              <a:extLst>
                <a:ext uri="{FF2B5EF4-FFF2-40B4-BE49-F238E27FC236}">
                  <a16:creationId xmlns:a16="http://schemas.microsoft.com/office/drawing/2014/main" id="{ED61401F-CE69-47BB-AC0D-097745224E04}"/>
                </a:ext>
              </a:extLst>
            </p:cNvPr>
            <p:cNvSpPr/>
            <p:nvPr/>
          </p:nvSpPr>
          <p:spPr>
            <a:xfrm>
              <a:off x="9883300" y="2490104"/>
              <a:ext cx="246981" cy="205471"/>
            </a:xfrm>
            <a:prstGeom prst="roundRect">
              <a:avLst>
                <a:gd name="adj" fmla="val 29415"/>
              </a:avLst>
            </a:prstGeom>
            <a:solidFill>
              <a:srgbClr val="D6E4BA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</p:grpSp>
      <p:grpSp>
        <p:nvGrpSpPr>
          <p:cNvPr id="192" name="Gruppieren 434">
            <a:extLst>
              <a:ext uri="{FF2B5EF4-FFF2-40B4-BE49-F238E27FC236}">
                <a16:creationId xmlns:a16="http://schemas.microsoft.com/office/drawing/2014/main" id="{2EB133FE-214D-4CED-A4AC-07BCAB5A751C}"/>
              </a:ext>
            </a:extLst>
          </p:cNvPr>
          <p:cNvGrpSpPr>
            <a:grpSpLocks noChangeAspect="1"/>
          </p:cNvGrpSpPr>
          <p:nvPr/>
        </p:nvGrpSpPr>
        <p:grpSpPr>
          <a:xfrm>
            <a:off x="4444569" y="3608107"/>
            <a:ext cx="252886" cy="236135"/>
            <a:chOff x="9836777" y="2327948"/>
            <a:chExt cx="434137" cy="367627"/>
          </a:xfrm>
        </p:grpSpPr>
        <p:sp>
          <p:nvSpPr>
            <p:cNvPr id="193" name="Rechteck: abgerundete Ecken 435">
              <a:extLst>
                <a:ext uri="{FF2B5EF4-FFF2-40B4-BE49-F238E27FC236}">
                  <a16:creationId xmlns:a16="http://schemas.microsoft.com/office/drawing/2014/main" id="{7260E3FA-62E4-4239-99C1-F4F41D15C284}"/>
                </a:ext>
              </a:extLst>
            </p:cNvPr>
            <p:cNvSpPr/>
            <p:nvPr/>
          </p:nvSpPr>
          <p:spPr>
            <a:xfrm>
              <a:off x="9836777" y="2327948"/>
              <a:ext cx="246981" cy="201154"/>
            </a:xfrm>
            <a:prstGeom prst="roundRect">
              <a:avLst>
                <a:gd name="adj" fmla="val 2968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C000"/>
                </a:solidFill>
              </a:endParaRPr>
            </a:p>
          </p:txBody>
        </p:sp>
        <p:sp>
          <p:nvSpPr>
            <p:cNvPr id="194" name="Rechteck: abgerundete Ecken 436">
              <a:extLst>
                <a:ext uri="{FF2B5EF4-FFF2-40B4-BE49-F238E27FC236}">
                  <a16:creationId xmlns:a16="http://schemas.microsoft.com/office/drawing/2014/main" id="{15FCEBE1-A9A2-4930-91B6-02F19046761D}"/>
                </a:ext>
              </a:extLst>
            </p:cNvPr>
            <p:cNvSpPr/>
            <p:nvPr/>
          </p:nvSpPr>
          <p:spPr>
            <a:xfrm>
              <a:off x="10023932" y="2390074"/>
              <a:ext cx="246982" cy="201154"/>
            </a:xfrm>
            <a:prstGeom prst="roundRect">
              <a:avLst>
                <a:gd name="adj" fmla="val 28505"/>
              </a:avLst>
            </a:prstGeom>
            <a:solidFill>
              <a:srgbClr val="FFD347">
                <a:alpha val="8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C000"/>
                </a:solidFill>
              </a:endParaRPr>
            </a:p>
          </p:txBody>
        </p:sp>
        <p:sp>
          <p:nvSpPr>
            <p:cNvPr id="195" name="Rechteck: abgerundete Ecken 437">
              <a:extLst>
                <a:ext uri="{FF2B5EF4-FFF2-40B4-BE49-F238E27FC236}">
                  <a16:creationId xmlns:a16="http://schemas.microsoft.com/office/drawing/2014/main" id="{2FF66A4B-477E-4EDF-83EF-E7D52A950074}"/>
                </a:ext>
              </a:extLst>
            </p:cNvPr>
            <p:cNvSpPr/>
            <p:nvPr/>
          </p:nvSpPr>
          <p:spPr>
            <a:xfrm>
              <a:off x="9883300" y="2490104"/>
              <a:ext cx="246981" cy="205471"/>
            </a:xfrm>
            <a:prstGeom prst="roundRect">
              <a:avLst>
                <a:gd name="adj" fmla="val 29415"/>
              </a:avLst>
            </a:prstGeom>
            <a:solidFill>
              <a:srgbClr val="FFE79B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C000"/>
                </a:solidFill>
              </a:endParaRP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B16276-839F-4212-A6A6-ADECBD29AE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363"/>
          <a:stretch/>
        </p:blipFill>
        <p:spPr>
          <a:xfrm>
            <a:off x="5566627" y="3682282"/>
            <a:ext cx="5711149" cy="2385727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972A80-1D0E-4879-96DF-42FD941DF5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927"/>
          <a:stretch/>
        </p:blipFill>
        <p:spPr>
          <a:xfrm>
            <a:off x="5566684" y="888233"/>
            <a:ext cx="5674664" cy="2492616"/>
          </a:xfrm>
          <a:prstGeom prst="rect">
            <a:avLst/>
          </a:prstGeom>
          <a:ln w="38100">
            <a:solidFill>
              <a:srgbClr val="B4CE82"/>
            </a:solidFill>
          </a:ln>
        </p:spPr>
      </p:pic>
      <p:grpSp>
        <p:nvGrpSpPr>
          <p:cNvPr id="2405" name="Group"/>
          <p:cNvGrpSpPr/>
          <p:nvPr/>
        </p:nvGrpSpPr>
        <p:grpSpPr>
          <a:xfrm>
            <a:off x="940990" y="617751"/>
            <a:ext cx="8290345" cy="5440387"/>
            <a:chOff x="7147" y="0"/>
            <a:chExt cx="8290343" cy="5440386"/>
          </a:xfrm>
        </p:grpSpPr>
        <p:pic>
          <p:nvPicPr>
            <p:cNvPr id="2401" name="Screen Shot 2020-11-26 at 21.14.34.png" descr="Screen Shot 2020-11-26 at 21.14.34.png"/>
            <p:cNvPicPr>
              <a:picLocks noChangeAspect="1"/>
            </p:cNvPicPr>
            <p:nvPr/>
          </p:nvPicPr>
          <p:blipFill>
            <a:blip r:embed="rId4"/>
            <a:srcRect t="4747" r="57964" b="4747"/>
            <a:stretch>
              <a:fillRect/>
            </a:stretch>
          </p:blipFill>
          <p:spPr>
            <a:xfrm>
              <a:off x="7147" y="270482"/>
              <a:ext cx="4349174" cy="5169904"/>
            </a:xfrm>
            <a:prstGeom prst="rect">
              <a:avLst/>
            </a:prstGeom>
            <a:ln w="38100" cap="flat">
              <a:solidFill>
                <a:srgbClr val="1FC2A7"/>
              </a:solidFill>
              <a:prstDash val="solid"/>
              <a:miter lim="400000"/>
            </a:ln>
            <a:effectLst/>
          </p:spPr>
        </p:pic>
        <p:sp>
          <p:nvSpPr>
            <p:cNvPr id="2403" name="investigation.isa.xlsx"/>
            <p:cNvSpPr/>
            <p:nvPr/>
          </p:nvSpPr>
          <p:spPr>
            <a:xfrm>
              <a:off x="969812" y="0"/>
              <a:ext cx="2448508" cy="392653"/>
            </a:xfrm>
            <a:prstGeom prst="roundRect">
              <a:avLst>
                <a:gd name="adj" fmla="val 17239"/>
              </a:avLst>
            </a:prstGeom>
            <a:solidFill>
              <a:srgbClr val="1FC2A7"/>
            </a:solidFill>
            <a:ln w="25400" cap="flat">
              <a:solidFill>
                <a:srgbClr val="2D3E5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600" b="1" i="1">
                  <a:solidFill>
                    <a:srgbClr val="121920"/>
                  </a:solidFill>
                </a:defRPr>
              </a:lvl1pPr>
            </a:lstStyle>
            <a:p>
              <a:r>
                <a:rPr lang="de-DE" dirty="0"/>
                <a:t>isa</a:t>
              </a:r>
              <a:r>
                <a:rPr dirty="0"/>
                <a:t>.</a:t>
              </a:r>
              <a:r>
                <a:rPr lang="de-DE" dirty="0"/>
                <a:t>investigation</a:t>
              </a:r>
              <a:r>
                <a:rPr dirty="0"/>
                <a:t>.xlsx</a:t>
              </a:r>
            </a:p>
          </p:txBody>
        </p:sp>
        <p:sp>
          <p:nvSpPr>
            <p:cNvPr id="2404" name="assay.isa.xlsx"/>
            <p:cNvSpPr/>
            <p:nvPr/>
          </p:nvSpPr>
          <p:spPr>
            <a:xfrm>
              <a:off x="6679224" y="2868203"/>
              <a:ext cx="1618266" cy="392654"/>
            </a:xfrm>
            <a:prstGeom prst="roundRect">
              <a:avLst>
                <a:gd name="adj" fmla="val 17239"/>
              </a:avLst>
            </a:prstGeom>
            <a:solidFill>
              <a:srgbClr val="FFC000"/>
            </a:solidFill>
            <a:ln w="25400" cap="flat">
              <a:solidFill>
                <a:srgbClr val="2D3E5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600" b="1" i="1">
                  <a:solidFill>
                    <a:srgbClr val="121920"/>
                  </a:solidFill>
                </a:defRPr>
              </a:lvl1pPr>
            </a:lstStyle>
            <a:p>
              <a:r>
                <a:rPr lang="de-DE" dirty="0"/>
                <a:t>isa.assay.xlsx</a:t>
              </a:r>
              <a:endParaRPr dirty="0"/>
            </a:p>
          </p:txBody>
        </p:sp>
        <p:sp>
          <p:nvSpPr>
            <p:cNvPr id="2402" name="study.isa.xlsx"/>
            <p:cNvSpPr/>
            <p:nvPr/>
          </p:nvSpPr>
          <p:spPr>
            <a:xfrm>
              <a:off x="6679224" y="0"/>
              <a:ext cx="1618266" cy="392653"/>
            </a:xfrm>
            <a:prstGeom prst="roundRect">
              <a:avLst>
                <a:gd name="adj" fmla="val 17239"/>
              </a:avLst>
            </a:prstGeom>
            <a:solidFill>
              <a:srgbClr val="B4CE82"/>
            </a:solidFill>
            <a:ln w="25400" cap="flat">
              <a:solidFill>
                <a:srgbClr val="2D3E5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600" b="1" i="1">
                  <a:solidFill>
                    <a:srgbClr val="121920"/>
                  </a:solidFill>
                </a:defRPr>
              </a:lvl1pPr>
            </a:lstStyle>
            <a:p>
              <a:r>
                <a:rPr lang="de-DE" dirty="0"/>
                <a:t>isa.study.xlsx</a:t>
              </a:r>
              <a:endParaRPr dirty="0"/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13C62268-6FC6-4E44-BE7E-3A45C1D359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363"/>
          <a:stretch/>
        </p:blipFill>
        <p:spPr>
          <a:xfrm>
            <a:off x="5566627" y="3682282"/>
            <a:ext cx="5711149" cy="2385727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A138EFB-B3D2-447B-A9B4-1149494B43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927"/>
          <a:stretch/>
        </p:blipFill>
        <p:spPr>
          <a:xfrm>
            <a:off x="5566684" y="888233"/>
            <a:ext cx="5674664" cy="2492616"/>
          </a:xfrm>
          <a:prstGeom prst="rect">
            <a:avLst/>
          </a:prstGeom>
          <a:ln w="38100">
            <a:solidFill>
              <a:srgbClr val="B4CE82"/>
            </a:solidFill>
          </a:ln>
        </p:spPr>
      </p:pic>
      <p:grpSp>
        <p:nvGrpSpPr>
          <p:cNvPr id="17" name="Group">
            <a:extLst>
              <a:ext uri="{FF2B5EF4-FFF2-40B4-BE49-F238E27FC236}">
                <a16:creationId xmlns:a16="http://schemas.microsoft.com/office/drawing/2014/main" id="{1A956416-BD53-4438-A328-87C50BCF76CC}"/>
              </a:ext>
            </a:extLst>
          </p:cNvPr>
          <p:cNvGrpSpPr/>
          <p:nvPr/>
        </p:nvGrpSpPr>
        <p:grpSpPr>
          <a:xfrm>
            <a:off x="940990" y="617751"/>
            <a:ext cx="8290345" cy="5440387"/>
            <a:chOff x="7147" y="0"/>
            <a:chExt cx="8290343" cy="5440386"/>
          </a:xfrm>
        </p:grpSpPr>
        <p:pic>
          <p:nvPicPr>
            <p:cNvPr id="20" name="Screen Shot 2020-11-26 at 21.14.34.png" descr="Screen Shot 2020-11-26 at 21.14.34.png">
              <a:extLst>
                <a:ext uri="{FF2B5EF4-FFF2-40B4-BE49-F238E27FC236}">
                  <a16:creationId xmlns:a16="http://schemas.microsoft.com/office/drawing/2014/main" id="{D319EA0E-6701-42F8-9F62-285B8CD78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4747" r="57964" b="4747"/>
            <a:stretch>
              <a:fillRect/>
            </a:stretch>
          </p:blipFill>
          <p:spPr>
            <a:xfrm>
              <a:off x="7147" y="270482"/>
              <a:ext cx="4349174" cy="5169904"/>
            </a:xfrm>
            <a:prstGeom prst="rect">
              <a:avLst/>
            </a:prstGeom>
            <a:ln w="38100" cap="flat">
              <a:solidFill>
                <a:srgbClr val="1FC2A7"/>
              </a:solidFill>
              <a:prstDash val="solid"/>
              <a:miter lim="400000"/>
            </a:ln>
            <a:effectLst/>
          </p:spPr>
        </p:pic>
        <p:sp>
          <p:nvSpPr>
            <p:cNvPr id="21" name="study.isa.xlsx">
              <a:extLst>
                <a:ext uri="{FF2B5EF4-FFF2-40B4-BE49-F238E27FC236}">
                  <a16:creationId xmlns:a16="http://schemas.microsoft.com/office/drawing/2014/main" id="{F88B1978-A085-4EAA-BE16-89DEE2E710AD}"/>
                </a:ext>
              </a:extLst>
            </p:cNvPr>
            <p:cNvSpPr/>
            <p:nvPr/>
          </p:nvSpPr>
          <p:spPr>
            <a:xfrm>
              <a:off x="6679224" y="0"/>
              <a:ext cx="1618266" cy="392653"/>
            </a:xfrm>
            <a:prstGeom prst="roundRect">
              <a:avLst>
                <a:gd name="adj" fmla="val 17239"/>
              </a:avLst>
            </a:prstGeom>
            <a:solidFill>
              <a:srgbClr val="B4CE82"/>
            </a:solidFill>
            <a:ln w="25400" cap="flat">
              <a:solidFill>
                <a:srgbClr val="2D3E5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600" b="1" i="1">
                  <a:solidFill>
                    <a:srgbClr val="121920"/>
                  </a:solidFill>
                </a:defRPr>
              </a:lvl1pPr>
            </a:lstStyle>
            <a:p>
              <a:r>
                <a:rPr lang="de-DE" dirty="0"/>
                <a:t>isa.study.xlsx</a:t>
              </a:r>
              <a:endParaRPr dirty="0"/>
            </a:p>
          </p:txBody>
        </p:sp>
        <p:sp>
          <p:nvSpPr>
            <p:cNvPr id="22" name="investigation.isa.xlsx">
              <a:extLst>
                <a:ext uri="{FF2B5EF4-FFF2-40B4-BE49-F238E27FC236}">
                  <a16:creationId xmlns:a16="http://schemas.microsoft.com/office/drawing/2014/main" id="{409D8691-F85E-46AF-A8AB-E2F52C725D94}"/>
                </a:ext>
              </a:extLst>
            </p:cNvPr>
            <p:cNvSpPr/>
            <p:nvPr/>
          </p:nvSpPr>
          <p:spPr>
            <a:xfrm>
              <a:off x="969812" y="0"/>
              <a:ext cx="2448508" cy="392653"/>
            </a:xfrm>
            <a:prstGeom prst="roundRect">
              <a:avLst>
                <a:gd name="adj" fmla="val 17239"/>
              </a:avLst>
            </a:prstGeom>
            <a:solidFill>
              <a:srgbClr val="1FC2A7"/>
            </a:solidFill>
            <a:ln w="25400" cap="flat">
              <a:solidFill>
                <a:srgbClr val="2D3E5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600" b="1" i="1">
                  <a:solidFill>
                    <a:srgbClr val="121920"/>
                  </a:solidFill>
                </a:defRPr>
              </a:lvl1pPr>
            </a:lstStyle>
            <a:p>
              <a:r>
                <a:rPr lang="de-DE" dirty="0"/>
                <a:t>isa</a:t>
              </a:r>
              <a:r>
                <a:rPr dirty="0"/>
                <a:t>.</a:t>
              </a:r>
              <a:r>
                <a:rPr lang="de-DE" dirty="0"/>
                <a:t>investigation</a:t>
              </a:r>
              <a:r>
                <a:rPr dirty="0"/>
                <a:t>.xlsx</a:t>
              </a:r>
            </a:p>
          </p:txBody>
        </p:sp>
        <p:sp>
          <p:nvSpPr>
            <p:cNvPr id="23" name="assay.isa.xlsx">
              <a:extLst>
                <a:ext uri="{FF2B5EF4-FFF2-40B4-BE49-F238E27FC236}">
                  <a16:creationId xmlns:a16="http://schemas.microsoft.com/office/drawing/2014/main" id="{986D37C9-8BB0-4905-B12B-A920AD39270A}"/>
                </a:ext>
              </a:extLst>
            </p:cNvPr>
            <p:cNvSpPr/>
            <p:nvPr/>
          </p:nvSpPr>
          <p:spPr>
            <a:xfrm>
              <a:off x="6679224" y="2868203"/>
              <a:ext cx="1618266" cy="392654"/>
            </a:xfrm>
            <a:prstGeom prst="roundRect">
              <a:avLst>
                <a:gd name="adj" fmla="val 17239"/>
              </a:avLst>
            </a:prstGeom>
            <a:solidFill>
              <a:srgbClr val="FFC000"/>
            </a:solidFill>
            <a:ln w="25400" cap="flat">
              <a:solidFill>
                <a:srgbClr val="2D3E5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600" b="1" i="1">
                  <a:solidFill>
                    <a:srgbClr val="121920"/>
                  </a:solidFill>
                </a:defRPr>
              </a:lvl1pPr>
            </a:lstStyle>
            <a:p>
              <a:r>
                <a:rPr lang="de-DE" dirty="0"/>
                <a:t>isa.assay.xlsx</a:t>
              </a:r>
              <a:endParaRPr dirty="0"/>
            </a:p>
          </p:txBody>
        </p:sp>
      </p:grpSp>
      <p:sp>
        <p:nvSpPr>
          <p:cNvPr id="2418" name="Study file"/>
          <p:cNvSpPr txBox="1"/>
          <p:nvPr/>
        </p:nvSpPr>
        <p:spPr>
          <a:xfrm>
            <a:off x="2125163" y="3701780"/>
            <a:ext cx="1002747" cy="340519"/>
          </a:xfrm>
          <a:prstGeom prst="roundRect">
            <a:avLst/>
          </a:prstGeom>
          <a:solidFill>
            <a:srgbClr val="B4CE82"/>
          </a:solidFill>
          <a:ln w="25400">
            <a:solidFill>
              <a:srgbClr val="2D3E5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 algn="ctr">
              <a:defRPr sz="1400" b="1" i="1">
                <a:solidFill>
                  <a:srgbClr val="121920"/>
                </a:solidFill>
              </a:defRPr>
            </a:lvl1pPr>
          </a:lstStyle>
          <a:p>
            <a:r>
              <a:rPr dirty="0"/>
              <a:t>Study file</a:t>
            </a:r>
          </a:p>
        </p:txBody>
      </p:sp>
      <p:sp>
        <p:nvSpPr>
          <p:cNvPr id="2421" name="Assay file"/>
          <p:cNvSpPr txBox="1"/>
          <p:nvPr/>
        </p:nvSpPr>
        <p:spPr>
          <a:xfrm>
            <a:off x="2650707" y="5404498"/>
            <a:ext cx="987625" cy="340519"/>
          </a:xfrm>
          <a:prstGeom prst="roundRect">
            <a:avLst/>
          </a:prstGeom>
          <a:solidFill>
            <a:srgbClr val="FFC000"/>
          </a:solidFill>
          <a:ln w="25400">
            <a:solidFill>
              <a:srgbClr val="2D3E5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 algn="ctr">
              <a:defRPr sz="1400" b="1" i="1">
                <a:solidFill>
                  <a:srgbClr val="121920"/>
                </a:solidFill>
              </a:defRPr>
            </a:lvl1pPr>
          </a:lstStyle>
          <a:p>
            <a:r>
              <a:rPr dirty="0"/>
              <a:t>Assay file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73A19B59-EE5E-431C-8FE5-C593DACA9CBE}"/>
              </a:ext>
            </a:extLst>
          </p:cNvPr>
          <p:cNvCxnSpPr>
            <a:cxnSpLocks/>
            <a:endCxn id="23" idx="1"/>
          </p:cNvCxnSpPr>
          <p:nvPr/>
        </p:nvCxnSpPr>
        <p:spPr>
          <a:xfrm rot="5400000" flipH="1" flipV="1">
            <a:off x="4509381" y="2300811"/>
            <a:ext cx="1722216" cy="4485158"/>
          </a:xfrm>
          <a:prstGeom prst="curvedConnector2">
            <a:avLst/>
          </a:prstGeom>
          <a:noFill/>
          <a:ln w="57150" cap="flat">
            <a:solidFill>
              <a:srgbClr val="FFC000"/>
            </a:solidFill>
            <a:prstDash val="solid"/>
            <a:round/>
            <a:headEnd type="arrow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76A449A6-EC36-41DB-B55E-417833A92FC1}"/>
              </a:ext>
            </a:extLst>
          </p:cNvPr>
          <p:cNvCxnSpPr>
            <a:cxnSpLocks/>
            <a:endCxn id="21" idx="1"/>
          </p:cNvCxnSpPr>
          <p:nvPr/>
        </p:nvCxnSpPr>
        <p:spPr>
          <a:xfrm rot="5400000" flipH="1" flipV="1">
            <a:off x="3672171" y="-239117"/>
            <a:ext cx="2887702" cy="4994092"/>
          </a:xfrm>
          <a:prstGeom prst="curvedConnector2">
            <a:avLst/>
          </a:prstGeom>
          <a:noFill/>
          <a:ln w="57150" cap="flat">
            <a:solidFill>
              <a:srgbClr val="B4CE82"/>
            </a:solidFill>
            <a:prstDash val="solid"/>
            <a:round/>
            <a:headEnd type="arrow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421CAE0-0D68-45BC-AF67-755519C8CE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363"/>
          <a:stretch/>
        </p:blipFill>
        <p:spPr>
          <a:xfrm>
            <a:off x="5566627" y="3682282"/>
            <a:ext cx="5711149" cy="2385727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E1150C-5090-4DFC-B1B5-654D0BD6BF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927"/>
          <a:stretch/>
        </p:blipFill>
        <p:spPr>
          <a:xfrm>
            <a:off x="5566684" y="888233"/>
            <a:ext cx="5674664" cy="2492616"/>
          </a:xfrm>
          <a:prstGeom prst="rect">
            <a:avLst/>
          </a:prstGeom>
          <a:ln w="38100">
            <a:solidFill>
              <a:srgbClr val="B4CE82"/>
            </a:solidFill>
          </a:ln>
        </p:spPr>
      </p:pic>
      <p:grpSp>
        <p:nvGrpSpPr>
          <p:cNvPr id="10" name="Group">
            <a:extLst>
              <a:ext uri="{FF2B5EF4-FFF2-40B4-BE49-F238E27FC236}">
                <a16:creationId xmlns:a16="http://schemas.microsoft.com/office/drawing/2014/main" id="{D8345B1F-A952-4A51-A618-FBF3C31B4C62}"/>
              </a:ext>
            </a:extLst>
          </p:cNvPr>
          <p:cNvGrpSpPr/>
          <p:nvPr/>
        </p:nvGrpSpPr>
        <p:grpSpPr>
          <a:xfrm>
            <a:off x="7613067" y="617751"/>
            <a:ext cx="1618266" cy="3260858"/>
            <a:chOff x="6679224" y="0"/>
            <a:chExt cx="1618266" cy="3260857"/>
          </a:xfrm>
        </p:grpSpPr>
        <p:sp>
          <p:nvSpPr>
            <p:cNvPr id="12" name="study.isa.xlsx">
              <a:extLst>
                <a:ext uri="{FF2B5EF4-FFF2-40B4-BE49-F238E27FC236}">
                  <a16:creationId xmlns:a16="http://schemas.microsoft.com/office/drawing/2014/main" id="{124AD7E7-B1A5-44A7-BC5A-4DFB6E3BFC52}"/>
                </a:ext>
              </a:extLst>
            </p:cNvPr>
            <p:cNvSpPr/>
            <p:nvPr/>
          </p:nvSpPr>
          <p:spPr>
            <a:xfrm>
              <a:off x="6679224" y="0"/>
              <a:ext cx="1618266" cy="392653"/>
            </a:xfrm>
            <a:prstGeom prst="roundRect">
              <a:avLst>
                <a:gd name="adj" fmla="val 17239"/>
              </a:avLst>
            </a:prstGeom>
            <a:solidFill>
              <a:srgbClr val="B4CE82"/>
            </a:solidFill>
            <a:ln w="25400" cap="flat">
              <a:solidFill>
                <a:srgbClr val="2D3E5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600" b="1" i="1">
                  <a:solidFill>
                    <a:srgbClr val="121920"/>
                  </a:solidFill>
                </a:defRPr>
              </a:lvl1pPr>
            </a:lstStyle>
            <a:p>
              <a:r>
                <a:rPr lang="de-DE" dirty="0"/>
                <a:t>isa.study.xlsx</a:t>
              </a:r>
              <a:endParaRPr dirty="0"/>
            </a:p>
          </p:txBody>
        </p:sp>
        <p:sp>
          <p:nvSpPr>
            <p:cNvPr id="14" name="assay.isa.xlsx">
              <a:extLst>
                <a:ext uri="{FF2B5EF4-FFF2-40B4-BE49-F238E27FC236}">
                  <a16:creationId xmlns:a16="http://schemas.microsoft.com/office/drawing/2014/main" id="{2E1006EF-1420-4219-AE6A-95A886900899}"/>
                </a:ext>
              </a:extLst>
            </p:cNvPr>
            <p:cNvSpPr/>
            <p:nvPr/>
          </p:nvSpPr>
          <p:spPr>
            <a:xfrm>
              <a:off x="6679224" y="2868203"/>
              <a:ext cx="1618266" cy="392654"/>
            </a:xfrm>
            <a:prstGeom prst="roundRect">
              <a:avLst>
                <a:gd name="adj" fmla="val 17239"/>
              </a:avLst>
            </a:prstGeom>
            <a:solidFill>
              <a:srgbClr val="FFC000"/>
            </a:solidFill>
            <a:ln w="25400" cap="flat">
              <a:solidFill>
                <a:srgbClr val="2D3E5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600" b="1" i="1">
                  <a:solidFill>
                    <a:srgbClr val="121920"/>
                  </a:solidFill>
                </a:defRPr>
              </a:lvl1pPr>
            </a:lstStyle>
            <a:p>
              <a:r>
                <a:rPr lang="de-DE" dirty="0"/>
                <a:t>isa.assay.xlsx</a:t>
              </a:r>
              <a:endParaRPr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E2E84A23-1AFA-4108-BE20-59BCCF235AD1}"/>
              </a:ext>
            </a:extLst>
          </p:cNvPr>
          <p:cNvSpPr/>
          <p:nvPr/>
        </p:nvSpPr>
        <p:spPr>
          <a:xfrm rot="20093771">
            <a:off x="5569003" y="1886081"/>
            <a:ext cx="6506528" cy="2763119"/>
          </a:xfrm>
          <a:prstGeom prst="arc">
            <a:avLst>
              <a:gd name="adj1" fmla="val 11351274"/>
              <a:gd name="adj2" fmla="val 20436327"/>
            </a:avLst>
          </a:prstGeom>
          <a:noFill/>
          <a:ln w="57150" cap="flat">
            <a:solidFill>
              <a:srgbClr val="5B9BD5"/>
            </a:solidFill>
            <a:prstDash val="solid"/>
            <a:round/>
            <a:headEnd type="arrow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Samples">
            <a:extLst>
              <a:ext uri="{FF2B5EF4-FFF2-40B4-BE49-F238E27FC236}">
                <a16:creationId xmlns:a16="http://schemas.microsoft.com/office/drawing/2014/main" id="{674657C1-6DE3-48BA-B60F-4B598A1505D6}"/>
              </a:ext>
            </a:extLst>
          </p:cNvPr>
          <p:cNvSpPr txBox="1"/>
          <p:nvPr/>
        </p:nvSpPr>
        <p:spPr>
          <a:xfrm>
            <a:off x="6913559" y="2068161"/>
            <a:ext cx="1399020" cy="374571"/>
          </a:xfrm>
          <a:prstGeom prst="roundRect">
            <a:avLst/>
          </a:prstGeom>
          <a:solidFill>
            <a:srgbClr val="5B9BD5"/>
          </a:solidFill>
          <a:ln w="25400">
            <a:solidFill>
              <a:srgbClr val="2D3E5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600" b="1" i="1">
                <a:solidFill>
                  <a:srgbClr val="121920"/>
                </a:solidFill>
              </a:defRPr>
            </a:lvl1pPr>
          </a:lstStyle>
          <a:p>
            <a:r>
              <a:rPr dirty="0"/>
              <a:t>Samples</a:t>
            </a:r>
          </a:p>
        </p:txBody>
      </p:sp>
    </p:spTree>
    <p:extLst>
      <p:ext uri="{BB962C8B-B14F-4D97-AF65-F5344CB8AC3E}">
        <p14:creationId xmlns:p14="http://schemas.microsoft.com/office/powerpoint/2010/main" val="291245708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421CAE0-0D68-45BC-AF67-755519C8CE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363"/>
          <a:stretch/>
        </p:blipFill>
        <p:spPr>
          <a:xfrm>
            <a:off x="5566627" y="3682282"/>
            <a:ext cx="5711149" cy="2385727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E1150C-5090-4DFC-B1B5-654D0BD6BF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927"/>
          <a:stretch/>
        </p:blipFill>
        <p:spPr>
          <a:xfrm>
            <a:off x="5566684" y="888233"/>
            <a:ext cx="5674664" cy="2492616"/>
          </a:xfrm>
          <a:prstGeom prst="rect">
            <a:avLst/>
          </a:prstGeom>
          <a:ln w="38100">
            <a:solidFill>
              <a:srgbClr val="B4CE82"/>
            </a:solidFill>
          </a:ln>
        </p:spPr>
      </p:pic>
      <p:grpSp>
        <p:nvGrpSpPr>
          <p:cNvPr id="10" name="Group">
            <a:extLst>
              <a:ext uri="{FF2B5EF4-FFF2-40B4-BE49-F238E27FC236}">
                <a16:creationId xmlns:a16="http://schemas.microsoft.com/office/drawing/2014/main" id="{D8345B1F-A952-4A51-A618-FBF3C31B4C62}"/>
              </a:ext>
            </a:extLst>
          </p:cNvPr>
          <p:cNvGrpSpPr/>
          <p:nvPr/>
        </p:nvGrpSpPr>
        <p:grpSpPr>
          <a:xfrm>
            <a:off x="7613067" y="617751"/>
            <a:ext cx="1618266" cy="3260858"/>
            <a:chOff x="6679224" y="0"/>
            <a:chExt cx="1618266" cy="3260857"/>
          </a:xfrm>
        </p:grpSpPr>
        <p:sp>
          <p:nvSpPr>
            <p:cNvPr id="12" name="study.isa.xlsx">
              <a:extLst>
                <a:ext uri="{FF2B5EF4-FFF2-40B4-BE49-F238E27FC236}">
                  <a16:creationId xmlns:a16="http://schemas.microsoft.com/office/drawing/2014/main" id="{124AD7E7-B1A5-44A7-BC5A-4DFB6E3BFC52}"/>
                </a:ext>
              </a:extLst>
            </p:cNvPr>
            <p:cNvSpPr/>
            <p:nvPr/>
          </p:nvSpPr>
          <p:spPr>
            <a:xfrm>
              <a:off x="6679224" y="0"/>
              <a:ext cx="1618266" cy="392653"/>
            </a:xfrm>
            <a:prstGeom prst="roundRect">
              <a:avLst>
                <a:gd name="adj" fmla="val 17239"/>
              </a:avLst>
            </a:prstGeom>
            <a:solidFill>
              <a:srgbClr val="B4CE82"/>
            </a:solidFill>
            <a:ln w="25400" cap="flat">
              <a:solidFill>
                <a:srgbClr val="2D3E5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600" b="1" i="1">
                  <a:solidFill>
                    <a:srgbClr val="121920"/>
                  </a:solidFill>
                </a:defRPr>
              </a:lvl1pPr>
            </a:lstStyle>
            <a:p>
              <a:r>
                <a:rPr lang="de-DE" dirty="0"/>
                <a:t>isa.study.xlsx</a:t>
              </a:r>
              <a:endParaRPr dirty="0"/>
            </a:p>
          </p:txBody>
        </p:sp>
        <p:sp>
          <p:nvSpPr>
            <p:cNvPr id="14" name="assay.isa.xlsx">
              <a:extLst>
                <a:ext uri="{FF2B5EF4-FFF2-40B4-BE49-F238E27FC236}">
                  <a16:creationId xmlns:a16="http://schemas.microsoft.com/office/drawing/2014/main" id="{2E1006EF-1420-4219-AE6A-95A886900899}"/>
                </a:ext>
              </a:extLst>
            </p:cNvPr>
            <p:cNvSpPr/>
            <p:nvPr/>
          </p:nvSpPr>
          <p:spPr>
            <a:xfrm>
              <a:off x="6679224" y="2868203"/>
              <a:ext cx="1618266" cy="392654"/>
            </a:xfrm>
            <a:prstGeom prst="roundRect">
              <a:avLst>
                <a:gd name="adj" fmla="val 17239"/>
              </a:avLst>
            </a:prstGeom>
            <a:solidFill>
              <a:srgbClr val="FFC000"/>
            </a:solidFill>
            <a:ln w="25400" cap="flat">
              <a:solidFill>
                <a:srgbClr val="2D3E5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600" b="1" i="1">
                  <a:solidFill>
                    <a:srgbClr val="121920"/>
                  </a:solidFill>
                </a:defRPr>
              </a:lvl1pPr>
            </a:lstStyle>
            <a:p>
              <a:r>
                <a:rPr lang="de-DE" dirty="0"/>
                <a:t>isa.assay.xlsx</a:t>
              </a:r>
              <a:endParaRPr dirty="0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417022F9-7447-48B6-98BC-32E953408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8258" y="4529985"/>
            <a:ext cx="2226756" cy="1984602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EE5A9A0-D89D-43DF-B7E8-4C76D5B9D99E}"/>
              </a:ext>
            </a:extLst>
          </p:cNvPr>
          <p:cNvGrpSpPr/>
          <p:nvPr/>
        </p:nvGrpSpPr>
        <p:grpSpPr>
          <a:xfrm>
            <a:off x="685369" y="131609"/>
            <a:ext cx="4002540" cy="6594782"/>
            <a:chOff x="7526521" y="154007"/>
            <a:chExt cx="4002540" cy="6594782"/>
          </a:xfrm>
        </p:grpSpPr>
        <p:cxnSp>
          <p:nvCxnSpPr>
            <p:cNvPr id="19" name="Straight Connector 336">
              <a:extLst>
                <a:ext uri="{FF2B5EF4-FFF2-40B4-BE49-F238E27FC236}">
                  <a16:creationId xmlns:a16="http://schemas.microsoft.com/office/drawing/2014/main" id="{1AB4AB12-EFF9-4BEC-9C28-E90AA4AB36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50988" y="712169"/>
              <a:ext cx="0" cy="57895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uppieren 415">
              <a:extLst>
                <a:ext uri="{FF2B5EF4-FFF2-40B4-BE49-F238E27FC236}">
                  <a16:creationId xmlns:a16="http://schemas.microsoft.com/office/drawing/2014/main" id="{4EA553DB-6DED-4D6D-B005-5DB4E618194A}"/>
                </a:ext>
              </a:extLst>
            </p:cNvPr>
            <p:cNvGrpSpPr/>
            <p:nvPr/>
          </p:nvGrpSpPr>
          <p:grpSpPr>
            <a:xfrm>
              <a:off x="8545307" y="1216492"/>
              <a:ext cx="2775029" cy="1046861"/>
              <a:chOff x="5386439" y="892367"/>
              <a:chExt cx="2775029" cy="1046861"/>
            </a:xfrm>
          </p:grpSpPr>
          <p:grpSp>
            <p:nvGrpSpPr>
              <p:cNvPr id="128" name="Gruppieren 361">
                <a:extLst>
                  <a:ext uri="{FF2B5EF4-FFF2-40B4-BE49-F238E27FC236}">
                    <a16:creationId xmlns:a16="http://schemas.microsoft.com/office/drawing/2014/main" id="{3483F7E1-6ECF-45F1-820D-964BF7EF037D}"/>
                  </a:ext>
                </a:extLst>
              </p:cNvPr>
              <p:cNvGrpSpPr/>
              <p:nvPr/>
            </p:nvGrpSpPr>
            <p:grpSpPr>
              <a:xfrm>
                <a:off x="5906322" y="1509201"/>
                <a:ext cx="1492339" cy="311657"/>
                <a:chOff x="-1392391" y="5397974"/>
                <a:chExt cx="3127804" cy="653204"/>
              </a:xfrm>
            </p:grpSpPr>
            <p:cxnSp>
              <p:nvCxnSpPr>
                <p:cNvPr id="139" name="Straight Connector 337">
                  <a:extLst>
                    <a:ext uri="{FF2B5EF4-FFF2-40B4-BE49-F238E27FC236}">
                      <a16:creationId xmlns:a16="http://schemas.microsoft.com/office/drawing/2014/main" id="{77050FF1-1062-412B-A5EB-04BD6847D4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92391" y="5724576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TextBox 338">
                  <a:extLst>
                    <a:ext uri="{FF2B5EF4-FFF2-40B4-BE49-F238E27FC236}">
                      <a16:creationId xmlns:a16="http://schemas.microsoft.com/office/drawing/2014/main" id="{754EC684-D318-4A4D-866F-56995E479C27}"/>
                    </a:ext>
                  </a:extLst>
                </p:cNvPr>
                <p:cNvSpPr txBox="1"/>
                <p:nvPr/>
              </p:nvSpPr>
              <p:spPr>
                <a:xfrm>
                  <a:off x="2" y="5401411"/>
                  <a:ext cx="1735411" cy="5805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Protocols</a:t>
                  </a:r>
                  <a:endParaRPr lang="de-DE" sz="1200" dirty="0"/>
                </a:p>
              </p:txBody>
            </p:sp>
            <p:pic>
              <p:nvPicPr>
                <p:cNvPr id="141" name="Graphic 324" descr="Open folder with solid fill">
                  <a:extLst>
                    <a:ext uri="{FF2B5EF4-FFF2-40B4-BE49-F238E27FC236}">
                      <a16:creationId xmlns:a16="http://schemas.microsoft.com/office/drawing/2014/main" id="{87D76532-1496-40B7-B110-365A03B2AA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71191" y="5397974"/>
                  <a:ext cx="653204" cy="653204"/>
                </a:xfrm>
                <a:prstGeom prst="rect">
                  <a:avLst/>
                </a:prstGeom>
              </p:spPr>
            </p:pic>
          </p:grpSp>
          <p:grpSp>
            <p:nvGrpSpPr>
              <p:cNvPr id="129" name="Gruppieren 405">
                <a:extLst>
                  <a:ext uri="{FF2B5EF4-FFF2-40B4-BE49-F238E27FC236}">
                    <a16:creationId xmlns:a16="http://schemas.microsoft.com/office/drawing/2014/main" id="{AAA0D9B9-16F2-4383-A46B-DA88AA712947}"/>
                  </a:ext>
                </a:extLst>
              </p:cNvPr>
              <p:cNvGrpSpPr/>
              <p:nvPr/>
            </p:nvGrpSpPr>
            <p:grpSpPr>
              <a:xfrm>
                <a:off x="5386439" y="892367"/>
                <a:ext cx="2775029" cy="1046861"/>
                <a:chOff x="5386439" y="892367"/>
                <a:chExt cx="2775029" cy="1046861"/>
              </a:xfrm>
            </p:grpSpPr>
            <p:cxnSp>
              <p:nvCxnSpPr>
                <p:cNvPr id="130" name="Straight Connector 336">
                  <a:extLst>
                    <a:ext uri="{FF2B5EF4-FFF2-40B4-BE49-F238E27FC236}">
                      <a16:creationId xmlns:a16="http://schemas.microsoft.com/office/drawing/2014/main" id="{18DAA2D7-53AF-4972-AE04-7CCE5F320F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06279" y="1147228"/>
                  <a:ext cx="0" cy="792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331">
                  <a:extLst>
                    <a:ext uri="{FF2B5EF4-FFF2-40B4-BE49-F238E27FC236}">
                      <a16:creationId xmlns:a16="http://schemas.microsoft.com/office/drawing/2014/main" id="{796C94D0-6750-416B-A1B9-8CEFFFC731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86439" y="1070094"/>
                  <a:ext cx="42940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TextBox 332">
                  <a:extLst>
                    <a:ext uri="{FF2B5EF4-FFF2-40B4-BE49-F238E27FC236}">
                      <a16:creationId xmlns:a16="http://schemas.microsoft.com/office/drawing/2014/main" id="{3978980A-B65B-47FE-8FA6-BE8EF4E6E333}"/>
                    </a:ext>
                  </a:extLst>
                </p:cNvPr>
                <p:cNvSpPr txBox="1"/>
                <p:nvPr/>
              </p:nvSpPr>
              <p:spPr>
                <a:xfrm>
                  <a:off x="6040243" y="892367"/>
                  <a:ext cx="2121225" cy="215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&lt;Study Name&gt;</a:t>
                  </a:r>
                  <a:endParaRPr lang="de-DE" sz="1200" dirty="0"/>
                </a:p>
              </p:txBody>
            </p:sp>
            <p:pic>
              <p:nvPicPr>
                <p:cNvPr id="133" name="Graphic 320" descr="Open folder with solid fill">
                  <a:extLst>
                    <a:ext uri="{FF2B5EF4-FFF2-40B4-BE49-F238E27FC236}">
                      <a16:creationId xmlns:a16="http://schemas.microsoft.com/office/drawing/2014/main" id="{1CA03B36-9389-4D98-B995-35B938DB80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73308" y="910544"/>
                  <a:ext cx="311657" cy="311657"/>
                </a:xfrm>
                <a:prstGeom prst="rect">
                  <a:avLst/>
                </a:prstGeom>
              </p:spPr>
            </p:pic>
            <p:grpSp>
              <p:nvGrpSpPr>
                <p:cNvPr id="134" name="Gruppieren 360">
                  <a:extLst>
                    <a:ext uri="{FF2B5EF4-FFF2-40B4-BE49-F238E27FC236}">
                      <a16:creationId xmlns:a16="http://schemas.microsoft.com/office/drawing/2014/main" id="{FE2AB1AC-012C-4BD7-8045-B646AB11F1FB}"/>
                    </a:ext>
                  </a:extLst>
                </p:cNvPr>
                <p:cNvGrpSpPr/>
                <p:nvPr/>
              </p:nvGrpSpPr>
              <p:grpSpPr>
                <a:xfrm>
                  <a:off x="5906322" y="1224578"/>
                  <a:ext cx="1884945" cy="311657"/>
                  <a:chOff x="-1392391" y="3457935"/>
                  <a:chExt cx="3950668" cy="653204"/>
                </a:xfrm>
              </p:grpSpPr>
              <p:cxnSp>
                <p:nvCxnSpPr>
                  <p:cNvPr id="136" name="Straight Connector 337">
                    <a:extLst>
                      <a:ext uri="{FF2B5EF4-FFF2-40B4-BE49-F238E27FC236}">
                        <a16:creationId xmlns:a16="http://schemas.microsoft.com/office/drawing/2014/main" id="{4F4BCFE5-4E56-40DD-B2A8-B2300AE4CB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1392391" y="3784537"/>
                    <a:ext cx="900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7" name="TextBox 338">
                    <a:extLst>
                      <a:ext uri="{FF2B5EF4-FFF2-40B4-BE49-F238E27FC236}">
                        <a16:creationId xmlns:a16="http://schemas.microsoft.com/office/drawing/2014/main" id="{6D7AF62C-2A1F-47F0-8DFE-1E3267E8A64C}"/>
                      </a:ext>
                    </a:extLst>
                  </p:cNvPr>
                  <p:cNvSpPr txBox="1"/>
                  <p:nvPr/>
                </p:nvSpPr>
                <p:spPr>
                  <a:xfrm>
                    <a:off x="1" y="3461372"/>
                    <a:ext cx="2558276" cy="5805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200" dirty="0"/>
                      <a:t>Resources</a:t>
                    </a:r>
                    <a:endParaRPr lang="de-DE" sz="1200" i="1" dirty="0">
                      <a:solidFill>
                        <a:srgbClr val="B4CE82"/>
                      </a:solidFill>
                    </a:endParaRPr>
                  </a:p>
                </p:txBody>
              </p:sp>
              <p:pic>
                <p:nvPicPr>
                  <p:cNvPr id="138" name="Graphic 324" descr="Open folder with solid fill">
                    <a:extLst>
                      <a:ext uri="{FF2B5EF4-FFF2-40B4-BE49-F238E27FC236}">
                        <a16:creationId xmlns:a16="http://schemas.microsoft.com/office/drawing/2014/main" id="{D581DFFD-C60A-4BC5-A775-01C31CD8443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571191" y="3457935"/>
                    <a:ext cx="653204" cy="653204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35" name="Straight Connector 337">
                  <a:extLst>
                    <a:ext uri="{FF2B5EF4-FFF2-40B4-BE49-F238E27FC236}">
                      <a16:creationId xmlns:a16="http://schemas.microsoft.com/office/drawing/2014/main" id="{502A3599-6062-455B-BC6F-7C50686BE8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06322" y="1934199"/>
                  <a:ext cx="42940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" name="Gruppieren 416">
              <a:extLst>
                <a:ext uri="{FF2B5EF4-FFF2-40B4-BE49-F238E27FC236}">
                  <a16:creationId xmlns:a16="http://schemas.microsoft.com/office/drawing/2014/main" id="{B1A53874-5E74-457C-92E9-6DF2F914C557}"/>
                </a:ext>
              </a:extLst>
            </p:cNvPr>
            <p:cNvGrpSpPr/>
            <p:nvPr/>
          </p:nvGrpSpPr>
          <p:grpSpPr>
            <a:xfrm>
              <a:off x="8545307" y="2713944"/>
              <a:ext cx="2775029" cy="1041388"/>
              <a:chOff x="5386439" y="2322850"/>
              <a:chExt cx="2775029" cy="1041388"/>
            </a:xfrm>
          </p:grpSpPr>
          <p:grpSp>
            <p:nvGrpSpPr>
              <p:cNvPr id="114" name="Gruppieren 343">
                <a:extLst>
                  <a:ext uri="{FF2B5EF4-FFF2-40B4-BE49-F238E27FC236}">
                    <a16:creationId xmlns:a16="http://schemas.microsoft.com/office/drawing/2014/main" id="{A3CB608D-0838-49B6-B614-79E00A8B9342}"/>
                  </a:ext>
                </a:extLst>
              </p:cNvPr>
              <p:cNvGrpSpPr/>
              <p:nvPr/>
            </p:nvGrpSpPr>
            <p:grpSpPr>
              <a:xfrm>
                <a:off x="5906502" y="2932472"/>
                <a:ext cx="1492340" cy="311657"/>
                <a:chOff x="-1392391" y="10791619"/>
                <a:chExt cx="3127806" cy="653204"/>
              </a:xfrm>
            </p:grpSpPr>
            <p:cxnSp>
              <p:nvCxnSpPr>
                <p:cNvPr id="125" name="Straight Connector 337">
                  <a:extLst>
                    <a:ext uri="{FF2B5EF4-FFF2-40B4-BE49-F238E27FC236}">
                      <a16:creationId xmlns:a16="http://schemas.microsoft.com/office/drawing/2014/main" id="{9ED4FFC0-3CF0-4CD0-95AA-06EA985FA9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92391" y="11118221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TextBox 338">
                  <a:extLst>
                    <a:ext uri="{FF2B5EF4-FFF2-40B4-BE49-F238E27FC236}">
                      <a16:creationId xmlns:a16="http://schemas.microsoft.com/office/drawing/2014/main" id="{2B6EF150-7592-4449-AE30-D2E178538761}"/>
                    </a:ext>
                  </a:extLst>
                </p:cNvPr>
                <p:cNvSpPr txBox="1"/>
                <p:nvPr/>
              </p:nvSpPr>
              <p:spPr>
                <a:xfrm>
                  <a:off x="4" y="10795056"/>
                  <a:ext cx="1735411" cy="5805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Protocols</a:t>
                  </a:r>
                  <a:endParaRPr lang="de-DE" sz="1200" dirty="0">
                    <a:solidFill>
                      <a:srgbClr val="FFC000"/>
                    </a:solidFill>
                  </a:endParaRPr>
                </a:p>
              </p:txBody>
            </p:sp>
            <p:pic>
              <p:nvPicPr>
                <p:cNvPr id="127" name="Graphic 324" descr="Open folder with solid fill">
                  <a:extLst>
                    <a:ext uri="{FF2B5EF4-FFF2-40B4-BE49-F238E27FC236}">
                      <a16:creationId xmlns:a16="http://schemas.microsoft.com/office/drawing/2014/main" id="{FC6442B0-5F19-4B11-AE66-E97291A6EA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71191" y="10791619"/>
                  <a:ext cx="653204" cy="653204"/>
                </a:xfrm>
                <a:prstGeom prst="rect">
                  <a:avLst/>
                </a:prstGeom>
              </p:spPr>
            </p:pic>
          </p:grpSp>
          <p:grpSp>
            <p:nvGrpSpPr>
              <p:cNvPr id="115" name="Gruppieren 404">
                <a:extLst>
                  <a:ext uri="{FF2B5EF4-FFF2-40B4-BE49-F238E27FC236}">
                    <a16:creationId xmlns:a16="http://schemas.microsoft.com/office/drawing/2014/main" id="{DB4EF5D5-98FB-440C-A602-5700859E89E3}"/>
                  </a:ext>
                </a:extLst>
              </p:cNvPr>
              <p:cNvGrpSpPr/>
              <p:nvPr/>
            </p:nvGrpSpPr>
            <p:grpSpPr>
              <a:xfrm>
                <a:off x="5386439" y="2322850"/>
                <a:ext cx="2775029" cy="1041388"/>
                <a:chOff x="5386439" y="2322850"/>
                <a:chExt cx="2775029" cy="1041388"/>
              </a:xfrm>
            </p:grpSpPr>
            <p:cxnSp>
              <p:nvCxnSpPr>
                <p:cNvPr id="116" name="Straight Connector 336">
                  <a:extLst>
                    <a:ext uri="{FF2B5EF4-FFF2-40B4-BE49-F238E27FC236}">
                      <a16:creationId xmlns:a16="http://schemas.microsoft.com/office/drawing/2014/main" id="{EB6001DF-FA8B-452A-BDA5-A927D93143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06279" y="2572238"/>
                  <a:ext cx="0" cy="792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331">
                  <a:extLst>
                    <a:ext uri="{FF2B5EF4-FFF2-40B4-BE49-F238E27FC236}">
                      <a16:creationId xmlns:a16="http://schemas.microsoft.com/office/drawing/2014/main" id="{2137F3D8-AFE1-4CA0-B5CC-7C60EE9B2E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86439" y="2500577"/>
                  <a:ext cx="42940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TextBox 332">
                  <a:extLst>
                    <a:ext uri="{FF2B5EF4-FFF2-40B4-BE49-F238E27FC236}">
                      <a16:creationId xmlns:a16="http://schemas.microsoft.com/office/drawing/2014/main" id="{C46AB7E1-9E26-46E4-97EF-3EA7CD40FD8D}"/>
                    </a:ext>
                  </a:extLst>
                </p:cNvPr>
                <p:cNvSpPr txBox="1"/>
                <p:nvPr/>
              </p:nvSpPr>
              <p:spPr>
                <a:xfrm>
                  <a:off x="6040243" y="2322850"/>
                  <a:ext cx="2121225" cy="215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&lt;Assay Name&gt;</a:t>
                  </a:r>
                  <a:endParaRPr lang="de-DE" sz="1200" dirty="0"/>
                </a:p>
              </p:txBody>
            </p:sp>
            <p:pic>
              <p:nvPicPr>
                <p:cNvPr id="119" name="Graphic 320" descr="Open folder with solid fill">
                  <a:extLst>
                    <a:ext uri="{FF2B5EF4-FFF2-40B4-BE49-F238E27FC236}">
                      <a16:creationId xmlns:a16="http://schemas.microsoft.com/office/drawing/2014/main" id="{11E9816F-BD31-45AB-AF69-41A2603761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73308" y="2341027"/>
                  <a:ext cx="311657" cy="311657"/>
                </a:xfrm>
                <a:prstGeom prst="rect">
                  <a:avLst/>
                </a:prstGeom>
              </p:spPr>
            </p:pic>
            <p:grpSp>
              <p:nvGrpSpPr>
                <p:cNvPr id="120" name="Gruppieren 342">
                  <a:extLst>
                    <a:ext uri="{FF2B5EF4-FFF2-40B4-BE49-F238E27FC236}">
                      <a16:creationId xmlns:a16="http://schemas.microsoft.com/office/drawing/2014/main" id="{4FB551DA-3CD4-445F-9FFF-EC17E7E54AE6}"/>
                    </a:ext>
                  </a:extLst>
                </p:cNvPr>
                <p:cNvGrpSpPr/>
                <p:nvPr/>
              </p:nvGrpSpPr>
              <p:grpSpPr>
                <a:xfrm>
                  <a:off x="5906502" y="2655061"/>
                  <a:ext cx="1392622" cy="311657"/>
                  <a:chOff x="-1392391" y="9392882"/>
                  <a:chExt cx="2918806" cy="653204"/>
                </a:xfrm>
              </p:grpSpPr>
              <p:cxnSp>
                <p:nvCxnSpPr>
                  <p:cNvPr id="122" name="Straight Connector 337">
                    <a:extLst>
                      <a:ext uri="{FF2B5EF4-FFF2-40B4-BE49-F238E27FC236}">
                        <a16:creationId xmlns:a16="http://schemas.microsoft.com/office/drawing/2014/main" id="{036C1B2F-3B24-4965-9851-42A7DFA0B8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1392391" y="9719484"/>
                    <a:ext cx="900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3" name="TextBox 338">
                    <a:extLst>
                      <a:ext uri="{FF2B5EF4-FFF2-40B4-BE49-F238E27FC236}">
                        <a16:creationId xmlns:a16="http://schemas.microsoft.com/office/drawing/2014/main" id="{C25329FB-398F-4930-87EF-50DE14E75753}"/>
                      </a:ext>
                    </a:extLst>
                  </p:cNvPr>
                  <p:cNvSpPr txBox="1"/>
                  <p:nvPr/>
                </p:nvSpPr>
                <p:spPr>
                  <a:xfrm>
                    <a:off x="4" y="9396319"/>
                    <a:ext cx="1526411" cy="5805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200" dirty="0"/>
                      <a:t>Dataset</a:t>
                    </a:r>
                    <a:endParaRPr lang="de-DE" sz="1200" dirty="0">
                      <a:solidFill>
                        <a:srgbClr val="FFC000"/>
                      </a:solidFill>
                    </a:endParaRPr>
                  </a:p>
                </p:txBody>
              </p:sp>
              <p:pic>
                <p:nvPicPr>
                  <p:cNvPr id="124" name="Graphic 324" descr="Open folder with solid fill">
                    <a:extLst>
                      <a:ext uri="{FF2B5EF4-FFF2-40B4-BE49-F238E27FC236}">
                        <a16:creationId xmlns:a16="http://schemas.microsoft.com/office/drawing/2014/main" id="{88D19AF1-350F-44C7-96BF-ED40452A5F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571191" y="9392882"/>
                    <a:ext cx="653204" cy="653204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21" name="Straight Connector 337">
                  <a:extLst>
                    <a:ext uri="{FF2B5EF4-FFF2-40B4-BE49-F238E27FC236}">
                      <a16:creationId xmlns:a16="http://schemas.microsoft.com/office/drawing/2014/main" id="{52088F1F-B36D-4191-8766-4051C2759E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06502" y="3364069"/>
                  <a:ext cx="42940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" name="Gruppieren 403">
              <a:extLst>
                <a:ext uri="{FF2B5EF4-FFF2-40B4-BE49-F238E27FC236}">
                  <a16:creationId xmlns:a16="http://schemas.microsoft.com/office/drawing/2014/main" id="{82C40827-86FD-4FF6-A823-00172E150706}"/>
                </a:ext>
              </a:extLst>
            </p:cNvPr>
            <p:cNvGrpSpPr/>
            <p:nvPr/>
          </p:nvGrpSpPr>
          <p:grpSpPr>
            <a:xfrm>
              <a:off x="8545307" y="4240726"/>
              <a:ext cx="2983754" cy="944073"/>
              <a:chOff x="5386439" y="3752716"/>
              <a:chExt cx="2983754" cy="944073"/>
            </a:xfrm>
          </p:grpSpPr>
          <p:cxnSp>
            <p:nvCxnSpPr>
              <p:cNvPr id="101" name="Straight Connector 336">
                <a:extLst>
                  <a:ext uri="{FF2B5EF4-FFF2-40B4-BE49-F238E27FC236}">
                    <a16:creationId xmlns:a16="http://schemas.microsoft.com/office/drawing/2014/main" id="{1978D4FC-5CD5-4D26-A65B-4320DE5175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279" y="3999732"/>
                <a:ext cx="0" cy="504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331">
                <a:extLst>
                  <a:ext uri="{FF2B5EF4-FFF2-40B4-BE49-F238E27FC236}">
                    <a16:creationId xmlns:a16="http://schemas.microsoft.com/office/drawing/2014/main" id="{BB713659-C877-4A4E-8EF0-E1357ED11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6439" y="3908545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332">
                <a:extLst>
                  <a:ext uri="{FF2B5EF4-FFF2-40B4-BE49-F238E27FC236}">
                    <a16:creationId xmlns:a16="http://schemas.microsoft.com/office/drawing/2014/main" id="{F128CFDA-52EC-443D-9D48-3C491FD1AF75}"/>
                  </a:ext>
                </a:extLst>
              </p:cNvPr>
              <p:cNvSpPr txBox="1"/>
              <p:nvPr/>
            </p:nvSpPr>
            <p:spPr>
              <a:xfrm>
                <a:off x="6040243" y="3754356"/>
                <a:ext cx="2121224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&lt;Workflow Name&gt;</a:t>
                </a:r>
                <a:endParaRPr lang="de-DE" sz="1200" dirty="0"/>
              </a:p>
            </p:txBody>
          </p:sp>
          <p:pic>
            <p:nvPicPr>
              <p:cNvPr id="104" name="Graphic 320" descr="Open folder with solid fill">
                <a:extLst>
                  <a:ext uri="{FF2B5EF4-FFF2-40B4-BE49-F238E27FC236}">
                    <a16:creationId xmlns:a16="http://schemas.microsoft.com/office/drawing/2014/main" id="{D6A8EBEA-0085-4745-9E75-67FF9E5E07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773308" y="3752716"/>
                <a:ext cx="311657" cy="311657"/>
              </a:xfrm>
              <a:prstGeom prst="rect">
                <a:avLst/>
              </a:prstGeom>
            </p:spPr>
          </p:pic>
          <p:grpSp>
            <p:nvGrpSpPr>
              <p:cNvPr id="105" name="Gruppieren 397">
                <a:extLst>
                  <a:ext uri="{FF2B5EF4-FFF2-40B4-BE49-F238E27FC236}">
                    <a16:creationId xmlns:a16="http://schemas.microsoft.com/office/drawing/2014/main" id="{546E9AED-CB8D-4E7D-A2E0-A7727A59111B}"/>
                  </a:ext>
                </a:extLst>
              </p:cNvPr>
              <p:cNvGrpSpPr/>
              <p:nvPr/>
            </p:nvGrpSpPr>
            <p:grpSpPr>
              <a:xfrm>
                <a:off x="5906502" y="4075701"/>
                <a:ext cx="1753334" cy="286434"/>
                <a:chOff x="5906502" y="4122836"/>
                <a:chExt cx="1753334" cy="286434"/>
              </a:xfrm>
            </p:grpSpPr>
            <p:cxnSp>
              <p:nvCxnSpPr>
                <p:cNvPr id="110" name="Straight Connector 337">
                  <a:extLst>
                    <a:ext uri="{FF2B5EF4-FFF2-40B4-BE49-F238E27FC236}">
                      <a16:creationId xmlns:a16="http://schemas.microsoft.com/office/drawing/2014/main" id="{2B4FF363-2F32-4C6C-AF41-339A50D259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06502" y="4263833"/>
                  <a:ext cx="42940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TextBox 447">
                  <a:extLst>
                    <a:ext uri="{FF2B5EF4-FFF2-40B4-BE49-F238E27FC236}">
                      <a16:creationId xmlns:a16="http://schemas.microsoft.com/office/drawing/2014/main" id="{BA11B570-9655-486B-8931-0FB3377B7C26}"/>
                    </a:ext>
                  </a:extLst>
                </p:cNvPr>
                <p:cNvSpPr txBox="1"/>
                <p:nvPr/>
              </p:nvSpPr>
              <p:spPr>
                <a:xfrm>
                  <a:off x="6434596" y="4124668"/>
                  <a:ext cx="122524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Script/Code/…</a:t>
                  </a:r>
                  <a:endParaRPr lang="de-DE" sz="1200" dirty="0"/>
                </a:p>
              </p:txBody>
            </p:sp>
            <p:sp>
              <p:nvSpPr>
                <p:cNvPr id="112" name="Freeform: Shape 450">
                  <a:extLst>
                    <a:ext uri="{FF2B5EF4-FFF2-40B4-BE49-F238E27FC236}">
                      <a16:creationId xmlns:a16="http://schemas.microsoft.com/office/drawing/2014/main" id="{781B7244-A933-4F0C-B2D2-CAA4EEFDEB96}"/>
                    </a:ext>
                  </a:extLst>
                </p:cNvPr>
                <p:cNvSpPr/>
                <p:nvPr/>
              </p:nvSpPr>
              <p:spPr>
                <a:xfrm>
                  <a:off x="6237427" y="4176861"/>
                  <a:ext cx="179460" cy="173945"/>
                </a:xfrm>
                <a:prstGeom prst="rect">
                  <a:avLst/>
                </a:prstGeom>
                <a:solidFill>
                  <a:srgbClr val="5B9BD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e-DE" sz="1200"/>
                </a:p>
              </p:txBody>
            </p:sp>
            <p:pic>
              <p:nvPicPr>
                <p:cNvPr id="113" name="Graphic 358" descr="Web design outline">
                  <a:extLst>
                    <a:ext uri="{FF2B5EF4-FFF2-40B4-BE49-F238E27FC236}">
                      <a16:creationId xmlns:a16="http://schemas.microsoft.com/office/drawing/2014/main" id="{F8337D88-D68B-4D3D-8BFA-14251AE4E2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11714" y="4122836"/>
                  <a:ext cx="232192" cy="286434"/>
                </a:xfrm>
                <a:prstGeom prst="rect">
                  <a:avLst/>
                </a:prstGeom>
              </p:spPr>
            </p:pic>
          </p:grpSp>
          <p:grpSp>
            <p:nvGrpSpPr>
              <p:cNvPr id="106" name="Gruppieren 398">
                <a:extLst>
                  <a:ext uri="{FF2B5EF4-FFF2-40B4-BE49-F238E27FC236}">
                    <a16:creationId xmlns:a16="http://schemas.microsoft.com/office/drawing/2014/main" id="{76C6312A-CDD8-4290-9116-429C923C5263}"/>
                  </a:ext>
                </a:extLst>
              </p:cNvPr>
              <p:cNvGrpSpPr/>
              <p:nvPr/>
            </p:nvGrpSpPr>
            <p:grpSpPr>
              <a:xfrm>
                <a:off x="5903862" y="4310215"/>
                <a:ext cx="2466331" cy="386574"/>
                <a:chOff x="5903862" y="4404485"/>
                <a:chExt cx="2466331" cy="386574"/>
              </a:xfrm>
            </p:grpSpPr>
            <p:sp>
              <p:nvSpPr>
                <p:cNvPr id="107" name="TextBox 447">
                  <a:extLst>
                    <a:ext uri="{FF2B5EF4-FFF2-40B4-BE49-F238E27FC236}">
                      <a16:creationId xmlns:a16="http://schemas.microsoft.com/office/drawing/2014/main" id="{3F866CE4-4631-4CB5-81E1-EE1EE6E695B5}"/>
                    </a:ext>
                  </a:extLst>
                </p:cNvPr>
                <p:cNvSpPr txBox="1"/>
                <p:nvPr/>
              </p:nvSpPr>
              <p:spPr>
                <a:xfrm>
                  <a:off x="6434597" y="4471077"/>
                  <a:ext cx="19355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CWL</a:t>
                  </a:r>
                  <a:endParaRPr lang="de-DE" sz="1200" dirty="0"/>
                </a:p>
              </p:txBody>
            </p:sp>
            <p:cxnSp>
              <p:nvCxnSpPr>
                <p:cNvPr id="108" name="Straight Connector 344">
                  <a:extLst>
                    <a:ext uri="{FF2B5EF4-FFF2-40B4-BE49-F238E27FC236}">
                      <a16:creationId xmlns:a16="http://schemas.microsoft.com/office/drawing/2014/main" id="{BD1BD6E4-7BA2-41C7-843F-0CCC54EE1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03862" y="4597772"/>
                  <a:ext cx="41223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09" name="Picture 2">
                  <a:extLst>
                    <a:ext uri="{FF2B5EF4-FFF2-40B4-BE49-F238E27FC236}">
                      <a16:creationId xmlns:a16="http://schemas.microsoft.com/office/drawing/2014/main" id="{0DAB944A-C795-4739-9DDD-278836A713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5">
                  <a:duotone>
                    <a:prstClr val="black"/>
                    <a:schemeClr val="accent5">
                      <a:tint val="45000"/>
                      <a:satMod val="400000"/>
                    </a:schemeClr>
                  </a:duotone>
                </a:blip>
                <a:srcRect l="62968" t="81511" r="32410" b="11197"/>
                <a:stretch/>
              </p:blipFill>
              <p:spPr>
                <a:xfrm>
                  <a:off x="6238101" y="4404485"/>
                  <a:ext cx="181536" cy="38657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4" name="Gruppieren 402">
              <a:extLst>
                <a:ext uri="{FF2B5EF4-FFF2-40B4-BE49-F238E27FC236}">
                  <a16:creationId xmlns:a16="http://schemas.microsoft.com/office/drawing/2014/main" id="{215227A0-1957-415A-9994-0B3DC185064C}"/>
                </a:ext>
              </a:extLst>
            </p:cNvPr>
            <p:cNvGrpSpPr/>
            <p:nvPr/>
          </p:nvGrpSpPr>
          <p:grpSpPr>
            <a:xfrm>
              <a:off x="8545307" y="5436344"/>
              <a:ext cx="2779574" cy="939331"/>
              <a:chOff x="5386439" y="4884109"/>
              <a:chExt cx="2779574" cy="939331"/>
            </a:xfrm>
          </p:grpSpPr>
          <p:cxnSp>
            <p:nvCxnSpPr>
              <p:cNvPr id="88" name="Straight Connector 336">
                <a:extLst>
                  <a:ext uri="{FF2B5EF4-FFF2-40B4-BE49-F238E27FC236}">
                    <a16:creationId xmlns:a16="http://schemas.microsoft.com/office/drawing/2014/main" id="{248472D5-C0A1-48CD-AD5D-7476BA81B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279" y="5131671"/>
                <a:ext cx="0" cy="504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331">
                <a:extLst>
                  <a:ext uri="{FF2B5EF4-FFF2-40B4-BE49-F238E27FC236}">
                    <a16:creationId xmlns:a16="http://schemas.microsoft.com/office/drawing/2014/main" id="{6723960B-B625-4EE1-B964-A2ACEE617E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6439" y="5048202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332">
                <a:extLst>
                  <a:ext uri="{FF2B5EF4-FFF2-40B4-BE49-F238E27FC236}">
                    <a16:creationId xmlns:a16="http://schemas.microsoft.com/office/drawing/2014/main" id="{17D7398F-47DD-4011-AB19-BE9F5156D9C2}"/>
                  </a:ext>
                </a:extLst>
              </p:cNvPr>
              <p:cNvSpPr txBox="1"/>
              <p:nvPr/>
            </p:nvSpPr>
            <p:spPr>
              <a:xfrm>
                <a:off x="6044788" y="4884109"/>
                <a:ext cx="2121225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&lt;Run Name&gt;</a:t>
                </a:r>
                <a:endParaRPr lang="de-DE" sz="1200" dirty="0"/>
              </a:p>
            </p:txBody>
          </p:sp>
          <p:pic>
            <p:nvPicPr>
              <p:cNvPr id="91" name="Graphic 320" descr="Open folder with solid fill">
                <a:extLst>
                  <a:ext uri="{FF2B5EF4-FFF2-40B4-BE49-F238E27FC236}">
                    <a16:creationId xmlns:a16="http://schemas.microsoft.com/office/drawing/2014/main" id="{303F7C4F-5D3B-4ADD-A856-9BAF0278B7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773308" y="4888653"/>
                <a:ext cx="311657" cy="311657"/>
              </a:xfrm>
              <a:prstGeom prst="rect">
                <a:avLst/>
              </a:prstGeom>
            </p:spPr>
          </p:pic>
          <p:grpSp>
            <p:nvGrpSpPr>
              <p:cNvPr id="92" name="Gruppieren 399">
                <a:extLst>
                  <a:ext uri="{FF2B5EF4-FFF2-40B4-BE49-F238E27FC236}">
                    <a16:creationId xmlns:a16="http://schemas.microsoft.com/office/drawing/2014/main" id="{02DB45D0-EF28-4A4C-AD03-FEEC3A99C056}"/>
                  </a:ext>
                </a:extLst>
              </p:cNvPr>
              <p:cNvGrpSpPr/>
              <p:nvPr/>
            </p:nvGrpSpPr>
            <p:grpSpPr>
              <a:xfrm>
                <a:off x="5906502" y="5200920"/>
                <a:ext cx="1671075" cy="276999"/>
                <a:chOff x="5906502" y="5248055"/>
                <a:chExt cx="1671075" cy="276999"/>
              </a:xfrm>
            </p:grpSpPr>
            <p:cxnSp>
              <p:nvCxnSpPr>
                <p:cNvPr id="97" name="Straight Connector 337">
                  <a:extLst>
                    <a:ext uri="{FF2B5EF4-FFF2-40B4-BE49-F238E27FC236}">
                      <a16:creationId xmlns:a16="http://schemas.microsoft.com/office/drawing/2014/main" id="{7A490F6A-F203-43AC-BBAB-3FA6DFF719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06502" y="5384177"/>
                  <a:ext cx="42940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Freeform: Shape 450">
                  <a:extLst>
                    <a:ext uri="{FF2B5EF4-FFF2-40B4-BE49-F238E27FC236}">
                      <a16:creationId xmlns:a16="http://schemas.microsoft.com/office/drawing/2014/main" id="{3D169BEE-92DE-4C01-AEFC-1E4815B022B0}"/>
                    </a:ext>
                  </a:extLst>
                </p:cNvPr>
                <p:cNvSpPr/>
                <p:nvPr/>
              </p:nvSpPr>
              <p:spPr>
                <a:xfrm>
                  <a:off x="6257748" y="5289500"/>
                  <a:ext cx="143141" cy="189355"/>
                </a:xfrm>
                <a:custGeom>
                  <a:avLst/>
                  <a:gdLst>
                    <a:gd name="connsiteX0" fmla="*/ 0 w 300011"/>
                    <a:gd name="connsiteY0" fmla="*/ 0 h 396870"/>
                    <a:gd name="connsiteX1" fmla="*/ 187596 w 300011"/>
                    <a:gd name="connsiteY1" fmla="*/ 0 h 396870"/>
                    <a:gd name="connsiteX2" fmla="*/ 300011 w 300011"/>
                    <a:gd name="connsiteY2" fmla="*/ 111088 h 396870"/>
                    <a:gd name="connsiteX3" fmla="*/ 300011 w 300011"/>
                    <a:gd name="connsiteY3" fmla="*/ 396870 h 396870"/>
                    <a:gd name="connsiteX4" fmla="*/ 0 w 300011"/>
                    <a:gd name="connsiteY4" fmla="*/ 396870 h 396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0011" h="396870">
                      <a:moveTo>
                        <a:pt x="0" y="0"/>
                      </a:moveTo>
                      <a:lnTo>
                        <a:pt x="187596" y="0"/>
                      </a:lnTo>
                      <a:lnTo>
                        <a:pt x="300011" y="111088"/>
                      </a:lnTo>
                      <a:lnTo>
                        <a:pt x="300011" y="396870"/>
                      </a:lnTo>
                      <a:lnTo>
                        <a:pt x="0" y="396870"/>
                      </a:lnTo>
                      <a:close/>
                    </a:path>
                  </a:pathLst>
                </a:custGeom>
                <a:solidFill>
                  <a:srgbClr val="C21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e-DE" sz="1200"/>
                </a:p>
              </p:txBody>
            </p:sp>
            <p:pic>
              <p:nvPicPr>
                <p:cNvPr id="99" name="Graphic 13" descr="Paper outline">
                  <a:extLst>
                    <a:ext uri="{FF2B5EF4-FFF2-40B4-BE49-F238E27FC236}">
                      <a16:creationId xmlns:a16="http://schemas.microsoft.com/office/drawing/2014/main" id="{AF29A65B-56FA-47A8-A5D7-5574089779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11714" y="5270218"/>
                  <a:ext cx="235759" cy="235759"/>
                </a:xfrm>
                <a:prstGeom prst="rect">
                  <a:avLst/>
                </a:prstGeom>
              </p:spPr>
            </p:pic>
            <p:sp>
              <p:nvSpPr>
                <p:cNvPr id="100" name="TextBox 447">
                  <a:extLst>
                    <a:ext uri="{FF2B5EF4-FFF2-40B4-BE49-F238E27FC236}">
                      <a16:creationId xmlns:a16="http://schemas.microsoft.com/office/drawing/2014/main" id="{3AFD2BDD-18D3-44C4-A84B-C0FCFB168DC0}"/>
                    </a:ext>
                  </a:extLst>
                </p:cNvPr>
                <p:cNvSpPr txBox="1"/>
                <p:nvPr/>
              </p:nvSpPr>
              <p:spPr>
                <a:xfrm>
                  <a:off x="6425577" y="5248055"/>
                  <a:ext cx="1152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Run Result</a:t>
                  </a:r>
                  <a:endParaRPr lang="de-DE" sz="1200" dirty="0"/>
                </a:p>
              </p:txBody>
            </p:sp>
          </p:grpSp>
          <p:grpSp>
            <p:nvGrpSpPr>
              <p:cNvPr id="93" name="Gruppieren 400">
                <a:extLst>
                  <a:ext uri="{FF2B5EF4-FFF2-40B4-BE49-F238E27FC236}">
                    <a16:creationId xmlns:a16="http://schemas.microsoft.com/office/drawing/2014/main" id="{201703F6-C095-47CF-A843-BDE5B7CE8F03}"/>
                  </a:ext>
                </a:extLst>
              </p:cNvPr>
              <p:cNvGrpSpPr/>
              <p:nvPr/>
            </p:nvGrpSpPr>
            <p:grpSpPr>
              <a:xfrm>
                <a:off x="5903862" y="5436867"/>
                <a:ext cx="2079501" cy="386573"/>
                <a:chOff x="5903862" y="5531137"/>
                <a:chExt cx="2079501" cy="386573"/>
              </a:xfrm>
            </p:grpSpPr>
            <p:cxnSp>
              <p:nvCxnSpPr>
                <p:cNvPr id="94" name="Straight Connector 344">
                  <a:extLst>
                    <a:ext uri="{FF2B5EF4-FFF2-40B4-BE49-F238E27FC236}">
                      <a16:creationId xmlns:a16="http://schemas.microsoft.com/office/drawing/2014/main" id="{80E60B7A-5D58-4BB4-B6AD-0968DD00A4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03862" y="5729037"/>
                  <a:ext cx="41223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447">
                  <a:extLst>
                    <a:ext uri="{FF2B5EF4-FFF2-40B4-BE49-F238E27FC236}">
                      <a16:creationId xmlns:a16="http://schemas.microsoft.com/office/drawing/2014/main" id="{5725961F-452D-4A5F-9232-62257F8C52C8}"/>
                    </a:ext>
                  </a:extLst>
                </p:cNvPr>
                <p:cNvSpPr txBox="1"/>
                <p:nvPr/>
              </p:nvSpPr>
              <p:spPr>
                <a:xfrm>
                  <a:off x="6439610" y="5602807"/>
                  <a:ext cx="15437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CWL</a:t>
                  </a:r>
                  <a:endParaRPr lang="de-DE" sz="1200" dirty="0"/>
                </a:p>
              </p:txBody>
            </p:sp>
            <p:pic>
              <p:nvPicPr>
                <p:cNvPr id="96" name="Picture 2">
                  <a:extLst>
                    <a:ext uri="{FF2B5EF4-FFF2-40B4-BE49-F238E27FC236}">
                      <a16:creationId xmlns:a16="http://schemas.microsoft.com/office/drawing/2014/main" id="{8B7BE691-78D5-4227-8DE1-46914C9A15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5">
                  <a:duotone>
                    <a:prstClr val="black"/>
                    <a:srgbClr val="C21F3A">
                      <a:tint val="45000"/>
                      <a:satMod val="400000"/>
                    </a:srgbClr>
                  </a:duotone>
                </a:blip>
                <a:srcRect l="62968" t="81511" r="32410" b="11197"/>
                <a:stretch/>
              </p:blipFill>
              <p:spPr>
                <a:xfrm>
                  <a:off x="6246974" y="5531137"/>
                  <a:ext cx="181536" cy="38657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Gruppieren 410">
              <a:extLst>
                <a:ext uri="{FF2B5EF4-FFF2-40B4-BE49-F238E27FC236}">
                  <a16:creationId xmlns:a16="http://schemas.microsoft.com/office/drawing/2014/main" id="{00AC6F1B-8D6A-463A-BA6C-7BBBAB0B3EE1}"/>
                </a:ext>
              </a:extLst>
            </p:cNvPr>
            <p:cNvGrpSpPr/>
            <p:nvPr/>
          </p:nvGrpSpPr>
          <p:grpSpPr>
            <a:xfrm>
              <a:off x="8210988" y="871812"/>
              <a:ext cx="1255231" cy="761073"/>
              <a:chOff x="2196296" y="755304"/>
              <a:chExt cx="1255231" cy="761073"/>
            </a:xfrm>
          </p:grpSpPr>
          <p:grpSp>
            <p:nvGrpSpPr>
              <p:cNvPr id="79" name="Gruppieren 394">
                <a:extLst>
                  <a:ext uri="{FF2B5EF4-FFF2-40B4-BE49-F238E27FC236}">
                    <a16:creationId xmlns:a16="http://schemas.microsoft.com/office/drawing/2014/main" id="{C756BC8F-F814-4028-83A9-07C569615AAE}"/>
                  </a:ext>
                </a:extLst>
              </p:cNvPr>
              <p:cNvGrpSpPr/>
              <p:nvPr/>
            </p:nvGrpSpPr>
            <p:grpSpPr>
              <a:xfrm>
                <a:off x="2196296" y="755304"/>
                <a:ext cx="1255231" cy="412361"/>
                <a:chOff x="2196296" y="755304"/>
                <a:chExt cx="1255231" cy="412361"/>
              </a:xfrm>
            </p:grpSpPr>
            <p:grpSp>
              <p:nvGrpSpPr>
                <p:cNvPr id="83" name="Group 321">
                  <a:extLst>
                    <a:ext uri="{FF2B5EF4-FFF2-40B4-BE49-F238E27FC236}">
                      <a16:creationId xmlns:a16="http://schemas.microsoft.com/office/drawing/2014/main" id="{ACA54513-D1DD-4639-A35C-28DDE405E9AB}"/>
                    </a:ext>
                  </a:extLst>
                </p:cNvPr>
                <p:cNvGrpSpPr/>
                <p:nvPr/>
              </p:nvGrpSpPr>
              <p:grpSpPr>
                <a:xfrm>
                  <a:off x="2359551" y="871477"/>
                  <a:ext cx="286601" cy="237165"/>
                  <a:chOff x="5085481" y="2862781"/>
                  <a:chExt cx="1227461" cy="1168495"/>
                </a:xfrm>
              </p:grpSpPr>
              <p:sp>
                <p:nvSpPr>
                  <p:cNvPr id="86" name="Freeform: Shape 322">
                    <a:extLst>
                      <a:ext uri="{FF2B5EF4-FFF2-40B4-BE49-F238E27FC236}">
                        <a16:creationId xmlns:a16="http://schemas.microsoft.com/office/drawing/2014/main" id="{E5A27389-123E-4705-A73F-83DFD1C843A8}"/>
                      </a:ext>
                    </a:extLst>
                  </p:cNvPr>
                  <p:cNvSpPr/>
                  <p:nvPr/>
                </p:nvSpPr>
                <p:spPr>
                  <a:xfrm>
                    <a:off x="5185521" y="2862781"/>
                    <a:ext cx="1127421" cy="1018228"/>
                  </a:xfrm>
                  <a:custGeom>
                    <a:avLst/>
                    <a:gdLst>
                      <a:gd name="connsiteX0" fmla="*/ 68184 w 2589719"/>
                      <a:gd name="connsiteY0" fmla="*/ 1745002 h 2136997"/>
                      <a:gd name="connsiteX1" fmla="*/ 2870 w 2589719"/>
                      <a:gd name="connsiteY1" fmla="*/ 1745002 h 2136997"/>
                      <a:gd name="connsiteX2" fmla="*/ 161490 w 2589719"/>
                      <a:gd name="connsiteY2" fmla="*/ 905247 h 2136997"/>
                      <a:gd name="connsiteX3" fmla="*/ 609359 w 2589719"/>
                      <a:gd name="connsiteY3" fmla="*/ 364072 h 2136997"/>
                      <a:gd name="connsiteX4" fmla="*/ 1299825 w 2589719"/>
                      <a:gd name="connsiteY4" fmla="*/ 205451 h 2136997"/>
                      <a:gd name="connsiteX5" fmla="*/ 1999621 w 2589719"/>
                      <a:gd name="connsiteY5" fmla="*/ 186790 h 2136997"/>
                      <a:gd name="connsiteX6" fmla="*/ 2522135 w 2589719"/>
                      <a:gd name="connsiteY6" fmla="*/ 178 h 2136997"/>
                      <a:gd name="connsiteX7" fmla="*/ 2578119 w 2589719"/>
                      <a:gd name="connsiteY7" fmla="*/ 224112 h 2136997"/>
                      <a:gd name="connsiteX8" fmla="*/ 2475482 w 2589719"/>
                      <a:gd name="connsiteY8" fmla="*/ 765288 h 2136997"/>
                      <a:gd name="connsiteX9" fmla="*/ 2074265 w 2589719"/>
                      <a:gd name="connsiteY9" fmla="*/ 1605043 h 2136997"/>
                      <a:gd name="connsiteX10" fmla="*/ 1579743 w 2589719"/>
                      <a:gd name="connsiteY10" fmla="*/ 1987598 h 2136997"/>
                      <a:gd name="connsiteX11" fmla="*/ 870616 w 2589719"/>
                      <a:gd name="connsiteY11" fmla="*/ 2136888 h 2136997"/>
                      <a:gd name="connsiteX12" fmla="*/ 180151 w 2589719"/>
                      <a:gd name="connsiteY12" fmla="*/ 1968937 h 2136997"/>
                      <a:gd name="connsiteX13" fmla="*/ 68184 w 2589719"/>
                      <a:gd name="connsiteY13" fmla="*/ 1745002 h 2136997"/>
                      <a:gd name="connsiteX0" fmla="*/ 12856 w 2534391"/>
                      <a:gd name="connsiteY0" fmla="*/ 1745002 h 2136997"/>
                      <a:gd name="connsiteX1" fmla="*/ 12856 w 2534391"/>
                      <a:gd name="connsiteY1" fmla="*/ 1418431 h 2136997"/>
                      <a:gd name="connsiteX2" fmla="*/ 106162 w 2534391"/>
                      <a:gd name="connsiteY2" fmla="*/ 905247 h 2136997"/>
                      <a:gd name="connsiteX3" fmla="*/ 554031 w 2534391"/>
                      <a:gd name="connsiteY3" fmla="*/ 364072 h 2136997"/>
                      <a:gd name="connsiteX4" fmla="*/ 1244497 w 2534391"/>
                      <a:gd name="connsiteY4" fmla="*/ 205451 h 2136997"/>
                      <a:gd name="connsiteX5" fmla="*/ 1944293 w 2534391"/>
                      <a:gd name="connsiteY5" fmla="*/ 186790 h 2136997"/>
                      <a:gd name="connsiteX6" fmla="*/ 2466807 w 2534391"/>
                      <a:gd name="connsiteY6" fmla="*/ 178 h 2136997"/>
                      <a:gd name="connsiteX7" fmla="*/ 2522791 w 2534391"/>
                      <a:gd name="connsiteY7" fmla="*/ 224112 h 2136997"/>
                      <a:gd name="connsiteX8" fmla="*/ 2420154 w 2534391"/>
                      <a:gd name="connsiteY8" fmla="*/ 765288 h 2136997"/>
                      <a:gd name="connsiteX9" fmla="*/ 2018937 w 2534391"/>
                      <a:gd name="connsiteY9" fmla="*/ 1605043 h 2136997"/>
                      <a:gd name="connsiteX10" fmla="*/ 1524415 w 2534391"/>
                      <a:gd name="connsiteY10" fmla="*/ 1987598 h 2136997"/>
                      <a:gd name="connsiteX11" fmla="*/ 815288 w 2534391"/>
                      <a:gd name="connsiteY11" fmla="*/ 2136888 h 2136997"/>
                      <a:gd name="connsiteX12" fmla="*/ 124823 w 2534391"/>
                      <a:gd name="connsiteY12" fmla="*/ 1968937 h 2136997"/>
                      <a:gd name="connsiteX13" fmla="*/ 12856 w 2534391"/>
                      <a:gd name="connsiteY13" fmla="*/ 1745002 h 2136997"/>
                      <a:gd name="connsiteX0" fmla="*/ 12856 w 2534391"/>
                      <a:gd name="connsiteY0" fmla="*/ 1745002 h 2136997"/>
                      <a:gd name="connsiteX1" fmla="*/ 12856 w 2534391"/>
                      <a:gd name="connsiteY1" fmla="*/ 1418431 h 2136997"/>
                      <a:gd name="connsiteX2" fmla="*/ 106162 w 2534391"/>
                      <a:gd name="connsiteY2" fmla="*/ 905247 h 2136997"/>
                      <a:gd name="connsiteX3" fmla="*/ 554031 w 2534391"/>
                      <a:gd name="connsiteY3" fmla="*/ 364072 h 2136997"/>
                      <a:gd name="connsiteX4" fmla="*/ 1244497 w 2534391"/>
                      <a:gd name="connsiteY4" fmla="*/ 205451 h 2136997"/>
                      <a:gd name="connsiteX5" fmla="*/ 1944293 w 2534391"/>
                      <a:gd name="connsiteY5" fmla="*/ 186790 h 2136997"/>
                      <a:gd name="connsiteX6" fmla="*/ 2466807 w 2534391"/>
                      <a:gd name="connsiteY6" fmla="*/ 178 h 2136997"/>
                      <a:gd name="connsiteX7" fmla="*/ 2522791 w 2534391"/>
                      <a:gd name="connsiteY7" fmla="*/ 224112 h 2136997"/>
                      <a:gd name="connsiteX8" fmla="*/ 2420154 w 2534391"/>
                      <a:gd name="connsiteY8" fmla="*/ 765288 h 2136997"/>
                      <a:gd name="connsiteX9" fmla="*/ 2018937 w 2534391"/>
                      <a:gd name="connsiteY9" fmla="*/ 1605043 h 2136997"/>
                      <a:gd name="connsiteX10" fmla="*/ 1524415 w 2534391"/>
                      <a:gd name="connsiteY10" fmla="*/ 1987598 h 2136997"/>
                      <a:gd name="connsiteX11" fmla="*/ 815288 w 2534391"/>
                      <a:gd name="connsiteY11" fmla="*/ 2136888 h 2136997"/>
                      <a:gd name="connsiteX12" fmla="*/ 124823 w 2534391"/>
                      <a:gd name="connsiteY12" fmla="*/ 1968937 h 2136997"/>
                      <a:gd name="connsiteX13" fmla="*/ 12856 w 2534391"/>
                      <a:gd name="connsiteY13" fmla="*/ 1745002 h 2136997"/>
                      <a:gd name="connsiteX0" fmla="*/ 7329 w 2528864"/>
                      <a:gd name="connsiteY0" fmla="*/ 1745002 h 2136997"/>
                      <a:gd name="connsiteX1" fmla="*/ 7329 w 2528864"/>
                      <a:gd name="connsiteY1" fmla="*/ 1418431 h 2136997"/>
                      <a:gd name="connsiteX2" fmla="*/ 100635 w 2528864"/>
                      <a:gd name="connsiteY2" fmla="*/ 905247 h 2136997"/>
                      <a:gd name="connsiteX3" fmla="*/ 548504 w 2528864"/>
                      <a:gd name="connsiteY3" fmla="*/ 364072 h 2136997"/>
                      <a:gd name="connsiteX4" fmla="*/ 1238970 w 2528864"/>
                      <a:gd name="connsiteY4" fmla="*/ 205451 h 2136997"/>
                      <a:gd name="connsiteX5" fmla="*/ 1938766 w 2528864"/>
                      <a:gd name="connsiteY5" fmla="*/ 186790 h 2136997"/>
                      <a:gd name="connsiteX6" fmla="*/ 2461280 w 2528864"/>
                      <a:gd name="connsiteY6" fmla="*/ 178 h 2136997"/>
                      <a:gd name="connsiteX7" fmla="*/ 2517264 w 2528864"/>
                      <a:gd name="connsiteY7" fmla="*/ 224112 h 2136997"/>
                      <a:gd name="connsiteX8" fmla="*/ 2414627 w 2528864"/>
                      <a:gd name="connsiteY8" fmla="*/ 765288 h 2136997"/>
                      <a:gd name="connsiteX9" fmla="*/ 2013410 w 2528864"/>
                      <a:gd name="connsiteY9" fmla="*/ 1605043 h 2136997"/>
                      <a:gd name="connsiteX10" fmla="*/ 1518888 w 2528864"/>
                      <a:gd name="connsiteY10" fmla="*/ 1987598 h 2136997"/>
                      <a:gd name="connsiteX11" fmla="*/ 809761 w 2528864"/>
                      <a:gd name="connsiteY11" fmla="*/ 2136888 h 2136997"/>
                      <a:gd name="connsiteX12" fmla="*/ 119296 w 2528864"/>
                      <a:gd name="connsiteY12" fmla="*/ 1968937 h 2136997"/>
                      <a:gd name="connsiteX13" fmla="*/ 18098 w 2528864"/>
                      <a:gd name="connsiteY13" fmla="*/ 1776899 h 2136997"/>
                      <a:gd name="connsiteX14" fmla="*/ 7329 w 2528864"/>
                      <a:gd name="connsiteY14" fmla="*/ 1745002 h 2136997"/>
                      <a:gd name="connsiteX0" fmla="*/ 77730 w 2599265"/>
                      <a:gd name="connsiteY0" fmla="*/ 1745002 h 2136997"/>
                      <a:gd name="connsiteX1" fmla="*/ 77730 w 2599265"/>
                      <a:gd name="connsiteY1" fmla="*/ 1418431 h 2136997"/>
                      <a:gd name="connsiteX2" fmla="*/ 171036 w 2599265"/>
                      <a:gd name="connsiteY2" fmla="*/ 905247 h 2136997"/>
                      <a:gd name="connsiteX3" fmla="*/ 618905 w 2599265"/>
                      <a:gd name="connsiteY3" fmla="*/ 364072 h 2136997"/>
                      <a:gd name="connsiteX4" fmla="*/ 1309371 w 2599265"/>
                      <a:gd name="connsiteY4" fmla="*/ 205451 h 2136997"/>
                      <a:gd name="connsiteX5" fmla="*/ 2009167 w 2599265"/>
                      <a:gd name="connsiteY5" fmla="*/ 186790 h 2136997"/>
                      <a:gd name="connsiteX6" fmla="*/ 2531681 w 2599265"/>
                      <a:gd name="connsiteY6" fmla="*/ 178 h 2136997"/>
                      <a:gd name="connsiteX7" fmla="*/ 2587665 w 2599265"/>
                      <a:gd name="connsiteY7" fmla="*/ 224112 h 2136997"/>
                      <a:gd name="connsiteX8" fmla="*/ 2485028 w 2599265"/>
                      <a:gd name="connsiteY8" fmla="*/ 765288 h 2136997"/>
                      <a:gd name="connsiteX9" fmla="*/ 2083811 w 2599265"/>
                      <a:gd name="connsiteY9" fmla="*/ 1605043 h 2136997"/>
                      <a:gd name="connsiteX10" fmla="*/ 1589289 w 2599265"/>
                      <a:gd name="connsiteY10" fmla="*/ 1987598 h 2136997"/>
                      <a:gd name="connsiteX11" fmla="*/ 880162 w 2599265"/>
                      <a:gd name="connsiteY11" fmla="*/ 2136888 h 2136997"/>
                      <a:gd name="connsiteX12" fmla="*/ 189697 w 2599265"/>
                      <a:gd name="connsiteY12" fmla="*/ 1968937 h 2136997"/>
                      <a:gd name="connsiteX13" fmla="*/ 2774 w 2599265"/>
                      <a:gd name="connsiteY13" fmla="*/ 1905487 h 2136997"/>
                      <a:gd name="connsiteX14" fmla="*/ 77730 w 2599265"/>
                      <a:gd name="connsiteY14" fmla="*/ 1745002 h 2136997"/>
                      <a:gd name="connsiteX0" fmla="*/ 12856 w 2534391"/>
                      <a:gd name="connsiteY0" fmla="*/ 1745002 h 2136997"/>
                      <a:gd name="connsiteX1" fmla="*/ 12856 w 2534391"/>
                      <a:gd name="connsiteY1" fmla="*/ 1418431 h 2136997"/>
                      <a:gd name="connsiteX2" fmla="*/ 106162 w 2534391"/>
                      <a:gd name="connsiteY2" fmla="*/ 905247 h 2136997"/>
                      <a:gd name="connsiteX3" fmla="*/ 554031 w 2534391"/>
                      <a:gd name="connsiteY3" fmla="*/ 364072 h 2136997"/>
                      <a:gd name="connsiteX4" fmla="*/ 1244497 w 2534391"/>
                      <a:gd name="connsiteY4" fmla="*/ 205451 h 2136997"/>
                      <a:gd name="connsiteX5" fmla="*/ 1944293 w 2534391"/>
                      <a:gd name="connsiteY5" fmla="*/ 186790 h 2136997"/>
                      <a:gd name="connsiteX6" fmla="*/ 2466807 w 2534391"/>
                      <a:gd name="connsiteY6" fmla="*/ 178 h 2136997"/>
                      <a:gd name="connsiteX7" fmla="*/ 2522791 w 2534391"/>
                      <a:gd name="connsiteY7" fmla="*/ 224112 h 2136997"/>
                      <a:gd name="connsiteX8" fmla="*/ 2420154 w 2534391"/>
                      <a:gd name="connsiteY8" fmla="*/ 765288 h 2136997"/>
                      <a:gd name="connsiteX9" fmla="*/ 2018937 w 2534391"/>
                      <a:gd name="connsiteY9" fmla="*/ 1605043 h 2136997"/>
                      <a:gd name="connsiteX10" fmla="*/ 1524415 w 2534391"/>
                      <a:gd name="connsiteY10" fmla="*/ 1987598 h 2136997"/>
                      <a:gd name="connsiteX11" fmla="*/ 815288 w 2534391"/>
                      <a:gd name="connsiteY11" fmla="*/ 2136888 h 2136997"/>
                      <a:gd name="connsiteX12" fmla="*/ 124823 w 2534391"/>
                      <a:gd name="connsiteY12" fmla="*/ 1968937 h 2136997"/>
                      <a:gd name="connsiteX13" fmla="*/ 12856 w 2534391"/>
                      <a:gd name="connsiteY13" fmla="*/ 1745002 h 2136997"/>
                      <a:gd name="connsiteX0" fmla="*/ 7990 w 2529525"/>
                      <a:gd name="connsiteY0" fmla="*/ 1745002 h 2136997"/>
                      <a:gd name="connsiteX1" fmla="*/ 7990 w 2529525"/>
                      <a:gd name="connsiteY1" fmla="*/ 1418431 h 2136997"/>
                      <a:gd name="connsiteX2" fmla="*/ 101296 w 2529525"/>
                      <a:gd name="connsiteY2" fmla="*/ 905247 h 2136997"/>
                      <a:gd name="connsiteX3" fmla="*/ 549165 w 2529525"/>
                      <a:gd name="connsiteY3" fmla="*/ 364072 h 2136997"/>
                      <a:gd name="connsiteX4" fmla="*/ 1239631 w 2529525"/>
                      <a:gd name="connsiteY4" fmla="*/ 205451 h 2136997"/>
                      <a:gd name="connsiteX5" fmla="*/ 1939427 w 2529525"/>
                      <a:gd name="connsiteY5" fmla="*/ 186790 h 2136997"/>
                      <a:gd name="connsiteX6" fmla="*/ 2461941 w 2529525"/>
                      <a:gd name="connsiteY6" fmla="*/ 178 h 2136997"/>
                      <a:gd name="connsiteX7" fmla="*/ 2517925 w 2529525"/>
                      <a:gd name="connsiteY7" fmla="*/ 224112 h 2136997"/>
                      <a:gd name="connsiteX8" fmla="*/ 2415288 w 2529525"/>
                      <a:gd name="connsiteY8" fmla="*/ 765288 h 2136997"/>
                      <a:gd name="connsiteX9" fmla="*/ 2014071 w 2529525"/>
                      <a:gd name="connsiteY9" fmla="*/ 1605043 h 2136997"/>
                      <a:gd name="connsiteX10" fmla="*/ 1519549 w 2529525"/>
                      <a:gd name="connsiteY10" fmla="*/ 1987598 h 2136997"/>
                      <a:gd name="connsiteX11" fmla="*/ 810422 w 2529525"/>
                      <a:gd name="connsiteY11" fmla="*/ 2136888 h 2136997"/>
                      <a:gd name="connsiteX12" fmla="*/ 119957 w 2529525"/>
                      <a:gd name="connsiteY12" fmla="*/ 1968937 h 2136997"/>
                      <a:gd name="connsiteX13" fmla="*/ 7990 w 2529525"/>
                      <a:gd name="connsiteY13" fmla="*/ 1745002 h 2136997"/>
                      <a:gd name="connsiteX0" fmla="*/ 7990 w 2529525"/>
                      <a:gd name="connsiteY0" fmla="*/ 1745002 h 2136997"/>
                      <a:gd name="connsiteX1" fmla="*/ 7990 w 2529525"/>
                      <a:gd name="connsiteY1" fmla="*/ 1418431 h 2136997"/>
                      <a:gd name="connsiteX2" fmla="*/ 101296 w 2529525"/>
                      <a:gd name="connsiteY2" fmla="*/ 905247 h 2136997"/>
                      <a:gd name="connsiteX3" fmla="*/ 549165 w 2529525"/>
                      <a:gd name="connsiteY3" fmla="*/ 364072 h 2136997"/>
                      <a:gd name="connsiteX4" fmla="*/ 1239631 w 2529525"/>
                      <a:gd name="connsiteY4" fmla="*/ 205451 h 2136997"/>
                      <a:gd name="connsiteX5" fmla="*/ 1939427 w 2529525"/>
                      <a:gd name="connsiteY5" fmla="*/ 186790 h 2136997"/>
                      <a:gd name="connsiteX6" fmla="*/ 2461941 w 2529525"/>
                      <a:gd name="connsiteY6" fmla="*/ 178 h 2136997"/>
                      <a:gd name="connsiteX7" fmla="*/ 2517925 w 2529525"/>
                      <a:gd name="connsiteY7" fmla="*/ 224112 h 2136997"/>
                      <a:gd name="connsiteX8" fmla="*/ 2415288 w 2529525"/>
                      <a:gd name="connsiteY8" fmla="*/ 765288 h 2136997"/>
                      <a:gd name="connsiteX9" fmla="*/ 2014071 w 2529525"/>
                      <a:gd name="connsiteY9" fmla="*/ 1605043 h 2136997"/>
                      <a:gd name="connsiteX10" fmla="*/ 1519549 w 2529525"/>
                      <a:gd name="connsiteY10" fmla="*/ 1987598 h 2136997"/>
                      <a:gd name="connsiteX11" fmla="*/ 810422 w 2529525"/>
                      <a:gd name="connsiteY11" fmla="*/ 2136888 h 2136997"/>
                      <a:gd name="connsiteX12" fmla="*/ 119957 w 2529525"/>
                      <a:gd name="connsiteY12" fmla="*/ 1968937 h 2136997"/>
                      <a:gd name="connsiteX13" fmla="*/ 7990 w 2529525"/>
                      <a:gd name="connsiteY13" fmla="*/ 1745002 h 2136997"/>
                      <a:gd name="connsiteX0" fmla="*/ 17396 w 2538931"/>
                      <a:gd name="connsiteY0" fmla="*/ 1745002 h 2136997"/>
                      <a:gd name="connsiteX1" fmla="*/ 17396 w 2538931"/>
                      <a:gd name="connsiteY1" fmla="*/ 1418431 h 2136997"/>
                      <a:gd name="connsiteX2" fmla="*/ 110702 w 2538931"/>
                      <a:gd name="connsiteY2" fmla="*/ 905247 h 2136997"/>
                      <a:gd name="connsiteX3" fmla="*/ 558571 w 2538931"/>
                      <a:gd name="connsiteY3" fmla="*/ 364072 h 2136997"/>
                      <a:gd name="connsiteX4" fmla="*/ 1249037 w 2538931"/>
                      <a:gd name="connsiteY4" fmla="*/ 205451 h 2136997"/>
                      <a:gd name="connsiteX5" fmla="*/ 1948833 w 2538931"/>
                      <a:gd name="connsiteY5" fmla="*/ 186790 h 2136997"/>
                      <a:gd name="connsiteX6" fmla="*/ 2471347 w 2538931"/>
                      <a:gd name="connsiteY6" fmla="*/ 178 h 2136997"/>
                      <a:gd name="connsiteX7" fmla="*/ 2527331 w 2538931"/>
                      <a:gd name="connsiteY7" fmla="*/ 224112 h 2136997"/>
                      <a:gd name="connsiteX8" fmla="*/ 2424694 w 2538931"/>
                      <a:gd name="connsiteY8" fmla="*/ 765288 h 2136997"/>
                      <a:gd name="connsiteX9" fmla="*/ 2023477 w 2538931"/>
                      <a:gd name="connsiteY9" fmla="*/ 1605043 h 2136997"/>
                      <a:gd name="connsiteX10" fmla="*/ 1528955 w 2538931"/>
                      <a:gd name="connsiteY10" fmla="*/ 1987598 h 2136997"/>
                      <a:gd name="connsiteX11" fmla="*/ 819828 w 2538931"/>
                      <a:gd name="connsiteY11" fmla="*/ 2136888 h 2136997"/>
                      <a:gd name="connsiteX12" fmla="*/ 196038 w 2538931"/>
                      <a:gd name="connsiteY12" fmla="*/ 2026087 h 2136997"/>
                      <a:gd name="connsiteX13" fmla="*/ 17396 w 2538931"/>
                      <a:gd name="connsiteY13" fmla="*/ 1745002 h 2136997"/>
                      <a:gd name="connsiteX0" fmla="*/ 63048 w 2584583"/>
                      <a:gd name="connsiteY0" fmla="*/ 1745002 h 2136997"/>
                      <a:gd name="connsiteX1" fmla="*/ 63048 w 2584583"/>
                      <a:gd name="connsiteY1" fmla="*/ 1418431 h 2136997"/>
                      <a:gd name="connsiteX2" fmla="*/ 156354 w 2584583"/>
                      <a:gd name="connsiteY2" fmla="*/ 905247 h 2136997"/>
                      <a:gd name="connsiteX3" fmla="*/ 604223 w 2584583"/>
                      <a:gd name="connsiteY3" fmla="*/ 364072 h 2136997"/>
                      <a:gd name="connsiteX4" fmla="*/ 1294689 w 2584583"/>
                      <a:gd name="connsiteY4" fmla="*/ 205451 h 2136997"/>
                      <a:gd name="connsiteX5" fmla="*/ 1994485 w 2584583"/>
                      <a:gd name="connsiteY5" fmla="*/ 186790 h 2136997"/>
                      <a:gd name="connsiteX6" fmla="*/ 2516999 w 2584583"/>
                      <a:gd name="connsiteY6" fmla="*/ 178 h 2136997"/>
                      <a:gd name="connsiteX7" fmla="*/ 2572983 w 2584583"/>
                      <a:gd name="connsiteY7" fmla="*/ 224112 h 2136997"/>
                      <a:gd name="connsiteX8" fmla="*/ 2470346 w 2584583"/>
                      <a:gd name="connsiteY8" fmla="*/ 765288 h 2136997"/>
                      <a:gd name="connsiteX9" fmla="*/ 2069129 w 2584583"/>
                      <a:gd name="connsiteY9" fmla="*/ 1605043 h 2136997"/>
                      <a:gd name="connsiteX10" fmla="*/ 1574607 w 2584583"/>
                      <a:gd name="connsiteY10" fmla="*/ 1987598 h 2136997"/>
                      <a:gd name="connsiteX11" fmla="*/ 865480 w 2584583"/>
                      <a:gd name="connsiteY11" fmla="*/ 2136888 h 2136997"/>
                      <a:gd name="connsiteX12" fmla="*/ 63048 w 2584583"/>
                      <a:gd name="connsiteY12" fmla="*/ 1745002 h 2136997"/>
                      <a:gd name="connsiteX0" fmla="*/ 81105 w 2545490"/>
                      <a:gd name="connsiteY0" fmla="*/ 1854540 h 2136997"/>
                      <a:gd name="connsiteX1" fmla="*/ 23955 w 2545490"/>
                      <a:gd name="connsiteY1" fmla="*/ 1418431 h 2136997"/>
                      <a:gd name="connsiteX2" fmla="*/ 117261 w 2545490"/>
                      <a:gd name="connsiteY2" fmla="*/ 905247 h 2136997"/>
                      <a:gd name="connsiteX3" fmla="*/ 565130 w 2545490"/>
                      <a:gd name="connsiteY3" fmla="*/ 364072 h 2136997"/>
                      <a:gd name="connsiteX4" fmla="*/ 1255596 w 2545490"/>
                      <a:gd name="connsiteY4" fmla="*/ 205451 h 2136997"/>
                      <a:gd name="connsiteX5" fmla="*/ 1955392 w 2545490"/>
                      <a:gd name="connsiteY5" fmla="*/ 186790 h 2136997"/>
                      <a:gd name="connsiteX6" fmla="*/ 2477906 w 2545490"/>
                      <a:gd name="connsiteY6" fmla="*/ 178 h 2136997"/>
                      <a:gd name="connsiteX7" fmla="*/ 2533890 w 2545490"/>
                      <a:gd name="connsiteY7" fmla="*/ 224112 h 2136997"/>
                      <a:gd name="connsiteX8" fmla="*/ 2431253 w 2545490"/>
                      <a:gd name="connsiteY8" fmla="*/ 765288 h 2136997"/>
                      <a:gd name="connsiteX9" fmla="*/ 2030036 w 2545490"/>
                      <a:gd name="connsiteY9" fmla="*/ 1605043 h 2136997"/>
                      <a:gd name="connsiteX10" fmla="*/ 1535514 w 2545490"/>
                      <a:gd name="connsiteY10" fmla="*/ 1987598 h 2136997"/>
                      <a:gd name="connsiteX11" fmla="*/ 826387 w 2545490"/>
                      <a:gd name="connsiteY11" fmla="*/ 2136888 h 2136997"/>
                      <a:gd name="connsiteX12" fmla="*/ 81105 w 2545490"/>
                      <a:gd name="connsiteY12" fmla="*/ 1854540 h 2136997"/>
                      <a:gd name="connsiteX0" fmla="*/ 81414 w 2545799"/>
                      <a:gd name="connsiteY0" fmla="*/ 1854540 h 2080094"/>
                      <a:gd name="connsiteX1" fmla="*/ 24264 w 2545799"/>
                      <a:gd name="connsiteY1" fmla="*/ 1418431 h 2080094"/>
                      <a:gd name="connsiteX2" fmla="*/ 117570 w 2545799"/>
                      <a:gd name="connsiteY2" fmla="*/ 905247 h 2080094"/>
                      <a:gd name="connsiteX3" fmla="*/ 565439 w 2545799"/>
                      <a:gd name="connsiteY3" fmla="*/ 364072 h 2080094"/>
                      <a:gd name="connsiteX4" fmla="*/ 1255905 w 2545799"/>
                      <a:gd name="connsiteY4" fmla="*/ 205451 h 2080094"/>
                      <a:gd name="connsiteX5" fmla="*/ 1955701 w 2545799"/>
                      <a:gd name="connsiteY5" fmla="*/ 186790 h 2080094"/>
                      <a:gd name="connsiteX6" fmla="*/ 2478215 w 2545799"/>
                      <a:gd name="connsiteY6" fmla="*/ 178 h 2080094"/>
                      <a:gd name="connsiteX7" fmla="*/ 2534199 w 2545799"/>
                      <a:gd name="connsiteY7" fmla="*/ 224112 h 2080094"/>
                      <a:gd name="connsiteX8" fmla="*/ 2431562 w 2545799"/>
                      <a:gd name="connsiteY8" fmla="*/ 765288 h 2080094"/>
                      <a:gd name="connsiteX9" fmla="*/ 2030345 w 2545799"/>
                      <a:gd name="connsiteY9" fmla="*/ 1605043 h 2080094"/>
                      <a:gd name="connsiteX10" fmla="*/ 1535823 w 2545799"/>
                      <a:gd name="connsiteY10" fmla="*/ 1987598 h 2080094"/>
                      <a:gd name="connsiteX11" fmla="*/ 831459 w 2545799"/>
                      <a:gd name="connsiteY11" fmla="*/ 2079738 h 2080094"/>
                      <a:gd name="connsiteX12" fmla="*/ 81414 w 2545799"/>
                      <a:gd name="connsiteY12" fmla="*/ 1854540 h 2080094"/>
                      <a:gd name="connsiteX0" fmla="*/ 81414 w 2545799"/>
                      <a:gd name="connsiteY0" fmla="*/ 1854540 h 2092149"/>
                      <a:gd name="connsiteX1" fmla="*/ 24264 w 2545799"/>
                      <a:gd name="connsiteY1" fmla="*/ 1418431 h 2092149"/>
                      <a:gd name="connsiteX2" fmla="*/ 117570 w 2545799"/>
                      <a:gd name="connsiteY2" fmla="*/ 905247 h 2092149"/>
                      <a:gd name="connsiteX3" fmla="*/ 565439 w 2545799"/>
                      <a:gd name="connsiteY3" fmla="*/ 364072 h 2092149"/>
                      <a:gd name="connsiteX4" fmla="*/ 1255905 w 2545799"/>
                      <a:gd name="connsiteY4" fmla="*/ 205451 h 2092149"/>
                      <a:gd name="connsiteX5" fmla="*/ 1955701 w 2545799"/>
                      <a:gd name="connsiteY5" fmla="*/ 186790 h 2092149"/>
                      <a:gd name="connsiteX6" fmla="*/ 2478215 w 2545799"/>
                      <a:gd name="connsiteY6" fmla="*/ 178 h 2092149"/>
                      <a:gd name="connsiteX7" fmla="*/ 2534199 w 2545799"/>
                      <a:gd name="connsiteY7" fmla="*/ 224112 h 2092149"/>
                      <a:gd name="connsiteX8" fmla="*/ 2431562 w 2545799"/>
                      <a:gd name="connsiteY8" fmla="*/ 765288 h 2092149"/>
                      <a:gd name="connsiteX9" fmla="*/ 2030345 w 2545799"/>
                      <a:gd name="connsiteY9" fmla="*/ 1605043 h 2092149"/>
                      <a:gd name="connsiteX10" fmla="*/ 1535823 w 2545799"/>
                      <a:gd name="connsiteY10" fmla="*/ 1987598 h 2092149"/>
                      <a:gd name="connsiteX11" fmla="*/ 831459 w 2545799"/>
                      <a:gd name="connsiteY11" fmla="*/ 2079738 h 2092149"/>
                      <a:gd name="connsiteX12" fmla="*/ 81414 w 2545799"/>
                      <a:gd name="connsiteY12" fmla="*/ 1854540 h 2092149"/>
                      <a:gd name="connsiteX0" fmla="*/ 81414 w 2545799"/>
                      <a:gd name="connsiteY0" fmla="*/ 1854540 h 2079929"/>
                      <a:gd name="connsiteX1" fmla="*/ 24264 w 2545799"/>
                      <a:gd name="connsiteY1" fmla="*/ 1418431 h 2079929"/>
                      <a:gd name="connsiteX2" fmla="*/ 117570 w 2545799"/>
                      <a:gd name="connsiteY2" fmla="*/ 905247 h 2079929"/>
                      <a:gd name="connsiteX3" fmla="*/ 565439 w 2545799"/>
                      <a:gd name="connsiteY3" fmla="*/ 364072 h 2079929"/>
                      <a:gd name="connsiteX4" fmla="*/ 1255905 w 2545799"/>
                      <a:gd name="connsiteY4" fmla="*/ 205451 h 2079929"/>
                      <a:gd name="connsiteX5" fmla="*/ 1955701 w 2545799"/>
                      <a:gd name="connsiteY5" fmla="*/ 186790 h 2079929"/>
                      <a:gd name="connsiteX6" fmla="*/ 2478215 w 2545799"/>
                      <a:gd name="connsiteY6" fmla="*/ 178 h 2079929"/>
                      <a:gd name="connsiteX7" fmla="*/ 2534199 w 2545799"/>
                      <a:gd name="connsiteY7" fmla="*/ 224112 h 2079929"/>
                      <a:gd name="connsiteX8" fmla="*/ 2431562 w 2545799"/>
                      <a:gd name="connsiteY8" fmla="*/ 765288 h 2079929"/>
                      <a:gd name="connsiteX9" fmla="*/ 2030345 w 2545799"/>
                      <a:gd name="connsiteY9" fmla="*/ 1605043 h 2079929"/>
                      <a:gd name="connsiteX10" fmla="*/ 1535823 w 2545799"/>
                      <a:gd name="connsiteY10" fmla="*/ 1987598 h 2079929"/>
                      <a:gd name="connsiteX11" fmla="*/ 831459 w 2545799"/>
                      <a:gd name="connsiteY11" fmla="*/ 2079738 h 2079929"/>
                      <a:gd name="connsiteX12" fmla="*/ 81414 w 2545799"/>
                      <a:gd name="connsiteY12" fmla="*/ 1854540 h 2079929"/>
                      <a:gd name="connsiteX0" fmla="*/ 69120 w 2533505"/>
                      <a:gd name="connsiteY0" fmla="*/ 1854540 h 2079929"/>
                      <a:gd name="connsiteX1" fmla="*/ 11970 w 2533505"/>
                      <a:gd name="connsiteY1" fmla="*/ 1418431 h 2079929"/>
                      <a:gd name="connsiteX2" fmla="*/ 105276 w 2533505"/>
                      <a:gd name="connsiteY2" fmla="*/ 905247 h 2079929"/>
                      <a:gd name="connsiteX3" fmla="*/ 553145 w 2533505"/>
                      <a:gd name="connsiteY3" fmla="*/ 364072 h 2079929"/>
                      <a:gd name="connsiteX4" fmla="*/ 1243611 w 2533505"/>
                      <a:gd name="connsiteY4" fmla="*/ 205451 h 2079929"/>
                      <a:gd name="connsiteX5" fmla="*/ 1943407 w 2533505"/>
                      <a:gd name="connsiteY5" fmla="*/ 186790 h 2079929"/>
                      <a:gd name="connsiteX6" fmla="*/ 2465921 w 2533505"/>
                      <a:gd name="connsiteY6" fmla="*/ 178 h 2079929"/>
                      <a:gd name="connsiteX7" fmla="*/ 2521905 w 2533505"/>
                      <a:gd name="connsiteY7" fmla="*/ 224112 h 2079929"/>
                      <a:gd name="connsiteX8" fmla="*/ 2419268 w 2533505"/>
                      <a:gd name="connsiteY8" fmla="*/ 765288 h 2079929"/>
                      <a:gd name="connsiteX9" fmla="*/ 2018051 w 2533505"/>
                      <a:gd name="connsiteY9" fmla="*/ 1605043 h 2079929"/>
                      <a:gd name="connsiteX10" fmla="*/ 1523529 w 2533505"/>
                      <a:gd name="connsiteY10" fmla="*/ 1987598 h 2079929"/>
                      <a:gd name="connsiteX11" fmla="*/ 819165 w 2533505"/>
                      <a:gd name="connsiteY11" fmla="*/ 2079738 h 2079929"/>
                      <a:gd name="connsiteX12" fmla="*/ 69120 w 2533505"/>
                      <a:gd name="connsiteY12" fmla="*/ 1854540 h 2079929"/>
                      <a:gd name="connsiteX0" fmla="*/ 62118 w 2526503"/>
                      <a:gd name="connsiteY0" fmla="*/ 1854540 h 2079929"/>
                      <a:gd name="connsiteX1" fmla="*/ 98274 w 2526503"/>
                      <a:gd name="connsiteY1" fmla="*/ 905247 h 2079929"/>
                      <a:gd name="connsiteX2" fmla="*/ 546143 w 2526503"/>
                      <a:gd name="connsiteY2" fmla="*/ 364072 h 2079929"/>
                      <a:gd name="connsiteX3" fmla="*/ 1236609 w 2526503"/>
                      <a:gd name="connsiteY3" fmla="*/ 205451 h 2079929"/>
                      <a:gd name="connsiteX4" fmla="*/ 1936405 w 2526503"/>
                      <a:gd name="connsiteY4" fmla="*/ 186790 h 2079929"/>
                      <a:gd name="connsiteX5" fmla="*/ 2458919 w 2526503"/>
                      <a:gd name="connsiteY5" fmla="*/ 178 h 2079929"/>
                      <a:gd name="connsiteX6" fmla="*/ 2514903 w 2526503"/>
                      <a:gd name="connsiteY6" fmla="*/ 224112 h 2079929"/>
                      <a:gd name="connsiteX7" fmla="*/ 2412266 w 2526503"/>
                      <a:gd name="connsiteY7" fmla="*/ 765288 h 2079929"/>
                      <a:gd name="connsiteX8" fmla="*/ 2011049 w 2526503"/>
                      <a:gd name="connsiteY8" fmla="*/ 1605043 h 2079929"/>
                      <a:gd name="connsiteX9" fmla="*/ 1516527 w 2526503"/>
                      <a:gd name="connsiteY9" fmla="*/ 1987598 h 2079929"/>
                      <a:gd name="connsiteX10" fmla="*/ 812163 w 2526503"/>
                      <a:gd name="connsiteY10" fmla="*/ 2079738 h 2079929"/>
                      <a:gd name="connsiteX11" fmla="*/ 62118 w 2526503"/>
                      <a:gd name="connsiteY11" fmla="*/ 1854540 h 2079929"/>
                      <a:gd name="connsiteX0" fmla="*/ 74620 w 2539005"/>
                      <a:gd name="connsiteY0" fmla="*/ 1854540 h 2079929"/>
                      <a:gd name="connsiteX1" fmla="*/ 110776 w 2539005"/>
                      <a:gd name="connsiteY1" fmla="*/ 905247 h 2079929"/>
                      <a:gd name="connsiteX2" fmla="*/ 558645 w 2539005"/>
                      <a:gd name="connsiteY2" fmla="*/ 364072 h 2079929"/>
                      <a:gd name="connsiteX3" fmla="*/ 1249111 w 2539005"/>
                      <a:gd name="connsiteY3" fmla="*/ 205451 h 2079929"/>
                      <a:gd name="connsiteX4" fmla="*/ 1948907 w 2539005"/>
                      <a:gd name="connsiteY4" fmla="*/ 186790 h 2079929"/>
                      <a:gd name="connsiteX5" fmla="*/ 2471421 w 2539005"/>
                      <a:gd name="connsiteY5" fmla="*/ 178 h 2079929"/>
                      <a:gd name="connsiteX6" fmla="*/ 2527405 w 2539005"/>
                      <a:gd name="connsiteY6" fmla="*/ 224112 h 2079929"/>
                      <a:gd name="connsiteX7" fmla="*/ 2424768 w 2539005"/>
                      <a:gd name="connsiteY7" fmla="*/ 765288 h 2079929"/>
                      <a:gd name="connsiteX8" fmla="*/ 2023551 w 2539005"/>
                      <a:gd name="connsiteY8" fmla="*/ 1605043 h 2079929"/>
                      <a:gd name="connsiteX9" fmla="*/ 1529029 w 2539005"/>
                      <a:gd name="connsiteY9" fmla="*/ 1987598 h 2079929"/>
                      <a:gd name="connsiteX10" fmla="*/ 824665 w 2539005"/>
                      <a:gd name="connsiteY10" fmla="*/ 2079738 h 2079929"/>
                      <a:gd name="connsiteX11" fmla="*/ 74620 w 2539005"/>
                      <a:gd name="connsiteY11" fmla="*/ 1854540 h 2079929"/>
                      <a:gd name="connsiteX0" fmla="*/ 74620 w 2539005"/>
                      <a:gd name="connsiteY0" fmla="*/ 1854540 h 2079929"/>
                      <a:gd name="connsiteX1" fmla="*/ 110776 w 2539005"/>
                      <a:gd name="connsiteY1" fmla="*/ 905247 h 2079929"/>
                      <a:gd name="connsiteX2" fmla="*/ 558645 w 2539005"/>
                      <a:gd name="connsiteY2" fmla="*/ 364072 h 2079929"/>
                      <a:gd name="connsiteX3" fmla="*/ 1249111 w 2539005"/>
                      <a:gd name="connsiteY3" fmla="*/ 205451 h 2079929"/>
                      <a:gd name="connsiteX4" fmla="*/ 1948907 w 2539005"/>
                      <a:gd name="connsiteY4" fmla="*/ 186790 h 2079929"/>
                      <a:gd name="connsiteX5" fmla="*/ 2471421 w 2539005"/>
                      <a:gd name="connsiteY5" fmla="*/ 178 h 2079929"/>
                      <a:gd name="connsiteX6" fmla="*/ 2527405 w 2539005"/>
                      <a:gd name="connsiteY6" fmla="*/ 224112 h 2079929"/>
                      <a:gd name="connsiteX7" fmla="*/ 2424768 w 2539005"/>
                      <a:gd name="connsiteY7" fmla="*/ 765288 h 2079929"/>
                      <a:gd name="connsiteX8" fmla="*/ 2023551 w 2539005"/>
                      <a:gd name="connsiteY8" fmla="*/ 1605043 h 2079929"/>
                      <a:gd name="connsiteX9" fmla="*/ 1529029 w 2539005"/>
                      <a:gd name="connsiteY9" fmla="*/ 1987598 h 2079929"/>
                      <a:gd name="connsiteX10" fmla="*/ 824665 w 2539005"/>
                      <a:gd name="connsiteY10" fmla="*/ 2079738 h 2079929"/>
                      <a:gd name="connsiteX11" fmla="*/ 74620 w 2539005"/>
                      <a:gd name="connsiteY11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5793 w 2560178"/>
                      <a:gd name="connsiteY0" fmla="*/ 1854543 h 2079932"/>
                      <a:gd name="connsiteX1" fmla="*/ 131949 w 2560178"/>
                      <a:gd name="connsiteY1" fmla="*/ 905250 h 2079932"/>
                      <a:gd name="connsiteX2" fmla="*/ 1203609 w 2560178"/>
                      <a:gd name="connsiteY2" fmla="*/ 224504 h 2079932"/>
                      <a:gd name="connsiteX3" fmla="*/ 1970080 w 2560178"/>
                      <a:gd name="connsiteY3" fmla="*/ 186793 h 2079932"/>
                      <a:gd name="connsiteX4" fmla="*/ 2492594 w 2560178"/>
                      <a:gd name="connsiteY4" fmla="*/ 181 h 2079932"/>
                      <a:gd name="connsiteX5" fmla="*/ 2548578 w 2560178"/>
                      <a:gd name="connsiteY5" fmla="*/ 224115 h 2079932"/>
                      <a:gd name="connsiteX6" fmla="*/ 2445941 w 2560178"/>
                      <a:gd name="connsiteY6" fmla="*/ 765291 h 2079932"/>
                      <a:gd name="connsiteX7" fmla="*/ 2044724 w 2560178"/>
                      <a:gd name="connsiteY7" fmla="*/ 1605046 h 2079932"/>
                      <a:gd name="connsiteX8" fmla="*/ 1550202 w 2560178"/>
                      <a:gd name="connsiteY8" fmla="*/ 1987601 h 2079932"/>
                      <a:gd name="connsiteX9" fmla="*/ 845838 w 2560178"/>
                      <a:gd name="connsiteY9" fmla="*/ 2079741 h 2079932"/>
                      <a:gd name="connsiteX10" fmla="*/ 95793 w 2560178"/>
                      <a:gd name="connsiteY10" fmla="*/ 1854543 h 2079932"/>
                      <a:gd name="connsiteX0" fmla="*/ 90564 w 2554949"/>
                      <a:gd name="connsiteY0" fmla="*/ 1854543 h 2079932"/>
                      <a:gd name="connsiteX1" fmla="*/ 126720 w 2554949"/>
                      <a:gd name="connsiteY1" fmla="*/ 905250 h 2079932"/>
                      <a:gd name="connsiteX2" fmla="*/ 1198380 w 2554949"/>
                      <a:gd name="connsiteY2" fmla="*/ 224504 h 2079932"/>
                      <a:gd name="connsiteX3" fmla="*/ 1964851 w 2554949"/>
                      <a:gd name="connsiteY3" fmla="*/ 186793 h 2079932"/>
                      <a:gd name="connsiteX4" fmla="*/ 2487365 w 2554949"/>
                      <a:gd name="connsiteY4" fmla="*/ 181 h 2079932"/>
                      <a:gd name="connsiteX5" fmla="*/ 2543349 w 2554949"/>
                      <a:gd name="connsiteY5" fmla="*/ 224115 h 2079932"/>
                      <a:gd name="connsiteX6" fmla="*/ 2440712 w 2554949"/>
                      <a:gd name="connsiteY6" fmla="*/ 765291 h 2079932"/>
                      <a:gd name="connsiteX7" fmla="*/ 2039495 w 2554949"/>
                      <a:gd name="connsiteY7" fmla="*/ 1605046 h 2079932"/>
                      <a:gd name="connsiteX8" fmla="*/ 1544973 w 2554949"/>
                      <a:gd name="connsiteY8" fmla="*/ 1987601 h 2079932"/>
                      <a:gd name="connsiteX9" fmla="*/ 840609 w 2554949"/>
                      <a:gd name="connsiteY9" fmla="*/ 2079741 h 2079932"/>
                      <a:gd name="connsiteX10" fmla="*/ 90564 w 2554949"/>
                      <a:gd name="connsiteY10" fmla="*/ 1854543 h 2079932"/>
                      <a:gd name="connsiteX0" fmla="*/ 94033 w 2558418"/>
                      <a:gd name="connsiteY0" fmla="*/ 1854557 h 2079946"/>
                      <a:gd name="connsiteX1" fmla="*/ 130189 w 2558418"/>
                      <a:gd name="connsiteY1" fmla="*/ 905264 h 2079946"/>
                      <a:gd name="connsiteX2" fmla="*/ 1173274 w 2558418"/>
                      <a:gd name="connsiteY2" fmla="*/ 295956 h 2079946"/>
                      <a:gd name="connsiteX3" fmla="*/ 1968320 w 2558418"/>
                      <a:gd name="connsiteY3" fmla="*/ 186807 h 2079946"/>
                      <a:gd name="connsiteX4" fmla="*/ 2490834 w 2558418"/>
                      <a:gd name="connsiteY4" fmla="*/ 195 h 2079946"/>
                      <a:gd name="connsiteX5" fmla="*/ 2546818 w 2558418"/>
                      <a:gd name="connsiteY5" fmla="*/ 224129 h 2079946"/>
                      <a:gd name="connsiteX6" fmla="*/ 2444181 w 2558418"/>
                      <a:gd name="connsiteY6" fmla="*/ 765305 h 2079946"/>
                      <a:gd name="connsiteX7" fmla="*/ 2042964 w 2558418"/>
                      <a:gd name="connsiteY7" fmla="*/ 1605060 h 2079946"/>
                      <a:gd name="connsiteX8" fmla="*/ 1548442 w 2558418"/>
                      <a:gd name="connsiteY8" fmla="*/ 1987615 h 2079946"/>
                      <a:gd name="connsiteX9" fmla="*/ 844078 w 2558418"/>
                      <a:gd name="connsiteY9" fmla="*/ 2079755 h 2079946"/>
                      <a:gd name="connsiteX10" fmla="*/ 94033 w 2558418"/>
                      <a:gd name="connsiteY10" fmla="*/ 1854557 h 2079946"/>
                      <a:gd name="connsiteX0" fmla="*/ 94033 w 2558418"/>
                      <a:gd name="connsiteY0" fmla="*/ 1854556 h 2079945"/>
                      <a:gd name="connsiteX1" fmla="*/ 130189 w 2558418"/>
                      <a:gd name="connsiteY1" fmla="*/ 905263 h 2079945"/>
                      <a:gd name="connsiteX2" fmla="*/ 1173274 w 2558418"/>
                      <a:gd name="connsiteY2" fmla="*/ 286430 h 2079945"/>
                      <a:gd name="connsiteX3" fmla="*/ 1968320 w 2558418"/>
                      <a:gd name="connsiteY3" fmla="*/ 186806 h 2079945"/>
                      <a:gd name="connsiteX4" fmla="*/ 2490834 w 2558418"/>
                      <a:gd name="connsiteY4" fmla="*/ 194 h 2079945"/>
                      <a:gd name="connsiteX5" fmla="*/ 2546818 w 2558418"/>
                      <a:gd name="connsiteY5" fmla="*/ 224128 h 2079945"/>
                      <a:gd name="connsiteX6" fmla="*/ 2444181 w 2558418"/>
                      <a:gd name="connsiteY6" fmla="*/ 765304 h 2079945"/>
                      <a:gd name="connsiteX7" fmla="*/ 2042964 w 2558418"/>
                      <a:gd name="connsiteY7" fmla="*/ 1605059 h 2079945"/>
                      <a:gd name="connsiteX8" fmla="*/ 1548442 w 2558418"/>
                      <a:gd name="connsiteY8" fmla="*/ 1987614 h 2079945"/>
                      <a:gd name="connsiteX9" fmla="*/ 844078 w 2558418"/>
                      <a:gd name="connsiteY9" fmla="*/ 2079754 h 2079945"/>
                      <a:gd name="connsiteX10" fmla="*/ 94033 w 2558418"/>
                      <a:gd name="connsiteY10" fmla="*/ 1854556 h 2079945"/>
                      <a:gd name="connsiteX0" fmla="*/ 73773 w 2538158"/>
                      <a:gd name="connsiteY0" fmla="*/ 1854556 h 2079945"/>
                      <a:gd name="connsiteX1" fmla="*/ 109929 w 2538158"/>
                      <a:gd name="connsiteY1" fmla="*/ 905263 h 2079945"/>
                      <a:gd name="connsiteX2" fmla="*/ 1153014 w 2538158"/>
                      <a:gd name="connsiteY2" fmla="*/ 286430 h 2079945"/>
                      <a:gd name="connsiteX3" fmla="*/ 1948060 w 2538158"/>
                      <a:gd name="connsiteY3" fmla="*/ 186806 h 2079945"/>
                      <a:gd name="connsiteX4" fmla="*/ 2470574 w 2538158"/>
                      <a:gd name="connsiteY4" fmla="*/ 194 h 2079945"/>
                      <a:gd name="connsiteX5" fmla="*/ 2526558 w 2538158"/>
                      <a:gd name="connsiteY5" fmla="*/ 224128 h 2079945"/>
                      <a:gd name="connsiteX6" fmla="*/ 2423921 w 2538158"/>
                      <a:gd name="connsiteY6" fmla="*/ 765304 h 2079945"/>
                      <a:gd name="connsiteX7" fmla="*/ 2022704 w 2538158"/>
                      <a:gd name="connsiteY7" fmla="*/ 1605059 h 2079945"/>
                      <a:gd name="connsiteX8" fmla="*/ 1528182 w 2538158"/>
                      <a:gd name="connsiteY8" fmla="*/ 1987614 h 2079945"/>
                      <a:gd name="connsiteX9" fmla="*/ 823818 w 2538158"/>
                      <a:gd name="connsiteY9" fmla="*/ 2079754 h 2079945"/>
                      <a:gd name="connsiteX10" fmla="*/ 73773 w 2538158"/>
                      <a:gd name="connsiteY10" fmla="*/ 1854556 h 2079945"/>
                      <a:gd name="connsiteX0" fmla="*/ 108852 w 2511325"/>
                      <a:gd name="connsiteY0" fmla="*/ 1849794 h 2086587"/>
                      <a:gd name="connsiteX1" fmla="*/ 83096 w 2511325"/>
                      <a:gd name="connsiteY1" fmla="*/ 905263 h 2086587"/>
                      <a:gd name="connsiteX2" fmla="*/ 1126181 w 2511325"/>
                      <a:gd name="connsiteY2" fmla="*/ 286430 h 2086587"/>
                      <a:gd name="connsiteX3" fmla="*/ 1921227 w 2511325"/>
                      <a:gd name="connsiteY3" fmla="*/ 186806 h 2086587"/>
                      <a:gd name="connsiteX4" fmla="*/ 2443741 w 2511325"/>
                      <a:gd name="connsiteY4" fmla="*/ 194 h 2086587"/>
                      <a:gd name="connsiteX5" fmla="*/ 2499725 w 2511325"/>
                      <a:gd name="connsiteY5" fmla="*/ 224128 h 2086587"/>
                      <a:gd name="connsiteX6" fmla="*/ 2397088 w 2511325"/>
                      <a:gd name="connsiteY6" fmla="*/ 765304 h 2086587"/>
                      <a:gd name="connsiteX7" fmla="*/ 1995871 w 2511325"/>
                      <a:gd name="connsiteY7" fmla="*/ 1605059 h 2086587"/>
                      <a:gd name="connsiteX8" fmla="*/ 1501349 w 2511325"/>
                      <a:gd name="connsiteY8" fmla="*/ 1987614 h 2086587"/>
                      <a:gd name="connsiteX9" fmla="*/ 796985 w 2511325"/>
                      <a:gd name="connsiteY9" fmla="*/ 2079754 h 2086587"/>
                      <a:gd name="connsiteX10" fmla="*/ 108852 w 2511325"/>
                      <a:gd name="connsiteY10" fmla="*/ 1849794 h 2086587"/>
                      <a:gd name="connsiteX0" fmla="*/ 88946 w 2524756"/>
                      <a:gd name="connsiteY0" fmla="*/ 1811694 h 2089074"/>
                      <a:gd name="connsiteX1" fmla="*/ 96527 w 2524756"/>
                      <a:gd name="connsiteY1" fmla="*/ 905263 h 2089074"/>
                      <a:gd name="connsiteX2" fmla="*/ 1139612 w 2524756"/>
                      <a:gd name="connsiteY2" fmla="*/ 286430 h 2089074"/>
                      <a:gd name="connsiteX3" fmla="*/ 1934658 w 2524756"/>
                      <a:gd name="connsiteY3" fmla="*/ 186806 h 2089074"/>
                      <a:gd name="connsiteX4" fmla="*/ 2457172 w 2524756"/>
                      <a:gd name="connsiteY4" fmla="*/ 194 h 2089074"/>
                      <a:gd name="connsiteX5" fmla="*/ 2513156 w 2524756"/>
                      <a:gd name="connsiteY5" fmla="*/ 224128 h 2089074"/>
                      <a:gd name="connsiteX6" fmla="*/ 2410519 w 2524756"/>
                      <a:gd name="connsiteY6" fmla="*/ 765304 h 2089074"/>
                      <a:gd name="connsiteX7" fmla="*/ 2009302 w 2524756"/>
                      <a:gd name="connsiteY7" fmla="*/ 1605059 h 2089074"/>
                      <a:gd name="connsiteX8" fmla="*/ 1514780 w 2524756"/>
                      <a:gd name="connsiteY8" fmla="*/ 1987614 h 2089074"/>
                      <a:gd name="connsiteX9" fmla="*/ 810416 w 2524756"/>
                      <a:gd name="connsiteY9" fmla="*/ 2079754 h 2089074"/>
                      <a:gd name="connsiteX10" fmla="*/ 88946 w 2524756"/>
                      <a:gd name="connsiteY10" fmla="*/ 1811694 h 2089074"/>
                      <a:gd name="connsiteX0" fmla="*/ 68826 w 2504636"/>
                      <a:gd name="connsiteY0" fmla="*/ 1811694 h 2089074"/>
                      <a:gd name="connsiteX1" fmla="*/ 76407 w 2504636"/>
                      <a:gd name="connsiteY1" fmla="*/ 905263 h 2089074"/>
                      <a:gd name="connsiteX2" fmla="*/ 1119492 w 2504636"/>
                      <a:gd name="connsiteY2" fmla="*/ 286430 h 2089074"/>
                      <a:gd name="connsiteX3" fmla="*/ 1914538 w 2504636"/>
                      <a:gd name="connsiteY3" fmla="*/ 186806 h 2089074"/>
                      <a:gd name="connsiteX4" fmla="*/ 2437052 w 2504636"/>
                      <a:gd name="connsiteY4" fmla="*/ 194 h 2089074"/>
                      <a:gd name="connsiteX5" fmla="*/ 2493036 w 2504636"/>
                      <a:gd name="connsiteY5" fmla="*/ 224128 h 2089074"/>
                      <a:gd name="connsiteX6" fmla="*/ 2390399 w 2504636"/>
                      <a:gd name="connsiteY6" fmla="*/ 765304 h 2089074"/>
                      <a:gd name="connsiteX7" fmla="*/ 1989182 w 2504636"/>
                      <a:gd name="connsiteY7" fmla="*/ 1605059 h 2089074"/>
                      <a:gd name="connsiteX8" fmla="*/ 1494660 w 2504636"/>
                      <a:gd name="connsiteY8" fmla="*/ 1987614 h 2089074"/>
                      <a:gd name="connsiteX9" fmla="*/ 790296 w 2504636"/>
                      <a:gd name="connsiteY9" fmla="*/ 2079754 h 2089074"/>
                      <a:gd name="connsiteX10" fmla="*/ 68826 w 2504636"/>
                      <a:gd name="connsiteY10" fmla="*/ 1811694 h 2089074"/>
                      <a:gd name="connsiteX0" fmla="*/ 88946 w 2524756"/>
                      <a:gd name="connsiteY0" fmla="*/ 1773594 h 2091634"/>
                      <a:gd name="connsiteX1" fmla="*/ 96527 w 2524756"/>
                      <a:gd name="connsiteY1" fmla="*/ 905263 h 2091634"/>
                      <a:gd name="connsiteX2" fmla="*/ 1139612 w 2524756"/>
                      <a:gd name="connsiteY2" fmla="*/ 286430 h 2091634"/>
                      <a:gd name="connsiteX3" fmla="*/ 1934658 w 2524756"/>
                      <a:gd name="connsiteY3" fmla="*/ 186806 h 2091634"/>
                      <a:gd name="connsiteX4" fmla="*/ 2457172 w 2524756"/>
                      <a:gd name="connsiteY4" fmla="*/ 194 h 2091634"/>
                      <a:gd name="connsiteX5" fmla="*/ 2513156 w 2524756"/>
                      <a:gd name="connsiteY5" fmla="*/ 224128 h 2091634"/>
                      <a:gd name="connsiteX6" fmla="*/ 2410519 w 2524756"/>
                      <a:gd name="connsiteY6" fmla="*/ 765304 h 2091634"/>
                      <a:gd name="connsiteX7" fmla="*/ 2009302 w 2524756"/>
                      <a:gd name="connsiteY7" fmla="*/ 1605059 h 2091634"/>
                      <a:gd name="connsiteX8" fmla="*/ 1514780 w 2524756"/>
                      <a:gd name="connsiteY8" fmla="*/ 1987614 h 2091634"/>
                      <a:gd name="connsiteX9" fmla="*/ 810416 w 2524756"/>
                      <a:gd name="connsiteY9" fmla="*/ 2079754 h 2091634"/>
                      <a:gd name="connsiteX10" fmla="*/ 88946 w 2524756"/>
                      <a:gd name="connsiteY10" fmla="*/ 1773594 h 2091634"/>
                      <a:gd name="connsiteX0" fmla="*/ 88946 w 2524756"/>
                      <a:gd name="connsiteY0" fmla="*/ 1773594 h 2091634"/>
                      <a:gd name="connsiteX1" fmla="*/ 96527 w 2524756"/>
                      <a:gd name="connsiteY1" fmla="*/ 905263 h 2091634"/>
                      <a:gd name="connsiteX2" fmla="*/ 1139612 w 2524756"/>
                      <a:gd name="connsiteY2" fmla="*/ 286430 h 2091634"/>
                      <a:gd name="connsiteX3" fmla="*/ 1934658 w 2524756"/>
                      <a:gd name="connsiteY3" fmla="*/ 186806 h 2091634"/>
                      <a:gd name="connsiteX4" fmla="*/ 2457172 w 2524756"/>
                      <a:gd name="connsiteY4" fmla="*/ 194 h 2091634"/>
                      <a:gd name="connsiteX5" fmla="*/ 2513156 w 2524756"/>
                      <a:gd name="connsiteY5" fmla="*/ 224128 h 2091634"/>
                      <a:gd name="connsiteX6" fmla="*/ 2410519 w 2524756"/>
                      <a:gd name="connsiteY6" fmla="*/ 765304 h 2091634"/>
                      <a:gd name="connsiteX7" fmla="*/ 2009302 w 2524756"/>
                      <a:gd name="connsiteY7" fmla="*/ 1605059 h 2091634"/>
                      <a:gd name="connsiteX8" fmla="*/ 1514780 w 2524756"/>
                      <a:gd name="connsiteY8" fmla="*/ 1987614 h 2091634"/>
                      <a:gd name="connsiteX9" fmla="*/ 810416 w 2524756"/>
                      <a:gd name="connsiteY9" fmla="*/ 2079754 h 2091634"/>
                      <a:gd name="connsiteX10" fmla="*/ 88946 w 2524756"/>
                      <a:gd name="connsiteY10" fmla="*/ 1773594 h 2091634"/>
                      <a:gd name="connsiteX0" fmla="*/ 107853 w 2543663"/>
                      <a:gd name="connsiteY0" fmla="*/ 1773594 h 2067233"/>
                      <a:gd name="connsiteX1" fmla="*/ 115434 w 2543663"/>
                      <a:gd name="connsiteY1" fmla="*/ 905263 h 2067233"/>
                      <a:gd name="connsiteX2" fmla="*/ 1158519 w 2543663"/>
                      <a:gd name="connsiteY2" fmla="*/ 286430 h 2067233"/>
                      <a:gd name="connsiteX3" fmla="*/ 1953565 w 2543663"/>
                      <a:gd name="connsiteY3" fmla="*/ 186806 h 2067233"/>
                      <a:gd name="connsiteX4" fmla="*/ 2476079 w 2543663"/>
                      <a:gd name="connsiteY4" fmla="*/ 194 h 2067233"/>
                      <a:gd name="connsiteX5" fmla="*/ 2532063 w 2543663"/>
                      <a:gd name="connsiteY5" fmla="*/ 224128 h 2067233"/>
                      <a:gd name="connsiteX6" fmla="*/ 2429426 w 2543663"/>
                      <a:gd name="connsiteY6" fmla="*/ 765304 h 2067233"/>
                      <a:gd name="connsiteX7" fmla="*/ 2028209 w 2543663"/>
                      <a:gd name="connsiteY7" fmla="*/ 1605059 h 2067233"/>
                      <a:gd name="connsiteX8" fmla="*/ 1533687 w 2543663"/>
                      <a:gd name="connsiteY8" fmla="*/ 1987614 h 2067233"/>
                      <a:gd name="connsiteX9" fmla="*/ 843610 w 2543663"/>
                      <a:gd name="connsiteY9" fmla="*/ 2051179 h 2067233"/>
                      <a:gd name="connsiteX10" fmla="*/ 107853 w 2543663"/>
                      <a:gd name="connsiteY10" fmla="*/ 1773594 h 2067233"/>
                      <a:gd name="connsiteX0" fmla="*/ 107853 w 2543663"/>
                      <a:gd name="connsiteY0" fmla="*/ 1773594 h 2054713"/>
                      <a:gd name="connsiteX1" fmla="*/ 115434 w 2543663"/>
                      <a:gd name="connsiteY1" fmla="*/ 905263 h 2054713"/>
                      <a:gd name="connsiteX2" fmla="*/ 1158519 w 2543663"/>
                      <a:gd name="connsiteY2" fmla="*/ 286430 h 2054713"/>
                      <a:gd name="connsiteX3" fmla="*/ 1953565 w 2543663"/>
                      <a:gd name="connsiteY3" fmla="*/ 186806 h 2054713"/>
                      <a:gd name="connsiteX4" fmla="*/ 2476079 w 2543663"/>
                      <a:gd name="connsiteY4" fmla="*/ 194 h 2054713"/>
                      <a:gd name="connsiteX5" fmla="*/ 2532063 w 2543663"/>
                      <a:gd name="connsiteY5" fmla="*/ 224128 h 2054713"/>
                      <a:gd name="connsiteX6" fmla="*/ 2429426 w 2543663"/>
                      <a:gd name="connsiteY6" fmla="*/ 765304 h 2054713"/>
                      <a:gd name="connsiteX7" fmla="*/ 2028209 w 2543663"/>
                      <a:gd name="connsiteY7" fmla="*/ 1605059 h 2054713"/>
                      <a:gd name="connsiteX8" fmla="*/ 1533687 w 2543663"/>
                      <a:gd name="connsiteY8" fmla="*/ 1987614 h 2054713"/>
                      <a:gd name="connsiteX9" fmla="*/ 843610 w 2543663"/>
                      <a:gd name="connsiteY9" fmla="*/ 2051179 h 2054713"/>
                      <a:gd name="connsiteX10" fmla="*/ 107853 w 2543663"/>
                      <a:gd name="connsiteY10" fmla="*/ 1773594 h 2054713"/>
                      <a:gd name="connsiteX0" fmla="*/ 107853 w 2543663"/>
                      <a:gd name="connsiteY0" fmla="*/ 1773594 h 2059058"/>
                      <a:gd name="connsiteX1" fmla="*/ 115434 w 2543663"/>
                      <a:gd name="connsiteY1" fmla="*/ 905263 h 2059058"/>
                      <a:gd name="connsiteX2" fmla="*/ 1158519 w 2543663"/>
                      <a:gd name="connsiteY2" fmla="*/ 286430 h 2059058"/>
                      <a:gd name="connsiteX3" fmla="*/ 1953565 w 2543663"/>
                      <a:gd name="connsiteY3" fmla="*/ 186806 h 2059058"/>
                      <a:gd name="connsiteX4" fmla="*/ 2476079 w 2543663"/>
                      <a:gd name="connsiteY4" fmla="*/ 194 h 2059058"/>
                      <a:gd name="connsiteX5" fmla="*/ 2532063 w 2543663"/>
                      <a:gd name="connsiteY5" fmla="*/ 224128 h 2059058"/>
                      <a:gd name="connsiteX6" fmla="*/ 2429426 w 2543663"/>
                      <a:gd name="connsiteY6" fmla="*/ 765304 h 2059058"/>
                      <a:gd name="connsiteX7" fmla="*/ 2028209 w 2543663"/>
                      <a:gd name="connsiteY7" fmla="*/ 1605059 h 2059058"/>
                      <a:gd name="connsiteX8" fmla="*/ 1533687 w 2543663"/>
                      <a:gd name="connsiteY8" fmla="*/ 1949514 h 2059058"/>
                      <a:gd name="connsiteX9" fmla="*/ 843610 w 2543663"/>
                      <a:gd name="connsiteY9" fmla="*/ 2051179 h 2059058"/>
                      <a:gd name="connsiteX10" fmla="*/ 107853 w 2543663"/>
                      <a:gd name="connsiteY10" fmla="*/ 1773594 h 2059058"/>
                      <a:gd name="connsiteX0" fmla="*/ 107853 w 2543663"/>
                      <a:gd name="connsiteY0" fmla="*/ 1773594 h 2060238"/>
                      <a:gd name="connsiteX1" fmla="*/ 115434 w 2543663"/>
                      <a:gd name="connsiteY1" fmla="*/ 905263 h 2060238"/>
                      <a:gd name="connsiteX2" fmla="*/ 1158519 w 2543663"/>
                      <a:gd name="connsiteY2" fmla="*/ 286430 h 2060238"/>
                      <a:gd name="connsiteX3" fmla="*/ 1953565 w 2543663"/>
                      <a:gd name="connsiteY3" fmla="*/ 186806 h 2060238"/>
                      <a:gd name="connsiteX4" fmla="*/ 2476079 w 2543663"/>
                      <a:gd name="connsiteY4" fmla="*/ 194 h 2060238"/>
                      <a:gd name="connsiteX5" fmla="*/ 2532063 w 2543663"/>
                      <a:gd name="connsiteY5" fmla="*/ 224128 h 2060238"/>
                      <a:gd name="connsiteX6" fmla="*/ 2429426 w 2543663"/>
                      <a:gd name="connsiteY6" fmla="*/ 765304 h 2060238"/>
                      <a:gd name="connsiteX7" fmla="*/ 1985346 w 2543663"/>
                      <a:gd name="connsiteY7" fmla="*/ 1528859 h 2060238"/>
                      <a:gd name="connsiteX8" fmla="*/ 1533687 w 2543663"/>
                      <a:gd name="connsiteY8" fmla="*/ 1949514 h 2060238"/>
                      <a:gd name="connsiteX9" fmla="*/ 843610 w 2543663"/>
                      <a:gd name="connsiteY9" fmla="*/ 2051179 h 2060238"/>
                      <a:gd name="connsiteX10" fmla="*/ 107853 w 2543663"/>
                      <a:gd name="connsiteY10" fmla="*/ 1773594 h 2060238"/>
                      <a:gd name="connsiteX0" fmla="*/ 107853 w 2546818"/>
                      <a:gd name="connsiteY0" fmla="*/ 1773449 h 2060093"/>
                      <a:gd name="connsiteX1" fmla="*/ 115434 w 2546818"/>
                      <a:gd name="connsiteY1" fmla="*/ 905118 h 2060093"/>
                      <a:gd name="connsiteX2" fmla="*/ 1158519 w 2546818"/>
                      <a:gd name="connsiteY2" fmla="*/ 286285 h 2060093"/>
                      <a:gd name="connsiteX3" fmla="*/ 1953565 w 2546818"/>
                      <a:gd name="connsiteY3" fmla="*/ 186661 h 2060093"/>
                      <a:gd name="connsiteX4" fmla="*/ 2476079 w 2546818"/>
                      <a:gd name="connsiteY4" fmla="*/ 49 h 2060093"/>
                      <a:gd name="connsiteX5" fmla="*/ 2536826 w 2546818"/>
                      <a:gd name="connsiteY5" fmla="*/ 204933 h 2060093"/>
                      <a:gd name="connsiteX6" fmla="*/ 2429426 w 2546818"/>
                      <a:gd name="connsiteY6" fmla="*/ 765159 h 2060093"/>
                      <a:gd name="connsiteX7" fmla="*/ 1985346 w 2546818"/>
                      <a:gd name="connsiteY7" fmla="*/ 1528714 h 2060093"/>
                      <a:gd name="connsiteX8" fmla="*/ 1533687 w 2546818"/>
                      <a:gd name="connsiteY8" fmla="*/ 1949369 h 2060093"/>
                      <a:gd name="connsiteX9" fmla="*/ 843610 w 2546818"/>
                      <a:gd name="connsiteY9" fmla="*/ 2051034 h 2060093"/>
                      <a:gd name="connsiteX10" fmla="*/ 107853 w 2546818"/>
                      <a:gd name="connsiteY10" fmla="*/ 1773449 h 2060093"/>
                      <a:gd name="connsiteX0" fmla="*/ 107853 w 2546818"/>
                      <a:gd name="connsiteY0" fmla="*/ 1773449 h 2060093"/>
                      <a:gd name="connsiteX1" fmla="*/ 115434 w 2546818"/>
                      <a:gd name="connsiteY1" fmla="*/ 905118 h 2060093"/>
                      <a:gd name="connsiteX2" fmla="*/ 1158519 w 2546818"/>
                      <a:gd name="connsiteY2" fmla="*/ 286285 h 2060093"/>
                      <a:gd name="connsiteX3" fmla="*/ 1953565 w 2546818"/>
                      <a:gd name="connsiteY3" fmla="*/ 186661 h 2060093"/>
                      <a:gd name="connsiteX4" fmla="*/ 2476079 w 2546818"/>
                      <a:gd name="connsiteY4" fmla="*/ 49 h 2060093"/>
                      <a:gd name="connsiteX5" fmla="*/ 2536826 w 2546818"/>
                      <a:gd name="connsiteY5" fmla="*/ 204933 h 2060093"/>
                      <a:gd name="connsiteX6" fmla="*/ 2429426 w 2546818"/>
                      <a:gd name="connsiteY6" fmla="*/ 765159 h 2060093"/>
                      <a:gd name="connsiteX7" fmla="*/ 1985346 w 2546818"/>
                      <a:gd name="connsiteY7" fmla="*/ 1528714 h 2060093"/>
                      <a:gd name="connsiteX8" fmla="*/ 1533687 w 2546818"/>
                      <a:gd name="connsiteY8" fmla="*/ 1949369 h 2060093"/>
                      <a:gd name="connsiteX9" fmla="*/ 843610 w 2546818"/>
                      <a:gd name="connsiteY9" fmla="*/ 2051034 h 2060093"/>
                      <a:gd name="connsiteX10" fmla="*/ 107853 w 2546818"/>
                      <a:gd name="connsiteY10" fmla="*/ 1773449 h 2060093"/>
                      <a:gd name="connsiteX0" fmla="*/ 107853 w 2548859"/>
                      <a:gd name="connsiteY0" fmla="*/ 1773449 h 2060093"/>
                      <a:gd name="connsiteX1" fmla="*/ 115434 w 2548859"/>
                      <a:gd name="connsiteY1" fmla="*/ 905118 h 2060093"/>
                      <a:gd name="connsiteX2" fmla="*/ 1158519 w 2548859"/>
                      <a:gd name="connsiteY2" fmla="*/ 286285 h 2060093"/>
                      <a:gd name="connsiteX3" fmla="*/ 1953565 w 2548859"/>
                      <a:gd name="connsiteY3" fmla="*/ 186661 h 2060093"/>
                      <a:gd name="connsiteX4" fmla="*/ 2476079 w 2548859"/>
                      <a:gd name="connsiteY4" fmla="*/ 49 h 2060093"/>
                      <a:gd name="connsiteX5" fmla="*/ 2536826 w 2548859"/>
                      <a:gd name="connsiteY5" fmla="*/ 204933 h 2060093"/>
                      <a:gd name="connsiteX6" fmla="*/ 2400851 w 2548859"/>
                      <a:gd name="connsiteY6" fmla="*/ 750871 h 2060093"/>
                      <a:gd name="connsiteX7" fmla="*/ 1985346 w 2548859"/>
                      <a:gd name="connsiteY7" fmla="*/ 1528714 h 2060093"/>
                      <a:gd name="connsiteX8" fmla="*/ 1533687 w 2548859"/>
                      <a:gd name="connsiteY8" fmla="*/ 1949369 h 2060093"/>
                      <a:gd name="connsiteX9" fmla="*/ 843610 w 2548859"/>
                      <a:gd name="connsiteY9" fmla="*/ 2051034 h 2060093"/>
                      <a:gd name="connsiteX10" fmla="*/ 107853 w 2548859"/>
                      <a:gd name="connsiteY10" fmla="*/ 1773449 h 2060093"/>
                      <a:gd name="connsiteX0" fmla="*/ 107853 w 2550227"/>
                      <a:gd name="connsiteY0" fmla="*/ 1773449 h 2060093"/>
                      <a:gd name="connsiteX1" fmla="*/ 115434 w 2550227"/>
                      <a:gd name="connsiteY1" fmla="*/ 905118 h 2060093"/>
                      <a:gd name="connsiteX2" fmla="*/ 1158519 w 2550227"/>
                      <a:gd name="connsiteY2" fmla="*/ 286285 h 2060093"/>
                      <a:gd name="connsiteX3" fmla="*/ 1953565 w 2550227"/>
                      <a:gd name="connsiteY3" fmla="*/ 186661 h 2060093"/>
                      <a:gd name="connsiteX4" fmla="*/ 2476079 w 2550227"/>
                      <a:gd name="connsiteY4" fmla="*/ 49 h 2060093"/>
                      <a:gd name="connsiteX5" fmla="*/ 2536826 w 2550227"/>
                      <a:gd name="connsiteY5" fmla="*/ 204933 h 2060093"/>
                      <a:gd name="connsiteX6" fmla="*/ 2381801 w 2550227"/>
                      <a:gd name="connsiteY6" fmla="*/ 722296 h 2060093"/>
                      <a:gd name="connsiteX7" fmla="*/ 1985346 w 2550227"/>
                      <a:gd name="connsiteY7" fmla="*/ 1528714 h 2060093"/>
                      <a:gd name="connsiteX8" fmla="*/ 1533687 w 2550227"/>
                      <a:gd name="connsiteY8" fmla="*/ 1949369 h 2060093"/>
                      <a:gd name="connsiteX9" fmla="*/ 843610 w 2550227"/>
                      <a:gd name="connsiteY9" fmla="*/ 2051034 h 2060093"/>
                      <a:gd name="connsiteX10" fmla="*/ 107853 w 2550227"/>
                      <a:gd name="connsiteY10" fmla="*/ 1773449 h 2060093"/>
                      <a:gd name="connsiteX0" fmla="*/ 90468 w 2532842"/>
                      <a:gd name="connsiteY0" fmla="*/ 1773449 h 2060093"/>
                      <a:gd name="connsiteX1" fmla="*/ 98049 w 2532842"/>
                      <a:gd name="connsiteY1" fmla="*/ 905118 h 2060093"/>
                      <a:gd name="connsiteX2" fmla="*/ 1141134 w 2532842"/>
                      <a:gd name="connsiteY2" fmla="*/ 286285 h 2060093"/>
                      <a:gd name="connsiteX3" fmla="*/ 1936180 w 2532842"/>
                      <a:gd name="connsiteY3" fmla="*/ 186661 h 2060093"/>
                      <a:gd name="connsiteX4" fmla="*/ 2458694 w 2532842"/>
                      <a:gd name="connsiteY4" fmla="*/ 49 h 2060093"/>
                      <a:gd name="connsiteX5" fmla="*/ 2519441 w 2532842"/>
                      <a:gd name="connsiteY5" fmla="*/ 204933 h 2060093"/>
                      <a:gd name="connsiteX6" fmla="*/ 2364416 w 2532842"/>
                      <a:gd name="connsiteY6" fmla="*/ 722296 h 2060093"/>
                      <a:gd name="connsiteX7" fmla="*/ 1967961 w 2532842"/>
                      <a:gd name="connsiteY7" fmla="*/ 1528714 h 2060093"/>
                      <a:gd name="connsiteX8" fmla="*/ 1516302 w 2532842"/>
                      <a:gd name="connsiteY8" fmla="*/ 1949369 h 2060093"/>
                      <a:gd name="connsiteX9" fmla="*/ 826225 w 2532842"/>
                      <a:gd name="connsiteY9" fmla="*/ 2051034 h 2060093"/>
                      <a:gd name="connsiteX10" fmla="*/ 90468 w 2532842"/>
                      <a:gd name="connsiteY10" fmla="*/ 1773449 h 20600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532842" h="2060093">
                        <a:moveTo>
                          <a:pt x="90468" y="1773449"/>
                        </a:moveTo>
                        <a:cubicBezTo>
                          <a:pt x="-30895" y="1582463"/>
                          <a:pt x="-31897" y="1158624"/>
                          <a:pt x="98049" y="905118"/>
                        </a:cubicBezTo>
                        <a:cubicBezTo>
                          <a:pt x="227995" y="651612"/>
                          <a:pt x="469426" y="295053"/>
                          <a:pt x="1141134" y="286285"/>
                        </a:cubicBezTo>
                        <a:cubicBezTo>
                          <a:pt x="1374462" y="283239"/>
                          <a:pt x="1716587" y="234367"/>
                          <a:pt x="1936180" y="186661"/>
                        </a:cubicBezTo>
                        <a:cubicBezTo>
                          <a:pt x="2155773" y="138955"/>
                          <a:pt x="2361484" y="-2996"/>
                          <a:pt x="2458694" y="49"/>
                        </a:cubicBezTo>
                        <a:cubicBezTo>
                          <a:pt x="2555904" y="3094"/>
                          <a:pt x="2535154" y="84559"/>
                          <a:pt x="2519441" y="204933"/>
                        </a:cubicBezTo>
                        <a:cubicBezTo>
                          <a:pt x="2503728" y="325307"/>
                          <a:pt x="2432516" y="568341"/>
                          <a:pt x="2364416" y="722296"/>
                        </a:cubicBezTo>
                        <a:cubicBezTo>
                          <a:pt x="2296316" y="876251"/>
                          <a:pt x="2109313" y="1324202"/>
                          <a:pt x="1967961" y="1528714"/>
                        </a:cubicBezTo>
                        <a:cubicBezTo>
                          <a:pt x="1826609" y="1733226"/>
                          <a:pt x="1706591" y="1862316"/>
                          <a:pt x="1516302" y="1949369"/>
                        </a:cubicBezTo>
                        <a:cubicBezTo>
                          <a:pt x="1326013" y="2036422"/>
                          <a:pt x="1063864" y="2080354"/>
                          <a:pt x="826225" y="2051034"/>
                        </a:cubicBezTo>
                        <a:cubicBezTo>
                          <a:pt x="588586" y="2021714"/>
                          <a:pt x="211831" y="1964435"/>
                          <a:pt x="90468" y="1773449"/>
                        </a:cubicBezTo>
                        <a:close/>
                      </a:path>
                    </a:pathLst>
                  </a:custGeom>
                  <a:noFill/>
                  <a:ln w="28575" cap="rnd" cmpd="sng" algn="ctr">
                    <a:solidFill>
                      <a:srgbClr val="B4CE8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3A3838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7" name="Freeform: Shape 323">
                    <a:extLst>
                      <a:ext uri="{FF2B5EF4-FFF2-40B4-BE49-F238E27FC236}">
                        <a16:creationId xmlns:a16="http://schemas.microsoft.com/office/drawing/2014/main" id="{2AF12F10-2744-4F9B-AA12-52F3FA58508C}"/>
                      </a:ext>
                    </a:extLst>
                  </p:cNvPr>
                  <p:cNvSpPr/>
                  <p:nvPr/>
                </p:nvSpPr>
                <p:spPr>
                  <a:xfrm>
                    <a:off x="5085481" y="3449385"/>
                    <a:ext cx="549475" cy="581891"/>
                  </a:xfrm>
                  <a:custGeom>
                    <a:avLst/>
                    <a:gdLst>
                      <a:gd name="connsiteX0" fmla="*/ 0 w 1234440"/>
                      <a:gd name="connsiteY0" fmla="*/ 1177290 h 1177290"/>
                      <a:gd name="connsiteX1" fmla="*/ 1234440 w 1234440"/>
                      <a:gd name="connsiteY1" fmla="*/ 0 h 117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34440" h="1177290">
                        <a:moveTo>
                          <a:pt x="0" y="1177290"/>
                        </a:moveTo>
                        <a:cubicBezTo>
                          <a:pt x="114300" y="734377"/>
                          <a:pt x="228600" y="291465"/>
                          <a:pt x="1234440" y="0"/>
                        </a:cubicBezTo>
                      </a:path>
                    </a:pathLst>
                  </a:custGeom>
                  <a:noFill/>
                  <a:ln w="28575" cap="rnd" cmpd="sng" algn="ctr">
                    <a:solidFill>
                      <a:srgbClr val="B4CE8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3A3838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84" name="Graphic 145" descr="Folder">
                  <a:extLst>
                    <a:ext uri="{FF2B5EF4-FFF2-40B4-BE49-F238E27FC236}">
                      <a16:creationId xmlns:a16="http://schemas.microsoft.com/office/drawing/2014/main" id="{0DBB845F-4059-4F86-AC2C-BEB38D22B982}"/>
                    </a:ext>
                  </a:extLst>
                </p:cNvPr>
                <p:cNvSpPr/>
                <p:nvPr/>
              </p:nvSpPr>
              <p:spPr>
                <a:xfrm>
                  <a:off x="2196296" y="755304"/>
                  <a:ext cx="626857" cy="412361"/>
                </a:xfrm>
                <a:custGeom>
                  <a:avLst/>
                  <a:gdLst>
                    <a:gd name="connsiteX0" fmla="*/ 592974 w 626857"/>
                    <a:gd name="connsiteY0" fmla="*/ 412362 h 412361"/>
                    <a:gd name="connsiteX1" fmla="*/ 33884 w 626857"/>
                    <a:gd name="connsiteY1" fmla="*/ 412362 h 412361"/>
                    <a:gd name="connsiteX2" fmla="*/ 0 w 626857"/>
                    <a:gd name="connsiteY2" fmla="*/ 382907 h 412361"/>
                    <a:gd name="connsiteX3" fmla="*/ 0 w 626857"/>
                    <a:gd name="connsiteY3" fmla="*/ 29454 h 412361"/>
                    <a:gd name="connsiteX4" fmla="*/ 33884 w 626857"/>
                    <a:gd name="connsiteY4" fmla="*/ 0 h 412361"/>
                    <a:gd name="connsiteX5" fmla="*/ 193140 w 626857"/>
                    <a:gd name="connsiteY5" fmla="*/ 0 h 412361"/>
                    <a:gd name="connsiteX6" fmla="*/ 211776 w 626857"/>
                    <a:gd name="connsiteY6" fmla="*/ 5155 h 412361"/>
                    <a:gd name="connsiteX7" fmla="*/ 304958 w 626857"/>
                    <a:gd name="connsiteY7" fmla="*/ 58909 h 412361"/>
                    <a:gd name="connsiteX8" fmla="*/ 592974 w 626857"/>
                    <a:gd name="connsiteY8" fmla="*/ 58909 h 412361"/>
                    <a:gd name="connsiteX9" fmla="*/ 626858 w 626857"/>
                    <a:gd name="connsiteY9" fmla="*/ 88363 h 412361"/>
                    <a:gd name="connsiteX10" fmla="*/ 626858 w 626857"/>
                    <a:gd name="connsiteY10" fmla="*/ 382907 h 412361"/>
                    <a:gd name="connsiteX11" fmla="*/ 592974 w 626857"/>
                    <a:gd name="connsiteY11" fmla="*/ 412362 h 412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26857" h="412361">
                      <a:moveTo>
                        <a:pt x="592974" y="412362"/>
                      </a:moveTo>
                      <a:lnTo>
                        <a:pt x="33884" y="412362"/>
                      </a:lnTo>
                      <a:cubicBezTo>
                        <a:pt x="15248" y="412362"/>
                        <a:pt x="0" y="399107"/>
                        <a:pt x="0" y="382907"/>
                      </a:cubicBezTo>
                      <a:lnTo>
                        <a:pt x="0" y="29454"/>
                      </a:lnTo>
                      <a:cubicBezTo>
                        <a:pt x="0" y="13254"/>
                        <a:pt x="15248" y="0"/>
                        <a:pt x="33884" y="0"/>
                      </a:cubicBezTo>
                      <a:lnTo>
                        <a:pt x="193140" y="0"/>
                      </a:lnTo>
                      <a:cubicBezTo>
                        <a:pt x="199917" y="0"/>
                        <a:pt x="206694" y="1473"/>
                        <a:pt x="211776" y="5155"/>
                      </a:cubicBezTo>
                      <a:lnTo>
                        <a:pt x="304958" y="58909"/>
                      </a:lnTo>
                      <a:lnTo>
                        <a:pt x="592974" y="58909"/>
                      </a:lnTo>
                      <a:cubicBezTo>
                        <a:pt x="611610" y="58909"/>
                        <a:pt x="626858" y="72163"/>
                        <a:pt x="626858" y="88363"/>
                      </a:cubicBezTo>
                      <a:lnTo>
                        <a:pt x="626858" y="382907"/>
                      </a:lnTo>
                      <a:cubicBezTo>
                        <a:pt x="626858" y="399107"/>
                        <a:pt x="611610" y="412362"/>
                        <a:pt x="592974" y="412362"/>
                      </a:cubicBezTo>
                      <a:close/>
                    </a:path>
                  </a:pathLst>
                </a:custGeom>
                <a:noFill/>
                <a:ln w="16867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" name="TextBox 146">
                  <a:extLst>
                    <a:ext uri="{FF2B5EF4-FFF2-40B4-BE49-F238E27FC236}">
                      <a16:creationId xmlns:a16="http://schemas.microsoft.com/office/drawing/2014/main" id="{BDFAE5C4-442A-4A4C-8230-3889C15AC3C4}"/>
                    </a:ext>
                  </a:extLst>
                </p:cNvPr>
                <p:cNvSpPr txBox="1"/>
                <p:nvPr/>
              </p:nvSpPr>
              <p:spPr>
                <a:xfrm>
                  <a:off x="2811608" y="822985"/>
                  <a:ext cx="6399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kern="0" dirty="0"/>
                    <a:t>S</a:t>
                  </a:r>
                  <a:r>
                    <a:rPr kumimoji="0" lang="en-US" sz="1200" b="0" i="0" u="none" strike="noStrike" kern="0" cap="none" spc="0" normalizeH="0" baseline="0" noProof="0" dirty="0" err="1">
                      <a:ln>
                        <a:noFill/>
                      </a:ln>
                      <a:effectLst/>
                      <a:uLnTx/>
                      <a:uFillTx/>
                    </a:rPr>
                    <a:t>tudies</a:t>
                  </a: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80" name="Gruppieren 375">
                <a:extLst>
                  <a:ext uri="{FF2B5EF4-FFF2-40B4-BE49-F238E27FC236}">
                    <a16:creationId xmlns:a16="http://schemas.microsoft.com/office/drawing/2014/main" id="{0891EE4E-FA33-4DFC-8D40-729AC8B148C2}"/>
                  </a:ext>
                </a:extLst>
              </p:cNvPr>
              <p:cNvGrpSpPr/>
              <p:nvPr/>
            </p:nvGrpSpPr>
            <p:grpSpPr>
              <a:xfrm>
                <a:off x="2526321" y="1168638"/>
                <a:ext cx="0" cy="347739"/>
                <a:chOff x="8553809" y="2082016"/>
                <a:chExt cx="0" cy="633195"/>
              </a:xfrm>
            </p:grpSpPr>
            <p:cxnSp>
              <p:nvCxnSpPr>
                <p:cNvPr id="81" name="Straight Connector 336">
                  <a:extLst>
                    <a:ext uri="{FF2B5EF4-FFF2-40B4-BE49-F238E27FC236}">
                      <a16:creationId xmlns:a16="http://schemas.microsoft.com/office/drawing/2014/main" id="{C7E0CCA0-B75E-4533-9060-D58DDCEB1E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53809" y="2082016"/>
                  <a:ext cx="0" cy="39331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339">
                  <a:extLst>
                    <a:ext uri="{FF2B5EF4-FFF2-40B4-BE49-F238E27FC236}">
                      <a16:creationId xmlns:a16="http://schemas.microsoft.com/office/drawing/2014/main" id="{B51DBA1F-0F2C-4C21-9380-443428DDD3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53809" y="2510239"/>
                  <a:ext cx="0" cy="20497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" name="Gruppieren 411">
              <a:extLst>
                <a:ext uri="{FF2B5EF4-FFF2-40B4-BE49-F238E27FC236}">
                  <a16:creationId xmlns:a16="http://schemas.microsoft.com/office/drawing/2014/main" id="{A4EA0BC5-5D34-43B3-883B-93CBA74479FD}"/>
                </a:ext>
              </a:extLst>
            </p:cNvPr>
            <p:cNvGrpSpPr/>
            <p:nvPr/>
          </p:nvGrpSpPr>
          <p:grpSpPr>
            <a:xfrm>
              <a:off x="8110281" y="2221531"/>
              <a:ext cx="1315863" cy="906347"/>
              <a:chOff x="2095589" y="2045940"/>
              <a:chExt cx="1315863" cy="906347"/>
            </a:xfrm>
          </p:grpSpPr>
          <p:grpSp>
            <p:nvGrpSpPr>
              <p:cNvPr id="69" name="Gruppieren 393">
                <a:extLst>
                  <a:ext uri="{FF2B5EF4-FFF2-40B4-BE49-F238E27FC236}">
                    <a16:creationId xmlns:a16="http://schemas.microsoft.com/office/drawing/2014/main" id="{6E51B0E3-FB5C-4A83-8F6D-CB2A7B8E4DA4}"/>
                  </a:ext>
                </a:extLst>
              </p:cNvPr>
              <p:cNvGrpSpPr/>
              <p:nvPr/>
            </p:nvGrpSpPr>
            <p:grpSpPr>
              <a:xfrm>
                <a:off x="2095589" y="2045940"/>
                <a:ext cx="1315863" cy="706905"/>
                <a:chOff x="2095589" y="1809720"/>
                <a:chExt cx="1315863" cy="706905"/>
              </a:xfrm>
            </p:grpSpPr>
            <p:sp>
              <p:nvSpPr>
                <p:cNvPr id="73" name="TextBox 142">
                  <a:extLst>
                    <a:ext uri="{FF2B5EF4-FFF2-40B4-BE49-F238E27FC236}">
                      <a16:creationId xmlns:a16="http://schemas.microsoft.com/office/drawing/2014/main" id="{2B80D407-8D1D-4521-B5D5-2C54CD8D12DC}"/>
                    </a:ext>
                  </a:extLst>
                </p:cNvPr>
                <p:cNvSpPr txBox="1"/>
                <p:nvPr/>
              </p:nvSpPr>
              <p:spPr>
                <a:xfrm>
                  <a:off x="2811608" y="2024673"/>
                  <a:ext cx="5998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kern="0" dirty="0"/>
                    <a:t>A</a:t>
                  </a:r>
                  <a:r>
                    <a:rPr kumimoji="0" lang="en-US" sz="1200" b="0" i="0" u="none" strike="noStrike" kern="0" cap="none" spc="0" normalizeH="0" baseline="0" noProof="0" dirty="0" err="1">
                      <a:ln>
                        <a:noFill/>
                      </a:ln>
                      <a:effectLst/>
                      <a:uLnTx/>
                      <a:uFillTx/>
                    </a:rPr>
                    <a:t>ssays</a:t>
                  </a: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pic>
              <p:nvPicPr>
                <p:cNvPr id="74" name="Graphic 320" descr="Folder">
                  <a:extLst>
                    <a:ext uri="{FF2B5EF4-FFF2-40B4-BE49-F238E27FC236}">
                      <a16:creationId xmlns:a16="http://schemas.microsoft.com/office/drawing/2014/main" id="{BB685C60-AA1B-44BD-8932-9B7E3D1090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95589" y="1809720"/>
                  <a:ext cx="813221" cy="706905"/>
                </a:xfrm>
                <a:prstGeom prst="rect">
                  <a:avLst/>
                </a:prstGeom>
              </p:spPr>
            </p:pic>
            <p:grpSp>
              <p:nvGrpSpPr>
                <p:cNvPr id="75" name="Group 7">
                  <a:extLst>
                    <a:ext uri="{FF2B5EF4-FFF2-40B4-BE49-F238E27FC236}">
                      <a16:creationId xmlns:a16="http://schemas.microsoft.com/office/drawing/2014/main" id="{0CA1B510-EC8F-45BB-B74E-1282AD56F367}"/>
                    </a:ext>
                  </a:extLst>
                </p:cNvPr>
                <p:cNvGrpSpPr/>
                <p:nvPr/>
              </p:nvGrpSpPr>
              <p:grpSpPr>
                <a:xfrm>
                  <a:off x="2291795" y="2063032"/>
                  <a:ext cx="408337" cy="257430"/>
                  <a:chOff x="2846189" y="2844264"/>
                  <a:chExt cx="616235" cy="388496"/>
                </a:xfrm>
              </p:grpSpPr>
              <p:sp>
                <p:nvSpPr>
                  <p:cNvPr id="76" name="Freeform: Shape 4">
                    <a:extLst>
                      <a:ext uri="{FF2B5EF4-FFF2-40B4-BE49-F238E27FC236}">
                        <a16:creationId xmlns:a16="http://schemas.microsoft.com/office/drawing/2014/main" id="{EFCEE50A-E7DE-4AD2-A0CD-C980BB58DA49}"/>
                      </a:ext>
                    </a:extLst>
                  </p:cNvPr>
                  <p:cNvSpPr/>
                  <p:nvPr/>
                </p:nvSpPr>
                <p:spPr>
                  <a:xfrm>
                    <a:off x="2913171" y="2897850"/>
                    <a:ext cx="227739" cy="133964"/>
                  </a:xfrm>
                  <a:custGeom>
                    <a:avLst/>
                    <a:gdLst>
                      <a:gd name="connsiteX0" fmla="*/ 113870 w 227739"/>
                      <a:gd name="connsiteY0" fmla="*/ 133964 h 133964"/>
                      <a:gd name="connsiteX1" fmla="*/ 227739 w 227739"/>
                      <a:gd name="connsiteY1" fmla="*/ 66982 h 133964"/>
                      <a:gd name="connsiteX2" fmla="*/ 113870 w 227739"/>
                      <a:gd name="connsiteY2" fmla="*/ 0 h 133964"/>
                      <a:gd name="connsiteX3" fmla="*/ 0 w 227739"/>
                      <a:gd name="connsiteY3" fmla="*/ 66982 h 133964"/>
                      <a:gd name="connsiteX4" fmla="*/ 113870 w 227739"/>
                      <a:gd name="connsiteY4" fmla="*/ 133964 h 133964"/>
                      <a:gd name="connsiteX5" fmla="*/ 113870 w 227739"/>
                      <a:gd name="connsiteY5" fmla="*/ 26793 h 133964"/>
                      <a:gd name="connsiteX6" fmla="*/ 200946 w 227739"/>
                      <a:gd name="connsiteY6" fmla="*/ 66982 h 133964"/>
                      <a:gd name="connsiteX7" fmla="*/ 113870 w 227739"/>
                      <a:gd name="connsiteY7" fmla="*/ 107171 h 133964"/>
                      <a:gd name="connsiteX8" fmla="*/ 26793 w 227739"/>
                      <a:gd name="connsiteY8" fmla="*/ 66982 h 133964"/>
                      <a:gd name="connsiteX9" fmla="*/ 113870 w 227739"/>
                      <a:gd name="connsiteY9" fmla="*/ 26793 h 1339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27739" h="133964">
                        <a:moveTo>
                          <a:pt x="113870" y="133964"/>
                        </a:moveTo>
                        <a:cubicBezTo>
                          <a:pt x="177717" y="133964"/>
                          <a:pt x="227739" y="104539"/>
                          <a:pt x="227739" y="66982"/>
                        </a:cubicBezTo>
                        <a:cubicBezTo>
                          <a:pt x="227739" y="29425"/>
                          <a:pt x="177717" y="0"/>
                          <a:pt x="113870" y="0"/>
                        </a:cubicBezTo>
                        <a:cubicBezTo>
                          <a:pt x="50022" y="0"/>
                          <a:pt x="0" y="29425"/>
                          <a:pt x="0" y="66982"/>
                        </a:cubicBezTo>
                        <a:cubicBezTo>
                          <a:pt x="0" y="104539"/>
                          <a:pt x="50022" y="133964"/>
                          <a:pt x="113870" y="133964"/>
                        </a:cubicBezTo>
                        <a:close/>
                        <a:moveTo>
                          <a:pt x="113870" y="26793"/>
                        </a:moveTo>
                        <a:cubicBezTo>
                          <a:pt x="165185" y="26793"/>
                          <a:pt x="200946" y="47973"/>
                          <a:pt x="200946" y="66982"/>
                        </a:cubicBezTo>
                        <a:cubicBezTo>
                          <a:pt x="200946" y="85992"/>
                          <a:pt x="165185" y="107171"/>
                          <a:pt x="113870" y="107171"/>
                        </a:cubicBezTo>
                        <a:cubicBezTo>
                          <a:pt x="62555" y="107171"/>
                          <a:pt x="26793" y="85992"/>
                          <a:pt x="26793" y="66982"/>
                        </a:cubicBezTo>
                        <a:cubicBezTo>
                          <a:pt x="26793" y="47973"/>
                          <a:pt x="62555" y="26793"/>
                          <a:pt x="113870" y="26793"/>
                        </a:cubicBezTo>
                        <a:close/>
                      </a:path>
                    </a:pathLst>
                  </a:custGeom>
                  <a:ln w="19050">
                    <a:solidFill>
                      <a:srgbClr val="FFC000"/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7" name="Freeform: Shape 5">
                    <a:extLst>
                      <a:ext uri="{FF2B5EF4-FFF2-40B4-BE49-F238E27FC236}">
                        <a16:creationId xmlns:a16="http://schemas.microsoft.com/office/drawing/2014/main" id="{F3350951-C529-494A-9AFA-9E4530B2D1BC}"/>
                      </a:ext>
                    </a:extLst>
                  </p:cNvPr>
                  <p:cNvSpPr/>
                  <p:nvPr/>
                </p:nvSpPr>
                <p:spPr>
                  <a:xfrm>
                    <a:off x="2966757" y="2938039"/>
                    <a:ext cx="120567" cy="53585"/>
                  </a:xfrm>
                  <a:custGeom>
                    <a:avLst/>
                    <a:gdLst>
                      <a:gd name="connsiteX0" fmla="*/ 120568 w 120567"/>
                      <a:gd name="connsiteY0" fmla="*/ 26793 h 53585"/>
                      <a:gd name="connsiteX1" fmla="*/ 60284 w 120567"/>
                      <a:gd name="connsiteY1" fmla="*/ 53586 h 53585"/>
                      <a:gd name="connsiteX2" fmla="*/ 0 w 120567"/>
                      <a:gd name="connsiteY2" fmla="*/ 26793 h 53585"/>
                      <a:gd name="connsiteX3" fmla="*/ 60284 w 120567"/>
                      <a:gd name="connsiteY3" fmla="*/ 0 h 53585"/>
                      <a:gd name="connsiteX4" fmla="*/ 120568 w 120567"/>
                      <a:gd name="connsiteY4" fmla="*/ 26793 h 535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0567" h="53585">
                        <a:moveTo>
                          <a:pt x="120568" y="26793"/>
                        </a:moveTo>
                        <a:cubicBezTo>
                          <a:pt x="120568" y="41590"/>
                          <a:pt x="93578" y="53586"/>
                          <a:pt x="60284" y="53586"/>
                        </a:cubicBezTo>
                        <a:cubicBezTo>
                          <a:pt x="26990" y="53586"/>
                          <a:pt x="0" y="41590"/>
                          <a:pt x="0" y="26793"/>
                        </a:cubicBezTo>
                        <a:cubicBezTo>
                          <a:pt x="0" y="11996"/>
                          <a:pt x="26990" y="0"/>
                          <a:pt x="60284" y="0"/>
                        </a:cubicBezTo>
                        <a:cubicBezTo>
                          <a:pt x="93578" y="0"/>
                          <a:pt x="120568" y="11996"/>
                          <a:pt x="120568" y="26793"/>
                        </a:cubicBezTo>
                        <a:close/>
                      </a:path>
                    </a:pathLst>
                  </a:custGeom>
                  <a:ln w="19050">
                    <a:solidFill>
                      <a:srgbClr val="FFC000"/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8" name="Freeform: Shape 6">
                    <a:extLst>
                      <a:ext uri="{FF2B5EF4-FFF2-40B4-BE49-F238E27FC236}">
                        <a16:creationId xmlns:a16="http://schemas.microsoft.com/office/drawing/2014/main" id="{15389143-2170-403E-AFE0-37D697611706}"/>
                      </a:ext>
                    </a:extLst>
                  </p:cNvPr>
                  <p:cNvSpPr/>
                  <p:nvPr/>
                </p:nvSpPr>
                <p:spPr>
                  <a:xfrm>
                    <a:off x="2846189" y="2844264"/>
                    <a:ext cx="616235" cy="388496"/>
                  </a:xfrm>
                  <a:custGeom>
                    <a:avLst/>
                    <a:gdLst>
                      <a:gd name="connsiteX0" fmla="*/ 587178 w 616235"/>
                      <a:gd name="connsiteY0" fmla="*/ 139242 h 388496"/>
                      <a:gd name="connsiteX1" fmla="*/ 359366 w 616235"/>
                      <a:gd name="connsiteY1" fmla="*/ 140287 h 388496"/>
                      <a:gd name="connsiteX2" fmla="*/ 361703 w 616235"/>
                      <a:gd name="connsiteY2" fmla="*/ 120568 h 388496"/>
                      <a:gd name="connsiteX3" fmla="*/ 180852 w 616235"/>
                      <a:gd name="connsiteY3" fmla="*/ 0 h 388496"/>
                      <a:gd name="connsiteX4" fmla="*/ 0 w 616235"/>
                      <a:gd name="connsiteY4" fmla="*/ 120568 h 388496"/>
                      <a:gd name="connsiteX5" fmla="*/ 0 w 616235"/>
                      <a:gd name="connsiteY5" fmla="*/ 259180 h 388496"/>
                      <a:gd name="connsiteX6" fmla="*/ 188615 w 616235"/>
                      <a:gd name="connsiteY6" fmla="*/ 388496 h 388496"/>
                      <a:gd name="connsiteX7" fmla="*/ 353786 w 616235"/>
                      <a:gd name="connsiteY7" fmla="*/ 334837 h 388496"/>
                      <a:gd name="connsiteX8" fmla="*/ 570674 w 616235"/>
                      <a:gd name="connsiteY8" fmla="*/ 323242 h 388496"/>
                      <a:gd name="connsiteX9" fmla="*/ 616235 w 616235"/>
                      <a:gd name="connsiteY9" fmla="*/ 343772 h 388496"/>
                      <a:gd name="connsiteX10" fmla="*/ 616235 w 616235"/>
                      <a:gd name="connsiteY10" fmla="*/ 152331 h 388496"/>
                      <a:gd name="connsiteX11" fmla="*/ 395194 w 616235"/>
                      <a:gd name="connsiteY11" fmla="*/ 169224 h 388496"/>
                      <a:gd name="connsiteX12" fmla="*/ 421987 w 616235"/>
                      <a:gd name="connsiteY12" fmla="*/ 161333 h 388496"/>
                      <a:gd name="connsiteX13" fmla="*/ 421987 w 616235"/>
                      <a:gd name="connsiteY13" fmla="*/ 247834 h 388496"/>
                      <a:gd name="connsiteX14" fmla="*/ 395194 w 616235"/>
                      <a:gd name="connsiteY14" fmla="*/ 247834 h 388496"/>
                      <a:gd name="connsiteX15" fmla="*/ 60284 w 616235"/>
                      <a:gd name="connsiteY15" fmla="*/ 214343 h 388496"/>
                      <a:gd name="connsiteX16" fmla="*/ 65964 w 616235"/>
                      <a:gd name="connsiteY16" fmla="*/ 214343 h 388496"/>
                      <a:gd name="connsiteX17" fmla="*/ 87077 w 616235"/>
                      <a:gd name="connsiteY17" fmla="*/ 224176 h 388496"/>
                      <a:gd name="connsiteX18" fmla="*/ 87077 w 616235"/>
                      <a:gd name="connsiteY18" fmla="*/ 261230 h 388496"/>
                      <a:gd name="connsiteX19" fmla="*/ 60284 w 616235"/>
                      <a:gd name="connsiteY19" fmla="*/ 261230 h 388496"/>
                      <a:gd name="connsiteX20" fmla="*/ 194248 w 616235"/>
                      <a:gd name="connsiteY20" fmla="*/ 240787 h 388496"/>
                      <a:gd name="connsiteX21" fmla="*/ 221041 w 616235"/>
                      <a:gd name="connsiteY21" fmla="*/ 238235 h 388496"/>
                      <a:gd name="connsiteX22" fmla="*/ 221041 w 616235"/>
                      <a:gd name="connsiteY22" fmla="*/ 281325 h 388496"/>
                      <a:gd name="connsiteX23" fmla="*/ 194248 w 616235"/>
                      <a:gd name="connsiteY23" fmla="*/ 281325 h 388496"/>
                      <a:gd name="connsiteX24" fmla="*/ 261230 w 616235"/>
                      <a:gd name="connsiteY24" fmla="*/ 228978 h 388496"/>
                      <a:gd name="connsiteX25" fmla="*/ 288023 w 616235"/>
                      <a:gd name="connsiteY25" fmla="*/ 218261 h 388496"/>
                      <a:gd name="connsiteX26" fmla="*/ 288023 w 616235"/>
                      <a:gd name="connsiteY26" fmla="*/ 301419 h 388496"/>
                      <a:gd name="connsiteX27" fmla="*/ 261230 w 616235"/>
                      <a:gd name="connsiteY27" fmla="*/ 301419 h 388496"/>
                      <a:gd name="connsiteX28" fmla="*/ 328212 w 616235"/>
                      <a:gd name="connsiteY28" fmla="*/ 199801 h 388496"/>
                      <a:gd name="connsiteX29" fmla="*/ 353786 w 616235"/>
                      <a:gd name="connsiteY29" fmla="*/ 187476 h 388496"/>
                      <a:gd name="connsiteX30" fmla="*/ 355005 w 616235"/>
                      <a:gd name="connsiteY30" fmla="*/ 186867 h 388496"/>
                      <a:gd name="connsiteX31" fmla="*/ 355005 w 616235"/>
                      <a:gd name="connsiteY31" fmla="*/ 234437 h 388496"/>
                      <a:gd name="connsiteX32" fmla="*/ 328212 w 616235"/>
                      <a:gd name="connsiteY32" fmla="*/ 234437 h 388496"/>
                      <a:gd name="connsiteX33" fmla="*/ 154059 w 616235"/>
                      <a:gd name="connsiteY33" fmla="*/ 314816 h 388496"/>
                      <a:gd name="connsiteX34" fmla="*/ 127266 w 616235"/>
                      <a:gd name="connsiteY34" fmla="*/ 314816 h 388496"/>
                      <a:gd name="connsiteX35" fmla="*/ 127266 w 616235"/>
                      <a:gd name="connsiteY35" fmla="*/ 235944 h 388496"/>
                      <a:gd name="connsiteX36" fmla="*/ 154059 w 616235"/>
                      <a:gd name="connsiteY36" fmla="*/ 239863 h 388496"/>
                      <a:gd name="connsiteX37" fmla="*/ 462176 w 616235"/>
                      <a:gd name="connsiteY37" fmla="*/ 200946 h 388496"/>
                      <a:gd name="connsiteX38" fmla="*/ 462176 w 616235"/>
                      <a:gd name="connsiteY38" fmla="*/ 155345 h 388496"/>
                      <a:gd name="connsiteX39" fmla="*/ 488969 w 616235"/>
                      <a:gd name="connsiteY39" fmla="*/ 155345 h 388496"/>
                      <a:gd name="connsiteX40" fmla="*/ 488969 w 616235"/>
                      <a:gd name="connsiteY40" fmla="*/ 200946 h 388496"/>
                      <a:gd name="connsiteX41" fmla="*/ 180852 w 616235"/>
                      <a:gd name="connsiteY41" fmla="*/ 40189 h 388496"/>
                      <a:gd name="connsiteX42" fmla="*/ 321514 w 616235"/>
                      <a:gd name="connsiteY42" fmla="*/ 120568 h 388496"/>
                      <a:gd name="connsiteX43" fmla="*/ 180852 w 616235"/>
                      <a:gd name="connsiteY43" fmla="*/ 200946 h 388496"/>
                      <a:gd name="connsiteX44" fmla="*/ 40189 w 616235"/>
                      <a:gd name="connsiteY44" fmla="*/ 120568 h 388496"/>
                      <a:gd name="connsiteX45" fmla="*/ 180852 w 616235"/>
                      <a:gd name="connsiteY45" fmla="*/ 40189 h 388496"/>
                      <a:gd name="connsiteX46" fmla="*/ 576046 w 616235"/>
                      <a:gd name="connsiteY46" fmla="*/ 281847 h 388496"/>
                      <a:gd name="connsiteX47" fmla="*/ 534216 w 616235"/>
                      <a:gd name="connsiteY47" fmla="*/ 268658 h 388496"/>
                      <a:gd name="connsiteX48" fmla="*/ 522460 w 616235"/>
                      <a:gd name="connsiteY48" fmla="*/ 217390 h 388496"/>
                      <a:gd name="connsiteX49" fmla="*/ 538536 w 616235"/>
                      <a:gd name="connsiteY49" fmla="*/ 164066 h 388496"/>
                      <a:gd name="connsiteX50" fmla="*/ 570687 w 616235"/>
                      <a:gd name="connsiteY50" fmla="*/ 175882 h 388496"/>
                      <a:gd name="connsiteX51" fmla="*/ 576046 w 616235"/>
                      <a:gd name="connsiteY51" fmla="*/ 178300 h 388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</a:cxnLst>
                    <a:rect l="l" t="t" r="r" b="b"/>
                    <a:pathLst>
                      <a:path w="616235" h="388496">
                        <a:moveTo>
                          <a:pt x="587178" y="139242"/>
                        </a:moveTo>
                        <a:cubicBezTo>
                          <a:pt x="513210" y="105932"/>
                          <a:pt x="436683" y="106421"/>
                          <a:pt x="359366" y="140287"/>
                        </a:cubicBezTo>
                        <a:cubicBezTo>
                          <a:pt x="360908" y="133827"/>
                          <a:pt x="361693" y="127210"/>
                          <a:pt x="361703" y="120568"/>
                        </a:cubicBezTo>
                        <a:cubicBezTo>
                          <a:pt x="361703" y="52963"/>
                          <a:pt x="282269" y="0"/>
                          <a:pt x="180852" y="0"/>
                        </a:cubicBezTo>
                        <a:cubicBezTo>
                          <a:pt x="79434" y="0"/>
                          <a:pt x="0" y="52963"/>
                          <a:pt x="0" y="120568"/>
                        </a:cubicBezTo>
                        <a:lnTo>
                          <a:pt x="0" y="259180"/>
                        </a:lnTo>
                        <a:cubicBezTo>
                          <a:pt x="0" y="331695"/>
                          <a:pt x="82850" y="388496"/>
                          <a:pt x="188615" y="388496"/>
                        </a:cubicBezTo>
                        <a:cubicBezTo>
                          <a:pt x="252248" y="388496"/>
                          <a:pt x="318306" y="353592"/>
                          <a:pt x="353786" y="334837"/>
                        </a:cubicBezTo>
                        <a:cubicBezTo>
                          <a:pt x="427848" y="295692"/>
                          <a:pt x="500825" y="291787"/>
                          <a:pt x="570674" y="323242"/>
                        </a:cubicBezTo>
                        <a:lnTo>
                          <a:pt x="616235" y="343772"/>
                        </a:lnTo>
                        <a:lnTo>
                          <a:pt x="616235" y="152331"/>
                        </a:lnTo>
                        <a:close/>
                        <a:moveTo>
                          <a:pt x="395194" y="169224"/>
                        </a:moveTo>
                        <a:cubicBezTo>
                          <a:pt x="403979" y="166121"/>
                          <a:pt x="412922" y="163487"/>
                          <a:pt x="421987" y="161333"/>
                        </a:cubicBezTo>
                        <a:lnTo>
                          <a:pt x="421987" y="247834"/>
                        </a:lnTo>
                        <a:lnTo>
                          <a:pt x="395194" y="247834"/>
                        </a:lnTo>
                        <a:close/>
                        <a:moveTo>
                          <a:pt x="60284" y="214343"/>
                        </a:moveTo>
                        <a:lnTo>
                          <a:pt x="65964" y="214343"/>
                        </a:lnTo>
                        <a:cubicBezTo>
                          <a:pt x="72800" y="218036"/>
                          <a:pt x="79851" y="221320"/>
                          <a:pt x="87077" y="224176"/>
                        </a:cubicBezTo>
                        <a:lnTo>
                          <a:pt x="87077" y="261230"/>
                        </a:lnTo>
                        <a:lnTo>
                          <a:pt x="60284" y="261230"/>
                        </a:lnTo>
                        <a:close/>
                        <a:moveTo>
                          <a:pt x="194248" y="240787"/>
                        </a:moveTo>
                        <a:cubicBezTo>
                          <a:pt x="203402" y="240340"/>
                          <a:pt x="212333" y="239490"/>
                          <a:pt x="221041" y="238235"/>
                        </a:cubicBezTo>
                        <a:lnTo>
                          <a:pt x="221041" y="281325"/>
                        </a:lnTo>
                        <a:lnTo>
                          <a:pt x="194248" y="281325"/>
                        </a:lnTo>
                        <a:close/>
                        <a:moveTo>
                          <a:pt x="261230" y="228978"/>
                        </a:moveTo>
                        <a:cubicBezTo>
                          <a:pt x="270397" y="226025"/>
                          <a:pt x="279349" y="222444"/>
                          <a:pt x="288023" y="218261"/>
                        </a:cubicBezTo>
                        <a:lnTo>
                          <a:pt x="288023" y="301419"/>
                        </a:lnTo>
                        <a:lnTo>
                          <a:pt x="261230" y="301419"/>
                        </a:lnTo>
                        <a:close/>
                        <a:moveTo>
                          <a:pt x="328212" y="199801"/>
                        </a:moveTo>
                        <a:cubicBezTo>
                          <a:pt x="337824" y="195548"/>
                          <a:pt x="346485" y="191334"/>
                          <a:pt x="353786" y="187476"/>
                        </a:cubicBezTo>
                        <a:cubicBezTo>
                          <a:pt x="354195" y="187262"/>
                          <a:pt x="354596" y="187081"/>
                          <a:pt x="355005" y="186867"/>
                        </a:cubicBezTo>
                        <a:lnTo>
                          <a:pt x="355005" y="234437"/>
                        </a:lnTo>
                        <a:lnTo>
                          <a:pt x="328212" y="234437"/>
                        </a:lnTo>
                        <a:close/>
                        <a:moveTo>
                          <a:pt x="154059" y="314816"/>
                        </a:moveTo>
                        <a:lnTo>
                          <a:pt x="127266" y="314816"/>
                        </a:lnTo>
                        <a:lnTo>
                          <a:pt x="127266" y="235944"/>
                        </a:lnTo>
                        <a:cubicBezTo>
                          <a:pt x="136124" y="237705"/>
                          <a:pt x="145067" y="239012"/>
                          <a:pt x="154059" y="239863"/>
                        </a:cubicBezTo>
                        <a:close/>
                        <a:moveTo>
                          <a:pt x="462176" y="200946"/>
                        </a:moveTo>
                        <a:lnTo>
                          <a:pt x="462176" y="155345"/>
                        </a:lnTo>
                        <a:cubicBezTo>
                          <a:pt x="471099" y="154802"/>
                          <a:pt x="480047" y="154802"/>
                          <a:pt x="488969" y="155345"/>
                        </a:cubicBezTo>
                        <a:lnTo>
                          <a:pt x="488969" y="200946"/>
                        </a:lnTo>
                        <a:close/>
                        <a:moveTo>
                          <a:pt x="180852" y="40189"/>
                        </a:moveTo>
                        <a:cubicBezTo>
                          <a:pt x="257097" y="40189"/>
                          <a:pt x="321514" y="77029"/>
                          <a:pt x="321514" y="120568"/>
                        </a:cubicBezTo>
                        <a:cubicBezTo>
                          <a:pt x="321514" y="164106"/>
                          <a:pt x="257097" y="200946"/>
                          <a:pt x="180852" y="200946"/>
                        </a:cubicBezTo>
                        <a:cubicBezTo>
                          <a:pt x="104606" y="200946"/>
                          <a:pt x="40189" y="164140"/>
                          <a:pt x="40189" y="120568"/>
                        </a:cubicBezTo>
                        <a:cubicBezTo>
                          <a:pt x="40189" y="76996"/>
                          <a:pt x="104606" y="40189"/>
                          <a:pt x="180852" y="40189"/>
                        </a:cubicBezTo>
                        <a:close/>
                        <a:moveTo>
                          <a:pt x="576046" y="281847"/>
                        </a:moveTo>
                        <a:cubicBezTo>
                          <a:pt x="562467" y="276370"/>
                          <a:pt x="548481" y="271961"/>
                          <a:pt x="534216" y="268658"/>
                        </a:cubicBezTo>
                        <a:cubicBezTo>
                          <a:pt x="526890" y="252533"/>
                          <a:pt x="522892" y="235096"/>
                          <a:pt x="522460" y="217390"/>
                        </a:cubicBezTo>
                        <a:cubicBezTo>
                          <a:pt x="522723" y="198461"/>
                          <a:pt x="528292" y="179986"/>
                          <a:pt x="538536" y="164066"/>
                        </a:cubicBezTo>
                        <a:cubicBezTo>
                          <a:pt x="549513" y="167257"/>
                          <a:pt x="560256" y="171205"/>
                          <a:pt x="570687" y="175882"/>
                        </a:cubicBezTo>
                        <a:lnTo>
                          <a:pt x="576046" y="178300"/>
                        </a:lnTo>
                        <a:close/>
                      </a:path>
                    </a:pathLst>
                  </a:custGeom>
                  <a:ln w="19050">
                    <a:solidFill>
                      <a:srgbClr val="FFC000"/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0" name="Gruppieren 378">
                <a:extLst>
                  <a:ext uri="{FF2B5EF4-FFF2-40B4-BE49-F238E27FC236}">
                    <a16:creationId xmlns:a16="http://schemas.microsoft.com/office/drawing/2014/main" id="{07C44296-3C23-470E-B493-723D95BAF7F1}"/>
                  </a:ext>
                </a:extLst>
              </p:cNvPr>
              <p:cNvGrpSpPr/>
              <p:nvPr/>
            </p:nvGrpSpPr>
            <p:grpSpPr>
              <a:xfrm>
                <a:off x="2526321" y="2604548"/>
                <a:ext cx="0" cy="347739"/>
                <a:chOff x="8553809" y="2082016"/>
                <a:chExt cx="0" cy="633195"/>
              </a:xfrm>
            </p:grpSpPr>
            <p:cxnSp>
              <p:nvCxnSpPr>
                <p:cNvPr id="71" name="Straight Connector 336">
                  <a:extLst>
                    <a:ext uri="{FF2B5EF4-FFF2-40B4-BE49-F238E27FC236}">
                      <a16:creationId xmlns:a16="http://schemas.microsoft.com/office/drawing/2014/main" id="{81C902D6-016E-4ABB-96E4-760E83AC52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53809" y="2082016"/>
                  <a:ext cx="0" cy="39331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339">
                  <a:extLst>
                    <a:ext uri="{FF2B5EF4-FFF2-40B4-BE49-F238E27FC236}">
                      <a16:creationId xmlns:a16="http://schemas.microsoft.com/office/drawing/2014/main" id="{BEBD33C9-BF19-4214-9A87-74A6EBD39B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53809" y="2510239"/>
                  <a:ext cx="0" cy="20497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" name="Gruppieren 413">
              <a:extLst>
                <a:ext uri="{FF2B5EF4-FFF2-40B4-BE49-F238E27FC236}">
                  <a16:creationId xmlns:a16="http://schemas.microsoft.com/office/drawing/2014/main" id="{7CC8A053-328B-4B3D-B2A3-C03D0D115D77}"/>
                </a:ext>
              </a:extLst>
            </p:cNvPr>
            <p:cNvGrpSpPr/>
            <p:nvPr/>
          </p:nvGrpSpPr>
          <p:grpSpPr>
            <a:xfrm>
              <a:off x="8117321" y="4950325"/>
              <a:ext cx="1198215" cy="900830"/>
              <a:chOff x="2102629" y="4548836"/>
              <a:chExt cx="1198215" cy="900830"/>
            </a:xfrm>
          </p:grpSpPr>
          <p:grpSp>
            <p:nvGrpSpPr>
              <p:cNvPr id="60" name="Gruppieren 396">
                <a:extLst>
                  <a:ext uri="{FF2B5EF4-FFF2-40B4-BE49-F238E27FC236}">
                    <a16:creationId xmlns:a16="http://schemas.microsoft.com/office/drawing/2014/main" id="{5113A9D9-C0E1-447C-A242-0914C31A9D0E}"/>
                  </a:ext>
                </a:extLst>
              </p:cNvPr>
              <p:cNvGrpSpPr/>
              <p:nvPr/>
            </p:nvGrpSpPr>
            <p:grpSpPr>
              <a:xfrm>
                <a:off x="2102629" y="4548836"/>
                <a:ext cx="1198215" cy="706906"/>
                <a:chOff x="2102629" y="3901136"/>
                <a:chExt cx="1198215" cy="706906"/>
              </a:xfrm>
            </p:grpSpPr>
            <p:pic>
              <p:nvPicPr>
                <p:cNvPr id="64" name="Graphic 220" descr="Folder">
                  <a:extLst>
                    <a:ext uri="{FF2B5EF4-FFF2-40B4-BE49-F238E27FC236}">
                      <a16:creationId xmlns:a16="http://schemas.microsoft.com/office/drawing/2014/main" id="{A34F8712-6A0F-43B6-BF86-9B67A42ECE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02629" y="3901136"/>
                  <a:ext cx="813221" cy="706906"/>
                </a:xfrm>
                <a:prstGeom prst="rect">
                  <a:avLst/>
                </a:prstGeom>
              </p:spPr>
            </p:pic>
            <p:sp>
              <p:nvSpPr>
                <p:cNvPr id="65" name="TextBox 221">
                  <a:extLst>
                    <a:ext uri="{FF2B5EF4-FFF2-40B4-BE49-F238E27FC236}">
                      <a16:creationId xmlns:a16="http://schemas.microsoft.com/office/drawing/2014/main" id="{534C5167-16E7-40C1-82E4-602AE9EE72BA}"/>
                    </a:ext>
                  </a:extLst>
                </p:cNvPr>
                <p:cNvSpPr txBox="1"/>
                <p:nvPr/>
              </p:nvSpPr>
              <p:spPr>
                <a:xfrm>
                  <a:off x="2811608" y="4116090"/>
                  <a:ext cx="48923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kern="0" dirty="0"/>
                    <a:t>R</a:t>
                  </a:r>
                  <a:r>
                    <a:rPr kumimoji="0" lang="en-US" sz="1200" b="0" i="0" u="none" strike="noStrike" kern="0" cap="none" spc="0" normalizeH="0" baseline="0" noProof="0" dirty="0" err="1">
                      <a:ln>
                        <a:noFill/>
                      </a:ln>
                      <a:effectLst/>
                      <a:uLnTx/>
                      <a:uFillTx/>
                    </a:rPr>
                    <a:t>uns</a:t>
                  </a: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66" name="Graphic 11" descr="Gears">
                  <a:extLst>
                    <a:ext uri="{FF2B5EF4-FFF2-40B4-BE49-F238E27FC236}">
                      <a16:creationId xmlns:a16="http://schemas.microsoft.com/office/drawing/2014/main" id="{A385D27D-31BB-4B48-AB92-AC3530FF2D42}"/>
                    </a:ext>
                  </a:extLst>
                </p:cNvPr>
                <p:cNvGrpSpPr/>
                <p:nvPr/>
              </p:nvGrpSpPr>
              <p:grpSpPr>
                <a:xfrm rot="20446813" flipH="1">
                  <a:off x="2376794" y="4136902"/>
                  <a:ext cx="241731" cy="292525"/>
                  <a:chOff x="5986457" y="5441275"/>
                  <a:chExt cx="621029" cy="751522"/>
                </a:xfrm>
                <a:solidFill>
                  <a:srgbClr val="C21F3A"/>
                </a:solidFill>
              </p:grpSpPr>
              <p:sp>
                <p:nvSpPr>
                  <p:cNvPr id="67" name="Freeform: Shape 259">
                    <a:extLst>
                      <a:ext uri="{FF2B5EF4-FFF2-40B4-BE49-F238E27FC236}">
                        <a16:creationId xmlns:a16="http://schemas.microsoft.com/office/drawing/2014/main" id="{CA948FA0-A29A-4D09-8F3A-C472EAADAA03}"/>
                      </a:ext>
                    </a:extLst>
                  </p:cNvPr>
                  <p:cNvSpPr/>
                  <p:nvPr/>
                </p:nvSpPr>
                <p:spPr>
                  <a:xfrm>
                    <a:off x="6201723" y="5441275"/>
                    <a:ext cx="405764" cy="404812"/>
                  </a:xfrm>
                  <a:custGeom>
                    <a:avLst/>
                    <a:gdLst>
                      <a:gd name="connsiteX0" fmla="*/ 202883 w 405764"/>
                      <a:gd name="connsiteY0" fmla="*/ 274320 h 404812"/>
                      <a:gd name="connsiteX1" fmla="*/ 131445 w 405764"/>
                      <a:gd name="connsiteY1" fmla="*/ 202883 h 404812"/>
                      <a:gd name="connsiteX2" fmla="*/ 202883 w 405764"/>
                      <a:gd name="connsiteY2" fmla="*/ 131445 h 404812"/>
                      <a:gd name="connsiteX3" fmla="*/ 274320 w 405764"/>
                      <a:gd name="connsiteY3" fmla="*/ 202883 h 404812"/>
                      <a:gd name="connsiteX4" fmla="*/ 202883 w 405764"/>
                      <a:gd name="connsiteY4" fmla="*/ 274320 h 404812"/>
                      <a:gd name="connsiteX5" fmla="*/ 363855 w 405764"/>
                      <a:gd name="connsiteY5" fmla="*/ 158115 h 404812"/>
                      <a:gd name="connsiteX6" fmla="*/ 348615 w 405764"/>
                      <a:gd name="connsiteY6" fmla="*/ 120968 h 404812"/>
                      <a:gd name="connsiteX7" fmla="*/ 363855 w 405764"/>
                      <a:gd name="connsiteY7" fmla="*/ 76200 h 404812"/>
                      <a:gd name="connsiteX8" fmla="*/ 329565 w 405764"/>
                      <a:gd name="connsiteY8" fmla="*/ 41910 h 404812"/>
                      <a:gd name="connsiteX9" fmla="*/ 284798 w 405764"/>
                      <a:gd name="connsiteY9" fmla="*/ 57150 h 404812"/>
                      <a:gd name="connsiteX10" fmla="*/ 247650 w 405764"/>
                      <a:gd name="connsiteY10" fmla="*/ 41910 h 404812"/>
                      <a:gd name="connsiteX11" fmla="*/ 226695 w 405764"/>
                      <a:gd name="connsiteY11" fmla="*/ 0 h 404812"/>
                      <a:gd name="connsiteX12" fmla="*/ 179070 w 405764"/>
                      <a:gd name="connsiteY12" fmla="*/ 0 h 404812"/>
                      <a:gd name="connsiteX13" fmla="*/ 158115 w 405764"/>
                      <a:gd name="connsiteY13" fmla="*/ 41910 h 404812"/>
                      <a:gd name="connsiteX14" fmla="*/ 120968 w 405764"/>
                      <a:gd name="connsiteY14" fmla="*/ 57150 h 404812"/>
                      <a:gd name="connsiteX15" fmla="*/ 76200 w 405764"/>
                      <a:gd name="connsiteY15" fmla="*/ 41910 h 404812"/>
                      <a:gd name="connsiteX16" fmla="*/ 41910 w 405764"/>
                      <a:gd name="connsiteY16" fmla="*/ 76200 h 404812"/>
                      <a:gd name="connsiteX17" fmla="*/ 57150 w 405764"/>
                      <a:gd name="connsiteY17" fmla="*/ 120968 h 404812"/>
                      <a:gd name="connsiteX18" fmla="*/ 41910 w 405764"/>
                      <a:gd name="connsiteY18" fmla="*/ 158115 h 404812"/>
                      <a:gd name="connsiteX19" fmla="*/ 0 w 405764"/>
                      <a:gd name="connsiteY19" fmla="*/ 179070 h 404812"/>
                      <a:gd name="connsiteX20" fmla="*/ 0 w 405764"/>
                      <a:gd name="connsiteY20" fmla="*/ 226695 h 404812"/>
                      <a:gd name="connsiteX21" fmla="*/ 41910 w 405764"/>
                      <a:gd name="connsiteY21" fmla="*/ 247650 h 404812"/>
                      <a:gd name="connsiteX22" fmla="*/ 57150 w 405764"/>
                      <a:gd name="connsiteY22" fmla="*/ 284798 h 404812"/>
                      <a:gd name="connsiteX23" fmla="*/ 41910 w 405764"/>
                      <a:gd name="connsiteY23" fmla="*/ 329565 h 404812"/>
                      <a:gd name="connsiteX24" fmla="*/ 75248 w 405764"/>
                      <a:gd name="connsiteY24" fmla="*/ 362903 h 404812"/>
                      <a:gd name="connsiteX25" fmla="*/ 120015 w 405764"/>
                      <a:gd name="connsiteY25" fmla="*/ 347663 h 404812"/>
                      <a:gd name="connsiteX26" fmla="*/ 157163 w 405764"/>
                      <a:gd name="connsiteY26" fmla="*/ 362903 h 404812"/>
                      <a:gd name="connsiteX27" fmla="*/ 178118 w 405764"/>
                      <a:gd name="connsiteY27" fmla="*/ 404813 h 404812"/>
                      <a:gd name="connsiteX28" fmla="*/ 225743 w 405764"/>
                      <a:gd name="connsiteY28" fmla="*/ 404813 h 404812"/>
                      <a:gd name="connsiteX29" fmla="*/ 246698 w 405764"/>
                      <a:gd name="connsiteY29" fmla="*/ 362903 h 404812"/>
                      <a:gd name="connsiteX30" fmla="*/ 283845 w 405764"/>
                      <a:gd name="connsiteY30" fmla="*/ 347663 h 404812"/>
                      <a:gd name="connsiteX31" fmla="*/ 328613 w 405764"/>
                      <a:gd name="connsiteY31" fmla="*/ 362903 h 404812"/>
                      <a:gd name="connsiteX32" fmla="*/ 362903 w 405764"/>
                      <a:gd name="connsiteY32" fmla="*/ 329565 h 404812"/>
                      <a:gd name="connsiteX33" fmla="*/ 347663 w 405764"/>
                      <a:gd name="connsiteY33" fmla="*/ 284798 h 404812"/>
                      <a:gd name="connsiteX34" fmla="*/ 363855 w 405764"/>
                      <a:gd name="connsiteY34" fmla="*/ 247650 h 404812"/>
                      <a:gd name="connsiteX35" fmla="*/ 405765 w 405764"/>
                      <a:gd name="connsiteY35" fmla="*/ 226695 h 404812"/>
                      <a:gd name="connsiteX36" fmla="*/ 405765 w 405764"/>
                      <a:gd name="connsiteY36" fmla="*/ 179070 h 404812"/>
                      <a:gd name="connsiteX37" fmla="*/ 363855 w 405764"/>
                      <a:gd name="connsiteY37" fmla="*/ 158115 h 4048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405764" h="404812">
                        <a:moveTo>
                          <a:pt x="202883" y="274320"/>
                        </a:moveTo>
                        <a:cubicBezTo>
                          <a:pt x="162877" y="274320"/>
                          <a:pt x="131445" y="241935"/>
                          <a:pt x="131445" y="202883"/>
                        </a:cubicBezTo>
                        <a:cubicBezTo>
                          <a:pt x="131445" y="163830"/>
                          <a:pt x="163830" y="131445"/>
                          <a:pt x="202883" y="131445"/>
                        </a:cubicBezTo>
                        <a:cubicBezTo>
                          <a:pt x="242888" y="131445"/>
                          <a:pt x="274320" y="163830"/>
                          <a:pt x="274320" y="202883"/>
                        </a:cubicBezTo>
                        <a:cubicBezTo>
                          <a:pt x="274320" y="241935"/>
                          <a:pt x="241935" y="274320"/>
                          <a:pt x="202883" y="274320"/>
                        </a:cubicBezTo>
                        <a:close/>
                        <a:moveTo>
                          <a:pt x="363855" y="158115"/>
                        </a:moveTo>
                        <a:cubicBezTo>
                          <a:pt x="360045" y="144780"/>
                          <a:pt x="355283" y="132398"/>
                          <a:pt x="348615" y="120968"/>
                        </a:cubicBezTo>
                        <a:lnTo>
                          <a:pt x="363855" y="76200"/>
                        </a:lnTo>
                        <a:lnTo>
                          <a:pt x="329565" y="41910"/>
                        </a:lnTo>
                        <a:lnTo>
                          <a:pt x="284798" y="57150"/>
                        </a:lnTo>
                        <a:cubicBezTo>
                          <a:pt x="273367" y="50483"/>
                          <a:pt x="260985" y="45720"/>
                          <a:pt x="247650" y="41910"/>
                        </a:cubicBezTo>
                        <a:lnTo>
                          <a:pt x="226695" y="0"/>
                        </a:lnTo>
                        <a:lnTo>
                          <a:pt x="179070" y="0"/>
                        </a:lnTo>
                        <a:lnTo>
                          <a:pt x="158115" y="41910"/>
                        </a:lnTo>
                        <a:cubicBezTo>
                          <a:pt x="144780" y="45720"/>
                          <a:pt x="132398" y="50483"/>
                          <a:pt x="120968" y="57150"/>
                        </a:cubicBezTo>
                        <a:lnTo>
                          <a:pt x="76200" y="41910"/>
                        </a:lnTo>
                        <a:lnTo>
                          <a:pt x="41910" y="76200"/>
                        </a:lnTo>
                        <a:lnTo>
                          <a:pt x="57150" y="120968"/>
                        </a:lnTo>
                        <a:cubicBezTo>
                          <a:pt x="50482" y="132398"/>
                          <a:pt x="45720" y="144780"/>
                          <a:pt x="41910" y="158115"/>
                        </a:cubicBezTo>
                        <a:lnTo>
                          <a:pt x="0" y="179070"/>
                        </a:lnTo>
                        <a:lnTo>
                          <a:pt x="0" y="226695"/>
                        </a:lnTo>
                        <a:lnTo>
                          <a:pt x="41910" y="247650"/>
                        </a:lnTo>
                        <a:cubicBezTo>
                          <a:pt x="45720" y="260985"/>
                          <a:pt x="50482" y="273368"/>
                          <a:pt x="57150" y="284798"/>
                        </a:cubicBezTo>
                        <a:lnTo>
                          <a:pt x="41910" y="329565"/>
                        </a:lnTo>
                        <a:lnTo>
                          <a:pt x="75248" y="362903"/>
                        </a:lnTo>
                        <a:lnTo>
                          <a:pt x="120015" y="347663"/>
                        </a:lnTo>
                        <a:cubicBezTo>
                          <a:pt x="131445" y="354330"/>
                          <a:pt x="143827" y="359093"/>
                          <a:pt x="157163" y="362903"/>
                        </a:cubicBezTo>
                        <a:lnTo>
                          <a:pt x="178118" y="404813"/>
                        </a:lnTo>
                        <a:lnTo>
                          <a:pt x="225743" y="404813"/>
                        </a:lnTo>
                        <a:lnTo>
                          <a:pt x="246698" y="362903"/>
                        </a:lnTo>
                        <a:cubicBezTo>
                          <a:pt x="260033" y="359093"/>
                          <a:pt x="272415" y="354330"/>
                          <a:pt x="283845" y="347663"/>
                        </a:cubicBezTo>
                        <a:lnTo>
                          <a:pt x="328613" y="362903"/>
                        </a:lnTo>
                        <a:lnTo>
                          <a:pt x="362903" y="329565"/>
                        </a:lnTo>
                        <a:lnTo>
                          <a:pt x="347663" y="284798"/>
                        </a:lnTo>
                        <a:cubicBezTo>
                          <a:pt x="354330" y="273368"/>
                          <a:pt x="360045" y="260033"/>
                          <a:pt x="363855" y="247650"/>
                        </a:cubicBezTo>
                        <a:lnTo>
                          <a:pt x="405765" y="226695"/>
                        </a:lnTo>
                        <a:lnTo>
                          <a:pt x="405765" y="179070"/>
                        </a:lnTo>
                        <a:lnTo>
                          <a:pt x="363855" y="158115"/>
                        </a:lnTo>
                        <a:close/>
                      </a:path>
                    </a:pathLst>
                  </a:custGeom>
                  <a:grpFill/>
                  <a:ln w="19050" cap="rnd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8" name="Freeform: Shape 260">
                    <a:extLst>
                      <a:ext uri="{FF2B5EF4-FFF2-40B4-BE49-F238E27FC236}">
                        <a16:creationId xmlns:a16="http://schemas.microsoft.com/office/drawing/2014/main" id="{43C1D8DB-8ED5-426B-A674-F79FF42A2D46}"/>
                      </a:ext>
                    </a:extLst>
                  </p:cNvPr>
                  <p:cNvSpPr/>
                  <p:nvPr/>
                </p:nvSpPr>
                <p:spPr>
                  <a:xfrm>
                    <a:off x="5986457" y="5787985"/>
                    <a:ext cx="405765" cy="404812"/>
                  </a:xfrm>
                  <a:custGeom>
                    <a:avLst/>
                    <a:gdLst>
                      <a:gd name="connsiteX0" fmla="*/ 202883 w 405765"/>
                      <a:gd name="connsiteY0" fmla="*/ 274320 h 404812"/>
                      <a:gd name="connsiteX1" fmla="*/ 131445 w 405765"/>
                      <a:gd name="connsiteY1" fmla="*/ 202882 h 404812"/>
                      <a:gd name="connsiteX2" fmla="*/ 202883 w 405765"/>
                      <a:gd name="connsiteY2" fmla="*/ 131445 h 404812"/>
                      <a:gd name="connsiteX3" fmla="*/ 274320 w 405765"/>
                      <a:gd name="connsiteY3" fmla="*/ 202882 h 404812"/>
                      <a:gd name="connsiteX4" fmla="*/ 202883 w 405765"/>
                      <a:gd name="connsiteY4" fmla="*/ 274320 h 404812"/>
                      <a:gd name="connsiteX5" fmla="*/ 202883 w 405765"/>
                      <a:gd name="connsiteY5" fmla="*/ 274320 h 404812"/>
                      <a:gd name="connsiteX6" fmla="*/ 348615 w 405765"/>
                      <a:gd name="connsiteY6" fmla="*/ 120967 h 404812"/>
                      <a:gd name="connsiteX7" fmla="*/ 363855 w 405765"/>
                      <a:gd name="connsiteY7" fmla="*/ 76200 h 404812"/>
                      <a:gd name="connsiteX8" fmla="*/ 329565 w 405765"/>
                      <a:gd name="connsiteY8" fmla="*/ 41910 h 404812"/>
                      <a:gd name="connsiteX9" fmla="*/ 284798 w 405765"/>
                      <a:gd name="connsiteY9" fmla="*/ 57150 h 404812"/>
                      <a:gd name="connsiteX10" fmla="*/ 247650 w 405765"/>
                      <a:gd name="connsiteY10" fmla="*/ 41910 h 404812"/>
                      <a:gd name="connsiteX11" fmla="*/ 226695 w 405765"/>
                      <a:gd name="connsiteY11" fmla="*/ 0 h 404812"/>
                      <a:gd name="connsiteX12" fmla="*/ 179070 w 405765"/>
                      <a:gd name="connsiteY12" fmla="*/ 0 h 404812"/>
                      <a:gd name="connsiteX13" fmla="*/ 158115 w 405765"/>
                      <a:gd name="connsiteY13" fmla="*/ 41910 h 404812"/>
                      <a:gd name="connsiteX14" fmla="*/ 120968 w 405765"/>
                      <a:gd name="connsiteY14" fmla="*/ 57150 h 404812"/>
                      <a:gd name="connsiteX15" fmla="*/ 76200 w 405765"/>
                      <a:gd name="connsiteY15" fmla="*/ 41910 h 404812"/>
                      <a:gd name="connsiteX16" fmla="*/ 42863 w 405765"/>
                      <a:gd name="connsiteY16" fmla="*/ 75247 h 404812"/>
                      <a:gd name="connsiteX17" fmla="*/ 57150 w 405765"/>
                      <a:gd name="connsiteY17" fmla="*/ 120015 h 404812"/>
                      <a:gd name="connsiteX18" fmla="*/ 41910 w 405765"/>
                      <a:gd name="connsiteY18" fmla="*/ 157163 h 404812"/>
                      <a:gd name="connsiteX19" fmla="*/ 0 w 405765"/>
                      <a:gd name="connsiteY19" fmla="*/ 178117 h 404812"/>
                      <a:gd name="connsiteX20" fmla="*/ 0 w 405765"/>
                      <a:gd name="connsiteY20" fmla="*/ 225742 h 404812"/>
                      <a:gd name="connsiteX21" fmla="*/ 41910 w 405765"/>
                      <a:gd name="connsiteY21" fmla="*/ 246698 h 404812"/>
                      <a:gd name="connsiteX22" fmla="*/ 57150 w 405765"/>
                      <a:gd name="connsiteY22" fmla="*/ 283845 h 404812"/>
                      <a:gd name="connsiteX23" fmla="*/ 42863 w 405765"/>
                      <a:gd name="connsiteY23" fmla="*/ 328613 h 404812"/>
                      <a:gd name="connsiteX24" fmla="*/ 76200 w 405765"/>
                      <a:gd name="connsiteY24" fmla="*/ 361950 h 404812"/>
                      <a:gd name="connsiteX25" fmla="*/ 120968 w 405765"/>
                      <a:gd name="connsiteY25" fmla="*/ 347663 h 404812"/>
                      <a:gd name="connsiteX26" fmla="*/ 158115 w 405765"/>
                      <a:gd name="connsiteY26" fmla="*/ 362903 h 404812"/>
                      <a:gd name="connsiteX27" fmla="*/ 179070 w 405765"/>
                      <a:gd name="connsiteY27" fmla="*/ 404813 h 404812"/>
                      <a:gd name="connsiteX28" fmla="*/ 226695 w 405765"/>
                      <a:gd name="connsiteY28" fmla="*/ 404813 h 404812"/>
                      <a:gd name="connsiteX29" fmla="*/ 247650 w 405765"/>
                      <a:gd name="connsiteY29" fmla="*/ 362903 h 404812"/>
                      <a:gd name="connsiteX30" fmla="*/ 284798 w 405765"/>
                      <a:gd name="connsiteY30" fmla="*/ 347663 h 404812"/>
                      <a:gd name="connsiteX31" fmla="*/ 329565 w 405765"/>
                      <a:gd name="connsiteY31" fmla="*/ 362903 h 404812"/>
                      <a:gd name="connsiteX32" fmla="*/ 362903 w 405765"/>
                      <a:gd name="connsiteY32" fmla="*/ 328613 h 404812"/>
                      <a:gd name="connsiteX33" fmla="*/ 348615 w 405765"/>
                      <a:gd name="connsiteY33" fmla="*/ 284798 h 404812"/>
                      <a:gd name="connsiteX34" fmla="*/ 363855 w 405765"/>
                      <a:gd name="connsiteY34" fmla="*/ 247650 h 404812"/>
                      <a:gd name="connsiteX35" fmla="*/ 405765 w 405765"/>
                      <a:gd name="connsiteY35" fmla="*/ 226695 h 404812"/>
                      <a:gd name="connsiteX36" fmla="*/ 405765 w 405765"/>
                      <a:gd name="connsiteY36" fmla="*/ 179070 h 404812"/>
                      <a:gd name="connsiteX37" fmla="*/ 363855 w 405765"/>
                      <a:gd name="connsiteY37" fmla="*/ 158115 h 404812"/>
                      <a:gd name="connsiteX38" fmla="*/ 348615 w 405765"/>
                      <a:gd name="connsiteY38" fmla="*/ 120967 h 4048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405765" h="404812">
                        <a:moveTo>
                          <a:pt x="202883" y="274320"/>
                        </a:moveTo>
                        <a:cubicBezTo>
                          <a:pt x="162878" y="274320"/>
                          <a:pt x="131445" y="241935"/>
                          <a:pt x="131445" y="202882"/>
                        </a:cubicBezTo>
                        <a:cubicBezTo>
                          <a:pt x="131445" y="162877"/>
                          <a:pt x="163830" y="131445"/>
                          <a:pt x="202883" y="131445"/>
                        </a:cubicBezTo>
                        <a:cubicBezTo>
                          <a:pt x="242888" y="131445"/>
                          <a:pt x="274320" y="163830"/>
                          <a:pt x="274320" y="202882"/>
                        </a:cubicBezTo>
                        <a:cubicBezTo>
                          <a:pt x="274320" y="241935"/>
                          <a:pt x="242888" y="274320"/>
                          <a:pt x="202883" y="274320"/>
                        </a:cubicBezTo>
                        <a:lnTo>
                          <a:pt x="202883" y="274320"/>
                        </a:lnTo>
                        <a:close/>
                        <a:moveTo>
                          <a:pt x="348615" y="120967"/>
                        </a:moveTo>
                        <a:lnTo>
                          <a:pt x="363855" y="76200"/>
                        </a:lnTo>
                        <a:lnTo>
                          <a:pt x="329565" y="41910"/>
                        </a:lnTo>
                        <a:lnTo>
                          <a:pt x="284798" y="57150"/>
                        </a:lnTo>
                        <a:cubicBezTo>
                          <a:pt x="273368" y="50482"/>
                          <a:pt x="260033" y="45720"/>
                          <a:pt x="247650" y="41910"/>
                        </a:cubicBezTo>
                        <a:lnTo>
                          <a:pt x="226695" y="0"/>
                        </a:lnTo>
                        <a:lnTo>
                          <a:pt x="179070" y="0"/>
                        </a:lnTo>
                        <a:lnTo>
                          <a:pt x="158115" y="41910"/>
                        </a:lnTo>
                        <a:cubicBezTo>
                          <a:pt x="144780" y="45720"/>
                          <a:pt x="132398" y="50482"/>
                          <a:pt x="120968" y="57150"/>
                        </a:cubicBezTo>
                        <a:lnTo>
                          <a:pt x="76200" y="41910"/>
                        </a:lnTo>
                        <a:lnTo>
                          <a:pt x="42863" y="75247"/>
                        </a:lnTo>
                        <a:lnTo>
                          <a:pt x="57150" y="120015"/>
                        </a:lnTo>
                        <a:cubicBezTo>
                          <a:pt x="50483" y="131445"/>
                          <a:pt x="45720" y="144780"/>
                          <a:pt x="41910" y="157163"/>
                        </a:cubicBezTo>
                        <a:lnTo>
                          <a:pt x="0" y="178117"/>
                        </a:lnTo>
                        <a:lnTo>
                          <a:pt x="0" y="225742"/>
                        </a:lnTo>
                        <a:lnTo>
                          <a:pt x="41910" y="246698"/>
                        </a:lnTo>
                        <a:cubicBezTo>
                          <a:pt x="45720" y="260032"/>
                          <a:pt x="50483" y="272415"/>
                          <a:pt x="57150" y="283845"/>
                        </a:cubicBezTo>
                        <a:lnTo>
                          <a:pt x="42863" y="328613"/>
                        </a:lnTo>
                        <a:lnTo>
                          <a:pt x="76200" y="361950"/>
                        </a:lnTo>
                        <a:lnTo>
                          <a:pt x="120968" y="347663"/>
                        </a:lnTo>
                        <a:cubicBezTo>
                          <a:pt x="132398" y="354330"/>
                          <a:pt x="144780" y="359092"/>
                          <a:pt x="158115" y="362903"/>
                        </a:cubicBezTo>
                        <a:lnTo>
                          <a:pt x="179070" y="404813"/>
                        </a:lnTo>
                        <a:lnTo>
                          <a:pt x="226695" y="404813"/>
                        </a:lnTo>
                        <a:lnTo>
                          <a:pt x="247650" y="362903"/>
                        </a:lnTo>
                        <a:cubicBezTo>
                          <a:pt x="260985" y="359092"/>
                          <a:pt x="273368" y="354330"/>
                          <a:pt x="284798" y="347663"/>
                        </a:cubicBezTo>
                        <a:lnTo>
                          <a:pt x="329565" y="362903"/>
                        </a:lnTo>
                        <a:lnTo>
                          <a:pt x="362903" y="328613"/>
                        </a:lnTo>
                        <a:lnTo>
                          <a:pt x="348615" y="284798"/>
                        </a:lnTo>
                        <a:cubicBezTo>
                          <a:pt x="355283" y="273367"/>
                          <a:pt x="360045" y="260985"/>
                          <a:pt x="363855" y="247650"/>
                        </a:cubicBezTo>
                        <a:lnTo>
                          <a:pt x="405765" y="226695"/>
                        </a:lnTo>
                        <a:lnTo>
                          <a:pt x="405765" y="179070"/>
                        </a:lnTo>
                        <a:lnTo>
                          <a:pt x="363855" y="158115"/>
                        </a:lnTo>
                        <a:cubicBezTo>
                          <a:pt x="360045" y="144780"/>
                          <a:pt x="355283" y="132397"/>
                          <a:pt x="348615" y="120967"/>
                        </a:cubicBezTo>
                        <a:close/>
                      </a:path>
                    </a:pathLst>
                  </a:custGeom>
                  <a:grpFill/>
                  <a:ln w="19050" cap="rnd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grpSp>
            <p:nvGrpSpPr>
              <p:cNvPr id="61" name="Gruppieren 387">
                <a:extLst>
                  <a:ext uri="{FF2B5EF4-FFF2-40B4-BE49-F238E27FC236}">
                    <a16:creationId xmlns:a16="http://schemas.microsoft.com/office/drawing/2014/main" id="{CC61B545-523F-4D47-B97A-A95D2AEB2310}"/>
                  </a:ext>
                </a:extLst>
              </p:cNvPr>
              <p:cNvGrpSpPr/>
              <p:nvPr/>
            </p:nvGrpSpPr>
            <p:grpSpPr>
              <a:xfrm>
                <a:off x="2526321" y="5101927"/>
                <a:ext cx="0" cy="347739"/>
                <a:chOff x="8553809" y="2082016"/>
                <a:chExt cx="0" cy="633195"/>
              </a:xfrm>
            </p:grpSpPr>
            <p:cxnSp>
              <p:nvCxnSpPr>
                <p:cNvPr id="62" name="Straight Connector 336">
                  <a:extLst>
                    <a:ext uri="{FF2B5EF4-FFF2-40B4-BE49-F238E27FC236}">
                      <a16:creationId xmlns:a16="http://schemas.microsoft.com/office/drawing/2014/main" id="{2CB30CD1-9A27-42C9-B8CB-73716689CC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53809" y="2082016"/>
                  <a:ext cx="0" cy="39331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339">
                  <a:extLst>
                    <a:ext uri="{FF2B5EF4-FFF2-40B4-BE49-F238E27FC236}">
                      <a16:creationId xmlns:a16="http://schemas.microsoft.com/office/drawing/2014/main" id="{0C7C7B4E-F10D-4188-8D0E-8A5B134129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53809" y="2510239"/>
                  <a:ext cx="0" cy="20497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8" name="Gruppieren 412">
              <a:extLst>
                <a:ext uri="{FF2B5EF4-FFF2-40B4-BE49-F238E27FC236}">
                  <a16:creationId xmlns:a16="http://schemas.microsoft.com/office/drawing/2014/main" id="{FE136E46-9F72-4002-BB46-B871E0D6C860}"/>
                </a:ext>
              </a:extLst>
            </p:cNvPr>
            <p:cNvGrpSpPr/>
            <p:nvPr/>
          </p:nvGrpSpPr>
          <p:grpSpPr>
            <a:xfrm>
              <a:off x="8212764" y="3878449"/>
              <a:ext cx="1474669" cy="749930"/>
              <a:chOff x="2198072" y="3572817"/>
              <a:chExt cx="1474669" cy="749930"/>
            </a:xfrm>
          </p:grpSpPr>
          <p:grpSp>
            <p:nvGrpSpPr>
              <p:cNvPr id="50" name="Gruppieren 395">
                <a:extLst>
                  <a:ext uri="{FF2B5EF4-FFF2-40B4-BE49-F238E27FC236}">
                    <a16:creationId xmlns:a16="http://schemas.microsoft.com/office/drawing/2014/main" id="{7E79E321-C404-41CB-947A-4729382E453E}"/>
                  </a:ext>
                </a:extLst>
              </p:cNvPr>
              <p:cNvGrpSpPr/>
              <p:nvPr/>
            </p:nvGrpSpPr>
            <p:grpSpPr>
              <a:xfrm>
                <a:off x="2198072" y="3572817"/>
                <a:ext cx="1474669" cy="412361"/>
                <a:chOff x="2198072" y="3062277"/>
                <a:chExt cx="1474669" cy="412361"/>
              </a:xfrm>
            </p:grpSpPr>
            <p:sp>
              <p:nvSpPr>
                <p:cNvPr id="54" name="TextBox 205">
                  <a:extLst>
                    <a:ext uri="{FF2B5EF4-FFF2-40B4-BE49-F238E27FC236}">
                      <a16:creationId xmlns:a16="http://schemas.microsoft.com/office/drawing/2014/main" id="{9F1A519E-4033-4450-86A3-73D6487096E8}"/>
                    </a:ext>
                  </a:extLst>
                </p:cNvPr>
                <p:cNvSpPr txBox="1"/>
                <p:nvPr/>
              </p:nvSpPr>
              <p:spPr>
                <a:xfrm>
                  <a:off x="2811608" y="3129958"/>
                  <a:ext cx="86113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kern="0" dirty="0"/>
                    <a:t>W</a:t>
                  </a:r>
                  <a:r>
                    <a:rPr kumimoji="0" lang="en-US" sz="1200" b="0" i="0" u="none" strike="noStrike" kern="0" cap="none" spc="0" normalizeH="0" baseline="0" noProof="0" dirty="0" err="1">
                      <a:ln>
                        <a:noFill/>
                      </a:ln>
                      <a:effectLst/>
                      <a:uLnTx/>
                      <a:uFillTx/>
                    </a:rPr>
                    <a:t>orkflows</a:t>
                  </a: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55" name="Group 206">
                  <a:extLst>
                    <a:ext uri="{FF2B5EF4-FFF2-40B4-BE49-F238E27FC236}">
                      <a16:creationId xmlns:a16="http://schemas.microsoft.com/office/drawing/2014/main" id="{31302AD8-E7C7-41E7-9DBC-EA59E0C8C4E2}"/>
                    </a:ext>
                  </a:extLst>
                </p:cNvPr>
                <p:cNvGrpSpPr/>
                <p:nvPr/>
              </p:nvGrpSpPr>
              <p:grpSpPr>
                <a:xfrm>
                  <a:off x="2350004" y="3171692"/>
                  <a:ext cx="329287" cy="250681"/>
                  <a:chOff x="5857974" y="3824529"/>
                  <a:chExt cx="1442884" cy="1263650"/>
                </a:xfrm>
              </p:grpSpPr>
              <p:sp>
                <p:nvSpPr>
                  <p:cNvPr id="57" name="Rectangle 277">
                    <a:extLst>
                      <a:ext uri="{FF2B5EF4-FFF2-40B4-BE49-F238E27FC236}">
                        <a16:creationId xmlns:a16="http://schemas.microsoft.com/office/drawing/2014/main" id="{5088690A-86B1-476E-A7FF-2C65C4417F1A}"/>
                      </a:ext>
                    </a:extLst>
                  </p:cNvPr>
                  <p:cNvSpPr/>
                  <p:nvPr/>
                </p:nvSpPr>
                <p:spPr>
                  <a:xfrm>
                    <a:off x="5857974" y="4256754"/>
                    <a:ext cx="403385" cy="831425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8" name="Rectangle 278">
                    <a:extLst>
                      <a:ext uri="{FF2B5EF4-FFF2-40B4-BE49-F238E27FC236}">
                        <a16:creationId xmlns:a16="http://schemas.microsoft.com/office/drawing/2014/main" id="{67736B90-6680-4EDE-9654-E72BDB39C3E8}"/>
                      </a:ext>
                    </a:extLst>
                  </p:cNvPr>
                  <p:cNvSpPr/>
                  <p:nvPr/>
                </p:nvSpPr>
                <p:spPr>
                  <a:xfrm>
                    <a:off x="6386583" y="4040852"/>
                    <a:ext cx="403388" cy="1047327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9" name="Rectangle 279">
                    <a:extLst>
                      <a:ext uri="{FF2B5EF4-FFF2-40B4-BE49-F238E27FC236}">
                        <a16:creationId xmlns:a16="http://schemas.microsoft.com/office/drawing/2014/main" id="{F11DDB75-64E8-4D59-BA97-0E3C90EDDA53}"/>
                      </a:ext>
                    </a:extLst>
                  </p:cNvPr>
                  <p:cNvSpPr/>
                  <p:nvPr/>
                </p:nvSpPr>
                <p:spPr>
                  <a:xfrm>
                    <a:off x="6897472" y="3824529"/>
                    <a:ext cx="403386" cy="1263650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56" name="Graphic 202" descr="Folder">
                  <a:extLst>
                    <a:ext uri="{FF2B5EF4-FFF2-40B4-BE49-F238E27FC236}">
                      <a16:creationId xmlns:a16="http://schemas.microsoft.com/office/drawing/2014/main" id="{CA4A798E-D902-4F7D-9F2B-69301FB5BE4D}"/>
                    </a:ext>
                  </a:extLst>
                </p:cNvPr>
                <p:cNvSpPr/>
                <p:nvPr/>
              </p:nvSpPr>
              <p:spPr>
                <a:xfrm>
                  <a:off x="2198072" y="3062277"/>
                  <a:ext cx="626857" cy="412361"/>
                </a:xfrm>
                <a:custGeom>
                  <a:avLst/>
                  <a:gdLst>
                    <a:gd name="connsiteX0" fmla="*/ 592974 w 626857"/>
                    <a:gd name="connsiteY0" fmla="*/ 412362 h 412361"/>
                    <a:gd name="connsiteX1" fmla="*/ 33884 w 626857"/>
                    <a:gd name="connsiteY1" fmla="*/ 412362 h 412361"/>
                    <a:gd name="connsiteX2" fmla="*/ 0 w 626857"/>
                    <a:gd name="connsiteY2" fmla="*/ 382907 h 412361"/>
                    <a:gd name="connsiteX3" fmla="*/ 0 w 626857"/>
                    <a:gd name="connsiteY3" fmla="*/ 29454 h 412361"/>
                    <a:gd name="connsiteX4" fmla="*/ 33884 w 626857"/>
                    <a:gd name="connsiteY4" fmla="*/ 0 h 412361"/>
                    <a:gd name="connsiteX5" fmla="*/ 193140 w 626857"/>
                    <a:gd name="connsiteY5" fmla="*/ 0 h 412361"/>
                    <a:gd name="connsiteX6" fmla="*/ 211776 w 626857"/>
                    <a:gd name="connsiteY6" fmla="*/ 5155 h 412361"/>
                    <a:gd name="connsiteX7" fmla="*/ 304958 w 626857"/>
                    <a:gd name="connsiteY7" fmla="*/ 58909 h 412361"/>
                    <a:gd name="connsiteX8" fmla="*/ 592974 w 626857"/>
                    <a:gd name="connsiteY8" fmla="*/ 58909 h 412361"/>
                    <a:gd name="connsiteX9" fmla="*/ 626858 w 626857"/>
                    <a:gd name="connsiteY9" fmla="*/ 88363 h 412361"/>
                    <a:gd name="connsiteX10" fmla="*/ 626858 w 626857"/>
                    <a:gd name="connsiteY10" fmla="*/ 382907 h 412361"/>
                    <a:gd name="connsiteX11" fmla="*/ 592974 w 626857"/>
                    <a:gd name="connsiteY11" fmla="*/ 412362 h 412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26857" h="412361">
                      <a:moveTo>
                        <a:pt x="592974" y="412362"/>
                      </a:moveTo>
                      <a:lnTo>
                        <a:pt x="33884" y="412362"/>
                      </a:lnTo>
                      <a:cubicBezTo>
                        <a:pt x="15248" y="412362"/>
                        <a:pt x="0" y="399107"/>
                        <a:pt x="0" y="382907"/>
                      </a:cubicBezTo>
                      <a:lnTo>
                        <a:pt x="0" y="29454"/>
                      </a:lnTo>
                      <a:cubicBezTo>
                        <a:pt x="0" y="13254"/>
                        <a:pt x="15248" y="0"/>
                        <a:pt x="33884" y="0"/>
                      </a:cubicBezTo>
                      <a:lnTo>
                        <a:pt x="193140" y="0"/>
                      </a:lnTo>
                      <a:cubicBezTo>
                        <a:pt x="199917" y="0"/>
                        <a:pt x="206694" y="1473"/>
                        <a:pt x="211776" y="5155"/>
                      </a:cubicBezTo>
                      <a:lnTo>
                        <a:pt x="304958" y="58909"/>
                      </a:lnTo>
                      <a:lnTo>
                        <a:pt x="592974" y="58909"/>
                      </a:lnTo>
                      <a:cubicBezTo>
                        <a:pt x="611610" y="58909"/>
                        <a:pt x="626858" y="72163"/>
                        <a:pt x="626858" y="88363"/>
                      </a:cubicBezTo>
                      <a:lnTo>
                        <a:pt x="626858" y="382907"/>
                      </a:lnTo>
                      <a:cubicBezTo>
                        <a:pt x="626858" y="399107"/>
                        <a:pt x="611610" y="412362"/>
                        <a:pt x="592974" y="412362"/>
                      </a:cubicBezTo>
                      <a:close/>
                    </a:path>
                  </a:pathLst>
                </a:custGeom>
                <a:noFill/>
                <a:ln w="16867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1" name="Gruppieren 390">
                <a:extLst>
                  <a:ext uri="{FF2B5EF4-FFF2-40B4-BE49-F238E27FC236}">
                    <a16:creationId xmlns:a16="http://schemas.microsoft.com/office/drawing/2014/main" id="{5D0790FB-CD38-4C51-9A5B-8844611DC0B6}"/>
                  </a:ext>
                </a:extLst>
              </p:cNvPr>
              <p:cNvGrpSpPr/>
              <p:nvPr/>
            </p:nvGrpSpPr>
            <p:grpSpPr>
              <a:xfrm>
                <a:off x="2526321" y="3975008"/>
                <a:ext cx="0" cy="347739"/>
                <a:chOff x="8553809" y="2082016"/>
                <a:chExt cx="0" cy="633195"/>
              </a:xfrm>
            </p:grpSpPr>
            <p:cxnSp>
              <p:nvCxnSpPr>
                <p:cNvPr id="52" name="Straight Connector 336">
                  <a:extLst>
                    <a:ext uri="{FF2B5EF4-FFF2-40B4-BE49-F238E27FC236}">
                      <a16:creationId xmlns:a16="http://schemas.microsoft.com/office/drawing/2014/main" id="{ED43CD8D-2DEC-470D-9122-8DCC784AC6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53809" y="2082016"/>
                  <a:ext cx="0" cy="39331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339">
                  <a:extLst>
                    <a:ext uri="{FF2B5EF4-FFF2-40B4-BE49-F238E27FC236}">
                      <a16:creationId xmlns:a16="http://schemas.microsoft.com/office/drawing/2014/main" id="{3437EFC3-8183-42A5-BC7E-0ABB128A3B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53809" y="2510239"/>
                  <a:ext cx="0" cy="20497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9" name="Straight Connector 331">
              <a:extLst>
                <a:ext uri="{FF2B5EF4-FFF2-40B4-BE49-F238E27FC236}">
                  <a16:creationId xmlns:a16="http://schemas.microsoft.com/office/drawing/2014/main" id="{30FECBEE-AD76-47C2-83CF-B7BB833D479A}"/>
                </a:ext>
              </a:extLst>
            </p:cNvPr>
            <p:cNvCxnSpPr>
              <a:cxnSpLocks/>
            </p:cNvCxnSpPr>
            <p:nvPr/>
          </p:nvCxnSpPr>
          <p:spPr>
            <a:xfrm>
              <a:off x="7850988" y="1091318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31">
              <a:extLst>
                <a:ext uri="{FF2B5EF4-FFF2-40B4-BE49-F238E27FC236}">
                  <a16:creationId xmlns:a16="http://schemas.microsoft.com/office/drawing/2014/main" id="{16859280-F4CB-41D9-84DE-B7B916AA0617}"/>
                </a:ext>
              </a:extLst>
            </p:cNvPr>
            <p:cNvCxnSpPr>
              <a:cxnSpLocks/>
            </p:cNvCxnSpPr>
            <p:nvPr/>
          </p:nvCxnSpPr>
          <p:spPr>
            <a:xfrm>
              <a:off x="7850988" y="2599120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31">
              <a:extLst>
                <a:ext uri="{FF2B5EF4-FFF2-40B4-BE49-F238E27FC236}">
                  <a16:creationId xmlns:a16="http://schemas.microsoft.com/office/drawing/2014/main" id="{DF4D9BD6-F862-464C-B2CC-7F303D885178}"/>
                </a:ext>
              </a:extLst>
            </p:cNvPr>
            <p:cNvCxnSpPr>
              <a:cxnSpLocks/>
            </p:cNvCxnSpPr>
            <p:nvPr/>
          </p:nvCxnSpPr>
          <p:spPr>
            <a:xfrm>
              <a:off x="7850988" y="4100266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31">
              <a:extLst>
                <a:ext uri="{FF2B5EF4-FFF2-40B4-BE49-F238E27FC236}">
                  <a16:creationId xmlns:a16="http://schemas.microsoft.com/office/drawing/2014/main" id="{6C2E3644-0A0C-4523-B39F-640DC60D3596}"/>
                </a:ext>
              </a:extLst>
            </p:cNvPr>
            <p:cNvCxnSpPr>
              <a:cxnSpLocks/>
            </p:cNvCxnSpPr>
            <p:nvPr/>
          </p:nvCxnSpPr>
          <p:spPr>
            <a:xfrm>
              <a:off x="7850988" y="5332353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Image" descr="Image">
              <a:extLst>
                <a:ext uri="{FF2B5EF4-FFF2-40B4-BE49-F238E27FC236}">
                  <a16:creationId xmlns:a16="http://schemas.microsoft.com/office/drawing/2014/main" id="{2FD92800-B2E0-4F23-9BEE-BBC87E23F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7526521" y="154007"/>
              <a:ext cx="648933" cy="651994"/>
            </a:xfrm>
            <a:prstGeom prst="rect">
              <a:avLst/>
            </a:prstGeom>
            <a:ln w="12700">
              <a:miter lim="400000"/>
            </a:ln>
          </p:spPr>
        </p:pic>
        <p:cxnSp>
          <p:nvCxnSpPr>
            <p:cNvPr id="34" name="Straight Connector 331">
              <a:extLst>
                <a:ext uri="{FF2B5EF4-FFF2-40B4-BE49-F238E27FC236}">
                  <a16:creationId xmlns:a16="http://schemas.microsoft.com/office/drawing/2014/main" id="{A98A2B9E-A26D-4566-B076-2407577058CC}"/>
                </a:ext>
              </a:extLst>
            </p:cNvPr>
            <p:cNvCxnSpPr>
              <a:cxnSpLocks/>
            </p:cNvCxnSpPr>
            <p:nvPr/>
          </p:nvCxnSpPr>
          <p:spPr>
            <a:xfrm>
              <a:off x="7855423" y="6489072"/>
              <a:ext cx="504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uppieren 425">
              <a:extLst>
                <a:ext uri="{FF2B5EF4-FFF2-40B4-BE49-F238E27FC236}">
                  <a16:creationId xmlns:a16="http://schemas.microsoft.com/office/drawing/2014/main" id="{F9ABA276-1D4E-438D-B637-F96295C5E0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262871" y="6229354"/>
              <a:ext cx="556283" cy="519435"/>
              <a:chOff x="9836777" y="2327948"/>
              <a:chExt cx="434137" cy="367627"/>
            </a:xfrm>
          </p:grpSpPr>
          <p:sp>
            <p:nvSpPr>
              <p:cNvPr id="47" name="Rechteck: abgerundete Ecken 426">
                <a:extLst>
                  <a:ext uri="{FF2B5EF4-FFF2-40B4-BE49-F238E27FC236}">
                    <a16:creationId xmlns:a16="http://schemas.microsoft.com/office/drawing/2014/main" id="{10838925-2851-47E6-9FF3-ADBA246909A8}"/>
                  </a:ext>
                </a:extLst>
              </p:cNvPr>
              <p:cNvSpPr/>
              <p:nvPr/>
            </p:nvSpPr>
            <p:spPr>
              <a:xfrm>
                <a:off x="9836777" y="2327948"/>
                <a:ext cx="246981" cy="201154"/>
              </a:xfrm>
              <a:prstGeom prst="roundRect">
                <a:avLst>
                  <a:gd name="adj" fmla="val 29689"/>
                </a:avLst>
              </a:prstGeom>
              <a:solidFill>
                <a:srgbClr val="1FC2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0BB5DD"/>
                  </a:solidFill>
                </a:endParaRPr>
              </a:p>
            </p:txBody>
          </p:sp>
          <p:sp>
            <p:nvSpPr>
              <p:cNvPr id="48" name="Rechteck: abgerundete Ecken 427">
                <a:extLst>
                  <a:ext uri="{FF2B5EF4-FFF2-40B4-BE49-F238E27FC236}">
                    <a16:creationId xmlns:a16="http://schemas.microsoft.com/office/drawing/2014/main" id="{AF34B69A-586B-490D-9B43-36EDB0F6A9E8}"/>
                  </a:ext>
                </a:extLst>
              </p:cNvPr>
              <p:cNvSpPr/>
              <p:nvPr/>
            </p:nvSpPr>
            <p:spPr>
              <a:xfrm>
                <a:off x="10023932" y="2390074"/>
                <a:ext cx="246982" cy="201154"/>
              </a:xfrm>
              <a:prstGeom prst="roundRect">
                <a:avLst>
                  <a:gd name="adj" fmla="val 28505"/>
                </a:avLst>
              </a:prstGeom>
              <a:solidFill>
                <a:srgbClr val="6BE7D2">
                  <a:alpha val="88235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0BB5DD"/>
                  </a:solidFill>
                </a:endParaRPr>
              </a:p>
            </p:txBody>
          </p:sp>
          <p:sp>
            <p:nvSpPr>
              <p:cNvPr id="49" name="Rechteck: abgerundete Ecken 428">
                <a:extLst>
                  <a:ext uri="{FF2B5EF4-FFF2-40B4-BE49-F238E27FC236}">
                    <a16:creationId xmlns:a16="http://schemas.microsoft.com/office/drawing/2014/main" id="{5CEBC705-87FB-4C1C-BF86-8CFE845E219F}"/>
                  </a:ext>
                </a:extLst>
              </p:cNvPr>
              <p:cNvSpPr/>
              <p:nvPr/>
            </p:nvSpPr>
            <p:spPr>
              <a:xfrm>
                <a:off x="9883300" y="2490104"/>
                <a:ext cx="246981" cy="205471"/>
              </a:xfrm>
              <a:prstGeom prst="roundRect">
                <a:avLst>
                  <a:gd name="adj" fmla="val 29415"/>
                </a:avLst>
              </a:prstGeom>
              <a:solidFill>
                <a:srgbClr val="ACF2E6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0BB5DD"/>
                  </a:solidFill>
                </a:endParaRPr>
              </a:p>
            </p:txBody>
          </p:sp>
        </p:grpSp>
        <p:grpSp>
          <p:nvGrpSpPr>
            <p:cNvPr id="36" name="Gruppieren 430">
              <a:extLst>
                <a:ext uri="{FF2B5EF4-FFF2-40B4-BE49-F238E27FC236}">
                  <a16:creationId xmlns:a16="http://schemas.microsoft.com/office/drawing/2014/main" id="{B6B81815-CDC3-4777-8137-1948956589B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49312" y="2149482"/>
              <a:ext cx="252886" cy="236135"/>
              <a:chOff x="9836777" y="2327948"/>
              <a:chExt cx="434137" cy="367627"/>
            </a:xfrm>
          </p:grpSpPr>
          <p:sp>
            <p:nvSpPr>
              <p:cNvPr id="44" name="Rechteck: abgerundete Ecken 431">
                <a:extLst>
                  <a:ext uri="{FF2B5EF4-FFF2-40B4-BE49-F238E27FC236}">
                    <a16:creationId xmlns:a16="http://schemas.microsoft.com/office/drawing/2014/main" id="{C11133ED-69F5-44A0-8B50-A1E9B2B478DB}"/>
                  </a:ext>
                </a:extLst>
              </p:cNvPr>
              <p:cNvSpPr/>
              <p:nvPr/>
            </p:nvSpPr>
            <p:spPr>
              <a:xfrm>
                <a:off x="9836777" y="2327948"/>
                <a:ext cx="246981" cy="201154"/>
              </a:xfrm>
              <a:prstGeom prst="roundRect">
                <a:avLst>
                  <a:gd name="adj" fmla="val 29689"/>
                </a:avLst>
              </a:prstGeom>
              <a:solidFill>
                <a:srgbClr val="B4CE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B4CE82"/>
                  </a:solidFill>
                </a:endParaRPr>
              </a:p>
            </p:txBody>
          </p:sp>
          <p:sp>
            <p:nvSpPr>
              <p:cNvPr id="45" name="Rechteck: abgerundete Ecken 432">
                <a:extLst>
                  <a:ext uri="{FF2B5EF4-FFF2-40B4-BE49-F238E27FC236}">
                    <a16:creationId xmlns:a16="http://schemas.microsoft.com/office/drawing/2014/main" id="{77AD3EF0-7351-469D-8AF6-4833F5B9DAF9}"/>
                  </a:ext>
                </a:extLst>
              </p:cNvPr>
              <p:cNvSpPr/>
              <p:nvPr/>
            </p:nvSpPr>
            <p:spPr>
              <a:xfrm>
                <a:off x="10023932" y="2390074"/>
                <a:ext cx="246982" cy="201154"/>
              </a:xfrm>
              <a:prstGeom prst="roundRect">
                <a:avLst>
                  <a:gd name="adj" fmla="val 28505"/>
                </a:avLst>
              </a:prstGeom>
              <a:solidFill>
                <a:srgbClr val="C6D99F">
                  <a:alpha val="87451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0BB5DD"/>
                  </a:solidFill>
                </a:endParaRPr>
              </a:p>
            </p:txBody>
          </p:sp>
          <p:sp>
            <p:nvSpPr>
              <p:cNvPr id="46" name="Rechteck: abgerundete Ecken 433">
                <a:extLst>
                  <a:ext uri="{FF2B5EF4-FFF2-40B4-BE49-F238E27FC236}">
                    <a16:creationId xmlns:a16="http://schemas.microsoft.com/office/drawing/2014/main" id="{1FDA14E6-D6A8-4932-9A35-93AD3D1FFFC1}"/>
                  </a:ext>
                </a:extLst>
              </p:cNvPr>
              <p:cNvSpPr/>
              <p:nvPr/>
            </p:nvSpPr>
            <p:spPr>
              <a:xfrm>
                <a:off x="9883300" y="2490104"/>
                <a:ext cx="246981" cy="205471"/>
              </a:xfrm>
              <a:prstGeom prst="roundRect">
                <a:avLst>
                  <a:gd name="adj" fmla="val 29415"/>
                </a:avLst>
              </a:prstGeom>
              <a:solidFill>
                <a:srgbClr val="D6E4BA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0BB5DD"/>
                  </a:solidFill>
                </a:endParaRPr>
              </a:p>
            </p:txBody>
          </p:sp>
        </p:grpSp>
        <p:grpSp>
          <p:nvGrpSpPr>
            <p:cNvPr id="37" name="Gruppieren 434">
              <a:extLst>
                <a:ext uri="{FF2B5EF4-FFF2-40B4-BE49-F238E27FC236}">
                  <a16:creationId xmlns:a16="http://schemas.microsoft.com/office/drawing/2014/main" id="{7E902A1A-DB04-4C9A-B14B-0CCA8A3DCFB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49312" y="3635715"/>
              <a:ext cx="252886" cy="236135"/>
              <a:chOff x="9836777" y="2327948"/>
              <a:chExt cx="434137" cy="367627"/>
            </a:xfrm>
          </p:grpSpPr>
          <p:sp>
            <p:nvSpPr>
              <p:cNvPr id="41" name="Rechteck: abgerundete Ecken 435">
                <a:extLst>
                  <a:ext uri="{FF2B5EF4-FFF2-40B4-BE49-F238E27FC236}">
                    <a16:creationId xmlns:a16="http://schemas.microsoft.com/office/drawing/2014/main" id="{3DC078F9-77F1-4DC6-BF8D-DC7E58760859}"/>
                  </a:ext>
                </a:extLst>
              </p:cNvPr>
              <p:cNvSpPr/>
              <p:nvPr/>
            </p:nvSpPr>
            <p:spPr>
              <a:xfrm>
                <a:off x="9836777" y="2327948"/>
                <a:ext cx="246981" cy="201154"/>
              </a:xfrm>
              <a:prstGeom prst="roundRect">
                <a:avLst>
                  <a:gd name="adj" fmla="val 29689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C000"/>
                  </a:solidFill>
                </a:endParaRPr>
              </a:p>
            </p:txBody>
          </p:sp>
          <p:sp>
            <p:nvSpPr>
              <p:cNvPr id="42" name="Rechteck: abgerundete Ecken 436">
                <a:extLst>
                  <a:ext uri="{FF2B5EF4-FFF2-40B4-BE49-F238E27FC236}">
                    <a16:creationId xmlns:a16="http://schemas.microsoft.com/office/drawing/2014/main" id="{1DA5BFF4-CA68-4917-9F5C-F88035C5E862}"/>
                  </a:ext>
                </a:extLst>
              </p:cNvPr>
              <p:cNvSpPr/>
              <p:nvPr/>
            </p:nvSpPr>
            <p:spPr>
              <a:xfrm>
                <a:off x="10023932" y="2390074"/>
                <a:ext cx="246982" cy="201154"/>
              </a:xfrm>
              <a:prstGeom prst="roundRect">
                <a:avLst>
                  <a:gd name="adj" fmla="val 28505"/>
                </a:avLst>
              </a:prstGeom>
              <a:solidFill>
                <a:srgbClr val="FFD347">
                  <a:alpha val="87451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C000"/>
                  </a:solidFill>
                </a:endParaRPr>
              </a:p>
            </p:txBody>
          </p:sp>
          <p:sp>
            <p:nvSpPr>
              <p:cNvPr id="43" name="Rechteck: abgerundete Ecken 437">
                <a:extLst>
                  <a:ext uri="{FF2B5EF4-FFF2-40B4-BE49-F238E27FC236}">
                    <a16:creationId xmlns:a16="http://schemas.microsoft.com/office/drawing/2014/main" id="{AFFD7E82-D0A8-4E92-A4EE-6261525E6630}"/>
                  </a:ext>
                </a:extLst>
              </p:cNvPr>
              <p:cNvSpPr/>
              <p:nvPr/>
            </p:nvSpPr>
            <p:spPr>
              <a:xfrm>
                <a:off x="9883300" y="2490104"/>
                <a:ext cx="246981" cy="205471"/>
              </a:xfrm>
              <a:prstGeom prst="roundRect">
                <a:avLst>
                  <a:gd name="adj" fmla="val 29415"/>
                </a:avLst>
              </a:prstGeom>
              <a:solidFill>
                <a:srgbClr val="FFE79B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C000"/>
                  </a:solidFill>
                </a:endParaRPr>
              </a:p>
            </p:txBody>
          </p:sp>
        </p:grpSp>
        <p:sp>
          <p:nvSpPr>
            <p:cNvPr id="38" name="investigation.isa.xlsx">
              <a:extLst>
                <a:ext uri="{FF2B5EF4-FFF2-40B4-BE49-F238E27FC236}">
                  <a16:creationId xmlns:a16="http://schemas.microsoft.com/office/drawing/2014/main" id="{1D475B8A-2FDD-4E64-9936-C0C26637EFFE}"/>
                </a:ext>
              </a:extLst>
            </p:cNvPr>
            <p:cNvSpPr/>
            <p:nvPr/>
          </p:nvSpPr>
          <p:spPr>
            <a:xfrm>
              <a:off x="9050710" y="6362929"/>
              <a:ext cx="1963128" cy="267260"/>
            </a:xfrm>
            <a:prstGeom prst="roundRect">
              <a:avLst>
                <a:gd name="adj" fmla="val 17239"/>
              </a:avLst>
            </a:prstGeom>
            <a:solidFill>
              <a:srgbClr val="1FC2A7"/>
            </a:solidFill>
            <a:ln w="25400">
              <a:solidFill>
                <a:srgbClr val="2D3E50"/>
              </a:solidFill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9" rIns="45719" anchor="ctr"/>
            <a:lstStyle>
              <a:lvl1pPr algn="ctr">
                <a:defRPr sz="1600" b="1" i="1">
                  <a:solidFill>
                    <a:srgbClr val="121920"/>
                  </a:solidFill>
                </a:defRPr>
              </a:lvl1pPr>
            </a:lstStyle>
            <a:p>
              <a:r>
                <a:rPr lang="de-DE" sz="1400" dirty="0"/>
                <a:t>isa.investigation.xlsx</a:t>
              </a:r>
              <a:endParaRPr sz="1400" dirty="0"/>
            </a:p>
          </p:txBody>
        </p:sp>
        <p:sp>
          <p:nvSpPr>
            <p:cNvPr id="39" name="investigation.isa.xlsx">
              <a:extLst>
                <a:ext uri="{FF2B5EF4-FFF2-40B4-BE49-F238E27FC236}">
                  <a16:creationId xmlns:a16="http://schemas.microsoft.com/office/drawing/2014/main" id="{214B952A-FD35-4989-BCA4-2EE02994167E}"/>
                </a:ext>
              </a:extLst>
            </p:cNvPr>
            <p:cNvSpPr/>
            <p:nvPr/>
          </p:nvSpPr>
          <p:spPr>
            <a:xfrm>
              <a:off x="9815501" y="3613910"/>
              <a:ext cx="1500548" cy="267260"/>
            </a:xfrm>
            <a:prstGeom prst="roundRect">
              <a:avLst>
                <a:gd name="adj" fmla="val 17239"/>
              </a:avLst>
            </a:prstGeom>
            <a:solidFill>
              <a:srgbClr val="FFC000"/>
            </a:solidFill>
            <a:ln w="25400">
              <a:solidFill>
                <a:srgbClr val="2D3E50"/>
              </a:solidFill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9" rIns="45719" anchor="ctr"/>
            <a:lstStyle>
              <a:lvl1pPr algn="ctr">
                <a:defRPr sz="1600" b="1" i="1">
                  <a:solidFill>
                    <a:srgbClr val="121920"/>
                  </a:solidFill>
                </a:defRPr>
              </a:lvl1pPr>
            </a:lstStyle>
            <a:p>
              <a:r>
                <a:rPr lang="de-DE" sz="1400" dirty="0"/>
                <a:t>isa.assay.xlsx</a:t>
              </a:r>
              <a:endParaRPr sz="1400" dirty="0"/>
            </a:p>
          </p:txBody>
        </p:sp>
        <p:sp>
          <p:nvSpPr>
            <p:cNvPr id="40" name="investigation.isa.xlsx">
              <a:extLst>
                <a:ext uri="{FF2B5EF4-FFF2-40B4-BE49-F238E27FC236}">
                  <a16:creationId xmlns:a16="http://schemas.microsoft.com/office/drawing/2014/main" id="{1A09CBF0-3442-4B74-9192-4C87D3F6E7A7}"/>
                </a:ext>
              </a:extLst>
            </p:cNvPr>
            <p:cNvSpPr/>
            <p:nvPr/>
          </p:nvSpPr>
          <p:spPr>
            <a:xfrm>
              <a:off x="9815501" y="2128291"/>
              <a:ext cx="1500548" cy="267260"/>
            </a:xfrm>
            <a:prstGeom prst="roundRect">
              <a:avLst>
                <a:gd name="adj" fmla="val 17239"/>
              </a:avLst>
            </a:prstGeom>
            <a:solidFill>
              <a:srgbClr val="B4CE82"/>
            </a:solidFill>
            <a:ln w="25400">
              <a:solidFill>
                <a:srgbClr val="2D3E50"/>
              </a:solidFill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9" rIns="45719" anchor="ctr"/>
            <a:lstStyle>
              <a:lvl1pPr algn="ctr">
                <a:defRPr sz="1600" b="1" i="1">
                  <a:solidFill>
                    <a:srgbClr val="121920"/>
                  </a:solidFill>
                </a:defRPr>
              </a:lvl1pPr>
            </a:lstStyle>
            <a:p>
              <a:r>
                <a:rPr lang="de-DE" sz="1400" dirty="0"/>
                <a:t>isa.study.xlsx</a:t>
              </a:r>
              <a:endParaRPr sz="1400" dirty="0"/>
            </a:p>
          </p:txBody>
        </p:sp>
      </p:grp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4FE1DB3F-AFFC-49ED-8F06-F3D9596E5A16}"/>
              </a:ext>
            </a:extLst>
          </p:cNvPr>
          <p:cNvCxnSpPr>
            <a:cxnSpLocks/>
            <a:stCxn id="21" idx="0"/>
            <a:endCxn id="123" idx="3"/>
          </p:cNvCxnSpPr>
          <p:nvPr/>
        </p:nvCxnSpPr>
        <p:spPr>
          <a:xfrm rot="16200000" flipV="1">
            <a:off x="4716194" y="2064543"/>
            <a:ext cx="1366088" cy="3564796"/>
          </a:xfrm>
          <a:prstGeom prst="curvedConnector2">
            <a:avLst/>
          </a:prstGeom>
          <a:noFill/>
          <a:ln w="57150" cap="flat">
            <a:solidFill>
              <a:srgbClr val="FFC000"/>
            </a:solidFill>
            <a:prstDash val="solid"/>
            <a:round/>
            <a:headEnd type="arrow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7" name="Arc 146">
            <a:extLst>
              <a:ext uri="{FF2B5EF4-FFF2-40B4-BE49-F238E27FC236}">
                <a16:creationId xmlns:a16="http://schemas.microsoft.com/office/drawing/2014/main" id="{729DDD32-F4EC-4A6E-9839-4C7C74154156}"/>
              </a:ext>
            </a:extLst>
          </p:cNvPr>
          <p:cNvSpPr/>
          <p:nvPr/>
        </p:nvSpPr>
        <p:spPr>
          <a:xfrm rot="8952793">
            <a:off x="6938375" y="2554581"/>
            <a:ext cx="4493242" cy="2795461"/>
          </a:xfrm>
          <a:prstGeom prst="arc">
            <a:avLst>
              <a:gd name="adj1" fmla="val 12979298"/>
              <a:gd name="adj2" fmla="val 19673138"/>
            </a:avLst>
          </a:prstGeom>
          <a:noFill/>
          <a:ln w="57150" cap="flat">
            <a:solidFill>
              <a:srgbClr val="FFC000"/>
            </a:solidFill>
            <a:prstDash val="solid"/>
            <a:round/>
            <a:headEnd type="arrow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7" name="Raw data">
            <a:extLst>
              <a:ext uri="{FF2B5EF4-FFF2-40B4-BE49-F238E27FC236}">
                <a16:creationId xmlns:a16="http://schemas.microsoft.com/office/drawing/2014/main" id="{1ED94C15-34BE-461F-BF05-8442817C248F}"/>
              </a:ext>
            </a:extLst>
          </p:cNvPr>
          <p:cNvSpPr txBox="1"/>
          <p:nvPr/>
        </p:nvSpPr>
        <p:spPr>
          <a:xfrm>
            <a:off x="9184578" y="4955595"/>
            <a:ext cx="1399021" cy="374571"/>
          </a:xfrm>
          <a:prstGeom prst="roundRect">
            <a:avLst/>
          </a:prstGeom>
          <a:solidFill>
            <a:srgbClr val="FFC000"/>
          </a:solidFill>
          <a:ln w="25400">
            <a:solidFill>
              <a:srgbClr val="2D3E5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600" b="1" i="1">
                <a:solidFill>
                  <a:srgbClr val="121920"/>
                </a:solidFill>
              </a:defRPr>
            </a:lvl1pPr>
          </a:lstStyle>
          <a:p>
            <a:r>
              <a:rPr dirty="0"/>
              <a:t>Raw data</a:t>
            </a:r>
          </a:p>
        </p:txBody>
      </p:sp>
    </p:spTree>
    <p:extLst>
      <p:ext uri="{BB962C8B-B14F-4D97-AF65-F5344CB8AC3E}">
        <p14:creationId xmlns:p14="http://schemas.microsoft.com/office/powerpoint/2010/main" val="173834809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sign1">
  <a:themeElements>
    <a:clrScheme name="Design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1B40D"/>
      </a:accent1>
      <a:accent2>
        <a:srgbClr val="F58B00"/>
      </a:accent2>
      <a:accent3>
        <a:srgbClr val="FFED00"/>
      </a:accent3>
      <a:accent4>
        <a:srgbClr val="009EE0"/>
      </a:accent4>
      <a:accent5>
        <a:srgbClr val="003D7F"/>
      </a:accent5>
      <a:accent6>
        <a:srgbClr val="006431"/>
      </a:accent6>
      <a:hlink>
        <a:srgbClr val="0000FF"/>
      </a:hlink>
      <a:folHlink>
        <a:srgbClr val="FF00FF"/>
      </a:folHlink>
    </a:clrScheme>
    <a:fontScheme name="Design1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esign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sign1">
  <a:themeElements>
    <a:clrScheme name="Design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1B40D"/>
      </a:accent1>
      <a:accent2>
        <a:srgbClr val="F58B00"/>
      </a:accent2>
      <a:accent3>
        <a:srgbClr val="FFED00"/>
      </a:accent3>
      <a:accent4>
        <a:srgbClr val="009EE0"/>
      </a:accent4>
      <a:accent5>
        <a:srgbClr val="003D7F"/>
      </a:accent5>
      <a:accent6>
        <a:srgbClr val="006431"/>
      </a:accent6>
      <a:hlink>
        <a:srgbClr val="0000FF"/>
      </a:hlink>
      <a:folHlink>
        <a:srgbClr val="FF00FF"/>
      </a:folHlink>
    </a:clrScheme>
    <a:fontScheme name="Design1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esign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</Words>
  <Application>Microsoft Office PowerPoint</Application>
  <PresentationFormat>Widescreen</PresentationFormat>
  <Paragraphs>139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</vt:lpstr>
      <vt:lpstr>Design1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CEPLAS collaborates with DataPLANT</dc:title>
  <cp:lastModifiedBy>Martin Kuhl</cp:lastModifiedBy>
  <cp:revision>19</cp:revision>
  <dcterms:modified xsi:type="dcterms:W3CDTF">2022-10-24T11:57:15Z</dcterms:modified>
</cp:coreProperties>
</file>