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1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B4CE82"/>
    <a:srgbClr val="1DC2A7"/>
    <a:srgbClr val="F0F0F0"/>
    <a:srgbClr val="B4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7"/>
    <p:restoredTop sz="89807"/>
  </p:normalViewPr>
  <p:slideViewPr>
    <p:cSldViewPr snapToGrid="0">
      <p:cViewPr>
        <p:scale>
          <a:sx n="100" d="100"/>
          <a:sy n="100" d="100"/>
        </p:scale>
        <p:origin x="130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0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Oval"/>
          <p:cNvSpPr/>
          <p:nvPr/>
        </p:nvSpPr>
        <p:spPr>
          <a:xfrm>
            <a:off x="5882971" y="5457766"/>
            <a:ext cx="173887" cy="198121"/>
          </a:xfrm>
          <a:prstGeom prst="ellipse">
            <a:avLst/>
          </a:prstGeom>
          <a:ln w="3175">
            <a:miter lim="400000"/>
          </a:ln>
        </p:spPr>
        <p:txBody>
          <a:bodyPr lIns="22859" tIns="22859" rIns="22859" bIns="22859" anchor="ctr"/>
          <a:lstStyle/>
          <a:p>
            <a:pPr defTabSz="1044085">
              <a:defRPr sz="4000"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63F6449-5A2A-4316-9194-48D9B04EBD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9" r="60337"/>
          <a:stretch/>
        </p:blipFill>
        <p:spPr>
          <a:xfrm>
            <a:off x="2503392" y="31606"/>
            <a:ext cx="3541734" cy="6826394"/>
          </a:xfrm>
          <a:prstGeom prst="rect">
            <a:avLst/>
          </a:prstGeom>
        </p:spPr>
      </p:pic>
      <p:pic>
        <p:nvPicPr>
          <p:cNvPr id="2583" name="Image" descr="Image"/>
          <p:cNvPicPr>
            <a:picLocks noChangeAspect="1"/>
          </p:cNvPicPr>
          <p:nvPr/>
        </p:nvPicPr>
        <p:blipFill>
          <a:blip r:embed="rId4"/>
          <a:srcRect l="49445" t="38965" r="38880" b="46643"/>
          <a:stretch>
            <a:fillRect/>
          </a:stretch>
        </p:blipFill>
        <p:spPr>
          <a:xfrm>
            <a:off x="349766" y="1969302"/>
            <a:ext cx="1701947" cy="10208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2" name="Group"/>
          <p:cNvGrpSpPr/>
          <p:nvPr/>
        </p:nvGrpSpPr>
        <p:grpSpPr>
          <a:xfrm>
            <a:off x="7076462" y="2654650"/>
            <a:ext cx="4896463" cy="1769830"/>
            <a:chOff x="-628296" y="-8163"/>
            <a:chExt cx="4896462" cy="1769829"/>
          </a:xfrm>
        </p:grpSpPr>
        <p:sp>
          <p:nvSpPr>
            <p:cNvPr id="2584" name="Sample"/>
            <p:cNvSpPr/>
            <p:nvPr/>
          </p:nvSpPr>
          <p:spPr>
            <a:xfrm>
              <a:off x="-628296" y="-8163"/>
              <a:ext cx="1386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Source Name</a:t>
              </a:r>
              <a:endParaRPr dirty="0"/>
            </a:p>
          </p:txBody>
        </p:sp>
        <p:sp>
          <p:nvSpPr>
            <p:cNvPr id="2585" name="Parameter [temperature]"/>
            <p:cNvSpPr/>
            <p:nvPr/>
          </p:nvSpPr>
          <p:spPr>
            <a:xfrm>
              <a:off x="833904" y="0"/>
              <a:ext cx="1979871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Parameter [</a:t>
              </a:r>
              <a:r>
                <a:rPr lang="de-DE" dirty="0" err="1"/>
                <a:t>instrument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dirty="0"/>
                <a:t>]</a:t>
              </a:r>
            </a:p>
          </p:txBody>
        </p:sp>
        <p:sp>
          <p:nvSpPr>
            <p:cNvPr id="2586" name="Data"/>
            <p:cNvSpPr/>
            <p:nvPr/>
          </p:nvSpPr>
          <p:spPr>
            <a:xfrm>
              <a:off x="2882182" y="0"/>
              <a:ext cx="1385984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Raw Data File Name</a:t>
              </a:r>
              <a:endParaRPr dirty="0"/>
            </a:p>
          </p:txBody>
        </p:sp>
        <p:sp>
          <p:nvSpPr>
            <p:cNvPr id="2587" name="Rounded Rectangle"/>
            <p:cNvSpPr/>
            <p:nvPr/>
          </p:nvSpPr>
          <p:spPr>
            <a:xfrm>
              <a:off x="-628296" y="35204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</a:t>
              </a:r>
              <a:endParaRPr dirty="0"/>
            </a:p>
          </p:txBody>
        </p:sp>
        <p:sp>
          <p:nvSpPr>
            <p:cNvPr id="2588" name="32.00 degree Celsius"/>
            <p:cNvSpPr/>
            <p:nvPr/>
          </p:nvSpPr>
          <p:spPr>
            <a:xfrm>
              <a:off x="833904" y="36020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  <a:endParaRPr dirty="0"/>
            </a:p>
          </p:txBody>
        </p:sp>
        <p:sp>
          <p:nvSpPr>
            <p:cNvPr id="2589" name="Rounded Rectangle"/>
            <p:cNvSpPr/>
            <p:nvPr/>
          </p:nvSpPr>
          <p:spPr>
            <a:xfrm>
              <a:off x="2882182" y="36020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Lre001.wiff</a:t>
              </a:r>
              <a:endParaRPr dirty="0"/>
            </a:p>
          </p:txBody>
        </p:sp>
        <p:sp>
          <p:nvSpPr>
            <p:cNvPr id="2590" name="Rounded Rectangle"/>
            <p:cNvSpPr/>
            <p:nvPr/>
          </p:nvSpPr>
          <p:spPr>
            <a:xfrm>
              <a:off x="-628296" y="71225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</a:t>
              </a:r>
              <a:endParaRPr dirty="0"/>
            </a:p>
          </p:txBody>
        </p:sp>
        <p:sp>
          <p:nvSpPr>
            <p:cNvPr id="2591" name="32.00 degree Celsius"/>
            <p:cNvSpPr/>
            <p:nvPr/>
          </p:nvSpPr>
          <p:spPr>
            <a:xfrm>
              <a:off x="833904" y="72041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</a:p>
          </p:txBody>
        </p:sp>
        <p:sp>
          <p:nvSpPr>
            <p:cNvPr id="2592" name="Rounded Rectangle"/>
            <p:cNvSpPr/>
            <p:nvPr/>
          </p:nvSpPr>
          <p:spPr>
            <a:xfrm>
              <a:off x="2882182" y="72041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Lre002.wiff</a:t>
              </a:r>
              <a:endParaRPr dirty="0"/>
            </a:p>
          </p:txBody>
        </p:sp>
        <p:sp>
          <p:nvSpPr>
            <p:cNvPr id="2593" name="Rounded Rectangle"/>
            <p:cNvSpPr/>
            <p:nvPr/>
          </p:nvSpPr>
          <p:spPr>
            <a:xfrm>
              <a:off x="-628296" y="107246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</a:t>
              </a:r>
              <a:endParaRPr dirty="0"/>
            </a:p>
          </p:txBody>
        </p:sp>
        <p:sp>
          <p:nvSpPr>
            <p:cNvPr id="2594" name="32.00 degree Celsius"/>
            <p:cNvSpPr/>
            <p:nvPr/>
          </p:nvSpPr>
          <p:spPr>
            <a:xfrm>
              <a:off x="833904" y="108062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6130 Quadrupole LC/MS</a:t>
              </a:r>
            </a:p>
          </p:txBody>
        </p:sp>
        <p:sp>
          <p:nvSpPr>
            <p:cNvPr id="2595" name="Rounded Rectangle"/>
            <p:cNvSpPr/>
            <p:nvPr/>
          </p:nvSpPr>
          <p:spPr>
            <a:xfrm>
              <a:off x="2882182" y="108062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Lre003.wiff</a:t>
              </a:r>
              <a:endParaRPr dirty="0"/>
            </a:p>
          </p:txBody>
        </p:sp>
        <p:sp>
          <p:nvSpPr>
            <p:cNvPr id="2596" name="Rounded Rectangle"/>
            <p:cNvSpPr/>
            <p:nvPr/>
          </p:nvSpPr>
          <p:spPr>
            <a:xfrm>
              <a:off x="-628296" y="1432676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2597" name="32.00 degree Celsius"/>
            <p:cNvSpPr/>
            <p:nvPr/>
          </p:nvSpPr>
          <p:spPr>
            <a:xfrm>
              <a:off x="833904" y="1440839"/>
              <a:ext cx="1979871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2598" name="Rounded Rectangle"/>
            <p:cNvSpPr/>
            <p:nvPr/>
          </p:nvSpPr>
          <p:spPr>
            <a:xfrm>
              <a:off x="2882182" y="1440839"/>
              <a:ext cx="1385984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</p:grpSp>
      <p:grpSp>
        <p:nvGrpSpPr>
          <p:cNvPr id="2613" name="Group"/>
          <p:cNvGrpSpPr/>
          <p:nvPr/>
        </p:nvGrpSpPr>
        <p:grpSpPr>
          <a:xfrm>
            <a:off x="7998449" y="4776526"/>
            <a:ext cx="3060295" cy="1761666"/>
            <a:chOff x="0" y="0"/>
            <a:chExt cx="3060294" cy="1761665"/>
          </a:xfrm>
        </p:grpSpPr>
        <p:sp>
          <p:nvSpPr>
            <p:cNvPr id="2603" name="Investigation Title"/>
            <p:cNvSpPr/>
            <p:nvPr/>
          </p:nvSpPr>
          <p:spPr>
            <a:xfrm>
              <a:off x="0" y="0"/>
              <a:ext cx="2159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Title</a:t>
              </a:r>
            </a:p>
          </p:txBody>
        </p:sp>
        <p:sp>
          <p:nvSpPr>
            <p:cNvPr id="2604" name="Rounded Rectangle"/>
            <p:cNvSpPr/>
            <p:nvPr/>
          </p:nvSpPr>
          <p:spPr>
            <a:xfrm>
              <a:off x="2226390" y="0"/>
              <a:ext cx="833905" cy="320826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5" name="Investigation Description"/>
            <p:cNvSpPr/>
            <p:nvPr/>
          </p:nvSpPr>
          <p:spPr>
            <a:xfrm>
              <a:off x="0" y="36020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Description</a:t>
              </a:r>
            </a:p>
          </p:txBody>
        </p:sp>
        <p:sp>
          <p:nvSpPr>
            <p:cNvPr id="2606" name="Rounded Rectangle"/>
            <p:cNvSpPr/>
            <p:nvPr/>
          </p:nvSpPr>
          <p:spPr>
            <a:xfrm>
              <a:off x="2226390" y="36020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7" name="Investigation Person Last Name"/>
            <p:cNvSpPr/>
            <p:nvPr/>
          </p:nvSpPr>
          <p:spPr>
            <a:xfrm>
              <a:off x="0" y="72041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Investigation Person Last Name</a:t>
              </a:r>
            </a:p>
          </p:txBody>
        </p:sp>
        <p:sp>
          <p:nvSpPr>
            <p:cNvPr id="2608" name="Rounded Rectangle"/>
            <p:cNvSpPr/>
            <p:nvPr/>
          </p:nvSpPr>
          <p:spPr>
            <a:xfrm>
              <a:off x="2226390" y="72041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09" name="Investigation Person First Name"/>
            <p:cNvSpPr/>
            <p:nvPr/>
          </p:nvSpPr>
          <p:spPr>
            <a:xfrm>
              <a:off x="0" y="108062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Investigation Person First Name</a:t>
              </a:r>
            </a:p>
          </p:txBody>
        </p:sp>
        <p:sp>
          <p:nvSpPr>
            <p:cNvPr id="2610" name="Rounded Rectangle"/>
            <p:cNvSpPr/>
            <p:nvPr/>
          </p:nvSpPr>
          <p:spPr>
            <a:xfrm>
              <a:off x="2226390" y="108062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611" name="…"/>
            <p:cNvSpPr/>
            <p:nvPr/>
          </p:nvSpPr>
          <p:spPr>
            <a:xfrm>
              <a:off x="0" y="1440839"/>
              <a:ext cx="2159000" cy="320827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612" name="…"/>
            <p:cNvSpPr/>
            <p:nvPr/>
          </p:nvSpPr>
          <p:spPr>
            <a:xfrm>
              <a:off x="2226390" y="1440839"/>
              <a:ext cx="833905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2618" name="Metadata Model"/>
          <p:cNvSpPr/>
          <p:nvPr/>
        </p:nvSpPr>
        <p:spPr>
          <a:xfrm>
            <a:off x="191909" y="3263636"/>
            <a:ext cx="2494265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Metadata Model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4BD9CD91-36E9-40B1-A66C-A1C69CBCBE09}"/>
              </a:ext>
            </a:extLst>
          </p:cNvPr>
          <p:cNvSpPr/>
          <p:nvPr/>
        </p:nvSpPr>
        <p:spPr>
          <a:xfrm rot="10800000">
            <a:off x="3457574" y="5568919"/>
            <a:ext cx="4333875" cy="934928"/>
          </a:xfrm>
          <a:prstGeom prst="arc">
            <a:avLst>
              <a:gd name="adj1" fmla="val 10972539"/>
              <a:gd name="adj2" fmla="val 16075462"/>
            </a:avLst>
          </a:prstGeom>
          <a:noFill/>
          <a:ln w="38100" cap="flat">
            <a:solidFill>
              <a:srgbClr val="1DC2A7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" name="Group">
            <a:extLst>
              <a:ext uri="{FF2B5EF4-FFF2-40B4-BE49-F238E27FC236}">
                <a16:creationId xmlns:a16="http://schemas.microsoft.com/office/drawing/2014/main" id="{EA95A271-E9B8-4C64-84C0-33DB1CD43237}"/>
              </a:ext>
            </a:extLst>
          </p:cNvPr>
          <p:cNvGrpSpPr/>
          <p:nvPr/>
        </p:nvGrpSpPr>
        <p:grpSpPr>
          <a:xfrm>
            <a:off x="7076462" y="549100"/>
            <a:ext cx="4896463" cy="1761667"/>
            <a:chOff x="-628297" y="0"/>
            <a:chExt cx="4896462" cy="1761666"/>
          </a:xfrm>
        </p:grpSpPr>
        <p:sp>
          <p:nvSpPr>
            <p:cNvPr id="50" name="Sample">
              <a:extLst>
                <a:ext uri="{FF2B5EF4-FFF2-40B4-BE49-F238E27FC236}">
                  <a16:creationId xmlns:a16="http://schemas.microsoft.com/office/drawing/2014/main" id="{3CA0FDEC-416F-4925-8B43-47D939C1E49C}"/>
                </a:ext>
              </a:extLst>
            </p:cNvPr>
            <p:cNvSpPr/>
            <p:nvPr/>
          </p:nvSpPr>
          <p:spPr>
            <a:xfrm>
              <a:off x="-627686" y="0"/>
              <a:ext cx="1386000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Source Name</a:t>
              </a:r>
              <a:endParaRPr dirty="0"/>
            </a:p>
          </p:txBody>
        </p:sp>
        <p:sp>
          <p:nvSpPr>
            <p:cNvPr id="51" name="Parameter [temperature]">
              <a:extLst>
                <a:ext uri="{FF2B5EF4-FFF2-40B4-BE49-F238E27FC236}">
                  <a16:creationId xmlns:a16="http://schemas.microsoft.com/office/drawing/2014/main" id="{AAFBD67B-A679-43B9-95A9-A609771382E0}"/>
                </a:ext>
              </a:extLst>
            </p:cNvPr>
            <p:cNvSpPr/>
            <p:nvPr/>
          </p:nvSpPr>
          <p:spPr>
            <a:xfrm>
              <a:off x="833903" y="0"/>
              <a:ext cx="1979872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 err="1"/>
                <a:t>Characteristics</a:t>
              </a:r>
              <a:r>
                <a:rPr dirty="0"/>
                <a:t> [</a:t>
              </a:r>
              <a:r>
                <a:rPr lang="de-DE" dirty="0" err="1"/>
                <a:t>Organism</a:t>
              </a:r>
              <a:r>
                <a:rPr dirty="0"/>
                <a:t>]</a:t>
              </a:r>
            </a:p>
          </p:txBody>
        </p:sp>
        <p:sp>
          <p:nvSpPr>
            <p:cNvPr id="52" name="Data">
              <a:extLst>
                <a:ext uri="{FF2B5EF4-FFF2-40B4-BE49-F238E27FC236}">
                  <a16:creationId xmlns:a16="http://schemas.microsoft.com/office/drawing/2014/main" id="{3DD330A8-1861-4903-8BFA-2905AE66DBB8}"/>
                </a:ext>
              </a:extLst>
            </p:cNvPr>
            <p:cNvSpPr/>
            <p:nvPr/>
          </p:nvSpPr>
          <p:spPr>
            <a:xfrm>
              <a:off x="2882182" y="0"/>
              <a:ext cx="1385983" cy="320826"/>
            </a:xfrm>
            <a:prstGeom prst="roundRect">
              <a:avLst>
                <a:gd name="adj" fmla="val 9169"/>
              </a:avLst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Sample Name</a:t>
              </a:r>
              <a:endParaRPr dirty="0"/>
            </a:p>
          </p:txBody>
        </p:sp>
        <p:sp>
          <p:nvSpPr>
            <p:cNvPr id="53" name="Rounded Rectangle">
              <a:extLst>
                <a:ext uri="{FF2B5EF4-FFF2-40B4-BE49-F238E27FC236}">
                  <a16:creationId xmlns:a16="http://schemas.microsoft.com/office/drawing/2014/main" id="{7144629D-F779-43EA-9BA7-AC23DBE8A282}"/>
                </a:ext>
              </a:extLst>
            </p:cNvPr>
            <p:cNvSpPr/>
            <p:nvPr/>
          </p:nvSpPr>
          <p:spPr>
            <a:xfrm>
              <a:off x="-628297" y="360207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Ath001</a:t>
              </a:r>
              <a:endParaRPr dirty="0"/>
            </a:p>
          </p:txBody>
        </p:sp>
        <p:sp>
          <p:nvSpPr>
            <p:cNvPr id="54" name="32.00 degree Celsius">
              <a:extLst>
                <a:ext uri="{FF2B5EF4-FFF2-40B4-BE49-F238E27FC236}">
                  <a16:creationId xmlns:a16="http://schemas.microsoft.com/office/drawing/2014/main" id="{FB331EF1-3F0B-45BD-8AC2-85112E475FAD}"/>
                </a:ext>
              </a:extLst>
            </p:cNvPr>
            <p:cNvSpPr/>
            <p:nvPr/>
          </p:nvSpPr>
          <p:spPr>
            <a:xfrm>
              <a:off x="833903" y="36020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i="1" dirty="0"/>
            </a:p>
          </p:txBody>
        </p:sp>
        <p:sp>
          <p:nvSpPr>
            <p:cNvPr id="55" name="Rounded Rectangle">
              <a:extLst>
                <a:ext uri="{FF2B5EF4-FFF2-40B4-BE49-F238E27FC236}">
                  <a16:creationId xmlns:a16="http://schemas.microsoft.com/office/drawing/2014/main" id="{D054A0B4-DF24-4894-9232-E78F51579B6F}"/>
                </a:ext>
              </a:extLst>
            </p:cNvPr>
            <p:cNvSpPr/>
            <p:nvPr/>
          </p:nvSpPr>
          <p:spPr>
            <a:xfrm>
              <a:off x="2882182" y="36020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Lre001</a:t>
              </a:r>
              <a:endParaRPr dirty="0"/>
            </a:p>
          </p:txBody>
        </p:sp>
        <p:sp>
          <p:nvSpPr>
            <p:cNvPr id="56" name="Rounded Rectangle">
              <a:extLst>
                <a:ext uri="{FF2B5EF4-FFF2-40B4-BE49-F238E27FC236}">
                  <a16:creationId xmlns:a16="http://schemas.microsoft.com/office/drawing/2014/main" id="{4F7453D5-6CFE-4F02-A2CD-1E7AA07103D5}"/>
                </a:ext>
              </a:extLst>
            </p:cNvPr>
            <p:cNvSpPr/>
            <p:nvPr/>
          </p:nvSpPr>
          <p:spPr>
            <a:xfrm>
              <a:off x="-627686" y="72041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Ath002</a:t>
              </a:r>
              <a:endParaRPr dirty="0"/>
            </a:p>
          </p:txBody>
        </p:sp>
        <p:sp>
          <p:nvSpPr>
            <p:cNvPr id="57" name="32.00 degree Celsius">
              <a:extLst>
                <a:ext uri="{FF2B5EF4-FFF2-40B4-BE49-F238E27FC236}">
                  <a16:creationId xmlns:a16="http://schemas.microsoft.com/office/drawing/2014/main" id="{F8EE0A24-ED11-422C-AEB1-8E4F294CBDAC}"/>
                </a:ext>
              </a:extLst>
            </p:cNvPr>
            <p:cNvSpPr/>
            <p:nvPr/>
          </p:nvSpPr>
          <p:spPr>
            <a:xfrm>
              <a:off x="833903" y="72041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lang="de-DE" i="1" dirty="0"/>
            </a:p>
          </p:txBody>
        </p:sp>
        <p:sp>
          <p:nvSpPr>
            <p:cNvPr id="58" name="Rounded Rectangle">
              <a:extLst>
                <a:ext uri="{FF2B5EF4-FFF2-40B4-BE49-F238E27FC236}">
                  <a16:creationId xmlns:a16="http://schemas.microsoft.com/office/drawing/2014/main" id="{D0D97262-49A2-4F52-8FAD-E4779B76FCE5}"/>
                </a:ext>
              </a:extLst>
            </p:cNvPr>
            <p:cNvSpPr/>
            <p:nvPr/>
          </p:nvSpPr>
          <p:spPr>
            <a:xfrm>
              <a:off x="2882182" y="72041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Lre002</a:t>
              </a:r>
              <a:endParaRPr dirty="0"/>
            </a:p>
          </p:txBody>
        </p:sp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DE1D214-D38E-4323-ABE8-9D9712FD2884}"/>
                </a:ext>
              </a:extLst>
            </p:cNvPr>
            <p:cNvSpPr/>
            <p:nvPr/>
          </p:nvSpPr>
          <p:spPr>
            <a:xfrm>
              <a:off x="-627686" y="108062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Ath003</a:t>
              </a:r>
              <a:endParaRPr dirty="0"/>
            </a:p>
          </p:txBody>
        </p:sp>
        <p:sp>
          <p:nvSpPr>
            <p:cNvPr id="60" name="32.00 degree Celsius">
              <a:extLst>
                <a:ext uri="{FF2B5EF4-FFF2-40B4-BE49-F238E27FC236}">
                  <a16:creationId xmlns:a16="http://schemas.microsoft.com/office/drawing/2014/main" id="{7FA91C2F-6DDE-4B12-954C-6C9DF3838796}"/>
                </a:ext>
              </a:extLst>
            </p:cNvPr>
            <p:cNvSpPr/>
            <p:nvPr/>
          </p:nvSpPr>
          <p:spPr>
            <a:xfrm>
              <a:off x="833903" y="108062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i="1" dirty="0" err="1"/>
                <a:t>Arabidopsis</a:t>
              </a:r>
              <a:r>
                <a:rPr lang="de-DE" i="1" dirty="0"/>
                <a:t> </a:t>
              </a:r>
              <a:r>
                <a:rPr lang="de-DE" i="1" dirty="0" err="1"/>
                <a:t>thaliana</a:t>
              </a:r>
              <a:endParaRPr lang="de-DE" i="1" dirty="0"/>
            </a:p>
          </p:txBody>
        </p:sp>
        <p:sp>
          <p:nvSpPr>
            <p:cNvPr id="61" name="Rounded Rectangle">
              <a:extLst>
                <a:ext uri="{FF2B5EF4-FFF2-40B4-BE49-F238E27FC236}">
                  <a16:creationId xmlns:a16="http://schemas.microsoft.com/office/drawing/2014/main" id="{418BCB03-C77B-431F-ADDB-2B590A2A437B}"/>
                </a:ext>
              </a:extLst>
            </p:cNvPr>
            <p:cNvSpPr/>
            <p:nvPr/>
          </p:nvSpPr>
          <p:spPr>
            <a:xfrm>
              <a:off x="2882182" y="108062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Lre003</a:t>
              </a:r>
              <a:endParaRPr dirty="0"/>
            </a:p>
          </p:txBody>
        </p:sp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4E878374-9D9B-464D-9626-741FB096556E}"/>
                </a:ext>
              </a:extLst>
            </p:cNvPr>
            <p:cNvSpPr/>
            <p:nvPr/>
          </p:nvSpPr>
          <p:spPr>
            <a:xfrm>
              <a:off x="-627686" y="1440839"/>
              <a:ext cx="1386000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63" name="32.00 degree Celsius">
              <a:extLst>
                <a:ext uri="{FF2B5EF4-FFF2-40B4-BE49-F238E27FC236}">
                  <a16:creationId xmlns:a16="http://schemas.microsoft.com/office/drawing/2014/main" id="{151FE92D-8F7F-43EF-972C-7B6A083844B6}"/>
                </a:ext>
              </a:extLst>
            </p:cNvPr>
            <p:cNvSpPr/>
            <p:nvPr/>
          </p:nvSpPr>
          <p:spPr>
            <a:xfrm>
              <a:off x="833903" y="1440839"/>
              <a:ext cx="1979872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9996" tIns="29996" rIns="29996" bIns="29996" numCol="1" anchor="ctr">
              <a:noAutofit/>
            </a:bodyPr>
            <a:lstStyle>
              <a:lvl1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lang="de-DE" dirty="0"/>
                <a:t>…</a:t>
              </a:r>
              <a:endParaRPr dirty="0"/>
            </a:p>
          </p:txBody>
        </p:sp>
        <p:sp>
          <p:nvSpPr>
            <p:cNvPr id="64" name="Rounded Rectangle">
              <a:extLst>
                <a:ext uri="{FF2B5EF4-FFF2-40B4-BE49-F238E27FC236}">
                  <a16:creationId xmlns:a16="http://schemas.microsoft.com/office/drawing/2014/main" id="{29780ADC-FEF4-4291-BD6D-9839305DF951}"/>
                </a:ext>
              </a:extLst>
            </p:cNvPr>
            <p:cNvSpPr/>
            <p:nvPr/>
          </p:nvSpPr>
          <p:spPr>
            <a:xfrm>
              <a:off x="2882182" y="1440839"/>
              <a:ext cx="1385983" cy="320827"/>
            </a:xfrm>
            <a:prstGeom prst="roundRect">
              <a:avLst>
                <a:gd name="adj" fmla="val 9169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9996" tIns="29996" rIns="29996" bIns="29996" numCol="1" anchor="ctr">
              <a:noAutofit/>
            </a:bodyPr>
            <a:lstStyle/>
            <a:p>
              <a:pPr algn="ctr" defTabSz="299968">
                <a:defRPr sz="1200">
                  <a:solidFill>
                    <a:srgbClr val="2D3E5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lang="de-DE" dirty="0"/>
                <a:t>…</a:t>
              </a:r>
              <a:endParaRPr dirty="0"/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0AF754C5-903A-469F-8A60-C628596A02CE}"/>
              </a:ext>
            </a:extLst>
          </p:cNvPr>
          <p:cNvSpPr/>
          <p:nvPr/>
        </p:nvSpPr>
        <p:spPr>
          <a:xfrm rot="10800000">
            <a:off x="4812201" y="2797832"/>
            <a:ext cx="2207453" cy="934928"/>
          </a:xfrm>
          <a:prstGeom prst="arc">
            <a:avLst>
              <a:gd name="adj1" fmla="val 11445695"/>
              <a:gd name="adj2" fmla="val 16075462"/>
            </a:avLst>
          </a:prstGeom>
          <a:noFill/>
          <a:ln w="38100" cap="flat">
            <a:solidFill>
              <a:srgbClr val="FFC000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6351EBEE-40C9-420D-8E44-0D76BE535D6A}"/>
              </a:ext>
            </a:extLst>
          </p:cNvPr>
          <p:cNvSpPr/>
          <p:nvPr/>
        </p:nvSpPr>
        <p:spPr>
          <a:xfrm rot="10800000">
            <a:off x="4812201" y="1322679"/>
            <a:ext cx="2207453" cy="934928"/>
          </a:xfrm>
          <a:prstGeom prst="arc">
            <a:avLst>
              <a:gd name="adj1" fmla="val 11445695"/>
              <a:gd name="adj2" fmla="val 16075462"/>
            </a:avLst>
          </a:prstGeom>
          <a:noFill/>
          <a:ln w="38100" cap="flat">
            <a:solidFill>
              <a:srgbClr val="B4CE82"/>
            </a:solidFill>
            <a:prstDash val="solid"/>
            <a:round/>
            <a:headEnd type="arrow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Design1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Martin Kuhl</cp:lastModifiedBy>
  <cp:revision>18</cp:revision>
  <dcterms:modified xsi:type="dcterms:W3CDTF">2022-10-24T07:51:41Z</dcterms:modified>
</cp:coreProperties>
</file>