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63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DA2616-FD88-89E3-37B2-D2785FB10892}" name="Guest User" initials="GU" userId="S::urn:spo:anon#5567a899dcdab014cf399a9b581b374c6563d3ebbe95d0bd78fd0b72362350fa::" providerId="AD"/>
  <p188:author id="{53C0D741-D19E-9968-2DE0-4C41A4FF3EA1}" name="Marcel Tschöpe" initials="MT" userId="S::tschoepe@nfdi4plants.org::89c5d9b8-86d1-4d41-ab05-c5f4ca4679d7" providerId="AD"/>
  <p188:author id="{F79B9043-44F8-3C1C-0971-C7CB39584ACC}" name="Jonathan Bauer" initials="JB" userId="S::bauer@nfdi4plants.org::102eb2c7-a8ed-4c30-a17e-7cfe7cd35c5e" providerId="AD"/>
  <p188:author id="{6190719D-338E-7581-5A73-118E567CB2AD}" name="Guest User" initials="GU" userId="S::urn:spo:anon#0dedcb31b68a2a5b981e3d9b09c618eac362a26f2c99240482eac5dfc0318125::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BB5DD"/>
    <a:srgbClr val="A0E9FA"/>
    <a:srgbClr val="AFABAB"/>
    <a:srgbClr val="B4CE82"/>
    <a:srgbClr val="E6F9FE"/>
    <a:srgbClr val="1FC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5A1352-1A0C-41FB-A3C6-22298495403D}" v="3" dt="2022-10-10T09:19:35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 Rodrigues" userId="459032d2-6611-47f6-b546-c79c040e89ab" providerId="ADAL" clId="{785A1352-1A0C-41FB-A3C6-22298495403D}"/>
    <pc:docChg chg="custSel addSld delSld modSld">
      <pc:chgData name="Cristina Martins Rodrigues" userId="459032d2-6611-47f6-b546-c79c040e89ab" providerId="ADAL" clId="{785A1352-1A0C-41FB-A3C6-22298495403D}" dt="2022-10-10T09:20:29.755" v="8" actId="47"/>
      <pc:docMkLst>
        <pc:docMk/>
      </pc:docMkLst>
      <pc:sldChg chg="addSp delSp modSp mod modNotesTx">
        <pc:chgData name="Cristina Martins Rodrigues" userId="459032d2-6611-47f6-b546-c79c040e89ab" providerId="ADAL" clId="{785A1352-1A0C-41FB-A3C6-22298495403D}" dt="2022-10-10T09:19:57.190" v="7" actId="1076"/>
        <pc:sldMkLst>
          <pc:docMk/>
          <pc:sldMk cId="2338177645" sldId="631"/>
        </pc:sldMkLst>
        <pc:spChg chg="del">
          <ac:chgData name="Cristina Martins Rodrigues" userId="459032d2-6611-47f6-b546-c79c040e89ab" providerId="ADAL" clId="{785A1352-1A0C-41FB-A3C6-22298495403D}" dt="2022-10-10T09:19:25.016" v="1" actId="478"/>
          <ac:spMkLst>
            <pc:docMk/>
            <pc:sldMk cId="2338177645" sldId="631"/>
            <ac:spMk id="2" creationId="{86BC789F-D434-C5F1-FDE8-D64806972917}"/>
          </ac:spMkLst>
        </pc:spChg>
        <pc:spChg chg="del">
          <ac:chgData name="Cristina Martins Rodrigues" userId="459032d2-6611-47f6-b546-c79c040e89ab" providerId="ADAL" clId="{785A1352-1A0C-41FB-A3C6-22298495403D}" dt="2022-10-10T09:19:55.743" v="6" actId="478"/>
          <ac:spMkLst>
            <pc:docMk/>
            <pc:sldMk cId="2338177645" sldId="631"/>
            <ac:spMk id="5" creationId="{A35DD496-DDE1-259A-6DAD-6F8179B48013}"/>
          </ac:spMkLst>
        </pc:spChg>
        <pc:spChg chg="add del mod">
          <ac:chgData name="Cristina Martins Rodrigues" userId="459032d2-6611-47f6-b546-c79c040e89ab" providerId="ADAL" clId="{785A1352-1A0C-41FB-A3C6-22298495403D}" dt="2022-10-10T09:19:27.431" v="2" actId="478"/>
          <ac:spMkLst>
            <pc:docMk/>
            <pc:sldMk cId="2338177645" sldId="631"/>
            <ac:spMk id="7" creationId="{B7B84705-FA57-4D34-7A58-57CC290EFC9C}"/>
          </ac:spMkLst>
        </pc:spChg>
        <pc:spChg chg="del">
          <ac:chgData name="Cristina Martins Rodrigues" userId="459032d2-6611-47f6-b546-c79c040e89ab" providerId="ADAL" clId="{785A1352-1A0C-41FB-A3C6-22298495403D}" dt="2022-10-10T09:19:45.402" v="4" actId="478"/>
          <ac:spMkLst>
            <pc:docMk/>
            <pc:sldMk cId="2338177645" sldId="631"/>
            <ac:spMk id="8" creationId="{B11453AA-F0FF-1F90-CAEF-01DDB2086AB6}"/>
          </ac:spMkLst>
        </pc:spChg>
        <pc:picChg chg="del">
          <ac:chgData name="Cristina Martins Rodrigues" userId="459032d2-6611-47f6-b546-c79c040e89ab" providerId="ADAL" clId="{785A1352-1A0C-41FB-A3C6-22298495403D}" dt="2022-10-10T09:19:42.619" v="3" actId="478"/>
          <ac:picMkLst>
            <pc:docMk/>
            <pc:sldMk cId="2338177645" sldId="631"/>
            <ac:picMk id="3" creationId="{9016FA84-2231-B15B-627B-F430A10987BF}"/>
          </ac:picMkLst>
        </pc:picChg>
        <pc:picChg chg="mod">
          <ac:chgData name="Cristina Martins Rodrigues" userId="459032d2-6611-47f6-b546-c79c040e89ab" providerId="ADAL" clId="{785A1352-1A0C-41FB-A3C6-22298495403D}" dt="2022-10-10T09:19:57.190" v="7" actId="1076"/>
          <ac:picMkLst>
            <pc:docMk/>
            <pc:sldMk cId="2338177645" sldId="631"/>
            <ac:picMk id="4" creationId="{0CD933BE-6FF2-8B65-A175-E1F66A00CC3A}"/>
          </ac:picMkLst>
        </pc:picChg>
      </pc:sldChg>
      <pc:sldChg chg="add del">
        <pc:chgData name="Cristina Martins Rodrigues" userId="459032d2-6611-47f6-b546-c79c040e89ab" providerId="ADAL" clId="{785A1352-1A0C-41FB-A3C6-22298495403D}" dt="2022-10-10T09:20:29.755" v="8" actId="47"/>
        <pc:sldMkLst>
          <pc:docMk/>
          <pc:sldMk cId="3685134877" sldId="63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GB" dirty="0">
                <a:ea typeface="Calibri"/>
                <a:cs typeface="Calibri"/>
              </a:rPr>
              <a:t>Status view for users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Calibri"/>
                <a:cs typeface="Calibri"/>
              </a:rPr>
              <a:t>https://status.nfdi4plants.org</a:t>
            </a:r>
          </a:p>
          <a:p>
            <a:pPr marL="285750" indent="-285750">
              <a:buFont typeface="Arial"/>
              <a:buChar char="•"/>
            </a:pPr>
            <a:endParaRPr lang="en-GB" dirty="0">
              <a:ea typeface="Calibri"/>
              <a:cs typeface="Calibri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2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D933BE-6FF2-8B65-A175-E1F66A00C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0598" y="717025"/>
            <a:ext cx="3308225" cy="4696498"/>
          </a:xfrm>
        </p:spPr>
      </p:pic>
    </p:spTree>
    <p:extLst>
      <p:ext uri="{BB962C8B-B14F-4D97-AF65-F5344CB8AC3E}">
        <p14:creationId xmlns:p14="http://schemas.microsoft.com/office/powerpoint/2010/main" val="233817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570680-104C-4413-84E1-196CCF82C90B}">
  <ds:schemaRefs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ed374dd9-d6d6-4deb-aaee-83a0d36ae4d4"/>
    <ds:schemaRef ds:uri="http://schemas.microsoft.com/office/2006/metadata/properties"/>
    <ds:schemaRef ds:uri="447a0e29-417c-48dd-a0a6-9c62823d420b"/>
    <ds:schemaRef ds:uri="21db1a41-6048-41cc-aa9c-5fc692bf8cba"/>
  </ds:schemaRefs>
</ds:datastoreItem>
</file>

<file path=customXml/itemProps2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8A1AB4-9473-4BA5-B37C-CD3282D2BBD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Office PowerPoint</Application>
  <PresentationFormat>Breitbild</PresentationFormat>
  <Paragraphs>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2</cp:revision>
  <dcterms:created xsi:type="dcterms:W3CDTF">2020-06-29T09:54:11Z</dcterms:created>
  <dcterms:modified xsi:type="dcterms:W3CDTF">2022-10-10T09:20:40Z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