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059BA-7098-279F-75F8-F0B4681E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CFDCEB-CBF3-5808-601B-EF5CCE363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5747E4-7F47-C6AF-155C-F13A6DE2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3FE237-0720-2006-3BC2-E4BD09C1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19A08-3579-3A07-2E52-17D9EC8D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8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7AF6E-AA4F-1634-A618-1B1BA79A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E5E90D-A2B6-7F1E-D4F4-BC479B29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E9BBEA-A3F8-563A-2F7D-1B0D65F0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B3503-DBF6-BE78-351F-62729EFB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3FA384-1669-6966-72C8-9F55B89C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24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BAF15E-6F55-95D2-7421-6CB9977BF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8781C0-6D02-0426-1CB9-F8D79C11C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F29BD-EEA5-5817-A151-68DC6D93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3190F-DC13-1C0D-9836-5F3371F6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6FD39-75DA-43B5-4585-50BB405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06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3ED9B-5FC1-F739-F573-90292807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56B9F-1468-2DCE-498C-8CD4B9C3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2E2D3-E2C8-63A2-D7FA-5E9D373D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49641-84A7-8311-AB9C-18360817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850A34-07CC-24B3-3C44-03D6D5D6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53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AAF48-F90F-D04E-3A2D-5D7678A6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96E977-BDC1-CEED-AF1F-8763CF6D8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B151B-53D3-64FE-307E-E80BE5FD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884CBD-62BE-0797-0E59-C81365A3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D3CD5-5C11-5C31-F244-F279E28C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55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948D4-42B4-6EB8-6FBA-F2DBC95C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6D17B-D7AE-8183-951D-CC20AE75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AF9178-7506-06DD-EE4F-09980B8E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37120A-A792-EC7E-3CE9-4366795D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CC2F3D-0D9E-3918-6284-21642211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0E2BEE-876D-558C-979E-E23A0CF9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F8271-74FC-B5FB-58AB-7253451A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9C0748-1E21-9472-1F43-896D764D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3F83D3-879D-23F0-245C-2203FA204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A1F05A-49A3-8428-30FB-31C443677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DE78F-1D1C-96C3-CA4E-18A501DFD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4CA253-9184-AA17-BC56-FB7F560C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4F68EB-F5B4-C7F1-D6EB-FC1D0D48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3AC642-F56F-E049-A6BD-0C1BF848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23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CC49-5692-66E4-2455-CCC708F9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5B435D-F5E6-17A2-74FD-B408F51B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1A904E-AC26-3E51-DE6F-C1AAD172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21A645-A4F9-FC27-2C37-2FB183B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B6A44F-99F4-80BE-2331-C3EF0135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B44E1C-51AA-15B0-5F8F-B521B2C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656B35-46FC-1062-BECF-D69951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96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C370A-AC31-C1F1-9784-77370B3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4FB24-6AD8-4118-AAFF-B60F952C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441B9-415F-02B4-10A3-260EBAC1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034FF3-4CCC-5FB1-B316-1FE51CD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63CD6-4A04-1841-FA0C-5EE16E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9D8DCC-6DDD-F2B3-9D5C-FC48A532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24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340F1-8BAA-5407-8D90-21079CF4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094E31-94B5-217B-D6F4-276883844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48E7AA-8B5F-2E8A-EC29-637A53DB2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316FCF-FD2C-AB48-BFE7-310ADAA8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0F4294-C5F0-04F9-B791-99C7A227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9EE206-0F5F-AA1C-24E2-E421A98C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30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C0DE57-47E3-B7DC-1A71-AC014AFC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57FFE0-A2C2-D428-FEFA-1A372F0E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C0AAA-5AC9-D853-1530-F71723F29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3032-FEC9-4B43-9726-96D4BD88F6F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6694A-D7E9-8DF8-D6A6-2C7B59BEA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09226-F0F0-009D-6036-8E9EEA3C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BDB5-47A4-4E3E-BCBD-F419E0B60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61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85343B7-ED15-5DB4-1880-A3CCB453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86" y="1223142"/>
            <a:ext cx="4952143" cy="44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9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73ACC36C-DC00-44DB-8987-7F8AC1563A2D}"/>
</file>

<file path=customXml/itemProps2.xml><?xml version="1.0" encoding="utf-8"?>
<ds:datastoreItem xmlns:ds="http://schemas.openxmlformats.org/officeDocument/2006/customXml" ds:itemID="{5DAD59C4-9682-424F-9CC9-040E76CDD1E6}"/>
</file>

<file path=customXml/itemProps3.xml><?xml version="1.0" encoding="utf-8"?>
<ds:datastoreItem xmlns:ds="http://schemas.openxmlformats.org/officeDocument/2006/customXml" ds:itemID="{1D349BF1-25B9-43C4-918E-78F9917360D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Cristina Martins Rodrigues</cp:lastModifiedBy>
  <cp:revision>1</cp:revision>
  <dcterms:created xsi:type="dcterms:W3CDTF">2022-10-10T09:20:14Z</dcterms:created>
  <dcterms:modified xsi:type="dcterms:W3CDTF">2022-10-10T09:21:55Z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