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6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E48654-713B-43D9-A2EE-86109CED9833}" v="4" dt="2022-10-10T11:06:27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Adrian Zimmer" userId="S::adrian.zimmer@nfdi4plants.org::8fa12471-3e19-46e7-8144-df8aa9e7672f" providerId="AD" clId="Web-{439C6DFC-1842-43BE-AA7C-E488E3856255}"/>
    <pc:docChg chg="modSld">
      <pc:chgData name="Adrian Zimmer" userId="S::adrian.zimmer@nfdi4plants.org::8fa12471-3e19-46e7-8144-df8aa9e7672f" providerId="AD" clId="Web-{439C6DFC-1842-43BE-AA7C-E488E3856255}" dt="2022-02-08T19:20:04.165" v="1" actId="1076"/>
      <pc:docMkLst>
        <pc:docMk/>
      </pc:docMkLst>
      <pc:sldChg chg="modSp">
        <pc:chgData name="Adrian Zimmer" userId="S::adrian.zimmer@nfdi4plants.org::8fa12471-3e19-46e7-8144-df8aa9e7672f" providerId="AD" clId="Web-{439C6DFC-1842-43BE-AA7C-E488E3856255}" dt="2022-02-08T19:20:04.165" v="1" actId="1076"/>
        <pc:sldMkLst>
          <pc:docMk/>
          <pc:sldMk cId="2276116518" sldId="581"/>
        </pc:sldMkLst>
        <pc:spChg chg="mod">
          <ac:chgData name="Adrian Zimmer" userId="S::adrian.zimmer@nfdi4plants.org::8fa12471-3e19-46e7-8144-df8aa9e7672f" providerId="AD" clId="Web-{439C6DFC-1842-43BE-AA7C-E488E3856255}" dt="2022-02-08T19:20:04.165" v="1" actId="1076"/>
          <ac:spMkLst>
            <pc:docMk/>
            <pc:sldMk cId="2276116518" sldId="581"/>
            <ac:spMk id="2" creationId="{8B13D893-84B9-4AB5-A499-CE954EDFBE82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Cristina Martins Rodrigues" userId="459032d2-6611-47f6-b546-c79c040e89ab" providerId="ADAL" clId="{86E48654-713B-43D9-A2EE-86109CED9833}"/>
    <pc:docChg chg="custSel modSld">
      <pc:chgData name="Cristina Martins Rodrigues" userId="459032d2-6611-47f6-b546-c79c040e89ab" providerId="ADAL" clId="{86E48654-713B-43D9-A2EE-86109CED9833}" dt="2022-10-10T11:07:10.687" v="25" actId="1037"/>
      <pc:docMkLst>
        <pc:docMk/>
      </pc:docMkLst>
      <pc:sldChg chg="addSp delSp modSp mod">
        <pc:chgData name="Cristina Martins Rodrigues" userId="459032d2-6611-47f6-b546-c79c040e89ab" providerId="ADAL" clId="{86E48654-713B-43D9-A2EE-86109CED9833}" dt="2022-10-10T11:07:10.687" v="25" actId="1037"/>
        <pc:sldMkLst>
          <pc:docMk/>
          <pc:sldMk cId="2791572375" sldId="689"/>
        </pc:sldMkLst>
        <pc:spChg chg="del">
          <ac:chgData name="Cristina Martins Rodrigues" userId="459032d2-6611-47f6-b546-c79c040e89ab" providerId="ADAL" clId="{86E48654-713B-43D9-A2EE-86109CED9833}" dt="2022-10-10T10:40:25.002" v="0" actId="478"/>
          <ac:spMkLst>
            <pc:docMk/>
            <pc:sldMk cId="2791572375" sldId="689"/>
            <ac:spMk id="2" creationId="{84FFC978-48A4-4772-9306-4DEAFDD13079}"/>
          </ac:spMkLst>
        </pc:spChg>
        <pc:spChg chg="del">
          <ac:chgData name="Cristina Martins Rodrigues" userId="459032d2-6611-47f6-b546-c79c040e89ab" providerId="ADAL" clId="{86E48654-713B-43D9-A2EE-86109CED9833}" dt="2022-10-10T10:40:27.021" v="2" actId="478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Cristina Martins Rodrigues" userId="459032d2-6611-47f6-b546-c79c040e89ab" providerId="ADAL" clId="{86E48654-713B-43D9-A2EE-86109CED9833}" dt="2022-10-10T11:06:19.955" v="4" actId="164"/>
          <ac:spMkLst>
            <pc:docMk/>
            <pc:sldMk cId="2791572375" sldId="689"/>
            <ac:spMk id="17" creationId="{930C77CA-7B79-42FC-84D6-E554FFA42DD1}"/>
          </ac:spMkLst>
        </pc:spChg>
        <pc:spChg chg="mod">
          <ac:chgData name="Cristina Martins Rodrigues" userId="459032d2-6611-47f6-b546-c79c040e89ab" providerId="ADAL" clId="{86E48654-713B-43D9-A2EE-86109CED9833}" dt="2022-10-10T11:06:19.955" v="4" actId="164"/>
          <ac:spMkLst>
            <pc:docMk/>
            <pc:sldMk cId="2791572375" sldId="689"/>
            <ac:spMk id="18" creationId="{9A56C779-BB96-4C56-B59D-C353916F4869}"/>
          </ac:spMkLst>
        </pc:spChg>
        <pc:spChg chg="mod">
          <ac:chgData name="Cristina Martins Rodrigues" userId="459032d2-6611-47f6-b546-c79c040e89ab" providerId="ADAL" clId="{86E48654-713B-43D9-A2EE-86109CED9833}" dt="2022-10-10T11:06:19.955" v="4" actId="164"/>
          <ac:spMkLst>
            <pc:docMk/>
            <pc:sldMk cId="2791572375" sldId="689"/>
            <ac:spMk id="19" creationId="{42A84D56-91DE-417A-BF25-687934F8CF39}"/>
          </ac:spMkLst>
        </pc:spChg>
        <pc:spChg chg="add del mod">
          <ac:chgData name="Cristina Martins Rodrigues" userId="459032d2-6611-47f6-b546-c79c040e89ab" providerId="ADAL" clId="{86E48654-713B-43D9-A2EE-86109CED9833}" dt="2022-10-10T10:40:25.872" v="1" actId="478"/>
          <ac:spMkLst>
            <pc:docMk/>
            <pc:sldMk cId="2791572375" sldId="689"/>
            <ac:spMk id="24" creationId="{CC474E51-E461-EE9B-8B62-16DA715DF684}"/>
          </ac:spMkLst>
        </pc:spChg>
        <pc:spChg chg="add del mod">
          <ac:chgData name="Cristina Martins Rodrigues" userId="459032d2-6611-47f6-b546-c79c040e89ab" providerId="ADAL" clId="{86E48654-713B-43D9-A2EE-86109CED9833}" dt="2022-10-10T10:40:39.936" v="3" actId="478"/>
          <ac:spMkLst>
            <pc:docMk/>
            <pc:sldMk cId="2791572375" sldId="689"/>
            <ac:spMk id="31" creationId="{3775187A-3E4B-E1EA-9529-0EB173263B72}"/>
          </ac:spMkLst>
        </pc:spChg>
        <pc:spChg chg="mod">
          <ac:chgData name="Cristina Martins Rodrigues" userId="459032d2-6611-47f6-b546-c79c040e89ab" providerId="ADAL" clId="{86E48654-713B-43D9-A2EE-86109CED9833}" dt="2022-10-10T11:06:27.969" v="5" actId="164"/>
          <ac:spMkLst>
            <pc:docMk/>
            <pc:sldMk cId="2791572375" sldId="689"/>
            <ac:spMk id="35" creationId="{C819FC97-C457-4097-8D68-3472E0D9EE6E}"/>
          </ac:spMkLst>
        </pc:spChg>
        <pc:spChg chg="mod">
          <ac:chgData name="Cristina Martins Rodrigues" userId="459032d2-6611-47f6-b546-c79c040e89ab" providerId="ADAL" clId="{86E48654-713B-43D9-A2EE-86109CED9833}" dt="2022-10-10T11:06:58.421" v="23" actId="555"/>
          <ac:spMkLst>
            <pc:docMk/>
            <pc:sldMk cId="2791572375" sldId="689"/>
            <ac:spMk id="54" creationId="{ED32C2B4-AE38-47CE-B72C-5CEDE58B5840}"/>
          </ac:spMkLst>
        </pc:spChg>
        <pc:spChg chg="mod">
          <ac:chgData name="Cristina Martins Rodrigues" userId="459032d2-6611-47f6-b546-c79c040e89ab" providerId="ADAL" clId="{86E48654-713B-43D9-A2EE-86109CED9833}" dt="2022-10-10T11:06:58.421" v="23" actId="555"/>
          <ac:spMkLst>
            <pc:docMk/>
            <pc:sldMk cId="2791572375" sldId="689"/>
            <ac:spMk id="55" creationId="{1F7CEAA2-BC3F-4E52-84AD-6669A6EF2A8D}"/>
          </ac:spMkLst>
        </pc:spChg>
        <pc:spChg chg="mod">
          <ac:chgData name="Cristina Martins Rodrigues" userId="459032d2-6611-47f6-b546-c79c040e89ab" providerId="ADAL" clId="{86E48654-713B-43D9-A2EE-86109CED9833}" dt="2022-10-10T11:06:27.969" v="5" actId="164"/>
          <ac:spMkLst>
            <pc:docMk/>
            <pc:sldMk cId="2791572375" sldId="689"/>
            <ac:spMk id="56" creationId="{52030A5D-C231-415A-A227-7961CB92AD5F}"/>
          </ac:spMkLst>
        </pc:spChg>
        <pc:grpChg chg="add mod">
          <ac:chgData name="Cristina Martins Rodrigues" userId="459032d2-6611-47f6-b546-c79c040e89ab" providerId="ADAL" clId="{86E48654-713B-43D9-A2EE-86109CED9833}" dt="2022-10-10T11:06:53.435" v="22" actId="12788"/>
          <ac:grpSpMkLst>
            <pc:docMk/>
            <pc:sldMk cId="2791572375" sldId="689"/>
            <ac:grpSpMk id="2" creationId="{DC96015D-C4AE-0EF3-1DD5-551288D3DEA9}"/>
          </ac:grpSpMkLst>
        </pc:grpChg>
        <pc:grpChg chg="add mod">
          <ac:chgData name="Cristina Martins Rodrigues" userId="459032d2-6611-47f6-b546-c79c040e89ab" providerId="ADAL" clId="{86E48654-713B-43D9-A2EE-86109CED9833}" dt="2022-10-10T11:06:37.091" v="6" actId="12788"/>
          <ac:grpSpMkLst>
            <pc:docMk/>
            <pc:sldMk cId="2791572375" sldId="689"/>
            <ac:grpSpMk id="3" creationId="{9873C1A7-229B-BF50-5592-861380181357}"/>
          </ac:grpSpMkLst>
        </pc:grpChg>
        <pc:grpChg chg="mod">
          <ac:chgData name="Cristina Martins Rodrigues" userId="459032d2-6611-47f6-b546-c79c040e89ab" providerId="ADAL" clId="{86E48654-713B-43D9-A2EE-86109CED9833}" dt="2022-10-10T11:06:19.955" v="4" actId="164"/>
          <ac:grpSpMkLst>
            <pc:docMk/>
            <pc:sldMk cId="2791572375" sldId="689"/>
            <ac:grpSpMk id="4" creationId="{FB7E3573-D80B-44E1-868B-2B9E13A2DB6A}"/>
          </ac:grpSpMkLst>
        </pc:grpChg>
        <pc:grpChg chg="mod">
          <ac:chgData name="Cristina Martins Rodrigues" userId="459032d2-6611-47f6-b546-c79c040e89ab" providerId="ADAL" clId="{86E48654-713B-43D9-A2EE-86109CED9833}" dt="2022-10-10T11:07:04.319" v="24" actId="408"/>
          <ac:grpSpMkLst>
            <pc:docMk/>
            <pc:sldMk cId="2791572375" sldId="689"/>
            <ac:grpSpMk id="20" creationId="{2DF84AD5-AAC0-46D0-8784-30B93506720E}"/>
          </ac:grpSpMkLst>
        </pc:grpChg>
        <pc:grpChg chg="mod">
          <ac:chgData name="Cristina Martins Rodrigues" userId="459032d2-6611-47f6-b546-c79c040e89ab" providerId="ADAL" clId="{86E48654-713B-43D9-A2EE-86109CED9833}" dt="2022-10-10T11:06:27.969" v="5" actId="164"/>
          <ac:grpSpMkLst>
            <pc:docMk/>
            <pc:sldMk cId="2791572375" sldId="689"/>
            <ac:grpSpMk id="50" creationId="{DAC208D9-D9EA-42D5-9F6C-D9ED8DEC8CB7}"/>
          </ac:grpSpMkLst>
        </pc:grpChg>
        <pc:cxnChg chg="mod">
          <ac:chgData name="Cristina Martins Rodrigues" userId="459032d2-6611-47f6-b546-c79c040e89ab" providerId="ADAL" clId="{86E48654-713B-43D9-A2EE-86109CED9833}" dt="2022-10-10T11:07:10.687" v="25" actId="1037"/>
          <ac:cxnSpMkLst>
            <pc:docMk/>
            <pc:sldMk cId="2791572375" sldId="689"/>
            <ac:cxnSpMk id="11" creationId="{221616DD-2793-4B1A-935C-EBE6CFA09E39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10A8704B-3638-4A27-A033-5AD0F73DA7E6}"/>
    <pc:docChg chg="undo custSel addSld modSld">
      <pc:chgData name="Timo Mühlhaus" userId="1b6b3aba618dadac" providerId="LiveId" clId="{10A8704B-3638-4A27-A033-5AD0F73DA7E6}" dt="2021-12-09T19:31:55.354" v="44" actId="478"/>
      <pc:docMkLst>
        <pc:docMk/>
      </pc:docMkLst>
      <pc:sldChg chg="modSp mod">
        <pc:chgData name="Timo Mühlhaus" userId="1b6b3aba618dadac" providerId="LiveId" clId="{10A8704B-3638-4A27-A033-5AD0F73DA7E6}" dt="2021-11-13T21:06:31.860" v="1" actId="1076"/>
        <pc:sldMkLst>
          <pc:docMk/>
          <pc:sldMk cId="689199237" sldId="568"/>
        </pc:sldMkLst>
        <pc:grpChg chg="mod">
          <ac:chgData name="Timo Mühlhaus" userId="1b6b3aba618dadac" providerId="LiveId" clId="{10A8704B-3638-4A27-A033-5AD0F73DA7E6}" dt="2021-11-13T21:06:31.860" v="1" actId="1076"/>
          <ac:grpSpMkLst>
            <pc:docMk/>
            <pc:sldMk cId="689199237" sldId="568"/>
            <ac:grpSpMk id="43" creationId="{CA7FB8B0-E768-4CF1-9BD1-4DD8A41C6753}"/>
          </ac:grpSpMkLst>
        </pc:grpChg>
      </pc:sldChg>
      <pc:sldChg chg="addSp delSp modSp mod">
        <pc:chgData name="Timo Mühlhaus" userId="1b6b3aba618dadac" providerId="LiveId" clId="{10A8704B-3638-4A27-A033-5AD0F73DA7E6}" dt="2021-12-09T19:31:55.354" v="44" actId="478"/>
        <pc:sldMkLst>
          <pc:docMk/>
          <pc:sldMk cId="2791572375" sldId="689"/>
        </pc:sldMkLst>
        <pc:spChg chg="add del mod">
          <ac:chgData name="Timo Mühlhaus" userId="1b6b3aba618dadac" providerId="LiveId" clId="{10A8704B-3638-4A27-A033-5AD0F73DA7E6}" dt="2021-12-09T19:31:55.354" v="44" actId="478"/>
          <ac:spMkLst>
            <pc:docMk/>
            <pc:sldMk cId="2791572375" sldId="689"/>
            <ac:spMk id="23" creationId="{3EFD3420-0E7D-43D5-B893-6A236CF5DFF3}"/>
          </ac:spMkLst>
        </pc:spChg>
      </pc:sldChg>
      <pc:sldChg chg="modSp mod">
        <pc:chgData name="Timo Mühlhaus" userId="1b6b3aba618dadac" providerId="LiveId" clId="{10A8704B-3638-4A27-A033-5AD0F73DA7E6}" dt="2021-12-09T19:29:37.955" v="41" actId="14100"/>
        <pc:sldMkLst>
          <pc:docMk/>
          <pc:sldMk cId="2620667548" sldId="724"/>
        </pc:sldMkLst>
        <pc:spChg chg="mod">
          <ac:chgData name="Timo Mühlhaus" userId="1b6b3aba618dadac" providerId="LiveId" clId="{10A8704B-3638-4A27-A033-5AD0F73DA7E6}" dt="2021-12-09T19:29:37.955" v="41" actId="14100"/>
          <ac:spMkLst>
            <pc:docMk/>
            <pc:sldMk cId="2620667548" sldId="724"/>
            <ac:spMk id="89" creationId="{2A01983C-6D97-4AD4-B8B7-5BB61D85A622}"/>
          </ac:spMkLst>
        </pc:spChg>
      </pc:sldChg>
      <pc:sldChg chg="addSp delSp modSp new mod">
        <pc:chgData name="Timo Mühlhaus" userId="1b6b3aba618dadac" providerId="LiveId" clId="{10A8704B-3638-4A27-A033-5AD0F73DA7E6}" dt="2021-11-13T21:26:32.553" v="40" actId="21"/>
        <pc:sldMkLst>
          <pc:docMk/>
          <pc:sldMk cId="2019075521" sldId="734"/>
        </pc:sldMkLst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2" creationId="{AEF26047-52BB-4F4D-8870-1EA20632A14D}"/>
          </ac:spMkLst>
        </pc:spChg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3" creationId="{B249C29E-EDC9-4BA2-8798-D676A9E89450}"/>
          </ac:spMkLst>
        </pc:spChg>
        <pc:spChg chg="add del mod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4" creationId="{619F5048-98D9-43D9-9E1C-1D9E77D4A1FC}"/>
          </ac:spMkLst>
        </pc:spChg>
        <pc:spChg chg="del mod topLvl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6" creationId="{A94B052D-E88E-4C29-A6C2-4E0E925AFC04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8" creationId="{2D177D26-D0EB-4641-AB3D-D1519186AD4B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9" creationId="{46FD08C4-9EF4-4B5B-981C-D156E4BD3292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0" creationId="{B1F1F159-3785-4DDE-8364-9187D4BB1EC6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1" creationId="{9B7D56E4-771D-4DFA-B8E3-9C5658367641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2" creationId="{48EFFAE8-07C9-4C64-9AD8-C617416403B8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3" creationId="{949B3B50-0E0D-433D-94BF-92E036091FD7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4" creationId="{9CE95356-5EA4-400D-A249-2306B3A619D6}"/>
          </ac:spMkLst>
        </pc:spChg>
        <pc:grpChg chg="add del mod">
          <ac:chgData name="Timo Mühlhaus" userId="1b6b3aba618dadac" providerId="LiveId" clId="{10A8704B-3638-4A27-A033-5AD0F73DA7E6}" dt="2021-11-13T21:25:44.158" v="8" actId="165"/>
          <ac:grpSpMkLst>
            <pc:docMk/>
            <pc:sldMk cId="2019075521" sldId="734"/>
            <ac:grpSpMk id="5" creationId="{C703C3EE-3C44-41A2-8274-F21AA8389E87}"/>
          </ac:grpSpMkLst>
        </pc:grpChg>
        <pc:grpChg chg="del mod topLvl">
          <ac:chgData name="Timo Mühlhaus" userId="1b6b3aba618dadac" providerId="LiveId" clId="{10A8704B-3638-4A27-A033-5AD0F73DA7E6}" dt="2021-11-13T21:26:32.553" v="40" actId="21"/>
          <ac:grpSpMkLst>
            <pc:docMk/>
            <pc:sldMk cId="2019075521" sldId="734"/>
            <ac:grpSpMk id="7" creationId="{3EA6E932-0486-469B-BBFB-A3A78952FEB9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C96015D-C4AE-0EF3-1DD5-551288D3DEA9}"/>
              </a:ext>
            </a:extLst>
          </p:cNvPr>
          <p:cNvGrpSpPr/>
          <p:nvPr/>
        </p:nvGrpSpPr>
        <p:grpSpPr>
          <a:xfrm>
            <a:off x="1502186" y="2353221"/>
            <a:ext cx="2259145" cy="2523577"/>
            <a:chOff x="1502186" y="2353221"/>
            <a:chExt cx="2259145" cy="252357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7E3573-D80B-44E1-868B-2B9E13A2DB6A}"/>
                </a:ext>
              </a:extLst>
            </p:cNvPr>
            <p:cNvGrpSpPr/>
            <p:nvPr/>
          </p:nvGrpSpPr>
          <p:grpSpPr>
            <a:xfrm>
              <a:off x="1502186" y="2353221"/>
              <a:ext cx="2259145" cy="2523577"/>
              <a:chOff x="4336434" y="5503929"/>
              <a:chExt cx="806697" cy="90112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0686526-4D8E-4E5F-914E-1981A333E1AB}"/>
                  </a:ext>
                </a:extLst>
              </p:cNvPr>
              <p:cNvSpPr/>
              <p:nvPr/>
            </p:nvSpPr>
            <p:spPr>
              <a:xfrm>
                <a:off x="4339732" y="5503929"/>
                <a:ext cx="797001" cy="901122"/>
              </a:xfrm>
              <a:prstGeom prst="roundRect">
                <a:avLst>
                  <a:gd name="adj" fmla="val 1051"/>
                </a:avLst>
              </a:prstGeom>
              <a:noFill/>
              <a:ln w="2857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1B08BD4-9AAC-406F-83CE-78FE4C84F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0747" y="6299717"/>
                <a:ext cx="443730" cy="329"/>
              </a:xfrm>
              <a:prstGeom prst="line">
                <a:avLst/>
              </a:prstGeom>
              <a:noFill/>
              <a:ln w="28575" cap="rnd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5EA55FA-46EE-4421-B0EF-D246B0BB2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711" y="6299654"/>
                <a:ext cx="89837" cy="63"/>
              </a:xfrm>
              <a:prstGeom prst="line">
                <a:avLst/>
              </a:prstGeom>
              <a:noFill/>
              <a:ln w="28575" cap="rnd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772FDBC-E526-43DD-8B83-312E6292F221}"/>
                  </a:ext>
                </a:extLst>
              </p:cNvPr>
              <p:cNvGrpSpPr/>
              <p:nvPr/>
            </p:nvGrpSpPr>
            <p:grpSpPr>
              <a:xfrm>
                <a:off x="4336434" y="5565981"/>
                <a:ext cx="806697" cy="620901"/>
                <a:chOff x="4324315" y="5574495"/>
                <a:chExt cx="806697" cy="620901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56F56D9F-4148-460C-937F-C78EF04A2601}"/>
                    </a:ext>
                  </a:extLst>
                </p:cNvPr>
                <p:cNvSpPr/>
                <p:nvPr/>
              </p:nvSpPr>
              <p:spPr>
                <a:xfrm>
                  <a:off x="4397711" y="5574495"/>
                  <a:ext cx="518439" cy="107626"/>
                </a:xfrm>
                <a:prstGeom prst="roundRect">
                  <a:avLst>
                    <a:gd name="adj" fmla="val 974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221616DD-2793-4B1A-935C-EBE6CFA09E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4315" y="6195396"/>
                  <a:ext cx="806697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</p:cxn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00D0E37-FC32-4C04-A658-086CFFE17ABA}"/>
                    </a:ext>
                  </a:extLst>
                </p:cNvPr>
                <p:cNvSpPr/>
                <p:nvPr/>
              </p:nvSpPr>
              <p:spPr>
                <a:xfrm>
                  <a:off x="4521240" y="5733652"/>
                  <a:ext cx="531899" cy="243699"/>
                </a:xfrm>
                <a:prstGeom prst="roundRect">
                  <a:avLst>
                    <a:gd name="adj" fmla="val 2857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28E9A12-C820-4F85-91E4-2415B92F9300}"/>
                    </a:ext>
                  </a:extLst>
                </p:cNvPr>
                <p:cNvSpPr/>
                <p:nvPr/>
              </p:nvSpPr>
              <p:spPr>
                <a:xfrm>
                  <a:off x="4527004" y="6023901"/>
                  <a:ext cx="531899" cy="107626"/>
                </a:xfrm>
                <a:prstGeom prst="roundRect">
                  <a:avLst>
                    <a:gd name="adj" fmla="val 4545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D7378386-7983-4E15-8481-5BCD59623949}"/>
                    </a:ext>
                  </a:extLst>
                </p:cNvPr>
                <p:cNvSpPr/>
                <p:nvPr/>
              </p:nvSpPr>
              <p:spPr>
                <a:xfrm>
                  <a:off x="4402490" y="6022616"/>
                  <a:ext cx="87011" cy="107626"/>
                </a:xfrm>
                <a:prstGeom prst="roundRect">
                  <a:avLst>
                    <a:gd name="adj" fmla="val 974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32449D49-78D6-4C03-8110-433E540B7877}"/>
                    </a:ext>
                  </a:extLst>
                </p:cNvPr>
                <p:cNvSpPr/>
                <p:nvPr/>
              </p:nvSpPr>
              <p:spPr>
                <a:xfrm>
                  <a:off x="4966128" y="5577370"/>
                  <a:ext cx="87011" cy="107626"/>
                </a:xfrm>
                <a:prstGeom prst="roundRect">
                  <a:avLst>
                    <a:gd name="adj" fmla="val 974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F64FCB89-1315-4631-B7F1-E4F1931E56A3}"/>
                    </a:ext>
                  </a:extLst>
                </p:cNvPr>
                <p:cNvSpPr/>
                <p:nvPr/>
              </p:nvSpPr>
              <p:spPr>
                <a:xfrm>
                  <a:off x="4402498" y="5730405"/>
                  <a:ext cx="87011" cy="250775"/>
                </a:xfrm>
                <a:prstGeom prst="roundRect">
                  <a:avLst>
                    <a:gd name="adj" fmla="val 974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0384F43-79A9-43C3-A50D-C1252D6F2C9D}"/>
                  </a:ext>
                </a:extLst>
              </p:cNvPr>
              <p:cNvSpPr/>
              <p:nvPr/>
            </p:nvSpPr>
            <p:spPr>
              <a:xfrm>
                <a:off x="4505339" y="6252988"/>
                <a:ext cx="93331" cy="9333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0C77CA-7B79-42FC-84D6-E554FFA42DD1}"/>
                </a:ext>
              </a:extLst>
            </p:cNvPr>
            <p:cNvSpPr txBox="1"/>
            <p:nvPr/>
          </p:nvSpPr>
          <p:spPr>
            <a:xfrm>
              <a:off x="1720849" y="2482849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sample name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56C779-BB96-4C56-B59D-C353916F4869}"/>
                </a:ext>
              </a:extLst>
            </p:cNvPr>
            <p:cNvSpPr txBox="1"/>
            <p:nvPr/>
          </p:nvSpPr>
          <p:spPr>
            <a:xfrm>
              <a:off x="2209799" y="3746499"/>
              <a:ext cx="1236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description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A84D56-91DE-417A-BF25-687934F8CF39}"/>
                </a:ext>
              </a:extLst>
            </p:cNvPr>
            <p:cNvSpPr txBox="1"/>
            <p:nvPr/>
          </p:nvSpPr>
          <p:spPr>
            <a:xfrm>
              <a:off x="2355849" y="3086099"/>
              <a:ext cx="914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tissue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F84AD5-AAC0-46D0-8784-30B93506720E}"/>
              </a:ext>
            </a:extLst>
          </p:cNvPr>
          <p:cNvGrpSpPr/>
          <p:nvPr/>
        </p:nvGrpSpPr>
        <p:grpSpPr>
          <a:xfrm>
            <a:off x="4532762" y="3168450"/>
            <a:ext cx="744014" cy="518572"/>
            <a:chOff x="3031629" y="3474984"/>
            <a:chExt cx="827108" cy="576488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3917910-B350-4A90-AFEC-D609326B2E39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4EDCB228-2B9E-4AF1-AFE7-0A215557D8E0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D32C2B4-AE38-47CE-B72C-5CEDE58B5840}"/>
              </a:ext>
            </a:extLst>
          </p:cNvPr>
          <p:cNvSpPr txBox="1"/>
          <p:nvPr/>
        </p:nvSpPr>
        <p:spPr>
          <a:xfrm>
            <a:off x="1998002" y="5028838"/>
            <a:ext cx="1285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static form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7CEAA2-BC3F-4E52-84AD-6669A6EF2A8D}"/>
              </a:ext>
            </a:extLst>
          </p:cNvPr>
          <p:cNvSpPr txBox="1"/>
          <p:nvPr/>
        </p:nvSpPr>
        <p:spPr>
          <a:xfrm>
            <a:off x="7609475" y="5028838"/>
            <a:ext cx="184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modular  schema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873C1A7-229B-BF50-5592-861380181357}"/>
              </a:ext>
            </a:extLst>
          </p:cNvPr>
          <p:cNvGrpSpPr/>
          <p:nvPr/>
        </p:nvGrpSpPr>
        <p:grpSpPr>
          <a:xfrm>
            <a:off x="6038972" y="910303"/>
            <a:ext cx="5225927" cy="3960145"/>
            <a:chOff x="6038972" y="910303"/>
            <a:chExt cx="5225927" cy="396014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C208D9-D9EA-42D5-9F6C-D9ED8DEC8CB7}"/>
                </a:ext>
              </a:extLst>
            </p:cNvPr>
            <p:cNvGrpSpPr/>
            <p:nvPr/>
          </p:nvGrpSpPr>
          <p:grpSpPr>
            <a:xfrm>
              <a:off x="6038972" y="1068197"/>
              <a:ext cx="4701091" cy="3802251"/>
              <a:chOff x="6254873" y="1392049"/>
              <a:chExt cx="3892427" cy="314820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A927D98-4DB7-499A-AED1-FF6948CF6F48}"/>
                  </a:ext>
                </a:extLst>
              </p:cNvPr>
              <p:cNvSpPr/>
              <p:nvPr/>
            </p:nvSpPr>
            <p:spPr>
              <a:xfrm>
                <a:off x="6254873" y="2994573"/>
                <a:ext cx="3892427" cy="1545678"/>
              </a:xfrm>
              <a:prstGeom prst="roundRect">
                <a:avLst>
                  <a:gd name="adj" fmla="val 1051"/>
                </a:avLst>
              </a:prstGeom>
              <a:noFill/>
              <a:ln w="2857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1200" cap="none" spc="0" normalizeH="0" baseline="0" noProof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A6E1893-C8BE-4195-945B-52EE5C224C1B}"/>
                  </a:ext>
                </a:extLst>
              </p:cNvPr>
              <p:cNvGrpSpPr/>
              <p:nvPr/>
            </p:nvGrpSpPr>
            <p:grpSpPr>
              <a:xfrm>
                <a:off x="6375400" y="3176399"/>
                <a:ext cx="1035733" cy="1122551"/>
                <a:chOff x="7239000" y="4941699"/>
                <a:chExt cx="1035733" cy="1122551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51D074F0-87C1-4A20-927A-DD24FD0E31D6}"/>
                    </a:ext>
                  </a:extLst>
                </p:cNvPr>
                <p:cNvSpPr/>
                <p:nvPr/>
              </p:nvSpPr>
              <p:spPr>
                <a:xfrm>
                  <a:off x="7300076" y="5202049"/>
                  <a:ext cx="897774" cy="862201"/>
                </a:xfrm>
                <a:prstGeom prst="roundRect">
                  <a:avLst>
                    <a:gd name="adj" fmla="val 9740"/>
                  </a:avLst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8A4FCA8D-ED25-439B-AE68-252B63B62B6C}"/>
                    </a:ext>
                  </a:extLst>
                </p:cNvPr>
                <p:cNvSpPr/>
                <p:nvPr/>
              </p:nvSpPr>
              <p:spPr>
                <a:xfrm>
                  <a:off x="7300076" y="4941699"/>
                  <a:ext cx="897774" cy="487551"/>
                </a:xfrm>
                <a:prstGeom prst="roundRect">
                  <a:avLst>
                    <a:gd name="adj" fmla="val 9740"/>
                  </a:avLst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7785C1-3DD6-4AEA-93E0-B1EAD9554358}"/>
                    </a:ext>
                  </a:extLst>
                </p:cNvPr>
                <p:cNvSpPr txBox="1"/>
                <p:nvPr/>
              </p:nvSpPr>
              <p:spPr>
                <a:xfrm>
                  <a:off x="7239000" y="4953000"/>
                  <a:ext cx="1035733" cy="433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characteristic</a:t>
                  </a:r>
                  <a:br>
                    <a:rPr lang="en-US" sz="1400" dirty="0"/>
                  </a:br>
                  <a:r>
                    <a:rPr lang="en-US" sz="1400" dirty="0"/>
                    <a:t>[organism]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E4BC918-870C-445E-BD38-8FD43A29069C}"/>
                    </a:ext>
                  </a:extLst>
                </p:cNvPr>
                <p:cNvSpPr txBox="1"/>
                <p:nvPr/>
              </p:nvSpPr>
              <p:spPr>
                <a:xfrm>
                  <a:off x="7277101" y="5588390"/>
                  <a:ext cx="952500" cy="2548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/>
                    <a:t>´value term’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8423370-C150-442D-9F0B-C7471728350D}"/>
                  </a:ext>
                </a:extLst>
              </p:cNvPr>
              <p:cNvGrpSpPr/>
              <p:nvPr/>
            </p:nvGrpSpPr>
            <p:grpSpPr>
              <a:xfrm>
                <a:off x="9048750" y="3208149"/>
                <a:ext cx="1035733" cy="1122551"/>
                <a:chOff x="7239000" y="4941699"/>
                <a:chExt cx="1035733" cy="1122551"/>
              </a:xfrm>
            </p:grpSpPr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40695E85-40E2-48E3-AD30-87627E8E4B9D}"/>
                    </a:ext>
                  </a:extLst>
                </p:cNvPr>
                <p:cNvSpPr/>
                <p:nvPr/>
              </p:nvSpPr>
              <p:spPr>
                <a:xfrm>
                  <a:off x="7300076" y="5202049"/>
                  <a:ext cx="897774" cy="862201"/>
                </a:xfrm>
                <a:prstGeom prst="roundRect">
                  <a:avLst>
                    <a:gd name="adj" fmla="val 9740"/>
                  </a:avLst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2D165DA4-E7F2-467B-83FC-7D2253B0EA91}"/>
                    </a:ext>
                  </a:extLst>
                </p:cNvPr>
                <p:cNvSpPr/>
                <p:nvPr/>
              </p:nvSpPr>
              <p:spPr>
                <a:xfrm>
                  <a:off x="7300076" y="4941699"/>
                  <a:ext cx="897774" cy="487551"/>
                </a:xfrm>
                <a:prstGeom prst="roundRect">
                  <a:avLst>
                    <a:gd name="adj" fmla="val 9740"/>
                  </a:avLst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D83A371-CBB9-4F02-8A69-BD491DBA9895}"/>
                    </a:ext>
                  </a:extLst>
                </p:cNvPr>
                <p:cNvSpPr txBox="1"/>
                <p:nvPr/>
              </p:nvSpPr>
              <p:spPr>
                <a:xfrm>
                  <a:off x="7239000" y="4953000"/>
                  <a:ext cx="1035733" cy="433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parameter</a:t>
                  </a:r>
                  <a:br>
                    <a:rPr lang="en-US" sz="1400" dirty="0"/>
                  </a:br>
                  <a:r>
                    <a:rPr lang="en-US" sz="1400" dirty="0"/>
                    <a:t>[time]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0B094B6-A28F-4FE2-BEDA-DEAD81214328}"/>
                    </a:ext>
                  </a:extLst>
                </p:cNvPr>
                <p:cNvSpPr txBox="1"/>
                <p:nvPr/>
              </p:nvSpPr>
              <p:spPr>
                <a:xfrm>
                  <a:off x="7277101" y="5588390"/>
                  <a:ext cx="952500" cy="2548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/>
                    <a:t>´value term’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A0A80E-2E16-4C06-BE60-7A2CB4CC1F03}"/>
                  </a:ext>
                </a:extLst>
              </p:cNvPr>
              <p:cNvSpPr txBox="1"/>
              <p:nvPr/>
            </p:nvSpPr>
            <p:spPr>
              <a:xfrm>
                <a:off x="7416800" y="3397250"/>
                <a:ext cx="342699" cy="535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+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00D527-1AF8-47B4-A96F-717D14B4CF2E}"/>
                  </a:ext>
                </a:extLst>
              </p:cNvPr>
              <p:cNvSpPr txBox="1"/>
              <p:nvPr/>
            </p:nvSpPr>
            <p:spPr>
              <a:xfrm>
                <a:off x="8699500" y="3429000"/>
                <a:ext cx="342699" cy="535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+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D5CE87-8EA5-4348-B875-A87F95831B14}"/>
                  </a:ext>
                </a:extLst>
              </p:cNvPr>
              <p:cNvSpPr txBox="1"/>
              <p:nvPr/>
            </p:nvSpPr>
            <p:spPr>
              <a:xfrm>
                <a:off x="8096250" y="3676650"/>
                <a:ext cx="417026" cy="535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…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91DF582-1295-4F80-B778-3BED0E911DD9}"/>
                  </a:ext>
                </a:extLst>
              </p:cNvPr>
              <p:cNvGrpSpPr/>
              <p:nvPr/>
            </p:nvGrpSpPr>
            <p:grpSpPr>
              <a:xfrm>
                <a:off x="8528050" y="1392049"/>
                <a:ext cx="1035733" cy="1122551"/>
                <a:chOff x="7239000" y="4941699"/>
                <a:chExt cx="1035733" cy="1122551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9B1695E9-1B86-45FC-B719-83ACE67445D8}"/>
                    </a:ext>
                  </a:extLst>
                </p:cNvPr>
                <p:cNvSpPr/>
                <p:nvPr/>
              </p:nvSpPr>
              <p:spPr>
                <a:xfrm>
                  <a:off x="7300076" y="5202049"/>
                  <a:ext cx="897774" cy="862201"/>
                </a:xfrm>
                <a:prstGeom prst="roundRect">
                  <a:avLst>
                    <a:gd name="adj" fmla="val 9740"/>
                  </a:avLst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E32D086F-164D-46E7-89CA-4B34588C4087}"/>
                    </a:ext>
                  </a:extLst>
                </p:cNvPr>
                <p:cNvSpPr/>
                <p:nvPr/>
              </p:nvSpPr>
              <p:spPr>
                <a:xfrm>
                  <a:off x="7300076" y="4941699"/>
                  <a:ext cx="897774" cy="487551"/>
                </a:xfrm>
                <a:prstGeom prst="roundRect">
                  <a:avLst>
                    <a:gd name="adj" fmla="val 9740"/>
                  </a:avLst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995A925-D4EE-4627-99F0-2C41F6A5516D}"/>
                    </a:ext>
                  </a:extLst>
                </p:cNvPr>
                <p:cNvSpPr txBox="1"/>
                <p:nvPr/>
              </p:nvSpPr>
              <p:spPr>
                <a:xfrm>
                  <a:off x="7239000" y="4953000"/>
                  <a:ext cx="1035733" cy="433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characteristic</a:t>
                  </a:r>
                  <a:br>
                    <a:rPr lang="en-US" sz="1400" dirty="0"/>
                  </a:br>
                  <a:r>
                    <a:rPr lang="en-US" sz="1400" dirty="0"/>
                    <a:t>[tissue]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A8AD978-93AC-4E3E-8B83-160A897E8D79}"/>
                    </a:ext>
                  </a:extLst>
                </p:cNvPr>
                <p:cNvSpPr txBox="1"/>
                <p:nvPr/>
              </p:nvSpPr>
              <p:spPr>
                <a:xfrm>
                  <a:off x="7277101" y="5588390"/>
                  <a:ext cx="952500" cy="2548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/>
                    <a:t>´value term’</a:t>
                  </a:r>
                </a:p>
              </p:txBody>
            </p:sp>
          </p:grpSp>
        </p:grp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C819FC97-C457-4097-8D68-3472E0D9EE6E}"/>
                </a:ext>
              </a:extLst>
            </p:cNvPr>
            <p:cNvSpPr/>
            <p:nvPr/>
          </p:nvSpPr>
          <p:spPr>
            <a:xfrm rot="6092504">
              <a:off x="7017744" y="1465725"/>
              <a:ext cx="2597075" cy="1486232"/>
            </a:xfrm>
            <a:prstGeom prst="arc">
              <a:avLst>
                <a:gd name="adj1" fmla="val 16832557"/>
                <a:gd name="adj2" fmla="val 20770273"/>
              </a:avLst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030A5D-C231-415A-A227-7961CB92AD5F}"/>
                </a:ext>
              </a:extLst>
            </p:cNvPr>
            <p:cNvSpPr txBox="1"/>
            <p:nvPr/>
          </p:nvSpPr>
          <p:spPr>
            <a:xfrm>
              <a:off x="9420115" y="2418988"/>
              <a:ext cx="18447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building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157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27BEA3-F7A5-404D-A6AA-ACA4D55F53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28</cp:revision>
  <dcterms:created xsi:type="dcterms:W3CDTF">2020-06-29T09:54:11Z</dcterms:created>
  <dcterms:modified xsi:type="dcterms:W3CDTF">2022-10-10T11:07:21Z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lpwstr/>
  </property>
  <property fmtid="{D5CDD505-2E9C-101B-9397-08002B2CF9AE}" pid="9" name="MediaServiceImageTags">
    <vt:lpwstr/>
  </property>
</Properties>
</file>