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5F486-D7B9-458E-A81D-F82A8030FB21}" v="1" dt="2022-10-10T10:39:33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Cristina Martins Rodrigues" userId="459032d2-6611-47f6-b546-c79c040e89ab" providerId="ADAL" clId="{B655F486-D7B9-458E-A81D-F82A8030FB21}"/>
    <pc:docChg chg="custSel modSld">
      <pc:chgData name="Cristina Martins Rodrigues" userId="459032d2-6611-47f6-b546-c79c040e89ab" providerId="ADAL" clId="{B655F486-D7B9-458E-A81D-F82A8030FB21}" dt="2022-10-10T10:39:28.027" v="3" actId="478"/>
      <pc:docMkLst>
        <pc:docMk/>
      </pc:docMkLst>
      <pc:sldChg chg="addSp delSp modSp mod">
        <pc:chgData name="Cristina Martins Rodrigues" userId="459032d2-6611-47f6-b546-c79c040e89ab" providerId="ADAL" clId="{B655F486-D7B9-458E-A81D-F82A8030FB21}" dt="2022-10-10T10:39:28.027" v="3" actId="478"/>
        <pc:sldMkLst>
          <pc:docMk/>
          <pc:sldMk cId="2543749362" sldId="731"/>
        </pc:sldMkLst>
        <pc:spChg chg="add del mod">
          <ac:chgData name="Cristina Martins Rodrigues" userId="459032d2-6611-47f6-b546-c79c040e89ab" providerId="ADAL" clId="{B655F486-D7B9-458E-A81D-F82A8030FB21}" dt="2022-10-10T10:39:23.252" v="1" actId="478"/>
          <ac:spMkLst>
            <pc:docMk/>
            <pc:sldMk cId="2543749362" sldId="731"/>
            <ac:spMk id="3" creationId="{DB25D093-E68E-1BA4-7223-7B84C7073532}"/>
          </ac:spMkLst>
        </pc:spChg>
        <pc:spChg chg="add del mod">
          <ac:chgData name="Cristina Martins Rodrigues" userId="459032d2-6611-47f6-b546-c79c040e89ab" providerId="ADAL" clId="{B655F486-D7B9-458E-A81D-F82A8030FB21}" dt="2022-10-10T10:39:28.027" v="3" actId="478"/>
          <ac:spMkLst>
            <pc:docMk/>
            <pc:sldMk cId="2543749362" sldId="731"/>
            <ac:spMk id="5" creationId="{27614B48-2527-7311-0092-F5F38F13B8D7}"/>
          </ac:spMkLst>
        </pc:spChg>
        <pc:spChg chg="del">
          <ac:chgData name="Cristina Martins Rodrigues" userId="459032d2-6611-47f6-b546-c79c040e89ab" providerId="ADAL" clId="{B655F486-D7B9-458E-A81D-F82A8030FB21}" dt="2022-10-10T10:39:22.159" v="0" actId="478"/>
          <ac:spMkLst>
            <pc:docMk/>
            <pc:sldMk cId="2543749362" sldId="731"/>
            <ac:spMk id="74" creationId="{D6E020AB-8A09-4F67-BABA-788463E4A5F5}"/>
          </ac:spMkLst>
        </pc:spChg>
        <pc:spChg chg="del">
          <ac:chgData name="Cristina Martins Rodrigues" userId="459032d2-6611-47f6-b546-c79c040e89ab" providerId="ADAL" clId="{B655F486-D7B9-458E-A81D-F82A8030FB21}" dt="2022-10-10T10:39:25.089" v="2" actId="478"/>
          <ac:spMkLst>
            <pc:docMk/>
            <pc:sldMk cId="2543749362" sldId="731"/>
            <ac:spMk id="147" creationId="{403EBDFF-DE63-4691-8E3F-F1CCACC8D639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1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6BFDAD95-9267-4776-B3A2-6E470FC66022}"/>
              </a:ext>
            </a:extLst>
          </p:cNvPr>
          <p:cNvSpPr/>
          <p:nvPr/>
        </p:nvSpPr>
        <p:spPr>
          <a:xfrm>
            <a:off x="2990957" y="1293165"/>
            <a:ext cx="5637477" cy="3823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C8EEFEA-E5A0-430B-BB03-A3B188418642}"/>
              </a:ext>
            </a:extLst>
          </p:cNvPr>
          <p:cNvSpPr/>
          <p:nvPr/>
        </p:nvSpPr>
        <p:spPr>
          <a:xfrm>
            <a:off x="2990957" y="4690096"/>
            <a:ext cx="867120" cy="429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7DF63DC-6C25-4300-A43E-C0BE420DF578}"/>
              </a:ext>
            </a:extLst>
          </p:cNvPr>
          <p:cNvSpPr/>
          <p:nvPr/>
        </p:nvSpPr>
        <p:spPr>
          <a:xfrm>
            <a:off x="3858077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28191B7-CC6B-4EB5-A6A2-55338E70E67D}"/>
              </a:ext>
            </a:extLst>
          </p:cNvPr>
          <p:cNvSpPr/>
          <p:nvPr/>
        </p:nvSpPr>
        <p:spPr>
          <a:xfrm>
            <a:off x="472519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DDEB3D0C-101C-4D0B-9BC4-60F2E1937D69}"/>
              </a:ext>
            </a:extLst>
          </p:cNvPr>
          <p:cNvSpPr/>
          <p:nvPr/>
        </p:nvSpPr>
        <p:spPr>
          <a:xfrm>
            <a:off x="3210675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91332395-96CB-4B6A-A6C5-636C86AB0A3F}"/>
              </a:ext>
            </a:extLst>
          </p:cNvPr>
          <p:cNvSpPr/>
          <p:nvPr/>
        </p:nvSpPr>
        <p:spPr>
          <a:xfrm>
            <a:off x="7376867" y="1565985"/>
            <a:ext cx="1061048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5BDBE3E2-0307-41C8-B509-CEEE0BF34374}"/>
              </a:ext>
            </a:extLst>
          </p:cNvPr>
          <p:cNvSpPr/>
          <p:nvPr/>
        </p:nvSpPr>
        <p:spPr>
          <a:xfrm>
            <a:off x="3210675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7F0FAFB6-37A0-4FE7-8352-3F529FCE2936}"/>
              </a:ext>
            </a:extLst>
          </p:cNvPr>
          <p:cNvSpPr/>
          <p:nvPr/>
        </p:nvSpPr>
        <p:spPr>
          <a:xfrm>
            <a:off x="7376867" y="201004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7655DA19-4BBC-4B4A-91AC-35083B56AAE4}"/>
              </a:ext>
            </a:extLst>
          </p:cNvPr>
          <p:cNvSpPr/>
          <p:nvPr/>
        </p:nvSpPr>
        <p:spPr>
          <a:xfrm>
            <a:off x="3210675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5E0C8DF4-B708-4CC8-BC15-A0F98BB255CA}"/>
              </a:ext>
            </a:extLst>
          </p:cNvPr>
          <p:cNvSpPr/>
          <p:nvPr/>
        </p:nvSpPr>
        <p:spPr>
          <a:xfrm>
            <a:off x="7376867" y="2454105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FF1560B-E193-414C-828D-16A22E7FF7BC}"/>
              </a:ext>
            </a:extLst>
          </p:cNvPr>
          <p:cNvSpPr/>
          <p:nvPr/>
        </p:nvSpPr>
        <p:spPr>
          <a:xfrm>
            <a:off x="5592318" y="4690094"/>
            <a:ext cx="867120" cy="429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hteck: abgerundete Ecken 85">
            <a:extLst>
              <a:ext uri="{FF2B5EF4-FFF2-40B4-BE49-F238E27FC236}">
                <a16:creationId xmlns:a16="http://schemas.microsoft.com/office/drawing/2014/main" id="{B02E8E3C-537E-4929-AB9F-CB03468C561C}"/>
              </a:ext>
            </a:extLst>
          </p:cNvPr>
          <p:cNvSpPr/>
          <p:nvPr/>
        </p:nvSpPr>
        <p:spPr>
          <a:xfrm>
            <a:off x="3210675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: abgerundete Ecken 88">
            <a:extLst>
              <a:ext uri="{FF2B5EF4-FFF2-40B4-BE49-F238E27FC236}">
                <a16:creationId xmlns:a16="http://schemas.microsoft.com/office/drawing/2014/main" id="{8FCCDDFC-B4CB-4506-A12E-A874005CB683}"/>
              </a:ext>
            </a:extLst>
          </p:cNvPr>
          <p:cNvSpPr/>
          <p:nvPr/>
        </p:nvSpPr>
        <p:spPr>
          <a:xfrm>
            <a:off x="7376867" y="290625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: abgerundete Ecken 81">
            <a:extLst>
              <a:ext uri="{FF2B5EF4-FFF2-40B4-BE49-F238E27FC236}">
                <a16:creationId xmlns:a16="http://schemas.microsoft.com/office/drawing/2014/main" id="{5E25C6B5-1008-4739-9546-419FCBAB2972}"/>
              </a:ext>
            </a:extLst>
          </p:cNvPr>
          <p:cNvSpPr/>
          <p:nvPr/>
        </p:nvSpPr>
        <p:spPr>
          <a:xfrm>
            <a:off x="3210675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84">
            <a:extLst>
              <a:ext uri="{FF2B5EF4-FFF2-40B4-BE49-F238E27FC236}">
                <a16:creationId xmlns:a16="http://schemas.microsoft.com/office/drawing/2014/main" id="{8FF0C939-0C45-44ED-AFF0-B14BF54EB3C7}"/>
              </a:ext>
            </a:extLst>
          </p:cNvPr>
          <p:cNvSpPr/>
          <p:nvPr/>
        </p:nvSpPr>
        <p:spPr>
          <a:xfrm>
            <a:off x="7376867" y="335031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: abgerundete Ecken 77">
            <a:extLst>
              <a:ext uri="{FF2B5EF4-FFF2-40B4-BE49-F238E27FC236}">
                <a16:creationId xmlns:a16="http://schemas.microsoft.com/office/drawing/2014/main" id="{9DF81021-7951-4E2C-852E-DA903F4A51CE}"/>
              </a:ext>
            </a:extLst>
          </p:cNvPr>
          <p:cNvSpPr/>
          <p:nvPr/>
        </p:nvSpPr>
        <p:spPr>
          <a:xfrm>
            <a:off x="3210675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FD31FCBC-9A62-47E9-BF1B-F3A33778E0AB}"/>
              </a:ext>
            </a:extLst>
          </p:cNvPr>
          <p:cNvSpPr/>
          <p:nvPr/>
        </p:nvSpPr>
        <p:spPr>
          <a:xfrm>
            <a:off x="4328580" y="1565985"/>
            <a:ext cx="2956218" cy="32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D639DE6E-7A31-4D61-B085-2803FA545C95}"/>
              </a:ext>
            </a:extLst>
          </p:cNvPr>
          <p:cNvSpPr/>
          <p:nvPr/>
        </p:nvSpPr>
        <p:spPr>
          <a:xfrm>
            <a:off x="4328580" y="201004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AEF65AB2-793D-4ACD-A65D-2EB653855EDB}"/>
              </a:ext>
            </a:extLst>
          </p:cNvPr>
          <p:cNvSpPr/>
          <p:nvPr/>
        </p:nvSpPr>
        <p:spPr>
          <a:xfrm>
            <a:off x="4328580" y="2454105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: abgerundete Ecken 87">
            <a:extLst>
              <a:ext uri="{FF2B5EF4-FFF2-40B4-BE49-F238E27FC236}">
                <a16:creationId xmlns:a16="http://schemas.microsoft.com/office/drawing/2014/main" id="{DE3E90F8-9023-4220-BD1D-0F588A92903B}"/>
              </a:ext>
            </a:extLst>
          </p:cNvPr>
          <p:cNvSpPr/>
          <p:nvPr/>
        </p:nvSpPr>
        <p:spPr>
          <a:xfrm>
            <a:off x="4328580" y="290625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: abgerundete Ecken 83">
            <a:extLst>
              <a:ext uri="{FF2B5EF4-FFF2-40B4-BE49-F238E27FC236}">
                <a16:creationId xmlns:a16="http://schemas.microsoft.com/office/drawing/2014/main" id="{B03EB315-A377-47E2-8332-82F8BB3B1CFB}"/>
              </a:ext>
            </a:extLst>
          </p:cNvPr>
          <p:cNvSpPr/>
          <p:nvPr/>
        </p:nvSpPr>
        <p:spPr>
          <a:xfrm>
            <a:off x="4328580" y="335031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hteck: abgerundete Ecken 79">
            <a:extLst>
              <a:ext uri="{FF2B5EF4-FFF2-40B4-BE49-F238E27FC236}">
                <a16:creationId xmlns:a16="http://schemas.microsoft.com/office/drawing/2014/main" id="{6D70EF0D-A835-4120-A5D2-5F29253B4812}"/>
              </a:ext>
            </a:extLst>
          </p:cNvPr>
          <p:cNvSpPr/>
          <p:nvPr/>
        </p:nvSpPr>
        <p:spPr>
          <a:xfrm>
            <a:off x="4328580" y="3794373"/>
            <a:ext cx="2956218" cy="3224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: abgerundete Ecken 80">
            <a:extLst>
              <a:ext uri="{FF2B5EF4-FFF2-40B4-BE49-F238E27FC236}">
                <a16:creationId xmlns:a16="http://schemas.microsoft.com/office/drawing/2014/main" id="{1335C018-79D6-4A49-8CD0-C4172895E544}"/>
              </a:ext>
            </a:extLst>
          </p:cNvPr>
          <p:cNvSpPr/>
          <p:nvPr/>
        </p:nvSpPr>
        <p:spPr>
          <a:xfrm>
            <a:off x="7376867" y="3794373"/>
            <a:ext cx="1061048" cy="327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6C632-E329-48D8-AF68-78412798987C}"/>
              </a:ext>
            </a:extLst>
          </p:cNvPr>
          <p:cNvSpPr txBox="1"/>
          <p:nvPr/>
        </p:nvSpPr>
        <p:spPr>
          <a:xfrm>
            <a:off x="3477358" y="15381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888F6E-08A4-4EB9-AD65-4DC5F64E1CC6}"/>
              </a:ext>
            </a:extLst>
          </p:cNvPr>
          <p:cNvSpPr txBox="1"/>
          <p:nvPr/>
        </p:nvSpPr>
        <p:spPr>
          <a:xfrm>
            <a:off x="7495355" y="152767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992D-33AC-4B40-8BEB-48EC908228EA}"/>
              </a:ext>
            </a:extLst>
          </p:cNvPr>
          <p:cNvSpPr txBox="1"/>
          <p:nvPr/>
        </p:nvSpPr>
        <p:spPr>
          <a:xfrm>
            <a:off x="4542591" y="1537839"/>
            <a:ext cx="26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[´parent term’]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A8AAEB-CCC7-4C7F-B8C6-8356E432E9DB}"/>
              </a:ext>
            </a:extLst>
          </p:cNvPr>
          <p:cNvSpPr txBox="1"/>
          <p:nvPr/>
        </p:nvSpPr>
        <p:spPr>
          <a:xfrm>
            <a:off x="4902366" y="198793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´child term’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96150914-949D-4E77-8357-01F0F508576B}"/>
              </a:ext>
            </a:extLst>
          </p:cNvPr>
          <p:cNvSpPr/>
          <p:nvPr/>
        </p:nvSpPr>
        <p:spPr>
          <a:xfrm rot="8100000" flipH="1">
            <a:off x="4698297" y="1473419"/>
            <a:ext cx="2159927" cy="2062977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325BEF-8BFF-403B-884A-5A71C7D686E0}"/>
              </a:ext>
            </a:extLst>
          </p:cNvPr>
          <p:cNvSpPr txBox="1"/>
          <p:nvPr/>
        </p:nvSpPr>
        <p:spPr>
          <a:xfrm>
            <a:off x="4899122" y="245162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´child term’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E368A7-8C59-4C04-ADD8-FB5F86E51B2D}"/>
              </a:ext>
            </a:extLst>
          </p:cNvPr>
          <p:cNvSpPr txBox="1"/>
          <p:nvPr/>
        </p:nvSpPr>
        <p:spPr>
          <a:xfrm>
            <a:off x="4895878" y="2895859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´child term’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4B570E-E41D-4436-BFE0-4FCDA649EB87}"/>
              </a:ext>
            </a:extLst>
          </p:cNvPr>
          <p:cNvSpPr txBox="1"/>
          <p:nvPr/>
        </p:nvSpPr>
        <p:spPr>
          <a:xfrm>
            <a:off x="4892634" y="3330363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´child term’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28DC0D-C36B-452E-BBA7-274809EDB309}"/>
              </a:ext>
            </a:extLst>
          </p:cNvPr>
          <p:cNvSpPr txBox="1"/>
          <p:nvPr/>
        </p:nvSpPr>
        <p:spPr>
          <a:xfrm>
            <a:off x="4889390" y="3764867"/>
            <a:ext cx="194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´child term’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2E73EEF-A76B-45FE-86C3-151A13F67ED3}"/>
              </a:ext>
            </a:extLst>
          </p:cNvPr>
          <p:cNvSpPr/>
          <p:nvPr/>
        </p:nvSpPr>
        <p:spPr>
          <a:xfrm>
            <a:off x="9337923" y="930769"/>
            <a:ext cx="1539016" cy="153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4A213B-146E-49A9-A651-7CB2BDB98F83}"/>
              </a:ext>
            </a:extLst>
          </p:cNvPr>
          <p:cNvGrpSpPr/>
          <p:nvPr/>
        </p:nvGrpSpPr>
        <p:grpSpPr>
          <a:xfrm>
            <a:off x="9959500" y="335028"/>
            <a:ext cx="1171338" cy="1136036"/>
            <a:chOff x="1084502" y="1411551"/>
            <a:chExt cx="3940810" cy="38220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85D86B4-792A-4DAA-BBE6-A69A3681D84B}"/>
                </a:ext>
              </a:extLst>
            </p:cNvPr>
            <p:cNvGrpSpPr/>
            <p:nvPr/>
          </p:nvGrpSpPr>
          <p:grpSpPr>
            <a:xfrm>
              <a:off x="1084502" y="2223407"/>
              <a:ext cx="1184950" cy="884717"/>
              <a:chOff x="3797857" y="2077992"/>
              <a:chExt cx="1184950" cy="884717"/>
            </a:xfrm>
            <a:solidFill>
              <a:schemeClr val="bg1">
                <a:alpha val="5000"/>
              </a:schemeClr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3CD637A-DD22-443D-B1F1-BD67D387F6FF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EC499E4-891B-4066-93AE-DDAE75990A11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7124010-F3E1-4A96-B589-36998C60C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7BA05E-0799-4664-BD65-061F4E9F2B77}"/>
                </a:ext>
              </a:extLst>
            </p:cNvPr>
            <p:cNvGrpSpPr/>
            <p:nvPr/>
          </p:nvGrpSpPr>
          <p:grpSpPr>
            <a:xfrm>
              <a:off x="1493651" y="4135889"/>
              <a:ext cx="1140532" cy="884717"/>
              <a:chOff x="4207006" y="3990474"/>
              <a:chExt cx="1140532" cy="884717"/>
            </a:xfrm>
            <a:solidFill>
              <a:schemeClr val="bg1">
                <a:alpha val="5000"/>
              </a:schemeClr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63C98A1-2B4C-4FED-B8D2-72FCEC1794C1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DA8799A-90AA-498A-BADE-A0D41B60EA51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2C5EDF3-FBBB-4A7B-9386-E24CE661D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C50CEA4-4D1C-457A-BA1D-8DEB12D35895}"/>
                </a:ext>
              </a:extLst>
            </p:cNvPr>
            <p:cNvGrpSpPr/>
            <p:nvPr/>
          </p:nvGrpSpPr>
          <p:grpSpPr>
            <a:xfrm>
              <a:off x="3352430" y="2708825"/>
              <a:ext cx="1672882" cy="561427"/>
              <a:chOff x="6065785" y="2563410"/>
              <a:chExt cx="1672882" cy="561427"/>
            </a:xfrm>
            <a:solidFill>
              <a:schemeClr val="bg1">
                <a:alpha val="5000"/>
              </a:schemeClr>
            </a:solidFill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50E829-02BF-4E95-ABCA-9A0166806BC4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A83C8EF-04AE-4851-A6BA-32EE3759D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11EF64F-1AC6-4B33-A7AD-88B74998FF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4C28B8D-AF98-4251-836B-8E09AB5659A0}"/>
                </a:ext>
              </a:extLst>
            </p:cNvPr>
            <p:cNvGrpSpPr/>
            <p:nvPr/>
          </p:nvGrpSpPr>
          <p:grpSpPr>
            <a:xfrm>
              <a:off x="3188094" y="3969944"/>
              <a:ext cx="1367306" cy="1263650"/>
              <a:chOff x="5901449" y="3824529"/>
              <a:chExt cx="1367306" cy="1263650"/>
            </a:xfrm>
            <a:solidFill>
              <a:schemeClr val="bg1">
                <a:alpha val="5000"/>
              </a:schemeClr>
            </a:solidFill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41BC61-2F38-405D-BC22-03D13E12576C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5BEC16C-D842-4851-A8A8-5ABD2BE954D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5925D6-ABEE-471F-A31F-2734AAE26D48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7BF931B-813A-464C-98B6-D5BD22C9F4CB}"/>
                </a:ext>
              </a:extLst>
            </p:cNvPr>
            <p:cNvGrpSpPr/>
            <p:nvPr/>
          </p:nvGrpSpPr>
          <p:grpSpPr>
            <a:xfrm>
              <a:off x="1794090" y="2404208"/>
              <a:ext cx="2618923" cy="2400175"/>
              <a:chOff x="4507445" y="2258793"/>
              <a:chExt cx="2618923" cy="2400175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3DFCD9C8-FC3A-4F3B-A907-E55281A34685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0300CAC-0B76-412D-B76E-0BF3A35849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3BF98B-796D-4D65-BE24-70294FD7C7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71A1C73-E497-4D21-8183-2BC935B7FAE2}"/>
                </a:ext>
              </a:extLst>
            </p:cNvPr>
            <p:cNvGrpSpPr/>
            <p:nvPr/>
          </p:nvGrpSpPr>
          <p:grpSpPr>
            <a:xfrm>
              <a:off x="2372126" y="3001785"/>
              <a:ext cx="1202748" cy="1174906"/>
              <a:chOff x="3896723" y="1685569"/>
              <a:chExt cx="2702070" cy="2377086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0E74D93-C536-40AC-AB80-ED9E1D831E3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0B05B5A-0DB1-47D3-AD58-37A8971580F1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28575" cap="rnd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Freeform: Shape 127" descr="Magnifying glass">
              <a:extLst>
                <a:ext uri="{FF2B5EF4-FFF2-40B4-BE49-F238E27FC236}">
                  <a16:creationId xmlns:a16="http://schemas.microsoft.com/office/drawing/2014/main" id="{177D2EFD-0B4E-466C-9A54-E4FBC830E278}"/>
                </a:ext>
              </a:extLst>
            </p:cNvPr>
            <p:cNvSpPr/>
            <p:nvPr/>
          </p:nvSpPr>
          <p:spPr>
            <a:xfrm rot="15596802">
              <a:off x="3576233" y="1410880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ln w="28575" cap="rnd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F535BAC-4011-4875-8520-C27DFD970693}"/>
              </a:ext>
            </a:extLst>
          </p:cNvPr>
          <p:cNvGrpSpPr/>
          <p:nvPr/>
        </p:nvGrpSpPr>
        <p:grpSpPr>
          <a:xfrm>
            <a:off x="9627455" y="1421460"/>
            <a:ext cx="950247" cy="770232"/>
            <a:chOff x="8672770" y="2870828"/>
            <a:chExt cx="1407763" cy="1306730"/>
          </a:xfrm>
        </p:grpSpPr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C51CA491-6943-4454-A5A7-E4F000138DC4}"/>
                </a:ext>
              </a:extLst>
            </p:cNvPr>
            <p:cNvSpPr/>
            <p:nvPr/>
          </p:nvSpPr>
          <p:spPr>
            <a:xfrm rot="10800000">
              <a:off x="9900484" y="2870828"/>
              <a:ext cx="180049" cy="1294919"/>
            </a:xfrm>
            <a:prstGeom prst="leftBrace">
              <a:avLst>
                <a:gd name="adj1" fmla="val 53301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66259E33-8DA7-4651-B5F8-06B720CD538D}"/>
                </a:ext>
              </a:extLst>
            </p:cNvPr>
            <p:cNvSpPr/>
            <p:nvPr/>
          </p:nvSpPr>
          <p:spPr>
            <a:xfrm>
              <a:off x="8672770" y="2882639"/>
              <a:ext cx="180049" cy="1294919"/>
            </a:xfrm>
            <a:prstGeom prst="leftBrace">
              <a:avLst>
                <a:gd name="adj1" fmla="val 53301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04A4413-22F5-4CFC-B493-2E48859F37C1}"/>
              </a:ext>
            </a:extLst>
          </p:cNvPr>
          <p:cNvSpPr txBox="1"/>
          <p:nvPr/>
        </p:nvSpPr>
        <p:spPr>
          <a:xfrm>
            <a:off x="9887197" y="1580757"/>
            <a:ext cx="427911" cy="538470"/>
          </a:xfrm>
          <a:custGeom>
            <a:avLst/>
            <a:gdLst/>
            <a:ahLst/>
            <a:cxnLst/>
            <a:rect l="l" t="t" r="r" b="b"/>
            <a:pathLst>
              <a:path w="633938" h="797728">
                <a:moveTo>
                  <a:pt x="0" y="0"/>
                </a:moveTo>
                <a:lnTo>
                  <a:pt x="633938" y="0"/>
                </a:lnTo>
                <a:lnTo>
                  <a:pt x="633938" y="134950"/>
                </a:lnTo>
                <a:lnTo>
                  <a:pt x="397776" y="134950"/>
                </a:lnTo>
                <a:lnTo>
                  <a:pt x="397776" y="797728"/>
                </a:lnTo>
                <a:lnTo>
                  <a:pt x="236706" y="797728"/>
                </a:lnTo>
                <a:lnTo>
                  <a:pt x="236706" y="134950"/>
                </a:lnTo>
                <a:lnTo>
                  <a:pt x="0" y="1349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60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212DF4-DAF4-462E-BF45-8314B4D538B6}"/>
              </a:ext>
            </a:extLst>
          </p:cNvPr>
          <p:cNvSpPr txBox="1"/>
          <p:nvPr/>
        </p:nvSpPr>
        <p:spPr>
          <a:xfrm>
            <a:off x="8798052" y="1383931"/>
            <a:ext cx="412256" cy="50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437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FB2946E9-BE51-4D32-AE14-5ADEEA6174F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