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6"/>
  </p:notesMasterIdLst>
  <p:sldIdLst>
    <p:sldId id="6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FFF"/>
    <a:srgbClr val="1FC2A7"/>
    <a:srgbClr val="0BB5DD"/>
    <a:srgbClr val="A0E9FA"/>
    <a:srgbClr val="AFABAB"/>
    <a:srgbClr val="B4CE82"/>
    <a:srgbClr val="E6F9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461BA7-722A-4440-9D91-27262EC09F44}" v="2" dt="2022-10-10T10:36:55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480" autoAdjust="0"/>
    <p:restoredTop sz="94660"/>
  </p:normalViewPr>
  <p:slideViewPr>
    <p:cSldViewPr snapToGrid="0">
      <p:cViewPr varScale="1">
        <p:scale>
          <a:sx n="88" d="100"/>
          <a:sy n="88" d="100"/>
        </p:scale>
        <p:origin x="84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imo Mühlhaus" userId="1b6b3aba618dadac" providerId="LiveId" clId="{1405CE3A-5143-4F5E-8ACA-F277B5336AED}"/>
    <pc:docChg chg="modSld">
      <pc:chgData name="Timo Mühlhaus" userId="1b6b3aba618dadac" providerId="LiveId" clId="{1405CE3A-5143-4F5E-8ACA-F277B5336AED}" dt="2020-12-17T11:41:42.162" v="4" actId="165"/>
      <pc:docMkLst>
        <pc:docMk/>
      </pc:docMkLst>
      <pc:sldChg chg="addSp modSp">
        <pc:chgData name="Timo Mühlhaus" userId="1b6b3aba618dadac" providerId="LiveId" clId="{1405CE3A-5143-4F5E-8ACA-F277B5336AED}" dt="2020-11-26T14:39:31.681" v="3" actId="164"/>
        <pc:sldMkLst>
          <pc:docMk/>
          <pc:sldMk cId="2212530618" sldId="533"/>
        </pc:sldMkLst>
        <pc:grpChg chg="add 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3" creationId="{FFA4FA3B-E177-4853-8D86-D7986B1BE324}"/>
          </ac:grpSpMkLst>
        </pc:grpChg>
        <pc:grpChg chg="mod">
          <ac:chgData name="Timo Mühlhaus" userId="1b6b3aba618dadac" providerId="LiveId" clId="{1405CE3A-5143-4F5E-8ACA-F277B5336AED}" dt="2020-11-26T14:39:31.681" v="3" actId="164"/>
          <ac:grpSpMkLst>
            <pc:docMk/>
            <pc:sldMk cId="2212530618" sldId="533"/>
            <ac:grpSpMk id="75" creationId="{0EE60F15-7BAE-4965-B37B-B85B48DF8913}"/>
          </ac:grpSpMkLst>
        </pc:grpChg>
        <pc:picChg chg="mod">
          <ac:chgData name="Timo Mühlhaus" userId="1b6b3aba618dadac" providerId="LiveId" clId="{1405CE3A-5143-4F5E-8ACA-F277B5336AED}" dt="2020-11-26T14:39:31.681" v="3" actId="164"/>
          <ac:picMkLst>
            <pc:docMk/>
            <pc:sldMk cId="2212530618" sldId="533"/>
            <ac:picMk id="81" creationId="{27BE3D3F-72CB-4001-933B-FC03815E3539}"/>
          </ac:picMkLst>
        </pc:picChg>
      </pc:sldChg>
      <pc:sldChg chg="delSp modSp">
        <pc:chgData name="Timo Mühlhaus" userId="1b6b3aba618dadac" providerId="LiveId" clId="{1405CE3A-5143-4F5E-8ACA-F277B5336AED}" dt="2020-12-17T11:41:42.162" v="4" actId="165"/>
        <pc:sldMkLst>
          <pc:docMk/>
          <pc:sldMk cId="3322981495" sldId="544"/>
        </pc:sldMkLst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" creationId="{FF306A55-A5BD-4DA1-B377-476CA9EA75AA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" creationId="{FD0E5ECC-32DD-4034-A79C-F4DA4062FA4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" creationId="{AA5F4DA3-E4C8-4123-9311-09AB17795E9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29" creationId="{4D9C223A-2BBA-48E6-B118-A8B722E51E3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0" creationId="{840EA6BD-7D19-4FF3-BD5C-8E9B11E245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1" creationId="{556EB8BF-32B3-4B56-9FC0-B992D35458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2" creationId="{D555106D-4DCE-4F1E-A6D4-8868B99B07F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33" creationId="{994712A4-A9F0-43EB-8FC7-B6B1854074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4" creationId="{AD033254-C91D-44FE-964B-0A4286D8EEEB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5" creationId="{C266322E-44EA-48CB-9D98-6B0F8176B49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48" creationId="{0AF16EEE-DFB4-4036-BD6A-603498B2F4C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1" creationId="{DB67E87E-26A3-4203-BF82-2F4081CFB367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5" creationId="{13BB722C-3359-4403-BEA6-A35E0AA18D2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6" creationId="{B0C1BB30-268A-4055-9CA6-2BE4F8D3E4D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7" creationId="{B78E0C15-DC5A-48A0-9951-12F930E286B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8" creationId="{43132493-FE9D-4265-9738-038203256EC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59" creationId="{6D3D64A5-3617-4F4F-92E8-F61DF509AF4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0" creationId="{7406CD3F-C21E-4BE1-8C5E-DBB067B596E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1" creationId="{340E487F-D39A-4698-9E2B-BC7DBF4B746C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2" creationId="{10C3F1BC-02F2-4E8A-A4DF-11A9133A2446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3" creationId="{CE43B07F-2087-4BF4-A6EB-3DD739E350F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4" creationId="{08F4BB63-F140-4173-AB9D-B3C22B073C4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5" creationId="{FA3FA68B-545A-4B46-9121-860CB61E2D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6" creationId="{BE7013F3-4235-4CD4-97F3-02A8E8C271E6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67" creationId="{246CE960-6576-4F9B-9578-52B934AD2B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3" creationId="{3D769C3B-5546-4125-8FA3-3691CCBF26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84" creationId="{DD1F512C-E118-47A1-8C8C-49796FDB7B6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2" creationId="{12732C7F-B64A-4CF7-8369-2EDB4CE273C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4" creationId="{5432CCFD-CE71-4CA4-AAF0-B8D59CEBE0F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6" creationId="{8D7A88F2-E262-4C41-AA1F-E5AE734892D8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08" creationId="{43BDE50F-2634-40A2-9A34-CF945B3F95AF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0" creationId="{0ADDD7F0-12E7-4005-93DE-B73E110A41B7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2" creationId="{8DAF5624-0A81-4461-BB0E-D9FF59A39093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4" creationId="{DB80BDEB-5D2F-42D2-899F-09B79B6E6A02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16" creationId="{9D77D3E6-3ED1-4347-81F3-BAB640A0486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0" creationId="{B1758E00-BCB1-4D6F-97A7-6998A70C03A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1" creationId="{807FBD0F-25FC-4BB5-B693-B5F382E5AF0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2" creationId="{FDA2C8AA-BB34-416F-BDDD-A86D6E6B603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3" creationId="{EFB15293-A477-4EF3-94D8-0C454D0EE66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4" creationId="{0FBD4BCB-F5A0-4ECC-A9F9-A3C23096CEB9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5" creationId="{FC2018B3-015F-433B-8215-C1BF0BD8FCB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26" creationId="{2729C3A5-6569-401E-90FE-BC22D4C9AE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2" creationId="{9585CBCB-6D69-4E84-870A-426DB6F8EBB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3" creationId="{36016208-DFFB-4ABE-AA11-15219E68875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4" creationId="{BFC460D4-2BCF-4E9B-BE89-3D393B1998C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5" creationId="{89EDDB1D-8650-4C7C-9F80-9F4515CA3C5F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6" creationId="{94F18A6F-6ACF-4D49-9C89-2E1DB34B56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7" creationId="{149509CC-592E-4C7A-8943-1D0E0C7B17C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38" creationId="{7FD8D2EB-652B-4C26-9DB1-CF94328D117C}"/>
          </ac:spMkLst>
        </pc:spChg>
        <pc:spChg chg="mod topLvl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43" creationId="{AD54FD82-069E-483D-8F81-37E308FB43B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8" creationId="{67255394-1D05-4C9D-8015-7C4EA59D52DE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79" creationId="{5903466F-44E2-46ED-AE8C-DD0336B06B78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0" creationId="{0728A335-9F71-4F0D-9861-1543BE972F5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1" creationId="{7549CAC9-F459-46ED-A19E-E4C13BA38D5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2" creationId="{2D1C5621-BBA0-4213-8BBF-99C3FFA3E63D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3" creationId="{C815E1CE-F299-4741-B06B-4C29BDE1ACD3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4" creationId="{9B565A36-46D6-49AA-8568-9A8D97172791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5" creationId="{CCF4A369-CA0F-49AD-8260-37317A44EE10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6" creationId="{A76DE120-86AA-499C-A7E4-D4261880ECC2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7" creationId="{33472CCD-A0A3-4473-A2F8-25459F39CA84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8" creationId="{6C065D51-F240-47E6-B477-45A3C532AB25}"/>
          </ac:spMkLst>
        </pc:spChg>
        <pc:spChg chg="mod">
          <ac:chgData name="Timo Mühlhaus" userId="1b6b3aba618dadac" providerId="LiveId" clId="{1405CE3A-5143-4F5E-8ACA-F277B5336AED}" dt="2020-12-17T11:41:42.162" v="4" actId="165"/>
          <ac:spMkLst>
            <pc:docMk/>
            <pc:sldMk cId="3322981495" sldId="544"/>
            <ac:spMk id="189" creationId="{F25ED463-DA88-46D7-8E0C-0E1FAAC6AEF0}"/>
          </ac:spMkLst>
        </pc:s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5" creationId="{93C31781-8F83-48CC-8C81-2F562DE08750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6" creationId="{C6262468-0428-41FB-8559-5647ED1643C2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28" creationId="{8298AABE-81C0-4A7B-94A0-CB124480DEB4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2" creationId="{CA77B45D-AD71-4439-A70E-7BEF81B7FA31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3" creationId="{4A9992E8-3D6A-45E3-8B6A-7E6C2250BC58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54" creationId="{68336615-8E61-4E25-B578-C10A3E3C611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18" creationId="{5CB496D0-043B-4AE2-AAFF-8B514EE79A5F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31" creationId="{E21353E1-6C3E-46D8-9D1A-599DD3454796}"/>
          </ac:grpSpMkLst>
        </pc:grpChg>
        <pc:grpChg chg="mod topLv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4" creationId="{62B79408-F057-4B8B-A9EE-DBDDF530A7D7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5" creationId="{DA0DDB2A-EF8B-4C6C-BEBB-0D62A2300F30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6" creationId="{4C4A17F9-9B53-41E6-9B99-F0E05EAF70A2}"/>
          </ac:grpSpMkLst>
        </pc:grpChg>
        <pc:grpChg chg="mod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77" creationId="{4A093BD4-662B-4787-9B5F-E1BC8B9DCA18}"/>
          </ac:grpSpMkLst>
        </pc:grpChg>
        <pc:grpChg chg="del">
          <ac:chgData name="Timo Mühlhaus" userId="1b6b3aba618dadac" providerId="LiveId" clId="{1405CE3A-5143-4F5E-8ACA-F277B5336AED}" dt="2020-12-17T11:41:42.162" v="4" actId="165"/>
          <ac:grpSpMkLst>
            <pc:docMk/>
            <pc:sldMk cId="3322981495" sldId="544"/>
            <ac:grpSpMk id="190" creationId="{CB5AEDDB-933E-4D11-90C0-12C15A878216}"/>
          </ac:grpSpMkLst>
        </pc:grp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1" creationId="{D4A58C9E-1502-46EA-A871-BEF6FF47B1A8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2" creationId="{1F0C0134-0E95-44F7-BF67-48BEA00B3263}"/>
          </ac:picMkLst>
        </pc:picChg>
        <pc:picChg chg="mod">
          <ac:chgData name="Timo Mühlhaus" userId="1b6b3aba618dadac" providerId="LiveId" clId="{1405CE3A-5143-4F5E-8ACA-F277B5336AED}" dt="2020-12-17T11:41:42.162" v="4" actId="165"/>
          <ac:picMkLst>
            <pc:docMk/>
            <pc:sldMk cId="3322981495" sldId="544"/>
            <ac:picMk id="43" creationId="{AA207AFA-7B51-49BE-BF7B-7425C18708AB}"/>
          </ac:picMkLst>
        </pc:pic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6" creationId="{E3A36688-4336-43DD-85FE-8CB948EEE943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7" creationId="{D21A660D-6B5B-4B06-A738-B0AE654BA878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9" creationId="{3CA88769-66CE-44EC-96E0-954394584AC9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0" creationId="{DE483D3D-931C-43DA-A7F0-AC64D9EE89E0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" creationId="{BB8BCD0C-3088-4933-AC66-26824F57238A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" creationId="{DA826218-2DD6-453D-858D-6138534287C7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29" creationId="{429902D3-FD6F-423E-92A6-D0DBCCB3D392}"/>
          </ac:cxnSpMkLst>
        </pc:cxnChg>
        <pc:cxnChg chg="mod topLvl">
          <ac:chgData name="Timo Mühlhaus" userId="1b6b3aba618dadac" providerId="LiveId" clId="{1405CE3A-5143-4F5E-8ACA-F277B5336AED}" dt="2020-12-17T11:41:42.162" v="4" actId="165"/>
          <ac:cxnSpMkLst>
            <pc:docMk/>
            <pc:sldMk cId="3322981495" sldId="544"/>
            <ac:cxnSpMk id="130" creationId="{F8267CF0-B763-4DB2-833F-08D323E1CACA}"/>
          </ac:cxnSpMkLst>
        </pc:cxnChg>
      </pc:sldChg>
      <pc:sldChg chg="addSp delSp modSp">
        <pc:chgData name="Timo Mühlhaus" userId="1b6b3aba618dadac" providerId="LiveId" clId="{1405CE3A-5143-4F5E-8ACA-F277B5336AED}" dt="2020-11-26T14:37:51.099" v="2" actId="165"/>
        <pc:sldMkLst>
          <pc:docMk/>
          <pc:sldMk cId="689199237" sldId="568"/>
        </pc:sldMkLst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" creationId="{EEF1903D-750A-435B-9FFF-30AC391D1AF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" creationId="{69785327-A597-4897-B422-B794BFBB2E7B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" creationId="{8D381D0B-7BFF-412C-B3AE-12039C8B2BB1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2" creationId="{DF4E8F57-85FE-4755-8C56-17ED78263C86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1405CE3A-5143-4F5E-8ACA-F277B5336AED}" dt="2020-11-26T14:37:46.069" v="1" actId="165"/>
          <ac:spMkLst>
            <pc:docMk/>
            <pc:sldMk cId="689199237" sldId="568"/>
            <ac:spMk id="119" creationId="{D6C2531F-2EC4-475C-B19D-9578CF0329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0" creationId="{F1D328AC-F6D3-4D17-AD45-3E65F7321CD4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4" creationId="{7E987D0E-0564-4756-A397-3B1C8D7777A3}"/>
          </ac:spMkLst>
        </pc:spChg>
        <pc:spChg chg="mod topLvl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1405CE3A-5143-4F5E-8ACA-F277B5336AED}" dt="2020-11-26T14:37:51.099" v="2" actId="165"/>
          <ac:spMkLst>
            <pc:docMk/>
            <pc:sldMk cId="689199237" sldId="568"/>
            <ac:spMk id="239" creationId="{61996A98-8322-43E2-9C2A-495F5171BE1F}"/>
          </ac:spMkLst>
        </pc:spChg>
        <pc:grpChg chg="del 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1405CE3A-5143-4F5E-8ACA-F277B5336AED}" dt="2020-11-26T14:37:46.069" v="1" actId="165"/>
          <ac:grpSpMkLst>
            <pc:docMk/>
            <pc:sldMk cId="689199237" sldId="568"/>
            <ac:grpSpMk id="3" creationId="{22523CFA-E5DE-478E-978D-4F3065455B5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" creationId="{3221BE55-66C4-4967-9A35-EE4522465D11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" creationId="{1B37AC94-E8CA-4F9D-9A9A-E3AD3D8773D8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" creationId="{69E6F30D-412C-459E-8750-871E84137F59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3" creationId="{477C72A1-1402-4422-AC89-3CA14E8980C7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6" creationId="{73FA94E5-21E1-45F9-BBAE-8F8389AD35CE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9" creationId="{0AE54FAD-D7EF-473C-9A3B-4DB543E0608F}"/>
          </ac:grpSpMkLst>
        </pc:grpChg>
        <pc:grpChg chg="mod topLvl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1405CE3A-5143-4F5E-8ACA-F277B5336AED}" dt="2020-11-26T14:37:51.099" v="2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1405CE3A-5143-4F5E-8ACA-F277B5336AED}" dt="2020-11-26T14:37:51.099" v="2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1405CE3A-5143-4F5E-8ACA-F277B5336AED}" dt="2020-11-26T14:37:51.099" v="2" actId="165"/>
          <ac:cxnSpMkLst>
            <pc:docMk/>
            <pc:sldMk cId="689199237" sldId="568"/>
            <ac:cxnSpMk id="109" creationId="{04489CAD-1E5B-445C-9362-FA8DDBFB22AD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9696084C-E0D7-4343-836A-B2DA96E79F4D}"/>
    <pc:docChg chg="modSld">
      <pc:chgData name="dsuchod" userId="S::dsuchod_rz.uni-freiburg.de#ext#@csb488.onmicrosoft.com::9983768e-f601-45b9-88f1-11aabc05fd5d" providerId="AD" clId="Web-{9696084C-E0D7-4343-836A-B2DA96E79F4D}" dt="2020-09-19T21:04:34.111" v="99"/>
      <pc:docMkLst>
        <pc:docMk/>
      </pc:docMkLst>
      <pc:sldChg chg="modSp addCm delCm">
        <pc:chgData name="dsuchod" userId="S::dsuchod_rz.uni-freiburg.de#ext#@csb488.onmicrosoft.com::9983768e-f601-45b9-88f1-11aabc05fd5d" providerId="AD" clId="Web-{9696084C-E0D7-4343-836A-B2DA96E79F4D}" dt="2020-09-19T20:33:26.400" v="96" actId="20577"/>
        <pc:sldMkLst>
          <pc:docMk/>
          <pc:sldMk cId="3384132276" sldId="271"/>
        </pc:sldMkLst>
        <pc:spChg chg="mod">
          <ac:chgData name="dsuchod" userId="S::dsuchod_rz.uni-freiburg.de#ext#@csb488.onmicrosoft.com::9983768e-f601-45b9-88f1-11aabc05fd5d" providerId="AD" clId="Web-{9696084C-E0D7-4343-836A-B2DA96E79F4D}" dt="2020-09-19T20:33:26.400" v="96" actId="20577"/>
          <ac:spMkLst>
            <pc:docMk/>
            <pc:sldMk cId="3384132276" sldId="271"/>
            <ac:spMk id="894" creationId="{00000000-0000-0000-0000-000000000000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20:20:31.663" v="87"/>
        <pc:sldMkLst>
          <pc:docMk/>
          <pc:sldMk cId="2212530618" sldId="533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19:38:50.240" v="86"/>
        <pc:sldMkLst>
          <pc:docMk/>
          <pc:sldMk cId="3322981495" sldId="544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1:04:34.111" v="99"/>
        <pc:sldMkLst>
          <pc:docMk/>
          <pc:sldMk cId="1507891514" sldId="554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1:33.916" v="72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1:33.916" v="72" actId="20577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dsuchod" userId="S::dsuchod_rz.uni-freiburg.de#ext#@csb488.onmicrosoft.com::9983768e-f601-45b9-88f1-11aabc05fd5d" providerId="AD" clId="Web-{9696084C-E0D7-4343-836A-B2DA96E79F4D}" dt="2020-09-19T19:33:20.954" v="84" actId="1076"/>
        <pc:sldMkLst>
          <pc:docMk/>
          <pc:sldMk cId="555287134" sldId="584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3:20.954" v="84" actId="1076"/>
          <ac:spMkLst>
            <pc:docMk/>
            <pc:sldMk cId="555287134" sldId="584"/>
            <ac:spMk id="113" creationId="{6890B69F-974D-4257-96E9-EA40565E3C6A}"/>
          </ac:spMkLst>
        </pc:spChg>
      </pc:sldChg>
      <pc:sldChg chg="addCm">
        <pc:chgData name="dsuchod" userId="S::dsuchod_rz.uni-freiburg.de#ext#@csb488.onmicrosoft.com::9983768e-f601-45b9-88f1-11aabc05fd5d" providerId="AD" clId="Web-{9696084C-E0D7-4343-836A-B2DA96E79F4D}" dt="2020-09-19T19:34:43.709" v="85"/>
        <pc:sldMkLst>
          <pc:docMk/>
          <pc:sldMk cId="1213068324" sldId="585"/>
        </pc:sldMkLst>
      </pc:sldChg>
      <pc:sldChg chg="addCm">
        <pc:chgData name="dsuchod" userId="S::dsuchod_rz.uni-freiburg.de#ext#@csb488.onmicrosoft.com::9983768e-f601-45b9-88f1-11aabc05fd5d" providerId="AD" clId="Web-{9696084C-E0D7-4343-836A-B2DA96E79F4D}" dt="2020-09-19T20:59:43.249" v="98"/>
        <pc:sldMkLst>
          <pc:docMk/>
          <pc:sldMk cId="2108246234" sldId="606"/>
        </pc:sldMkLst>
      </pc:sldChg>
      <pc:sldChg chg="modSp">
        <pc:chgData name="dsuchod" userId="S::dsuchod_rz.uni-freiburg.de#ext#@csb488.onmicrosoft.com::9983768e-f601-45b9-88f1-11aabc05fd5d" providerId="AD" clId="Web-{9696084C-E0D7-4343-836A-B2DA96E79F4D}" dt="2020-09-19T19:32:35.686" v="82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9696084C-E0D7-4343-836A-B2DA96E79F4D}" dt="2020-09-19T19:32:35.686" v="82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B7326A18-22DE-4AD1-8EC0-61B5A4870383}"/>
    <pc:docChg chg="modSld">
      <pc:chgData name="dsuchod" userId="S::dsuchod_rz.uni-freiburg.de#ext#@csb488.onmicrosoft.com::9983768e-f601-45b9-88f1-11aabc05fd5d" providerId="AD" clId="Web-{B7326A18-22DE-4AD1-8EC0-61B5A4870383}" dt="2020-09-19T14:21:12.228" v="43" actId="20577"/>
      <pc:docMkLst>
        <pc:docMk/>
      </pc:docMkLst>
      <pc:sldChg chg="modSp">
        <pc:chgData name="dsuchod" userId="S::dsuchod_rz.uni-freiburg.de#ext#@csb488.onmicrosoft.com::9983768e-f601-45b9-88f1-11aabc05fd5d" providerId="AD" clId="Web-{B7326A18-22DE-4AD1-8EC0-61B5A4870383}" dt="2020-09-19T14:21:12.165" v="41" actId="20577"/>
        <pc:sldMkLst>
          <pc:docMk/>
          <pc:sldMk cId="2566089036" sldId="607"/>
        </pc:sldMkLst>
        <pc:spChg chg="mod">
          <ac:chgData name="dsuchod" userId="S::dsuchod_rz.uni-freiburg.de#ext#@csb488.onmicrosoft.com::9983768e-f601-45b9-88f1-11aabc05fd5d" providerId="AD" clId="Web-{B7326A18-22DE-4AD1-8EC0-61B5A4870383}" dt="2020-09-19T14:21:12.165" v="41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224BCB57-1925-4C03-AA91-68D7526A504E}"/>
    <pc:docChg chg="modSld">
      <pc:chgData name="dsuchod" userId="S::dsuchod_rz.uni-freiburg.de#ext#@csb488.onmicrosoft.com::9983768e-f601-45b9-88f1-11aabc05fd5d" providerId="AD" clId="Web-{224BCB57-1925-4C03-AA91-68D7526A504E}" dt="2020-09-20T16:20:09.366" v="14"/>
      <pc:docMkLst>
        <pc:docMk/>
      </pc:docMkLst>
      <pc:sldChg chg="modNotes">
        <pc:chgData name="dsuchod" userId="S::dsuchod_rz.uni-freiburg.de#ext#@csb488.onmicrosoft.com::9983768e-f601-45b9-88f1-11aabc05fd5d" providerId="AD" clId="Web-{224BCB57-1925-4C03-AA91-68D7526A504E}" dt="2020-09-20T16:16:11.144" v="11"/>
        <pc:sldMkLst>
          <pc:docMk/>
          <pc:sldMk cId="2944914829" sldId="260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20:09.366" v="14"/>
        <pc:sldMkLst>
          <pc:docMk/>
          <pc:sldMk cId="182875212" sldId="508"/>
        </pc:sldMkLst>
      </pc:sldChg>
      <pc:sldChg chg="delCm modNotes">
        <pc:chgData name="dsuchod" userId="S::dsuchod_rz.uni-freiburg.de#ext#@csb488.onmicrosoft.com::9983768e-f601-45b9-88f1-11aabc05fd5d" providerId="AD" clId="Web-{224BCB57-1925-4C03-AA91-68D7526A504E}" dt="2020-09-20T16:14:56.190" v="2"/>
        <pc:sldMkLst>
          <pc:docMk/>
          <pc:sldMk cId="1213068324" sldId="585"/>
        </pc:sldMkLst>
      </pc:sldChg>
    </pc:docChg>
  </pc:docChgLst>
  <pc:docChgLst>
    <pc:chgData name="bjoern.usadel" userId="S::bjoern.usadel_gmail.com#ext#@csb488.onmicrosoft.com::8f737865-c89e-45bf-8d0e-d5f925177d3d" providerId="AD" clId="Web-{8E19DAD1-2540-4B1C-8CD9-AF08391E3B6C}"/>
    <pc:docChg chg="modSld">
      <pc:chgData name="bjoern.usadel" userId="S::bjoern.usadel_gmail.com#ext#@csb488.onmicrosoft.com::8f737865-c89e-45bf-8d0e-d5f925177d3d" providerId="AD" clId="Web-{8E19DAD1-2540-4B1C-8CD9-AF08391E3B6C}" dt="2020-09-18T16:01:23.192" v="750" actId="1076"/>
      <pc:docMkLst>
        <pc:docMk/>
      </pc:docMkLst>
      <pc:sldChg chg="addCm">
        <pc:chgData name="bjoern.usadel" userId="S::bjoern.usadel_gmail.com#ext#@csb488.onmicrosoft.com::8f737865-c89e-45bf-8d0e-d5f925177d3d" providerId="AD" clId="Web-{8E19DAD1-2540-4B1C-8CD9-AF08391E3B6C}" dt="2020-09-18T15:34:52.531" v="726"/>
        <pc:sldMkLst>
          <pc:docMk/>
          <pc:sldMk cId="2944914829" sldId="260"/>
        </pc:sldMkLst>
      </pc:sldChg>
      <pc:sldChg chg="addSp modSp addCm delCm">
        <pc:chgData name="bjoern.usadel" userId="S::bjoern.usadel_gmail.com#ext#@csb488.onmicrosoft.com::8f737865-c89e-45bf-8d0e-d5f925177d3d" providerId="AD" clId="Web-{8E19DAD1-2540-4B1C-8CD9-AF08391E3B6C}" dt="2020-09-18T14:59:09.582" v="694"/>
        <pc:sldMkLst>
          <pc:docMk/>
          <pc:sldMk cId="0" sldId="262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7:29.846" v="691" actId="1076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7:21.409" v="690" actId="1076"/>
          <ac:spMkLst>
            <pc:docMk/>
            <pc:sldMk cId="0" sldId="262"/>
            <ac:spMk id="396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4:55.953" v="722"/>
        <pc:sldMkLst>
          <pc:docMk/>
          <pc:sldMk cId="0" sldId="273"/>
        </pc:sldMkLst>
      </pc:sldChg>
      <pc:sldChg chg="modSp">
        <pc:chgData name="bjoern.usadel" userId="S::bjoern.usadel_gmail.com#ext#@csb488.onmicrosoft.com::8f737865-c89e-45bf-8d0e-d5f925177d3d" providerId="AD" clId="Web-{8E19DAD1-2540-4B1C-8CD9-AF08391E3B6C}" dt="2020-09-18T14:55:49.939" v="56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5:49.939" v="56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5:53:09.061" v="738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5:03:38.414" v="704" actId="1076"/>
          <ac:spMkLst>
            <pc:docMk/>
            <pc:sldMk cId="3320716746" sldId="494"/>
            <ac:spMk id="3" creationId="{05B3F69F-DAA2-4E8C-A407-31F8C9754F4C}"/>
          </ac:spMkLst>
        </pc:spChg>
        <pc:spChg chg="add del mod">
          <ac:chgData name="bjoern.usadel" userId="S::bjoern.usadel_gmail.com#ext#@csb488.onmicrosoft.com::8f737865-c89e-45bf-8d0e-d5f925177d3d" providerId="AD" clId="Web-{8E19DAD1-2540-4B1C-8CD9-AF08391E3B6C}" dt="2020-09-18T15:02:32.225" v="697"/>
          <ac:spMkLst>
            <pc:docMk/>
            <pc:sldMk cId="3320716746" sldId="494"/>
            <ac:spMk id="5" creationId="{EE8649EC-ABDF-43A0-9A17-31F7A81D124B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23" v="712" actId="1076"/>
          <ac:spMkLst>
            <pc:docMk/>
            <pc:sldMk cId="3320716746" sldId="494"/>
            <ac:spMk id="25" creationId="{AF5FA625-9AF2-49F8-BEEC-BA618A1B44B4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5:03:49.539" v="716" actId="1076"/>
          <ac:spMkLst>
            <pc:docMk/>
            <pc:sldMk cId="3320716746" sldId="494"/>
            <ac:spMk id="86" creationId="{51CC1B5F-64B9-418A-8A59-808349961A47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6" actId="1076"/>
          <ac:grpSpMkLst>
            <pc:docMk/>
            <pc:sldMk cId="3320716746" sldId="494"/>
            <ac:grpSpMk id="13" creationId="{442B766F-6F66-4DC8-9704-D15780F4685A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0" actId="1076"/>
          <ac:grpSpMkLst>
            <pc:docMk/>
            <pc:sldMk cId="3320716746" sldId="494"/>
            <ac:grpSpMk id="15" creationId="{E5B06822-E975-48A9-81AF-AF7D760089A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76" v="707" actId="1076"/>
          <ac:grpSpMkLst>
            <pc:docMk/>
            <pc:sldMk cId="3320716746" sldId="494"/>
            <ac:grpSpMk id="16" creationId="{319AF432-9F7D-447F-9344-54606967DA5B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9" actId="1076"/>
          <ac:grpSpMkLst>
            <pc:docMk/>
            <pc:sldMk cId="3320716746" sldId="494"/>
            <ac:grpSpMk id="17" creationId="{82F890B4-62A3-4DFC-81A0-399E92A54235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492" v="708" actId="1076"/>
          <ac:grpSpMkLst>
            <pc:docMk/>
            <pc:sldMk cId="3320716746" sldId="494"/>
            <ac:grpSpMk id="18" creationId="{59A12EA3-E223-4195-8C4F-BBEB6DF0DF27}"/>
          </ac:grpSpMkLst>
        </pc:grpChg>
        <pc:grpChg chg="mod">
          <ac:chgData name="bjoern.usadel" userId="S::bjoern.usadel_gmail.com#ext#@csb488.onmicrosoft.com::8f737865-c89e-45bf-8d0e-d5f925177d3d" providerId="AD" clId="Web-{8E19DAD1-2540-4B1C-8CD9-AF08391E3B6C}" dt="2020-09-18T15:03:49.508" v="711" actId="1076"/>
          <ac:grpSpMkLst>
            <pc:docMk/>
            <pc:sldMk cId="3320716746" sldId="494"/>
            <ac:grpSpMk id="26" creationId="{82847956-58CD-479B-8301-670821F1AD95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5:03:29.539" v="700"/>
          <ac:picMkLst>
            <pc:docMk/>
            <pc:sldMk cId="3320716746" sldId="494"/>
            <ac:picMk id="10" creationId="{B0B192B6-99DB-41DB-BF00-1F82F27F97E7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31.841" v="728"/>
          <ac:picMkLst>
            <pc:docMk/>
            <pc:sldMk cId="3320716746" sldId="494"/>
            <ac:picMk id="19" creationId="{7372AFE7-0D24-4A48-A52C-B77352E11FFB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1:52.825" v="734"/>
          <ac:picMkLst>
            <pc:docMk/>
            <pc:sldMk cId="3320716746" sldId="494"/>
            <ac:picMk id="20" creationId="{8DD52F7D-E89F-4631-BAD3-30001C61663E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5:53:09.061" v="738" actId="1076"/>
          <ac:picMkLst>
            <pc:docMk/>
            <pc:sldMk cId="3320716746" sldId="494"/>
            <ac:picMk id="21" creationId="{A6AED32F-C289-4AC1-8F31-35A0672EC1A0}"/>
          </ac:picMkLst>
        </pc:picChg>
        <pc:picChg chg="mod">
          <ac:chgData name="bjoern.usadel" userId="S::bjoern.usadel_gmail.com#ext#@csb488.onmicrosoft.com::8f737865-c89e-45bf-8d0e-d5f925177d3d" providerId="AD" clId="Web-{8E19DAD1-2540-4B1C-8CD9-AF08391E3B6C}" dt="2020-09-18T15:03:49.461" v="705" actId="1076"/>
          <ac:picMkLst>
            <pc:docMk/>
            <pc:sldMk cId="3320716746" sldId="494"/>
            <ac:picMk id="85" creationId="{A09EA118-D464-4CD6-8CC8-E36FA1F1D671}"/>
          </ac:picMkLst>
        </pc:pic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3" actId="1076"/>
          <ac:cxnSpMkLst>
            <pc:docMk/>
            <pc:sldMk cId="3320716746" sldId="494"/>
            <ac:cxnSpMk id="76" creationId="{DAF9BBCF-1FE4-44AC-9429-50456081974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23" v="714" actId="1076"/>
          <ac:cxnSpMkLst>
            <pc:docMk/>
            <pc:sldMk cId="3320716746" sldId="494"/>
            <ac:cxnSpMk id="77" creationId="{939A9A0F-A2D9-4D9A-88E2-4FFC1D15AC0C}"/>
          </ac:cxnSpMkLst>
        </pc:cxnChg>
        <pc:cxnChg chg="mod">
          <ac:chgData name="bjoern.usadel" userId="S::bjoern.usadel_gmail.com#ext#@csb488.onmicrosoft.com::8f737865-c89e-45bf-8d0e-d5f925177d3d" providerId="AD" clId="Web-{8E19DAD1-2540-4B1C-8CD9-AF08391E3B6C}" dt="2020-09-18T15:03:49.539" v="715" actId="1076"/>
          <ac:cxnSpMkLst>
            <pc:docMk/>
            <pc:sldMk cId="3320716746" sldId="494"/>
            <ac:cxnSpMk id="78" creationId="{8C6BADC9-9546-48B2-B00C-12156CA9C486}"/>
          </ac:cxnSpMkLst>
        </pc:cxn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1:28.857" v="721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01.382" v="2"/>
        <pc:sldMkLst>
          <pc:docMk/>
          <pc:sldMk cId="2829780714" sldId="503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1:57.803" v="1"/>
        <pc:sldMkLst>
          <pc:docMk/>
          <pc:sldMk cId="182875212" sldId="508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4:43:30.711" v="3"/>
        <pc:sldMkLst>
          <pc:docMk/>
          <pc:sldMk cId="4134573613" sldId="509"/>
        </pc:sldMkLst>
      </pc:sldChg>
      <pc:sldChg chg="addSp modSp">
        <pc:chgData name="bjoern.usadel" userId="S::bjoern.usadel_gmail.com#ext#@csb488.onmicrosoft.com::8f737865-c89e-45bf-8d0e-d5f925177d3d" providerId="AD" clId="Web-{8E19DAD1-2540-4B1C-8CD9-AF08391E3B6C}" dt="2020-09-18T14:56:35.971" v="606" actId="1076"/>
        <pc:sldMkLst>
          <pc:docMk/>
          <pc:sldMk cId="2347394911" sldId="518"/>
        </pc:sldMkLst>
        <pc:spChg chg="add mod">
          <ac:chgData name="bjoern.usadel" userId="S::bjoern.usadel_gmail.com#ext#@csb488.onmicrosoft.com::8f737865-c89e-45bf-8d0e-d5f925177d3d" providerId="AD" clId="Web-{8E19DAD1-2540-4B1C-8CD9-AF08391E3B6C}" dt="2020-09-18T14:56:35.971" v="606" actId="1076"/>
          <ac:spMkLst>
            <pc:docMk/>
            <pc:sldMk cId="2347394911" sldId="518"/>
            <ac:spMk id="3" creationId="{9F66ED86-45FB-46F0-AAD4-2742657B18FA}"/>
          </ac:spMkLst>
        </pc:spChg>
      </pc:sldChg>
      <pc:sldChg chg="modSp">
        <pc:chgData name="bjoern.usadel" userId="S::bjoern.usadel_gmail.com#ext#@csb488.onmicrosoft.com::8f737865-c89e-45bf-8d0e-d5f925177d3d" providerId="AD" clId="Web-{8E19DAD1-2540-4B1C-8CD9-AF08391E3B6C}" dt="2020-09-18T14:44:05.867" v="5" actId="1076"/>
        <pc:sldMkLst>
          <pc:docMk/>
          <pc:sldMk cId="2212530618" sldId="533"/>
        </pc:sldMkLst>
        <pc:grpChg chg="mod">
          <ac:chgData name="bjoern.usadel" userId="S::bjoern.usadel_gmail.com#ext#@csb488.onmicrosoft.com::8f737865-c89e-45bf-8d0e-d5f925177d3d" providerId="AD" clId="Web-{8E19DAD1-2540-4B1C-8CD9-AF08391E3B6C}" dt="2020-09-18T14:44:05.867" v="5" actId="1076"/>
          <ac:grpSpMkLst>
            <pc:docMk/>
            <pc:sldMk cId="2212530618" sldId="533"/>
            <ac:grpSpMk id="87" creationId="{1305231A-5888-4EBF-B1E5-6F37E38B42DA}"/>
          </ac:grpSpMkLst>
        </pc:grpChg>
      </pc:sldChg>
      <pc:sldChg chg="addSp delSp modSp">
        <pc:chgData name="bjoern.usadel" userId="S::bjoern.usadel_gmail.com#ext#@csb488.onmicrosoft.com::8f737865-c89e-45bf-8d0e-d5f925177d3d" providerId="AD" clId="Web-{8E19DAD1-2540-4B1C-8CD9-AF08391E3B6C}" dt="2020-09-18T14:48:55.543" v="289" actId="20577"/>
        <pc:sldMkLst>
          <pc:docMk/>
          <pc:sldMk cId="1974375533" sldId="540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48:55.543" v="289" actId="20577"/>
          <ac:spMkLst>
            <pc:docMk/>
            <pc:sldMk cId="1974375533" sldId="540"/>
            <ac:spMk id="156" creationId="{82DB868D-F433-40C2-98E6-66820AF712CF}"/>
          </ac:spMkLst>
        </pc:spChg>
        <pc:grpChg chg="mod">
          <ac:chgData name="bjoern.usadel" userId="S::bjoern.usadel_gmail.com#ext#@csb488.onmicrosoft.com::8f737865-c89e-45bf-8d0e-d5f925177d3d" providerId="AD" clId="Web-{8E19DAD1-2540-4B1C-8CD9-AF08391E3B6C}" dt="2020-09-18T14:45:08.696" v="48" actId="1076"/>
          <ac:grpSpMkLst>
            <pc:docMk/>
            <pc:sldMk cId="1974375533" sldId="540"/>
            <ac:grpSpMk id="3" creationId="{498C8676-8C1C-4BB2-A6A3-1E3C2B5E95D4}"/>
          </ac:grpSpMkLst>
        </pc:grpChg>
        <pc:picChg chg="add del mod">
          <ac:chgData name="bjoern.usadel" userId="S::bjoern.usadel_gmail.com#ext#@csb488.onmicrosoft.com::8f737865-c89e-45bf-8d0e-d5f925177d3d" providerId="AD" clId="Web-{8E19DAD1-2540-4B1C-8CD9-AF08391E3B6C}" dt="2020-09-18T14:48:51.043" v="286"/>
          <ac:picMkLst>
            <pc:docMk/>
            <pc:sldMk cId="1974375533" sldId="540"/>
            <ac:picMk id="4" creationId="{1F37AADB-72BC-4927-9F2D-C32BF822332D}"/>
          </ac:picMkLst>
        </pc:picChg>
      </pc:sldChg>
      <pc:sldChg chg="addSp delSp modSp addCm">
        <pc:chgData name="bjoern.usadel" userId="S::bjoern.usadel_gmail.com#ext#@csb488.onmicrosoft.com::8f737865-c89e-45bf-8d0e-d5f925177d3d" providerId="AD" clId="Web-{8E19DAD1-2540-4B1C-8CD9-AF08391E3B6C}" dt="2020-09-18T16:01:23.192" v="750" actId="1076"/>
        <pc:sldMkLst>
          <pc:docMk/>
          <pc:sldMk cId="469352381" sldId="542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2:21.014" v="435" actId="1076"/>
          <ac:spMkLst>
            <pc:docMk/>
            <pc:sldMk cId="469352381" sldId="542"/>
            <ac:spMk id="84" creationId="{76BB74A4-8616-4C34-AE71-070130F50BF8}"/>
          </ac:spMkLst>
        </pc:spChg>
        <pc:spChg chg="mod">
          <ac:chgData name="bjoern.usadel" userId="S::bjoern.usadel_gmail.com#ext#@csb488.onmicrosoft.com::8f737865-c89e-45bf-8d0e-d5f925177d3d" providerId="AD" clId="Web-{8E19DAD1-2540-4B1C-8CD9-AF08391E3B6C}" dt="2020-09-18T14:51:36.998" v="407" actId="1076"/>
          <ac:spMkLst>
            <pc:docMk/>
            <pc:sldMk cId="469352381" sldId="542"/>
            <ac:spMk id="156" creationId="{82DB868D-F433-40C2-98E6-66820AF712CF}"/>
          </ac:spMkLst>
        </pc:spChg>
        <pc:picChg chg="add del mod">
          <ac:chgData name="bjoern.usadel" userId="S::bjoern.usadel_gmail.com#ext#@csb488.onmicrosoft.com::8f737865-c89e-45bf-8d0e-d5f925177d3d" providerId="AD" clId="Web-{8E19DAD1-2540-4B1C-8CD9-AF08391E3B6C}" dt="2020-09-18T15:58:08.033" v="742"/>
          <ac:picMkLst>
            <pc:docMk/>
            <pc:sldMk cId="469352381" sldId="542"/>
            <ac:picMk id="4" creationId="{0765E776-8924-4C72-8CC5-F7F39A9E2975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5:59:34.222" v="745"/>
          <ac:picMkLst>
            <pc:docMk/>
            <pc:sldMk cId="469352381" sldId="542"/>
            <ac:picMk id="6" creationId="{B7D6CE6B-047D-4E2C-8A3A-7573CE9CB909}"/>
          </ac:picMkLst>
        </pc:picChg>
        <pc:picChg chg="add del mod">
          <ac:chgData name="bjoern.usadel" userId="S::bjoern.usadel_gmail.com#ext#@csb488.onmicrosoft.com::8f737865-c89e-45bf-8d0e-d5f925177d3d" providerId="AD" clId="Web-{8E19DAD1-2540-4B1C-8CD9-AF08391E3B6C}" dt="2020-09-18T16:01:16.864" v="748"/>
          <ac:picMkLst>
            <pc:docMk/>
            <pc:sldMk cId="469352381" sldId="542"/>
            <ac:picMk id="9" creationId="{3C428B45-B67E-43A1-B7DC-CCF0AD900FDD}"/>
          </ac:picMkLst>
        </pc:picChg>
        <pc:picChg chg="add mod">
          <ac:chgData name="bjoern.usadel" userId="S::bjoern.usadel_gmail.com#ext#@csb488.onmicrosoft.com::8f737865-c89e-45bf-8d0e-d5f925177d3d" providerId="AD" clId="Web-{8E19DAD1-2540-4B1C-8CD9-AF08391E3B6C}" dt="2020-09-18T16:01:23.192" v="750" actId="1076"/>
          <ac:picMkLst>
            <pc:docMk/>
            <pc:sldMk cId="469352381" sldId="542"/>
            <ac:picMk id="11" creationId="{C74AF491-30FC-4967-99C8-BA64B457D103}"/>
          </ac:picMkLst>
        </pc:picChg>
      </pc:sldChg>
      <pc:sldChg chg="modSp addCm">
        <pc:chgData name="bjoern.usadel" userId="S::bjoern.usadel_gmail.com#ext#@csb488.onmicrosoft.com::8f737865-c89e-45bf-8d0e-d5f925177d3d" providerId="AD" clId="Web-{8E19DAD1-2540-4B1C-8CD9-AF08391E3B6C}" dt="2020-09-18T14:54:38.766" v="451"/>
        <pc:sldMkLst>
          <pc:docMk/>
          <pc:sldMk cId="531445010" sldId="565"/>
        </pc:sldMkLst>
        <pc:spChg chg="mod">
          <ac:chgData name="bjoern.usadel" userId="S::bjoern.usadel_gmail.com#ext#@csb488.onmicrosoft.com::8f737865-c89e-45bf-8d0e-d5f925177d3d" providerId="AD" clId="Web-{8E19DAD1-2540-4B1C-8CD9-AF08391E3B6C}" dt="2020-09-18T14:54:08.625" v="449" actId="20577"/>
          <ac:spMkLst>
            <pc:docMk/>
            <pc:sldMk cId="531445010" sldId="565"/>
            <ac:spMk id="5" creationId="{E8B94690-4208-434E-920D-0E1AA654FDD7}"/>
          </ac:spMkLst>
        </pc:spChg>
      </pc:sldChg>
      <pc:sldChg chg="addCm">
        <pc:chgData name="bjoern.usadel" userId="S::bjoern.usadel_gmail.com#ext#@csb488.onmicrosoft.com::8f737865-c89e-45bf-8d0e-d5f925177d3d" providerId="AD" clId="Web-{8E19DAD1-2540-4B1C-8CD9-AF08391E3B6C}" dt="2020-09-18T15:18:16.034" v="724"/>
        <pc:sldMkLst>
          <pc:docMk/>
          <pc:sldMk cId="771196137" sldId="570"/>
        </pc:sldMkLst>
      </pc:sldChg>
      <pc:sldChg chg="addCm">
        <pc:chgData name="bjoern.usadel" userId="S::bjoern.usadel_gmail.com#ext#@csb488.onmicrosoft.com::8f737865-c89e-45bf-8d0e-d5f925177d3d" providerId="AD" clId="Web-{8E19DAD1-2540-4B1C-8CD9-AF08391E3B6C}" dt="2020-09-18T15:16:29.173" v="723"/>
        <pc:sldMkLst>
          <pc:docMk/>
          <pc:sldMk cId="3376649540" sldId="571"/>
        </pc:sldMkLst>
      </pc:sldChg>
    </pc:docChg>
  </pc:docChgLst>
  <pc:docChgLst>
    <pc:chgData name="Timo Mühlhaus" userId="1b6b3aba618dadac" providerId="LiveId" clId="{A0BBF08F-1B1A-4456-9C67-0005AAD68A7F}"/>
    <pc:docChg chg="modSld">
      <pc:chgData name="Timo Mühlhaus" userId="1b6b3aba618dadac" providerId="LiveId" clId="{A0BBF08F-1B1A-4456-9C67-0005AAD68A7F}" dt="2020-09-21T06:18:14.930" v="2" actId="1076"/>
      <pc:docMkLst>
        <pc:docMk/>
      </pc:docMkLst>
      <pc:sldChg chg="modSp mod">
        <pc:chgData name="Timo Mühlhaus" userId="1b6b3aba618dadac" providerId="LiveId" clId="{A0BBF08F-1B1A-4456-9C67-0005AAD68A7F}" dt="2020-09-21T06:18:14.930" v="2" actId="1076"/>
        <pc:sldMkLst>
          <pc:docMk/>
          <pc:sldMk cId="2226398919" sldId="517"/>
        </pc:sldMkLst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1" creationId="{C4374429-919E-42F2-BD47-71822B549ED5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5" creationId="{5A2FD2BF-A66D-4C9F-A2A3-0A7B02DDA6F6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17" creationId="{47A59378-4302-4158-A252-6F6423CA655D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161" creationId="{DE47EF21-2798-4474-B570-8888176A1B42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A0BBF08F-1B1A-4456-9C67-0005AAD68A7F}" dt="2020-09-21T06:18:14.930" v="2" actId="1076"/>
          <ac:spMkLst>
            <pc:docMk/>
            <pc:sldMk cId="2226398919" sldId="517"/>
            <ac:spMk id="202" creationId="{45DB546B-66EB-4F77-A3D5-B976415AC401}"/>
          </ac:spMkLst>
        </pc:spChg>
        <pc:grpChg chg="mod">
          <ac:chgData name="Timo Mühlhaus" userId="1b6b3aba618dadac" providerId="LiveId" clId="{A0BBF08F-1B1A-4456-9C67-0005AAD68A7F}" dt="2020-09-21T06:18:04.956" v="1" actId="1076"/>
          <ac:grpSpMkLst>
            <pc:docMk/>
            <pc:sldMk cId="2226398919" sldId="517"/>
            <ac:grpSpMk id="114" creationId="{5885603E-C3FA-4B5A-966A-891560239CE5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A0BBF08F-1B1A-4456-9C67-0005AAD68A7F}" dt="2020-09-21T06:18:14.930" v="2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22" creationId="{1F2F733C-4115-403F-984D-0BC20D637099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30" creationId="{B8155FE6-E06B-4F80-A9A3-BA8C83BD770E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40" creationId="{E0D90B9E-E954-4D95-8005-8E2C0FAC612B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194" creationId="{47FBAB15-89FF-4C75-BA12-6CA82C664B8A}"/>
          </ac:picMkLst>
        </pc:picChg>
        <pc:picChg chg="mod">
          <ac:chgData name="Timo Mühlhaus" userId="1b6b3aba618dadac" providerId="LiveId" clId="{A0BBF08F-1B1A-4456-9C67-0005AAD68A7F}" dt="2020-09-21T06:18:14.930" v="2" actId="1076"/>
          <ac:picMkLst>
            <pc:docMk/>
            <pc:sldMk cId="2226398919" sldId="517"/>
            <ac:picMk id="208" creationId="{3ADE53A4-960C-49B2-B02B-0A20EFEA188C}"/>
          </ac:picMkLst>
        </pc:pic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A0BBF08F-1B1A-4456-9C67-0005AAD68A7F}" dt="2020-09-21T06:18:14.930" v="2" actId="1076"/>
          <ac:cxnSpMkLst>
            <pc:docMk/>
            <pc:sldMk cId="2226398919" sldId="517"/>
            <ac:cxnSpMk id="129" creationId="{F780C5D9-0C2F-4893-998E-0BFB16AC3DB7}"/>
          </ac:cxnSpMkLst>
        </pc:cxnChg>
      </pc:sldChg>
    </pc:docChg>
  </pc:docChgLst>
  <pc:docChgLst>
    <pc:chgData name="Timo Mühlhaus" userId="1b6b3aba618dadac" providerId="LiveId" clId="{0650BC4A-570C-4918-B7F2-B6B3A55D36EB}"/>
    <pc:docChg chg="undo custSel mod addSld delSld modSld sldOrd modMainMaster modShowInfo">
      <pc:chgData name="Timo Mühlhaus" userId="1b6b3aba618dadac" providerId="LiveId" clId="{0650BC4A-570C-4918-B7F2-B6B3A55D36EB}" dt="2020-09-20T18:28:12.366" v="4184" actId="1076"/>
      <pc:docMkLst>
        <pc:docMk/>
      </pc:docMkLst>
      <pc:sldChg chg="addSp delSp modSp mod">
        <pc:chgData name="Timo Mühlhaus" userId="1b6b3aba618dadac" providerId="LiveId" clId="{0650BC4A-570C-4918-B7F2-B6B3A55D36EB}" dt="2020-09-19T15:10:21.313" v="2829" actId="113"/>
        <pc:sldMkLst>
          <pc:docMk/>
          <pc:sldMk cId="2944914829" sldId="260"/>
        </pc:sldMkLst>
        <pc:spChg chg="mod">
          <ac:chgData name="Timo Mühlhaus" userId="1b6b3aba618dadac" providerId="LiveId" clId="{0650BC4A-570C-4918-B7F2-B6B3A55D36EB}" dt="2020-09-19T09:58:50.857" v="1659"/>
          <ac:spMkLst>
            <pc:docMk/>
            <pc:sldMk cId="2944914829" sldId="260"/>
            <ac:spMk id="3" creationId="{05B3F69F-DAA2-4E8C-A407-31F8C9754F4C}"/>
          </ac:spMkLst>
        </pc:spChg>
        <pc:spChg chg="del mod">
          <ac:chgData name="Timo Mühlhaus" userId="1b6b3aba618dadac" providerId="LiveId" clId="{0650BC4A-570C-4918-B7F2-B6B3A55D36EB}" dt="2020-09-19T09:58:54.213" v="1660" actId="478"/>
          <ac:spMkLst>
            <pc:docMk/>
            <pc:sldMk cId="2944914829" sldId="260"/>
            <ac:spMk id="5" creationId="{9DDF1190-96D2-4AC4-8D20-6CCF7721CE69}"/>
          </ac:spMkLst>
        </pc:spChg>
        <pc:spChg chg="add del mod">
          <ac:chgData name="Timo Mühlhaus" userId="1b6b3aba618dadac" providerId="LiveId" clId="{0650BC4A-570C-4918-B7F2-B6B3A55D36EB}" dt="2020-09-19T09:58:56.271" v="1661" actId="478"/>
          <ac:spMkLst>
            <pc:docMk/>
            <pc:sldMk cId="2944914829" sldId="260"/>
            <ac:spMk id="9" creationId="{28568AE6-4DD6-4EA3-B568-9A1F389789B5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19T15:10:21.313" v="2829" actId="113"/>
          <ac:spMkLst>
            <pc:docMk/>
            <pc:sldMk cId="2944914829" sldId="260"/>
            <ac:spMk id="62" creationId="{00EECD91-CBCF-478E-90A3-E2317D62D797}"/>
          </ac:spMkLst>
        </pc:spChg>
        <pc:cxnChg chg="add del">
          <ac:chgData name="Timo Mühlhaus" userId="1b6b3aba618dadac" providerId="LiveId" clId="{0650BC4A-570C-4918-B7F2-B6B3A55D36EB}" dt="2020-09-18T15:19:38.683" v="1076" actId="478"/>
          <ac:cxnSpMkLst>
            <pc:docMk/>
            <pc:sldMk cId="2944914829" sldId="260"/>
            <ac:cxnSpMk id="4" creationId="{CC41FA7E-B823-4A37-A791-BCF5F3C5E317}"/>
          </ac:cxnSpMkLst>
        </pc:cxnChg>
        <pc:cxnChg chg="add del">
          <ac:chgData name="Timo Mühlhaus" userId="1b6b3aba618dadac" providerId="LiveId" clId="{0650BC4A-570C-4918-B7F2-B6B3A55D36EB}" dt="2020-09-18T15:19:54.734" v="1080" actId="21"/>
          <ac:cxnSpMkLst>
            <pc:docMk/>
            <pc:sldMk cId="2944914829" sldId="260"/>
            <ac:cxnSpMk id="7" creationId="{795BC713-DDD3-4345-9ED6-F3076C11AA35}"/>
          </ac:cxnSpMkLst>
        </pc:cxnChg>
      </pc:sldChg>
      <pc:sldChg chg="del ord">
        <pc:chgData name="Timo Mühlhaus" userId="1b6b3aba618dadac" providerId="LiveId" clId="{0650BC4A-570C-4918-B7F2-B6B3A55D36EB}" dt="2020-09-19T11:52:44.685" v="1932" actId="2696"/>
        <pc:sldMkLst>
          <pc:docMk/>
          <pc:sldMk cId="0" sldId="263"/>
        </pc:sldMkLst>
      </pc:sldChg>
      <pc:sldChg chg="modSp mod">
        <pc:chgData name="Timo Mühlhaus" userId="1b6b3aba618dadac" providerId="LiveId" clId="{0650BC4A-570C-4918-B7F2-B6B3A55D36EB}" dt="2020-09-19T15:44:45.088" v="3271" actId="14100"/>
        <pc:sldMkLst>
          <pc:docMk/>
          <pc:sldMk cId="3384132276" sldId="271"/>
        </pc:sldMkLst>
        <pc:spChg chg="mod">
          <ac:chgData name="Timo Mühlhaus" userId="1b6b3aba618dadac" providerId="LiveId" clId="{0650BC4A-570C-4918-B7F2-B6B3A55D36EB}" dt="2020-09-19T15:44:45.088" v="3271" actId="14100"/>
          <ac:spMkLst>
            <pc:docMk/>
            <pc:sldMk cId="3384132276" sldId="271"/>
            <ac:spMk id="894" creationId="{00000000-0000-0000-0000-000000000000}"/>
          </ac:spMkLst>
        </pc:spChg>
      </pc:sldChg>
      <pc:sldChg chg="modSp del">
        <pc:chgData name="Timo Mühlhaus" userId="1b6b3aba618dadac" providerId="LiveId" clId="{0650BC4A-570C-4918-B7F2-B6B3A55D36EB}" dt="2020-09-19T11:34:50.084" v="1829" actId="47"/>
        <pc:sldMkLst>
          <pc:docMk/>
          <pc:sldMk cId="0" sldId="27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3"/>
            <ac:spMk id="279" creationId="{00000000-0000-0000-0000-000000000000}"/>
          </ac:spMkLst>
        </pc:spChg>
      </pc:sldChg>
      <pc:sldChg chg="modSp del ord">
        <pc:chgData name="Timo Mühlhaus" userId="1b6b3aba618dadac" providerId="LiveId" clId="{0650BC4A-570C-4918-B7F2-B6B3A55D36EB}" dt="2020-09-19T12:40:39.636" v="2085" actId="47"/>
        <pc:sldMkLst>
          <pc:docMk/>
          <pc:sldMk cId="0" sldId="27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4"/>
            <ac:spMk id="290" creationId="{00000000-0000-0000-0000-000000000000}"/>
          </ac:spMkLst>
        </pc:spChg>
      </pc:sldChg>
      <pc:sldChg chg="addSp delSp modSp mod">
        <pc:chgData name="Timo Mühlhaus" userId="1b6b3aba618dadac" providerId="LiveId" clId="{0650BC4A-570C-4918-B7F2-B6B3A55D36EB}" dt="2020-09-19T16:31:58.875" v="3498" actId="1076"/>
        <pc:sldMkLst>
          <pc:docMk/>
          <pc:sldMk cId="0" sldId="275"/>
        </pc:sldMkLst>
        <pc:spChg chg="add del mod">
          <ac:chgData name="Timo Mühlhaus" userId="1b6b3aba618dadac" providerId="LiveId" clId="{0650BC4A-570C-4918-B7F2-B6B3A55D36EB}" dt="2020-09-19T12:44:00.121" v="2104" actId="478"/>
          <ac:spMkLst>
            <pc:docMk/>
            <pc:sldMk cId="0" sldId="275"/>
            <ac:spMk id="3" creationId="{1EC79543-306A-46E0-8F96-0F968487EB3F}"/>
          </ac:spMkLst>
        </pc:spChg>
        <pc:spChg chg="add mod ord">
          <ac:chgData name="Timo Mühlhaus" userId="1b6b3aba618dadac" providerId="LiveId" clId="{0650BC4A-570C-4918-B7F2-B6B3A55D36EB}" dt="2020-09-19T12:45:10.791" v="2116" actId="14100"/>
          <ac:spMkLst>
            <pc:docMk/>
            <pc:sldMk cId="0" sldId="275"/>
            <ac:spMk id="4" creationId="{A6CE3B17-010D-4EA2-AA21-795AC44A15FB}"/>
          </ac:spMkLst>
        </pc:spChg>
        <pc:spChg chg="add del mod">
          <ac:chgData name="Timo Mühlhaus" userId="1b6b3aba618dadac" providerId="LiveId" clId="{0650BC4A-570C-4918-B7F2-B6B3A55D36EB}" dt="2020-09-19T12:46:04.097" v="2128" actId="478"/>
          <ac:spMkLst>
            <pc:docMk/>
            <pc:sldMk cId="0" sldId="275"/>
            <ac:spMk id="14" creationId="{40728E78-CC9E-4E32-A037-BC2B7EDC0ABD}"/>
          </ac:spMkLst>
        </pc:spChg>
        <pc:spChg chg="mod">
          <ac:chgData name="Timo Mühlhaus" userId="1b6b3aba618dadac" providerId="LiveId" clId="{0650BC4A-570C-4918-B7F2-B6B3A55D36EB}" dt="2020-09-19T12:42:44.635" v="2091"/>
          <ac:spMkLst>
            <pc:docMk/>
            <pc:sldMk cId="0" sldId="275"/>
            <ac:spMk id="300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6:31:58.875" v="3498" actId="1076"/>
          <ac:spMkLst>
            <pc:docMk/>
            <pc:sldMk cId="0" sldId="275"/>
            <ac:spMk id="301" creationId="{00000000-0000-0000-0000-000000000000}"/>
          </ac:spMkLst>
        </pc:spChg>
        <pc:grpChg chg="add mod ord">
          <ac:chgData name="Timo Mühlhaus" userId="1b6b3aba618dadac" providerId="LiveId" clId="{0650BC4A-570C-4918-B7F2-B6B3A55D36EB}" dt="2020-09-19T12:45:37.537" v="2124" actId="1076"/>
          <ac:grpSpMkLst>
            <pc:docMk/>
            <pc:sldMk cId="0" sldId="275"/>
            <ac:grpSpMk id="2" creationId="{0747EE4A-3BFB-4B9F-963E-D6E563283B42}"/>
          </ac:grpSpMkLst>
        </pc:grpChg>
        <pc:grpChg chg="add mod">
          <ac:chgData name="Timo Mühlhaus" userId="1b6b3aba618dadac" providerId="LiveId" clId="{0650BC4A-570C-4918-B7F2-B6B3A55D36EB}" dt="2020-09-19T12:45:24.918" v="2122" actId="14100"/>
          <ac:grpSpMkLst>
            <pc:docMk/>
            <pc:sldMk cId="0" sldId="275"/>
            <ac:grpSpMk id="5" creationId="{B8EF9331-BCEB-4094-8283-612B9259A69D}"/>
          </ac:grpSpMkLst>
        </pc:grp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2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3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5:22.630" v="2121" actId="164"/>
          <ac:picMkLst>
            <pc:docMk/>
            <pc:sldMk cId="0" sldId="275"/>
            <ac:picMk id="304" creationId="{00000000-0000-0000-0000-000000000000}"/>
          </ac:picMkLst>
        </pc:picChg>
        <pc:picChg chg="mod">
          <ac:chgData name="Timo Mühlhaus" userId="1b6b3aba618dadac" providerId="LiveId" clId="{0650BC4A-570C-4918-B7F2-B6B3A55D36EB}" dt="2020-09-19T12:44:20.606" v="2105"/>
          <ac:picMkLst>
            <pc:docMk/>
            <pc:sldMk cId="0" sldId="275"/>
            <ac:picMk id="305" creationId="{00000000-0000-0000-0000-000000000000}"/>
          </ac:picMkLst>
        </pc:picChg>
      </pc:sldChg>
      <pc:sldChg chg="modSp del ord">
        <pc:chgData name="Timo Mühlhaus" userId="1b6b3aba618dadac" providerId="LiveId" clId="{0650BC4A-570C-4918-B7F2-B6B3A55D36EB}" dt="2020-09-19T12:38:16.419" v="2062" actId="47"/>
        <pc:sldMkLst>
          <pc:docMk/>
          <pc:sldMk cId="0" sldId="27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0" sldId="276"/>
            <ac:spMk id="310" creationId="{00000000-0000-0000-0000-000000000000}"/>
          </ac:spMkLst>
        </pc:spChg>
      </pc:sldChg>
      <pc:sldChg chg="add del">
        <pc:chgData name="Timo Mühlhaus" userId="1b6b3aba618dadac" providerId="LiveId" clId="{0650BC4A-570C-4918-B7F2-B6B3A55D36EB}" dt="2020-09-19T09:00:35.631" v="1276" actId="47"/>
        <pc:sldMkLst>
          <pc:docMk/>
          <pc:sldMk cId="3906236261" sldId="280"/>
        </pc:sldMkLst>
      </pc:sldChg>
      <pc:sldChg chg="addSp delSp modSp mod">
        <pc:chgData name="Timo Mühlhaus" userId="1b6b3aba618dadac" providerId="LiveId" clId="{0650BC4A-570C-4918-B7F2-B6B3A55D36EB}" dt="2020-09-20T15:14:55.232" v="3861" actId="1076"/>
        <pc:sldMkLst>
          <pc:docMk/>
          <pc:sldMk cId="0" sldId="298"/>
        </pc:sldMkLst>
        <pc:spChg chg="add mod">
          <ac:chgData name="Timo Mühlhaus" userId="1b6b3aba618dadac" providerId="LiveId" clId="{0650BC4A-570C-4918-B7F2-B6B3A55D36EB}" dt="2020-09-20T15:14:36.729" v="3856" actId="1076"/>
          <ac:spMkLst>
            <pc:docMk/>
            <pc:sldMk cId="0" sldId="298"/>
            <ac:spMk id="4" creationId="{3818EB76-2DDC-4CFB-A67E-B4A3ACFA492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2" creationId="{7611E1FC-3B76-427E-BDE9-97CFE4AC11E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3" creationId="{73EC46E5-62A6-4661-AB3E-C2873361A74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4" creationId="{FC4188EA-16C7-4326-86A4-583EDEC21E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5" creationId="{1D9AB32F-2EF3-469C-8C21-C2FF63EF135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6" creationId="{3060FF1E-3A55-46DD-9783-F041FC23D67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7" creationId="{E3EF0AE8-7516-44BC-8488-D98D8CEB4F9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8" creationId="{64421909-AED8-4445-A028-6E8648E7BC9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19" creationId="{FC4217EC-4AD1-44A2-8AB6-C79831B7E93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0" creationId="{CFC2AC2B-E2B7-431E-8C4E-B864326E0D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1" creationId="{BE1BAEC9-E9A3-4726-B8DC-9144E54E494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7" creationId="{41269813-3FC1-41C3-83B4-5137CDE05B7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28" creationId="{1AD9EA77-3D1B-46CE-AE26-99D80A7CC01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2" creationId="{2F10C2F0-32AE-4DB2-811C-8A609A671BC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5" creationId="{B0354FBF-A106-4B47-B8A7-DF043A4447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6" creationId="{4F60C55C-2D7C-4169-94D5-DA672EC14D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7" creationId="{429C8706-75B2-4FFF-A153-410D04D44BE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8" creationId="{794A89A3-5B5B-4C0B-9F86-1213047301EB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39" creationId="{25E30CF8-9742-4AD8-BC88-7EF1EFFFCEF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0" creationId="{1BBAD7B7-5B11-4D6D-83DC-BD4E15A780B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1" creationId="{D5413971-460C-4D08-901D-6810BE502D9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8" creationId="{360B1325-5554-41F3-84B8-33AB178B8A3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49" creationId="{A30373E6-744F-4660-895A-2704B4F9402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2" creationId="{01E69979-161B-4571-B6E8-1834F924EEA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5" creationId="{01EB8FD3-0AE2-4AC6-B7FD-5F002F6D22D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8" creationId="{6B63B89B-182C-45D7-9A60-AF7676D330A0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59" creationId="{365407DF-7BB3-4FA3-BC44-AC7D4359A6C7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0" creationId="{CF8253AE-5CE9-4ECC-BB14-448426E54D81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3" creationId="{2DADAE8F-D724-4CF7-93B0-38AB5DD2F49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4" creationId="{09D35DCD-807D-4988-BF4E-CF41C6F46F5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5" creationId="{F986CB44-5E94-49A2-90CC-016931FACA4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6" creationId="{D1D143EA-E078-4EE4-9446-61E32DD2480A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7" creationId="{CDCFEB51-E86D-4393-8D28-6CCC50FECB25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8" creationId="{A64ECC3D-E8FA-4AB9-A0B2-B601868D8C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69" creationId="{A447D147-FEDE-4BC2-A4A1-CCE2AE9E96D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0" creationId="{A83A9809-AAF9-4E65-A548-C080FB59D763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1" creationId="{207C000A-8AAB-4F7B-8620-79D3FAB796D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2" creationId="{2C704AEE-B590-4808-9BB5-6057E1309182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3" creationId="{E16E9A24-B642-4683-8166-912EAD017269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4" creationId="{B241D277-176F-40B9-AF95-174421AEAE9C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6" creationId="{812EFAB8-86E8-4FF4-9F9F-4314C1221C3D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77" creationId="{DCB7233D-4B96-4E10-8405-4B50B4B114F4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2" creationId="{F1729373-CE99-4FC7-814D-B96D195E6F6E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3" creationId="{C1974DF5-BE6F-40C9-82F4-F399FDE91798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4" creationId="{74E684F2-1C0C-40FC-A3AE-5E2D1BBD4336}"/>
          </ac:spMkLst>
        </pc:spChg>
        <pc:spChg chg="mod">
          <ac:chgData name="Timo Mühlhaus" userId="1b6b3aba618dadac" providerId="LiveId" clId="{0650BC4A-570C-4918-B7F2-B6B3A55D36EB}" dt="2020-09-20T13:39:04.485" v="3657" actId="165"/>
          <ac:spMkLst>
            <pc:docMk/>
            <pc:sldMk cId="0" sldId="298"/>
            <ac:spMk id="85" creationId="{5ECE6C14-6A57-48D2-8D6C-F2714754EE16}"/>
          </ac:spMkLst>
        </pc:spChg>
        <pc:spChg chg="add mod">
          <ac:chgData name="Timo Mühlhaus" userId="1b6b3aba618dadac" providerId="LiveId" clId="{0650BC4A-570C-4918-B7F2-B6B3A55D36EB}" dt="2020-09-20T15:14:45.933" v="3859" actId="1076"/>
          <ac:spMkLst>
            <pc:docMk/>
            <pc:sldMk cId="0" sldId="298"/>
            <ac:spMk id="93" creationId="{C789F458-68D8-4F7B-B8A1-0D2E0B14C39D}"/>
          </ac:spMkLst>
        </pc:spChg>
        <pc:spChg chg="mod">
          <ac:chgData name="Timo Mühlhaus" userId="1b6b3aba618dadac" providerId="LiveId" clId="{0650BC4A-570C-4918-B7F2-B6B3A55D36EB}" dt="2020-09-20T15:14:55.232" v="3861" actId="1076"/>
          <ac:spMkLst>
            <pc:docMk/>
            <pc:sldMk cId="0" sldId="298"/>
            <ac:spMk id="1462" creationId="{00000000-0000-0000-0000-000000000000}"/>
          </ac:spMkLst>
        </pc:spChg>
        <pc:grpChg chg="add del 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5" creationId="{D0B946FC-B765-431A-AA12-8F555EE288CF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6" creationId="{44D10808-1585-41D5-B45B-F38DCE3BF1AD}"/>
          </ac:grpSpMkLst>
        </pc:grpChg>
        <pc:grpChg chg="mod topLvl">
          <ac:chgData name="Timo Mühlhaus" userId="1b6b3aba618dadac" providerId="LiveId" clId="{0650BC4A-570C-4918-B7F2-B6B3A55D36EB}" dt="2020-09-20T13:42:00.955" v="3691" actId="1076"/>
          <ac:grpSpMkLst>
            <pc:docMk/>
            <pc:sldMk cId="0" sldId="298"/>
            <ac:grpSpMk id="7" creationId="{762718C9-E491-4237-BC0C-AFBD5E7306CD}"/>
          </ac:grpSpMkLst>
        </pc:grpChg>
        <pc:grpChg chg="del mod topLvl">
          <ac:chgData name="Timo Mühlhaus" userId="1b6b3aba618dadac" providerId="LiveId" clId="{0650BC4A-570C-4918-B7F2-B6B3A55D36EB}" dt="2020-09-20T13:40:48.602" v="3677" actId="478"/>
          <ac:grpSpMkLst>
            <pc:docMk/>
            <pc:sldMk cId="0" sldId="298"/>
            <ac:grpSpMk id="8" creationId="{ABA71384-6173-4C81-B447-76A573513F94}"/>
          </ac:grpSpMkLst>
        </pc:grpChg>
        <pc:grpChg chg="mod topLvl">
          <ac:chgData name="Timo Mühlhaus" userId="1b6b3aba618dadac" providerId="LiveId" clId="{0650BC4A-570C-4918-B7F2-B6B3A55D36EB}" dt="2020-09-20T13:42:05.317" v="3694" actId="1038"/>
          <ac:grpSpMkLst>
            <pc:docMk/>
            <pc:sldMk cId="0" sldId="298"/>
            <ac:grpSpMk id="9" creationId="{8DBCC0BA-FFB5-4123-AA5E-7DC9C03D569A}"/>
          </ac:grpSpMkLst>
        </pc:grpChg>
        <pc:grpChg chg="mod topLvl">
          <ac:chgData name="Timo Mühlhaus" userId="1b6b3aba618dadac" providerId="LiveId" clId="{0650BC4A-570C-4918-B7F2-B6B3A55D36EB}" dt="2020-09-20T15:14:43.051" v="3858" actId="1076"/>
          <ac:grpSpMkLst>
            <pc:docMk/>
            <pc:sldMk cId="0" sldId="298"/>
            <ac:grpSpMk id="10" creationId="{DEE694ED-F220-4810-8B06-3D7F48C698CD}"/>
          </ac:grpSpMkLst>
        </pc:grpChg>
        <pc:grpChg chg="del mod topLvl">
          <ac:chgData name="Timo Mühlhaus" userId="1b6b3aba618dadac" providerId="LiveId" clId="{0650BC4A-570C-4918-B7F2-B6B3A55D36EB}" dt="2020-09-20T13:40:45.766" v="3676" actId="478"/>
          <ac:grpSpMkLst>
            <pc:docMk/>
            <pc:sldMk cId="0" sldId="298"/>
            <ac:grpSpMk id="11" creationId="{5C20AA68-98F2-4F79-9467-A52BCE777DE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2" creationId="{11E7B27E-5E4B-452B-A276-C9BB8429BAE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3" creationId="{5BBE9DF7-9C63-46BE-935A-91559051524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4" creationId="{78B28ECC-0E76-46FD-A052-CBFDC460872D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5" creationId="{87E2AE3B-F34B-4918-921F-D153E4DADB4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6" creationId="{D7AD93A7-06DD-4631-B6DB-00108E5E7D7F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29" creationId="{3FAE6C73-F008-4478-BA48-6AD8DE151160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0" creationId="{022CE644-6764-47BD-A8D0-818545E2031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31" creationId="{80FAC1C9-1453-4FEC-9A10-CF5F0AF08E6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2" creationId="{DB3670A5-B34A-4817-9646-0834F3C5A933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3" creationId="{BE21F138-2472-4490-B037-3134C7850982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4" creationId="{92FA60AC-2877-40E1-9613-8BBB0F3EDEF6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5" creationId="{7E15973B-A70E-4122-8697-F7282DF84E3C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6" creationId="{CB84988A-DA43-40EE-91EE-25CE056DE82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47" creationId="{44C71E36-73EE-43C0-B688-AD7EC40971BE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5" creationId="{C9CAE605-F003-4FBF-B3D4-391CAE1E8C7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79" creationId="{43053145-B5B7-49D9-9402-82D828D61A14}"/>
          </ac:grpSpMkLst>
        </pc:grpChg>
        <pc:grpChg chg="mod">
          <ac:chgData name="Timo Mühlhaus" userId="1b6b3aba618dadac" providerId="LiveId" clId="{0650BC4A-570C-4918-B7F2-B6B3A55D36EB}" dt="2020-09-20T13:39:04.485" v="3657" actId="165"/>
          <ac:grpSpMkLst>
            <pc:docMk/>
            <pc:sldMk cId="0" sldId="298"/>
            <ac:grpSpMk id="86" creationId="{320E5E81-865F-4122-8993-B0F0A411E115}"/>
          </ac:grpSpMkLst>
        </pc:grp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78" creationId="{42BC5A18-696D-451E-BAFE-00174C26F35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7" creationId="{F13643B8-8887-4651-B37B-763D4C231DFF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8" creationId="{F8F30B53-9119-447D-9CFC-7C44C1CDE0D7}"/>
          </ac:picMkLst>
        </pc:picChg>
        <pc:picChg chg="mod">
          <ac:chgData name="Timo Mühlhaus" userId="1b6b3aba618dadac" providerId="LiveId" clId="{0650BC4A-570C-4918-B7F2-B6B3A55D36EB}" dt="2020-09-20T13:39:04.485" v="3657" actId="165"/>
          <ac:picMkLst>
            <pc:docMk/>
            <pc:sldMk cId="0" sldId="298"/>
            <ac:picMk id="89" creationId="{B82D07F0-B6C1-4A27-B2DC-983C8B5B4717}"/>
          </ac:picMkLst>
        </pc:picChg>
        <pc:picChg chg="add del mod ord modCrop">
          <ac:chgData name="Timo Mühlhaus" userId="1b6b3aba618dadac" providerId="LiveId" clId="{0650BC4A-570C-4918-B7F2-B6B3A55D36EB}" dt="2020-09-20T15:14:15.653" v="3849" actId="478"/>
          <ac:picMkLst>
            <pc:docMk/>
            <pc:sldMk cId="0" sldId="298"/>
            <ac:picMk id="1408" creationId="{A701D1B5-F29F-4B3C-8D88-A2FE5519F909}"/>
          </ac:picMkLst>
        </pc:pic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3" creationId="{82BDCA69-CFB1-49F5-A36E-B1AC693CCE1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34" creationId="{52705A89-3AA6-4C5F-B5ED-516B834D2E55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0" creationId="{CDE87F9B-092D-4FF1-B9D1-D1134D93B0A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1" creationId="{5634F233-3120-4C89-8BB3-71769CE6753D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3" creationId="{398FB598-1869-4A2D-94F0-9CC24BC08126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4" creationId="{BC9AC546-D2DB-40A3-BEA9-6FACC12B135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6" creationId="{31264941-4EFF-4A3E-9100-D07EAD89FF0F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57" creationId="{5C2F31F8-FEC5-4200-9D52-8A1FD1ED0B68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1" creationId="{958EA317-820F-41CD-8C1A-55B054D396C7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62" creationId="{AA5DDFD1-9EBC-438F-9009-6FAF7B42E1FE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0" creationId="{923D8C05-EFBE-46EE-9130-210EC1D5CB9C}"/>
          </ac:cxnSpMkLst>
        </pc:cxnChg>
        <pc:cxnChg chg="mod">
          <ac:chgData name="Timo Mühlhaus" userId="1b6b3aba618dadac" providerId="LiveId" clId="{0650BC4A-570C-4918-B7F2-B6B3A55D36EB}" dt="2020-09-20T13:39:04.485" v="3657" actId="165"/>
          <ac:cxnSpMkLst>
            <pc:docMk/>
            <pc:sldMk cId="0" sldId="298"/>
            <ac:cxnSpMk id="81" creationId="{E0DBE040-D284-4119-9303-FDFCF478A440}"/>
          </ac:cxnSpMkLst>
        </pc:cxnChg>
      </pc:sldChg>
      <pc:sldChg chg="addSp modSp mod">
        <pc:chgData name="Timo Mühlhaus" userId="1b6b3aba618dadac" providerId="LiveId" clId="{0650BC4A-570C-4918-B7F2-B6B3A55D36EB}" dt="2020-09-19T15:10:32.018" v="2831" actId="2711"/>
        <pc:sldMkLst>
          <pc:docMk/>
          <pc:sldMk cId="2484013606" sldId="48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484013606" sldId="486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0650BC4A-570C-4918-B7F2-B6B3A55D36EB}" dt="2020-09-19T15:10:32.018" v="2831" actId="2711"/>
          <ac:spMkLst>
            <pc:docMk/>
            <pc:sldMk cId="2484013606" sldId="486"/>
            <ac:spMk id="46" creationId="{0201F04E-BA37-4C54-B00E-71CB2ED9E9A5}"/>
          </ac:spMkLst>
        </pc:spChg>
        <pc:spChg chg="mod">
          <ac:chgData name="Timo Mühlhaus" userId="1b6b3aba618dadac" providerId="LiveId" clId="{0650BC4A-570C-4918-B7F2-B6B3A55D36EB}" dt="2020-09-19T10:47:11.152" v="1806" actId="164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0650BC4A-570C-4918-B7F2-B6B3A55D36EB}" dt="2020-09-18T15:20:15.989" v="1085" actId="5793"/>
          <ac:spMkLst>
            <pc:docMk/>
            <pc:sldMk cId="2484013606" sldId="486"/>
            <ac:spMk id="53" creationId="{AE0B0D57-AD38-414B-B4F2-ECB42D917E4D}"/>
          </ac:spMkLst>
        </pc:spChg>
        <pc:grpChg chg="add 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29" creationId="{77E34118-7591-4A2D-A7DF-CE6401FFF27E}"/>
          </ac:grpSpMkLst>
        </pc:grpChg>
        <pc:grpChg chg="mod">
          <ac:chgData name="Timo Mühlhaus" userId="1b6b3aba618dadac" providerId="LiveId" clId="{0650BC4A-570C-4918-B7F2-B6B3A55D36EB}" dt="2020-09-19T10:47:11.152" v="1806" actId="164"/>
          <ac:grpSpMkLst>
            <pc:docMk/>
            <pc:sldMk cId="2484013606" sldId="486"/>
            <ac:grpSpMk id="58" creationId="{8025EF11-0EC7-446D-90EF-D83ECD0EB9C5}"/>
          </ac:grpSpMkLst>
        </pc:grpChg>
      </pc:sldChg>
      <pc:sldChg chg="modSp mod">
        <pc:chgData name="Timo Mühlhaus" userId="1b6b3aba618dadac" providerId="LiveId" clId="{0650BC4A-570C-4918-B7F2-B6B3A55D36EB}" dt="2020-09-18T09:31:24.622" v="1000" actId="20577"/>
        <pc:sldMkLst>
          <pc:docMk/>
          <pc:sldMk cId="140433555" sldId="492"/>
        </pc:sldMkLst>
        <pc:spChg chg="mod">
          <ac:chgData name="Timo Mühlhaus" userId="1b6b3aba618dadac" providerId="LiveId" clId="{0650BC4A-570C-4918-B7F2-B6B3A55D36EB}" dt="2020-09-18T09:31:24.622" v="1000" actId="20577"/>
          <ac:spMkLst>
            <pc:docMk/>
            <pc:sldMk cId="140433555" sldId="492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038501308" sldId="49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38501308" sldId="493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320716746" sldId="49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320716746" sldId="494"/>
            <ac:spMk id="3" creationId="{05B3F69F-DAA2-4E8C-A407-31F8C9754F4C}"/>
          </ac:spMkLst>
        </pc:spChg>
      </pc:sldChg>
      <pc:sldChg chg="modSp mod">
        <pc:chgData name="Timo Mühlhaus" userId="1b6b3aba618dadac" providerId="LiveId" clId="{0650BC4A-570C-4918-B7F2-B6B3A55D36EB}" dt="2020-09-18T09:31:35.993" v="1007" actId="20577"/>
        <pc:sldMkLst>
          <pc:docMk/>
          <pc:sldMk cId="2039793675" sldId="496"/>
        </pc:sldMkLst>
        <pc:spChg chg="mod">
          <ac:chgData name="Timo Mühlhaus" userId="1b6b3aba618dadac" providerId="LiveId" clId="{0650BC4A-570C-4918-B7F2-B6B3A55D36EB}" dt="2020-09-18T09:31:35.993" v="1007" actId="20577"/>
          <ac:spMkLst>
            <pc:docMk/>
            <pc:sldMk cId="2039793675" sldId="496"/>
            <ac:spMk id="3" creationId="{05B3F69F-DAA2-4E8C-A407-31F8C9754F4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414426793" sldId="49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414426793" sldId="498"/>
            <ac:spMk id="2" creationId="{D1D17830-EE44-478C-B576-E2A2762BAD9C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25057585" sldId="50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25057585" sldId="500"/>
            <ac:spMk id="3" creationId="{05B3F69F-DAA2-4E8C-A407-31F8C9754F4C}"/>
          </ac:spMkLst>
        </pc:spChg>
      </pc:sldChg>
      <pc:sldChg chg="modSp mod ord delCm modCm">
        <pc:chgData name="Timo Mühlhaus" userId="1b6b3aba618dadac" providerId="LiveId" clId="{0650BC4A-570C-4918-B7F2-B6B3A55D36EB}" dt="2020-09-20T15:54:08.741" v="4125" actId="1076"/>
        <pc:sldMkLst>
          <pc:docMk/>
          <pc:sldMk cId="2829780714" sldId="50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829780714" sldId="503"/>
            <ac:spMk id="2" creationId="{CC298DB9-80F3-4B15-84A4-75020E844C83}"/>
          </ac:spMkLst>
        </pc:spChg>
        <pc:spChg chg="mod">
          <ac:chgData name="Timo Mühlhaus" userId="1b6b3aba618dadac" providerId="LiveId" clId="{0650BC4A-570C-4918-B7F2-B6B3A55D36EB}" dt="2020-09-20T15:54:08.741" v="4125" actId="1076"/>
          <ac:spMkLst>
            <pc:docMk/>
            <pc:sldMk cId="2829780714" sldId="503"/>
            <ac:spMk id="3" creationId="{A3E0B110-717A-4E04-8892-C2A100F1B0E6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3127436354" sldId="50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27436354" sldId="504"/>
            <ac:spMk id="2" creationId="{2BF6D35B-9DEE-4B06-BAFB-65F127924AE3}"/>
          </ac:spMkLst>
        </pc:spChg>
      </pc:sldChg>
      <pc:sldChg chg="modSp del mod ord">
        <pc:chgData name="Timo Mühlhaus" userId="1b6b3aba618dadac" providerId="LiveId" clId="{0650BC4A-570C-4918-B7F2-B6B3A55D36EB}" dt="2020-09-19T13:54:14.405" v="2759" actId="47"/>
        <pc:sldMkLst>
          <pc:docMk/>
          <pc:sldMk cId="2388646899" sldId="506"/>
        </pc:sldMkLst>
        <pc:spChg chg="mod">
          <ac:chgData name="Timo Mühlhaus" userId="1b6b3aba618dadac" providerId="LiveId" clId="{0650BC4A-570C-4918-B7F2-B6B3A55D36EB}" dt="2020-09-19T10:42:33.942" v="1747" actId="14100"/>
          <ac:spMkLst>
            <pc:docMk/>
            <pc:sldMk cId="2388646899" sldId="506"/>
            <ac:spMk id="2" creationId="{85E3BCAE-D141-4A98-8142-68AB7B4694E2}"/>
          </ac:spMkLst>
        </pc:spChg>
      </pc:sldChg>
      <pc:sldChg chg="addSp delSp modSp mod modCm">
        <pc:chgData name="Timo Mühlhaus" userId="1b6b3aba618dadac" providerId="LiveId" clId="{0650BC4A-570C-4918-B7F2-B6B3A55D36EB}" dt="2020-09-19T15:11:11.021" v="2863" actId="1036"/>
        <pc:sldMkLst>
          <pc:docMk/>
          <pc:sldMk cId="182875212" sldId="50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82875212" sldId="508"/>
            <ac:spMk id="3" creationId="{05B3F69F-DAA2-4E8C-A407-31F8C9754F4C}"/>
          </ac:spMkLst>
        </pc:spChg>
        <pc:spChg chg="add del mod">
          <ac:chgData name="Timo Mühlhaus" userId="1b6b3aba618dadac" providerId="LiveId" clId="{0650BC4A-570C-4918-B7F2-B6B3A55D36EB}" dt="2020-09-19T15:10:57.055" v="2833" actId="478"/>
          <ac:spMkLst>
            <pc:docMk/>
            <pc:sldMk cId="182875212" sldId="508"/>
            <ac:spMk id="4" creationId="{ABFDBDB1-520F-480F-B25B-61B575C0B766}"/>
          </ac:spMkLst>
        </pc:spChg>
        <pc:spChg chg="del mod">
          <ac:chgData name="Timo Mühlhaus" userId="1b6b3aba618dadac" providerId="LiveId" clId="{0650BC4A-570C-4918-B7F2-B6B3A55D36EB}" dt="2020-09-19T15:10:54.810" v="2832" actId="478"/>
          <ac:spMkLst>
            <pc:docMk/>
            <pc:sldMk cId="182875212" sldId="508"/>
            <ac:spMk id="5" creationId="{9DDF1190-96D2-4AC4-8D20-6CCF7721CE69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19T15:11:11.021" v="2863" actId="1036"/>
          <ac:spMkLst>
            <pc:docMk/>
            <pc:sldMk cId="182875212" sldId="508"/>
            <ac:spMk id="35" creationId="{6C610C24-6995-4AA4-9547-CC7C5E74861D}"/>
          </ac:spMkLst>
        </pc:s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25" creationId="{DFE1AF91-B192-4992-B339-0A329AB9EEAE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36" creationId="{281BE172-1206-4DF7-A44D-5F3CEB210879}"/>
          </ac:grpSpMkLst>
        </pc:grpChg>
        <pc:grpChg chg="mod">
          <ac:chgData name="Timo Mühlhaus" userId="1b6b3aba618dadac" providerId="LiveId" clId="{0650BC4A-570C-4918-B7F2-B6B3A55D36EB}" dt="2020-09-19T15:11:11.021" v="2863" actId="1036"/>
          <ac:grpSpMkLst>
            <pc:docMk/>
            <pc:sldMk cId="182875212" sldId="508"/>
            <ac:grpSpMk id="64" creationId="{9FAADD72-1A7D-4982-8169-BF07AB50BB15}"/>
          </ac:grpSpMkLst>
        </pc:grpChg>
        <pc:picChg chg="mod">
          <ac:chgData name="Timo Mühlhaus" userId="1b6b3aba618dadac" providerId="LiveId" clId="{0650BC4A-570C-4918-B7F2-B6B3A55D36EB}" dt="2020-09-19T15:11:11.021" v="2863" actId="1036"/>
          <ac:picMkLst>
            <pc:docMk/>
            <pc:sldMk cId="182875212" sldId="508"/>
            <ac:picMk id="70" creationId="{F2FE3116-264E-4EC5-A804-566CDE751C8B}"/>
          </ac:picMkLst>
        </pc:picChg>
        <pc:cxnChg chg="add del mod">
          <ac:chgData name="Timo Mühlhaus" userId="1b6b3aba618dadac" providerId="LiveId" clId="{0650BC4A-570C-4918-B7F2-B6B3A55D36EB}" dt="2020-09-18T15:20:11.008" v="1084" actId="478"/>
          <ac:cxnSpMkLst>
            <pc:docMk/>
            <pc:sldMk cId="182875212" sldId="508"/>
            <ac:cxnSpMk id="60" creationId="{6FA20B73-18EA-4EE4-B4F3-FECD30DD4C98}"/>
          </ac:cxnSpMkLst>
        </pc:cxnChg>
      </pc:sldChg>
      <pc:sldChg chg="addSp delSp modSp mod delCm">
        <pc:chgData name="Timo Mühlhaus" userId="1b6b3aba618dadac" providerId="LiveId" clId="{0650BC4A-570C-4918-B7F2-B6B3A55D36EB}" dt="2020-09-19T15:16:03.340" v="3014" actId="27636"/>
        <pc:sldMkLst>
          <pc:docMk/>
          <pc:sldMk cId="4134573613" sldId="509"/>
        </pc:sldMkLst>
        <pc:spChg chg="add mod">
          <ac:chgData name="Timo Mühlhaus" userId="1b6b3aba618dadac" providerId="LiveId" clId="{0650BC4A-570C-4918-B7F2-B6B3A55D36EB}" dt="2020-09-19T15:16:03.340" v="3014" actId="27636"/>
          <ac:spMkLst>
            <pc:docMk/>
            <pc:sldMk cId="4134573613" sldId="509"/>
            <ac:spMk id="77" creationId="{E074EA96-DACC-4F4F-A07D-FD3EAD77A7D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89" creationId="{8671E075-0AF2-410B-A52B-DB2228458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90" creationId="{47660CCB-E2B9-4D5C-9365-0BDCD4809896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5" creationId="{CD92EEC5-FC82-41F9-841A-A7D1A8874B40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6" creationId="{E1FB0CF7-1FDF-4B94-AF32-4C6DC5EB9B55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7" creationId="{2E46613D-A150-4905-B6B2-808F869CF8DA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08" creationId="{F360CE21-49B8-469F-A2CF-A46154E0F0BB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6" creationId="{2DD06043-85E3-4F72-B786-3A1A9314FC0D}"/>
          </ac:spMkLst>
        </pc:spChg>
        <pc:spChg chg="mod">
          <ac:chgData name="Timo Mühlhaus" userId="1b6b3aba618dadac" providerId="LiveId" clId="{0650BC4A-570C-4918-B7F2-B6B3A55D36EB}" dt="2020-09-19T15:13:02.906" v="2867" actId="164"/>
          <ac:spMkLst>
            <pc:docMk/>
            <pc:sldMk cId="4134573613" sldId="509"/>
            <ac:spMk id="137" creationId="{0944D994-22C3-49A2-BF04-968B07E662A4}"/>
          </ac:spMkLst>
        </pc:spChg>
        <pc:grpChg chg="add mod">
          <ac:chgData name="Timo Mühlhaus" userId="1b6b3aba618dadac" providerId="LiveId" clId="{0650BC4A-570C-4918-B7F2-B6B3A55D36EB}" dt="2020-09-19T15:13:30.977" v="2870" actId="1076"/>
          <ac:grpSpMkLst>
            <pc:docMk/>
            <pc:sldMk cId="4134573613" sldId="509"/>
            <ac:grpSpMk id="3" creationId="{22B85A2F-92F6-41E9-B154-3656BBB56B78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5" creationId="{DB5774CC-2176-4EEB-BAB0-02C2B0E07CD0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82" creationId="{C737385C-0F6B-4AC0-AF02-589AC2687754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1" creationId="{0CBF319A-81A9-4166-A5A2-670963FF3E9B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92" creationId="{833B9DD7-1F5A-48C1-8823-EC9A9AB6C50D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38" creationId="{DAE252D7-24A2-4FD9-9087-C7B9C57204FF}"/>
          </ac:grpSpMkLst>
        </pc:grpChg>
        <pc:grpChg chg="mod">
          <ac:chgData name="Timo Mühlhaus" userId="1b6b3aba618dadac" providerId="LiveId" clId="{0650BC4A-570C-4918-B7F2-B6B3A55D36EB}" dt="2020-09-19T15:13:02.906" v="2867" actId="164"/>
          <ac:grpSpMkLst>
            <pc:docMk/>
            <pc:sldMk cId="4134573613" sldId="509"/>
            <ac:grpSpMk id="142" creationId="{CCFD0376-D599-48D0-8DF8-ED1F330757FF}"/>
          </ac:grpSpMkLst>
        </pc:grp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6" creationId="{C6114B02-352F-4E1E-B8BD-27BF0A595AD9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7" creationId="{6B8949A8-4D6B-4437-843D-DE09B343413D}"/>
          </ac:picMkLst>
        </pc:picChg>
        <pc:picChg chg="del">
          <ac:chgData name="Timo Mühlhaus" userId="1b6b3aba618dadac" providerId="LiveId" clId="{0650BC4A-570C-4918-B7F2-B6B3A55D36EB}" dt="2020-09-19T15:12:52.213" v="2864" actId="478"/>
          <ac:picMkLst>
            <pc:docMk/>
            <pc:sldMk cId="4134573613" sldId="509"/>
            <ac:picMk id="1028" creationId="{F0B8B64C-707C-48CA-BBD4-D48DAE079A65}"/>
          </ac:picMkLst>
        </pc:pic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Timo Mühlhaus" userId="1b6b3aba618dadac" providerId="LiveId" clId="{0650BC4A-570C-4918-B7F2-B6B3A55D36EB}" dt="2020-09-19T15:13:02.906" v="2867" actId="164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 mod ord delCm">
        <pc:chgData name="Timo Mühlhaus" userId="1b6b3aba618dadac" providerId="LiveId" clId="{0650BC4A-570C-4918-B7F2-B6B3A55D36EB}" dt="2020-09-19T15:32:22.113" v="3207" actId="1076"/>
        <pc:sldMkLst>
          <pc:docMk/>
          <pc:sldMk cId="2226398919" sldId="517"/>
        </pc:sldMkLst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" creationId="{5C1A5768-CAA1-453B-B673-0DD0967B1F9B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3" creationId="{1BDF1349-D25C-4D47-9A36-D77CAB0539EE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28" creationId="{CA5E2811-6AEC-4613-B8A7-2E66B0CE822E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30" creationId="{EBE36022-C3D6-4D93-9BB6-8683848AA425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2" creationId="{55A442DB-EBB2-4EDE-A80F-9DAC24B96256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34" creationId="{21952649-8E4C-4023-998B-CD0422B99C0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3" creationId="{9363540D-B5AC-4050-A891-442B71197BC0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44" creationId="{944A3C0F-2415-40A3-96E4-FE3B86101943}"/>
          </ac:spMkLst>
        </pc:spChg>
        <pc:spChg chg="mod topLvl">
          <ac:chgData name="Timo Mühlhaus" userId="1b6b3aba618dadac" providerId="LiveId" clId="{0650BC4A-570C-4918-B7F2-B6B3A55D36EB}" dt="2020-09-19T15:31:56.502" v="3201" actId="1076"/>
          <ac:spMkLst>
            <pc:docMk/>
            <pc:sldMk cId="2226398919" sldId="517"/>
            <ac:spMk id="50" creationId="{FF267573-65CE-40BB-ACB5-02770DA65F3D}"/>
          </ac:spMkLst>
        </pc:spChg>
        <pc:spChg chg="del mod topLvl">
          <ac:chgData name="Timo Mühlhaus" userId="1b6b3aba618dadac" providerId="LiveId" clId="{0650BC4A-570C-4918-B7F2-B6B3A55D36EB}" dt="2020-09-19T15:31:54.416" v="3200" actId="478"/>
          <ac:spMkLst>
            <pc:docMk/>
            <pc:sldMk cId="2226398919" sldId="517"/>
            <ac:spMk id="51" creationId="{E0994922-671F-4B64-B5F2-5A428A6D326C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76" creationId="{410160F5-12DC-4AB3-9B71-D4435D929306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89" creationId="{4E71EFB2-1DEF-4991-931A-BE85A5F515B9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0" creationId="{F569F4EE-E8C4-49FB-BC7F-4413E037B729}"/>
          </ac:spMkLst>
        </pc:spChg>
        <pc:spChg chg="mod topLvl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98" creationId="{684786DC-EAA1-4214-AD0C-97903EF0EB51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1" creationId="{C4374429-919E-42F2-BD47-71822B549ED5}"/>
          </ac:spMkLst>
        </pc:spChg>
        <pc:spChg chg="mod topLvl">
          <ac:chgData name="Timo Mühlhaus" userId="1b6b3aba618dadac" providerId="LiveId" clId="{0650BC4A-570C-4918-B7F2-B6B3A55D36EB}" dt="2020-09-19T15:30:36.913" v="3133" actId="1036"/>
          <ac:spMkLst>
            <pc:docMk/>
            <pc:sldMk cId="2226398919" sldId="517"/>
            <ac:spMk id="115" creationId="{5A2FD2BF-A66D-4C9F-A2A3-0A7B02DDA6F6}"/>
          </ac:spMkLst>
        </pc:spChg>
        <pc:spChg chg="mod topLvl">
          <ac:chgData name="Timo Mühlhaus" userId="1b6b3aba618dadac" providerId="LiveId" clId="{0650BC4A-570C-4918-B7F2-B6B3A55D36EB}" dt="2020-09-19T15:31:59.982" v="3202" actId="1076"/>
          <ac:spMkLst>
            <pc:docMk/>
            <pc:sldMk cId="2226398919" sldId="517"/>
            <ac:spMk id="116" creationId="{5550FDBA-EB34-4E11-B15B-6FDA582E567B}"/>
          </ac:spMkLst>
        </pc:spChg>
        <pc:spChg chg="mod topLvl">
          <ac:chgData name="Timo Mühlhaus" userId="1b6b3aba618dadac" providerId="LiveId" clId="{0650BC4A-570C-4918-B7F2-B6B3A55D36EB}" dt="2020-09-19T15:32:15.499" v="3205" actId="1076"/>
          <ac:spMkLst>
            <pc:docMk/>
            <pc:sldMk cId="2226398919" sldId="517"/>
            <ac:spMk id="117" creationId="{47A59378-4302-4158-A252-6F6423CA655D}"/>
          </ac:spMkLst>
        </pc:spChg>
        <pc:spChg chg="mod topLvl">
          <ac:chgData name="Timo Mühlhaus" userId="1b6b3aba618dadac" providerId="LiveId" clId="{0650BC4A-570C-4918-B7F2-B6B3A55D36EB}" dt="2020-09-19T15:32:22.113" v="3207" actId="1076"/>
          <ac:spMkLst>
            <pc:docMk/>
            <pc:sldMk cId="2226398919" sldId="517"/>
            <ac:spMk id="121" creationId="{C4ADEF54-E010-41E1-A095-040A9483155B}"/>
          </ac:spMkLst>
        </pc:spChg>
        <pc:spChg chg="mod">
          <ac:chgData name="Timo Mühlhaus" userId="1b6b3aba618dadac" providerId="LiveId" clId="{0650BC4A-570C-4918-B7F2-B6B3A55D36EB}" dt="2020-09-19T13:53:33.805" v="2755" actId="313"/>
          <ac:spMkLst>
            <pc:docMk/>
            <pc:sldMk cId="2226398919" sldId="517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2" creationId="{D2C579E6-011F-44EC-925A-AF71FD0A3BB7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4" creationId="{29904CB6-3AB4-4229-8C87-179EC7024024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56" creationId="{A6515E45-EE18-430F-8E9F-9EDF136029DB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59" creationId="{FCC7A9CE-0555-44F3-8178-7D3CD14ED9E1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0" creationId="{A37FA9D9-EF9F-4566-B0B0-DCE1867DC8E8}"/>
          </ac:spMkLst>
        </pc:spChg>
        <pc:spChg chg="mod">
          <ac:chgData name="Timo Mühlhaus" userId="1b6b3aba618dadac" providerId="LiveId" clId="{0650BC4A-570C-4918-B7F2-B6B3A55D36EB}" dt="2020-09-19T15:29:24.448" v="3072" actId="1036"/>
          <ac:spMkLst>
            <pc:docMk/>
            <pc:sldMk cId="2226398919" sldId="517"/>
            <ac:spMk id="161" creationId="{DE47EF21-2798-4474-B570-8888176A1B42}"/>
          </ac:spMkLst>
        </pc:spChg>
        <pc:spChg chg="mod topLvl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66" creationId="{98A836E0-9D01-4FD2-B919-54022ECDF439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0" creationId="{0193040C-B1E8-41E8-854D-B199A1C567AE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71" creationId="{AF70AC4C-55FB-4F66-81C2-770D0A647BC3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6" creationId="{AD0A0EB9-C857-4B3A-89B2-E99471E10822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79" creationId="{D0F14141-9AD5-4BFE-86F9-99F180780120}"/>
          </ac:spMkLst>
        </pc:spChg>
        <pc:spChg chg="mod">
          <ac:chgData name="Timo Mühlhaus" userId="1b6b3aba618dadac" providerId="LiveId" clId="{0650BC4A-570C-4918-B7F2-B6B3A55D36EB}" dt="2020-09-19T15:29:00.722" v="3057" actId="165"/>
          <ac:spMkLst>
            <pc:docMk/>
            <pc:sldMk cId="2226398919" sldId="517"/>
            <ac:spMk id="182" creationId="{591AF9F9-78E7-4627-AC65-3D5B57FF4846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6" creationId="{75E7F3C7-2505-4BC7-B335-11AFEB95BB5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89" creationId="{11397FAD-1FFD-4A08-9D5E-EA15298418DC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2" creationId="{5C8C15DD-5A00-4C64-A940-2E326B935482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3" creationId="{BC67E886-BCD7-498F-9FAC-16E3D8870B28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5" creationId="{4C99113A-5623-4641-BA5B-DDE853B6D1BD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8" creationId="{A01663DC-98FE-468B-8AC2-5F1F6301AC05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199" creationId="{B7232C6D-1080-4416-9A5C-62EC7F2A837A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0" creationId="{A7810988-2AC5-47D0-B713-684844535A94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1" creationId="{EC8F2CA9-259F-4BD6-B528-D612234BA287}"/>
          </ac:spMkLst>
        </pc:spChg>
        <pc:spChg chg="mod">
          <ac:chgData name="Timo Mühlhaus" userId="1b6b3aba618dadac" providerId="LiveId" clId="{0650BC4A-570C-4918-B7F2-B6B3A55D36EB}" dt="2020-09-19T15:31:12.717" v="3197" actId="1076"/>
          <ac:spMkLst>
            <pc:docMk/>
            <pc:sldMk cId="2226398919" sldId="517"/>
            <ac:spMk id="202" creationId="{45DB546B-66EB-4F77-A3D5-B976415AC401}"/>
          </ac:spMkLst>
        </pc:spChg>
        <pc:spChg chg="mod">
          <ac:chgData name="Timo Mühlhaus" userId="1b6b3aba618dadac" providerId="LiveId" clId="{0650BC4A-570C-4918-B7F2-B6B3A55D36EB}" dt="2020-09-18T15:22:08.811" v="1090" actId="1076"/>
          <ac:spMkLst>
            <pc:docMk/>
            <pc:sldMk cId="2226398919" sldId="517"/>
            <ac:spMk id="205" creationId="{2DC61C3B-A653-4941-AE57-1C48E5AA3BAA}"/>
          </ac:spMkLst>
        </pc:spChg>
        <pc:grpChg chg="del 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" creationId="{CDBF1B35-31C5-4C94-9F17-C86696DFF7E4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5" creationId="{D9715E61-EF86-4A16-A6DA-3DF565572691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39" creationId="{8B083A7E-C067-4697-851B-BE93B59AFF9B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0" creationId="{FEDF5E77-860C-4475-9077-BD446143412B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42" creationId="{3D568492-6C70-478F-ADD5-C6B83C631579}"/>
          </ac:grpSpMkLst>
        </pc:grpChg>
        <pc:grpChg chg="mod topLvl">
          <ac:chgData name="Timo Mühlhaus" userId="1b6b3aba618dadac" providerId="LiveId" clId="{0650BC4A-570C-4918-B7F2-B6B3A55D36EB}" dt="2020-09-19T15:31:08.165" v="3196" actId="1076"/>
          <ac:grpSpMkLst>
            <pc:docMk/>
            <pc:sldMk cId="2226398919" sldId="517"/>
            <ac:grpSpMk id="52" creationId="{72FF7CA0-867A-4B54-AAC4-D8E19EF43DBE}"/>
          </ac:grpSpMkLst>
        </pc:grpChg>
        <pc:grpChg chg="mod topLvl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6" creationId="{31326715-39E8-4034-B646-0A2E372709A0}"/>
          </ac:grpSpMkLst>
        </pc:grpChg>
        <pc:grpChg chg="mod">
          <ac:chgData name="Timo Mühlhaus" userId="1b6b3aba618dadac" providerId="LiveId" clId="{0650BC4A-570C-4918-B7F2-B6B3A55D36EB}" dt="2020-09-19T15:31:12.717" v="3197" actId="1076"/>
          <ac:grpSpMkLst>
            <pc:docMk/>
            <pc:sldMk cId="2226398919" sldId="517"/>
            <ac:grpSpMk id="88" creationId="{5468CD23-DB4D-4756-BE6C-D74DFBDBF69E}"/>
          </ac:grpSpMkLst>
        </pc:grpChg>
        <pc:grpChg chg="mod topLvl">
          <ac:chgData name="Timo Mühlhaus" userId="1b6b3aba618dadac" providerId="LiveId" clId="{0650BC4A-570C-4918-B7F2-B6B3A55D36EB}" dt="2020-09-19T15:31:49.161" v="3198" actId="1076"/>
          <ac:grpSpMkLst>
            <pc:docMk/>
            <pc:sldMk cId="2226398919" sldId="517"/>
            <ac:grpSpMk id="91" creationId="{3BD643EA-F512-43B6-B47B-38E0202F99B5}"/>
          </ac:grpSpMkLst>
        </pc:grpChg>
        <pc:grpChg chg="mod topLvl">
          <ac:chgData name="Timo Mühlhaus" userId="1b6b3aba618dadac" providerId="LiveId" clId="{0650BC4A-570C-4918-B7F2-B6B3A55D36EB}" dt="2020-09-19T15:29:24.448" v="3072" actId="1036"/>
          <ac:grpSpMkLst>
            <pc:docMk/>
            <pc:sldMk cId="2226398919" sldId="517"/>
            <ac:grpSpMk id="114" creationId="{5885603E-C3FA-4B5A-966A-891560239CE5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120" creationId="{CB9DC341-9645-4E60-A419-0A93D0AC3F8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3" creationId="{D772670E-21A6-4832-924C-CE8A14801301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55" creationId="{81B6B309-FCB8-4857-A5A0-DC3AC6916895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57" creationId="{0E3D5993-E428-45E7-AFD2-4FD4438FD2F8}"/>
          </ac:grpSpMkLst>
        </pc:grpChg>
        <pc:grpChg chg="mod topLvl">
          <ac:chgData name="Timo Mühlhaus" userId="1b6b3aba618dadac" providerId="LiveId" clId="{0650BC4A-570C-4918-B7F2-B6B3A55D36EB}" dt="2020-09-19T15:30:36.913" v="3133" actId="1036"/>
          <ac:grpSpMkLst>
            <pc:docMk/>
            <pc:sldMk cId="2226398919" sldId="517"/>
            <ac:grpSpMk id="158" creationId="{6C2FCE25-4562-4962-B53F-B1F6B83A0287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2" creationId="{B6F844ED-EA5C-4FD4-A38D-BEF6A25BB264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3" creationId="{FAFED03A-C5DA-4DEC-9002-76858DDBED79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4" creationId="{3C530AD8-D1D0-4EB7-BD68-5DAABAA4692B}"/>
          </ac:grpSpMkLst>
        </pc:grpChg>
        <pc:grpChg chg="mod topLvl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68" creationId="{657BFD7D-4257-4CEF-90E0-7D120AD4ABA8}"/>
          </ac:grpSpMkLst>
        </pc:grpChg>
        <pc:grpChg chg="mod">
          <ac:chgData name="Timo Mühlhaus" userId="1b6b3aba618dadac" providerId="LiveId" clId="{0650BC4A-570C-4918-B7F2-B6B3A55D36EB}" dt="2020-09-18T15:22:08.811" v="1090" actId="1076"/>
          <ac:grpSpMkLst>
            <pc:docMk/>
            <pc:sldMk cId="2226398919" sldId="517"/>
            <ac:grpSpMk id="169" creationId="{63B70B47-1B9D-48D7-BD37-F29731EFF658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2" creationId="{D8F348D2-CE25-4F01-9A7D-7C502341D3B9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3" creationId="{FD592373-849E-4AD9-8090-9C324A7219AD}"/>
          </ac:grpSpMkLst>
        </pc:grpChg>
        <pc:grpChg chg="mod">
          <ac:chgData name="Timo Mühlhaus" userId="1b6b3aba618dadac" providerId="LiveId" clId="{0650BC4A-570C-4918-B7F2-B6B3A55D36EB}" dt="2020-09-19T15:29:00.722" v="3057" actId="165"/>
          <ac:grpSpMkLst>
            <pc:docMk/>
            <pc:sldMk cId="2226398919" sldId="517"/>
            <ac:grpSpMk id="174" creationId="{C9ABD74E-1211-4EAC-8B62-36EC9B5E0EDE}"/>
          </ac:grpSpMkLst>
        </pc:grpChg>
        <pc:grpChg chg="mod topLvl">
          <ac:chgData name="Timo Mühlhaus" userId="1b6b3aba618dadac" providerId="LiveId" clId="{0650BC4A-570C-4918-B7F2-B6B3A55D36EB}" dt="2020-09-19T15:32:15.499" v="3205" actId="1076"/>
          <ac:grpSpMkLst>
            <pc:docMk/>
            <pc:sldMk cId="2226398919" sldId="517"/>
            <ac:grpSpMk id="204" creationId="{725EB206-D866-4819-A327-7097B28BF667}"/>
          </ac:grpSpMkLst>
        </pc:grpChg>
        <pc:picChg chg="mod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0" creationId="{B88CDA2F-0B3A-46E6-9CC2-BB054BC12BAE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41" creationId="{5C0B4D01-BDBD-4563-B534-8FBD9FA87F15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4" creationId="{BF2432EE-A1BF-49DC-8A0F-AA21E10C31F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85" creationId="{0221C3EC-3FD3-4629-9A5D-D29AEF7098C2}"/>
          </ac:picMkLst>
        </pc:picChg>
        <pc:picChg chg="mod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87" creationId="{7C0C8A1D-1CEB-472F-9A9D-78CD86173E6D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0" creationId="{27671DB8-C33E-41BA-B436-9B40B46ED87A}"/>
          </ac:picMkLst>
        </pc:picChg>
        <pc:picChg chg="mod topLvl">
          <ac:chgData name="Timo Mühlhaus" userId="1b6b3aba618dadac" providerId="LiveId" clId="{0650BC4A-570C-4918-B7F2-B6B3A55D36EB}" dt="2020-09-19T15:31:12.717" v="3197" actId="1076"/>
          <ac:picMkLst>
            <pc:docMk/>
            <pc:sldMk cId="2226398919" sldId="517"/>
            <ac:picMk id="105" creationId="{B9537ABF-1D6A-4144-A0A4-2A392C464F07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122" creationId="{1F2F733C-4115-403F-984D-0BC20D637099}"/>
          </ac:picMkLst>
        </pc:picChg>
        <pc:picChg chg="mod topLvl">
          <ac:chgData name="Timo Mühlhaus" userId="1b6b3aba618dadac" providerId="LiveId" clId="{0650BC4A-570C-4918-B7F2-B6B3A55D36EB}" dt="2020-09-19T15:32:15.499" v="3205" actId="1076"/>
          <ac:picMkLst>
            <pc:docMk/>
            <pc:sldMk cId="2226398919" sldId="517"/>
            <ac:picMk id="130" creationId="{B8155FE6-E06B-4F80-A9A3-BA8C83BD770E}"/>
          </ac:picMkLst>
        </pc:picChg>
        <pc:picChg chg="mod topLvl">
          <ac:chgData name="Timo Mühlhaus" userId="1b6b3aba618dadac" providerId="LiveId" clId="{0650BC4A-570C-4918-B7F2-B6B3A55D36EB}" dt="2020-09-19T15:30:36.913" v="3133" actId="1036"/>
          <ac:picMkLst>
            <pc:docMk/>
            <pc:sldMk cId="2226398919" sldId="517"/>
            <ac:picMk id="140" creationId="{E0D90B9E-E954-4D95-8005-8E2C0FAC612B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44" creationId="{6C5EC6BA-B27D-4E55-93B8-D293BC51AFD7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165" creationId="{27C6403E-2777-4AB0-9EC4-720D5CA1CC6F}"/>
          </ac:picMkLst>
        </pc:picChg>
        <pc:picChg chg="mod topLvl">
          <ac:chgData name="Timo Mühlhaus" userId="1b6b3aba618dadac" providerId="LiveId" clId="{0650BC4A-570C-4918-B7F2-B6B3A55D36EB}" dt="2020-09-19T15:32:18.072" v="3206" actId="1076"/>
          <ac:picMkLst>
            <pc:docMk/>
            <pc:sldMk cId="2226398919" sldId="517"/>
            <ac:picMk id="194" creationId="{47FBAB15-89FF-4C75-BA12-6CA82C664B8A}"/>
          </ac:picMkLst>
        </pc:picChg>
        <pc:picChg chg="mod topLvl">
          <ac:chgData name="Timo Mühlhaus" userId="1b6b3aba618dadac" providerId="LiveId" clId="{0650BC4A-570C-4918-B7F2-B6B3A55D36EB}" dt="2020-09-19T15:32:22.113" v="3207" actId="1076"/>
          <ac:picMkLst>
            <pc:docMk/>
            <pc:sldMk cId="2226398919" sldId="517"/>
            <ac:picMk id="208" creationId="{3ADE53A4-960C-49B2-B02B-0A20EFEA188C}"/>
          </ac:picMkLst>
        </pc:picChg>
        <pc:picChg chg="mod topLvl">
          <ac:chgData name="Timo Mühlhaus" userId="1b6b3aba618dadac" providerId="LiveId" clId="{0650BC4A-570C-4918-B7F2-B6B3A55D36EB}" dt="2020-09-19T15:29:00.722" v="3057" actId="165"/>
          <ac:picMkLst>
            <pc:docMk/>
            <pc:sldMk cId="2226398919" sldId="517"/>
            <ac:picMk id="225" creationId="{19C75848-071B-4C92-9390-428865D04DD3}"/>
          </ac:picMkLst>
        </pc:pic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" creationId="{7500841D-3B91-4ED3-808C-F82750C85D3E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9" creationId="{5E2CF1E5-5FAF-4C86-A598-73C1C4792C6F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25" creationId="{23442E77-61FD-4A8B-88AD-C3699100A126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5" creationId="{E8973BA0-9081-409D-A054-3002E295AC3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6" creationId="{77F38AAF-7B3F-4103-A40A-CD866755A5C5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7" creationId="{3A940E38-FB91-4A95-BB61-DEC383778399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8" creationId="{6E09D954-6148-47DD-B7C1-5CB3A6D1B26A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49" creationId="{6DAF80CA-E0C8-415F-980D-D2F143830D3B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2" creationId="{6FEF8EB0-2409-4F7C-968F-DE0C42DBF3C0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3" creationId="{81D49BF4-3055-422D-B7BC-524080B0B766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4" creationId="{EC30B7D5-3E49-4F7E-B130-7A81CF8A6C89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5" creationId="{C06BEDDA-594E-42BE-8657-A0937F290CAF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6" creationId="{4735D3E4-03F5-4123-AC81-02F355632C5E}"/>
          </ac:cxnSpMkLst>
        </pc:cxnChg>
        <pc:cxnChg chg="mod">
          <ac:chgData name="Timo Mühlhaus" userId="1b6b3aba618dadac" providerId="LiveId" clId="{0650BC4A-570C-4918-B7F2-B6B3A55D36EB}" dt="2020-09-19T15:31:12.717" v="3197" actId="1076"/>
          <ac:cxnSpMkLst>
            <pc:docMk/>
            <pc:sldMk cId="2226398919" sldId="517"/>
            <ac:cxnSpMk id="97" creationId="{63755493-6FFC-4DEB-BD0E-CA51EF5FF060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09" creationId="{D8646A91-5A28-4B36-B0B0-BFF7A1F407D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4" creationId="{A763BC7E-B881-4F6C-B939-D36BF3FA0567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5" creationId="{FC449DCE-3745-4A8C-985A-A1BF821D3DE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6" creationId="{3D46E110-238E-49D5-AACA-621992EB2E91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7" creationId="{BCE2EB83-47C5-4A3C-92C5-8176CECF7E42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8" creationId="{8D1C9072-04AA-4B22-BBEC-10CB994761C5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29" creationId="{F780C5D9-0C2F-4893-998E-0BFB16AC3DB7}"/>
          </ac:cxnSpMkLst>
        </pc:cxnChg>
        <pc:cxnChg chg="add 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31" creationId="{A4F30263-B604-47FF-A3DE-EAAB355F2C79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4" creationId="{7E61E655-FAE6-40FC-8B70-516DF00CE78F}"/>
          </ac:cxnSpMkLst>
        </pc:cxnChg>
        <pc:cxnChg chg="add del 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5" creationId="{CE0614C9-D5F3-4B78-A316-AC1A65B0245E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6" creationId="{FFBE90F4-3695-466A-A2BE-95722218D89B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7" creationId="{CDCF0B61-3075-475C-BE38-93C11A17B1AD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8" creationId="{23FEA278-ABD3-426B-A26F-527AA70EB8C6}"/>
          </ac:cxnSpMkLst>
        </pc:cxnChg>
        <pc:cxnChg chg="mod">
          <ac:chgData name="Timo Mühlhaus" userId="1b6b3aba618dadac" providerId="LiveId" clId="{0650BC4A-570C-4918-B7F2-B6B3A55D36EB}" dt="2020-09-19T15:29:24.448" v="3072" actId="1036"/>
          <ac:cxnSpMkLst>
            <pc:docMk/>
            <pc:sldMk cId="2226398919" sldId="517"/>
            <ac:cxnSpMk id="139" creationId="{40F3E130-1ABC-4865-95B2-7FF667B6AAD6}"/>
          </ac:cxnSpMkLst>
        </pc:cxnChg>
        <pc:cxnChg chg="mod topLvl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67" creationId="{4682A115-C0A0-4019-9B00-0A2DCAD636EA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75" creationId="{DA509BBB-3F97-46B6-A21B-8A4F4EDFF5B2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7" creationId="{43B8754C-A1F1-4BDA-A11F-2670A186EC44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78" creationId="{F33782A8-44C0-48EE-9FC0-FE938BB1ADE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0" creationId="{FA7C6A2B-1F42-4FD9-98C7-5E9151A4C341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1" creationId="{5DFEEA9A-E1D7-42D8-909A-7FF7EE151E88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3" creationId="{6FA16EBD-29F2-476B-BCED-C951FF95B67E}"/>
          </ac:cxnSpMkLst>
        </pc:cxnChg>
        <pc:cxnChg chg="mod">
          <ac:chgData name="Timo Mühlhaus" userId="1b6b3aba618dadac" providerId="LiveId" clId="{0650BC4A-570C-4918-B7F2-B6B3A55D36EB}" dt="2020-09-19T15:29:00.722" v="3057" actId="165"/>
          <ac:cxnSpMkLst>
            <pc:docMk/>
            <pc:sldMk cId="2226398919" sldId="517"/>
            <ac:cxnSpMk id="184" creationId="{FEAAAF01-FCA3-4601-9715-B519D01F04E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5" creationId="{0EC10936-1A49-4019-BF64-E269DBE69060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88" creationId="{853A64A6-823D-4E1F-86F4-02373943A671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1" creationId="{7E78CBB2-BF72-4BD4-969A-E136B5201F74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6" creationId="{09BEBCB1-1E94-439D-B398-C008E907648D}"/>
          </ac:cxnSpMkLst>
        </pc:cxnChg>
        <pc:cxnChg chg="mod">
          <ac:chgData name="Timo Mühlhaus" userId="1b6b3aba618dadac" providerId="LiveId" clId="{0650BC4A-570C-4918-B7F2-B6B3A55D36EB}" dt="2020-09-18T15:22:08.811" v="1090" actId="1076"/>
          <ac:cxnSpMkLst>
            <pc:docMk/>
            <pc:sldMk cId="2226398919" sldId="517"/>
            <ac:cxnSpMk id="197" creationId="{B5E2705C-1650-4EB5-B9AA-958BE4E3513A}"/>
          </ac:cxnSpMkLst>
        </pc:cxn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2347394911" sldId="518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347394911" sldId="518"/>
            <ac:spMk id="2" creationId="{874438BF-191B-4EE1-AF94-D555A8DD1D1B}"/>
          </ac:spMkLst>
        </pc:spChg>
      </pc:sldChg>
      <pc:sldChg chg="addSp delSp modSp mod ord">
        <pc:chgData name="Timo Mühlhaus" userId="1b6b3aba618dadac" providerId="LiveId" clId="{0650BC4A-570C-4918-B7F2-B6B3A55D36EB}" dt="2020-09-19T15:22:45.926" v="3052" actId="1035"/>
        <pc:sldMkLst>
          <pc:docMk/>
          <pc:sldMk cId="3088830816" sldId="521"/>
        </pc:sldMkLst>
        <pc:spChg chg="mod">
          <ac:chgData name="Timo Mühlhaus" userId="1b6b3aba618dadac" providerId="LiveId" clId="{0650BC4A-570C-4918-B7F2-B6B3A55D36EB}" dt="2020-09-18T16:34:57.737" v="1246" actId="20577"/>
          <ac:spMkLst>
            <pc:docMk/>
            <pc:sldMk cId="3088830816" sldId="521"/>
            <ac:spMk id="2" creationId="{7399E08E-D823-4A9A-8B73-40A3B49BA31F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" creationId="{8F385947-76EE-4433-AEBB-CE4740EF0976}"/>
          </ac:spMkLst>
        </pc:spChg>
        <pc:spChg chg="add del mod ord">
          <ac:chgData name="Timo Mühlhaus" userId="1b6b3aba618dadac" providerId="LiveId" clId="{0650BC4A-570C-4918-B7F2-B6B3A55D36EB}" dt="2020-09-18T16:22:13.041" v="1110" actId="478"/>
          <ac:spMkLst>
            <pc:docMk/>
            <pc:sldMk cId="3088830816" sldId="521"/>
            <ac:spMk id="5" creationId="{9B4CCDBD-C679-4A86-897D-B6826BFDFE74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" creationId="{C1EF6A49-5D89-4025-9E4B-29E7CD422696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" creationId="{CEFD73AB-8A61-4FAA-BBB3-DA9589AA72A6}"/>
          </ac:spMkLst>
        </pc:spChg>
        <pc:spChg chg="add del mod ord">
          <ac:chgData name="Timo Mühlhaus" userId="1b6b3aba618dadac" providerId="LiveId" clId="{0650BC4A-570C-4918-B7F2-B6B3A55D36EB}" dt="2020-09-18T16:28:07.285" v="1140" actId="478"/>
          <ac:spMkLst>
            <pc:docMk/>
            <pc:sldMk cId="3088830816" sldId="521"/>
            <ac:spMk id="9" creationId="{CBFBBEDA-1BB5-4273-BA07-196DB1AAC55D}"/>
          </ac:spMkLst>
        </pc:spChg>
        <pc:spChg chg="add mod or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11" creationId="{70EE187E-10FB-4F68-8F32-E4D1A1CEE391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19" creationId="{6FDD2C8C-C84D-4D57-8FEA-8F8731919D2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0" creationId="{B130AA5A-9CD7-478A-BF35-5D5B2BADD967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8T16:21:28.263" v="1104" actId="478"/>
          <ac:spMkLst>
            <pc:docMk/>
            <pc:sldMk cId="3088830816" sldId="521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59" creationId="{33DA4D80-0715-44E1-BB8F-4C50FF329D53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1" creationId="{83DB6CFE-89FC-430C-9B8D-ABC7A452DAC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67" creationId="{95FB7DC0-F5BB-475E-A2B3-B1DFE5F7E72B}"/>
          </ac:spMkLst>
        </pc:spChg>
        <pc:spChg chg="del">
          <ac:chgData name="Timo Mühlhaus" userId="1b6b3aba618dadac" providerId="LiveId" clId="{0650BC4A-570C-4918-B7F2-B6B3A55D36EB}" dt="2020-09-18T16:22:20.749" v="1111" actId="478"/>
          <ac:spMkLst>
            <pc:docMk/>
            <pc:sldMk cId="3088830816" sldId="521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3" creationId="{71683AD3-9E2E-46E7-92CC-8F04C8D93F2E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76" creationId="{C5CE3D0E-31F8-403B-B5DD-AF4D6C2AA1AD}"/>
          </ac:spMkLst>
        </pc:spChg>
        <pc:spChg chg="mod">
          <ac:chgData name="Timo Mühlhaus" userId="1b6b3aba618dadac" providerId="LiveId" clId="{0650BC4A-570C-4918-B7F2-B6B3A55D36EB}" dt="2020-09-18T16:21:19.118" v="1101" actId="165"/>
          <ac:spMkLst>
            <pc:docMk/>
            <pc:sldMk cId="3088830816" sldId="521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2" creationId="{35A00428-014F-4544-B3D5-BD45D9FFF56D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3" creationId="{C696F1C9-8448-4FEE-820C-828D176D8C89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4" creationId="{D9D330DF-5E47-4D05-99F6-B73CB996199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7" creationId="{51043EA5-B6BF-4BAF-883E-96B867DD9E96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8" creationId="{5F60F608-D067-46D8-BE2B-8878F25414E0}"/>
          </ac:spMkLst>
        </pc:spChg>
        <pc:spChg chg="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89" creationId="{81BC2D00-80BF-4F0C-938D-7E343E2A7935}"/>
          </ac:spMkLst>
        </pc:spChg>
        <pc:spChg chg="add mod">
          <ac:chgData name="Timo Mühlhaus" userId="1b6b3aba618dadac" providerId="LiveId" clId="{0650BC4A-570C-4918-B7F2-B6B3A55D36EB}" dt="2020-09-19T15:22:45.926" v="3052" actId="1035"/>
          <ac:spMkLst>
            <pc:docMk/>
            <pc:sldMk cId="3088830816" sldId="521"/>
            <ac:spMk id="92" creationId="{B9DD28FC-A110-4B8A-B247-30EA00889EBE}"/>
          </ac:spMkLst>
        </pc:spChg>
        <pc:grpChg chg="add del 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4" creationId="{95E5AEC9-A757-4770-8152-6754DFA71E88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8" creationId="{04FCF95B-9B7D-499F-9177-E7383C46E6CB}"/>
          </ac:grpSpMkLst>
        </pc:grpChg>
        <pc:grpChg chg="del mod topLvl">
          <ac:chgData name="Timo Mühlhaus" userId="1b6b3aba618dadac" providerId="LiveId" clId="{0650BC4A-570C-4918-B7F2-B6B3A55D36EB}" dt="2020-09-18T16:21:21.499" v="1102" actId="478"/>
          <ac:grpSpMkLst>
            <pc:docMk/>
            <pc:sldMk cId="3088830816" sldId="521"/>
            <ac:grpSpMk id="22" creationId="{A3B83FBE-1E60-4BDA-B917-8366B2635A0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8T16:21:19.118" v="1101" actId="165"/>
          <ac:grpSpMkLst>
            <pc:docMk/>
            <pc:sldMk cId="3088830816" sldId="521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8" creationId="{5C18B97C-D948-47E6-BC5F-51096CFA22CA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49" creationId="{9D6F1ABF-CFA7-490E-90BC-049CABA78131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1" creationId="{D71AEC3C-A6C2-4F61-99B3-47D5B530E23C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3" creationId="{70ACBEB3-3E56-4BED-9546-1255F3A76772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5" creationId="{247DFC20-E2C9-4A34-A8A6-BD3D6CEBC7B0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7" creationId="{225E6AE8-556A-4401-AC32-A5C6CF92B8A8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58" creationId="{1120BD00-52FF-4921-96F0-D8847F7C626F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68" creationId="{25BADBEB-EFA4-4059-B1D4-8895F12A9703}"/>
          </ac:grpSpMkLst>
        </pc:grpChg>
        <pc:grpChg chg="del mod topLvl">
          <ac:chgData name="Timo Mühlhaus" userId="1b6b3aba618dadac" providerId="LiveId" clId="{0650BC4A-570C-4918-B7F2-B6B3A55D36EB}" dt="2020-09-18T16:21:25.700" v="1103" actId="478"/>
          <ac:grpSpMkLst>
            <pc:docMk/>
            <pc:sldMk cId="3088830816" sldId="521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5:22:45.926" v="3052" actId="1035"/>
          <ac:grpSpMkLst>
            <pc:docMk/>
            <pc:sldMk cId="3088830816" sldId="521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8T16:22:20.749" v="1111" actId="478"/>
          <ac:grpSpMkLst>
            <pc:docMk/>
            <pc:sldMk cId="3088830816" sldId="521"/>
            <ac:grpSpMk id="77" creationId="{ECD78924-2493-4B23-B6CD-8BF7C72E4A11}"/>
          </ac:grpSpMkLst>
        </pc:grp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8T16:21:19.118" v="1101" actId="165"/>
          <ac:picMkLst>
            <pc:docMk/>
            <pc:sldMk cId="3088830816" sldId="521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5:22:45.926" v="3052" actId="1035"/>
          <ac:picMkLst>
            <pc:docMk/>
            <pc:sldMk cId="3088830816" sldId="521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8T16:21:21.499" v="1102" actId="478"/>
          <ac:cxnSpMkLst>
            <pc:docMk/>
            <pc:sldMk cId="3088830816" sldId="521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8T16:21:19.118" v="1101" actId="165"/>
          <ac:cxnSpMkLst>
            <pc:docMk/>
            <pc:sldMk cId="3088830816" sldId="521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3" creationId="{212347D3-E711-4748-B00F-24B33394C9F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65" creationId="{2889D93A-52E4-4B23-B89B-94873B3AA0E3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4" creationId="{50F5EF05-2235-4EC3-83AE-1AAD4A416357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75" creationId="{B60D430F-7325-4984-8DA9-315E079F028E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0" creationId="{AB0C933A-AAE2-440A-8E10-92E399155CDA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1" creationId="{E66EB18C-1EC2-4A21-B432-1C2525DF3E2F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5" creationId="{32166DC2-E69F-4EAC-95BB-9D2EC72AFEA1}"/>
          </ac:cxnSpMkLst>
        </pc:cxnChg>
        <pc:cxnChg chg="mod">
          <ac:chgData name="Timo Mühlhaus" userId="1b6b3aba618dadac" providerId="LiveId" clId="{0650BC4A-570C-4918-B7F2-B6B3A55D36EB}" dt="2020-09-19T15:22:45.926" v="3052" actId="1035"/>
          <ac:cxnSpMkLst>
            <pc:docMk/>
            <pc:sldMk cId="3088830816" sldId="521"/>
            <ac:cxnSpMk id="86" creationId="{67BBE09F-B923-4D64-8DB2-9993B5661FA8}"/>
          </ac:cxnSpMkLst>
        </pc:cxnChg>
      </pc:sldChg>
      <pc:sldChg chg="modSp ord">
        <pc:chgData name="Timo Mühlhaus" userId="1b6b3aba618dadac" providerId="LiveId" clId="{0650BC4A-570C-4918-B7F2-B6B3A55D36EB}" dt="2020-09-19T10:26:51.581" v="1663"/>
        <pc:sldMkLst>
          <pc:docMk/>
          <pc:sldMk cId="4200268708" sldId="52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00268708" sldId="522"/>
            <ac:spMk id="150" creationId="{51CDA56C-F865-4730-978C-8CCB0BAF6A4A}"/>
          </ac:spMkLst>
        </pc:spChg>
      </pc:sldChg>
      <pc:sldChg chg="modSp mod">
        <pc:chgData name="Timo Mühlhaus" userId="1b6b3aba618dadac" providerId="LiveId" clId="{0650BC4A-570C-4918-B7F2-B6B3A55D36EB}" dt="2020-09-20T16:02:17.950" v="4160" actId="1076"/>
        <pc:sldMkLst>
          <pc:docMk/>
          <pc:sldMk cId="937581977" sldId="52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937581977" sldId="523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6:02:17.950" v="4160" actId="1076"/>
          <ac:spMkLst>
            <pc:docMk/>
            <pc:sldMk cId="937581977" sldId="523"/>
            <ac:spMk id="233" creationId="{814C66DE-B870-48F7-92D7-C6AB19E3B733}"/>
          </ac:spMkLst>
        </pc:spChg>
      </pc:sldChg>
      <pc:sldChg chg="addSp modSp mod ord delCm">
        <pc:chgData name="Timo Mühlhaus" userId="1b6b3aba618dadac" providerId="LiveId" clId="{0650BC4A-570C-4918-B7F2-B6B3A55D36EB}" dt="2020-09-19T15:36:12.615" v="3234" actId="1592"/>
        <pc:sldMkLst>
          <pc:docMk/>
          <pc:sldMk cId="3170677561" sldId="526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170677561" sldId="526"/>
            <ac:spMk id="2" creationId="{987E6AC4-F01B-4047-93A1-4FC576DEA04E}"/>
          </ac:spMkLst>
        </pc:spChg>
        <pc:spChg chg="mod">
          <ac:chgData name="Timo Mühlhaus" userId="1b6b3aba618dadac" providerId="LiveId" clId="{0650BC4A-570C-4918-B7F2-B6B3A55D36EB}" dt="2020-09-19T15:36:06.337" v="3233"/>
          <ac:spMkLst>
            <pc:docMk/>
            <pc:sldMk cId="3170677561" sldId="526"/>
            <ac:spMk id="106" creationId="{0818479C-7493-47CD-B236-5E4A2C1075DA}"/>
          </ac:spMkLst>
        </pc:spChg>
        <pc:grpChg chg="add 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" creationId="{CFAAC2AA-D13A-4439-A731-67B5D87EF88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2" creationId="{16D6FAB6-3130-40CA-8825-61BC98AC434E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33" creationId="{93C3F99B-01B7-4F3F-B47B-8781ED604B41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61" creationId="{620ACFE3-6FEB-442E-A840-0709DBD0BA1A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93" creationId="{10D099AF-528C-4ECD-ACEE-14C2CB56F4C7}"/>
          </ac:grpSpMkLst>
        </pc:grpChg>
        <pc:grpChg chg="mod">
          <ac:chgData name="Timo Mühlhaus" userId="1b6b3aba618dadac" providerId="LiveId" clId="{0650BC4A-570C-4918-B7F2-B6B3A55D36EB}" dt="2020-09-18T15:58:10.358" v="1091" actId="164"/>
          <ac:grpSpMkLst>
            <pc:docMk/>
            <pc:sldMk cId="3170677561" sldId="526"/>
            <ac:grpSpMk id="128" creationId="{A578443C-777D-4063-8CE2-3F0E095ED8F1}"/>
          </ac:grpSpMkLst>
        </pc:grp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2" creationId="{12BBE55E-7162-45CF-996C-33F89638ADA3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4" creationId="{8F8849C2-40F0-4F81-954C-15F773C49C3B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7" creationId="{40A2AC18-2E51-4A7A-B331-24CDD07FD804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8" creationId="{77B4175B-C12F-492D-834B-F655FE6BA6D2}"/>
          </ac:cxnSpMkLst>
        </pc:cxnChg>
        <pc:cxnChg chg="mod">
          <ac:chgData name="Timo Mühlhaus" userId="1b6b3aba618dadac" providerId="LiveId" clId="{0650BC4A-570C-4918-B7F2-B6B3A55D36EB}" dt="2020-09-18T15:58:10.358" v="1091" actId="164"/>
          <ac:cxnSpMkLst>
            <pc:docMk/>
            <pc:sldMk cId="3170677561" sldId="526"/>
            <ac:cxnSpMk id="119" creationId="{9779F13D-C68D-40F0-8914-44F0FD8EEACE}"/>
          </ac:cxnSpMkLst>
        </pc:cxnChg>
      </pc:sldChg>
      <pc:sldChg chg="addSp delSp modSp del mod ord">
        <pc:chgData name="Timo Mühlhaus" userId="1b6b3aba618dadac" providerId="LiveId" clId="{0650BC4A-570C-4918-B7F2-B6B3A55D36EB}" dt="2020-09-19T11:52:44.685" v="1932" actId="2696"/>
        <pc:sldMkLst>
          <pc:docMk/>
          <pc:sldMk cId="856165104" sldId="527"/>
        </pc:sldMkLst>
        <pc:spChg chg="mod">
          <ac:chgData name="Timo Mühlhaus" userId="1b6b3aba618dadac" providerId="LiveId" clId="{0650BC4A-570C-4918-B7F2-B6B3A55D36EB}" dt="2020-09-18T08:15:57.952" v="672" actId="313"/>
          <ac:spMkLst>
            <pc:docMk/>
            <pc:sldMk cId="856165104" sldId="527"/>
            <ac:spMk id="2" creationId="{61BE7022-3F68-4A2C-BEFE-0D41595846D8}"/>
          </ac:spMkLst>
        </pc:spChg>
        <pc:spChg chg="add del mod">
          <ac:chgData name="Timo Mühlhaus" userId="1b6b3aba618dadac" providerId="LiveId" clId="{0650BC4A-570C-4918-B7F2-B6B3A55D36EB}" dt="2020-09-18T08:09:27.313" v="446" actId="478"/>
          <ac:spMkLst>
            <pc:docMk/>
            <pc:sldMk cId="856165104" sldId="527"/>
            <ac:spMk id="4" creationId="{8210A128-72C7-47C4-BD91-F1756CD4260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5" creationId="{98FB0358-AD1B-4F1C-AF8E-EC2ED6C6008C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1" creationId="{E0C47487-2A08-4989-95CB-99C0D6EA376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" creationId="{0A31E61D-F163-4D4C-B3B8-F00CF7EB56E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" creationId="{EBFA752C-D7CD-4BCE-B820-C0C7914FB83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" creationId="{1769A156-F5FE-4852-9BBD-F6B46BEDA53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" creationId="{2D39CD99-A1B0-45C2-9EF5-AD10714B216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7" creationId="{9C9F0DE4-8FA5-44A7-A7AE-147C14B6DD3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0" creationId="{74ECA5BC-5310-4DBB-9177-38ACFB2D1C5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2" creationId="{46AFA62B-C8B3-4A9F-9ACF-156005457411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4" creationId="{3300416C-75BA-4BFD-8BE7-2B036C2D97E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6" creationId="{76DAC988-DA17-4E31-A38F-3378F880D1E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98" creationId="{95125910-4207-4F6E-A728-F38EB281C072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02" creationId="{073619AB-EBE5-4762-B91A-51419A2CBA3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0" creationId="{1C087572-8D59-47EE-B0E6-60BA6AA2D98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3" creationId="{9A1F687B-AEE0-4ACB-AC41-B4C3778751B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4" creationId="{B6746D08-2245-4E29-AA39-6C50912E9073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5" creationId="{ED6351AD-00BC-4FA0-806A-2D4D290C147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6" creationId="{59AA59AB-293F-489D-AB6C-90A79C4CCD9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8" creationId="{010DC5D5-3191-44F4-99B0-BBF670CB43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19" creationId="{52453FA0-DD24-4005-BE7A-3A210C290FFC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0" creationId="{3198943C-9697-4CC0-8BB0-DB05A4A5118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1" creationId="{D4BD7D73-FD68-43A7-A18C-C8E916A4FB25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2" creationId="{9C6F8024-B42A-45B6-B651-A1DC5CA47C3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3" creationId="{013412C6-3032-4DB7-8571-2F88EC5255F8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4" creationId="{1AB6DD09-055B-4F7C-BAAC-9BA14188CB29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6" creationId="{098C4169-4767-4390-9939-E80EA7474DC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7" creationId="{703DA261-A0C7-433E-95EE-2A7AB8F3A28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8" creationId="{91B43D97-4A7D-472B-8B49-74FE48629B6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29" creationId="{7E7AAA20-5B02-43B1-A856-2612E0C50A7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0" creationId="{1CC99879-E5FA-4B50-B8F2-CF64D0DBD47E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1" creationId="{92FF5A14-23D8-4DCE-BAE9-73F24B43124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2" creationId="{C4718878-F999-46B3-9523-AF1A5CDAEA9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4" creationId="{644E0E4E-0955-41B6-983C-EC4E64AC38A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6" creationId="{AEBBFA09-83D5-4E4A-986F-73B4F15E311B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37" creationId="{2DC86AF3-D623-493B-A305-A3AE85563672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38" creationId="{94616C7B-9C18-4D65-BEB3-562EF5E9FA71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0" creationId="{EC409EB2-D556-4220-B266-2D48B76C777F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1" creationId="{E37F8453-F606-44E8-9B92-88C216B47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3" creationId="{17E6F619-9F5B-40B4-9724-0F66DBE0C627}"/>
          </ac:spMkLst>
        </pc:spChg>
        <pc:spChg chg="add del mod">
          <ac:chgData name="Timo Mühlhaus" userId="1b6b3aba618dadac" providerId="LiveId" clId="{0650BC4A-570C-4918-B7F2-B6B3A55D36EB}" dt="2020-09-18T08:15:22.088" v="641"/>
          <ac:spMkLst>
            <pc:docMk/>
            <pc:sldMk cId="856165104" sldId="527"/>
            <ac:spMk id="144" creationId="{2E7E8F29-D8D5-4465-B50F-99AEBB4F2910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5" creationId="{C0AE8E8E-0FCA-45FB-860D-28AF6C4AE39A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48" creationId="{2FEA5B30-5DE5-4016-B518-B7FA5DD7023D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2" creationId="{E200F2BA-65FF-4A3B-B057-8D7AA35C5507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4" creationId="{15B5805A-7703-48B1-B192-846135526016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55" creationId="{0B6961D9-3E05-4742-9624-354B8DD37284}"/>
          </ac:spMkLst>
        </pc:spChg>
        <pc:spChg chg="mod">
          <ac:chgData name="Timo Mühlhaus" userId="1b6b3aba618dadac" providerId="LiveId" clId="{0650BC4A-570C-4918-B7F2-B6B3A55D36EB}" dt="2020-09-18T08:15:45.207" v="646" actId="1076"/>
          <ac:spMkLst>
            <pc:docMk/>
            <pc:sldMk cId="856165104" sldId="527"/>
            <ac:spMk id="165" creationId="{6FFEA7D6-9ECC-40E9-9370-541FFD274224}"/>
          </ac:spMkLst>
        </pc:spChg>
        <pc:grpChg chg="add 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" creationId="{048EB726-8784-4624-B41C-2BA8F87A2F16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6" creationId="{30B7F77D-4924-4C33-A51C-8C517BAD49F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" creationId="{A6BD2B03-F68E-4ED8-A5C4-6EC2B9567233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8" creationId="{E101C439-C1B8-47E4-8B69-881D327E8B28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29" creationId="{89D2A87E-40D2-4EF7-83C9-03CE00426AE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0" creationId="{75F1B82E-8869-4037-B917-F5A17E1119D4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31" creationId="{0C161793-E4CD-43C9-9D62-FD1A8AA533DF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01" creationId="{2AAC0758-E2AE-4817-AA16-859412051011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1" creationId="{C84834CB-A42D-48C9-AE66-D24B4944BDFD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17" creationId="{D4A65476-6252-48C6-9920-C4E0847FAC05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25" creationId="{3A639E2C-33F8-47E2-B2FC-1ED71B9BD73B}"/>
          </ac:grpSpMkLst>
        </pc:grpChg>
        <pc:grpChg chg="mod">
          <ac:chgData name="Timo Mühlhaus" userId="1b6b3aba618dadac" providerId="LiveId" clId="{0650BC4A-570C-4918-B7F2-B6B3A55D36EB}" dt="2020-09-18T08:15:45.207" v="646" actId="1076"/>
          <ac:grpSpMkLst>
            <pc:docMk/>
            <pc:sldMk cId="856165104" sldId="527"/>
            <ac:grpSpMk id="142" creationId="{EE42EE0C-51FE-45A2-9A2C-AB8230580C5B}"/>
          </ac:grpSpMkLst>
        </pc:grp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9" creationId="{753B9219-EC7F-4261-834A-D1F3D3B42DFD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39" creationId="{C9FBE1FD-6363-4A63-B54F-201786FD47B1}"/>
          </ac:picMkLst>
        </pc:picChg>
        <pc:picChg chg="mod">
          <ac:chgData name="Timo Mühlhaus" userId="1b6b3aba618dadac" providerId="LiveId" clId="{0650BC4A-570C-4918-B7F2-B6B3A55D36EB}" dt="2020-09-18T08:15:45.207" v="646" actId="1076"/>
          <ac:picMkLst>
            <pc:docMk/>
            <pc:sldMk cId="856165104" sldId="527"/>
            <ac:picMk id="170" creationId="{4531275A-7D1D-475F-A46C-3943B9B6D222}"/>
          </ac:picMkLst>
        </pc:picChg>
        <pc:cxnChg chg="add del mod">
          <ac:chgData name="Timo Mühlhaus" userId="1b6b3aba618dadac" providerId="LiveId" clId="{0650BC4A-570C-4918-B7F2-B6B3A55D36EB}" dt="2020-09-18T08:09:12.321" v="439" actId="478"/>
          <ac:cxnSpMkLst>
            <pc:docMk/>
            <pc:sldMk cId="856165104" sldId="527"/>
            <ac:cxnSpMk id="8" creationId="{865E18D0-526A-4FE5-A461-5AF42EDDA468}"/>
          </ac:cxnSpMkLst>
        </pc:cxnChg>
        <pc:cxnChg chg="add del mod">
          <ac:chgData name="Timo Mühlhaus" userId="1b6b3aba618dadac" providerId="LiveId" clId="{0650BC4A-570C-4918-B7F2-B6B3A55D36EB}" dt="2020-09-18T08:14:42.557" v="638" actId="478"/>
          <ac:cxnSpMkLst>
            <pc:docMk/>
            <pc:sldMk cId="856165104" sldId="527"/>
            <ac:cxnSpMk id="18" creationId="{D3E9950E-BB30-41F8-960B-597C91AA57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2" creationId="{40238936-7C14-41F8-9E75-BF561979C44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3" creationId="{C2B55B5E-3902-458A-A68D-B30AAED034C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4" creationId="{53A1C4A0-5E85-4D15-858F-44D5CD412031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5" creationId="{CE85A196-5A49-45F5-AD0B-A87F4E719A0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6" creationId="{31FCB755-E998-4D73-93B8-28036796DC0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7" creationId="{14B80715-420F-4570-91F0-D8593DCE29F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8" creationId="{3C3C4018-6F2D-4BA4-B7C5-B6A97D53821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39" creationId="{6784D10C-384D-4D04-9B74-C675556F31C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0" creationId="{F501A94F-0DBD-435C-B9D6-3592C8EDEF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1" creationId="{A826FE75-48C2-4285-845F-4FA7D224D138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2" creationId="{0EB6F85E-EDDC-46C6-9C7D-AE87C745D21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3" creationId="{67FDD525-2659-4B46-B82B-EE8DFE33A48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4" creationId="{4BFDB92C-9F47-407D-80D9-CCF716678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5" creationId="{A63A547E-E59A-4CF3-8BA4-6DF26B31817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6" creationId="{D0F12F41-7DDB-4765-B198-9BFFD5DD74F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7" creationId="{C4D8DC85-AC47-4EF0-8226-93F53F44741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8" creationId="{E624C4F1-C0C5-43EE-8FB8-F7E587F5DA9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49" creationId="{4E3E6155-CDA8-41F8-B6A9-85B8CC79962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0" creationId="{615F8C9D-A059-4DC6-BB2F-CD7B20BEE48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1" creationId="{DC51CA98-51A5-42E9-8EE3-FEE16DFA5DA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2" creationId="{D11DCC7C-C4F8-4B39-932F-F33879B470A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3" creationId="{0FC35A45-F6D7-4C14-9283-72E6DFAB1E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4" creationId="{B0936B02-8B40-4C38-A5C8-D96D57EBE7A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5" creationId="{BA2195F6-D2FD-4947-A24F-AF43524B019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6" creationId="{DDB4BD10-84A6-4DF8-806B-DCDC6AD859B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7" creationId="{45247CB2-6EB9-47E5-AC5A-4069B5383F2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8" creationId="{99F3FC97-255B-438A-BA90-F94EFC8DED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59" creationId="{F023F03F-9C6B-443D-9471-1EDDC45A599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0" creationId="{8A01CD0D-5528-405C-B1AD-45152AFBF73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1" creationId="{A4400727-0932-4B33-A3C8-4959ED0506F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2" creationId="{58B83E03-B874-43D6-867F-EAB3CB27B4F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3" creationId="{0DCB1D25-549B-4CEC-AFC1-01B243E4A10C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4" creationId="{9C5FE2F0-4AEC-40C2-8F52-EBA8DEA8DFC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5" creationId="{474C21A5-D9C2-4119-A27B-1D33AD02E3C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6" creationId="{7FB5AEA3-E8DA-4575-80DC-AF4D6D1C798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7" creationId="{F0ED6449-2DB7-4C53-B1CB-B706FCE41FE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8" creationId="{CFA9D2A4-CAAA-4EC0-A2B3-413F3805180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69" creationId="{30B3A734-21C8-4076-8B68-6898F61D2C7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0" creationId="{15EBE4CC-C2AF-4901-BC52-4B6AC4CED7C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1" creationId="{B11B51E2-E6C5-4D9A-A007-6DD9904EE30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2" creationId="{180722AD-61AC-494E-8CD4-D212D58CC77E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3" creationId="{AEACDE74-2BB5-4BCD-8A3A-38FC3B6F044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4" creationId="{88CFB9EA-364A-4C9B-9890-3B9AAEDE2AB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5" creationId="{69A3C5DC-B901-46F0-9A47-B6176AE6C727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6" creationId="{8EE2699A-65C3-4A10-B92F-9A17E63BDB7D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7" creationId="{F8AED053-3F11-486A-896A-AE66C218B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8" creationId="{1497E0FC-BB93-488D-B0C6-A4E2C655773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79" creationId="{BBB3749F-DAF9-4CD0-A606-19467458BA4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0" creationId="{491F58FA-7429-4AC8-ADB2-EBCFC359C4B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1" creationId="{178D5E2E-9D4C-4214-A004-7A5D73A4363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2" creationId="{A11619A6-B17D-44BA-843A-E8A3E1A39A25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3" creationId="{A584D564-DD44-425E-B410-215D5BC8F843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4" creationId="{BBE423E6-F1FC-45BD-8A48-2F0DF357779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5" creationId="{342EF3C2-8204-4764-83D5-ABF7C09A29B2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6" creationId="{6DC5A010-A169-4577-856B-F70B09B7DED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87" creationId="{9814369D-3FE9-404E-8403-A49C9C3A0080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3" creationId="{2EDDBC7C-4438-429D-BDB6-E2CF82CDA1BF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4" creationId="{7EC8003C-27C2-420A-9E15-329A6A79F4CB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5" creationId="{94663BA0-2F7C-46AB-A716-A536C7E96D56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6" creationId="{DD169547-A9B4-4F01-8E6D-B1CBD95D98E4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7" creationId="{68035BAE-F0A7-4A69-AFD0-48AE6BAA5EEA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8" creationId="{A9A4DB15-0BED-4950-A26F-F123E1398A19}"/>
          </ac:cxnSpMkLst>
        </pc:cxnChg>
        <pc:cxnChg chg="mod">
          <ac:chgData name="Timo Mühlhaus" userId="1b6b3aba618dadac" providerId="LiveId" clId="{0650BC4A-570C-4918-B7F2-B6B3A55D36EB}" dt="2020-09-18T08:15:45.207" v="646" actId="1076"/>
          <ac:cxnSpMkLst>
            <pc:docMk/>
            <pc:sldMk cId="856165104" sldId="527"/>
            <ac:cxnSpMk id="109" creationId="{A9BC49F4-14D4-4170-9D8C-FD9A6054C100}"/>
          </ac:cxnSpMkLst>
        </pc:cxnChg>
      </pc:sldChg>
      <pc:sldChg chg="addSp delSp modSp mod ord">
        <pc:chgData name="Timo Mühlhaus" userId="1b6b3aba618dadac" providerId="LiveId" clId="{0650BC4A-570C-4918-B7F2-B6B3A55D36EB}" dt="2020-09-19T12:25:27.586" v="2015" actId="14100"/>
        <pc:sldMkLst>
          <pc:docMk/>
          <pc:sldMk cId="3672062225" sldId="529"/>
        </pc:sldMkLst>
        <pc:spChg chg="mod">
          <ac:chgData name="Timo Mühlhaus" userId="1b6b3aba618dadac" providerId="LiveId" clId="{0650BC4A-570C-4918-B7F2-B6B3A55D36EB}" dt="2020-09-18T08:30:27.426" v="716" actId="313"/>
          <ac:spMkLst>
            <pc:docMk/>
            <pc:sldMk cId="3672062225" sldId="529"/>
            <ac:spMk id="2" creationId="{A2B3D6AF-F1FC-42C6-B998-A17B1147336D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5" creationId="{B728DA70-B481-49B3-90F1-0643AFB58B4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" creationId="{7AD23E2D-DB58-461B-B818-E3B0AD97701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" creationId="{D095E3F5-355F-4214-8935-E3EA2A87EE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" creationId="{6E5629C2-BC0E-4756-98C4-2578621EF9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" creationId="{83E5B628-55B4-423F-BE24-D859117579D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" creationId="{CE73BE09-DED9-40A7-8600-795A32320C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4" creationId="{866920E9-9094-4226-A400-694983304F4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7" creationId="{C602507E-AEA5-471C-A271-DC6089EDD6B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0" creationId="{59F39116-514C-41B2-8861-52E2BA0F66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3" creationId="{F2D0DCE6-4B39-4A8F-8800-AEA00D6CB5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4" creationId="{55F1A542-1CEF-4133-BBA1-01AE2C1FF32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8" creationId="{EDCF0CB8-2824-48F4-A37C-E5B816098CA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29" creationId="{B7166859-A2E3-4EAC-8E94-A4CF078E8FB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1" creationId="{052DCE77-E669-45A5-9D94-B318E3FB907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2" creationId="{866B5276-79BD-47F2-B265-F043AB9A061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3" creationId="{5EEBAA06-B0E5-4FF0-BF17-7F52C98A827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4" creationId="{3399E46E-379E-4C33-A529-6469071B927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5" creationId="{C296CE5E-8E15-4411-9AA6-3DD566643D3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6" creationId="{E2F0E044-75AB-4C58-AF58-5F12AC1F934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7" creationId="{DF5C8DA9-8192-4B9F-BB52-60C1B5E51CF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38" creationId="{7E06755B-31D7-4950-9429-0A9E76E2C4E1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73" creationId="{12AFBACE-9B52-454D-96DE-B249AFE4FD2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6" creationId="{814CE697-3C5D-4F4F-AE39-EBA68EF1F89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7" creationId="{079670F9-9845-400C-9967-B00F1067F83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8" creationId="{5CDD4643-214E-4959-B420-3E059632561E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79" creationId="{448D254F-CC0C-49CC-801A-68E6BA205AA2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0" creationId="{2BBB9256-BFA7-442E-873F-07B3E8CD40F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1" creationId="{C8CFD5D3-B410-4E73-85C0-F6C8FBB4AAD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2" creationId="{F37387E8-AACA-4B87-8C5D-E6A5693427AA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83" creationId="{2216761E-6DCE-45F0-8389-9A4B264C360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4" creationId="{EB0EE593-8687-42AE-9534-72982C72D3F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5" creationId="{4D793944-1D5A-408C-BE6D-CDF0B150E29F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6" creationId="{3F270E55-0EB8-4926-9EFC-291A8FC199A4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7" creationId="{0318EE34-C21F-49FD-9329-8186F40BBED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8" creationId="{397DCF1F-5B11-4C98-B534-665E72AE4D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89" creationId="{885C7F40-BEF2-474A-93DE-07675CDB0E95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0" creationId="{7E305F8F-60CE-4597-9104-8079C5AF87A9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1" creationId="{8B611511-CC36-4E25-86CB-AE984C0C9E2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2" creationId="{C761D96F-A0B4-456F-9471-CD1BAF9DED84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3" creationId="{9E5B160D-F8B1-4B44-A9C9-513B52BD62F7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94" creationId="{AA7DB6D0-EF09-450E-905E-0B45E5DE5C4D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8" creationId="{7A14C599-CCE3-41C1-8987-CD48B1817EC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99" creationId="{938510C6-CF01-44D1-9239-1C7A311F7766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2" creationId="{C9306FC7-395B-4208-AAB8-D8395BB563B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3" creationId="{D77166E0-352C-4DC3-BE71-696890E1AF7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4" creationId="{3729A3E2-D431-4A92-9C7F-2FCE5475D45F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5" creationId="{A9631BA1-FF4A-4296-A80A-C7C22FFA047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07" creationId="{99758C52-87B8-44F1-B789-CF62F803D600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8" creationId="{2EEBC1DB-2BF1-4D27-AA76-B4E38131146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4" creationId="{46579D50-068B-4A09-870B-08306399F543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18" creationId="{10C89C26-C467-419E-A675-1AE9E8DEF3DC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1" creationId="{C8463D67-0805-4085-86C4-073931023FC9}"/>
          </ac:spMkLst>
        </pc:spChg>
        <pc:spChg chg="mod">
          <ac:chgData name="Timo Mühlhaus" userId="1b6b3aba618dadac" providerId="LiveId" clId="{0650BC4A-570C-4918-B7F2-B6B3A55D36EB}" dt="2020-09-19T11:54:00.081" v="1943" actId="1076"/>
          <ac:spMkLst>
            <pc:docMk/>
            <pc:sldMk cId="3672062225" sldId="52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3" creationId="{AE59F834-B67C-4887-949D-3A7AAA0E0A0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4" creationId="{72C00BD0-B8D6-4C2D-ABC9-72167D1723F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7" creationId="{5A12C8B1-8B94-477B-9116-38CD93C1EC3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8" creationId="{8DE86AEC-43CD-4FE2-927C-9560393C383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29" creationId="{4AE9C986-44FA-41DD-9911-7052DAA66C4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0" creationId="{D535F265-AFEE-412B-BEA5-E6AF6FD8A8E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1" creationId="{AE0634A0-36F7-4F60-B201-EAF39413C2B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2" creationId="{613570E9-F51E-4330-BD9A-9101766A2E9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3" creationId="{1230964B-C0DF-4EE1-B7F0-78B47866896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4" creationId="{C646A657-E258-418C-A088-8FF5E04ADB0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5" creationId="{15F87A1C-C550-4CE7-A6B2-34A2AB7ECDE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6" creationId="{D9F0CC9D-5C84-464C-885B-13681DC2935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7" creationId="{8F751280-F339-4BCE-B80C-5168AE9FCC2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8" creationId="{97CF0348-2805-4A69-8CA6-99BD0AC4D32C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39" creationId="{19BB883F-FC6C-4FD6-82CB-BB12502E7460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0" creationId="{871D6105-0F04-4EFD-86B4-63B79D0E1FAA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1" creationId="{A5C86C22-B01A-4859-A1D5-D071E3FA5A93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4" creationId="{AC437970-C137-45DA-9FCA-0D54C2AF42F7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5" creationId="{84E1771E-134B-47D3-8B08-7A33FC1B1722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6" creationId="{FBEF05CE-DEE4-4FF9-9AFB-F99A6AACC058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7" creationId="{26FF5A4B-7B18-4969-9917-7FB4CA04E3D1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49" creationId="{84E9D2CD-6B47-4434-B7F2-7E162DDF4EFE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157" creationId="{45AFD338-C3FF-4AC3-A7DC-ED31DD5AF936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8" creationId="{D3E13566-055D-4E30-A767-16B4142BF44B}"/>
          </ac:spMkLst>
        </pc:spChg>
        <pc:spChg chg="mod">
          <ac:chgData name="Timo Mühlhaus" userId="1b6b3aba618dadac" providerId="LiveId" clId="{0650BC4A-570C-4918-B7F2-B6B3A55D36EB}" dt="2020-09-18T07:37:05.127" v="406"/>
          <ac:spMkLst>
            <pc:docMk/>
            <pc:sldMk cId="3672062225" sldId="529"/>
            <ac:spMk id="219" creationId="{5F412B43-34AC-48F7-B3C8-AC0EC7DF39DE}"/>
          </ac:spMkLst>
        </pc:spChg>
        <pc:spChg chg="add mod">
          <ac:chgData name="Timo Mühlhaus" userId="1b6b3aba618dadac" providerId="LiveId" clId="{0650BC4A-570C-4918-B7F2-B6B3A55D36EB}" dt="2020-09-19T12:25:27.586" v="2015" actId="14100"/>
          <ac:spMkLst>
            <pc:docMk/>
            <pc:sldMk cId="3672062225" sldId="529"/>
            <ac:spMk id="220" creationId="{B97FFA56-18B6-4509-BF86-291B6E6698DD}"/>
          </ac:spMkLst>
        </pc:spChg>
        <pc:grpChg chg="add 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" creationId="{303EFC3D-8E2B-4CC7-8F54-5354CA286C2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" creationId="{F7FE15E4-2017-4073-8C66-FEE1DA1F914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3" creationId="{225A0345-BAE7-46E7-A289-C3C63DD5155F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30" creationId="{6CB43F77-E742-44B9-BC73-4AE034592E30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47" creationId="{F04A7935-A79C-46D9-8CDB-806B2728821D}"/>
          </ac:grpSpMkLst>
        </pc:grpChg>
        <pc:grpChg chg="add del mod">
          <ac:chgData name="Timo Mühlhaus" userId="1b6b3aba618dadac" providerId="LiveId" clId="{0650BC4A-570C-4918-B7F2-B6B3A55D36EB}" dt="2020-09-18T07:37:07.081" v="407" actId="478"/>
          <ac:grpSpMkLst>
            <pc:docMk/>
            <pc:sldMk cId="3672062225" sldId="529"/>
            <ac:grpSpMk id="71" creationId="{B3D91085-22A8-4602-B02A-202864CAA5EB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4" creationId="{58DCCD2C-3888-4DE0-9868-4E94DDE805CE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75" creationId="{CEF52D4A-DEE3-42F2-9F68-85A44E9ADDB8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97" creationId="{C8F45D56-A5A3-44F4-AB48-F8DF2343B11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0" creationId="{8183D739-0853-4097-B976-0B0357F88419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06" creationId="{75D36E5C-CB49-4520-831F-45DC9080E46C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16" creationId="{EACBCED3-AAAA-4B94-8A04-587B2306462D}"/>
          </ac:grpSpMkLst>
        </pc:grpChg>
        <pc:grpChg chg="mod">
          <ac:chgData name="Timo Mühlhaus" userId="1b6b3aba618dadac" providerId="LiveId" clId="{0650BC4A-570C-4918-B7F2-B6B3A55D36EB}" dt="2020-09-19T11:54:00.081" v="1943" actId="1076"/>
          <ac:grpSpMkLst>
            <pc:docMk/>
            <pc:sldMk cId="3672062225" sldId="529"/>
            <ac:grpSpMk id="120" creationId="{37FF3A5B-4F37-4E09-9615-F4056E8536BB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2" creationId="{F4F36C2F-C63E-4902-8E92-1AA8795D3AE1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3" creationId="{5D67FE3D-9073-4E7B-AC76-93E0085CA33D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48" creationId="{512C0E64-776A-4ADF-A72C-CD9637395FC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8" creationId="{AA0B09C8-6BD8-45D1-879E-D639020855E3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59" creationId="{0662A5F3-9473-435B-9137-F96C67E27F62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0" creationId="{8DFBD4DE-FE8D-4031-9D23-1AEA18EE0537}"/>
          </ac:grpSpMkLst>
        </pc:grpChg>
        <pc:grpChg chg="mod">
          <ac:chgData name="Timo Mühlhaus" userId="1b6b3aba618dadac" providerId="LiveId" clId="{0650BC4A-570C-4918-B7F2-B6B3A55D36EB}" dt="2020-09-18T07:37:05.127" v="406"/>
          <ac:grpSpMkLst>
            <pc:docMk/>
            <pc:sldMk cId="3672062225" sldId="529"/>
            <ac:grpSpMk id="161" creationId="{94CA3A8D-2577-48EA-8A54-E29BF0CB9AF8}"/>
          </ac:grpSpMkLst>
        </pc:grp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96" creationId="{16E2F9F7-8DB1-4719-A3AB-767B6239D734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9T11:54:00.081" v="1943" actId="1076"/>
          <ac:picMkLst>
            <pc:docMk/>
            <pc:sldMk cId="3672062225" sldId="529"/>
            <ac:picMk id="113" creationId="{130A48C4-44C5-4B83-B675-9E5DA98758E9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5" creationId="{FA075BB9-05BF-4D13-BDCA-E76E335725F6}"/>
          </ac:picMkLst>
        </pc:picChg>
        <pc:picChg chg="mod">
          <ac:chgData name="Timo Mühlhaus" userId="1b6b3aba618dadac" providerId="LiveId" clId="{0650BC4A-570C-4918-B7F2-B6B3A55D36EB}" dt="2020-09-18T07:37:05.127" v="406"/>
          <ac:picMkLst>
            <pc:docMk/>
            <pc:sldMk cId="3672062225" sldId="529"/>
            <ac:picMk id="126" creationId="{87B8020B-2FFF-4AC5-975A-7E0EE04AC44C}"/>
          </ac:picMkLst>
        </pc:pic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1" creationId="{01EC75B6-1E18-4431-AC07-060988273D9B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2" creationId="{E81A937C-7B38-4B0D-8E35-73D471D19532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6" creationId="{E87CA92A-47CD-4BFB-953E-8E025CFBB0A5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8" creationId="{3D53EF38-EE9C-4B1E-9610-D42787A187AF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19" creationId="{56A78813-EBAA-41DE-91CF-BF9FAD53E241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1" creationId="{6947DC9B-AB48-47A3-9DC7-B6032331C52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22" creationId="{DF359E10-8883-4180-96D7-160E85B663DC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63" creationId="{C62F3DCE-525E-4B0D-A98D-C455FB5DE089}"/>
          </ac:cxnSpMkLst>
        </pc:cxnChg>
        <pc:cxnChg chg="mod">
          <ac:chgData name="Timo Mühlhaus" userId="1b6b3aba618dadac" providerId="LiveId" clId="{0650BC4A-570C-4918-B7F2-B6B3A55D36EB}" dt="2020-09-19T11:54:00.081" v="1943" actId="1076"/>
          <ac:cxnSpMkLst>
            <pc:docMk/>
            <pc:sldMk cId="3672062225" sldId="52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0" creationId="{8137610B-69D0-411A-A87E-9097E99D2609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1" creationId="{6FB71C37-896D-40A9-B2D2-19271F8F07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2" creationId="{D076C427-2D58-4154-9C9F-83CC03CED4C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3" creationId="{F506CA21-3365-49DE-B636-DF19741A061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4" creationId="{BD79A563-883A-4B7D-8FBA-7033EC7D1F8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5" creationId="{9AD55AA2-EC92-437D-A108-4B2164B92F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56" creationId="{FACC7499-4FE2-4EFD-A155-9A25E00F383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2" creationId="{296F52BC-0CCA-4DC6-BA48-13BF68B382E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3" creationId="{C69EF9BE-1E18-4F5F-9529-72F10343237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4" creationId="{3FC831FE-1A54-4A56-9B01-83C10A8873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5" creationId="{BD0122EF-6105-4146-8712-6C3EDA8958F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6" creationId="{B9B25D10-7E9E-4463-BA32-F6A228ADC3C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7" creationId="{667A5D33-A171-4FF7-B2BD-AD56223A38D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8" creationId="{ECE7323A-83C3-4FEC-A7E2-5D708E14B9F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69" creationId="{F180CF9B-212E-452F-8B4F-E4053AC1F60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0" creationId="{0ADC57E8-F678-42FC-AF2A-234A943112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1" creationId="{5CEB78E3-5F34-49BB-AAFE-4843C786C68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2" creationId="{5BC52A63-0107-49C4-966D-6715259B05D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3" creationId="{7F1A747B-D6CF-4E1C-B885-46F7613E53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4" creationId="{B77061B3-6F75-4A1B-A029-DB931108FBC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5" creationId="{95F56A66-8FE2-46AD-9E70-B40CBB4E9F7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6" creationId="{845584C7-7EFB-4F34-A071-9AFC78356B8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7" creationId="{127E1596-F850-49A0-AABB-D0DB4021C3A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8" creationId="{513BAE97-08B0-4239-A0DC-EC427C495F3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79" creationId="{CF11F6DA-4F89-4CD3-B0EA-9F65D5656548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0" creationId="{DA25020E-9400-4317-8E57-9662AE388C6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1" creationId="{9B4C3337-083D-4024-9EA8-F4EE3E05472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2" creationId="{2D1294EC-69F5-41FA-BD00-41F3EC60E22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3" creationId="{405FD72A-FB1A-4D63-9540-816211F0E4B4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4" creationId="{C5CFEB65-241A-4E9C-8396-8DD463EF73A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5" creationId="{95DE60A4-75A8-4180-9F60-A30E574ECE4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6" creationId="{F43FF040-49C5-4C83-8AC9-A864287990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7" creationId="{ADE61E19-B5DE-4BF7-9ED3-39F8066B6FFE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8" creationId="{8A0CBA92-F789-4746-91C6-5CBC9351F8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89" creationId="{A60418BE-DF46-4819-B50E-50E6DD59B91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0" creationId="{E02A94BC-0C04-4D47-B97A-4F55EBA5BFC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1" creationId="{B3F91BEB-A9DF-4AB8-81AD-468E6F7028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2" creationId="{DD003A46-D5B5-4EBB-BAD8-165B655A74B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3" creationId="{382E2446-BD9E-431C-B62B-4E29B5F8BC2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4" creationId="{4A4335FA-F9A9-46B0-A70B-8A1441F624DB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5" creationId="{921F498A-939F-4FE5-B169-D4CE0D8BB6A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6" creationId="{6714F0D1-BA28-4BEC-B5C5-8E6F744331C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7" creationId="{94CD7B27-03E0-4A14-B9F6-50DAA9B31885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8" creationId="{F820B0BB-67B4-4330-9138-A62E1E28EBB1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199" creationId="{72118E37-2D2D-437A-9B05-989BF389C92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0" creationId="{BF57AC88-FFED-4DD6-99C0-DC237D36C1E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1" creationId="{88048DE7-F1A9-4617-B04D-CE37977E9DF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2" creationId="{CC24B1C1-B30C-4B49-BFBC-BB8D733A3523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3" creationId="{EC4E1386-EE3C-41D0-8789-96EB8B6F6C7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4" creationId="{5A6A458D-37B3-4BD2-A875-CF299D42C466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5" creationId="{8899EB7A-8F11-4799-A7FA-8E07C9C00FA7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6" creationId="{A9A10EF2-EEBA-4CE8-9667-06A61761662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7" creationId="{0FCD0C26-85DF-415D-8AEC-8EA694464582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8" creationId="{5D0A954C-C797-4EF8-B382-A16E5633253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09" creationId="{5D160824-911C-49A6-B709-C9DBF81CF44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0" creationId="{4EE03B5E-2A1D-496C-8F66-726B282A43F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1" creationId="{1CDF6F47-7A6A-428E-A61D-8895071309EA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2" creationId="{2F2C3E71-1B10-4720-89D3-BEE755BC2C6D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3" creationId="{EBDAB4CE-CE3B-4066-A807-E8DF7B7E72CF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4" creationId="{A03C8433-0E56-47DB-AA80-5CEEEDD6384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5" creationId="{AF0DFB14-25B5-4BB5-AEB4-95C122D2937C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6" creationId="{B258A563-DE36-46FD-B4F2-20E22936ED90}"/>
          </ac:cxnSpMkLst>
        </pc:cxnChg>
        <pc:cxnChg chg="mod">
          <ac:chgData name="Timo Mühlhaus" userId="1b6b3aba618dadac" providerId="LiveId" clId="{0650BC4A-570C-4918-B7F2-B6B3A55D36EB}" dt="2020-09-18T07:37:05.127" v="406"/>
          <ac:cxnSpMkLst>
            <pc:docMk/>
            <pc:sldMk cId="3672062225" sldId="529"/>
            <ac:cxnSpMk id="217" creationId="{07649E0E-5113-4EF3-8F65-F628D1BFAEE3}"/>
          </ac:cxnSpMkLst>
        </pc:cxnChg>
      </pc:sldChg>
      <pc:sldChg chg="modSp mod ord">
        <pc:chgData name="Timo Mühlhaus" userId="1b6b3aba618dadac" providerId="LiveId" clId="{0650BC4A-570C-4918-B7F2-B6B3A55D36EB}" dt="2020-09-19T12:25:44.244" v="2016" actId="403"/>
        <pc:sldMkLst>
          <pc:docMk/>
          <pc:sldMk cId="2036752745" sldId="530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036752745" sldId="530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2:25:44.244" v="2016" actId="403"/>
          <ac:spMkLst>
            <pc:docMk/>
            <pc:sldMk cId="2036752745" sldId="530"/>
            <ac:spMk id="246" creationId="{E3E2C1AC-F314-470F-AC22-7C32C3CDD4AB}"/>
          </ac:spMkLst>
        </pc:spChg>
      </pc:sldChg>
      <pc:sldChg chg="addSp delSp modSp mod ord delCm">
        <pc:chgData name="Timo Mühlhaus" userId="1b6b3aba618dadac" providerId="LiveId" clId="{0650BC4A-570C-4918-B7F2-B6B3A55D36EB}" dt="2020-09-19T16:28:54.105" v="3452" actId="27636"/>
        <pc:sldMkLst>
          <pc:docMk/>
          <pc:sldMk cId="1823276327" sldId="531"/>
        </pc:sldMkLst>
        <pc:spChg chg="mod">
          <ac:chgData name="Timo Mühlhaus" userId="1b6b3aba618dadac" providerId="LiveId" clId="{0650BC4A-570C-4918-B7F2-B6B3A55D36EB}" dt="2020-09-19T13:05:38.877" v="2286" actId="14100"/>
          <ac:spMkLst>
            <pc:docMk/>
            <pc:sldMk cId="1823276327" sldId="531"/>
            <ac:spMk id="2" creationId="{00000000-0000-0000-0000-000000000000}"/>
          </ac:spMkLst>
        </pc:spChg>
        <pc:spChg chg="add mod">
          <ac:chgData name="Timo Mühlhaus" userId="1b6b3aba618dadac" providerId="LiveId" clId="{0650BC4A-570C-4918-B7F2-B6B3A55D36EB}" dt="2020-09-19T13:06:21.760" v="2292" actId="1076"/>
          <ac:spMkLst>
            <pc:docMk/>
            <pc:sldMk cId="1823276327" sldId="531"/>
            <ac:spMk id="4" creationId="{81DD6F36-1088-459B-BC0B-87B0A53A98A9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81" creationId="{D92A5A2C-9760-4776-A6E7-A6CE7F9D0E7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3" creationId="{B4DA6045-0BDA-4939-AC2E-0F2255AC8149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4" creationId="{70F0D041-AC01-4EAD-9263-49A2D2777F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5" creationId="{25A9AC6B-8011-4CB2-AB0E-A1C494B20F74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6" creationId="{B9EE4720-593E-4053-87AF-AEC9C8457765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7" creationId="{AB2F2200-D813-4CFF-9CE0-72BA3A454016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8" creationId="{838E95AD-C6BE-40E0-9707-EF25B3975D20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09" creationId="{E687976A-A87B-4A65-9A14-09197055CABB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210" creationId="{3FC92563-48D3-4213-9EC7-483D76EF1962}"/>
          </ac:spMkLst>
        </pc:spChg>
        <pc:spChg chg="add mod">
          <ac:chgData name="Timo Mühlhaus" userId="1b6b3aba618dadac" providerId="LiveId" clId="{0650BC4A-570C-4918-B7F2-B6B3A55D36EB}" dt="2020-09-19T13:06:26.749" v="2294" actId="1076"/>
          <ac:spMkLst>
            <pc:docMk/>
            <pc:sldMk cId="1823276327" sldId="531"/>
            <ac:spMk id="215" creationId="{BBE7126A-81FA-4C24-A231-519E4627207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7" creationId="{BACB83F3-ECB8-4470-9F5A-54036523EBA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8" creationId="{37832AAB-B2E9-4850-9485-5650C9603A4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19" creationId="{53B1F2F6-D54F-4C93-812E-F80C6D997E6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0" creationId="{CE84E4D6-BB00-4CA7-95DA-4E7C12B614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3" creationId="{F47FE38E-0085-4E59-8961-D055B40522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4" creationId="{52D0E342-677C-465E-9767-03737E71460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5" creationId="{42763FD0-2557-41C4-A25F-1AA332B84E7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6" creationId="{EA67DA30-75C1-4821-B0BA-627BDAE40A0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29" creationId="{748A0148-A937-40D9-B5F6-FD97D0C10DC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32" creationId="{903DF8B6-7B50-4DC4-8C3D-4BE1D681E3A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41" creationId="{41FBFCEB-4B4C-48E8-8F40-CECDB6A22780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3" creationId="{8DEB9098-DBA7-405A-8766-B303702F0F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58" creationId="{A5924A3D-2582-4816-9900-30A8FFAB76E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0" creationId="{4AEB6451-08AD-4ACD-9DF9-FD2C23140B5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1" creationId="{E0F2C6DC-3A36-408E-8709-EF25E4443A8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2" creationId="{2303F60D-47B4-4938-81B7-F48748F771C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3" creationId="{5A60DDA0-20EA-439A-9A60-0EEA61709B5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4" creationId="{E457C534-39AF-45C0-A51C-576B4C8C0C7F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365" creationId="{8C3E99C5-EE2B-40AE-83AD-9484C03B2E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3" creationId="{E674E2E3-4523-43CC-8970-823E0C30910F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4" creationId="{F334EA98-188B-481E-A765-8161E32772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5" creationId="{F50D6E0B-B926-4BA2-8EFE-2759C8BC7D7E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6" creationId="{23FA1382-4FB2-413D-AFFD-39BF2CB4DCC2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7" creationId="{1BBD981F-C11D-4D3B-9E2D-D5208139D96A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8" creationId="{A2A95688-3CE7-4AD3-9C99-A983069666BC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79" creationId="{4A0B25CB-0D57-4B79-B27B-62BCD365EB1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1" creationId="{0C9008DE-79AB-45E4-82DB-BD0F1CA1580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2" creationId="{DA2FD97E-1FC2-4EE9-951C-E140BC5EC3E1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3" creationId="{5480382B-E000-4092-92F0-6653705B4EC8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4" creationId="{6E6B5B41-B5A7-4444-9697-4243DDDF6970}"/>
          </ac:spMkLst>
        </pc:spChg>
        <pc:spChg chg="mod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5" creationId="{11D51401-B77B-473C-90AF-C1AC604E2C69}"/>
          </ac:spMkLst>
        </pc:spChg>
        <pc:spChg chg="mod topLvl">
          <ac:chgData name="Timo Mühlhaus" userId="1b6b3aba618dadac" providerId="LiveId" clId="{0650BC4A-570C-4918-B7F2-B6B3A55D36EB}" dt="2020-09-19T15:50:28.222" v="3318" actId="165"/>
          <ac:spMkLst>
            <pc:docMk/>
            <pc:sldMk cId="1823276327" sldId="531"/>
            <ac:spMk id="486" creationId="{33CAEBF3-3747-4FDD-9680-CF02DEEC34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7" creationId="{ECD255A5-DD16-4A4A-A03C-99991BCE29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489" creationId="{C5BAFAD3-403E-4157-AEA7-1A512BA897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3" creationId="{E42D64A4-7028-4B73-AC00-AE8E8EF18EA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4" creationId="{BEDF83FD-9A06-47F3-B222-FF50A217A7D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06" creationId="{729096AF-6224-4124-9074-E39DB73CDC9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2" creationId="{6AB4D0F0-E956-44F4-A13F-2355FD7A39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5" creationId="{0AE71C09-4768-4805-B9B6-0327FA054BF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6" creationId="{B7BCF3DA-5D35-4A9B-9F59-686897E62F4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7" creationId="{F6E0446D-3C77-4C4C-86B1-5DFB17BA745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8" creationId="{3E50B998-704A-46FE-A0A7-BFC713C56A8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19" creationId="{7361E177-BC1A-407B-A8BD-28147E0A019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0" creationId="{834A7CDB-374D-493F-814C-6A282499DE21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22" creationId="{9228C0B9-9581-4133-8F54-D72D8C5578C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3" creationId="{1642F401-7BDC-4265-AF11-1217CC2687F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4" creationId="{5E21F93F-9D98-442D-B592-A0002DA70A5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6" creationId="{08A7BECC-D511-43E0-9557-80A0FF61287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7" creationId="{C3A58D4E-4911-4A97-B372-D0CB3DC2AC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8" creationId="{37EE5343-903A-406A-BD38-CA3D5EAE3F1C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39" creationId="{A2D85AA0-99E1-49E3-9399-C9326B125482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1" creationId="{8331461C-5C33-4C0B-A5D2-B5707807D018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544" creationId="{FB052955-06F0-49CC-9401-AB39E1ED165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5" creationId="{5CDA4060-E76D-49FC-AD89-4BEF38E9255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6" creationId="{66672FCB-9E3C-4482-AB5F-72C8BAAA3EDD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8" creationId="{98E5E2C3-9EB8-43F6-AA49-1E8EE36D1DE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09" creationId="{FDD288EE-4E85-4918-AA14-26DCA0991EB6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0" creationId="{292BFBA2-04E3-4CF6-930A-ED137C329485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1" creationId="{2FB15CE0-CF33-4C6D-8A4E-9CC73F5ED76C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2" creationId="{DEA18A8C-F0CE-4645-BBF1-146E630EEB73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3" creationId="{87971762-230C-4417-8750-FEBCCC186EFA}"/>
          </ac:spMkLst>
        </pc:spChg>
        <pc:spChg chg="mod topLvl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14" creationId="{37645D6A-BAA4-4612-A744-53212F22552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58" creationId="{6AF7A48B-7CCB-4E17-9DDF-673851F0CA1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2" creationId="{75961A0B-367E-431C-ADE8-D655BDF6DAD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3" creationId="{978248A2-130A-40C4-8863-C7EE8C74823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4" creationId="{91F0C450-B15A-45E6-A623-23688286DDE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6" creationId="{0FAC20B2-F4F6-4F05-A40E-C6439B9DA89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7" creationId="{6A00C73B-DF83-493E-8B1E-6C036F095E24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8" creationId="{930147C7-1BAC-4AD8-954A-B603B99C06F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69" creationId="{5D3B7A92-5423-4839-A6B3-6D5282ADB04A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3" creationId="{5580317B-53F2-4FA4-955F-AEA05896DBC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4" creationId="{931947AD-8288-4831-B973-6FD3A772BF4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5" creationId="{7B11CB2A-AC83-4540-AF0E-662F5731B4A9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7" creationId="{85962103-6397-46A8-8FB9-9B760D296AB1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8" creationId="{F9B7AFB7-BE30-43B5-A951-81059C8157FB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79" creationId="{F64722A1-D5DA-4F98-86F8-890198CB6DE6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0" creationId="{887ABBBB-12EB-4F79-A52B-B67CFD1D9EF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4" creationId="{221D8761-CC66-4CCC-968B-7DA370ECEAED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5" creationId="{570B02F3-7E96-4D51-90CD-6BA75A040AA5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6" creationId="{8A9AD55D-530E-4E1D-9992-A2A621509E0E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8" creationId="{BE55BE85-8E1A-4AAB-A83F-EFFC66B294E3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89" creationId="{848173AF-E411-480C-A84E-6938614ABD2F}"/>
          </ac:spMkLst>
        </pc:spChg>
        <pc:spChg chg="mod">
          <ac:chgData name="Timo Mühlhaus" userId="1b6b3aba618dadac" providerId="LiveId" clId="{0650BC4A-570C-4918-B7F2-B6B3A55D36EB}" dt="2020-09-19T13:30:46.883" v="2380" actId="165"/>
          <ac:spMkLst>
            <pc:docMk/>
            <pc:sldMk cId="1823276327" sldId="531"/>
            <ac:spMk id="690" creationId="{83B2499D-A800-4592-8EB3-20E88594DB64}"/>
          </ac:spMkLst>
        </pc:spChg>
        <pc:spChg chg="mod">
          <ac:chgData name="Timo Mühlhaus" userId="1b6b3aba618dadac" providerId="LiveId" clId="{0650BC4A-570C-4918-B7F2-B6B3A55D36EB}" dt="2020-09-19T16:28:54.105" v="3452" actId="27636"/>
          <ac:spMkLst>
            <pc:docMk/>
            <pc:sldMk cId="1823276327" sldId="531"/>
            <ac:spMk id="691" creationId="{01A9B872-82B5-44F1-AA2B-0ED4F9E47B0C}"/>
          </ac:spMkLst>
        </pc:spChg>
        <pc:grpChg chg="add del 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" creationId="{9C6DE7B4-BBDB-47C5-BE0E-B1048762D9EE}"/>
          </ac:grpSpMkLst>
        </pc:grpChg>
        <pc:grpChg chg="del">
          <ac:chgData name="Timo Mühlhaus" userId="1b6b3aba618dadac" providerId="LiveId" clId="{0650BC4A-570C-4918-B7F2-B6B3A55D36EB}" dt="2020-09-18T15:01:07.642" v="1067" actId="165"/>
          <ac:grpSpMkLst>
            <pc:docMk/>
            <pc:sldMk cId="1823276327" sldId="531"/>
            <ac:grpSpMk id="88" creationId="{A4E60277-A7D4-4EE1-AC80-8161130C6F5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201" creationId="{9218D62E-DFD5-4349-80BF-0BBCD445D8D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0" creationId="{9614E20D-CC18-4691-818E-EB44AAF5FEA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1" creationId="{577ACCA9-6777-4C53-848C-ACF00661687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2" creationId="{FBE597C6-541D-4B26-80B7-74338BD76148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3" creationId="{517AE861-A3BD-41C7-B147-A6E16BD8BEA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4" creationId="{8BF1911C-5DDF-406D-BDA7-F20282DAFC3C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5" creationId="{23D26CBF-3168-43ED-87D7-31C4006D4D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16" creationId="{146A4354-7CAC-46D4-8679-D60E9E1F254F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59" creationId="{B7AD28EC-5037-4300-9343-87FB2838B71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0" creationId="{35AC7CDB-3E9B-4E01-8EC5-405A41CB3E48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371" creationId="{B5B21E2A-A9B8-427D-9B66-8F8CD22C8291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65" creationId="{552AD846-6CA5-4182-BBB4-1A7E07F90582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72" creationId="{039690DA-BA6A-4013-A08E-084A19F4BEA9}"/>
          </ac:grpSpMkLst>
        </pc:grpChg>
        <pc:grpChg chg="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0" creationId="{C19B837C-72DD-42A8-B536-EFCFBE5F7525}"/>
          </ac:grpSpMkLst>
        </pc:grpChg>
        <pc:grpChg chg="del mod topLvl">
          <ac:chgData name="Timo Mühlhaus" userId="1b6b3aba618dadac" providerId="LiveId" clId="{0650BC4A-570C-4918-B7F2-B6B3A55D36EB}" dt="2020-09-19T15:50:28.222" v="3318" actId="165"/>
          <ac:grpSpMkLst>
            <pc:docMk/>
            <pc:sldMk cId="1823276327" sldId="531"/>
            <ac:grpSpMk id="488" creationId="{3171B0D3-63CB-4CEE-89EF-2F6864BC9D97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2" creationId="{7B842497-329F-4678-8731-CF9D0C4C9AB6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495" creationId="{4902E47C-9788-49B8-AC91-CBD2D8888C4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07" creationId="{818A5F7C-7320-4ED3-AD38-073ED2BBE326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11" creationId="{AACF56BA-F1AB-4C1E-875B-576B1C793117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3" creationId="{482C9933-4879-42BC-9427-E3C190DEC50A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4" creationId="{AA6F2231-5E66-4C1D-8F97-560261C5EF0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25" creationId="{351956CC-28F6-4F79-A46F-A0B32BD59E0F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5" creationId="{4D384D62-1025-4CCE-B9E9-FB9A6189F665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6" creationId="{DE5B4FC4-2290-4790-9AF5-876ED5C6A78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7" creationId="{166C9233-6FBF-4CD3-9EE6-49CC768677D3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548" creationId="{7C180DAE-732E-4F51-8C5C-89F6AE1F3DC0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5" creationId="{BFC23BF8-00B4-473C-8027-A660830DF68E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6" creationId="{61F0861B-0886-4651-BE30-C040BE1B9CBD}"/>
          </ac:grpSpMkLst>
        </pc:grpChg>
        <pc:grpChg chg="mod topLvl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7" creationId="{C427780E-2D80-4206-9266-ED0D6E1AA1A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59" creationId="{4B2F8D1B-FE23-4913-BFF2-4B20D92E91FE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65" creationId="{F02C5759-A4E0-4160-8B37-50EF4CC2BAB1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0" creationId="{3323EEB0-BAB0-4E85-B609-96D9E8C3B3BD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76" creationId="{A1382280-355D-4F05-B41F-8B488DD645DB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1" creationId="{04979322-0A56-41F7-B7F1-77F5DF206D09}"/>
          </ac:grpSpMkLst>
        </pc:grpChg>
        <pc:grpChg chg="mod">
          <ac:chgData name="Timo Mühlhaus" userId="1b6b3aba618dadac" providerId="LiveId" clId="{0650BC4A-570C-4918-B7F2-B6B3A55D36EB}" dt="2020-09-19T13:30:46.883" v="2380" actId="165"/>
          <ac:grpSpMkLst>
            <pc:docMk/>
            <pc:sldMk cId="1823276327" sldId="531"/>
            <ac:grpSpMk id="687" creationId="{25191D42-0635-40F9-8625-753789E8A962}"/>
          </ac:grpSpMkLst>
        </pc:grp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4" creationId="{27EFD562-A06E-4B1D-B156-FD08971BE94D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58" creationId="{5893796D-4EA5-40C6-9F60-A947C0A58AD4}"/>
          </ac:picMkLst>
        </pc:picChg>
        <pc:picChg chg="mod">
          <ac:chgData name="Timo Mühlhaus" userId="1b6b3aba618dadac" providerId="LiveId" clId="{0650BC4A-570C-4918-B7F2-B6B3A55D36EB}" dt="2020-09-19T15:50:28.222" v="3318" actId="165"/>
          <ac:picMkLst>
            <pc:docMk/>
            <pc:sldMk cId="1823276327" sldId="531"/>
            <ac:picMk id="464" creationId="{BDBD7450-758B-4D5E-9C28-708FA6BA8663}"/>
          </ac:picMkLst>
        </pc:picChg>
        <pc:picChg chg="mod topLvl">
          <ac:chgData name="Timo Mühlhaus" userId="1b6b3aba618dadac" providerId="LiveId" clId="{0650BC4A-570C-4918-B7F2-B6B3A55D36EB}" dt="2020-09-19T13:30:46.883" v="2380" actId="165"/>
          <ac:picMkLst>
            <pc:docMk/>
            <pc:sldMk cId="1823276327" sldId="531"/>
            <ac:picMk id="526" creationId="{E2C13522-A23C-410F-B4C8-B9D18589D86E}"/>
          </ac:picMkLst>
        </pc:pic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1" creationId="{76E9BF4F-79BC-4FA7-B39A-9EE289F3500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2" creationId="{4C206198-7CC5-49A8-B114-A501D27E6FC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7" creationId="{F4379B79-4099-4CAF-B076-D14A299317E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28" creationId="{2587BA1F-568C-4B01-A549-CCC74B381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0" creationId="{D55CE675-2C77-4828-ACA8-8D7F7CC92B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1" creationId="{2CD78471-DBA9-4B02-93FF-D28A4FF378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3" creationId="{F660AB84-99C5-40B0-BC5F-D366FF5AA531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334" creationId="{C940A8D6-181A-4CDC-9DD2-7803CFB817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8" creationId="{6D1EA4A0-3C1F-4C1D-A2B4-FF40B444D4B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09" creationId="{21970523-8346-4B43-9DCE-3465BE6A714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3" creationId="{B7156C67-0A3F-41B4-9E70-D310E6FDCC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14" creationId="{5EDF94D1-DB37-469C-BE5F-B4A2F6BA718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0" creationId="{09ECD818-2778-469B-ACF2-47A8F9C1EC3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2" creationId="{8DFCF369-28DB-47B8-8234-1A17D96CF18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49" creationId="{007558DA-5DE5-48B6-A13A-395240DC967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0" creationId="{ABF4C7B2-5AE3-4445-91EC-FCBD7E37B1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1" creationId="{551C0838-D59E-42FE-B612-F9A4D30E5F8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2" creationId="{C2F08BBF-B5AF-4C31-AB57-D676D36EB07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3" creationId="{8A943F9A-D8BB-4BA3-A6DD-C983F3493A6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4" creationId="{F96458E0-F619-419B-9B30-C6CAA66C69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5" creationId="{94695439-629B-4B2E-B201-9B7101FA322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6" creationId="{D83A193A-1C27-4D71-BC6B-4617CB8C553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7" creationId="{8F926949-CBCD-483D-BB29-8589C000798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8" creationId="{1CFB267D-F0EB-4204-896A-DEE36E8DBD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59" creationId="{774B7EF1-1098-4A51-9505-6637EF2307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0" creationId="{ED86916F-FBD0-4084-91F7-C37DDED172A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1" creationId="{FCE0D2C5-53D7-4B85-902C-3C69C2EE61E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2" creationId="{685CF8A2-FBE8-4CCD-B323-EB9B5065B9B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3" creationId="{02461327-970C-4015-BC7B-DBEA48F8924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4" creationId="{F70201E9-35B1-47A8-AC32-6D0CA26D822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5" creationId="{19768907-985F-49C0-961B-F231B340238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6" creationId="{C68C6267-8BDA-4F44-B5FC-B49576DA95D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7" creationId="{338A03F7-0B02-4F20-B803-93D251F2F7F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8" creationId="{BBA1C126-09C1-4C80-A7E6-2C5FD3A0337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69" creationId="{54B55B73-9E86-46ED-AA6F-A0940BE7C4D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0" creationId="{D14C74AB-2648-4F44-B495-7AC43D25B8B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1" creationId="{EDDA7787-9161-4C25-A857-8B1A9DE8C0C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2" creationId="{4D27D596-51BA-4ADF-A1BC-647225A7600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3" creationId="{D4DB2E9F-388B-43E7-BF6B-F87E406F4FB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4" creationId="{4EAB9D53-CBAE-4E54-9083-8B530E1C911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5" creationId="{8AAFE61A-5F3D-43B3-81BE-995AD36E80E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6" creationId="{95E30E1D-C0AB-4299-AAB9-F2F2E9B2B71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7" creationId="{786CCFDA-2B80-4A1E-93D4-11F9ACFEDDE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8" creationId="{05AF1A8E-3549-48FC-8C08-3C2C83620A5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79" creationId="{EF2B117D-E238-4CFE-A54E-3F74C203453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0" creationId="{88D902D8-A404-4645-8590-D8EA4783652B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1" creationId="{2157F7EE-6E8B-4874-B2B2-3D257F95FA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2" creationId="{7981942A-927D-450A-AD7A-3A54E8064D6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3" creationId="{C9127284-BAC5-4D5F-8F68-A41130FFB50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4" creationId="{D6EA7E6C-1122-411B-A0D6-B650A4F3F09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5" creationId="{83CFAE7F-36D1-4442-9CFA-BB7C36FC0B9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6" creationId="{2583AE38-CD69-496F-B436-F928B243719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7" creationId="{BAF97940-059D-46BF-B01D-7DC9127272A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8" creationId="{2B1115CA-8BFF-4BDA-A2F7-ABF27A57D13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89" creationId="{0E8C0C43-BB47-4721-A0F8-C795A33BDA3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0" creationId="{4CDB4D23-E2F1-4BE2-BB37-010527065613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1" creationId="{440569D4-E41C-4EBA-AD71-E5ACEDC5520C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2" creationId="{5C97A3EB-033D-4A75-AF49-4CAD7FB212C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3" creationId="{04BE2677-10FB-41B7-B3F3-B7F1E59C08B6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4" creationId="{3F16F115-0192-4EE8-8CD6-C316B5BF716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5" creationId="{FC30FAAD-82C3-4C15-B040-5886CD731BD8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6" creationId="{2C981EDD-8407-4809-923F-F841810962B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7" creationId="{9FF14EBD-8CF4-4DE3-BF5E-F689AAC08942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8" creationId="{08D779B1-94E4-4F42-99DB-3617FE1599BD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599" creationId="{ADD12738-B7A5-486B-A4DE-F161A0AE6EA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0" creationId="{EAFC5D16-CD07-4E00-BF9C-0F721AFD47E9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1" creationId="{0C9D057B-BD7E-43B9-BACC-3747E8E7D49E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2" creationId="{F85A4F45-73E8-45A1-9611-5863234E654A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3" creationId="{8384EDFC-433B-489A-BAC4-0F350CC9D5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04" creationId="{3DCFEB12-8489-48D7-8BC9-553B53F94F4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0" creationId="{5F1B2AF6-FE03-428C-BBEF-8D27E8C9AF15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61" creationId="{8EFE9C12-0D73-41E9-AA25-F71D583527A0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1" creationId="{D9D4B623-B19C-42D2-A9C0-3828823ACD87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72" creationId="{E4B23BE0-C85C-4B34-B6D4-4D27062F3FCF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2" creationId="{2AFDFB5A-CCAF-4861-98C0-D6227F39C734}"/>
          </ac:cxnSpMkLst>
        </pc:cxnChg>
        <pc:cxnChg chg="mod">
          <ac:chgData name="Timo Mühlhaus" userId="1b6b3aba618dadac" providerId="LiveId" clId="{0650BC4A-570C-4918-B7F2-B6B3A55D36EB}" dt="2020-09-19T13:30:46.883" v="2380" actId="165"/>
          <ac:cxnSpMkLst>
            <pc:docMk/>
            <pc:sldMk cId="1823276327" sldId="531"/>
            <ac:cxnSpMk id="683" creationId="{8E9F2636-4C79-4A4A-B194-F08BADDEBB64}"/>
          </ac:cxnSpMkLst>
        </pc:cxnChg>
      </pc:sldChg>
      <pc:sldChg chg="addSp delSp modSp mod">
        <pc:chgData name="Timo Mühlhaus" userId="1b6b3aba618dadac" providerId="LiveId" clId="{0650BC4A-570C-4918-B7F2-B6B3A55D36EB}" dt="2020-09-20T18:28:12.366" v="4184" actId="1076"/>
        <pc:sldMkLst>
          <pc:docMk/>
          <pc:sldMk cId="3660118366" sldId="532"/>
        </pc:sldMkLst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6" creationId="{C72F6A0A-95C7-4720-B0E2-2EC05D05FD46}"/>
          </ac:spMkLst>
        </pc:spChg>
        <pc:spChg chg="add mod">
          <ac:chgData name="Timo Mühlhaus" userId="1b6b3aba618dadac" providerId="LiveId" clId="{0650BC4A-570C-4918-B7F2-B6B3A55D36EB}" dt="2020-09-20T15:43:12.118" v="4060" actId="164"/>
          <ac:spMkLst>
            <pc:docMk/>
            <pc:sldMk cId="3660118366" sldId="532"/>
            <ac:spMk id="10" creationId="{E9417406-DCA7-4B11-8730-5AD3964B1E04}"/>
          </ac:spMkLst>
        </pc:spChg>
        <pc:spChg chg="mod">
          <ac:chgData name="Timo Mühlhaus" userId="1b6b3aba618dadac" providerId="LiveId" clId="{0650BC4A-570C-4918-B7F2-B6B3A55D36EB}" dt="2020-09-20T15:32:04.546" v="3878" actId="20577"/>
          <ac:spMkLst>
            <pc:docMk/>
            <pc:sldMk cId="3660118366" sldId="532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37:42.581" v="3950" actId="478"/>
          <ac:spMkLst>
            <pc:docMk/>
            <pc:sldMk cId="3660118366" sldId="532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43:48.643" v="4067"/>
          <ac:spMkLst>
            <pc:docMk/>
            <pc:sldMk cId="3660118366" sldId="532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41:05.140" v="4004" actId="14100"/>
          <ac:spMkLst>
            <pc:docMk/>
            <pc:sldMk cId="3660118366" sldId="532"/>
            <ac:spMk id="158" creationId="{0495AE25-BAE2-4BCD-A0BD-88E73DE6CDC0}"/>
          </ac:spMkLst>
        </pc:spChg>
        <pc:spChg chg="add mod">
          <ac:chgData name="Timo Mühlhaus" userId="1b6b3aba618dadac" providerId="LiveId" clId="{0650BC4A-570C-4918-B7F2-B6B3A55D36EB}" dt="2020-09-20T15:43:44.770" v="4065" actId="1076"/>
          <ac:spMkLst>
            <pc:docMk/>
            <pc:sldMk cId="3660118366" sldId="532"/>
            <ac:spMk id="160" creationId="{52C08A3F-619B-40A5-82A2-2E96B683A750}"/>
          </ac:spMkLst>
        </pc:spChg>
        <pc:spChg chg="add mod">
          <ac:chgData name="Timo Mühlhaus" userId="1b6b3aba618dadac" providerId="LiveId" clId="{0650BC4A-570C-4918-B7F2-B6B3A55D36EB}" dt="2020-09-20T15:37:54.178" v="3959" actId="20577"/>
          <ac:spMkLst>
            <pc:docMk/>
            <pc:sldMk cId="3660118366" sldId="532"/>
            <ac:spMk id="161" creationId="{15F87D3B-E5B0-46D3-9A78-2F8129E37A08}"/>
          </ac:spMkLst>
        </pc:spChg>
        <pc:spChg chg="add mod">
          <ac:chgData name="Timo Mühlhaus" userId="1b6b3aba618dadac" providerId="LiveId" clId="{0650BC4A-570C-4918-B7F2-B6B3A55D36EB}" dt="2020-09-20T18:28:12.366" v="4184" actId="1076"/>
          <ac:spMkLst>
            <pc:docMk/>
            <pc:sldMk cId="3660118366" sldId="532"/>
            <ac:spMk id="162" creationId="{D400EED0-3F1A-482E-B23A-0702123FF074}"/>
          </ac:spMkLst>
        </pc:spChg>
        <pc:spChg chg="add mod">
          <ac:chgData name="Timo Mühlhaus" userId="1b6b3aba618dadac" providerId="LiveId" clId="{0650BC4A-570C-4918-B7F2-B6B3A55D36EB}" dt="2020-09-20T15:41:43.263" v="4022" actId="1076"/>
          <ac:spMkLst>
            <pc:docMk/>
            <pc:sldMk cId="3660118366" sldId="532"/>
            <ac:spMk id="163" creationId="{29730B08-5B90-4F90-9F79-2DAD9369647A}"/>
          </ac:spMkLst>
        </pc:spChg>
        <pc:grpChg chg="add mod">
          <ac:chgData name="Timo Mühlhaus" userId="1b6b3aba618dadac" providerId="LiveId" clId="{0650BC4A-570C-4918-B7F2-B6B3A55D36EB}" dt="2020-09-20T15:43:14.161" v="4061" actId="1076"/>
          <ac:grpSpMkLst>
            <pc:docMk/>
            <pc:sldMk cId="3660118366" sldId="532"/>
            <ac:grpSpMk id="21" creationId="{4427C010-10E4-42A3-A8AD-EFB44D6B201F}"/>
          </ac:grpSpMkLst>
        </pc:grpChg>
      </pc:sldChg>
      <pc:sldChg chg="modSp delCm">
        <pc:chgData name="Timo Mühlhaus" userId="1b6b3aba618dadac" providerId="LiveId" clId="{0650BC4A-570C-4918-B7F2-B6B3A55D36EB}" dt="2020-09-20T15:47:52.921" v="4092" actId="1592"/>
        <pc:sldMkLst>
          <pc:docMk/>
          <pc:sldMk cId="2212530618" sldId="53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2212530618" sldId="533"/>
            <ac:spMk id="2" creationId="{50231580-D34F-45C4-944F-8403505827D8}"/>
          </ac:spMkLst>
        </pc:spChg>
      </pc:sldChg>
      <pc:sldChg chg="addSp delSp modSp mod delCm modNotesTx">
        <pc:chgData name="Timo Mühlhaus" userId="1b6b3aba618dadac" providerId="LiveId" clId="{0650BC4A-570C-4918-B7F2-B6B3A55D36EB}" dt="2020-09-20T15:50:41.456" v="4097" actId="1592"/>
        <pc:sldMkLst>
          <pc:docMk/>
          <pc:sldMk cId="1974375533" sldId="540"/>
        </pc:sldMkLst>
        <pc:spChg chg="mod">
          <ac:chgData name="Timo Mühlhaus" userId="1b6b3aba618dadac" providerId="LiveId" clId="{0650BC4A-570C-4918-B7F2-B6B3A55D36EB}" dt="2020-09-19T15:42:38.833" v="3240" actId="1076"/>
          <ac:spMkLst>
            <pc:docMk/>
            <pc:sldMk cId="1974375533" sldId="540"/>
            <ac:spMk id="33" creationId="{99C75391-07B4-465B-94DD-EC76649D568E}"/>
          </ac:spMkLst>
        </pc:spChg>
        <pc:spChg chg="mod">
          <ac:chgData name="Timo Mühlhaus" userId="1b6b3aba618dadac" providerId="LiveId" clId="{0650BC4A-570C-4918-B7F2-B6B3A55D36EB}" dt="2020-09-19T15:42:45.552" v="3241" actId="1076"/>
          <ac:spMkLst>
            <pc:docMk/>
            <pc:sldMk cId="1974375533" sldId="540"/>
            <ac:spMk id="34" creationId="{8211486F-43A9-4BF1-9AF5-2725CCCD771E}"/>
          </ac:spMkLst>
        </pc:spChg>
        <pc:spChg chg="mod">
          <ac:chgData name="Timo Mühlhaus" userId="1b6b3aba618dadac" providerId="LiveId" clId="{0650BC4A-570C-4918-B7F2-B6B3A55D36EB}" dt="2020-09-19T15:42:28.865" v="3238" actId="1076"/>
          <ac:spMkLst>
            <pc:docMk/>
            <pc:sldMk cId="1974375533" sldId="540"/>
            <ac:spMk id="35" creationId="{94B514BC-B104-4D8C-BBF7-2490C5610055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6" creationId="{0FC2E0AD-1DE2-41B5-B758-E195412CEE2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37" creationId="{2EE54519-3C2F-4099-A00C-03116EA0EE00}"/>
          </ac:spMkLst>
        </pc:spChg>
        <pc:spChg chg="mod">
          <ac:chgData name="Timo Mühlhaus" userId="1b6b3aba618dadac" providerId="LiveId" clId="{0650BC4A-570C-4918-B7F2-B6B3A55D36EB}" dt="2020-09-19T15:42:26.181" v="3237" actId="1076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974375533" sldId="540"/>
            <ac:spMk id="82" creationId="{43ED8CBA-107D-49F6-BD6A-5B7178227157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3" creationId="{F32EBA03-01DF-4605-8744-9907EAF7DFD8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4" creationId="{6E76E39A-16EA-464C-AF50-76B2B2096D9F}"/>
          </ac:spMkLst>
        </pc:spChg>
        <pc:spChg chg="add del mod">
          <ac:chgData name="Timo Mühlhaus" userId="1b6b3aba618dadac" providerId="LiveId" clId="{0650BC4A-570C-4918-B7F2-B6B3A55D36EB}" dt="2020-09-19T15:43:44.839" v="3260" actId="478"/>
          <ac:spMkLst>
            <pc:docMk/>
            <pc:sldMk cId="1974375533" sldId="540"/>
            <ac:spMk id="86" creationId="{732CED66-8952-49E2-9103-7314773DB53D}"/>
          </ac:spMkLst>
        </pc:spChg>
        <pc:spChg chg="mod">
          <ac:chgData name="Timo Mühlhaus" userId="1b6b3aba618dadac" providerId="LiveId" clId="{0650BC4A-570C-4918-B7F2-B6B3A55D36EB}" dt="2020-09-19T15:42:32.517" v="3239" actId="1076"/>
          <ac:spMkLst>
            <pc:docMk/>
            <pc:sldMk cId="1974375533" sldId="540"/>
            <ac:spMk id="156" creationId="{82DB868D-F433-40C2-98E6-66820AF712CF}"/>
          </ac:spMkLst>
        </pc:spChg>
        <pc:spChg chg="mod">
          <ac:chgData name="Timo Mühlhaus" userId="1b6b3aba618dadac" providerId="LiveId" clId="{0650BC4A-570C-4918-B7F2-B6B3A55D36EB}" dt="2020-09-19T15:42:20.854" v="3236" actId="403"/>
          <ac:spMkLst>
            <pc:docMk/>
            <pc:sldMk cId="1974375533" sldId="540"/>
            <ac:spMk id="158" creationId="{C51FC1F3-3B46-420C-B2AA-745F758309CA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200881360" sldId="541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200881360" sldId="541"/>
            <ac:spMk id="2" creationId="{0A6D070C-52A6-45EC-BF36-EDB66759F3CB}"/>
          </ac:spMkLst>
        </pc:spChg>
      </pc:sldChg>
      <pc:sldChg chg="modSp mod">
        <pc:chgData name="Timo Mühlhaus" userId="1b6b3aba618dadac" providerId="LiveId" clId="{0650BC4A-570C-4918-B7F2-B6B3A55D36EB}" dt="2020-09-18T16:02:11.294" v="1095" actId="20577"/>
        <pc:sldMkLst>
          <pc:docMk/>
          <pc:sldMk cId="469352381" sldId="542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69352381" sldId="542"/>
            <ac:spMk id="82" creationId="{43ED8CBA-107D-49F6-BD6A-5B7178227157}"/>
          </ac:spMkLst>
        </pc:spChg>
        <pc:spChg chg="mod">
          <ac:chgData name="Timo Mühlhaus" userId="1b6b3aba618dadac" providerId="LiveId" clId="{0650BC4A-570C-4918-B7F2-B6B3A55D36EB}" dt="2020-09-18T16:02:11.294" v="1095" actId="20577"/>
          <ac:spMkLst>
            <pc:docMk/>
            <pc:sldMk cId="469352381" sldId="542"/>
            <ac:spMk id="83" creationId="{DC752C2A-CA1D-4709-8635-B2B50218BB07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091926138" sldId="54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2" creationId="{DA8EEE9B-23F7-4B74-AE22-196C1D080129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091926138" sldId="544"/>
            <ac:spMk id="3" creationId="{4B0B86AF-1711-4A05-80C8-5B24BC5B11F0}"/>
          </ac:spMkLst>
        </pc:spChg>
      </pc:sldChg>
      <pc:sldChg chg="addSp delSp modSp add mod delCm modCm chgLayout">
        <pc:chgData name="Timo Mühlhaus" userId="1b6b3aba618dadac" providerId="LiveId" clId="{0650BC4A-570C-4918-B7F2-B6B3A55D36EB}" dt="2020-09-20T15:50:09.761" v="4094" actId="1592"/>
        <pc:sldMkLst>
          <pc:docMk/>
          <pc:sldMk cId="3322981495" sldId="544"/>
        </pc:sldMkLst>
        <pc:spChg chg="add mod ord">
          <ac:chgData name="Timo Mühlhaus" userId="1b6b3aba618dadac" providerId="LiveId" clId="{0650BC4A-570C-4918-B7F2-B6B3A55D36EB}" dt="2020-09-19T11:53:39.263" v="1939" actId="6549"/>
          <ac:spMkLst>
            <pc:docMk/>
            <pc:sldMk cId="3322981495" sldId="544"/>
            <ac:spMk id="2" creationId="{2716A453-2698-4DD5-9AE2-A2CC9AF7974E}"/>
          </ac:spMkLst>
        </pc:spChg>
        <pc:spChg chg="add del mod ord">
          <ac:chgData name="Timo Mühlhaus" userId="1b6b3aba618dadac" providerId="LiveId" clId="{0650BC4A-570C-4918-B7F2-B6B3A55D36EB}" dt="2020-09-19T11:53:10.906" v="1935" actId="478"/>
          <ac:spMkLst>
            <pc:docMk/>
            <pc:sldMk cId="3322981495" sldId="544"/>
            <ac:spMk id="3" creationId="{A6B222A2-35F0-4C41-AB05-9F4C424C9915}"/>
          </ac:spMkLst>
        </pc:spChg>
        <pc:grpChg chg="mod">
          <ac:chgData name="Timo Mühlhaus" userId="1b6b3aba618dadac" providerId="LiveId" clId="{0650BC4A-570C-4918-B7F2-B6B3A55D36EB}" dt="2020-09-19T11:53:45.123" v="1940" actId="1076"/>
          <ac:grpSpMkLst>
            <pc:docMk/>
            <pc:sldMk cId="3322981495" sldId="544"/>
            <ac:grpSpMk id="190" creationId="{CB5AEDDB-933E-4D11-90C0-12C15A878216}"/>
          </ac:grpSpMkLst>
        </pc:grpChg>
      </pc:sldChg>
      <pc:sldChg chg="addSp delSp modSp mod">
        <pc:chgData name="Timo Mühlhaus" userId="1b6b3aba618dadac" providerId="LiveId" clId="{0650BC4A-570C-4918-B7F2-B6B3A55D36EB}" dt="2020-09-19T13:01:48.518" v="2165" actId="20577"/>
        <pc:sldMkLst>
          <pc:docMk/>
          <pc:sldMk cId="1380823532" sldId="550"/>
        </pc:sldMkLst>
        <pc:spChg chg="mod">
          <ac:chgData name="Timo Mühlhaus" userId="1b6b3aba618dadac" providerId="LiveId" clId="{0650BC4A-570C-4918-B7F2-B6B3A55D36EB}" dt="2020-09-19T13:01:48.518" v="2165" actId="20577"/>
          <ac:spMkLst>
            <pc:docMk/>
            <pc:sldMk cId="1380823532" sldId="550"/>
            <ac:spMk id="3" creationId="{05B3F69F-DAA2-4E8C-A407-31F8C9754F4C}"/>
          </ac:spMkLst>
        </pc:spChg>
        <pc:spChg chg="mod">
          <ac:chgData name="Timo Mühlhaus" userId="1b6b3aba618dadac" providerId="LiveId" clId="{0650BC4A-570C-4918-B7F2-B6B3A55D36EB}" dt="2020-09-18T15:12:23.087" v="1068" actId="12"/>
          <ac:spMkLst>
            <pc:docMk/>
            <pc:sldMk cId="1380823532" sldId="550"/>
            <ac:spMk id="137" creationId="{925E0309-893E-4DBD-86BC-B657F449E315}"/>
          </ac:spMkLst>
        </pc:spChg>
        <pc:cxnChg chg="add del">
          <ac:chgData name="Timo Mühlhaus" userId="1b6b3aba618dadac" providerId="LiveId" clId="{0650BC4A-570C-4918-B7F2-B6B3A55D36EB}" dt="2020-09-18T15:12:31.388" v="1070" actId="478"/>
          <ac:cxnSpMkLst>
            <pc:docMk/>
            <pc:sldMk cId="1380823532" sldId="550"/>
            <ac:cxnSpMk id="10" creationId="{A9E52E99-F27A-4080-A3B4-144053842BB0}"/>
          </ac:cxnSpMkLst>
        </pc:cxnChg>
      </pc:sldChg>
      <pc:sldChg chg="addSp modSp mod">
        <pc:chgData name="Timo Mühlhaus" userId="1b6b3aba618dadac" providerId="LiveId" clId="{0650BC4A-570C-4918-B7F2-B6B3A55D36EB}" dt="2020-09-20T14:07:09.743" v="3722" actId="27636"/>
        <pc:sldMkLst>
          <pc:docMk/>
          <pc:sldMk cId="3071122155" sldId="553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Timo Mühlhaus" userId="1b6b3aba618dadac" providerId="LiveId" clId="{0650BC4A-570C-4918-B7F2-B6B3A55D36EB}" dt="2020-09-20T14:07:09.743" v="3722" actId="27636"/>
          <ac:spMkLst>
            <pc:docMk/>
            <pc:sldMk cId="3071122155" sldId="553"/>
            <ac:spMk id="3" creationId="{4E7B8E0C-BC23-4714-9604-6648BBA0ED81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5" creationId="{0A3BAE6A-41C4-4620-9D35-37683E10F0BA}"/>
          </ac:spMkLst>
        </pc:spChg>
        <pc:spChg chg="mod">
          <ac:chgData name="Timo Mühlhaus" userId="1b6b3aba618dadac" providerId="LiveId" clId="{0650BC4A-570C-4918-B7F2-B6B3A55D36EB}" dt="2020-09-20T14:06:01.474" v="3712"/>
          <ac:spMkLst>
            <pc:docMk/>
            <pc:sldMk cId="3071122155" sldId="553"/>
            <ac:spMk id="6" creationId="{C1CFF9FC-ADAD-4811-AD55-00B50E3C995D}"/>
          </ac:spMkLst>
        </pc:spChg>
        <pc:spChg chg="add">
          <ac:chgData name="Timo Mühlhaus" userId="1b6b3aba618dadac" providerId="LiveId" clId="{0650BC4A-570C-4918-B7F2-B6B3A55D36EB}" dt="2020-09-20T14:06:52.209" v="3715" actId="22"/>
          <ac:spMkLst>
            <pc:docMk/>
            <pc:sldMk cId="3071122155" sldId="553"/>
            <ac:spMk id="8" creationId="{5D3E441C-B38D-4144-95CA-229B836D1CD3}"/>
          </ac:spMkLst>
        </pc:spChg>
        <pc:grpChg chg="add mod">
          <ac:chgData name="Timo Mühlhaus" userId="1b6b3aba618dadac" providerId="LiveId" clId="{0650BC4A-570C-4918-B7F2-B6B3A55D36EB}" dt="2020-09-20T14:06:59.821" v="3716" actId="14100"/>
          <ac:grpSpMkLst>
            <pc:docMk/>
            <pc:sldMk cId="3071122155" sldId="553"/>
            <ac:grpSpMk id="4" creationId="{09C51DDC-94AA-4355-8CFD-50ECC3AE0700}"/>
          </ac:grpSpMkLst>
        </pc:grpChg>
      </pc:sldChg>
      <pc:sldChg chg="modSp del">
        <pc:chgData name="Timo Mühlhaus" userId="1b6b3aba618dadac" providerId="LiveId" clId="{0650BC4A-570C-4918-B7F2-B6B3A55D36EB}" dt="2020-09-20T15:51:22.244" v="4098" actId="47"/>
        <pc:sldMkLst>
          <pc:docMk/>
          <pc:sldMk cId="1507891514" sldId="55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507891514" sldId="554"/>
            <ac:spMk id="2" creationId="{2BF6D35B-9DEE-4B06-BAFB-65F127924AE3}"/>
          </ac:spMkLst>
        </pc:spChg>
      </pc:sldChg>
      <pc:sldChg chg="del">
        <pc:chgData name="Timo Mühlhaus" userId="1b6b3aba618dadac" providerId="LiveId" clId="{0650BC4A-570C-4918-B7F2-B6B3A55D36EB}" dt="2020-09-19T16:23:30.592" v="3392" actId="47"/>
        <pc:sldMkLst>
          <pc:docMk/>
          <pc:sldMk cId="2000191501" sldId="555"/>
        </pc:sldMkLst>
      </pc:sldChg>
      <pc:sldChg chg="addSp delSp modSp mod ord">
        <pc:chgData name="Timo Mühlhaus" userId="1b6b3aba618dadac" providerId="LiveId" clId="{0650BC4A-570C-4918-B7F2-B6B3A55D36EB}" dt="2020-09-20T15:11:11.182" v="3845" actId="22"/>
        <pc:sldMkLst>
          <pc:docMk/>
          <pc:sldMk cId="1061542890" sldId="556"/>
        </pc:sldMkLst>
        <pc:spChg chg="mod">
          <ac:chgData name="Timo Mühlhaus" userId="1b6b3aba618dadac" providerId="LiveId" clId="{0650BC4A-570C-4918-B7F2-B6B3A55D36EB}" dt="2020-09-20T14:50:56.788" v="3819" actId="14100"/>
          <ac:spMkLst>
            <pc:docMk/>
            <pc:sldMk cId="1061542890" sldId="556"/>
            <ac:spMk id="3" creationId="{05B3F69F-DAA2-4E8C-A407-31F8C9754F4C}"/>
          </ac:spMkLst>
        </pc:spChg>
        <pc:spChg chg="add mod ord topLvl">
          <ac:chgData name="Timo Mühlhaus" userId="1b6b3aba618dadac" providerId="LiveId" clId="{0650BC4A-570C-4918-B7F2-B6B3A55D36EB}" dt="2020-09-20T14:51:42.986" v="3826" actId="164"/>
          <ac:spMkLst>
            <pc:docMk/>
            <pc:sldMk cId="1061542890" sldId="556"/>
            <ac:spMk id="5" creationId="{A7C3E304-11CC-482D-8389-86DD282D660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7" creationId="{AA92125B-4A39-469B-9817-BCA7E0E6EFF5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8" creationId="{B973A88C-878F-4420-8780-D7419304D564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9" creationId="{556564F1-F040-4F56-8D31-D3B3D1AAE399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0" creationId="{85738F6F-7361-497D-BAC9-4F71FA5B9861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1" creationId="{8831565B-3136-44F9-AD12-61DA63B1CA02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2" creationId="{7ACEDD01-05DA-400B-9FF1-FF0D76F69CE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3" creationId="{19C303F0-5D10-40E7-8EB8-E25C783B9D4D}"/>
          </ac:spMkLst>
        </pc:spChg>
        <pc:spChg chg="mod">
          <ac:chgData name="Timo Mühlhaus" userId="1b6b3aba618dadac" providerId="LiveId" clId="{0650BC4A-570C-4918-B7F2-B6B3A55D36EB}" dt="2020-09-20T14:48:40.861" v="3800" actId="17032"/>
          <ac:spMkLst>
            <pc:docMk/>
            <pc:sldMk cId="1061542890" sldId="556"/>
            <ac:spMk id="14" creationId="{B2322B24-BF63-4757-8972-7424BB8459D8}"/>
          </ac:spMkLst>
        </pc:spChg>
        <pc:spChg chg="add mod ord">
          <ac:chgData name="Timo Mühlhaus" userId="1b6b3aba618dadac" providerId="LiveId" clId="{0650BC4A-570C-4918-B7F2-B6B3A55D36EB}" dt="2020-09-20T15:06:35.444" v="3842" actId="14100"/>
          <ac:spMkLst>
            <pc:docMk/>
            <pc:sldMk cId="1061542890" sldId="556"/>
            <ac:spMk id="16" creationId="{07C03A48-45EC-4BC2-B917-D7FD244756D5}"/>
          </ac:spMkLst>
        </pc:spChg>
        <pc:spChg chg="add">
          <ac:chgData name="Timo Mühlhaus" userId="1b6b3aba618dadac" providerId="LiveId" clId="{0650BC4A-570C-4918-B7F2-B6B3A55D36EB}" dt="2020-09-20T15:11:11.182" v="3845" actId="22"/>
          <ac:spMkLst>
            <pc:docMk/>
            <pc:sldMk cId="1061542890" sldId="556"/>
            <ac:spMk id="20" creationId="{5D506377-AFB4-44AC-B593-82E0F5A278C3}"/>
          </ac:spMkLst>
        </pc:spChg>
        <pc:spChg chg="mod">
          <ac:chgData name="Timo Mühlhaus" userId="1b6b3aba618dadac" providerId="LiveId" clId="{0650BC4A-570C-4918-B7F2-B6B3A55D36EB}" dt="2020-09-20T14:45:19.696" v="3764" actId="14100"/>
          <ac:spMkLst>
            <pc:docMk/>
            <pc:sldMk cId="1061542890" sldId="556"/>
            <ac:spMk id="32" creationId="{5A96D87E-7BA8-4E3D-9292-505FE2BB27A1}"/>
          </ac:spMkLst>
        </pc:spChg>
        <pc:spChg chg="mod">
          <ac:chgData name="Timo Mühlhaus" userId="1b6b3aba618dadac" providerId="LiveId" clId="{0650BC4A-570C-4918-B7F2-B6B3A55D36EB}" dt="2020-09-20T14:48:01.757" v="3795" actId="14100"/>
          <ac:spMkLst>
            <pc:docMk/>
            <pc:sldMk cId="1061542890" sldId="556"/>
            <ac:spMk id="33" creationId="{D8C9153C-695B-407D-A111-09932BA3B10B}"/>
          </ac:spMkLst>
        </pc:spChg>
        <pc:spChg chg="mod">
          <ac:chgData name="Timo Mühlhaus" userId="1b6b3aba618dadac" providerId="LiveId" clId="{0650BC4A-570C-4918-B7F2-B6B3A55D36EB}" dt="2020-09-20T14:45:08.252" v="3761" actId="1076"/>
          <ac:spMkLst>
            <pc:docMk/>
            <pc:sldMk cId="1061542890" sldId="556"/>
            <ac:spMk id="35" creationId="{6C610C24-6995-4AA4-9547-CC7C5E74861D}"/>
          </ac:spMkLst>
        </pc:spChg>
        <pc:spChg chg="mod">
          <ac:chgData name="Timo Mühlhaus" userId="1b6b3aba618dadac" providerId="LiveId" clId="{0650BC4A-570C-4918-B7F2-B6B3A55D36EB}" dt="2020-09-20T14:48:44.521" v="3801" actId="1076"/>
          <ac:spMkLst>
            <pc:docMk/>
            <pc:sldMk cId="1061542890" sldId="556"/>
            <ac:spMk id="60" creationId="{8E703917-1214-4FAC-ACF8-F88800735A68}"/>
          </ac:spMkLst>
        </pc:spChg>
        <pc:spChg chg="mod">
          <ac:chgData name="Timo Mühlhaus" userId="1b6b3aba618dadac" providerId="LiveId" clId="{0650BC4A-570C-4918-B7F2-B6B3A55D36EB}" dt="2020-09-20T14:45:03.772" v="3759" actId="1076"/>
          <ac:spMkLst>
            <pc:docMk/>
            <pc:sldMk cId="1061542890" sldId="556"/>
            <ac:spMk id="61" creationId="{1C6F71CB-AEDF-4A00-B1DD-33032D206956}"/>
          </ac:spMkLst>
        </pc:spChg>
        <pc:spChg chg="mod">
          <ac:chgData name="Timo Mühlhaus" userId="1b6b3aba618dadac" providerId="LiveId" clId="{0650BC4A-570C-4918-B7F2-B6B3A55D36EB}" dt="2020-09-20T14:45:15.466" v="3763" actId="1076"/>
          <ac:spMkLst>
            <pc:docMk/>
            <pc:sldMk cId="1061542890" sldId="556"/>
            <ac:spMk id="62" creationId="{00EECD91-CBCF-478E-90A3-E2317D62D797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0650BC4A-570C-4918-B7F2-B6B3A55D36EB}" dt="2020-09-20T14:50:26.537" v="3816"/>
          <ac:spMkLst>
            <pc:docMk/>
            <pc:sldMk cId="1061542890" sldId="556"/>
            <ac:spMk id="87" creationId="{88FE0CB6-3ACF-46C7-B60D-B2CFBED6314D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8" creationId="{AA6A99D0-C5B0-47C1-B680-1651C25F8BA1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89" creationId="{3D743E31-90DA-42BE-A30A-886F76A26740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0" creationId="{3AA3CC36-F9FE-4548-A619-4E31F5FFDA18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1" creationId="{D656F494-309F-4F5B-831E-12FDC6A52DEA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2" creationId="{B7E802BD-7050-4E65-B57A-574657CB26A5}"/>
          </ac:spMkLst>
        </pc:spChg>
        <pc:spChg chg="add mod">
          <ac:chgData name="Timo Mühlhaus" userId="1b6b3aba618dadac" providerId="LiveId" clId="{0650BC4A-570C-4918-B7F2-B6B3A55D36EB}" dt="2020-09-20T14:50:42.766" v="3817" actId="164"/>
          <ac:spMkLst>
            <pc:docMk/>
            <pc:sldMk cId="1061542890" sldId="556"/>
            <ac:spMk id="93" creationId="{92804A1D-2E1B-4A4E-92F7-5143FE77988F}"/>
          </ac:spMkLst>
        </pc:spChg>
        <pc:grpChg chg="add del mod ord">
          <ac:chgData name="Timo Mühlhaus" userId="1b6b3aba618dadac" providerId="LiveId" clId="{0650BC4A-570C-4918-B7F2-B6B3A55D36EB}" dt="2020-09-20T14:50:11.428" v="3815" actId="478"/>
          <ac:grpSpMkLst>
            <pc:docMk/>
            <pc:sldMk cId="1061542890" sldId="556"/>
            <ac:grpSpMk id="2" creationId="{DF98FAD2-95E0-4855-896B-0875D559E971}"/>
          </ac:grpSpMkLst>
        </pc:grpChg>
        <pc:grpChg chg="mod ord topLvl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6" creationId="{013FFDE1-8ECD-419B-88BD-F0A2C57E882E}"/>
          </ac:grpSpMkLst>
        </pc:grpChg>
        <pc:grpChg chg="add del mod ord">
          <ac:chgData name="Timo Mühlhaus" userId="1b6b3aba618dadac" providerId="LiveId" clId="{0650BC4A-570C-4918-B7F2-B6B3A55D36EB}" dt="2020-09-20T14:48:21.719" v="3799" actId="165"/>
          <ac:grpSpMkLst>
            <pc:docMk/>
            <pc:sldMk cId="1061542890" sldId="556"/>
            <ac:grpSpMk id="15" creationId="{A7929C83-2497-403E-848D-00DB5D422A39}"/>
          </ac:grpSpMkLst>
        </pc:grpChg>
        <pc:grpChg chg="add mod">
          <ac:chgData name="Timo Mühlhaus" userId="1b6b3aba618dadac" providerId="LiveId" clId="{0650BC4A-570C-4918-B7F2-B6B3A55D36EB}" dt="2020-09-20T14:53:04.190" v="3838" actId="1076"/>
          <ac:grpSpMkLst>
            <pc:docMk/>
            <pc:sldMk cId="1061542890" sldId="556"/>
            <ac:grpSpMk id="17" creationId="{ACC232AC-CAAF-4E53-AAA6-0DCB0FDA28C0}"/>
          </ac:grpSpMkLst>
        </pc:grpChg>
        <pc:grpChg chg="add mod">
          <ac:chgData name="Timo Mühlhaus" userId="1b6b3aba618dadac" providerId="LiveId" clId="{0650BC4A-570C-4918-B7F2-B6B3A55D36EB}" dt="2020-09-20T14:52:53.333" v="3836" actId="164"/>
          <ac:grpSpMkLst>
            <pc:docMk/>
            <pc:sldMk cId="1061542890" sldId="556"/>
            <ac:grpSpMk id="18" creationId="{8A4BA20B-F09A-405E-AEAE-8362744902A9}"/>
          </ac:grpSpMkLst>
        </pc:grpChg>
        <pc:grpChg chg="add mod">
          <ac:chgData name="Timo Mühlhaus" userId="1b6b3aba618dadac" providerId="LiveId" clId="{0650BC4A-570C-4918-B7F2-B6B3A55D36EB}" dt="2020-09-20T15:06:57.649" v="3844" actId="1076"/>
          <ac:grpSpMkLst>
            <pc:docMk/>
            <pc:sldMk cId="1061542890" sldId="556"/>
            <ac:grpSpMk id="19" creationId="{19284237-5AB9-41D5-A152-85A754E87754}"/>
          </ac:grpSpMkLst>
        </pc:grpChg>
        <pc:grpChg chg="mod">
          <ac:chgData name="Timo Mühlhaus" userId="1b6b3aba618dadac" providerId="LiveId" clId="{0650BC4A-570C-4918-B7F2-B6B3A55D36EB}" dt="2020-09-18T13:58:46.917" v="1021" actId="164"/>
          <ac:grpSpMkLst>
            <pc:docMk/>
            <pc:sldMk cId="1061542890" sldId="556"/>
            <ac:grpSpMk id="25" creationId="{DFE1AF91-B192-4992-B339-0A329AB9EEAE}"/>
          </ac:grpSpMkLst>
        </pc:grpChg>
        <pc:grpChg chg="add mod">
          <ac:chgData name="Timo Mühlhaus" userId="1b6b3aba618dadac" providerId="LiveId" clId="{0650BC4A-570C-4918-B7F2-B6B3A55D36EB}" dt="2020-09-20T14:50:42.766" v="3817" actId="164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0650BC4A-570C-4918-B7F2-B6B3A55D36EB}" dt="2020-09-20T14:50:26.537" v="3816"/>
          <ac:grpSpMkLst>
            <pc:docMk/>
            <pc:sldMk cId="1061542890" sldId="556"/>
            <ac:grpSpMk id="69" creationId="{F0D8D4CF-6AA2-41F6-8C76-D23765A3D7BD}"/>
          </ac:grpSpMkLst>
        </pc:grpChg>
        <pc:picChg chg="add del mod ord">
          <ac:chgData name="Timo Mühlhaus" userId="1b6b3aba618dadac" providerId="LiveId" clId="{0650BC4A-570C-4918-B7F2-B6B3A55D36EB}" dt="2020-09-20T14:41:22.402" v="3754" actId="27803"/>
          <ac:picMkLst>
            <pc:docMk/>
            <pc:sldMk cId="1061542890" sldId="556"/>
            <ac:picMk id="4" creationId="{013FFDE1-8ECD-419B-88BD-F0A2C57E882E}"/>
          </ac:picMkLst>
        </pc:pic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47" creationId="{B752474B-95F9-4FAA-B981-3AB7DE342B47}"/>
          </ac:cxnSpMkLst>
        </pc:cxnChg>
        <pc:cxnChg chg="mod">
          <ac:chgData name="Timo Mühlhaus" userId="1b6b3aba618dadac" providerId="LiveId" clId="{0650BC4A-570C-4918-B7F2-B6B3A55D36EB}" dt="2020-09-20T14:50:11.428" v="3815" actId="478"/>
          <ac:cxnSpMkLst>
            <pc:docMk/>
            <pc:sldMk cId="1061542890" sldId="556"/>
            <ac:cxnSpMk id="50" creationId="{C685029C-D78E-43DD-9F97-6A030FA778DC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0650BC4A-570C-4918-B7F2-B6B3A55D36EB}" dt="2020-09-20T14:50:26.537" v="3816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addSp delSp modSp mod delCm">
        <pc:chgData name="Timo Mühlhaus" userId="1b6b3aba618dadac" providerId="LiveId" clId="{0650BC4A-570C-4918-B7F2-B6B3A55D36EB}" dt="2020-09-19T16:24:12.043" v="3395" actId="113"/>
        <pc:sldMkLst>
          <pc:docMk/>
          <pc:sldMk cId="4221746319" sldId="55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4221746319" sldId="557"/>
            <ac:spMk id="2" creationId="{85E3BCAE-D141-4A98-8142-68AB7B4694E2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6:24:12.043" v="3395" actId="113"/>
          <ac:spMkLst>
            <pc:docMk/>
            <pc:sldMk cId="4221746319" sldId="557"/>
            <ac:spMk id="73" creationId="{F88A699D-2318-4796-85F2-41E31D26FF66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5" creationId="{F7FBCB90-D4C3-4CCF-A447-B44E1694E79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6" creationId="{85FFEA86-DA87-4CDE-951A-96812B6C6C3C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79" creationId="{B6389D16-F2F5-4247-AE28-D996B0C046AB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0" creationId="{C8D97AAC-0752-4A96-ABD6-79EC047F295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1" creationId="{BC82E424-A5ED-4703-A064-D0E10C37E865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2" creationId="{8A6B5BBC-CF7D-4B16-9EA8-C1761EED81F9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3" creationId="{7C99AF88-1C3B-4A6C-A701-40703A37BA91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4" creationId="{BF2D2140-9509-43DD-A4CC-B99EF23979C2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5" creationId="{C156896D-11C4-47B8-A508-3F6D6786E563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6" creationId="{54424DE8-458A-47FB-BBC2-E2176F1F553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7" creationId="{11482627-A066-48EB-B5CE-9441FD389298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8" creationId="{84F48619-9961-4EE7-9594-5E6492DE8117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89" creationId="{5F21090E-2873-4E2F-B1F7-629939C85C4D}"/>
          </ac:spMkLst>
        </pc:spChg>
        <pc:spChg chg="mod">
          <ac:chgData name="Timo Mühlhaus" userId="1b6b3aba618dadac" providerId="LiveId" clId="{0650BC4A-570C-4918-B7F2-B6B3A55D36EB}" dt="2020-09-19T13:51:17.831" v="2716"/>
          <ac:spMkLst>
            <pc:docMk/>
            <pc:sldMk cId="4221746319" sldId="557"/>
            <ac:spMk id="90" creationId="{7E7635EF-A7D0-4B43-B984-FBDD4118A93D}"/>
          </ac:spMkLst>
        </pc:spChg>
        <pc:spChg chg="del mod">
          <ac:chgData name="Timo Mühlhaus" userId="1b6b3aba618dadac" providerId="LiveId" clId="{0650BC4A-570C-4918-B7F2-B6B3A55D36EB}" dt="2020-09-19T13:51:51.863" v="2727" actId="478"/>
          <ac:spMkLst>
            <pc:docMk/>
            <pc:sldMk cId="4221746319" sldId="557"/>
            <ac:spMk id="91" creationId="{86D83655-F7EF-4127-B43B-E8E822FA4FDB}"/>
          </ac:spMkLst>
        </pc:spChg>
        <pc:spChg chg="del mod">
          <ac:chgData name="Timo Mühlhaus" userId="1b6b3aba618dadac" providerId="LiveId" clId="{0650BC4A-570C-4918-B7F2-B6B3A55D36EB}" dt="2020-09-19T13:51:49.701" v="2726" actId="478"/>
          <ac:spMkLst>
            <pc:docMk/>
            <pc:sldMk cId="4221746319" sldId="557"/>
            <ac:spMk id="92" creationId="{AF938CDA-4775-4D2D-B483-CD89AC9363B3}"/>
          </ac:spMkLst>
        </pc:spChg>
        <pc:spChg chg="del mod">
          <ac:chgData name="Timo Mühlhaus" userId="1b6b3aba618dadac" providerId="LiveId" clId="{0650BC4A-570C-4918-B7F2-B6B3A55D36EB}" dt="2020-09-19T13:51:39.780" v="2721" actId="478"/>
          <ac:spMkLst>
            <pc:docMk/>
            <pc:sldMk cId="4221746319" sldId="557"/>
            <ac:spMk id="93" creationId="{418690DA-83AE-47E9-984B-9324EBC10808}"/>
          </ac:spMkLst>
        </pc:spChg>
        <pc:spChg chg="del mod">
          <ac:chgData name="Timo Mühlhaus" userId="1b6b3aba618dadac" providerId="LiveId" clId="{0650BC4A-570C-4918-B7F2-B6B3A55D36EB}" dt="2020-09-19T13:52:01.035" v="2732" actId="478"/>
          <ac:spMkLst>
            <pc:docMk/>
            <pc:sldMk cId="4221746319" sldId="557"/>
            <ac:spMk id="94" creationId="{4F963125-E022-46E7-A640-DBA7D5773F07}"/>
          </ac:spMkLst>
        </pc:spChg>
        <pc:spChg chg="del mod">
          <ac:chgData name="Timo Mühlhaus" userId="1b6b3aba618dadac" providerId="LiveId" clId="{0650BC4A-570C-4918-B7F2-B6B3A55D36EB}" dt="2020-09-19T13:51:53.983" v="2728" actId="478"/>
          <ac:spMkLst>
            <pc:docMk/>
            <pc:sldMk cId="4221746319" sldId="557"/>
            <ac:spMk id="95" creationId="{281F039A-B278-442D-A09A-0B9309DB6CC0}"/>
          </ac:spMkLst>
        </pc:spChg>
        <pc:spChg chg="del mod">
          <ac:chgData name="Timo Mühlhaus" userId="1b6b3aba618dadac" providerId="LiveId" clId="{0650BC4A-570C-4918-B7F2-B6B3A55D36EB}" dt="2020-09-19T13:51:41.873" v="2722" actId="478"/>
          <ac:spMkLst>
            <pc:docMk/>
            <pc:sldMk cId="4221746319" sldId="557"/>
            <ac:spMk id="96" creationId="{859BA395-4E8A-47EB-A1EB-83F9CDE51277}"/>
          </ac:spMkLst>
        </pc:spChg>
        <pc:spChg chg="del mod">
          <ac:chgData name="Timo Mühlhaus" userId="1b6b3aba618dadac" providerId="LiveId" clId="{0650BC4A-570C-4918-B7F2-B6B3A55D36EB}" dt="2020-09-19T13:51:58.407" v="2731" actId="478"/>
          <ac:spMkLst>
            <pc:docMk/>
            <pc:sldMk cId="4221746319" sldId="557"/>
            <ac:spMk id="97" creationId="{47419092-BE17-4275-A940-F66802939676}"/>
          </ac:spMkLst>
        </pc:spChg>
        <pc:spChg chg="del mod">
          <ac:chgData name="Timo Mühlhaus" userId="1b6b3aba618dadac" providerId="LiveId" clId="{0650BC4A-570C-4918-B7F2-B6B3A55D36EB}" dt="2020-09-19T13:51:55.676" v="2729" actId="478"/>
          <ac:spMkLst>
            <pc:docMk/>
            <pc:sldMk cId="4221746319" sldId="557"/>
            <ac:spMk id="98" creationId="{6B249EB9-63EA-4071-B24F-662353E3947A}"/>
          </ac:spMkLst>
        </pc:spChg>
        <pc:spChg chg="del mod">
          <ac:chgData name="Timo Mühlhaus" userId="1b6b3aba618dadac" providerId="LiveId" clId="{0650BC4A-570C-4918-B7F2-B6B3A55D36EB}" dt="2020-09-19T13:51:57.013" v="2730" actId="478"/>
          <ac:spMkLst>
            <pc:docMk/>
            <pc:sldMk cId="4221746319" sldId="557"/>
            <ac:spMk id="99" creationId="{E658F8DD-3751-4A54-81C3-AE7FF6C173B0}"/>
          </ac:spMkLst>
        </pc:spChg>
        <pc:spChg chg="del mod">
          <ac:chgData name="Timo Mühlhaus" userId="1b6b3aba618dadac" providerId="LiveId" clId="{0650BC4A-570C-4918-B7F2-B6B3A55D36EB}" dt="2020-09-19T13:52:02.953" v="2733" actId="478"/>
          <ac:spMkLst>
            <pc:docMk/>
            <pc:sldMk cId="4221746319" sldId="557"/>
            <ac:spMk id="100" creationId="{6CDE6451-2657-4838-8BFE-D6EBCD1AC44C}"/>
          </ac:spMkLst>
        </pc:spChg>
        <pc:spChg chg="del mod">
          <ac:chgData name="Timo Mühlhaus" userId="1b6b3aba618dadac" providerId="LiveId" clId="{0650BC4A-570C-4918-B7F2-B6B3A55D36EB}" dt="2020-09-19T13:51:43.660" v="2723" actId="478"/>
          <ac:spMkLst>
            <pc:docMk/>
            <pc:sldMk cId="4221746319" sldId="557"/>
            <ac:spMk id="101" creationId="{54169804-6DDF-4789-9F07-78A9501136A6}"/>
          </ac:spMkLst>
        </pc:spChg>
        <pc:grpChg chg="add del mod ord">
          <ac:chgData name="Timo Mühlhaus" userId="1b6b3aba618dadac" providerId="LiveId" clId="{0650BC4A-570C-4918-B7F2-B6B3A55D36EB}" dt="2020-09-19T13:52:07.686" v="2734" actId="1076"/>
          <ac:grpSpMkLst>
            <pc:docMk/>
            <pc:sldMk cId="4221746319" sldId="557"/>
            <ac:grpSpMk id="74" creationId="{06675F6B-DC23-4CD1-B932-AFAEF7741B48}"/>
          </ac:grpSpMkLst>
        </pc:grpChg>
      </pc:sldChg>
      <pc:sldChg chg="addSp delSp modSp mod ord">
        <pc:chgData name="Timo Mühlhaus" userId="1b6b3aba618dadac" providerId="LiveId" clId="{0650BC4A-570C-4918-B7F2-B6B3A55D36EB}" dt="2020-09-20T13:26:53.158" v="3542" actId="6549"/>
        <pc:sldMkLst>
          <pc:docMk/>
          <pc:sldMk cId="515894691" sldId="561"/>
        </pc:sldMkLst>
        <pc:spChg chg="add mod">
          <ac:chgData name="Timo Mühlhaus" userId="1b6b3aba618dadac" providerId="LiveId" clId="{0650BC4A-570C-4918-B7F2-B6B3A55D36EB}" dt="2020-09-18T14:47:05.636" v="1061" actId="313"/>
          <ac:spMkLst>
            <pc:docMk/>
            <pc:sldMk cId="515894691" sldId="561"/>
            <ac:spMk id="2" creationId="{D77A9B4B-EA72-41F1-BDCD-9823C9A28604}"/>
          </ac:spMkLst>
        </pc:spChg>
        <pc:spChg chg="mod">
          <ac:chgData name="Timo Mühlhaus" userId="1b6b3aba618dadac" providerId="LiveId" clId="{0650BC4A-570C-4918-B7F2-B6B3A55D36EB}" dt="2020-09-20T13:26:53.158" v="3542" actId="6549"/>
          <ac:spMkLst>
            <pc:docMk/>
            <pc:sldMk cId="515894691" sldId="561"/>
            <ac:spMk id="3" creationId="{E6050A5C-3C7C-49B3-815E-AC177B5B6843}"/>
          </ac:spMkLst>
        </pc:spChg>
        <pc:spChg chg="del">
          <ac:chgData name="Timo Mühlhaus" userId="1b6b3aba618dadac" providerId="LiveId" clId="{0650BC4A-570C-4918-B7F2-B6B3A55D36EB}" dt="2020-09-18T09:39:18.077" v="1009" actId="478"/>
          <ac:spMkLst>
            <pc:docMk/>
            <pc:sldMk cId="515894691" sldId="561"/>
            <ac:spMk id="69" creationId="{D82BE1F1-8606-459C-8FF0-4D987047DDF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147217599" sldId="564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47217599" sldId="564"/>
            <ac:spMk id="2" creationId="{2BF6D35B-9DEE-4B06-BAFB-65F127924AE3}"/>
          </ac:spMkLst>
        </pc:spChg>
      </pc:sldChg>
      <pc:sldChg chg="modSp">
        <pc:chgData name="Timo Mühlhaus" userId="1b6b3aba618dadac" providerId="LiveId" clId="{0650BC4A-570C-4918-B7F2-B6B3A55D36EB}" dt="2020-09-18T07:22:24.791" v="161"/>
        <pc:sldMkLst>
          <pc:docMk/>
          <pc:sldMk cId="531445010" sldId="565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31445010" sldId="565"/>
            <ac:spMk id="2" creationId="{2BF6D35B-9DEE-4B06-BAFB-65F127924AE3}"/>
          </ac:spMkLst>
        </pc:spChg>
      </pc:sldChg>
      <pc:sldChg chg="addSp delSp modSp mod setBg">
        <pc:chgData name="Timo Mühlhaus" userId="1b6b3aba618dadac" providerId="LiveId" clId="{0650BC4A-570C-4918-B7F2-B6B3A55D36EB}" dt="2020-09-19T15:54:39.687" v="3391" actId="1036"/>
        <pc:sldMkLst>
          <pc:docMk/>
          <pc:sldMk cId="0" sldId="566"/>
        </pc:sldMkLst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2" creationId="{F9627E84-C412-4112-99D4-67F2C1FC2A9B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3" creationId="{D3D6027F-41C5-447B-974B-5495C110F5B0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4" creationId="{FB87EB3F-2A18-4C5E-A491-CCC515A23B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6" creationId="{04B7AA0A-BDA0-4A4A-A25A-653BE76A3725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7" creationId="{EC76EE9E-B1B9-4486-BED0-A6AF7CE71927}"/>
          </ac:spMkLst>
        </pc:spChg>
        <pc:spChg chg="mod">
          <ac:chgData name="Timo Mühlhaus" userId="1b6b3aba618dadac" providerId="LiveId" clId="{0650BC4A-570C-4918-B7F2-B6B3A55D36EB}" dt="2020-09-19T15:51:53.988" v="3332" actId="165"/>
          <ac:spMkLst>
            <pc:docMk/>
            <pc:sldMk cId="0" sldId="566"/>
            <ac:spMk id="18" creationId="{2A36F669-5A7A-4A55-B824-01B46FF5E0B3}"/>
          </ac:spMkLst>
        </pc:spChg>
        <pc:spChg chg="add mod ord">
          <ac:chgData name="Timo Mühlhaus" userId="1b6b3aba618dadac" providerId="LiveId" clId="{0650BC4A-570C-4918-B7F2-B6B3A55D36EB}" dt="2020-09-19T15:53:35.126" v="3366" actId="164"/>
          <ac:spMkLst>
            <pc:docMk/>
            <pc:sldMk cId="0" sldId="566"/>
            <ac:spMk id="24" creationId="{4A668A4D-6249-4700-BA74-E9BF257146ED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6" creationId="{4B8612FA-F672-40DE-B685-FBDD3B5B7514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7" creationId="{DC8D6017-F313-43EF-A783-1DE2EBA10527}"/>
          </ac:spMkLst>
        </pc:spChg>
        <pc:spChg chg="mod">
          <ac:chgData name="Timo Mühlhaus" userId="1b6b3aba618dadac" providerId="LiveId" clId="{0650BC4A-570C-4918-B7F2-B6B3A55D36EB}" dt="2020-09-19T15:53:10.116" v="3363" actId="13822"/>
          <ac:spMkLst>
            <pc:docMk/>
            <pc:sldMk cId="0" sldId="566"/>
            <ac:spMk id="28" creationId="{673AD609-1949-43FD-A12E-D2E75D44F758}"/>
          </ac:spMkLst>
        </pc:spChg>
        <pc:spChg chg="add mod">
          <ac:chgData name="Timo Mühlhaus" userId="1b6b3aba618dadac" providerId="LiveId" clId="{0650BC4A-570C-4918-B7F2-B6B3A55D36EB}" dt="2020-09-19T15:54:39.687" v="3391" actId="1036"/>
          <ac:spMkLst>
            <pc:docMk/>
            <pc:sldMk cId="0" sldId="566"/>
            <ac:spMk id="30" creationId="{09917328-F069-44A7-AE97-7CF4E766CC68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2" creationId="{F7856D26-707D-43EF-91E5-B74BE864B8D7}"/>
          </ac:spMkLst>
        </pc:spChg>
        <pc:spChg chg="add mod">
          <ac:chgData name="Timo Mühlhaus" userId="1b6b3aba618dadac" providerId="LiveId" clId="{0650BC4A-570C-4918-B7F2-B6B3A55D36EB}" dt="2020-09-19T15:53:41.515" v="3377" actId="1035"/>
          <ac:spMkLst>
            <pc:docMk/>
            <pc:sldMk cId="0" sldId="566"/>
            <ac:spMk id="33" creationId="{F4C53D79-CB29-4A6C-8E0E-72305009D8BA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4" creationId="{79B974BE-48E2-4B76-9A11-CCFA1BA715E1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5" creationId="{90B545A5-28E0-4535-B51F-BB1EE994B030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6" creationId="{2EE47DEA-1D09-472B-B298-CCCB0A6A0516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7" creationId="{D0FB34E7-9244-4046-85F4-0843035C30DB}"/>
          </ac:spMkLst>
        </pc:spChg>
        <pc:spChg chg="mod">
          <ac:chgData name="Timo Mühlhaus" userId="1b6b3aba618dadac" providerId="LiveId" clId="{0650BC4A-570C-4918-B7F2-B6B3A55D36EB}" dt="2020-09-19T15:54:07.229" v="3382" actId="13822"/>
          <ac:spMkLst>
            <pc:docMk/>
            <pc:sldMk cId="0" sldId="566"/>
            <ac:spMk id="38" creationId="{C157CC88-0AB1-4D96-862B-E6E25F6A0D44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17" creationId="{C4E4288A-DFC8-40A2-90E5-70E851A933A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3" creationId="{BD2BFF02-DF78-4F07-B176-52514E13127D}"/>
          </ac:spMkLst>
        </pc:spChg>
        <pc:spChg chg="add del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125" creationId="{0DB06EAB-7D8C-403A-86C5-B5FD79A13650}"/>
          </ac:spMkLst>
        </pc:spChg>
        <pc:spChg chg="mod">
          <ac:chgData name="Timo Mühlhaus" userId="1b6b3aba618dadac" providerId="LiveId" clId="{0650BC4A-570C-4918-B7F2-B6B3A55D36EB}" dt="2020-09-19T15:48:41.437" v="3308" actId="26606"/>
          <ac:spMkLst>
            <pc:docMk/>
            <pc:sldMk cId="0" sldId="566"/>
            <ac:spMk id="623" creationId="{00000000-0000-0000-0000-000000000000}"/>
          </ac:spMkLst>
        </pc:spChg>
        <pc:spChg chg="mod">
          <ac:chgData name="Timo Mühlhaus" userId="1b6b3aba618dadac" providerId="LiveId" clId="{0650BC4A-570C-4918-B7F2-B6B3A55D36EB}" dt="2020-09-19T15:54:26.461" v="3390" actId="27636"/>
          <ac:spMkLst>
            <pc:docMk/>
            <pc:sldMk cId="0" sldId="566"/>
            <ac:spMk id="624" creationId="{00000000-0000-0000-0000-000000000000}"/>
          </ac:spMkLst>
        </pc:s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1" creationId="{844851BA-3B60-4A95-94EA-65C9E1509657}"/>
          </ac:grpSpMkLst>
        </pc:grpChg>
        <pc:grpChg chg="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5" creationId="{C8EBE6BC-915E-4A85-AF74-6A698384BA74}"/>
          </ac:grpSpMkLst>
        </pc:grpChg>
        <pc:grpChg chg="add mod topLvl">
          <ac:chgData name="Timo Mühlhaus" userId="1b6b3aba618dadac" providerId="LiveId" clId="{0650BC4A-570C-4918-B7F2-B6B3A55D36EB}" dt="2020-09-19T15:53:35.126" v="3366" actId="164"/>
          <ac:grpSpMkLst>
            <pc:docMk/>
            <pc:sldMk cId="0" sldId="566"/>
            <ac:grpSpMk id="19" creationId="{D827F6FC-DE79-4EA1-B07C-565D48A4441C}"/>
          </ac:grpSpMkLst>
        </pc:grpChg>
        <pc:grpChg chg="add del mod">
          <ac:chgData name="Timo Mühlhaus" userId="1b6b3aba618dadac" providerId="LiveId" clId="{0650BC4A-570C-4918-B7F2-B6B3A55D36EB}" dt="2020-09-19T15:51:53.988" v="3332" actId="165"/>
          <ac:grpSpMkLst>
            <pc:docMk/>
            <pc:sldMk cId="0" sldId="566"/>
            <ac:grpSpMk id="23" creationId="{B735D855-621B-45C5-9F81-C40FDB0CA526}"/>
          </ac:grpSpMkLst>
        </pc:grpChg>
        <pc:grpChg chg="mod">
          <ac:chgData name="Timo Mühlhaus" userId="1b6b3aba618dadac" providerId="LiveId" clId="{0650BC4A-570C-4918-B7F2-B6B3A55D36EB}" dt="2020-09-19T15:53:41.515" v="3377" actId="1035"/>
          <ac:grpSpMkLst>
            <pc:docMk/>
            <pc:sldMk cId="0" sldId="566"/>
            <ac:grpSpMk id="25" creationId="{6536A116-97E6-42C3-AEAC-94846CD84065}"/>
          </ac:grpSpMkLst>
        </pc:grpChg>
        <pc:grpChg chg="add mod">
          <ac:chgData name="Timo Mühlhaus" userId="1b6b3aba618dadac" providerId="LiveId" clId="{0650BC4A-570C-4918-B7F2-B6B3A55D36EB}" dt="2020-09-19T15:53:37.048" v="3367" actId="1076"/>
          <ac:grpSpMkLst>
            <pc:docMk/>
            <pc:sldMk cId="0" sldId="566"/>
            <ac:grpSpMk id="29" creationId="{307F103F-06B3-43CF-8453-4EDBC794D9AC}"/>
          </ac:grpSpMkLst>
        </pc:grpChg>
        <pc:grpChg chg="mod">
          <ac:chgData name="Timo Mühlhaus" userId="1b6b3aba618dadac" providerId="LiveId" clId="{0650BC4A-570C-4918-B7F2-B6B3A55D36EB}" dt="2020-09-19T15:54:16.610" v="3384" actId="1076"/>
          <ac:grpSpMkLst>
            <pc:docMk/>
            <pc:sldMk cId="0" sldId="566"/>
            <ac:grpSpMk id="31" creationId="{39CA135E-77E5-4A71-905C-12DFF35BA955}"/>
          </ac:grpSpMkLst>
        </pc:grpChg>
        <pc:grpChg chg="add del">
          <ac:chgData name="Timo Mühlhaus" userId="1b6b3aba618dadac" providerId="LiveId" clId="{0650BC4A-570C-4918-B7F2-B6B3A55D36EB}" dt="2020-09-19T15:48:41.437" v="3308" actId="26606"/>
          <ac:grpSpMkLst>
            <pc:docMk/>
            <pc:sldMk cId="0" sldId="566"/>
            <ac:grpSpMk id="119" creationId="{B63C2D82-D4FA-4A37-BB01-1E7B21E4FF20}"/>
          </ac:grpSpMkLst>
        </pc:grpChg>
        <pc:picChg chg="del">
          <ac:chgData name="Timo Mühlhaus" userId="1b6b3aba618dadac" providerId="LiveId" clId="{0650BC4A-570C-4918-B7F2-B6B3A55D36EB}" dt="2020-09-19T15:46:13.731" v="3272" actId="478"/>
          <ac:picMkLst>
            <pc:docMk/>
            <pc:sldMk cId="0" sldId="566"/>
            <ac:picMk id="3" creationId="{B62E11B7-9CA1-4AA0-8F4C-18EF66923907}"/>
          </ac:picMkLst>
        </pc:picChg>
        <pc:picChg chg="add del mod ord">
          <ac:chgData name="Timo Mühlhaus" userId="1b6b3aba618dadac" providerId="LiveId" clId="{0650BC4A-570C-4918-B7F2-B6B3A55D36EB}" dt="2020-09-19T15:53:57.698" v="3381" actId="27803"/>
          <ac:picMkLst>
            <pc:docMk/>
            <pc:sldMk cId="0" sldId="566"/>
            <ac:picMk id="4" creationId="{39CA135E-77E5-4A71-905C-12DFF35BA955}"/>
          </ac:picMkLst>
        </pc:picChg>
        <pc:picChg chg="add del mod ord">
          <ac:chgData name="Timo Mühlhaus" userId="1b6b3aba618dadac" providerId="LiveId" clId="{0650BC4A-570C-4918-B7F2-B6B3A55D36EB}" dt="2020-09-19T15:52:58.400" v="3361" actId="27803"/>
          <ac:picMkLst>
            <pc:docMk/>
            <pc:sldMk cId="0" sldId="566"/>
            <ac:picMk id="6" creationId="{6536A116-97E6-42C3-AEAC-94846CD84065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8" creationId="{844851BA-3B60-4A95-94EA-65C9E1509657}"/>
          </ac:picMkLst>
        </pc:picChg>
        <pc:picChg chg="add del mod">
          <ac:chgData name="Timo Mühlhaus" userId="1b6b3aba618dadac" providerId="LiveId" clId="{0650BC4A-570C-4918-B7F2-B6B3A55D36EB}" dt="2020-09-19T15:51:00.516" v="3325" actId="27803"/>
          <ac:picMkLst>
            <pc:docMk/>
            <pc:sldMk cId="0" sldId="566"/>
            <ac:picMk id="10" creationId="{C8EBE6BC-915E-4A85-AF74-6A698384BA74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0" creationId="{BF43C676-93CF-4426-A670-CBE1BC2DF9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1" creationId="{755C4048-4238-41B2-A522-329BA7627A09}"/>
          </ac:picMkLst>
        </pc:picChg>
        <pc:picChg chg="mod">
          <ac:chgData name="Timo Mühlhaus" userId="1b6b3aba618dadac" providerId="LiveId" clId="{0650BC4A-570C-4918-B7F2-B6B3A55D36EB}" dt="2020-09-19T15:51:53.988" v="3332" actId="165"/>
          <ac:picMkLst>
            <pc:docMk/>
            <pc:sldMk cId="0" sldId="566"/>
            <ac:picMk id="22" creationId="{84F0D916-4E94-4AE7-AA1F-E69AC7ED55F4}"/>
          </ac:picMkLst>
        </pc:picChg>
      </pc:sldChg>
      <pc:sldChg chg="modSp del">
        <pc:chgData name="Timo Mühlhaus" userId="1b6b3aba618dadac" providerId="LiveId" clId="{0650BC4A-570C-4918-B7F2-B6B3A55D36EB}" dt="2020-09-20T16:00:04.141" v="4147" actId="47"/>
        <pc:sldMkLst>
          <pc:docMk/>
          <pc:sldMk cId="1705002107" sldId="567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1705002107" sldId="567"/>
            <ac:spMk id="3" creationId="{08911444-053F-4E53-BBCB-D13411EC4A28}"/>
          </ac:spMkLst>
        </pc:spChg>
      </pc:sldChg>
      <pc:sldChg chg="addSp delSp modSp add mod ord">
        <pc:chgData name="Timo Mühlhaus" userId="1b6b3aba618dadac" providerId="LiveId" clId="{0650BC4A-570C-4918-B7F2-B6B3A55D36EB}" dt="2020-09-20T13:33:55.302" v="3557" actId="165"/>
        <pc:sldMkLst>
          <pc:docMk/>
          <pc:sldMk cId="689199237" sldId="568"/>
        </pc:sldMkLst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" creationId="{EEF1903D-750A-435B-9FFF-30AC391D1AF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" creationId="{69785327-A597-4897-B422-B794BFBB2E7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" creationId="{8D381D0B-7BFF-412C-B3AE-12039C8B2B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2" creationId="{DF4E8F57-85FE-4755-8C56-17ED78263C8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7" creationId="{E15EF404-5C6F-40D9-ABC4-CBF1A4DD7B5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1:41:52.669" v="1836" actId="14100"/>
          <ac:spMkLst>
            <pc:docMk/>
            <pc:sldMk cId="689199237" sldId="568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4" creationId="{7E987D0E-0564-4756-A397-3B1C8D7777A3}"/>
          </ac:spMkLst>
        </pc:spChg>
        <pc:spChg chg="add 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5" creationId="{D152E1D1-BC2D-43B0-AB4F-9AF55255E277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20T13:33:55.302" v="3557" actId="165"/>
          <ac:spMkLst>
            <pc:docMk/>
            <pc:sldMk cId="689199237" sldId="568"/>
            <ac:spMk id="239" creationId="{61996A98-8322-43E2-9C2A-495F5171BE1F}"/>
          </ac:spMkLst>
        </pc:spChg>
        <pc:spChg chg="mod">
          <ac:chgData name="Timo Mühlhaus" userId="1b6b3aba618dadac" providerId="LiveId" clId="{0650BC4A-570C-4918-B7F2-B6B3A55D36EB}" dt="2020-09-19T16:27:37.025" v="3441" actId="1076"/>
          <ac:spMkLst>
            <pc:docMk/>
            <pc:sldMk cId="689199237" sldId="568"/>
            <ac:spMk id="246" creationId="{E3E2C1AC-F314-470F-AC22-7C32C3CDD4AB}"/>
          </ac:spMkLst>
        </pc:spChg>
        <pc:grpChg chg="add mod topLvl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" creationId="{B8503203-C24F-4D93-AC51-1728EF7179C4}"/>
          </ac:grpSpMkLst>
        </pc:grpChg>
        <pc:grpChg chg="add del 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3" creationId="{25899194-52F0-4B63-ACF5-4E9A46714F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" creationId="{3221BE55-66C4-4967-9A35-EE4522465D1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" creationId="{1B37AC94-E8CA-4F9D-9A9A-E3AD3D8773D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" creationId="{69E6F30D-412C-459E-8750-871E84137F5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3" creationId="{477C72A1-1402-4422-AC89-3CA14E8980C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6" creationId="{73FA94E5-21E1-45F9-BBAE-8F8389AD35C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9" creationId="{0AE54FAD-D7EF-473C-9A3B-4DB543E0608F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20T13:33:55.302" v="3557" actId="165"/>
          <ac:grpSpMkLst>
            <pc:docMk/>
            <pc:sldMk cId="689199237" sldId="568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20T13:33:55.302" v="3557" actId="165"/>
          <ac:picMkLst>
            <pc:docMk/>
            <pc:sldMk cId="689199237" sldId="568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20T13:33:55.302" v="3557" actId="165"/>
          <ac:cxnSpMkLst>
            <pc:docMk/>
            <pc:sldMk cId="689199237" sldId="568"/>
            <ac:cxnSpMk id="109" creationId="{04489CAD-1E5B-445C-9362-FA8DDBFB22AD}"/>
          </ac:cxnSpMkLst>
        </pc:cxnChg>
      </pc:sldChg>
      <pc:sldChg chg="addSp delSp modSp add mod ord addCm delCm">
        <pc:chgData name="Timo Mühlhaus" userId="1b6b3aba618dadac" providerId="LiveId" clId="{0650BC4A-570C-4918-B7F2-B6B3A55D36EB}" dt="2020-09-19T15:26:06.189" v="3054" actId="1592"/>
        <pc:sldMkLst>
          <pc:docMk/>
          <pc:sldMk cId="594028128" sldId="569"/>
        </pc:sldMkLst>
        <pc:spChg chg="mod">
          <ac:chgData name="Timo Mühlhaus" userId="1b6b3aba618dadac" providerId="LiveId" clId="{0650BC4A-570C-4918-B7F2-B6B3A55D36EB}" dt="2020-09-18T07:22:24.791" v="161"/>
          <ac:spMkLst>
            <pc:docMk/>
            <pc:sldMk cId="594028128" sldId="569"/>
            <ac:spMk id="2" creationId="{A2B3D6AF-F1FC-42C6-B998-A17B1147336D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4" creationId="{4A66ED93-D8DD-4419-8248-97CBF3232AFB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5" creationId="{1F438C8E-1A63-43EC-BACE-E29596487800}"/>
          </ac:spMkLst>
        </pc:spChg>
        <pc:spChg chg="add 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26" creationId="{87C66E07-3407-40BD-BB94-9DDCAA3DEFF9}"/>
          </ac:spMkLst>
        </pc:spChg>
        <pc:spChg chg="del">
          <ac:chgData name="Timo Mühlhaus" userId="1b6b3aba618dadac" providerId="LiveId" clId="{0650BC4A-570C-4918-B7F2-B6B3A55D36EB}" dt="2020-09-18T07:09:32.819" v="7" actId="478"/>
          <ac:spMkLst>
            <pc:docMk/>
            <pc:sldMk cId="594028128" sldId="569"/>
            <ac:spMk id="28" creationId="{EDCF0CB8-2824-48F4-A37C-E5B816098CA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29" creationId="{B7166859-A2E3-4EAC-8E94-A4CF078E8FB4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68" creationId="{0713A703-96CA-4303-BB17-B9A14F72B97E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73" creationId="{48E7FA4F-5F72-4739-8706-1F8E527DBA65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4" creationId="{1F89FC3C-69D3-4765-83B8-56E8571ABE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5" creationId="{3471FAAD-DD67-4B90-A484-EA73379EA9A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6" creationId="{96ABCF47-2A6A-4D9E-B6A7-296AE8AE087A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7" creationId="{33D1F8B2-402D-491D-899A-956E0381F5F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88" creationId="{4AC216B6-5A5A-42D7-BD2A-BDE611F44683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97" creationId="{337DB99E-15D0-40FD-A5A4-095A44FF08AD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00" creationId="{44FDDA3B-3333-4791-BC7C-7CD4D683FC32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8" creationId="{2EEBC1DB-2BF1-4D27-AA76-B4E381311468}"/>
          </ac:spMkLst>
        </pc:spChg>
        <pc:spChg chg="del">
          <ac:chgData name="Timo Mühlhaus" userId="1b6b3aba618dadac" providerId="LiveId" clId="{0650BC4A-570C-4918-B7F2-B6B3A55D36EB}" dt="2020-09-18T07:09:28.344" v="5" actId="478"/>
          <ac:spMkLst>
            <pc:docMk/>
            <pc:sldMk cId="594028128" sldId="569"/>
            <ac:spMk id="109" creationId="{778EAA31-D9E5-478D-B978-DB1E8F22C47B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4" creationId="{C54B15CC-C3EB-4FDA-90A8-5392DA948BF1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1" creationId="{0F7311D8-164E-4E88-B346-040F6D984D2F}"/>
          </ac:spMkLst>
        </pc:spChg>
        <pc:spChg chg="del">
          <ac:chgData name="Timo Mühlhaus" userId="1b6b3aba618dadac" providerId="LiveId" clId="{0650BC4A-570C-4918-B7F2-B6B3A55D36EB}" dt="2020-09-18T07:09:23.116" v="3" actId="478"/>
          <ac:spMkLst>
            <pc:docMk/>
            <pc:sldMk cId="594028128" sldId="569"/>
            <ac:spMk id="122" creationId="{FDDBA629-817C-4F2F-B640-A065D7ED5BF8}"/>
          </ac:spMkLst>
        </pc:spChg>
        <pc:spChg chg="mod">
          <ac:chgData name="Timo Mühlhaus" userId="1b6b3aba618dadac" providerId="LiveId" clId="{0650BC4A-570C-4918-B7F2-B6B3A55D36EB}" dt="2020-09-18T07:21:18.219" v="159" actId="1076"/>
          <ac:spMkLst>
            <pc:docMk/>
            <pc:sldMk cId="594028128" sldId="569"/>
            <ac:spMk id="123" creationId="{34F1CCF6-ED1A-4EF8-85D6-AE252599CBFD}"/>
          </ac:spMkLst>
        </pc:spChg>
        <pc:spChg chg="add mod">
          <ac:chgData name="Timo Mühlhaus" userId="1b6b3aba618dadac" providerId="LiveId" clId="{0650BC4A-570C-4918-B7F2-B6B3A55D36EB}" dt="2020-09-19T15:20:20.994" v="3020" actId="313"/>
          <ac:spMkLst>
            <pc:docMk/>
            <pc:sldMk cId="594028128" sldId="569"/>
            <ac:spMk id="126" creationId="{51454D98-071E-4C41-BB7D-BA398674F7EF}"/>
          </ac:spMkLst>
        </pc:spChg>
        <pc:spChg chg="add mod">
          <ac:chgData name="Timo Mühlhaus" userId="1b6b3aba618dadac" providerId="LiveId" clId="{0650BC4A-570C-4918-B7F2-B6B3A55D36EB}" dt="2020-09-19T15:22:23.480" v="3028" actId="1076"/>
          <ac:spMkLst>
            <pc:docMk/>
            <pc:sldMk cId="594028128" sldId="569"/>
            <ac:spMk id="127" creationId="{4005CDB2-F5F1-4E7C-9DAE-A88FC40E074D}"/>
          </ac:spMkLst>
        </pc:s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3" creationId="{8B8811E5-64C9-45E5-B156-DB165A78AFF9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4" creationId="{F7FE15E4-2017-4073-8C66-FEE1DA1F9149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27" creationId="{A5DA314D-CC86-4B6B-B430-71765EC170BC}"/>
          </ac:grpSpMkLst>
        </pc:grpChg>
        <pc:grpChg chg="del">
          <ac:chgData name="Timo Mühlhaus" userId="1b6b3aba618dadac" providerId="LiveId" clId="{0650BC4A-570C-4918-B7F2-B6B3A55D36EB}" dt="2020-09-18T07:09:25.871" v="4" actId="478"/>
          <ac:grpSpMkLst>
            <pc:docMk/>
            <pc:sldMk cId="594028128" sldId="569"/>
            <ac:grpSpMk id="47" creationId="{F04A7935-A79C-46D9-8CDB-806B2728821D}"/>
          </ac:grpSpMkLst>
        </pc:grpChg>
        <pc:grpChg chg="add 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71" creationId="{D409D918-86D2-4F22-96A8-52A677608B85}"/>
          </ac:grpSpMkLst>
        </pc:grpChg>
        <pc:grpChg chg="del">
          <ac:chgData name="Timo Mühlhaus" userId="1b6b3aba618dadac" providerId="LiveId" clId="{0650BC4A-570C-4918-B7F2-B6B3A55D36EB}" dt="2020-09-18T07:09:30.365" v="6" actId="478"/>
          <ac:grpSpMkLst>
            <pc:docMk/>
            <pc:sldMk cId="594028128" sldId="569"/>
            <ac:grpSpMk id="74" creationId="{58DCCD2C-3888-4DE0-9868-4E94DDE805CE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95" creationId="{E44C4DA4-412A-4B45-B1CA-3764393AA37A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96" creationId="{FBC068BB-4062-4CEA-A292-B49A269ECA75}"/>
          </ac:grpSpMkLst>
        </pc:grpChg>
        <pc:grpChg chg="del">
          <ac:chgData name="Timo Mühlhaus" userId="1b6b3aba618dadac" providerId="LiveId" clId="{0650BC4A-570C-4918-B7F2-B6B3A55D36EB}" dt="2020-09-18T07:09:23.116" v="3" actId="478"/>
          <ac:grpSpMkLst>
            <pc:docMk/>
            <pc:sldMk cId="594028128" sldId="569"/>
            <ac:grpSpMk id="101" creationId="{FB4D9551-0D1D-4500-8C78-7E346AAEA3D8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0650BC4A-570C-4918-B7F2-B6B3A55D36EB}" dt="2020-09-18T07:21:18.219" v="159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1" creationId="{B4C54037-D403-48F1-AE4F-EB79B4769435}"/>
          </ac:picMkLst>
        </pc:picChg>
        <pc:picChg chg="mod">
          <ac:chgData name="Timo Mühlhaus" userId="1b6b3aba618dadac" providerId="LiveId" clId="{0650BC4A-570C-4918-B7F2-B6B3A55D36EB}" dt="2020-09-18T07:21:18.219" v="159" actId="1076"/>
          <ac:picMkLst>
            <pc:docMk/>
            <pc:sldMk cId="594028128" sldId="569"/>
            <ac:picMk id="113" creationId="{130A48C4-44C5-4B83-B675-9E5DA98758E9}"/>
          </ac:picMkLst>
        </pc:pic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5" creationId="{7E2BCA6B-C52A-473C-86AE-0FAD7EBBE88C}"/>
          </ac:cxnSpMkLst>
        </pc:cxnChg>
        <pc:cxnChg chg="mod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18" creationId="{3D53EF38-EE9C-4B1E-9610-D42787A187AF}"/>
          </ac:cxnSpMkLst>
        </pc:cxnChg>
        <pc:cxnChg chg="add del mod">
          <ac:chgData name="Timo Mühlhaus" userId="1b6b3aba618dadac" providerId="LiveId" clId="{0650BC4A-570C-4918-B7F2-B6B3A55D36EB}" dt="2020-09-18T07:10:59.507" v="80" actId="478"/>
          <ac:cxnSpMkLst>
            <pc:docMk/>
            <pc:sldMk cId="594028128" sldId="569"/>
            <ac:cxnSpMk id="40" creationId="{04EC4C56-1929-4062-A541-4BACCD1E5096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63" creationId="{C62F3DCE-525E-4B0D-A98D-C455FB5DE089}"/>
          </ac:cxnSpMkLst>
        </pc:cxnChg>
        <pc:cxnChg chg="del">
          <ac:chgData name="Timo Mühlhaus" userId="1b6b3aba618dadac" providerId="LiveId" clId="{0650BC4A-570C-4918-B7F2-B6B3A55D36EB}" dt="2020-09-18T07:09:23.116" v="3" actId="478"/>
          <ac:cxnSpMkLst>
            <pc:docMk/>
            <pc:sldMk cId="594028128" sldId="569"/>
            <ac:cxnSpMk id="72" creationId="{F9B9C91F-E864-42EB-94D0-8B770534691B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89" creationId="{9574AF8F-2BF6-4415-B90D-BB697B6C3A71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1" creationId="{59D91FC4-0A46-48C4-A376-033A2E933FF8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8" creationId="{D0B308F5-A7D0-4CCF-847A-ED51022FD44E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99" creationId="{7A6DC201-F7B6-4AFA-9396-30B6C4FDACB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6" creationId="{D9BD71BC-AE80-4E21-9989-713BDC32F470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07" creationId="{CE63504E-2731-4478-B3F2-7C3834161435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6" creationId="{53D1FE43-BDA7-4B7B-886D-1743894E3E0D}"/>
          </ac:cxnSpMkLst>
        </pc:cxnChg>
        <pc:cxnChg chg="mod">
          <ac:chgData name="Timo Mühlhaus" userId="1b6b3aba618dadac" providerId="LiveId" clId="{0650BC4A-570C-4918-B7F2-B6B3A55D36EB}" dt="2020-09-18T07:21:18.219" v="159" actId="1076"/>
          <ac:cxnSpMkLst>
            <pc:docMk/>
            <pc:sldMk cId="594028128" sldId="569"/>
            <ac:cxnSpMk id="118" creationId="{65E21E78-FBAC-4092-84A5-87BC4254B705}"/>
          </ac:cxnSpMkLst>
        </pc:cxnChg>
      </pc:sldChg>
      <pc:sldChg chg="addSp delSp modSp new mod ord modAnim delCm">
        <pc:chgData name="Timo Mühlhaus" userId="1b6b3aba618dadac" providerId="LiveId" clId="{0650BC4A-570C-4918-B7F2-B6B3A55D36EB}" dt="2020-09-19T15:35:12.717" v="3226" actId="1076"/>
        <pc:sldMkLst>
          <pc:docMk/>
          <pc:sldMk cId="771196137" sldId="570"/>
        </pc:sldMkLst>
        <pc:spChg chg="del">
          <ac:chgData name="Timo Mühlhaus" userId="1b6b3aba618dadac" providerId="LiveId" clId="{0650BC4A-570C-4918-B7F2-B6B3A55D36EB}" dt="2020-09-18T08:37:12.152" v="919" actId="478"/>
          <ac:spMkLst>
            <pc:docMk/>
            <pc:sldMk cId="771196137" sldId="570"/>
            <ac:spMk id="2" creationId="{3383D17C-306B-4352-9942-95BCB2C4DCA7}"/>
          </ac:spMkLst>
        </pc:spChg>
        <pc:spChg chg="del">
          <ac:chgData name="Timo Mühlhaus" userId="1b6b3aba618dadac" providerId="LiveId" clId="{0650BC4A-570C-4918-B7F2-B6B3A55D36EB}" dt="2020-09-18T08:36:51.826" v="914" actId="478"/>
          <ac:spMkLst>
            <pc:docMk/>
            <pc:sldMk cId="771196137" sldId="570"/>
            <ac:spMk id="3" creationId="{534C5213-9672-4582-8D16-A135CB4C8E3D}"/>
          </ac:spMkLst>
        </pc:spChg>
        <pc:spChg chg="add del mod">
          <ac:chgData name="Timo Mühlhaus" userId="1b6b3aba618dadac" providerId="LiveId" clId="{0650BC4A-570C-4918-B7F2-B6B3A55D36EB}" dt="2020-09-18T08:37:04.592" v="918" actId="478"/>
          <ac:spMkLst>
            <pc:docMk/>
            <pc:sldMk cId="771196137" sldId="570"/>
            <ac:spMk id="6" creationId="{81E6CE53-EB0B-4A79-802B-2B86B48EE0AE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8" creationId="{F10C6BD1-9FCA-4E03-BF9A-CCB81C9B95C5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9" creationId="{3B7522B8-A7E8-439F-A9C9-824E4125B0A7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0" creationId="{1813FA9C-F7F1-42B4-91F6-05B0FDC0BC5A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1" creationId="{FBBF4774-EC10-459E-85DF-47A066EF6BC8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2" creationId="{B52B8774-9FF3-4E7B-87A1-F75108DCC171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3" creationId="{27C204B6-F5F4-40AA-B7C5-B3D0CA3077EF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4" creationId="{9C3BBD3C-1440-4314-B862-061B512BD7DE}"/>
          </ac:spMkLst>
        </pc:spChg>
        <pc:spChg chg="mod">
          <ac:chgData name="Timo Mühlhaus" userId="1b6b3aba618dadac" providerId="LiveId" clId="{0650BC4A-570C-4918-B7F2-B6B3A55D36EB}" dt="2020-09-19T15:34:54.145" v="3224" actId="20577"/>
          <ac:spMkLst>
            <pc:docMk/>
            <pc:sldMk cId="771196137" sldId="570"/>
            <ac:spMk id="15" creationId="{89913D4C-91B3-4447-97F7-5109A8F57623}"/>
          </ac:spMkLst>
        </pc:spChg>
        <pc:spChg chg="mod">
          <ac:chgData name="Timo Mühlhaus" userId="1b6b3aba618dadac" providerId="LiveId" clId="{0650BC4A-570C-4918-B7F2-B6B3A55D36EB}" dt="2020-09-18T08:36:52.319" v="915"/>
          <ac:spMkLst>
            <pc:docMk/>
            <pc:sldMk cId="771196137" sldId="570"/>
            <ac:spMk id="16" creationId="{E43D1045-5396-415F-8F4D-BF769104FB00}"/>
          </ac:spMkLst>
        </pc:spChg>
        <pc:spChg chg="mod">
          <ac:chgData name="Timo Mühlhaus" userId="1b6b3aba618dadac" providerId="LiveId" clId="{0650BC4A-570C-4918-B7F2-B6B3A55D36EB}" dt="2020-09-18T08:37:00.681" v="917" actId="20577"/>
          <ac:spMkLst>
            <pc:docMk/>
            <pc:sldMk cId="771196137" sldId="570"/>
            <ac:spMk id="17" creationId="{414BAF07-F3DA-40B1-BD57-27F66C5BCFE6}"/>
          </ac:spMkLst>
        </pc:spChg>
        <pc:spChg chg="add del">
          <ac:chgData name="Timo Mühlhaus" userId="1b6b3aba618dadac" providerId="LiveId" clId="{0650BC4A-570C-4918-B7F2-B6B3A55D36EB}" dt="2020-09-18T08:56:36.426" v="970" actId="478"/>
          <ac:spMkLst>
            <pc:docMk/>
            <pc:sldMk cId="771196137" sldId="570"/>
            <ac:spMk id="19" creationId="{5840C4F8-BE83-4340-8CD7-7172636C5756}"/>
          </ac:spMkLst>
        </pc:spChg>
        <pc:grpChg chg="add mod">
          <ac:chgData name="Timo Mühlhaus" userId="1b6b3aba618dadac" providerId="LiveId" clId="{0650BC4A-570C-4918-B7F2-B6B3A55D36EB}" dt="2020-09-18T08:37:21.383" v="920" actId="164"/>
          <ac:grpSpMkLst>
            <pc:docMk/>
            <pc:sldMk cId="771196137" sldId="570"/>
            <ac:grpSpMk id="7" creationId="{84808A49-13B5-4B0B-9DB2-41A3DC59711B}"/>
          </ac:grpSpMkLst>
        </pc:grpChg>
        <pc:grpChg chg="add mod">
          <ac:chgData name="Timo Mühlhaus" userId="1b6b3aba618dadac" providerId="LiveId" clId="{0650BC4A-570C-4918-B7F2-B6B3A55D36EB}" dt="2020-09-18T08:47:26.950" v="956" actId="1038"/>
          <ac:grpSpMkLst>
            <pc:docMk/>
            <pc:sldMk cId="771196137" sldId="570"/>
            <ac:grpSpMk id="18" creationId="{8803A0A9-6D62-4DB0-A0E5-86C0E25B94E5}"/>
          </ac:grpSpMkLst>
        </pc:grpChg>
        <pc:picChg chg="add del mod">
          <ac:chgData name="Timo Mühlhaus" userId="1b6b3aba618dadac" providerId="LiveId" clId="{0650BC4A-570C-4918-B7F2-B6B3A55D36EB}" dt="2020-09-18T08:37:28.370" v="923" actId="478"/>
          <ac:picMkLst>
            <pc:docMk/>
            <pc:sldMk cId="771196137" sldId="570"/>
            <ac:picMk id="4" creationId="{CC30CC65-AD95-4ED8-BB89-16E2C078CA86}"/>
          </ac:picMkLst>
        </pc:picChg>
        <pc:picChg chg="add mod">
          <ac:chgData name="Timo Mühlhaus" userId="1b6b3aba618dadac" providerId="LiveId" clId="{0650BC4A-570C-4918-B7F2-B6B3A55D36EB}" dt="2020-09-19T15:35:12.717" v="3226" actId="1076"/>
          <ac:picMkLst>
            <pc:docMk/>
            <pc:sldMk cId="771196137" sldId="570"/>
            <ac:picMk id="5" creationId="{D739A312-3781-4233-9DA6-1358D9E6671F}"/>
          </ac:picMkLst>
        </pc:picChg>
      </pc:sldChg>
      <pc:sldChg chg="addSp delSp modSp new mod ord delCm">
        <pc:chgData name="Timo Mühlhaus" userId="1b6b3aba618dadac" providerId="LiveId" clId="{0650BC4A-570C-4918-B7F2-B6B3A55D36EB}" dt="2020-09-19T15:33:58.358" v="3212" actId="1592"/>
        <pc:sldMkLst>
          <pc:docMk/>
          <pc:sldMk cId="3376649540" sldId="571"/>
        </pc:sldMkLst>
        <pc:spChg chg="mod">
          <ac:chgData name="Timo Mühlhaus" userId="1b6b3aba618dadac" providerId="LiveId" clId="{0650BC4A-570C-4918-B7F2-B6B3A55D36EB}" dt="2020-09-18T08:36:21.437" v="912" actId="20577"/>
          <ac:spMkLst>
            <pc:docMk/>
            <pc:sldMk cId="3376649540" sldId="571"/>
            <ac:spMk id="2" creationId="{14C813A4-1678-4F7B-B8FF-A607CF84E5BE}"/>
          </ac:spMkLst>
        </pc:spChg>
        <pc:spChg chg="del">
          <ac:chgData name="Timo Mühlhaus" userId="1b6b3aba618dadac" providerId="LiveId" clId="{0650BC4A-570C-4918-B7F2-B6B3A55D36EB}" dt="2020-09-18T08:36:06.769" v="871" actId="478"/>
          <ac:spMkLst>
            <pc:docMk/>
            <pc:sldMk cId="3376649540" sldId="571"/>
            <ac:spMk id="3" creationId="{C6A17A5E-5621-411F-AC90-A8E285B05A9E}"/>
          </ac:spMkLst>
        </pc:spChg>
        <pc:spChg chg="add mod">
          <ac:chgData name="Timo Mühlhaus" userId="1b6b3aba618dadac" providerId="LiveId" clId="{0650BC4A-570C-4918-B7F2-B6B3A55D36EB}" dt="2020-09-19T15:32:57.972" v="3208" actId="1076"/>
          <ac:spMkLst>
            <pc:docMk/>
            <pc:sldMk cId="3376649540" sldId="571"/>
            <ac:spMk id="4" creationId="{7B232817-5B70-46DA-8CA1-2056C78E00A8}"/>
          </ac:spMkLst>
        </pc:spChg>
        <pc:grpChg chg="add mod">
          <ac:chgData name="Timo Mühlhaus" userId="1b6b3aba618dadac" providerId="LiveId" clId="{0650BC4A-570C-4918-B7F2-B6B3A55D36EB}" dt="2020-09-19T15:32:57.972" v="3208" actId="1076"/>
          <ac:grpSpMkLst>
            <pc:docMk/>
            <pc:sldMk cId="3376649540" sldId="571"/>
            <ac:grpSpMk id="5" creationId="{2643EC67-EB7A-4AC8-AC18-749C88EE91A2}"/>
          </ac:grpSpMkLst>
        </pc:grp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6" creationId="{2CBC37BE-70CD-4A51-B686-BE0E4B526E91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7" creationId="{2C72421B-F680-464B-A7F6-CB8DA546D798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8" creationId="{DEF3FB19-07F2-418D-A0B0-259C12BA7D52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9" creationId="{B28F1CEC-311C-4295-80E8-E2DCB83C898E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0" creationId="{0A45BF53-8184-4205-A469-27C2F0FD557F}"/>
          </ac:picMkLst>
        </pc:picChg>
        <pc:picChg chg="mod">
          <ac:chgData name="Timo Mühlhaus" userId="1b6b3aba618dadac" providerId="LiveId" clId="{0650BC4A-570C-4918-B7F2-B6B3A55D36EB}" dt="2020-09-18T08:36:01.960" v="869"/>
          <ac:picMkLst>
            <pc:docMk/>
            <pc:sldMk cId="3376649540" sldId="571"/>
            <ac:picMk id="11" creationId="{7FF53C66-B835-4A1D-993C-69B96B3648A2}"/>
          </ac:picMkLst>
        </pc:picChg>
      </pc:sldChg>
      <pc:sldChg chg="addSp delSp modSp new del mod">
        <pc:chgData name="Timo Mühlhaus" userId="1b6b3aba618dadac" providerId="LiveId" clId="{0650BC4A-570C-4918-B7F2-B6B3A55D36EB}" dt="2020-09-18T09:03:20.317" v="992" actId="47"/>
        <pc:sldMkLst>
          <pc:docMk/>
          <pc:sldMk cId="2145207879" sldId="572"/>
        </pc:sldMkLst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2" creationId="{13D66097-79E1-4456-ACCB-441E93EFE610}"/>
          </ac:spMkLst>
        </pc:spChg>
        <pc:spChg chg="del">
          <ac:chgData name="Timo Mühlhaus" userId="1b6b3aba618dadac" providerId="LiveId" clId="{0650BC4A-570C-4918-B7F2-B6B3A55D36EB}" dt="2020-09-18T08:55:35.259" v="959" actId="478"/>
          <ac:spMkLst>
            <pc:docMk/>
            <pc:sldMk cId="2145207879" sldId="572"/>
            <ac:spMk id="3" creationId="{66D821E5-2C22-451D-AB24-86D4A08977E4}"/>
          </ac:spMkLst>
        </pc:spChg>
        <pc:spChg chg="add del">
          <ac:chgData name="Timo Mühlhaus" userId="1b6b3aba618dadac" providerId="LiveId" clId="{0650BC4A-570C-4918-B7F2-B6B3A55D36EB}" dt="2020-09-18T08:56:30.158" v="969" actId="478"/>
          <ac:spMkLst>
            <pc:docMk/>
            <pc:sldMk cId="2145207879" sldId="572"/>
            <ac:spMk id="7" creationId="{3DBC7C42-83E3-40FB-9962-7DB728AD527C}"/>
          </ac:spMkLst>
        </pc:spChg>
        <pc:picChg chg="add mod modCrop">
          <ac:chgData name="Timo Mühlhaus" userId="1b6b3aba618dadac" providerId="LiveId" clId="{0650BC4A-570C-4918-B7F2-B6B3A55D36EB}" dt="2020-09-18T08:56:25.711" v="968" actId="732"/>
          <ac:picMkLst>
            <pc:docMk/>
            <pc:sldMk cId="2145207879" sldId="572"/>
            <ac:picMk id="5" creationId="{3F8EB90C-403E-4891-A622-D72C275E120D}"/>
          </ac:picMkLst>
        </pc:picChg>
      </pc:sldChg>
      <pc:sldChg chg="addSp delSp modSp add del mod ord">
        <pc:chgData name="Timo Mühlhaus" userId="1b6b3aba618dadac" providerId="LiveId" clId="{0650BC4A-570C-4918-B7F2-B6B3A55D36EB}" dt="2020-09-19T15:33:42.461" v="3209" actId="47"/>
        <pc:sldMkLst>
          <pc:docMk/>
          <pc:sldMk cId="3913396359" sldId="573"/>
        </pc:sldMkLst>
        <pc:picChg chg="add del">
          <ac:chgData name="Timo Mühlhaus" userId="1b6b3aba618dadac" providerId="LiveId" clId="{0650BC4A-570C-4918-B7F2-B6B3A55D36EB}" dt="2020-09-18T08:58:24.461" v="972" actId="478"/>
          <ac:picMkLst>
            <pc:docMk/>
            <pc:sldMk cId="3913396359" sldId="573"/>
            <ac:picMk id="2" creationId="{43A0AA00-66B2-48A4-8775-4F8AB85CFA14}"/>
          </ac:picMkLst>
        </pc:picChg>
        <pc:picChg chg="add mod modCrop">
          <ac:chgData name="Timo Mühlhaus" userId="1b6b3aba618dadac" providerId="LiveId" clId="{0650BC4A-570C-4918-B7F2-B6B3A55D36EB}" dt="2020-09-18T09:00:28.415" v="986" actId="732"/>
          <ac:picMkLst>
            <pc:docMk/>
            <pc:sldMk cId="3913396359" sldId="573"/>
            <ac:picMk id="4" creationId="{CD4AE909-0D54-47B1-B17A-CB8A2AA327A7}"/>
          </ac:picMkLst>
        </pc:picChg>
        <pc:picChg chg="del">
          <ac:chgData name="Timo Mühlhaus" userId="1b6b3aba618dadac" providerId="LiveId" clId="{0650BC4A-570C-4918-B7F2-B6B3A55D36EB}" dt="2020-09-18T08:55:40.043" v="961" actId="478"/>
          <ac:picMkLst>
            <pc:docMk/>
            <pc:sldMk cId="3913396359" sldId="573"/>
            <ac:picMk id="5" creationId="{3F8EB90C-403E-4891-A622-D72C275E120D}"/>
          </ac:picMkLst>
        </pc:picChg>
      </pc:sldChg>
      <pc:sldChg chg="addSp modSp add mod ord">
        <pc:chgData name="Timo Mühlhaus" userId="1b6b3aba618dadac" providerId="LiveId" clId="{0650BC4A-570C-4918-B7F2-B6B3A55D36EB}" dt="2020-09-20T16:20:08.128" v="4178" actId="14100"/>
        <pc:sldMkLst>
          <pc:docMk/>
          <pc:sldMk cId="3444011119" sldId="574"/>
        </pc:sldMkLst>
        <pc:picChg chg="add mod">
          <ac:chgData name="Timo Mühlhaus" userId="1b6b3aba618dadac" providerId="LiveId" clId="{0650BC4A-570C-4918-B7F2-B6B3A55D36EB}" dt="2020-09-20T16:20:08.128" v="4178" actId="14100"/>
          <ac:picMkLst>
            <pc:docMk/>
            <pc:sldMk cId="3444011119" sldId="574"/>
            <ac:picMk id="3" creationId="{9A0F26C3-CEAF-469F-9401-2AE03E9F9ED0}"/>
          </ac:picMkLst>
        </pc:picChg>
      </pc:sldChg>
      <pc:sldChg chg="add del">
        <pc:chgData name="Timo Mühlhaus" userId="1b6b3aba618dadac" providerId="LiveId" clId="{0650BC4A-570C-4918-B7F2-B6B3A55D36EB}" dt="2020-09-18T09:01:50.934" v="991" actId="47"/>
        <pc:sldMkLst>
          <pc:docMk/>
          <pc:sldMk cId="1709385404" sldId="575"/>
        </pc:sldMkLst>
      </pc:sldChg>
      <pc:sldChg chg="delSp add del mod ord">
        <pc:chgData name="Timo Mühlhaus" userId="1b6b3aba618dadac" providerId="LiveId" clId="{0650BC4A-570C-4918-B7F2-B6B3A55D36EB}" dt="2020-09-19T15:33:45.076" v="3210" actId="47"/>
        <pc:sldMkLst>
          <pc:docMk/>
          <pc:sldMk cId="2761458980" sldId="575"/>
        </pc:sldMkLst>
        <pc:picChg chg="del">
          <ac:chgData name="Timo Mühlhaus" userId="1b6b3aba618dadac" providerId="LiveId" clId="{0650BC4A-570C-4918-B7F2-B6B3A55D36EB}" dt="2020-09-18T09:09:19.218" v="994" actId="478"/>
          <ac:picMkLst>
            <pc:docMk/>
            <pc:sldMk cId="2761458980" sldId="575"/>
            <ac:picMk id="3" creationId="{9A0F26C3-CEAF-469F-9401-2AE03E9F9ED0}"/>
          </ac:picMkLst>
        </pc:picChg>
      </pc:sldChg>
      <pc:sldChg chg="new">
        <pc:chgData name="Timo Mühlhaus" userId="1b6b3aba618dadac" providerId="LiveId" clId="{0650BC4A-570C-4918-B7F2-B6B3A55D36EB}" dt="2020-09-18T09:29:29.712" v="995" actId="680"/>
        <pc:sldMkLst>
          <pc:docMk/>
          <pc:sldMk cId="2835841131" sldId="576"/>
        </pc:sldMkLst>
      </pc:sldChg>
      <pc:sldChg chg="add ord">
        <pc:chgData name="Timo Mühlhaus" userId="1b6b3aba618dadac" providerId="LiveId" clId="{0650BC4A-570C-4918-B7F2-B6B3A55D36EB}" dt="2020-09-19T10:26:51.581" v="1663"/>
        <pc:sldMkLst>
          <pc:docMk/>
          <pc:sldMk cId="1041305563" sldId="577"/>
        </pc:sldMkLst>
      </pc:sldChg>
      <pc:sldChg chg="new del">
        <pc:chgData name="Timo Mühlhaus" userId="1b6b3aba618dadac" providerId="LiveId" clId="{0650BC4A-570C-4918-B7F2-B6B3A55D36EB}" dt="2020-09-18T16:21:07.372" v="1100" actId="47"/>
        <pc:sldMkLst>
          <pc:docMk/>
          <pc:sldMk cId="3719618094" sldId="579"/>
        </pc:sldMkLst>
      </pc:sldChg>
      <pc:sldChg chg="addSp delSp modSp add mod ord">
        <pc:chgData name="Timo Mühlhaus" userId="1b6b3aba618dadac" providerId="LiveId" clId="{0650BC4A-570C-4918-B7F2-B6B3A55D36EB}" dt="2020-09-19T12:25:57.263" v="2017" actId="14100"/>
        <pc:sldMkLst>
          <pc:docMk/>
          <pc:sldMk cId="265787465" sldId="580"/>
        </pc:sldMkLst>
        <pc:spChg chg="mod">
          <ac:chgData name="Timo Mühlhaus" userId="1b6b3aba618dadac" providerId="LiveId" clId="{0650BC4A-570C-4918-B7F2-B6B3A55D36EB}" dt="2020-09-19T11:51:02.882" v="1909" actId="6549"/>
          <ac:spMkLst>
            <pc:docMk/>
            <pc:sldMk cId="265787465" sldId="580"/>
            <ac:spMk id="2" creationId="{7399E08E-D823-4A9A-8B73-40A3B49BA31F}"/>
          </ac:spMkLst>
        </pc:spChg>
        <pc:spChg chg="mod topLvl">
          <ac:chgData name="Timo Mühlhaus" userId="1b6b3aba618dadac" providerId="LiveId" clId="{0650BC4A-570C-4918-B7F2-B6B3A55D36EB}" dt="2020-09-19T11:50:08.943" v="1870" actId="14100"/>
          <ac:spMkLst>
            <pc:docMk/>
            <pc:sldMk cId="265787465" sldId="580"/>
            <ac:spMk id="3" creationId="{8F385947-76EE-4433-AEBB-CE4740EF0976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19" creationId="{6FDD2C8C-C84D-4D57-8FEA-8F8731919D25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0" creationId="{B130AA5A-9CD7-478A-BF35-5D5B2BADD967}"/>
          </ac:spMkLst>
        </pc:spChg>
        <pc:spChg chg="mod topLvl">
          <ac:chgData name="Timo Mühlhaus" userId="1b6b3aba618dadac" providerId="LiveId" clId="{0650BC4A-570C-4918-B7F2-B6B3A55D36EB}" dt="2020-09-19T11:50:03.576" v="1867" actId="404"/>
          <ac:spMkLst>
            <pc:docMk/>
            <pc:sldMk cId="265787465" sldId="580"/>
            <ac:spMk id="21" creationId="{2CCF0D52-682A-4F52-A6CB-A868297E81C9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0" creationId="{0E32746A-77C5-4444-A05A-9B74D37201ED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3" creationId="{65A1E120-258C-4307-942B-5EAAA30D9CF5}"/>
          </ac:spMkLst>
        </pc:spChg>
        <pc:spChg chg="mod">
          <ac:chgData name="Timo Mühlhaus" userId="1b6b3aba618dadac" providerId="LiveId" clId="{0650BC4A-570C-4918-B7F2-B6B3A55D36EB}" dt="2020-09-19T11:48:52.972" v="1851" actId="165"/>
          <ac:spMkLst>
            <pc:docMk/>
            <pc:sldMk cId="265787465" sldId="580"/>
            <ac:spMk id="36" creationId="{B8B9C324-EB0D-40DD-99B2-50005DCD7DB4}"/>
          </ac:spMkLst>
        </pc:spChg>
        <pc:spChg chg="del mod topLvl">
          <ac:chgData name="Timo Mühlhaus" userId="1b6b3aba618dadac" providerId="LiveId" clId="{0650BC4A-570C-4918-B7F2-B6B3A55D36EB}" dt="2020-09-19T11:51:31.843" v="1916" actId="478"/>
          <ac:spMkLst>
            <pc:docMk/>
            <pc:sldMk cId="265787465" sldId="580"/>
            <ac:spMk id="39" creationId="{E25FAFAD-0C70-4751-BF1C-3DA59B4E3BDE}"/>
          </ac:spMkLst>
        </pc:spChg>
        <pc:spChg chg="mod topLvl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0" creationId="{52640CD6-6027-423B-B833-13F4D2CC6B2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49" creationId="{588A06AC-EC02-4E75-B9A1-B91D87AD9DE7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51" creationId="{2164AE0D-F9C6-40FE-8684-7D24D6879A1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3" creationId="{E016AC48-CEAA-42AB-93E9-0077C367134A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4" creationId="{36FE3646-BEB6-4761-BCF7-A4ABF09AD3B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65" creationId="{88F1A61D-38AF-457A-BDB0-F80B89D21A3A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6" creationId="{25513939-4156-4E99-B12B-E0E44B53A24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67" creationId="{95FB7DC0-F5BB-475E-A2B3-B1DFE5F7E72B}"/>
          </ac:spMkLst>
        </pc:spChg>
        <pc:spChg chg="mod">
          <ac:chgData name="Timo Mühlhaus" userId="1b6b3aba618dadac" providerId="LiveId" clId="{0650BC4A-570C-4918-B7F2-B6B3A55D36EB}" dt="2020-09-19T11:51:45.171" v="1920" actId="14100"/>
          <ac:spMkLst>
            <pc:docMk/>
            <pc:sldMk cId="265787465" sldId="580"/>
            <ac:spMk id="71" creationId="{F59CD808-6839-449E-BAB9-E2B91BD0AABE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75" creationId="{D1943F26-8781-4954-80D2-A0690A6AF7AB}"/>
          </ac:spMkLst>
        </pc:spChg>
        <pc:spChg chg="mod">
          <ac:chgData name="Timo Mühlhaus" userId="1b6b3aba618dadac" providerId="LiveId" clId="{0650BC4A-570C-4918-B7F2-B6B3A55D36EB}" dt="2020-09-19T08:45:01.363" v="1255" actId="165"/>
          <ac:spMkLst>
            <pc:docMk/>
            <pc:sldMk cId="265787465" sldId="580"/>
            <ac:spMk id="78" creationId="{7B8C09DC-40C7-4310-B8D9-89A1930B2DB0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1" creationId="{C192D4B9-BB50-428F-90E3-65D678E4A021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4" creationId="{EEA9EF9D-55D2-4069-8951-46AD53CD5B5D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5" creationId="{4F594540-FEEC-49B0-8C67-B2E6D977B105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6" creationId="{270B2E75-F9E6-45E2-97AF-8F4FD046F123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89" creationId="{E41319A0-1117-4F55-81B3-5BADF7D548C4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0" creationId="{A02157E6-4EAD-4F41-9A74-9DBCFD57AB2F}"/>
          </ac:spMkLst>
        </pc:spChg>
        <pc:spChg chg="mod">
          <ac:chgData name="Timo Mühlhaus" userId="1b6b3aba618dadac" providerId="LiveId" clId="{0650BC4A-570C-4918-B7F2-B6B3A55D36EB}" dt="2020-09-19T11:51:29.825" v="1915" actId="1076"/>
          <ac:spMkLst>
            <pc:docMk/>
            <pc:sldMk cId="265787465" sldId="580"/>
            <ac:spMk id="91" creationId="{F28C6161-B5A6-4957-8774-88D9AA267436}"/>
          </ac:spMkLst>
        </pc:spChg>
        <pc:spChg chg="mod">
          <ac:chgData name="Timo Mühlhaus" userId="1b6b3aba618dadac" providerId="LiveId" clId="{0650BC4A-570C-4918-B7F2-B6B3A55D36EB}" dt="2020-09-19T11:50:28.626" v="1872"/>
          <ac:spMkLst>
            <pc:docMk/>
            <pc:sldMk cId="265787465" sldId="580"/>
            <ac:spMk id="93" creationId="{4FC5C09B-8C8B-4DDB-B4F4-A29052573E2F}"/>
          </ac:spMkLst>
        </pc:spChg>
        <pc:spChg chg="add mod">
          <ac:chgData name="Timo Mühlhaus" userId="1b6b3aba618dadac" providerId="LiveId" clId="{0650BC4A-570C-4918-B7F2-B6B3A55D36EB}" dt="2020-09-19T11:51:38.127" v="1918" actId="1076"/>
          <ac:spMkLst>
            <pc:docMk/>
            <pc:sldMk cId="265787465" sldId="580"/>
            <ac:spMk id="95" creationId="{7BDE71BB-79D1-47E6-9D18-5809062F16C4}"/>
          </ac:spMkLst>
        </pc:spChg>
        <pc:grpChg chg="de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4" creationId="{95E5AEC9-A757-4770-8152-6754DFA71E88}"/>
          </ac:grpSpMkLst>
        </pc:grpChg>
        <pc:grpChg chg="add mod ord">
          <ac:chgData name="Timo Mühlhaus" userId="1b6b3aba618dadac" providerId="LiveId" clId="{0650BC4A-570C-4918-B7F2-B6B3A55D36EB}" dt="2020-09-19T11:51:40.995" v="1919" actId="1076"/>
          <ac:grpSpMkLst>
            <pc:docMk/>
            <pc:sldMk cId="265787465" sldId="580"/>
            <ac:grpSpMk id="5" creationId="{DD6C6EE1-1C6E-4B5D-BB08-792063901632}"/>
          </ac:grpSpMkLst>
        </pc:grpChg>
        <pc:grpChg chg="del mod topLvl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2" creationId="{A3B83FBE-1E60-4BDA-B917-8366B2635A02}"/>
          </ac:grpSpMkLst>
        </pc:grpChg>
        <pc:grpChg chg="del mod topLvl">
          <ac:chgData name="Timo Mühlhaus" userId="1b6b3aba618dadac" providerId="LiveId" clId="{0650BC4A-570C-4918-B7F2-B6B3A55D36EB}" dt="2020-09-19T11:48:55.726" v="1853" actId="478"/>
          <ac:grpSpMkLst>
            <pc:docMk/>
            <pc:sldMk cId="265787465" sldId="580"/>
            <ac:grpSpMk id="26" creationId="{8F1363FE-DA39-4440-84C6-5A7DF53D64C2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7" creationId="{6AC8AFC9-9C4A-431A-905D-E48E3E1B0FE6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8" creationId="{AFBE6C87-C244-4846-B646-D0338848A241}"/>
          </ac:grpSpMkLst>
        </pc:grpChg>
        <pc:grpChg chg="mod">
          <ac:chgData name="Timo Mühlhaus" userId="1b6b3aba618dadac" providerId="LiveId" clId="{0650BC4A-570C-4918-B7F2-B6B3A55D36EB}" dt="2020-09-19T11:48:52.972" v="1851" actId="165"/>
          <ac:grpSpMkLst>
            <pc:docMk/>
            <pc:sldMk cId="265787465" sldId="580"/>
            <ac:grpSpMk id="29" creationId="{275FCE02-6F48-47FC-90EF-3498E3324FDC}"/>
          </ac:grpSpMkLst>
        </pc:grpChg>
        <pc:grpChg chg="add 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7" creationId="{9E89D79B-9A1F-48D9-B4E1-743C8250B39C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48" creationId="{992943DB-86BD-4655-9E20-709B270FB87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3" creationId="{FB77B613-1500-4D1D-8243-5A317E6F52D2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5" creationId="{158039B9-BB12-417B-B8AF-FECB6D57C739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7" creationId="{7DD2CA3F-19F7-47A1-A709-21AA8BCB7B4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8" creationId="{2AF20695-703D-4828-8513-58B1E6F31FD5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59" creationId="{0F6C2637-2272-4630-B268-92F343382D7D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61" creationId="{6E187E8E-1422-4802-9D7B-856573D240D8}"/>
          </ac:grpSpMkLst>
        </pc:grpChg>
        <pc:grpChg chg="mod topLvl">
          <ac:chgData name="Timo Mühlhaus" userId="1b6b3aba618dadac" providerId="LiveId" clId="{0650BC4A-570C-4918-B7F2-B6B3A55D36EB}" dt="2020-09-19T12:25:57.263" v="2017" actId="14100"/>
          <ac:grpSpMkLst>
            <pc:docMk/>
            <pc:sldMk cId="265787465" sldId="580"/>
            <ac:grpSpMk id="68" creationId="{25BADBEB-EFA4-4059-B1D4-8895F12A9703}"/>
          </ac:grpSpMkLst>
        </pc:grpChg>
        <pc:grpChg chg="mod topLvl">
          <ac:chgData name="Timo Mühlhaus" userId="1b6b3aba618dadac" providerId="LiveId" clId="{0650BC4A-570C-4918-B7F2-B6B3A55D36EB}" dt="2020-09-19T08:45:01.363" v="1255" actId="165"/>
          <ac:grpSpMkLst>
            <pc:docMk/>
            <pc:sldMk cId="265787465" sldId="580"/>
            <ac:grpSpMk id="69" creationId="{68F72251-6F7B-48E4-87D5-4CCF8EE2FEDE}"/>
          </ac:grpSpMkLst>
        </pc:grpChg>
        <pc:grpChg chg="mod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0" creationId="{555D68E9-E700-40D8-85BF-D91C3ACDA7B3}"/>
          </ac:grpSpMkLst>
        </pc:grpChg>
        <pc:grpChg chg="mod topLvl">
          <ac:chgData name="Timo Mühlhaus" userId="1b6b3aba618dadac" providerId="LiveId" clId="{0650BC4A-570C-4918-B7F2-B6B3A55D36EB}" dt="2020-09-19T11:51:29.825" v="1915" actId="1076"/>
          <ac:grpSpMkLst>
            <pc:docMk/>
            <pc:sldMk cId="265787465" sldId="580"/>
            <ac:grpSpMk id="72" creationId="{AEC6737C-3157-40AB-8E52-1AA0C5E35091}"/>
          </ac:grpSpMkLst>
        </pc:grpChg>
        <pc:grpChg chg="del mod topLvl">
          <ac:chgData name="Timo Mühlhaus" userId="1b6b3aba618dadac" providerId="LiveId" clId="{0650BC4A-570C-4918-B7F2-B6B3A55D36EB}" dt="2020-09-19T11:51:15.634" v="1912" actId="478"/>
          <ac:grpSpMkLst>
            <pc:docMk/>
            <pc:sldMk cId="265787465" sldId="580"/>
            <ac:grpSpMk id="77" creationId="{ECD78924-2493-4B23-B6CD-8BF7C72E4A11}"/>
          </ac:grpSpMkLst>
        </pc:grpChg>
        <pc:grpChg chg="add del mod">
          <ac:chgData name="Timo Mühlhaus" userId="1b6b3aba618dadac" providerId="LiveId" clId="{0650BC4A-570C-4918-B7F2-B6B3A55D36EB}" dt="2020-09-19T11:50:34.620" v="1874" actId="478"/>
          <ac:grpSpMkLst>
            <pc:docMk/>
            <pc:sldMk cId="265787465" sldId="580"/>
            <ac:grpSpMk id="92" creationId="{ECCDC85C-0145-443C-A30D-093D00FB4516}"/>
          </ac:grpSpMkLst>
        </pc:grp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2" creationId="{7A9B1AD1-AA91-400A-8F2C-76D9E92E9B69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4" creationId="{36CCA415-1E01-4558-967B-1BE984F1403B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46" creationId="{9B1E8D56-F22B-4276-8EAD-9E8551FAC86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0" creationId="{F16E9BBD-E4E0-4573-A2B8-0D4DF693DBA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2" creationId="{5D0874AD-AB6E-4E68-A482-DB2C346067A2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4" creationId="{904DDF07-1C87-4A7D-B679-8A29BC3CB27D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56" creationId="{EC785930-306A-4484-B9EB-06E1C89C6246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0" creationId="{A76B155A-F1A0-4FCF-AC7E-B271616F1CE1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62" creationId="{A5A4D405-03B9-4918-A746-60FC4821A1E5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79" creationId="{B43F1169-5E50-407B-8DCD-59FF9C2F15CA}"/>
          </ac:picMkLst>
        </pc:picChg>
        <pc:picChg chg="mod">
          <ac:chgData name="Timo Mühlhaus" userId="1b6b3aba618dadac" providerId="LiveId" clId="{0650BC4A-570C-4918-B7F2-B6B3A55D36EB}" dt="2020-09-19T11:50:28.626" v="1872"/>
          <ac:picMkLst>
            <pc:docMk/>
            <pc:sldMk cId="265787465" sldId="580"/>
            <ac:picMk id="94" creationId="{E3F5503C-FC80-499E-8F1F-0A3D9782B860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28" creationId="{C9228B0C-0971-43CC-B217-7A047365CA33}"/>
          </ac:picMkLst>
        </pc:picChg>
        <pc:picChg chg="mod">
          <ac:chgData name="Timo Mühlhaus" userId="1b6b3aba618dadac" providerId="LiveId" clId="{0650BC4A-570C-4918-B7F2-B6B3A55D36EB}" dt="2020-09-19T08:45:01.363" v="1255" actId="165"/>
          <ac:picMkLst>
            <pc:docMk/>
            <pc:sldMk cId="265787465" sldId="580"/>
            <ac:picMk id="1030" creationId="{508641A9-348E-41B2-A512-CD3F01C8021B}"/>
          </ac:picMkLst>
        </pc:picChg>
        <pc:picChg chg="mod">
          <ac:chgData name="Timo Mühlhaus" userId="1b6b3aba618dadac" providerId="LiveId" clId="{0650BC4A-570C-4918-B7F2-B6B3A55D36EB}" dt="2020-09-19T11:51:29.825" v="1915" actId="1076"/>
          <ac:picMkLst>
            <pc:docMk/>
            <pc:sldMk cId="265787465" sldId="580"/>
            <ac:picMk id="1032" creationId="{10DFE25A-6C0C-4723-AE0F-E1FD8A476455}"/>
          </ac:picMkLst>
        </pc:pic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1" creationId="{8C97B1B5-4A22-4A8C-863C-35211F154F9F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2" creationId="{16211A8B-C357-41B7-A38B-407D865C0A13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4" creationId="{D14073D6-D0D3-482D-ABDB-81569D55E044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5" creationId="{ABFCEA3F-D488-4318-8CC1-96FA66831CEB}"/>
          </ac:cxnSpMkLst>
        </pc:cxnChg>
        <pc:cxnChg chg="mod">
          <ac:chgData name="Timo Mühlhaus" userId="1b6b3aba618dadac" providerId="LiveId" clId="{0650BC4A-570C-4918-B7F2-B6B3A55D36EB}" dt="2020-09-19T11:48:55.726" v="1853" actId="478"/>
          <ac:cxnSpMkLst>
            <pc:docMk/>
            <pc:sldMk cId="265787465" sldId="580"/>
            <ac:cxnSpMk id="37" creationId="{14F928E2-A830-4FEF-9566-E97C5DDDADA5}"/>
          </ac:cxnSpMkLst>
        </pc:cxnChg>
        <pc:cxnChg chg="mod">
          <ac:chgData name="Timo Mühlhaus" userId="1b6b3aba618dadac" providerId="LiveId" clId="{0650BC4A-570C-4918-B7F2-B6B3A55D36EB}" dt="2020-09-19T11:48:52.972" v="1851" actId="165"/>
          <ac:cxnSpMkLst>
            <pc:docMk/>
            <pc:sldMk cId="265787465" sldId="580"/>
            <ac:cxnSpMk id="38" creationId="{9919562F-092C-4A4C-ADCE-6FBCA16160D3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3" creationId="{0479EEC0-54DB-4FF7-B98E-6FE4DBD3730E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4" creationId="{99542E3C-B343-428B-AFA7-6510FF49F37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76" creationId="{47F82E54-0437-4FAE-9CF3-9D78E5EE48A4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0" creationId="{8F2CA661-8D36-464F-B261-00103CF7A5EC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2" creationId="{ECA3649B-4837-457E-BECB-8B95D04BAE41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3" creationId="{0F5F5C37-5E63-4438-875F-D7BE2746F896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7" creationId="{81BCB71C-C37E-4CAA-968C-BEBFC119E3E7}"/>
          </ac:cxnSpMkLst>
        </pc:cxnChg>
        <pc:cxnChg chg="mod">
          <ac:chgData name="Timo Mühlhaus" userId="1b6b3aba618dadac" providerId="LiveId" clId="{0650BC4A-570C-4918-B7F2-B6B3A55D36EB}" dt="2020-09-19T11:51:29.825" v="1915" actId="1076"/>
          <ac:cxnSpMkLst>
            <pc:docMk/>
            <pc:sldMk cId="265787465" sldId="580"/>
            <ac:cxnSpMk id="88" creationId="{DDC6A454-87E4-4F96-A872-28ED3AB90CC2}"/>
          </ac:cxnSpMkLst>
        </pc:cxnChg>
      </pc:sldChg>
      <pc:sldChg chg="addSp delSp modSp add mod">
        <pc:chgData name="Timo Mühlhaus" userId="1b6b3aba618dadac" providerId="LiveId" clId="{0650BC4A-570C-4918-B7F2-B6B3A55D36EB}" dt="2020-09-19T09:37:10.834" v="1636" actId="164"/>
        <pc:sldMkLst>
          <pc:docMk/>
          <pc:sldMk cId="2276116518" sldId="581"/>
        </pc:sldMkLst>
        <pc:spChg chg="del">
          <ac:chgData name="Timo Mühlhaus" userId="1b6b3aba618dadac" providerId="LiveId" clId="{0650BC4A-570C-4918-B7F2-B6B3A55D36EB}" dt="2020-09-19T08:56:13.322" v="1258" actId="478"/>
          <ac:spMkLst>
            <pc:docMk/>
            <pc:sldMk cId="2276116518" sldId="581"/>
            <ac:spMk id="4" creationId="{2FA5FE0B-124C-4D4A-9DD0-404E1B878B34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3" creationId="{EC9C74CC-6493-4579-9A2D-C141AD62D0C1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75" creationId="{FD554395-7EB1-43FC-99E7-580DFCA0BE13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3" creationId="{C308E29C-CAD8-4C96-8648-B403AEC414C0}"/>
          </ac:spMkLst>
        </pc:spChg>
        <pc:spChg chg="mod">
          <ac:chgData name="Timo Mühlhaus" userId="1b6b3aba618dadac" providerId="LiveId" clId="{0650BC4A-570C-4918-B7F2-B6B3A55D36EB}" dt="2020-09-19T09:37:10.834" v="1636" actId="164"/>
          <ac:spMkLst>
            <pc:docMk/>
            <pc:sldMk cId="2276116518" sldId="581"/>
            <ac:spMk id="86" creationId="{0AAD975D-DC33-4687-BBEC-7AB6D43A6653}"/>
          </ac:spMkLst>
        </pc:spChg>
        <pc:spChg chg="mod">
          <ac:chgData name="Timo Mühlhaus" userId="1b6b3aba618dadac" providerId="LiveId" clId="{0650BC4A-570C-4918-B7F2-B6B3A55D36EB}" dt="2020-09-19T08:56:08.695" v="1257" actId="1076"/>
          <ac:spMkLst>
            <pc:docMk/>
            <pc:sldMk cId="2276116518" sldId="581"/>
            <ac:spMk id="87" creationId="{42DB470B-34ED-411F-9101-ED3F833988DF}"/>
          </ac:spMkLst>
        </pc:spChg>
        <pc:grpChg chg="add 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0650BC4A-570C-4918-B7F2-B6B3A55D36EB}" dt="2020-09-19T09:37:10.834" v="1636" actId="164"/>
          <ac:grpSpMkLst>
            <pc:docMk/>
            <pc:sldMk cId="2276116518" sldId="581"/>
            <ac:grpSpMk id="68" creationId="{37488E5B-9943-4BA4-8028-DD93988ACA11}"/>
          </ac:grpSpMkLst>
        </pc:grp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74" creationId="{7567697D-EEB6-40A1-8E30-A766812E82B6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84" creationId="{55E3A97E-1807-4BD2-9468-5F7793D5594E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28" creationId="{E48EBE45-87D6-415B-B14C-139985784D65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0" creationId="{CA523000-D34C-4FE5-B962-A63889E6AE90}"/>
          </ac:picMkLst>
        </pc:picChg>
        <pc:picChg chg="mod">
          <ac:chgData name="Timo Mühlhaus" userId="1b6b3aba618dadac" providerId="LiveId" clId="{0650BC4A-570C-4918-B7F2-B6B3A55D36EB}" dt="2020-09-19T09:37:10.834" v="1636" actId="164"/>
          <ac:picMkLst>
            <pc:docMk/>
            <pc:sldMk cId="2276116518" sldId="581"/>
            <ac:picMk id="1032" creationId="{57A7DDB8-815C-490A-8E50-3F725931C9EA}"/>
          </ac:picMkLst>
        </pc:picChg>
      </pc:sldChg>
      <pc:sldChg chg="new del">
        <pc:chgData name="Timo Mühlhaus" userId="1b6b3aba618dadac" providerId="LiveId" clId="{0650BC4A-570C-4918-B7F2-B6B3A55D36EB}" dt="2020-09-19T08:57:10.534" v="1261" actId="47"/>
        <pc:sldMkLst>
          <pc:docMk/>
          <pc:sldMk cId="3238833039" sldId="582"/>
        </pc:sldMkLst>
      </pc:sldChg>
      <pc:sldChg chg="addSp delSp modSp add del mod">
        <pc:chgData name="Timo Mühlhaus" userId="1b6b3aba618dadac" providerId="LiveId" clId="{0650BC4A-570C-4918-B7F2-B6B3A55D36EB}" dt="2020-09-19T09:17:08.471" v="1596" actId="47"/>
        <pc:sldMkLst>
          <pc:docMk/>
          <pc:sldMk cId="665952465" sldId="583"/>
        </pc:sldMkLst>
        <pc:spChg chg="mod">
          <ac:chgData name="Timo Mühlhaus" userId="1b6b3aba618dadac" providerId="LiveId" clId="{0650BC4A-570C-4918-B7F2-B6B3A55D36EB}" dt="2020-09-19T08:59:21.833" v="1275" actId="1076"/>
          <ac:spMkLst>
            <pc:docMk/>
            <pc:sldMk cId="665952465" sldId="583"/>
            <ac:spMk id="2" creationId="{8CCA1B04-C1DB-40F4-B233-8A43DE5F7CF0}"/>
          </ac:spMkLst>
        </pc:spChg>
        <pc:spChg chg="del mod">
          <ac:chgData name="Timo Mühlhaus" userId="1b6b3aba618dadac" providerId="LiveId" clId="{0650BC4A-570C-4918-B7F2-B6B3A55D36EB}" dt="2020-09-19T09:04:46.195" v="1296" actId="478"/>
          <ac:spMkLst>
            <pc:docMk/>
            <pc:sldMk cId="665952465" sldId="583"/>
            <ac:spMk id="4" creationId="{0024CD97-97B3-4344-9FCB-615304E529E3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6" creationId="{43DD93B6-CC97-4ECF-80AE-9E66766D6CA7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8" creationId="{071B5047-2D4D-4124-B57B-E0F259D2470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9" creationId="{46388A93-6C28-40A3-BE42-4B64426C686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0" creationId="{3CC8F3A8-9167-4344-A444-F9A70E8252D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3" creationId="{47DAB8DB-974B-46DA-A884-8C12D69BB04D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4" creationId="{02568A7E-8E2C-4103-B2FE-CD4B834F9832}"/>
          </ac:spMkLst>
        </pc:spChg>
        <pc:spChg chg="add del mod">
          <ac:chgData name="Timo Mühlhaus" userId="1b6b3aba618dadac" providerId="LiveId" clId="{0650BC4A-570C-4918-B7F2-B6B3A55D36EB}" dt="2020-09-19T08:58:44.247" v="1271" actId="22"/>
          <ac:spMkLst>
            <pc:docMk/>
            <pc:sldMk cId="665952465" sldId="583"/>
            <ac:spMk id="15" creationId="{35095AD9-816F-4F20-9FF4-65C471ACEBE2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19" creationId="{9A62BF5E-876B-402A-985E-E4B61FF175E6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0" creationId="{60383C84-F42D-41DF-81E5-46473B927494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8" creationId="{33D676C9-A756-44C9-ACBC-D3CF07F13CCC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29" creationId="{FAEFEAA8-22F1-437D-874A-422B5E292CAB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0" creationId="{38016FA5-2AC5-49A8-A958-F8A7087C20BD}"/>
          </ac:spMkLst>
        </pc:spChg>
        <pc:spChg chg="mod">
          <ac:chgData name="Timo Mühlhaus" userId="1b6b3aba618dadac" providerId="LiveId" clId="{0650BC4A-570C-4918-B7F2-B6B3A55D36EB}" dt="2020-09-19T09:04:34.109" v="1292" actId="13822"/>
          <ac:spMkLst>
            <pc:docMk/>
            <pc:sldMk cId="665952465" sldId="583"/>
            <ac:spMk id="32" creationId="{B4A3BF2B-E7A5-4FEE-9AC0-9C41DB2949F1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5" creationId="{4FA85EBF-EF06-4C9E-8F28-74A583DBDF85}"/>
          </ac:spMkLst>
        </pc:spChg>
        <pc:spChg chg="mod or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6" creationId="{B0A07F84-1DA2-47C9-8E5D-BE64F330DE73}"/>
          </ac:spMkLst>
        </pc:spChg>
        <pc:spChg chg="mod topLvl">
          <ac:chgData name="Timo Mühlhaus" userId="1b6b3aba618dadac" providerId="LiveId" clId="{0650BC4A-570C-4918-B7F2-B6B3A55D36EB}" dt="2020-09-19T09:10:22.013" v="1419" actId="164"/>
          <ac:spMkLst>
            <pc:docMk/>
            <pc:sldMk cId="665952465" sldId="583"/>
            <ac:spMk id="37" creationId="{410DE03F-BDFE-405C-9388-883B22C04302}"/>
          </ac:spMkLst>
        </pc:spChg>
        <pc:spChg chg="mod">
          <ac:chgData name="Timo Mühlhaus" userId="1b6b3aba618dadac" providerId="LiveId" clId="{0650BC4A-570C-4918-B7F2-B6B3A55D36EB}" dt="2020-09-19T09:04:38.705" v="1293" actId="13822"/>
          <ac:spMkLst>
            <pc:docMk/>
            <pc:sldMk cId="665952465" sldId="583"/>
            <ac:spMk id="38" creationId="{4227C3F1-D13B-4519-86C0-9CB8052C9E41}"/>
          </ac:spMkLst>
        </pc:spChg>
        <pc:spChg chg="mod">
          <ac:chgData name="Timo Mühlhaus" userId="1b6b3aba618dadac" providerId="LiveId" clId="{0650BC4A-570C-4918-B7F2-B6B3A55D36EB}" dt="2020-09-19T09:04:41.862" v="1294" actId="13822"/>
          <ac:spMkLst>
            <pc:docMk/>
            <pc:sldMk cId="665952465" sldId="583"/>
            <ac:spMk id="49" creationId="{F1DAFF34-54FA-43F7-B2FC-CCF2BEAAC2EF}"/>
          </ac:spMkLst>
        </pc:spChg>
        <pc:spChg chg="add mod">
          <ac:chgData name="Timo Mühlhaus" userId="1b6b3aba618dadac" providerId="LiveId" clId="{0650BC4A-570C-4918-B7F2-B6B3A55D36EB}" dt="2020-09-19T09:06:25.282" v="1303" actId="1076"/>
          <ac:spMkLst>
            <pc:docMk/>
            <pc:sldMk cId="665952465" sldId="583"/>
            <ac:spMk id="128" creationId="{EF443E59-BFAA-4237-B624-6108FBDA20A6}"/>
          </ac:spMkLst>
        </pc:spChg>
        <pc:grpChg chg="del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" creationId="{16DB7F00-96D8-4938-834A-8025544DEA04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7" creationId="{720D8DCC-562B-49CF-91FA-7C30847720D7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16" creationId="{864402D1-0133-4C0C-9CDB-15D379120BE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1" creationId="{0CA30B4B-723B-4757-B6A6-AD1B2931B6FD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34" creationId="{0DF6A244-4363-4D47-B569-39EA98577884}"/>
          </ac:grpSpMkLst>
        </pc:grpChg>
        <pc:grpChg chg="mod">
          <ac:chgData name="Timo Mühlhaus" userId="1b6b3aba618dadac" providerId="LiveId" clId="{0650BC4A-570C-4918-B7F2-B6B3A55D36EB}" dt="2020-09-19T09:04:12.469" v="1291" actId="165"/>
          <ac:grpSpMkLst>
            <pc:docMk/>
            <pc:sldMk cId="665952465" sldId="583"/>
            <ac:grpSpMk id="39" creationId="{6048B3C0-62C7-449A-9BCE-0D4984855067}"/>
          </ac:grpSpMkLst>
        </pc:grpChg>
        <pc:grpChg chg="mod topLvl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48" creationId="{D3DAEDF1-396F-419A-BA1F-86DB6F05FBAE}"/>
          </ac:grpSpMkLst>
        </pc:grpChg>
        <pc:grpChg chg="add mod">
          <ac:chgData name="Timo Mühlhaus" userId="1b6b3aba618dadac" providerId="LiveId" clId="{0650BC4A-570C-4918-B7F2-B6B3A55D36EB}" dt="2020-09-19T09:10:22.013" v="1419" actId="164"/>
          <ac:grpSpMkLst>
            <pc:docMk/>
            <pc:sldMk cId="665952465" sldId="583"/>
            <ac:grpSpMk id="88" creationId="{F77E102A-1E02-4CDB-B6EA-ACDD4E70C6DD}"/>
          </ac:grpSpMkLst>
        </pc:grp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33" creationId="{EA4906CA-CCF9-49C3-965A-EFC54DCCB751}"/>
          </ac:picMkLst>
        </pc:picChg>
        <pc:picChg chg="mod">
          <ac:chgData name="Timo Mühlhaus" userId="1b6b3aba618dadac" providerId="LiveId" clId="{0650BC4A-570C-4918-B7F2-B6B3A55D36EB}" dt="2020-09-19T09:06:34.911" v="1307" actId="27349"/>
          <ac:picMkLst>
            <pc:docMk/>
            <pc:sldMk cId="665952465" sldId="583"/>
            <ac:picMk id="40" creationId="{54F439C0-F689-4075-9731-C7636D3EF84C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46" creationId="{AE4E1D7F-A862-4CBF-B9F6-91506BA6C382}"/>
          </ac:picMkLst>
        </pc:picChg>
        <pc:picChg chg="mod">
          <ac:chgData name="Timo Mühlhaus" userId="1b6b3aba618dadac" providerId="LiveId" clId="{0650BC4A-570C-4918-B7F2-B6B3A55D36EB}" dt="2020-09-19T09:04:12.469" v="1291" actId="165"/>
          <ac:picMkLst>
            <pc:docMk/>
            <pc:sldMk cId="665952465" sldId="583"/>
            <ac:picMk id="50" creationId="{939E9A29-9639-4E10-A8E2-274431F876A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89" creationId="{3EF0E36A-11F9-48D5-8A20-EBE2F52A8D3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0" creationId="{D288E2F0-96F0-45B5-813A-AFA460F9960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1" creationId="{18052A63-3A64-4849-A595-59261794B92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2" creationId="{AF566D9A-4F7C-4B3F-928B-9AFFAF1DA4B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3" creationId="{7BDB6314-753E-4045-BF10-1F2278C611A3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4" creationId="{D6EB7F6C-2314-44C3-B6F1-4CBC3D9B129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5" creationId="{72A1CF19-042E-4FB8-980C-A7B097A92EF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6" creationId="{A065A31A-989D-456D-8DB6-FB979DEB449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7" creationId="{FB55BE74-9BD3-4C36-81AE-5896BDA6FAF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8" creationId="{295364DC-796E-4EAA-A3F3-542C366150B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99" creationId="{D9797FD8-3DF9-4977-9CE5-988B7AFDFFD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0" creationId="{6308F8EF-B724-4DB2-BF1D-59CFAEB0424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1" creationId="{598D061E-064A-47A3-9A4D-4F216831C7E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2" creationId="{588E7D25-E94C-49A6-9137-F4024902EDDF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3" creationId="{C84C0197-198B-4188-8F0A-3D4930B7C08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4" creationId="{BDFC8826-D577-4E01-9D06-D679A30BB08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5" creationId="{64AFFBF6-548E-4184-B0B7-D984E8FC8D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6" creationId="{4C6799FD-4A53-485D-9CC5-E427D9EDE96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7" creationId="{31D88C4D-B090-4201-8E9A-51DF5443FEE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8" creationId="{A1A2DFA5-3FDF-4F76-AC53-BCB099F38E3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09" creationId="{6DF7207F-7C7B-4D21-9269-E370B6B12BA6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0" creationId="{765B2396-FD2F-4496-B7D0-9A5782343B79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1" creationId="{AA46503E-7247-4EFC-8E86-95FD9C713E7E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2" creationId="{34999E8F-D7A1-4B0E-A300-D0295E3A2D5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3" creationId="{414641AB-B8CD-4ECA-A038-C63AAAD5D81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4" creationId="{1AB21D27-3991-46CB-8616-9AEC7DF3194B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5" creationId="{341F3382-8FF3-45F3-A1EA-1760FD9F7E31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6" creationId="{0A77D70E-12A1-4B00-B3CB-9CC5DCB4269A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7" creationId="{9CB1327C-BD73-4FE2-A345-93BB99D7929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8" creationId="{6A0A3B05-482D-4AA2-B096-A742ABAA3400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19" creationId="{78AFE2B4-9AAA-449B-9257-97388DED2E0C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0" creationId="{0F8293F8-E994-424F-B19D-BDAF7EC9C104}"/>
          </ac:picMkLst>
        </pc:picChg>
        <pc:picChg chg="mod">
          <ac:chgData name="Timo Mühlhaus" userId="1b6b3aba618dadac" providerId="LiveId" clId="{0650BC4A-570C-4918-B7F2-B6B3A55D36EB}" dt="2020-09-19T09:10:06.772" v="1418" actId="1076"/>
          <ac:picMkLst>
            <pc:docMk/>
            <pc:sldMk cId="665952465" sldId="583"/>
            <ac:picMk id="121" creationId="{94A781E8-4912-44C3-800D-999CD728E0F4}"/>
          </ac:picMkLst>
        </pc:picChg>
        <pc:cxnChg chg="mod">
          <ac:chgData name="Timo Mühlhaus" userId="1b6b3aba618dadac" providerId="LiveId" clId="{0650BC4A-570C-4918-B7F2-B6B3A55D36EB}" dt="2020-09-19T09:09:46.729" v="1412" actId="1076"/>
          <ac:cxnSpMkLst>
            <pc:docMk/>
            <pc:sldMk cId="665952465" sldId="583"/>
            <ac:cxnSpMk id="11" creationId="{79303E89-BD35-4DE5-9A7F-A9C9BCE0ED6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12" creationId="{8D55C983-DBD0-4020-956D-0264EB3DE350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4" creationId="{2644FA5E-86B6-4D78-BEBC-C0D14BC797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6" creationId="{C03B3401-9540-4178-8BE6-A4D3A4B12A25}"/>
          </ac:cxnSpMkLst>
        </pc:cxnChg>
        <pc:cxnChg chg="mod">
          <ac:chgData name="Timo Mühlhaus" userId="1b6b3aba618dadac" providerId="LiveId" clId="{0650BC4A-570C-4918-B7F2-B6B3A55D36EB}" dt="2020-09-19T09:04:12.469" v="1291" actId="165"/>
          <ac:cxnSpMkLst>
            <pc:docMk/>
            <pc:sldMk cId="665952465" sldId="583"/>
            <ac:cxnSpMk id="27" creationId="{0F55642F-5399-437A-895D-656B7B6EBE98}"/>
          </ac:cxnSpMkLst>
        </pc:cxnChg>
      </pc:sldChg>
      <pc:sldChg chg="addSp delSp modSp new mod">
        <pc:chgData name="Timo Mühlhaus" userId="1b6b3aba618dadac" providerId="LiveId" clId="{0650BC4A-570C-4918-B7F2-B6B3A55D36EB}" dt="2020-09-19T15:09:02.972" v="2825" actId="1035"/>
        <pc:sldMkLst>
          <pc:docMk/>
          <pc:sldMk cId="555287134" sldId="584"/>
        </pc:sldMkLst>
        <pc:spChg chg="mod">
          <ac:chgData name="Timo Mühlhaus" userId="1b6b3aba618dadac" providerId="LiveId" clId="{0650BC4A-570C-4918-B7F2-B6B3A55D36EB}" dt="2020-09-19T09:03:19.340" v="1279" actId="20577"/>
          <ac:spMkLst>
            <pc:docMk/>
            <pc:sldMk cId="555287134" sldId="584"/>
            <ac:spMk id="2" creationId="{0E3135E2-B6BE-4F00-B478-46E10DFBE508}"/>
          </ac:spMkLst>
        </pc:spChg>
        <pc:spChg chg="add del mod">
          <ac:chgData name="Timo Mühlhaus" userId="1b6b3aba618dadac" providerId="LiveId" clId="{0650BC4A-570C-4918-B7F2-B6B3A55D36EB}" dt="2020-09-19T09:14:54.188" v="1473" actId="1076"/>
          <ac:spMkLst>
            <pc:docMk/>
            <pc:sldMk cId="555287134" sldId="584"/>
            <ac:spMk id="3" creationId="{2A88B5CD-A71F-4554-98DD-B92FF2AC50EA}"/>
          </ac:spMkLst>
        </pc:spChg>
        <pc:spChg chg="add del mod">
          <ac:chgData name="Timo Mühlhaus" userId="1b6b3aba618dadac" providerId="LiveId" clId="{0650BC4A-570C-4918-B7F2-B6B3A55D36EB}" dt="2020-09-19T09:03:37.694" v="1284"/>
          <ac:spMkLst>
            <pc:docMk/>
            <pc:sldMk cId="555287134" sldId="584"/>
            <ac:spMk id="4" creationId="{680D65CC-53E9-468D-BFEC-CC06C7DD51D0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6" creationId="{C7ACD752-2337-4B7F-971A-AA6FAD843C70}"/>
          </ac:spMkLst>
        </pc:spChg>
        <pc:spChg chg="mod topLvl">
          <ac:chgData name="Timo Mühlhaus" userId="1b6b3aba618dadac" providerId="LiveId" clId="{0650BC4A-570C-4918-B7F2-B6B3A55D36EB}" dt="2020-09-19T15:08:30.718" v="2815" actId="1035"/>
          <ac:spMkLst>
            <pc:docMk/>
            <pc:sldMk cId="555287134" sldId="584"/>
            <ac:spMk id="8" creationId="{67A32A61-C91B-47CD-861C-74DFF8CE4930}"/>
          </ac:spMkLst>
        </pc:spChg>
        <pc:spChg chg="mod topLvl">
          <ac:chgData name="Timo Mühlhaus" userId="1b6b3aba618dadac" providerId="LiveId" clId="{0650BC4A-570C-4918-B7F2-B6B3A55D36EB}" dt="2020-09-19T15:07:12.925" v="2777" actId="1035"/>
          <ac:spMkLst>
            <pc:docMk/>
            <pc:sldMk cId="555287134" sldId="584"/>
            <ac:spMk id="9" creationId="{396B1314-41CE-4796-9846-334AD6728F02}"/>
          </ac:spMkLst>
        </pc:spChg>
        <pc:spChg chg="mod topLvl">
          <ac:chgData name="Timo Mühlhaus" userId="1b6b3aba618dadac" providerId="LiveId" clId="{0650BC4A-570C-4918-B7F2-B6B3A55D36EB}" dt="2020-09-19T15:07:58.619" v="2811" actId="1035"/>
          <ac:spMkLst>
            <pc:docMk/>
            <pc:sldMk cId="555287134" sldId="584"/>
            <ac:spMk id="10" creationId="{C3999660-D819-4053-A164-47753476BEA1}"/>
          </ac:spMkLst>
        </pc:spChg>
        <pc:spChg chg="mod topLvl">
          <ac:chgData name="Timo Mühlhaus" userId="1b6b3aba618dadac" providerId="LiveId" clId="{0650BC4A-570C-4918-B7F2-B6B3A55D36EB}" dt="2020-09-19T15:07:36.146" v="2805" actId="1036"/>
          <ac:spMkLst>
            <pc:docMk/>
            <pc:sldMk cId="555287134" sldId="584"/>
            <ac:spMk id="12" creationId="{D2EC9815-A83B-41C6-A7C1-A28EE7C438B4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3" creationId="{140B9637-BDCC-4B8C-AA68-CC3291172526}"/>
          </ac:spMkLst>
        </pc:spChg>
        <pc:spChg chg="mod topLvl">
          <ac:chgData name="Timo Mühlhaus" userId="1b6b3aba618dadac" providerId="LiveId" clId="{0650BC4A-570C-4918-B7F2-B6B3A55D36EB}" dt="2020-09-19T15:07:26.547" v="2781" actId="1035"/>
          <ac:spMkLst>
            <pc:docMk/>
            <pc:sldMk cId="555287134" sldId="584"/>
            <ac:spMk id="14" creationId="{14E434EC-D249-43C4-A1C4-58BB46180DDF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5" creationId="{241EE55A-CD5C-4700-9793-813CE40B5D59}"/>
          </ac:spMkLst>
        </pc:spChg>
        <pc:spChg chg="mod topLvl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5:07:06.482" v="2761" actId="165"/>
          <ac:spMkLst>
            <pc:docMk/>
            <pc:sldMk cId="555287134" sldId="584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09:13:20.318" v="1460" actId="13822"/>
          <ac:spMkLst>
            <pc:docMk/>
            <pc:sldMk cId="555287134" sldId="584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09:13:54.981" v="1464" actId="207"/>
          <ac:spMkLst>
            <pc:docMk/>
            <pc:sldMk cId="555287134" sldId="584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09:11:33.030" v="1453"/>
          <ac:spMkLst>
            <pc:docMk/>
            <pc:sldMk cId="555287134" sldId="584"/>
            <ac:spMk id="108" creationId="{D2FC7593-AE33-4E33-8E06-338630AC8BF6}"/>
          </ac:spMkLst>
        </pc:spChg>
        <pc:spChg chg="add mod">
          <ac:chgData name="Timo Mühlhaus" userId="1b6b3aba618dadac" providerId="LiveId" clId="{0650BC4A-570C-4918-B7F2-B6B3A55D36EB}" dt="2020-09-19T09:11:48.617" v="1457" actId="1076"/>
          <ac:spMkLst>
            <pc:docMk/>
            <pc:sldMk cId="555287134" sldId="584"/>
            <ac:spMk id="109" creationId="{1FD78221-2287-40E5-910F-3C89040E8DE8}"/>
          </ac:spMkLst>
        </pc:spChg>
        <pc:spChg chg="add mod">
          <ac:chgData name="Timo Mühlhaus" userId="1b6b3aba618dadac" providerId="LiveId" clId="{0650BC4A-570C-4918-B7F2-B6B3A55D36EB}" dt="2020-09-19T09:14:49.511" v="1471" actId="1076"/>
          <ac:spMkLst>
            <pc:docMk/>
            <pc:sldMk cId="555287134" sldId="584"/>
            <ac:spMk id="111" creationId="{5FEA6D3D-827B-49E9-97C4-6C8A90A5ED19}"/>
          </ac:spMkLst>
        </pc:spChg>
        <pc:spChg chg="add mod">
          <ac:chgData name="Timo Mühlhaus" userId="1b6b3aba618dadac" providerId="LiveId" clId="{0650BC4A-570C-4918-B7F2-B6B3A55D36EB}" dt="2020-09-19T09:14:39.799" v="1469" actId="1076"/>
          <ac:spMkLst>
            <pc:docMk/>
            <pc:sldMk cId="555287134" sldId="584"/>
            <ac:spMk id="113" creationId="{6890B69F-974D-4257-96E9-EA40565E3C6A}"/>
          </ac:spMkLst>
        </pc:spChg>
        <pc:spChg chg="add mod">
          <ac:chgData name="Timo Mühlhaus" userId="1b6b3aba618dadac" providerId="LiveId" clId="{0650BC4A-570C-4918-B7F2-B6B3A55D36EB}" dt="2020-09-19T09:14:34.700" v="1468" actId="1076"/>
          <ac:spMkLst>
            <pc:docMk/>
            <pc:sldMk cId="555287134" sldId="584"/>
            <ac:spMk id="115" creationId="{534AE456-8C7C-4533-A8C1-3080E4C38865}"/>
          </ac:spMkLst>
        </pc:spChg>
        <pc:spChg chg="add mod">
          <ac:chgData name="Timo Mühlhaus" userId="1b6b3aba618dadac" providerId="LiveId" clId="{0650BC4A-570C-4918-B7F2-B6B3A55D36EB}" dt="2020-09-19T09:14:32.309" v="1467" actId="1076"/>
          <ac:spMkLst>
            <pc:docMk/>
            <pc:sldMk cId="555287134" sldId="584"/>
            <ac:spMk id="117" creationId="{3DF50A6A-7BBF-45A6-B7E0-78C7DACCAC73}"/>
          </ac:spMkLst>
        </pc:spChg>
        <pc:spChg chg="add mod">
          <ac:chgData name="Timo Mühlhaus" userId="1b6b3aba618dadac" providerId="LiveId" clId="{0650BC4A-570C-4918-B7F2-B6B3A55D36EB}" dt="2020-09-19T09:14:27.426" v="1466" actId="1076"/>
          <ac:spMkLst>
            <pc:docMk/>
            <pc:sldMk cId="555287134" sldId="584"/>
            <ac:spMk id="119" creationId="{A7457335-3F7E-4BDF-8A76-C7EBB22F0695}"/>
          </ac:spMkLst>
        </pc:spChg>
        <pc:spChg chg="add mod">
          <ac:chgData name="Timo Mühlhaus" userId="1b6b3aba618dadac" providerId="LiveId" clId="{0650BC4A-570C-4918-B7F2-B6B3A55D36EB}" dt="2020-09-19T09:14:41.767" v="1470" actId="1076"/>
          <ac:spMkLst>
            <pc:docMk/>
            <pc:sldMk cId="555287134" sldId="584"/>
            <ac:spMk id="121" creationId="{EC6575EB-27B3-45DC-A47B-A1F6A2B45A59}"/>
          </ac:spMkLst>
        </pc:spChg>
        <pc:grpChg chg="add del mod">
          <ac:chgData name="Timo Mühlhaus" userId="1b6b3aba618dadac" providerId="LiveId" clId="{0650BC4A-570C-4918-B7F2-B6B3A55D36EB}" dt="2020-09-19T09:15:14.762" v="1524" actId="165"/>
          <ac:grpSpMkLst>
            <pc:docMk/>
            <pc:sldMk cId="555287134" sldId="584"/>
            <ac:grpSpMk id="5" creationId="{9CE3A248-1382-4F23-8620-1F82A1888A61}"/>
          </ac:grpSpMkLst>
        </pc:grpChg>
        <pc:grpChg chg="mod topLvl">
          <ac:chgData name="Timo Mühlhaus" userId="1b6b3aba618dadac" providerId="LiveId" clId="{0650BC4A-570C-4918-B7F2-B6B3A55D36EB}" dt="2020-09-19T15:09:02.972" v="2825" actId="1035"/>
          <ac:grpSpMkLst>
            <pc:docMk/>
            <pc:sldMk cId="555287134" sldId="584"/>
            <ac:grpSpMk id="7" creationId="{E5352CE9-4399-46D5-AD2E-C8917816CAE9}"/>
          </ac:grpSpMkLst>
        </pc:grpChg>
        <pc:grpChg chg="mod topLvl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1" creationId="{38E15F47-6994-4DF0-9261-8ACFB025AB0E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7" creationId="{A05AD4ED-4C64-4C79-8F86-F5915E172FFF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8" creationId="{F2EB3488-0DF9-47BF-9DA7-EF7ABB3A25F1}"/>
          </ac:grpSpMkLst>
        </pc:grpChg>
        <pc:grpChg chg="mod topLvl">
          <ac:chgData name="Timo Mühlhaus" userId="1b6b3aba618dadac" providerId="LiveId" clId="{0650BC4A-570C-4918-B7F2-B6B3A55D36EB}" dt="2020-09-19T15:07:12.925" v="2777" actId="1035"/>
          <ac:grpSpMkLst>
            <pc:docMk/>
            <pc:sldMk cId="555287134" sldId="584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23" creationId="{991F0826-0443-4085-B941-70298316C9EE}"/>
          </ac:grpSpMkLst>
        </pc:grpChg>
        <pc:grpChg chg="add mod">
          <ac:chgData name="Timo Mühlhaus" userId="1b6b3aba618dadac" providerId="LiveId" clId="{0650BC4A-570C-4918-B7F2-B6B3A55D36EB}" dt="2020-09-19T09:11:41.481" v="1455" actId="1076"/>
          <ac:grpSpMkLst>
            <pc:docMk/>
            <pc:sldMk cId="555287134" sldId="584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09:11:33.030" v="1453"/>
          <ac:grpSpMkLst>
            <pc:docMk/>
            <pc:sldMk cId="555287134" sldId="584"/>
            <ac:grpSpMk id="103" creationId="{D8C1E8AE-A3D9-4051-800B-E7A6D488C08B}"/>
          </ac:grpSpMkLst>
        </pc:grpChg>
        <pc:grpChg chg="add del mod">
          <ac:chgData name="Timo Mühlhaus" userId="1b6b3aba618dadac" providerId="LiveId" clId="{0650BC4A-570C-4918-B7F2-B6B3A55D36EB}" dt="2020-09-19T15:07:06.482" v="2761" actId="165"/>
          <ac:grpSpMkLst>
            <pc:docMk/>
            <pc:sldMk cId="555287134" sldId="584"/>
            <ac:grpSpMk id="122" creationId="{D753B448-D8B1-4290-A29F-7EF50E85D55C}"/>
          </ac:grpSpMkLst>
        </pc:grp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5:07:06.482" v="2761" actId="165"/>
          <ac:picMkLst>
            <pc:docMk/>
            <pc:sldMk cId="555287134" sldId="584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5:09:02.972" v="2825" actId="1035"/>
          <ac:picMkLst>
            <pc:docMk/>
            <pc:sldMk cId="555287134" sldId="584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09:13:25.755" v="1461" actId="27349"/>
          <ac:picMkLst>
            <pc:docMk/>
            <pc:sldMk cId="555287134" sldId="584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09:11:33.030" v="1453"/>
          <ac:picMkLst>
            <pc:docMk/>
            <pc:sldMk cId="555287134" sldId="584"/>
            <ac:picMk id="102" creationId="{E0CF5E3F-7244-46E8-BBBD-BD60262F7C7F}"/>
          </ac:picMkLst>
        </pc:pic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5:07:06.482" v="2761" actId="165"/>
          <ac:cxnSpMkLst>
            <pc:docMk/>
            <pc:sldMk cId="555287134" sldId="584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09:11:33.030" v="1453"/>
          <ac:cxnSpMkLst>
            <pc:docMk/>
            <pc:sldMk cId="555287134" sldId="584"/>
            <ac:cxnSpMk id="105" creationId="{4CBED07C-8A2A-4315-9275-EE7DF64D5F82}"/>
          </ac:cxnSpMkLst>
        </pc:cxnChg>
      </pc:sldChg>
      <pc:sldChg chg="addSp delSp modSp add mod ord">
        <pc:chgData name="Timo Mühlhaus" userId="1b6b3aba618dadac" providerId="LiveId" clId="{0650BC4A-570C-4918-B7F2-B6B3A55D36EB}" dt="2020-09-19T10:45:07.325" v="1805" actId="478"/>
        <pc:sldMkLst>
          <pc:docMk/>
          <pc:sldMk cId="1213068324" sldId="585"/>
        </pc:sldMkLst>
        <pc:spChg chg="mod">
          <ac:chgData name="Timo Mühlhaus" userId="1b6b3aba618dadac" providerId="LiveId" clId="{0650BC4A-570C-4918-B7F2-B6B3A55D36EB}" dt="2020-09-19T10:44:42.549" v="1793"/>
          <ac:spMkLst>
            <pc:docMk/>
            <pc:sldMk cId="1213068324" sldId="585"/>
            <ac:spMk id="2" creationId="{0E3135E2-B6BE-4F00-B478-46E10DFBE508}"/>
          </ac:spMkLst>
        </pc:spChg>
        <pc:spChg chg="del mod">
          <ac:chgData name="Timo Mühlhaus" userId="1b6b3aba618dadac" providerId="LiveId" clId="{0650BC4A-570C-4918-B7F2-B6B3A55D36EB}" dt="2020-09-19T10:45:04.534" v="1804" actId="478"/>
          <ac:spMkLst>
            <pc:docMk/>
            <pc:sldMk cId="1213068324" sldId="585"/>
            <ac:spMk id="3" creationId="{2A88B5CD-A71F-4554-98DD-B92FF2AC50EA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6" creationId="{C7ACD752-2337-4B7F-971A-AA6FAD843C7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8" creationId="{67A32A61-C91B-47CD-861C-74DFF8CE4930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9" creationId="{396B1314-41CE-4796-9846-334AD6728F02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0" creationId="{C3999660-D819-4053-A164-47753476BEA1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2" creationId="{D2EC9815-A83B-41C6-A7C1-A28EE7C438B4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3" creationId="{140B9637-BDCC-4B8C-AA68-CC3291172526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4" creationId="{14E434EC-D249-43C4-A1C4-58BB46180DDF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5" creationId="{241EE55A-CD5C-4700-9793-813CE40B5D59}"/>
          </ac:spMkLst>
        </pc:spChg>
        <pc:spChg chg="del mod topLvl">
          <ac:chgData name="Timo Mühlhaus" userId="1b6b3aba618dadac" providerId="LiveId" clId="{0650BC4A-570C-4918-B7F2-B6B3A55D36EB}" dt="2020-09-19T10:31:27.816" v="1683" actId="478"/>
          <ac:spMkLst>
            <pc:docMk/>
            <pc:sldMk cId="1213068324" sldId="585"/>
            <ac:spMk id="16" creationId="{7058323F-26CD-4572-A58E-C5B51BE6FE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0" creationId="{A5ADA98A-8C34-4572-BD5E-B13225482D9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2" creationId="{8F15D4C7-3082-4940-941E-31A1D6E1D67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26" creationId="{7F989893-2152-4E0D-95B9-4F39C98CADB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67" creationId="{FAC382C1-657F-480B-8A20-F3078144DA1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5" creationId="{A87CB602-748F-4B21-9B25-C2D0EFAA55A6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7" creationId="{4630FBAB-0D3E-4962-98E0-B79F10B0D87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8" creationId="{86885F26-ED81-4EEB-A670-E0A268B64BF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79" creationId="{0F80FA0E-C7F7-4AEE-8924-C7259BBCF34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0" creationId="{417EA9FE-A71D-4AF9-9284-37D55003555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1" creationId="{46E17BFB-0ED4-4CA3-9BBC-1F08793DC48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2" creationId="{F7358B50-7089-442A-B183-E4F97F66BD9F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3" creationId="{3F42189F-81E0-4FCA-8950-DD94856ABD2A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4" creationId="{0C38A27C-A119-4DCD-BB1C-409EA960FD9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5" creationId="{1591E899-A03D-4680-A78F-A11B225E027C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6" creationId="{DFF6A22B-A12D-46C2-9045-345C9CD8D6AE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88" creationId="{9B1EEE9D-0E35-46E4-BFBB-25FAF3565881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2" creationId="{CE728AE5-72C2-4593-B32E-3F6D4C4BED39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4" creationId="{CC5FFA49-3898-4F66-9EB8-0A9FF2872943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6" creationId="{E8DF9384-8CBB-409D-8EB5-77EE040B7504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98" creationId="{269EEB73-E3EA-472D-8BFE-34C106435335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0" creationId="{23406737-7CAD-447C-BF3E-258CC783EC7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1" creationId="{8F851937-D586-46B6-847B-62136B2B4142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6" creationId="{84A86662-CE40-45D9-8553-BE9B0F299807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7" creationId="{4DED3EE7-93F8-4B8B-88F6-2E8B649AD958}"/>
          </ac:spMkLst>
        </pc:spChg>
        <pc:spChg chg="mod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08" creationId="{D2FC7593-AE33-4E33-8E06-338630AC8BF6}"/>
          </ac:spMkLst>
        </pc:spChg>
        <pc:spChg chg="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09" creationId="{1FD78221-2287-40E5-910F-3C89040E8DE8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1" creationId="{5FEA6D3D-827B-49E9-97C4-6C8A90A5ED19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3" creationId="{6890B69F-974D-4257-96E9-EA40565E3C6A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5" creationId="{534AE456-8C7C-4533-A8C1-3080E4C3886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7" creationId="{3DF50A6A-7BBF-45A6-B7E0-78C7DACCAC73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19" creationId="{A7457335-3F7E-4BDF-8A76-C7EBB22F0695}"/>
          </ac:spMkLst>
        </pc:spChg>
        <pc:spChg chg="mod topLvl">
          <ac:chgData name="Timo Mühlhaus" userId="1b6b3aba618dadac" providerId="LiveId" clId="{0650BC4A-570C-4918-B7F2-B6B3A55D36EB}" dt="2020-09-19T10:31:24.600" v="1682" actId="165"/>
          <ac:spMkLst>
            <pc:docMk/>
            <pc:sldMk cId="1213068324" sldId="585"/>
            <ac:spMk id="121" creationId="{EC6575EB-27B3-45DC-A47B-A1F6A2B45A5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6" creationId="{1DF24F22-9F15-487F-8C87-7B5CB26087C6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27" creationId="{6444E98D-7EBC-42E9-A0F0-E95F30A581DB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0" creationId="{838DF4C9-45B0-4CF6-9C58-5FA6AC5DB813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3" creationId="{B4910F97-ECF6-414B-8968-57DE69942EC9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6" creationId="{2F530CCC-B544-487D-A813-E01500EE7B87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7" creationId="{A5D32FEC-34F5-40EB-AEB5-058BBD0B1455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38" creationId="{4E842DE7-8B41-412F-8101-C29D75691A70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1" creationId="{1D6356FE-8B52-4B30-A0E4-C9B505D9CA5A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2" creationId="{A03C8EE4-75AC-42AF-875B-970868EEE42C}"/>
          </ac:spMkLst>
        </pc:spChg>
        <pc:spChg chg="mod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3" creationId="{D0202A58-BB6D-4707-A71F-2EFFFBFE33D4}"/>
          </ac:spMkLst>
        </pc:spChg>
        <pc:spChg chg="add mod topLvl">
          <ac:chgData name="Timo Mühlhaus" userId="1b6b3aba618dadac" providerId="LiveId" clId="{0650BC4A-570C-4918-B7F2-B6B3A55D36EB}" dt="2020-09-19T10:31:21.078" v="1681" actId="165"/>
          <ac:spMkLst>
            <pc:docMk/>
            <pc:sldMk cId="1213068324" sldId="585"/>
            <ac:spMk id="144" creationId="{8A05E234-CCF7-4409-BBE0-850B57A87145}"/>
          </ac:spMkLst>
        </pc:spChg>
        <pc:spChg chg="add mod">
          <ac:chgData name="Timo Mühlhaus" userId="1b6b3aba618dadac" providerId="LiveId" clId="{0650BC4A-570C-4918-B7F2-B6B3A55D36EB}" dt="2020-09-19T10:45:00.554" v="1803" actId="1076"/>
          <ac:spMkLst>
            <pc:docMk/>
            <pc:sldMk cId="1213068324" sldId="585"/>
            <ac:spMk id="145" creationId="{6B9986EB-F121-4889-943B-D4579C78B720}"/>
          </ac:spMkLst>
        </pc:spChg>
        <pc:spChg chg="add del mod">
          <ac:chgData name="Timo Mühlhaus" userId="1b6b3aba618dadac" providerId="LiveId" clId="{0650BC4A-570C-4918-B7F2-B6B3A55D36EB}" dt="2020-09-19T10:45:07.325" v="1805" actId="478"/>
          <ac:spMkLst>
            <pc:docMk/>
            <pc:sldMk cId="1213068324" sldId="585"/>
            <ac:spMk id="147" creationId="{10ECBA73-1006-4C70-8D99-E45407EFB0FB}"/>
          </ac:spMkLst>
        </pc:spChg>
        <pc:grpChg chg="add del 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4" creationId="{17464D3E-AC63-4142-A905-9722D2DF29A4}"/>
          </ac:grpSpMkLst>
        </pc:grpChg>
        <pc:grpChg chg="add del 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5" creationId="{C8F376B7-FFC7-4556-9C56-3325D56F109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7" creationId="{E5352CE9-4399-46D5-AD2E-C8917816CAE9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1" creationId="{38E15F47-6994-4DF0-9261-8ACFB025AB0E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7" creationId="{A05AD4ED-4C64-4C79-8F86-F5915E172FFF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8" creationId="{F2EB3488-0DF9-47BF-9DA7-EF7ABB3A25F1}"/>
          </ac:grpSpMkLst>
        </pc:grpChg>
        <pc:grpChg chg="del mod topLvl">
          <ac:chgData name="Timo Mühlhaus" userId="1b6b3aba618dadac" providerId="LiveId" clId="{0650BC4A-570C-4918-B7F2-B6B3A55D36EB}" dt="2020-09-19T10:31:27.816" v="1683" actId="478"/>
          <ac:grpSpMkLst>
            <pc:docMk/>
            <pc:sldMk cId="1213068324" sldId="585"/>
            <ac:grpSpMk id="19" creationId="{D9EFC645-5063-4842-9A6C-F10B0EF3905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23" creationId="{991F0826-0443-4085-B941-70298316C9EE}"/>
          </ac:grpSpMkLst>
        </pc:grpChg>
        <pc:grpChg chg="mod topLvl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6" creationId="{85F8C018-3EF1-458B-BA81-8277446936F2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8" creationId="{2A9B0CE8-5EDF-4B17-A7F2-6BE5078D4BA9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69" creationId="{2C124D5C-0461-4555-9DE7-1C774EA140A8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0" creationId="{46EE9EED-91DC-48E6-BEF9-5C187DDECB5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1" creationId="{BA59DC1A-CF5B-4FB0-A998-D24AC4421015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2" creationId="{B246C292-9CA7-44A3-A642-F73154995A2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3" creationId="{BA462B0F-74BE-47F9-BBE0-CC6B26F48D64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4" creationId="{1496B791-906B-459E-88B5-5DC5FFF3213E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76" creationId="{ECB8AE8E-71EA-4947-A71F-C9CD64A1F45C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89" creationId="{60122C81-0875-4DA7-B67E-89BA3DB927E0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99" creationId="{B0B603CB-3D8A-4453-B0A2-1CBAEE2EE586}"/>
          </ac:grpSpMkLst>
        </pc:grpChg>
        <pc:grpChg chg="mod">
          <ac:chgData name="Timo Mühlhaus" userId="1b6b3aba618dadac" providerId="LiveId" clId="{0650BC4A-570C-4918-B7F2-B6B3A55D36EB}" dt="2020-09-19T10:31:24.600" v="1682" actId="165"/>
          <ac:grpSpMkLst>
            <pc:docMk/>
            <pc:sldMk cId="1213068324" sldId="585"/>
            <ac:grpSpMk id="103" creationId="{D8C1E8AE-A3D9-4051-800B-E7A6D488C08B}"/>
          </ac:grpSpMkLst>
        </pc:grpChg>
        <pc:grpChg chg="add mod topLvl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6" creationId="{0400F199-0189-4BBD-AE9E-5A8CE48BEF9A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18" creationId="{18D654BC-4847-4D3E-800F-F8FA193B06EF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0" creationId="{BE120BCA-829F-489D-8A95-8CBD687A50B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2" creationId="{6B74AF82-32C0-40F6-8F86-A3A5B1AB9508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3" creationId="{2E0ECA7F-5364-46EC-A441-BB7B549ED029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4" creationId="{6DCF45BC-E9E1-4E8E-B7EB-5CC1FF2B38A5}"/>
          </ac:grpSpMkLst>
        </pc:grpChg>
        <pc:grpChg chg="mod">
          <ac:chgData name="Timo Mühlhaus" userId="1b6b3aba618dadac" providerId="LiveId" clId="{0650BC4A-570C-4918-B7F2-B6B3A55D36EB}" dt="2020-09-19T10:31:21.078" v="1681" actId="165"/>
          <ac:grpSpMkLst>
            <pc:docMk/>
            <pc:sldMk cId="1213068324" sldId="585"/>
            <ac:grpSpMk id="125" creationId="{47B5EE00-F2A1-415F-B0BF-39D730E661F0}"/>
          </ac:grpSpMkLst>
        </pc:grp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1" creationId="{6F6C697A-4FBB-4D59-9532-0C8F3E4ECBC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4" creationId="{519887B9-4EC1-4502-A635-B309050FF55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5" creationId="{A10A14EE-7B55-4561-929B-40C9153A8B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27" creationId="{25ECEC0B-A698-49A0-9051-7D710F8CC9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3" creationId="{EC368C01-F912-4AD7-8673-6AB96D334EF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4" creationId="{5A799E93-86BD-43AC-9174-CED19A64F5B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5" creationId="{F82B4B34-509E-44BF-A982-F80E652DABC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6" creationId="{65C6277B-4658-4279-92FC-ED4954BC6E1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7" creationId="{896DFC64-EA7B-4B33-ABB4-4CDDD7B1AE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8" creationId="{CE2EE83E-115C-498F-A1D8-8169D07E138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39" creationId="{02F4C31B-A044-499C-827F-9824186F802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0" creationId="{FB7B21DB-B50D-4E02-BE4E-A70784D5EF1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1" creationId="{8CC4B2FE-9605-4C07-B2C4-ADA5F0EEF74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2" creationId="{8F09F81E-E255-4975-9ADF-A4D13832227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3" creationId="{1CA5239D-A43C-4341-83C5-FC617592880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4" creationId="{9A5EF929-DB47-442F-A6C9-7FB5320121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5" creationId="{590B2884-BD5D-4017-BCC4-18CEF4FB6C36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6" creationId="{167141EF-D561-488A-95FD-ECA44439C49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7" creationId="{B075262B-AF6D-42B8-8294-7B4E084ABB64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8" creationId="{9A2CE464-FB28-4828-8E1C-C5784B0D503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49" creationId="{C24066F2-51E7-4605-B336-B7B6A02EB7F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0" creationId="{7338D5C0-0B20-47A7-847A-E96612D0C82F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1" creationId="{2DEFB907-916A-4FB1-A734-2B093E451B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2" creationId="{F8C7BF2F-CEB1-47FA-8A9A-D7BA0D41C79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3" creationId="{5BF5C312-EB72-4E35-9A0E-90A64F14D82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4" creationId="{8F851B8A-50D6-4C42-AD2E-A822009245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5" creationId="{E45BBE55-53F0-4F6A-A92B-AC505E8E64DA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6" creationId="{67219FD0-A174-4222-BF97-3A54045ACB4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7" creationId="{869903A0-67F5-49C4-895B-D36D9FFB66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8" creationId="{13B4FBD4-A4AC-40C3-A0BB-87E54ED76238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59" creationId="{D4849B00-1FFF-4F0C-B78D-7A9700C094A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0" creationId="{7548F0C8-A159-45C5-B411-F31B8914894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1" creationId="{47CF7B0B-DA95-4D2B-80BC-117EEC08C911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2" creationId="{BE8EC563-A68F-48AC-B99D-A1385DBAD2B0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3" creationId="{FC754F38-9CF8-42D1-BE20-7B6145003DAC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4" creationId="{70F0318C-A7AB-49BE-9B61-49402780A267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65" creationId="{5B6A502E-A119-4385-A3D0-0D0957D66C92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87" creationId="{377816C7-C5FD-4CDF-99C2-226F94535695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0" creationId="{78514551-5EFD-41C0-96DD-3B91F92C1AE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1" creationId="{3F4DEDCF-8FF7-4F10-93E4-0094953654D3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3" creationId="{0AAEB276-6274-409D-9BDF-9AB9EE64DE09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5" creationId="{A5212488-5E9D-4661-978F-7B11EDCAA8A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97" creationId="{85C5EEFF-676F-4DF7-9601-DAF33D675CBB}"/>
          </ac:picMkLst>
        </pc:picChg>
        <pc:picChg chg="mod">
          <ac:chgData name="Timo Mühlhaus" userId="1b6b3aba618dadac" providerId="LiveId" clId="{0650BC4A-570C-4918-B7F2-B6B3A55D36EB}" dt="2020-09-19T10:31:24.600" v="1682" actId="165"/>
          <ac:picMkLst>
            <pc:docMk/>
            <pc:sldMk cId="1213068324" sldId="585"/>
            <ac:picMk id="102" creationId="{E0CF5E3F-7244-46E8-BBBD-BD60262F7C7F}"/>
          </ac:picMkLst>
        </pc:picChg>
        <pc:picChg chg="add mod">
          <ac:chgData name="Timo Mühlhaus" userId="1b6b3aba618dadac" providerId="LiveId" clId="{0650BC4A-570C-4918-B7F2-B6B3A55D36EB}" dt="2020-09-19T10:31:43.123" v="1687" actId="1076"/>
          <ac:picMkLst>
            <pc:docMk/>
            <pc:sldMk cId="1213068324" sldId="585"/>
            <ac:picMk id="112" creationId="{81AA5EF9-0B22-4DF6-B26F-4C85A71E1AD7}"/>
          </ac:picMkLst>
        </pc:pic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8" creationId="{DB791493-2B1C-4024-AB45-03846F901B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29" creationId="{8CC1CFBA-2D05-41A5-AD63-26409AECD35E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0" creationId="{E709AF30-0B93-4794-A29C-E4A61368C59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1" creationId="{CCC233ED-D5C8-435C-8210-F839B587433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32" creationId="{D762EC04-FB52-4EDF-8C0A-1204F1F257B0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4" creationId="{54F3B4E4-D979-44E3-87B0-4E8B782472EF}"/>
          </ac:cxnSpMkLst>
        </pc:cxnChg>
        <pc:cxnChg chg="mod">
          <ac:chgData name="Timo Mühlhaus" userId="1b6b3aba618dadac" providerId="LiveId" clId="{0650BC4A-570C-4918-B7F2-B6B3A55D36EB}" dt="2020-09-19T10:31:24.600" v="1682" actId="165"/>
          <ac:cxnSpMkLst>
            <pc:docMk/>
            <pc:sldMk cId="1213068324" sldId="585"/>
            <ac:cxnSpMk id="105" creationId="{4CBED07C-8A2A-4315-9275-EE7DF64D5F8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8" creationId="{8B673979-2CAF-42B5-B7F0-C4628E2C000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29" creationId="{6FC96056-5DE5-4377-8E0B-7C4A2D22BC0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1" creationId="{ED73C721-85BD-47AE-AF63-A69D79BB896A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2" creationId="{FFC6569D-FD8A-48E0-BB8B-68F4931FF3E7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4" creationId="{E1A4BA7A-525D-4AEA-97E3-69CB782D9A1E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5" creationId="{1FA19B16-1E1A-4518-B599-C00AA90AFDEF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39" creationId="{8149821F-C6BD-4D6D-8487-F9D1549089F2}"/>
          </ac:cxnSpMkLst>
        </pc:cxnChg>
        <pc:cxnChg chg="mod">
          <ac:chgData name="Timo Mühlhaus" userId="1b6b3aba618dadac" providerId="LiveId" clId="{0650BC4A-570C-4918-B7F2-B6B3A55D36EB}" dt="2020-09-19T10:31:21.078" v="1681" actId="165"/>
          <ac:cxnSpMkLst>
            <pc:docMk/>
            <pc:sldMk cId="1213068324" sldId="585"/>
            <ac:cxnSpMk id="140" creationId="{3F27E513-0873-4D33-A316-E93F559CFEF5}"/>
          </ac:cxnSpMkLst>
        </pc:cxnChg>
      </pc:sldChg>
      <pc:sldChg chg="add del ord replId">
        <pc:chgData name="Timo Mühlhaus" userId="1b6b3aba618dadac" providerId="LiveId" clId="{0650BC4A-570C-4918-B7F2-B6B3A55D36EB}" dt="2020-09-19T09:35:39.628" v="1631" actId="47"/>
        <pc:sldMkLst>
          <pc:docMk/>
          <pc:sldMk cId="734419445" sldId="586"/>
        </pc:sldMkLst>
      </pc:sldChg>
      <pc:sldChg chg="del">
        <pc:chgData name="Timo Mühlhaus" userId="1b6b3aba618dadac" providerId="LiveId" clId="{0650BC4A-570C-4918-B7F2-B6B3A55D36EB}" dt="2020-09-19T12:21:33.235" v="2013" actId="47"/>
        <pc:sldMkLst>
          <pc:docMk/>
          <pc:sldMk cId="1859155631" sldId="586"/>
        </pc:sldMkLst>
      </pc:sldChg>
      <pc:sldChg chg="addSp delSp modSp add mod">
        <pc:chgData name="Timo Mühlhaus" userId="1b6b3aba618dadac" providerId="LiveId" clId="{0650BC4A-570C-4918-B7F2-B6B3A55D36EB}" dt="2020-09-19T13:02:28.007" v="2168" actId="14100"/>
        <pc:sldMkLst>
          <pc:docMk/>
          <pc:sldMk cId="3239487764" sldId="603"/>
        </pc:sldMkLst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4" creationId="{79037EFA-0F4B-4388-95F1-D83D774B17D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" creationId="{EEF1903D-750A-435B-9FFF-30AC391D1AF4}"/>
          </ac:spMkLst>
        </pc:spChg>
        <pc:spChg chg="add del mod">
          <ac:chgData name="Timo Mühlhaus" userId="1b6b3aba618dadac" providerId="LiveId" clId="{0650BC4A-570C-4918-B7F2-B6B3A55D36EB}" dt="2020-09-19T12:00:09.524" v="1967" actId="478"/>
          <ac:spMkLst>
            <pc:docMk/>
            <pc:sldMk cId="3239487764" sldId="603"/>
            <ac:spMk id="11" creationId="{357FBF2A-E83F-4CB9-9711-3F1505453488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2" creationId="{69785327-A597-4897-B422-B794BFBB2E7B}"/>
          </ac:spMkLst>
        </pc:spChg>
        <pc:spChg chg="del mod topLvl">
          <ac:chgData name="Timo Mühlhaus" userId="1b6b3aba618dadac" providerId="LiveId" clId="{0650BC4A-570C-4918-B7F2-B6B3A55D36EB}" dt="2020-09-19T11:57:52.804" v="1947" actId="478"/>
          <ac:spMkLst>
            <pc:docMk/>
            <pc:sldMk cId="3239487764" sldId="603"/>
            <ac:spMk id="13" creationId="{8D381D0B-7BFF-412C-B3AE-12039C8B2BB1}"/>
          </ac:spMkLst>
        </pc:spChg>
        <pc:spChg chg="del mod topLvl">
          <ac:chgData name="Timo Mühlhaus" userId="1b6b3aba618dadac" providerId="LiveId" clId="{0650BC4A-570C-4918-B7F2-B6B3A55D36EB}" dt="2020-09-19T11:57:55.520" v="1948" actId="478"/>
          <ac:spMkLst>
            <pc:docMk/>
            <pc:sldMk cId="3239487764" sldId="603"/>
            <ac:spMk id="14" creationId="{18D51AFA-0E55-4E46-A690-9B034C08A7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4" creationId="{81DD9602-4FB0-4783-8C2C-48F86DFE5C3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5" creationId="{33D23A48-45E7-44EB-9D69-2C334E2C9F4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7" creationId="{DE0CDD38-435D-4C08-AEB6-46A69D8896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8" creationId="{08A431A6-23E1-4EC6-96CC-82E86BE759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0" creationId="{53171097-DA23-42E6-8001-AC8D9E9AE7D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1" creationId="{0EACCB37-EE6D-4C84-B3D8-86C93FED6F4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32" creationId="{BF18BF23-2E96-422B-BFF9-CA5312DE7B1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44" creationId="{D8E115D3-763E-4CEF-894B-2F88EFF9E3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0" creationId="{CE1EB92D-D84D-413D-A034-E20C8EFCE34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1" creationId="{A7C7E1F6-23DB-4496-8A5D-0A014F1B3CC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5" creationId="{C17C12A4-2429-4246-8A5E-679485A4C68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8" creationId="{33A34830-A7BA-470E-85AC-207B5C296A0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59" creationId="{FC811958-E715-4171-94D1-C590105667D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0" creationId="{1090BBEF-7570-475D-8881-1733916AAA2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1" creationId="{0092B929-E642-4B92-8C2D-C7E1CB97CF8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2" creationId="{2738926A-70D4-42C5-8174-685390B0BA2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3" creationId="{29E2204D-4D0E-4FC5-9DD4-382131A156E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64" creationId="{7EE77154-1C50-4E1D-A1FE-E81EBAF0665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1" creationId="{69D558DC-34CD-433C-9381-90FA2DEBC10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2" creationId="{E8306BEE-D851-457D-8BFE-983E8F5FC32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5" creationId="{1E8782B6-822C-4846-ADF6-E27573A8C6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78" creationId="{54EED017-3A02-4EB7-B829-3FD70B985F3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1" creationId="{7C175758-FC5E-4717-BB63-A22EA891E5E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2" creationId="{D479DC7D-4DF8-4434-A3CB-841C0848F78F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3" creationId="{AB0589F1-A4EC-4EC7-B253-0EF04FD3A0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6" creationId="{5D8AF0BA-2B4C-41ED-9BB0-E10E69AD56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7" creationId="{5BB6BC96-F04E-499B-AA1A-6C48592108E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8" creationId="{EC860F48-7F95-4286-ACD5-9BEE6B2B631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89" creationId="{486FD444-8898-4D80-9E59-C870865C452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0" creationId="{094E6A08-F3D2-43DB-9694-4EC9A26D77F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1" creationId="{46A5FB90-897C-4525-896B-43CA84EC177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2" creationId="{5BD09BF1-6149-43D5-BCE2-35D3F9F839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3" creationId="{FA46752D-2EB3-4C82-A529-B1FCB3319DA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4" creationId="{B73CB38B-A7E7-4671-A575-D6FA01F0CEA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5" creationId="{D5A6C7B2-3389-4EF8-AA72-D78763B1B578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6" creationId="{1D2F8F73-AE8B-4C40-BECA-2E9B6B44569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7" creationId="{02D61FC1-9D38-46EF-B400-DC5F440E575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99" creationId="{B12F6B85-CBC3-4624-A4D5-8F6463B060A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00" creationId="{2B16EA9A-616D-49AD-80AA-B171C1C806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0" creationId="{340A9344-2A7A-4684-81C0-67EEF2D14AB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1" creationId="{FF241688-F84D-4C01-B75F-557997C4D2B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12" creationId="{DF4E8F57-85FE-4755-8C56-17ED78263C86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17" creationId="{2AF7BCBA-AB44-4595-8CFE-696D0A27F6D3}"/>
          </ac:spMkLst>
        </pc:spChg>
        <pc:spChg chg="mod topLvl">
          <ac:chgData name="Timo Mühlhaus" userId="1b6b3aba618dadac" providerId="LiveId" clId="{0650BC4A-570C-4918-B7F2-B6B3A55D36EB}" dt="2020-09-19T11:58:34.661" v="1959" actId="164"/>
          <ac:spMkLst>
            <pc:docMk/>
            <pc:sldMk cId="3239487764" sldId="603"/>
            <ac:spMk id="119" creationId="{D6C2531F-2EC4-475C-B19D-9578CF0329D4}"/>
          </ac:spMkLst>
        </pc:spChg>
        <pc:spChg chg="del mod topLvl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120" creationId="{67A78198-BCD6-4532-8E20-49996D2AB13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22" creationId="{5E7F2353-EF81-4546-B4BF-6B05BB3529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2" creationId="{99AB4264-F038-4BC7-A023-E6847ABFC28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3" creationId="{E6D49770-14FD-437E-9207-F891CC3AE8A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4" creationId="{0F80B720-5E7E-40D7-8613-A70C33EAC167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5" creationId="{139C743D-7B05-4B9C-BC63-8984026384C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6" creationId="{5EA7E98F-1D22-468E-AB02-5C261ABBD1C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7" creationId="{E13D71C1-1426-4FC1-B5A1-31CC7056DF0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8" creationId="{07BDEB0B-0902-4C18-A79E-CF6182CD00FE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39" creationId="{9C2BB684-CF07-44D8-98C6-3D7B6DB5B2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0" creationId="{F1D328AC-F6D3-4D17-AD45-3E65F7321CD4}"/>
          </ac:spMkLst>
        </pc:spChg>
        <pc:spChg chg="add mod">
          <ac:chgData name="Timo Mühlhaus" userId="1b6b3aba618dadac" providerId="LiveId" clId="{0650BC4A-570C-4918-B7F2-B6B3A55D36EB}" dt="2020-09-19T13:02:28.007" v="2168" actId="14100"/>
          <ac:spMkLst>
            <pc:docMk/>
            <pc:sldMk cId="3239487764" sldId="603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8" creationId="{E8FCEAB3-C83A-493F-99D4-D6D0D5E7F51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49" creationId="{05EEE511-C675-487C-8842-4D750998C922}"/>
          </ac:spMkLst>
        </pc:spChg>
        <pc:spChg chg="mod">
          <ac:chgData name="Timo Mühlhaus" userId="1b6b3aba618dadac" providerId="LiveId" clId="{0650BC4A-570C-4918-B7F2-B6B3A55D36EB}" dt="2020-09-19T12:19:48.107" v="1984" actId="20577"/>
          <ac:spMkLst>
            <pc:docMk/>
            <pc:sldMk cId="3239487764" sldId="603"/>
            <ac:spMk id="150" creationId="{51CDA56C-F865-4730-978C-8CCB0BAF6A4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1" creationId="{11E9E9D2-3E26-4CEE-B70E-502B4E7A9C61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2" creationId="{4EFCFFF5-CF6F-44EC-800F-9D9E6A2152E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3" creationId="{BA2A08C6-12F5-482F-8501-3D7CE4AC36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4" creationId="{7E987D0E-0564-4756-A397-3B1C8D7777A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6" creationId="{1F095525-92A5-42DD-A4D2-06904326A71D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59" creationId="{4B2429B3-BD2A-4F77-9AC8-C59CB186E036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0" creationId="{32C30373-E6FC-4111-AF18-DF1E7025935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1" creationId="{2DC8E2A5-5F20-4B96-BA38-37E2657B708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2" creationId="{6AE0D6EA-C26B-4332-A508-56BC94E354BC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3" creationId="{FF702C7C-1C98-496C-8DE1-30702B959152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5" creationId="{345AB466-5BB1-4D18-9869-9DCF16D7709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6" creationId="{9D2DEF05-606E-4111-BC44-1D7D86DB0AD3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7" creationId="{68FBA1DA-F287-4AB6-A8D3-B84F79334D0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168" creationId="{02C7E65C-63DC-4503-951C-4DC0185612E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09" creationId="{59A95393-0D49-47FA-99F0-76A424DB4C24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0" creationId="{07CA2203-53BD-40E4-8CA1-D95A8C908E1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1" creationId="{A006DA45-8381-4250-8024-13F1B1CE74C0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2" creationId="{1F898984-A8EF-4299-A55A-44FA3747EEDA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3" creationId="{88922483-AAB1-4287-A87B-C3393DB8D3A9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14" creationId="{10664228-4833-4228-8FFC-F25D40634035}"/>
          </ac:spMkLst>
        </pc:spChg>
        <pc:spChg chg="mod">
          <ac:chgData name="Timo Mühlhaus" userId="1b6b3aba618dadac" providerId="LiveId" clId="{0650BC4A-570C-4918-B7F2-B6B3A55D36EB}" dt="2020-09-19T11:57:49.263" v="1946" actId="165"/>
          <ac:spMkLst>
            <pc:docMk/>
            <pc:sldMk cId="3239487764" sldId="603"/>
            <ac:spMk id="239" creationId="{61996A98-8322-43E2-9C2A-495F5171BE1F}"/>
          </ac:spMkLst>
        </pc:spChg>
        <pc:spChg chg="del mod">
          <ac:chgData name="Timo Mühlhaus" userId="1b6b3aba618dadac" providerId="LiveId" clId="{0650BC4A-570C-4918-B7F2-B6B3A55D36EB}" dt="2020-09-19T12:00:04.142" v="1966" actId="478"/>
          <ac:spMkLst>
            <pc:docMk/>
            <pc:sldMk cId="3239487764" sldId="603"/>
            <ac:spMk id="246" creationId="{E3E2C1AC-F314-470F-AC22-7C32C3CDD4AB}"/>
          </ac:spMkLst>
        </pc:spChg>
        <pc:grpChg chg="del mod topLvl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" creationId="{B8503203-C24F-4D93-AC51-1728EF7179C4}"/>
          </ac:grpSpMkLst>
        </pc:grpChg>
        <pc:grpChg chg="del">
          <ac:chgData name="Timo Mühlhaus" userId="1b6b3aba618dadac" providerId="LiveId" clId="{0650BC4A-570C-4918-B7F2-B6B3A55D36EB}" dt="2020-09-19T11:57:39.337" v="1945" actId="165"/>
          <ac:grpSpMkLst>
            <pc:docMk/>
            <pc:sldMk cId="3239487764" sldId="603"/>
            <ac:grpSpMk id="3" creationId="{25899194-52F0-4B63-ACF5-4E9A46714F35}"/>
          </ac:grpSpMkLst>
        </pc:grpChg>
        <pc:grpChg chg="add mod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5" creationId="{63D78FF0-9222-41EF-9A21-E399145477A6}"/>
          </ac:grpSpMkLst>
        </pc:grpChg>
        <pc:grpChg chg="add mod">
          <ac:chgData name="Timo Mühlhaus" userId="1b6b3aba618dadac" providerId="LiveId" clId="{0650BC4A-570C-4918-B7F2-B6B3A55D36EB}" dt="2020-09-19T12:19:40.093" v="1973" actId="1076"/>
          <ac:grpSpMkLst>
            <pc:docMk/>
            <pc:sldMk cId="3239487764" sldId="603"/>
            <ac:grpSpMk id="6" creationId="{141F6F54-146C-463B-B482-69BA768DE674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7" creationId="{3221BE55-66C4-4967-9A35-EE4522465D11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0" creationId="{1B37AC94-E8CA-4F9D-9A9A-E3AD3D8773D8}"/>
          </ac:grpSpMkLst>
        </pc:grpChg>
        <pc:grpChg chg="del mod topLvl">
          <ac:chgData name="Timo Mühlhaus" userId="1b6b3aba618dadac" providerId="LiveId" clId="{0650BC4A-570C-4918-B7F2-B6B3A55D36EB}" dt="2020-09-19T11:57:52.804" v="1947" actId="478"/>
          <ac:grpSpMkLst>
            <pc:docMk/>
            <pc:sldMk cId="3239487764" sldId="603"/>
            <ac:grpSpMk id="15" creationId="{69E6F30D-412C-459E-8750-871E84137F59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3" creationId="{477C72A1-1402-4422-AC89-3CA14E8980C7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6" creationId="{73FA94E5-21E1-45F9-BBAE-8F8389AD35CE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29" creationId="{0AE54FAD-D7EF-473C-9A3B-4DB543E0608F}"/>
          </ac:grpSpMkLst>
        </pc:grpChg>
        <pc:grpChg chg="mod topLvl">
          <ac:chgData name="Timo Mühlhaus" userId="1b6b3aba618dadac" providerId="LiveId" clId="{0650BC4A-570C-4918-B7F2-B6B3A55D36EB}" dt="2020-09-19T11:58:57.500" v="1964" actId="164"/>
          <ac:grpSpMkLst>
            <pc:docMk/>
            <pc:sldMk cId="3239487764" sldId="603"/>
            <ac:grpSpMk id="43" creationId="{CA7FB8B0-E768-4CF1-9BD1-4DD8A41C67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5" creationId="{15A8F983-8475-4142-899E-2C59AA0D252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6" creationId="{0397C0EF-263D-4D9B-A3C3-06FE725169B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7" creationId="{CE2635CE-7FF9-4E61-BC72-92800AB88DF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8" creationId="{FBE383C7-3029-41FC-A02B-EA05DE4E5CC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49" creationId="{42154537-265C-4F85-A2F7-D9D612047D3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2" creationId="{C385A0D0-B76E-4671-BCEB-2614147928F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3" creationId="{986F0CF8-7C4E-4FD2-8E8E-4505DFF33370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54" creationId="{8D772E4C-253A-4706-80E2-9ECD9428F80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5" creationId="{B9661386-D088-43B6-8F65-D628A1704401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6" creationId="{77AE96EB-F686-4A34-9F86-B224B099FDC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7" creationId="{1A6F54B4-6AA7-45E1-B870-A50551217A5D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8" creationId="{DA5C0C21-05DE-41ED-AF92-DB359F4C5A5E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69" creationId="{3BB728BF-91AF-4291-9FA7-41C585A0D80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70" creationId="{34EE644B-8034-4BB6-AF51-A58F8C59998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98" creationId="{69AB1065-DBE1-461E-9122-F095B75A9D53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2" creationId="{8DDC5356-FD27-400A-A79A-119C563D4949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03" creationId="{2CD30776-CF10-41E7-9609-0AA3AAF6BE1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25" creationId="{1B0E7FF6-C6EA-4CC5-A972-5C6A46FAB778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4" creationId="{D11B9F35-0FBE-46D8-8F8A-E1381ED32FB7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46" creationId="{04C3A175-1B24-4F4F-A73A-7B5D52DCEE56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157" creationId="{528D8CC1-EF8C-450D-AFE0-93FD25FEDC9C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4" creationId="{2347E67F-C99E-4DEA-ABE8-B0E75DA49235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7" creationId="{9D116F6D-7ADE-4AA8-B94E-C616D951ED34}"/>
          </ac:grpSpMkLst>
        </pc:grpChg>
        <pc:grpChg chg="mod">
          <ac:chgData name="Timo Mühlhaus" userId="1b6b3aba618dadac" providerId="LiveId" clId="{0650BC4A-570C-4918-B7F2-B6B3A55D36EB}" dt="2020-09-19T11:57:49.263" v="1946" actId="165"/>
          <ac:grpSpMkLst>
            <pc:docMk/>
            <pc:sldMk cId="3239487764" sldId="603"/>
            <ac:grpSpMk id="208" creationId="{7848BB17-895B-417C-9639-5C91D6DB124E}"/>
          </ac:grpSpMkLst>
        </pc:grp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1" creationId="{904F44BA-9ECA-4F6E-8310-199E27E2CEF2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4" creationId="{5B6E4351-D01C-4B14-865B-84D63C79637A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6" creationId="{6B51A187-6C1A-4563-B93F-0DC1DA0B35B3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07" creationId="{9383EBF7-4B0C-470E-B1B2-C4B567EBCAC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1" creationId="{3102F6B6-13C7-4B91-9736-254A0D250B7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2" creationId="{70A36631-FEE5-4345-BB81-289AEFB195F1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3" creationId="{3900F437-B302-4E25-9E96-473B3B9DF820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45" creationId="{76490C17-2CF7-48B8-8E03-6800D55E37EC}"/>
          </ac:picMkLst>
        </pc:picChg>
        <pc:picChg chg="mod">
          <ac:chgData name="Timo Mühlhaus" userId="1b6b3aba618dadac" providerId="LiveId" clId="{0650BC4A-570C-4918-B7F2-B6B3A55D36EB}" dt="2020-09-19T11:57:49.263" v="1946" actId="165"/>
          <ac:picMkLst>
            <pc:docMk/>
            <pc:sldMk cId="3239487764" sldId="603"/>
            <ac:picMk id="158" creationId="{E7651039-074B-4FAA-9AD5-D739C6F66BFE}"/>
          </ac:picMkLst>
        </pc:pic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6" creationId="{6A14DA39-A5E8-42E7-8BE5-D2945D99AB83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57" creationId="{2BB2AFAC-469F-4668-A4E4-1A6CE0D80DBE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3" creationId="{F70B8B05-C866-4355-B05A-2B406826F43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4" creationId="{2E1D35C7-B8C0-4FAB-96E7-3B3F43D49851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6" creationId="{EA66943D-0513-4F52-9761-889C498CBEA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7" creationId="{1AB0F23A-CF63-4A05-8AA4-93B2788E0BC5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79" creationId="{997558E2-1EFA-4EA7-9D70-936898DE36A7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0" creationId="{CE7C43B2-21A8-4D5E-903A-A309D0D71F3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4" creationId="{76E93F7B-40D3-4EC4-A211-742BB45E477D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85" creationId="{E800C428-2A56-473F-B507-8D53C002976F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5" creationId="{D2F44B42-725C-43C0-82D6-7862D6BD478C}"/>
          </ac:cxnSpMkLst>
        </pc:cxnChg>
        <pc:cxnChg chg="mod">
          <ac:chgData name="Timo Mühlhaus" userId="1b6b3aba618dadac" providerId="LiveId" clId="{0650BC4A-570C-4918-B7F2-B6B3A55D36EB}" dt="2020-09-19T11:57:49.263" v="1946" actId="165"/>
          <ac:cxnSpMkLst>
            <pc:docMk/>
            <pc:sldMk cId="3239487764" sldId="603"/>
            <ac:cxnSpMk id="109" creationId="{04489CAD-1E5B-445C-9362-FA8DDBFB22AD}"/>
          </ac:cxnSpMkLst>
        </pc:cxnChg>
      </pc:sldChg>
      <pc:sldChg chg="addSp delSp modSp add mod">
        <pc:chgData name="Timo Mühlhaus" userId="1b6b3aba618dadac" providerId="LiveId" clId="{0650BC4A-570C-4918-B7F2-B6B3A55D36EB}" dt="2020-09-19T16:30:04.595" v="3474" actId="20577"/>
        <pc:sldMkLst>
          <pc:docMk/>
          <pc:sldMk cId="3279168075" sldId="604"/>
        </pc:sldMkLst>
        <pc:spChg chg="add mod ord">
          <ac:chgData name="Timo Mühlhaus" userId="1b6b3aba618dadac" providerId="LiveId" clId="{0650BC4A-570C-4918-B7F2-B6B3A55D36EB}" dt="2020-09-19T13:00:44.877" v="2157" actId="13822"/>
          <ac:spMkLst>
            <pc:docMk/>
            <pc:sldMk cId="3279168075" sldId="604"/>
            <ac:spMk id="2" creationId="{3437D9AC-4116-4443-94C8-D3FF2425A25A}"/>
          </ac:spMkLst>
        </pc:spChg>
        <pc:spChg chg="del">
          <ac:chgData name="Timo Mühlhaus" userId="1b6b3aba618dadac" providerId="LiveId" clId="{0650BC4A-570C-4918-B7F2-B6B3A55D36EB}" dt="2020-09-19T12:59:37.265" v="2135" actId="478"/>
          <ac:spMkLst>
            <pc:docMk/>
            <pc:sldMk cId="3279168075" sldId="604"/>
            <ac:spMk id="4" creationId="{79037EFA-0F4B-4388-95F1-D83D774B17DD}"/>
          </ac:spMkLst>
        </pc:spChg>
        <pc:spChg chg="del">
          <ac:chgData name="Timo Mühlhaus" userId="1b6b3aba618dadac" providerId="LiveId" clId="{0650BC4A-570C-4918-B7F2-B6B3A55D36EB}" dt="2020-09-19T12:59:42.454" v="2136" actId="478"/>
          <ac:spMkLst>
            <pc:docMk/>
            <pc:sldMk cId="3279168075" sldId="604"/>
            <ac:spMk id="119" creationId="{D6C2531F-2EC4-475C-B19D-9578CF0329D4}"/>
          </ac:spMkLst>
        </pc:spChg>
        <pc:spChg chg="mod">
          <ac:chgData name="Timo Mühlhaus" userId="1b6b3aba618dadac" providerId="LiveId" clId="{0650BC4A-570C-4918-B7F2-B6B3A55D36EB}" dt="2020-09-19T16:30:04.595" v="3474" actId="20577"/>
          <ac:spMkLst>
            <pc:docMk/>
            <pc:sldMk cId="3279168075" sldId="604"/>
            <ac:spMk id="147" creationId="{E9B1A7A5-589F-4D23-8C5B-3B36038CD76B}"/>
          </ac:spMkLst>
        </pc:spChg>
        <pc:spChg chg="mod">
          <ac:chgData name="Timo Mühlhaus" userId="1b6b3aba618dadac" providerId="LiveId" clId="{0650BC4A-570C-4918-B7F2-B6B3A55D36EB}" dt="2020-09-19T12:21:24.534" v="2012" actId="20577"/>
          <ac:spMkLst>
            <pc:docMk/>
            <pc:sldMk cId="3279168075" sldId="604"/>
            <ac:spMk id="150" creationId="{51CDA56C-F865-4730-978C-8CCB0BAF6A4A}"/>
          </ac:spMkLst>
        </pc:spChg>
        <pc:grpChg chg="del">
          <ac:chgData name="Timo Mühlhaus" userId="1b6b3aba618dadac" providerId="LiveId" clId="{0650BC4A-570C-4918-B7F2-B6B3A55D36EB}" dt="2020-09-19T12:59:37.265" v="2135" actId="478"/>
          <ac:grpSpMkLst>
            <pc:docMk/>
            <pc:sldMk cId="3279168075" sldId="604"/>
            <ac:grpSpMk id="5" creationId="{63D78FF0-9222-41EF-9A21-E399145477A6}"/>
          </ac:grpSpMkLst>
        </pc:grpChg>
      </pc:sldChg>
      <pc:sldChg chg="addSp delSp modSp new mod ord modClrScheme chgLayout">
        <pc:chgData name="Timo Mühlhaus" userId="1b6b3aba618dadac" providerId="LiveId" clId="{0650BC4A-570C-4918-B7F2-B6B3A55D36EB}" dt="2020-09-19T16:33:02.794" v="3520" actId="20577"/>
        <pc:sldMkLst>
          <pc:docMk/>
          <pc:sldMk cId="3748317913" sldId="605"/>
        </pc:sldMkLst>
        <pc:spChg chg="mod ord">
          <ac:chgData name="Timo Mühlhaus" userId="1b6b3aba618dadac" providerId="LiveId" clId="{0650BC4A-570C-4918-B7F2-B6B3A55D36EB}" dt="2020-09-19T13:46:15.100" v="2636" actId="20577"/>
          <ac:spMkLst>
            <pc:docMk/>
            <pc:sldMk cId="3748317913" sldId="605"/>
            <ac:spMk id="2" creationId="{51BBB57D-5E82-43B2-9886-B135780DFDBC}"/>
          </ac:spMkLst>
        </pc:spChg>
        <pc:spChg chg="mod ord">
          <ac:chgData name="Timo Mühlhaus" userId="1b6b3aba618dadac" providerId="LiveId" clId="{0650BC4A-570C-4918-B7F2-B6B3A55D36EB}" dt="2020-09-19T16:33:02.794" v="3520" actId="20577"/>
          <ac:spMkLst>
            <pc:docMk/>
            <pc:sldMk cId="3748317913" sldId="605"/>
            <ac:spMk id="3" creationId="{8AAF5760-FAAD-4CB8-8263-C774FAEFD2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" creationId="{B0185505-461B-4EC0-A636-7CDA56E609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" creationId="{4BA2BA17-553D-49E7-8CDE-D25873E33F2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" creationId="{3201A665-4623-498B-84C6-B71B6F1604E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" creationId="{F8A4777B-5145-498A-93F8-140E3DFA253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" creationId="{232330A1-BDB8-4395-ACA1-97DD63BE11A1}"/>
          </ac:spMkLst>
        </pc:spChg>
        <pc:spChg chg="del mod">
          <ac:chgData name="Timo Mühlhaus" userId="1b6b3aba618dadac" providerId="LiveId" clId="{0650BC4A-570C-4918-B7F2-B6B3A55D36EB}" dt="2020-09-19T13:30:03.133" v="2375" actId="478"/>
          <ac:spMkLst>
            <pc:docMk/>
            <pc:sldMk cId="3748317913" sldId="605"/>
            <ac:spMk id="14" creationId="{32B21FB1-95F0-4111-87A1-076BCCD10258}"/>
          </ac:spMkLst>
        </pc:spChg>
        <pc:spChg chg="add mod or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5" creationId="{31BDB328-8B7A-4DDD-92AB-BD8B324B33F8}"/>
          </ac:spMkLst>
        </pc:spChg>
        <pc:spChg chg="add del mod ord topLvl">
          <ac:chgData name="Timo Mühlhaus" userId="1b6b3aba618dadac" providerId="LiveId" clId="{0650BC4A-570C-4918-B7F2-B6B3A55D36EB}" dt="2020-09-19T13:35:54.752" v="2456" actId="478"/>
          <ac:spMkLst>
            <pc:docMk/>
            <pc:sldMk cId="3748317913" sldId="605"/>
            <ac:spMk id="16" creationId="{69CAD8CA-991E-4ABE-B5C4-5FEC4E9A4A39}"/>
          </ac:spMkLst>
        </pc:spChg>
        <pc:spChg chg="del mod">
          <ac:chgData name="Timo Mühlhaus" userId="1b6b3aba618dadac" providerId="LiveId" clId="{0650BC4A-570C-4918-B7F2-B6B3A55D36EB}" dt="2020-09-19T13:30:54.284" v="2383" actId="478"/>
          <ac:spMkLst>
            <pc:docMk/>
            <pc:sldMk cId="3748317913" sldId="605"/>
            <ac:spMk id="18" creationId="{537C9C75-D563-4D67-A360-C2EB6DC2D28D}"/>
          </ac:spMkLst>
        </pc:spChg>
        <pc:spChg chg="del mod">
          <ac:chgData name="Timo Mühlhaus" userId="1b6b3aba618dadac" providerId="LiveId" clId="{0650BC4A-570C-4918-B7F2-B6B3A55D36EB}" dt="2020-09-19T13:30:57.581" v="2384" actId="478"/>
          <ac:spMkLst>
            <pc:docMk/>
            <pc:sldMk cId="3748317913" sldId="605"/>
            <ac:spMk id="21" creationId="{A3EC3F40-DEE2-4858-9C1F-DDE214AF9DFF}"/>
          </ac:spMkLst>
        </pc:spChg>
        <pc:spChg chg="del mod topLvl">
          <ac:chgData name="Timo Mühlhaus" userId="1b6b3aba618dadac" providerId="LiveId" clId="{0650BC4A-570C-4918-B7F2-B6B3A55D36EB}" dt="2020-09-19T13:31:03.773" v="2386" actId="478"/>
          <ac:spMkLst>
            <pc:docMk/>
            <pc:sldMk cId="3748317913" sldId="605"/>
            <ac:spMk id="22" creationId="{8E66D411-1C7A-4552-A200-ACA3EE459AE5}"/>
          </ac:spMkLst>
        </pc:spChg>
        <pc:spChg chg="del mod">
          <ac:chgData name="Timo Mühlhaus" userId="1b6b3aba618dadac" providerId="LiveId" clId="{0650BC4A-570C-4918-B7F2-B6B3A55D36EB}" dt="2020-09-19T13:30:59.199" v="2385" actId="478"/>
          <ac:spMkLst>
            <pc:docMk/>
            <pc:sldMk cId="3748317913" sldId="605"/>
            <ac:spMk id="23" creationId="{27738AE4-5767-4515-B708-C937C6C5ED0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0" creationId="{8F1A0C41-04A1-4009-A13B-E943C1D98DA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1" creationId="{CF77C762-3985-4237-B042-14C3F769143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2" creationId="{959DA986-5187-4943-A4AB-524C7C2DC40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3" creationId="{3E9AD918-287A-4E8B-B0BA-B436FBFD6F8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6" creationId="{63080E6B-7F80-4461-8A20-7BCD399DD7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7" creationId="{08CE88A7-F4FD-4593-AC84-EE12346AD02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8" creationId="{BDCA22D2-32DC-4D28-9623-9FC3C49E037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39" creationId="{669DC09D-2FCD-4CDC-9E8C-70CEF83D02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2" creationId="{D7530E48-1A38-4FD1-8C2A-9C1D93FEBA0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45" creationId="{70F6C511-F4B7-426B-A204-FBAB3A86124A}"/>
          </ac:spMkLst>
        </pc:spChg>
        <pc:spChg chg="add mod topLvl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49" creationId="{2C403D59-7F0B-4385-BDDE-1BDF3D47BD8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2" creationId="{F10A29F0-F29F-4838-968C-F326861FB7C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3" creationId="{B11B1CD7-A545-477A-925D-87D3B4051B3C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56" creationId="{9EEDD2BB-B6F4-4386-9988-1F6CD6DC7A1E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3" creationId="{86AEA5AB-C6B8-4887-AF02-64C096070F1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4" creationId="{25CB2ED5-B028-429D-8515-6F794EC49CC2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5" creationId="{AD136A3C-69FF-4E31-972E-3988561DDE1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6" creationId="{030C1B9D-B6BD-4251-A8E7-7DE44EEE61B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69" creationId="{BA1E52EE-82CA-4D6A-ADDE-FBC7D50F3291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0" creationId="{45B5125D-226A-4F3A-99C1-417392BCF305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1" creationId="{D97DC000-EA5F-46F6-AA4F-B3FB5E7FCA9F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2" creationId="{A1C8693A-D568-4CA7-91C3-FA5AEA7DB5D7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5" creationId="{D54ECA03-3B89-4636-B78A-A312A42E678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78" creationId="{27E2D63E-E1E7-4A71-81D2-888038CA7EA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1" creationId="{AF4398C7-DF87-462A-8C5F-2386BA3A6B94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2" creationId="{6CF968B7-D800-4AC7-931B-913B8D3F4399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3" creationId="{A5314D1F-8057-4CFE-9535-C9DA8285160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4" creationId="{19EC4625-B059-4976-A102-92730E21D5E8}"/>
          </ac:spMkLst>
        </pc:spChg>
        <pc:spChg chg="mod">
          <ac:chgData name="Timo Mühlhaus" userId="1b6b3aba618dadac" providerId="LiveId" clId="{0650BC4A-570C-4918-B7F2-B6B3A55D36EB}" dt="2020-09-19T13:32:44.013" v="2426"/>
          <ac:spMkLst>
            <pc:docMk/>
            <pc:sldMk cId="3748317913" sldId="605"/>
            <ac:spMk id="85" creationId="{1732C69A-9228-48CE-99CC-703E7BB95B6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7" creationId="{ED8C12D8-6A4A-4505-A660-CC3174BF86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8" creationId="{4054D8BC-4E0F-4BC9-B5E7-DB1184FE7A8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89" creationId="{1B85161E-5504-4E31-837C-477B7DC76A3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0" creationId="{39246E06-8DAA-4CBE-86DA-088499B49EA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1" creationId="{06D1909E-E371-4E8A-A8D0-37EB5359B9D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3" creationId="{93199CCB-D238-482D-AF46-32DE627574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4" creationId="{518CF334-8062-4459-9B8A-B2833844451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5" creationId="{C7EB5D01-F610-4DD9-B48F-C8F84300C63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6" creationId="{E5C3A031-5EE2-47BA-BE89-3043C514A8E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97" creationId="{88F5211C-68EE-4169-9ECC-FE9D5726BF6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2" creationId="{7F2CDB00-C041-4B64-9FD7-4B8560B62FD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3" creationId="{463EA9D4-AB2E-4FD9-9364-FB43D5DEC0A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4" creationId="{DE92BF0F-561F-42D1-97E4-5172A7DC9A3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5" creationId="{7689804C-A3AE-4930-82A7-3991B894D10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6" creationId="{9D317302-2B45-4DC7-AD72-C67639BDFB5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7" creationId="{26F5D0F8-A29E-4FDD-8E77-EFF0267C1B6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8" creationId="{9E158AF7-BD8C-48E4-949D-36615AD0FF8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09" creationId="{797BF244-A490-454F-91E1-796197D72CD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0" creationId="{7C5BAE57-B99C-4414-A230-2F403D33E33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1" creationId="{8AD171E1-9FF5-439C-BF61-FCCAB691C3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2" creationId="{B07EA9CB-B5BA-4C95-AECF-D01E9543715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13" creationId="{522F8F32-9F96-4140-82B8-0D87F8E96893}"/>
          </ac:spMkLst>
        </pc:spChg>
        <pc:spChg chg="mod topLvl">
          <ac:chgData name="Timo Mühlhaus" userId="1b6b3aba618dadac" providerId="LiveId" clId="{0650BC4A-570C-4918-B7F2-B6B3A55D36EB}" dt="2020-09-19T13:48:32.749" v="2705" actId="1076"/>
          <ac:spMkLst>
            <pc:docMk/>
            <pc:sldMk cId="3748317913" sldId="605"/>
            <ac:spMk id="116" creationId="{59EA24F0-CF43-4E78-8F67-ECBE9CBA4B90}"/>
          </ac:spMkLst>
        </pc:spChg>
        <pc:spChg chg="mod topLvl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19" creationId="{0E1038B7-3B15-4D2F-A27B-B1EC1A4993F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2" creationId="{5D7CFA38-8E53-4608-B82D-F3F8A87086E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3" creationId="{CB4A3A6E-9914-4B1D-9C2A-4F0413B966F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4" creationId="{75C127E6-AF6C-4023-80E9-B3EE7FC44EA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5" creationId="{651321F9-4683-4218-B5A9-12C8B14E55C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6" creationId="{0532382D-38A1-4007-B33B-3B3528E878E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7" creationId="{4DF70E43-FCCD-4DD2-A220-A509BFFB98B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8" creationId="{D82ED2E7-5060-45C3-9ED1-6EC97BC9DB6E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29" creationId="{A4BF64E6-3A8E-4D9C-B184-AF9F206BA02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0" creationId="{5466C1EF-F3AD-4781-A23D-0DC1BDBC0C6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1" creationId="{2CE2F6CB-1848-4F6E-B021-DFF644B1F4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8" creationId="{39E8AA81-A475-4CD2-A594-2D494FEB766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39" creationId="{3CD8E37D-5C4A-40BE-B2ED-96F4688D97C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0" creationId="{67645F98-8733-444F-AED5-DB39F02D08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1" creationId="{C0D1A7AB-EDEE-47BA-AD4A-82AD32794A6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4" creationId="{01A0DB9F-22D0-4ED0-9B07-1879FD92C46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5" creationId="{E16F3D5F-433E-4107-B790-EF488E19180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6" creationId="{25A99F86-AE0C-4153-B032-CB4D817590B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47" creationId="{A9BAFF52-EAE0-4113-BEED-F823C0AEB016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0" creationId="{C7F4B44B-C05D-48C0-844D-47F25C890D5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3" creationId="{37B4D293-3993-41C8-95E3-87392A4E35D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6" creationId="{F15FFF59-E958-493B-8623-5E0C3762E0AB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7" creationId="{88637729-785E-4659-B133-9F407FAF377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8" creationId="{BEF7965F-BB99-4A3D-B640-96EED7A0E763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59" creationId="{B65F55D9-A257-4DAF-92B6-BE1C2408BBE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60" creationId="{0CC3D63F-E67F-46AD-B259-264C00A804B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5" creationId="{4184DC07-0C3D-4EE2-A009-5B736F2B3EF3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6" creationId="{ECE0D6DD-CDF3-47AD-9C15-309E1484C95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7" creationId="{9B90E349-EACD-4591-BA84-474A81784F2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8" creationId="{C8190BFB-A51C-4C99-B977-B2CE574FECF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69" creationId="{A99B8114-1BF6-41BD-A3E6-1FF2E1CC5982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0" creationId="{F46FA8D4-19FC-4D17-9AD6-CC861B28D90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1" creationId="{2B087026-8BE4-43C7-8DF3-D2133CD37670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2" creationId="{ADBA0F7A-DEC2-4D83-8E74-C23708FC5D0B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3" creationId="{41260E2B-C3A6-49B0-9C07-7AE827EA5A36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4" creationId="{8EE27C82-067E-43AA-AA32-6F6DFA2B48F9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5" creationId="{938A7C7D-5545-4804-AA3E-2D055B16C60A}"/>
          </ac:spMkLst>
        </pc:spChg>
        <pc:spChg chg="mod">
          <ac:chgData name="Timo Mühlhaus" userId="1b6b3aba618dadac" providerId="LiveId" clId="{0650BC4A-570C-4918-B7F2-B6B3A55D36EB}" dt="2020-09-19T13:38:19.733" v="2509"/>
          <ac:spMkLst>
            <pc:docMk/>
            <pc:sldMk cId="3748317913" sldId="605"/>
            <ac:spMk id="176" creationId="{94BB8304-7F4F-4D85-831D-FEF1C4FB0646}"/>
          </ac:spMkLst>
        </pc:spChg>
        <pc:spChg chg="add mod">
          <ac:chgData name="Timo Mühlhaus" userId="1b6b3aba618dadac" providerId="LiveId" clId="{0650BC4A-570C-4918-B7F2-B6B3A55D36EB}" dt="2020-09-19T13:41:04.760" v="2581" actId="164"/>
          <ac:spMkLst>
            <pc:docMk/>
            <pc:sldMk cId="3748317913" sldId="605"/>
            <ac:spMk id="177" creationId="{A37BFC9F-D30A-4263-A148-62750515F9EE}"/>
          </ac:spMkLst>
        </pc:spChg>
        <pc:spChg chg="add del mod">
          <ac:chgData name="Timo Mühlhaus" userId="1b6b3aba618dadac" providerId="LiveId" clId="{0650BC4A-570C-4918-B7F2-B6B3A55D36EB}" dt="2020-09-19T13:39:53.932" v="2544" actId="478"/>
          <ac:spMkLst>
            <pc:docMk/>
            <pc:sldMk cId="3748317913" sldId="605"/>
            <ac:spMk id="178" creationId="{70D7752B-142E-4B0D-B11A-A7AA742BA2A0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3" creationId="{AD589506-BFB5-4C23-9724-43AF5D6F8317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4" creationId="{5AFE5B14-40A6-4886-B35D-EF894564724D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5" creationId="{570FD877-1EF1-4A8C-A5C0-50B07C030C1F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6" creationId="{B79BA42F-D4E6-4F7F-8B3A-23B573E18518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7" creationId="{4BF08EC6-0850-479D-A8A0-4F10843DD7E4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8" creationId="{85D05D2B-8B5C-4203-866E-B29E66DAF409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89" creationId="{362E4B17-7196-4630-A8C5-88798811CE45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0" creationId="{3C6238A5-20D2-4B74-86B7-073308DA282A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1" creationId="{57AD5AA2-9097-40FB-8820-9BAF81051C92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2" creationId="{80B406DB-2395-4AA0-8385-011B76D4E2E1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3" creationId="{8410C8A7-11FD-4E34-8EB3-BD2D6092012C}"/>
          </ac:spMkLst>
        </pc:spChg>
        <pc:spChg chg="mod">
          <ac:chgData name="Timo Mühlhaus" userId="1b6b3aba618dadac" providerId="LiveId" clId="{0650BC4A-570C-4918-B7F2-B6B3A55D36EB}" dt="2020-09-19T13:40:56.177" v="2580" actId="165"/>
          <ac:spMkLst>
            <pc:docMk/>
            <pc:sldMk cId="3748317913" sldId="605"/>
            <ac:spMk id="194" creationId="{DF8FBF82-E5D0-4CC1-8D15-8378D7CBB318}"/>
          </ac:spMkLst>
        </pc:spChg>
        <pc:spChg chg="add mod">
          <ac:chgData name="Timo Mühlhaus" userId="1b6b3aba618dadac" providerId="LiveId" clId="{0650BC4A-570C-4918-B7F2-B6B3A55D36EB}" dt="2020-09-19T13:41:09.079" v="2582" actId="164"/>
          <ac:spMkLst>
            <pc:docMk/>
            <pc:sldMk cId="3748317913" sldId="605"/>
            <ac:spMk id="195" creationId="{B57DD372-6FDD-4A6C-9466-F995B43589B1}"/>
          </ac:spMkLst>
        </pc:spChg>
        <pc:spChg chg="add mod">
          <ac:chgData name="Timo Mühlhaus" userId="1b6b3aba618dadac" providerId="LiveId" clId="{0650BC4A-570C-4918-B7F2-B6B3A55D36EB}" dt="2020-09-19T16:31:08.775" v="3496" actId="1036"/>
          <ac:spMkLst>
            <pc:docMk/>
            <pc:sldMk cId="3748317913" sldId="605"/>
            <ac:spMk id="201" creationId="{62907251-E50B-4D22-A1F3-2FB361B38C2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3" creationId="{D099DA28-E2BA-4A00-A1CB-6DE201D2009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09" creationId="{7C90EB78-4C59-4E01-B1D3-E703295A811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0" creationId="{BB87A109-1E3B-49B3-BE11-AF60653F1EE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4" creationId="{E146FB54-8623-40A9-8C8D-87E42C79E0A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7" creationId="{524CF4A6-AC8C-4EDA-AD23-03B2995466C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8" creationId="{F402B9B2-8454-4CC4-92C5-8ABA3079063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19" creationId="{7A1ADFD6-B0F4-4CF4-B3FB-6842A82F758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0" creationId="{88CB3563-8D59-4434-BF97-84C3473DDAD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1" creationId="{204DC54C-B547-48F3-8D9D-E36B1D63C275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2" creationId="{16E31831-C3FB-4C23-9888-AABF58AD7D8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23" creationId="{FD77154C-C690-4940-9202-C86269708AFD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0" creationId="{D541EC96-74D8-4998-A2B2-ED284B60F8D2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1" creationId="{FF0C2405-52C9-4FFC-854F-AAD0BCF55A71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4" creationId="{DB9F1125-7F8E-40AA-91C1-3DC9A2BCE8A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37" creationId="{80BB4AC4-BD8C-4C9C-AC06-74B90B08061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0" creationId="{42551BAA-341C-4BC4-AF90-EE1DFD139F39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1" creationId="{658E1E25-7109-4F8A-89AA-ECBF921E668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2" creationId="{C18AB357-F04B-4806-AEC0-758C917AFF3B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5" creationId="{BA912B70-7309-485A-8A8C-DBFF1C4F77F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6" creationId="{D31BC63A-0EA2-42E2-B770-296542A54A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7" creationId="{B6B2C6B0-4C9C-4566-B2E3-E840AC68020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8" creationId="{95C03835-CCF4-4D67-971A-9D947071D5C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49" creationId="{EE3DDFAD-8562-48ED-B191-4C66E6E0E1D4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0" creationId="{62A9D6E5-623C-4F7D-95E7-003D8318DEA0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1" creationId="{D3990402-1F28-4535-AD27-8B5D2FBFE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2" creationId="{37E43B3B-9B1F-4209-A08C-B3328D7BCBE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3" creationId="{C89B8453-CA58-479E-BC2E-1A6FA8620B4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4" creationId="{3EAF4344-B9C9-4EE1-BC36-8D9F7A286CCE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5" creationId="{2EAB0977-8A53-4CB5-9218-10A0BD200907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6" creationId="{B7D336B0-BAAF-4BF8-A68C-A173420AB813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8" creationId="{AC7A522C-C015-4230-93A0-A3CFEE7BC44A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59" creationId="{1CDF6647-0D7A-4DFC-AF08-3D21940ADD88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4" creationId="{6C25A033-36EF-427C-AB93-0D12890700D6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5" creationId="{1E26C6F0-47AA-49B3-86E4-1B2F4C33D19F}"/>
          </ac:spMkLst>
        </pc:spChg>
        <pc:spChg chg="mod">
          <ac:chgData name="Timo Mühlhaus" userId="1b6b3aba618dadac" providerId="LiveId" clId="{0650BC4A-570C-4918-B7F2-B6B3A55D36EB}" dt="2020-09-19T13:49:26.378" v="2709"/>
          <ac:spMkLst>
            <pc:docMk/>
            <pc:sldMk cId="3748317913" sldId="605"/>
            <ac:spMk id="266" creationId="{F957C5FC-95CA-4B43-B6B0-32E344823650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8" creationId="{97355F0F-7111-47BF-B6C4-5611D36C933B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69" creationId="{2CC08899-3886-42B5-818F-F1E89208EC9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0" creationId="{A901B865-0D00-41E0-AA60-F32B68C54026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1" creationId="{2C424E02-2786-40FB-808D-1FFC4BAD39C1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2" creationId="{436A31FB-BF42-4E9F-813D-B90EE268D87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3" creationId="{50D5A3F6-8D22-40FC-A838-775663E51E05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4" creationId="{87276C34-211B-4831-BDDF-FC3D622F97ED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5" creationId="{4B93DD6D-D30F-4653-A8DA-9561D3B9F00C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6" creationId="{9D82BCCB-6FB3-4CD1-8B4E-5E2D4333922E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7" creationId="{4235438C-4090-4733-B270-A441BFD3F4D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8" creationId="{F3F2C411-5104-4519-9820-B72552DA0EC3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79" creationId="{60C360A8-723E-4B11-9577-5B7A5B0E6B82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0" creationId="{06D9D4BD-5B75-493F-81C1-5C9416A200A7}"/>
          </ac:spMkLst>
        </pc:spChg>
        <pc:spChg chg="mod">
          <ac:chgData name="Timo Mühlhaus" userId="1b6b3aba618dadac" providerId="LiveId" clId="{0650BC4A-570C-4918-B7F2-B6B3A55D36EB}" dt="2020-09-19T13:52:13.703" v="2735"/>
          <ac:spMkLst>
            <pc:docMk/>
            <pc:sldMk cId="3748317913" sldId="605"/>
            <ac:spMk id="281" creationId="{BE7638BB-51E9-4661-8F86-5374A86AE738}"/>
          </ac:spMkLst>
        </pc:s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" creationId="{45494A85-3838-4030-A090-CE105D2EA722}"/>
          </ac:grpSpMkLst>
        </pc:grpChg>
        <pc:grpChg chg="add del mod">
          <ac:chgData name="Timo Mühlhaus" userId="1b6b3aba618dadac" providerId="LiveId" clId="{0650BC4A-570C-4918-B7F2-B6B3A55D36EB}" dt="2020-09-19T13:31:03.773" v="2386" actId="478"/>
          <ac:grpSpMkLst>
            <pc:docMk/>
            <pc:sldMk cId="3748317913" sldId="605"/>
            <ac:grpSpMk id="17" creationId="{750139C0-1A2F-4E27-9C5C-DFB7F3AF1C61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9" creationId="{6B7BB9EE-C2D3-4CFB-BEDD-C706FDBC6A8D}"/>
          </ac:grpSpMkLst>
        </pc:grpChg>
        <pc:grpChg chg="del mod">
          <ac:chgData name="Timo Mühlhaus" userId="1b6b3aba618dadac" providerId="LiveId" clId="{0650BC4A-570C-4918-B7F2-B6B3A55D36EB}" dt="2020-09-19T13:30:59.199" v="2385" actId="478"/>
          <ac:grpSpMkLst>
            <pc:docMk/>
            <pc:sldMk cId="3748317913" sldId="605"/>
            <ac:grpSpMk id="20" creationId="{E7FAAE72-4B01-4010-9CA4-1AF0E469C2D6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4" creationId="{BF445099-A4CE-4F28-866B-1249D2250DC0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5" creationId="{DFD5D515-8353-43A4-B294-E68F11F909D2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6" creationId="{78920F3E-DF71-4222-B726-744AE1723B19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7" creationId="{381B89B9-FF97-46BA-9AED-11EE029971F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8" creationId="{85403F6C-6B9A-491E-8F74-7A25D10ECF37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29" creationId="{9F8B0DF2-D912-4117-8C9E-E0ADC14BDCB5}"/>
          </ac:grpSpMkLst>
        </pc:grpChg>
        <pc:grpChg chg="add del mod">
          <ac:chgData name="Timo Mühlhaus" userId="1b6b3aba618dadac" providerId="LiveId" clId="{0650BC4A-570C-4918-B7F2-B6B3A55D36EB}" dt="2020-09-19T13:32:59.198" v="2428" actId="165"/>
          <ac:grpSpMkLst>
            <pc:docMk/>
            <pc:sldMk cId="3748317913" sldId="605"/>
            <ac:grpSpMk id="50" creationId="{5415E449-E38C-48DC-B35B-836C9C4180E0}"/>
          </ac:grpSpMkLst>
        </pc:grpChg>
        <pc:grpChg chg="add del mod">
          <ac:chgData name="Timo Mühlhaus" userId="1b6b3aba618dadac" providerId="LiveId" clId="{0650BC4A-570C-4918-B7F2-B6B3A55D36EB}" dt="2020-09-19T13:40:30.393" v="2576" actId="478"/>
          <ac:grpSpMkLst>
            <pc:docMk/>
            <pc:sldMk cId="3748317913" sldId="605"/>
            <ac:grpSpMk id="51" creationId="{9617FAEF-045F-4ECD-8888-BA50455F7BE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4" creationId="{F8FEF6C3-DDD1-4F8B-A95D-3E553EE6128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5" creationId="{607FFF80-8B94-4597-BA85-0C592553114B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7" creationId="{3F0F13DF-631F-4A3E-8167-0CDAEFF63C25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8" creationId="{8E7D3B19-923E-496D-A6BE-05526ADFBBF7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59" creationId="{F236A9F9-BB66-4FB7-85BD-D15EE9CB2BF1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0" creationId="{62C8AB7A-3E5D-4417-B9A4-E17C052F12EA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1" creationId="{D30A7681-C46A-4CEF-A2CF-B7A13355CF33}"/>
          </ac:grpSpMkLst>
        </pc:grpChg>
        <pc:grpChg chg="mod">
          <ac:chgData name="Timo Mühlhaus" userId="1b6b3aba618dadac" providerId="LiveId" clId="{0650BC4A-570C-4918-B7F2-B6B3A55D36EB}" dt="2020-09-19T13:32:44.013" v="2426"/>
          <ac:grpSpMkLst>
            <pc:docMk/>
            <pc:sldMk cId="3748317913" sldId="605"/>
            <ac:grpSpMk id="62" creationId="{CFBE1143-8DC2-4890-BB0E-D7891460E33D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86" creationId="{ACA1BC16-23AC-4AFE-A69E-68A1ADE41799}"/>
          </ac:grpSpMkLst>
        </pc:grpChg>
        <pc:grpChg chg="add 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92" creationId="{3B501D1B-A6DA-4577-9A29-2EA1C41D823B}"/>
          </ac:grpSpMkLst>
        </pc:grpChg>
        <pc:grpChg chg="add del mod or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98" creationId="{72A37C7C-2A3C-457D-BD14-F9D355DD79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99" creationId="{5A4F0E30-E1E2-48A2-902A-0A48A8830736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0" creationId="{53BB016D-8178-421B-8117-D265587E636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01" creationId="{7BF37B82-A97D-40CC-9878-5C773A919930}"/>
          </ac:grpSpMkLst>
        </pc:grpChg>
        <pc:grpChg chg="add del mod">
          <ac:chgData name="Timo Mühlhaus" userId="1b6b3aba618dadac" providerId="LiveId" clId="{0650BC4A-570C-4918-B7F2-B6B3A55D36EB}" dt="2020-09-19T13:39:59.744" v="2545" actId="165"/>
          <ac:grpSpMkLst>
            <pc:docMk/>
            <pc:sldMk cId="3748317913" sldId="605"/>
            <ac:grpSpMk id="114" creationId="{A6FD5D82-3981-4BC9-9D3F-469B7188E568}"/>
          </ac:grpSpMkLst>
        </pc:grpChg>
        <pc:grpChg chg="add del mod">
          <ac:chgData name="Timo Mühlhaus" userId="1b6b3aba618dadac" providerId="LiveId" clId="{0650BC4A-570C-4918-B7F2-B6B3A55D36EB}" dt="2020-09-19T13:38:02.979" v="2506" actId="165"/>
          <ac:grpSpMkLst>
            <pc:docMk/>
            <pc:sldMk cId="3748317913" sldId="605"/>
            <ac:grpSpMk id="115" creationId="{D8D6DD48-08E0-4247-B02E-FAD658EC53F7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7" creationId="{5565AED4-1E66-408D-8E9B-8B204840CDAE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18" creationId="{BC98848B-B8F4-4CE0-BFB1-06C889B5FE44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0" creationId="{B09A5BFD-6C9D-4A84-962F-A1E21FA41B78}"/>
          </ac:grpSpMkLst>
        </pc:grpChg>
        <pc:grpChg chg="mod topLvl">
          <ac:chgData name="Timo Mühlhaus" userId="1b6b3aba618dadac" providerId="LiveId" clId="{0650BC4A-570C-4918-B7F2-B6B3A55D36EB}" dt="2020-09-19T13:41:04.760" v="2581" actId="164"/>
          <ac:grpSpMkLst>
            <pc:docMk/>
            <pc:sldMk cId="3748317913" sldId="605"/>
            <ac:grpSpMk id="121" creationId="{E7C3B76A-285D-44CC-8B07-2055B88DEEB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2" creationId="{DC4ED8EB-2859-4413-86F5-F2762D5C6C28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3" creationId="{20652A71-F9F6-4B71-819A-A4C39EB9C72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4" creationId="{EAD9E86D-CAAD-4950-9119-47EADE1EED9B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5" creationId="{6BF38C28-EDEB-48BF-BE06-887CBFFF6733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6" creationId="{D00F600A-26D8-4AED-932D-2641FA7C211F}"/>
          </ac:grpSpMkLst>
        </pc:grpChg>
        <pc:grpChg chg="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37" creationId="{9BD51595-07E5-491B-9A30-A396539E3E50}"/>
          </ac:grpSpMkLst>
        </pc:grpChg>
        <pc:grpChg chg="add del mod">
          <ac:chgData name="Timo Mühlhaus" userId="1b6b3aba618dadac" providerId="LiveId" clId="{0650BC4A-570C-4918-B7F2-B6B3A55D36EB}" dt="2020-09-19T13:38:21.854" v="2511" actId="478"/>
          <ac:grpSpMkLst>
            <pc:docMk/>
            <pc:sldMk cId="3748317913" sldId="605"/>
            <ac:grpSpMk id="161" creationId="{851E7749-5934-4721-8662-3380EFCA998A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2" creationId="{B824C50B-1A77-4763-B72B-7763CD03C32D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3" creationId="{90A8699F-3994-4DB9-9492-B50C4C0B0291}"/>
          </ac:grpSpMkLst>
        </pc:grpChg>
        <pc:grpChg chg="mod">
          <ac:chgData name="Timo Mühlhaus" userId="1b6b3aba618dadac" providerId="LiveId" clId="{0650BC4A-570C-4918-B7F2-B6B3A55D36EB}" dt="2020-09-19T13:38:19.733" v="2509"/>
          <ac:grpSpMkLst>
            <pc:docMk/>
            <pc:sldMk cId="3748317913" sldId="605"/>
            <ac:grpSpMk id="164" creationId="{3D7D2AAE-897F-4CE9-847E-28A1D5F414AC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79" creationId="{78913640-662D-4BE4-B035-B6F313748B52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0" creationId="{EFCE7FE8-5141-4B95-BCB8-84CB5FC14E96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1" creationId="{A0333087-5824-4949-BB2D-7CD196476C57}"/>
          </ac:grpSpMkLst>
        </pc:grpChg>
        <pc:grpChg chg="mod topLvl">
          <ac:chgData name="Timo Mühlhaus" userId="1b6b3aba618dadac" providerId="LiveId" clId="{0650BC4A-570C-4918-B7F2-B6B3A55D36EB}" dt="2020-09-19T13:41:09.079" v="2582" actId="164"/>
          <ac:grpSpMkLst>
            <pc:docMk/>
            <pc:sldMk cId="3748317913" sldId="605"/>
            <ac:grpSpMk id="182" creationId="{D18F6012-F996-42B7-96CA-7BC58B264834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6" creationId="{AE209C60-08B1-44E5-8BD5-72628648BFC1}"/>
          </ac:grpSpMkLst>
        </pc:grpChg>
        <pc:grpChg chg="add del mod">
          <ac:chgData name="Timo Mühlhaus" userId="1b6b3aba618dadac" providerId="LiveId" clId="{0650BC4A-570C-4918-B7F2-B6B3A55D36EB}" dt="2020-09-19T13:40:56.177" v="2580" actId="165"/>
          <ac:grpSpMkLst>
            <pc:docMk/>
            <pc:sldMk cId="3748317913" sldId="605"/>
            <ac:grpSpMk id="197" creationId="{39DAE29F-150A-4FE9-9AF0-AE18BA5D0B3D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8" creationId="{012AEA37-2F73-4DFD-843B-37895E057287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199" creationId="{8828BFA3-02A5-458C-83BF-124F9689AB18}"/>
          </ac:grpSpMkLst>
        </pc:grpChg>
        <pc:grpChg chg="add mo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02" creationId="{918EB9AC-8359-4E21-9709-818D0FFE998C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4" creationId="{42F666DC-3E7F-4D63-B5DB-5894F10FA452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5" creationId="{CFCE4DAE-58E7-4774-BA7B-03F0DE9A3A9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6" creationId="{8641C142-5DF1-41E6-9BA5-E50F8582171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7" creationId="{EB25A7F7-7571-4133-8B06-178D36A6A9F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08" creationId="{F7861FC6-1621-4DAD-99F3-C9D55F7B3681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1" creationId="{B69FEAF0-7C7B-4621-BB13-4109DADB30E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2" creationId="{89B780A4-2A9A-4671-8CB9-2A9E5442D3CF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13" creationId="{55F34F67-5C98-40E7-92DE-E1376B632AE7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4" creationId="{A9989A7B-03D0-44E7-A554-2CB785718AD3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5" creationId="{DE84C25E-49BD-4B28-8847-A123D7DB5798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6" creationId="{257179C5-2367-4704-90E9-DDAD5087D17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7" creationId="{3815A3D5-8315-4105-B02E-42AB1022AE4D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8" creationId="{6870A055-1AEF-4760-9B77-C3175C6DECE5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29" creationId="{49EE7C38-C42A-4E8A-A8B6-1BC2A9AFAB69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57" creationId="{82110160-257A-45AC-A98B-69CF10ECD39B}"/>
          </ac:grpSpMkLst>
        </pc:grpChg>
        <pc:grpChg chg="mod">
          <ac:chgData name="Timo Mühlhaus" userId="1b6b3aba618dadac" providerId="LiveId" clId="{0650BC4A-570C-4918-B7F2-B6B3A55D36EB}" dt="2020-09-19T13:49:26.378" v="2709"/>
          <ac:grpSpMkLst>
            <pc:docMk/>
            <pc:sldMk cId="3748317913" sldId="605"/>
            <ac:grpSpMk id="261" creationId="{67AC9175-468D-461E-A9DA-03B50AA81FFE}"/>
          </ac:grpSpMkLst>
        </pc:grpChg>
        <pc:grpChg chg="add mod ord">
          <ac:chgData name="Timo Mühlhaus" userId="1b6b3aba618dadac" providerId="LiveId" clId="{0650BC4A-570C-4918-B7F2-B6B3A55D36EB}" dt="2020-09-19T16:31:08.775" v="3496" actId="1036"/>
          <ac:grpSpMkLst>
            <pc:docMk/>
            <pc:sldMk cId="3748317913" sldId="605"/>
            <ac:grpSpMk id="267" creationId="{33ECCF9D-203F-4FAD-A68A-9717E6AEE86C}"/>
          </ac:grpSpMkLst>
        </pc:grp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5" creationId="{45494A85-3838-4030-A090-CE105D2EA722}"/>
          </ac:picMkLst>
        </pc:picChg>
        <pc:picChg chg="add del mod">
          <ac:chgData name="Timo Mühlhaus" userId="1b6b3aba618dadac" providerId="LiveId" clId="{0650BC4A-570C-4918-B7F2-B6B3A55D36EB}" dt="2020-09-19T13:28:10.057" v="2357" actId="27803"/>
          <ac:picMkLst>
            <pc:docMk/>
            <pc:sldMk cId="3748317913" sldId="605"/>
            <ac:picMk id="7" creationId="{32B21FB1-95F0-4111-87A1-076BCCD10258}"/>
          </ac:picMkLst>
        </pc:picChg>
        <pc:picChg chg="mod">
          <ac:chgData name="Timo Mühlhaus" userId="1b6b3aba618dadac" providerId="LiveId" clId="{0650BC4A-570C-4918-B7F2-B6B3A55D36EB}" dt="2020-09-19T13:49:26.378" v="2709"/>
          <ac:picMkLst>
            <pc:docMk/>
            <pc:sldMk cId="3748317913" sldId="605"/>
            <ac:picMk id="260" creationId="{FC6267A4-94A1-48AB-A3DA-2939C48719B3}"/>
          </ac:picMkLst>
        </pc:pic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4" creationId="{FF966095-BEE9-461C-AD3C-E8F48E2511A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35" creationId="{9DF8EB8A-FC02-435F-9A1B-9B3252E5315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0" creationId="{40290F7C-3BDA-42B8-80CA-C58ED52CA7C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1" creationId="{A8F03538-16A6-4587-BFBA-8F9C3B428A85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3" creationId="{A6744F3E-472C-4B4A-984E-0C03BB89C1EC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4" creationId="{837B785E-6969-48FA-8A92-D7A68F6AD8C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6" creationId="{9E2D7311-46F4-4B05-AB63-DCCA7F2FE3B8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47" creationId="{430F4BE0-20FE-4852-8E4D-5B96E7FC512C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7" creationId="{31B17571-0FB0-490E-83ED-E418B56C223D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68" creationId="{DCFF3FBA-FD06-468D-AD95-AE95D77294E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3" creationId="{9D218622-C9FB-44B7-ADDE-D805AD3BA314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4" creationId="{91D61F88-290F-47C8-83FD-1915DEB4B6D5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6" creationId="{3D0A2A20-11F4-47FA-9BCB-75FC846377A2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77" creationId="{115C7CB1-4D70-4D50-B853-DEDF3C7FEBCE}"/>
          </ac:cxnSpMkLst>
        </pc:cxnChg>
        <pc:cxnChg chg="mod">
          <ac:chgData name="Timo Mühlhaus" userId="1b6b3aba618dadac" providerId="LiveId" clId="{0650BC4A-570C-4918-B7F2-B6B3A55D36EB}" dt="2020-09-19T13:40:30.393" v="2576" actId="478"/>
          <ac:cxnSpMkLst>
            <pc:docMk/>
            <pc:sldMk cId="3748317913" sldId="605"/>
            <ac:cxnSpMk id="79" creationId="{A66A8C72-5C7D-442B-92CC-37B4082D453E}"/>
          </ac:cxnSpMkLst>
        </pc:cxnChg>
        <pc:cxnChg chg="mod">
          <ac:chgData name="Timo Mühlhaus" userId="1b6b3aba618dadac" providerId="LiveId" clId="{0650BC4A-570C-4918-B7F2-B6B3A55D36EB}" dt="2020-09-19T13:32:44.013" v="2426"/>
          <ac:cxnSpMkLst>
            <pc:docMk/>
            <pc:sldMk cId="3748317913" sldId="605"/>
            <ac:cxnSpMk id="80" creationId="{FAB62855-646D-4A30-B88D-9995FA2AC8C9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2" creationId="{BEE99460-3944-485E-8B40-74DB2D4A784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3" creationId="{D92A2F35-D7BE-4676-B624-585A23779B93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8" creationId="{1209FE80-DA23-4C22-B0F5-351D31ECF87E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49" creationId="{1664F5D8-9B4F-40A0-83FD-4D209F1E4C8B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1" creationId="{2BC1E1B0-B27F-495E-8A21-6254B47D4006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2" creationId="{D504537A-08E4-4075-8557-D344599890F2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4" creationId="{8BBDDEF9-FB47-4944-B613-04986E8A27BD}"/>
          </ac:cxnSpMkLst>
        </pc:cxnChg>
        <pc:cxnChg chg="mod">
          <ac:chgData name="Timo Mühlhaus" userId="1b6b3aba618dadac" providerId="LiveId" clId="{0650BC4A-570C-4918-B7F2-B6B3A55D36EB}" dt="2020-09-19T13:40:56.177" v="2580" actId="165"/>
          <ac:cxnSpMkLst>
            <pc:docMk/>
            <pc:sldMk cId="3748317913" sldId="605"/>
            <ac:cxnSpMk id="155" creationId="{67B1F3F5-79F0-41BE-8C06-1D3231618DC8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5" creationId="{B378FE24-5D10-4DBC-8E5C-D73D4884B9C2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16" creationId="{233E2D44-2534-49F4-90AA-DF1372A9B4E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2" creationId="{9D3C0DBB-F2F7-4434-A692-7ADCEEC2371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3" creationId="{BBBF1C12-22FB-4E49-9F24-E11B565F82B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5" creationId="{5D61E353-C34C-4646-9131-ECD0C9D138CD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6" creationId="{3E70153F-E4F3-4C56-89BE-8CCC6E48AEEA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8" creationId="{B6A4BBE3-C69C-42F3-9A01-294B37B8CBA4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39" creationId="{0246C0E2-27E6-4BDD-8F66-E4ABEEBAF173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3" creationId="{635A409C-C461-44D5-80BE-F5485C789C5B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44" creationId="{8D5F8278-6B13-4FE8-891A-826752F95871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2" creationId="{AD48BB03-FBED-46EF-BCF4-5E0CFE911E40}"/>
          </ac:cxnSpMkLst>
        </pc:cxnChg>
        <pc:cxnChg chg="mod">
          <ac:chgData name="Timo Mühlhaus" userId="1b6b3aba618dadac" providerId="LiveId" clId="{0650BC4A-570C-4918-B7F2-B6B3A55D36EB}" dt="2020-09-19T13:49:26.378" v="2709"/>
          <ac:cxnSpMkLst>
            <pc:docMk/>
            <pc:sldMk cId="3748317913" sldId="605"/>
            <ac:cxnSpMk id="263" creationId="{159256CD-183D-402A-9470-73480009F6F5}"/>
          </ac:cxnSpMkLst>
        </pc:cxnChg>
      </pc:sldChg>
      <pc:sldChg chg="delCm">
        <pc:chgData name="Timo Mühlhaus" userId="1b6b3aba618dadac" providerId="LiveId" clId="{0650BC4A-570C-4918-B7F2-B6B3A55D36EB}" dt="2020-09-20T15:51:26.325" v="4099" actId="1592"/>
        <pc:sldMkLst>
          <pc:docMk/>
          <pc:sldMk cId="2108246234" sldId="606"/>
        </pc:sldMkLst>
      </pc:sldChg>
      <pc:sldChg chg="new del">
        <pc:chgData name="Timo Mühlhaus" userId="1b6b3aba618dadac" providerId="LiveId" clId="{0650BC4A-570C-4918-B7F2-B6B3A55D36EB}" dt="2020-09-19T12:40:26.379" v="2083" actId="47"/>
        <pc:sldMkLst>
          <pc:docMk/>
          <pc:sldMk cId="2681708737" sldId="606"/>
        </pc:sldMkLst>
      </pc:sldChg>
      <pc:sldChg chg="ord delCm modCm">
        <pc:chgData name="Timo Mühlhaus" userId="1b6b3aba618dadac" providerId="LiveId" clId="{0650BC4A-570C-4918-B7F2-B6B3A55D36EB}" dt="2020-09-20T15:49:05.912" v="4093" actId="1592"/>
        <pc:sldMkLst>
          <pc:docMk/>
          <pc:sldMk cId="2566089036" sldId="607"/>
        </pc:sldMkLst>
      </pc:sldChg>
      <pc:sldChg chg="modSp add mod ord">
        <pc:chgData name="Timo Mühlhaus" userId="1b6b3aba618dadac" providerId="LiveId" clId="{0650BC4A-570C-4918-B7F2-B6B3A55D36EB}" dt="2020-09-19T15:10:12.126" v="2827" actId="113"/>
        <pc:sldMkLst>
          <pc:docMk/>
          <pc:sldMk cId="3218104633" sldId="608"/>
        </pc:sldMkLst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2" creationId="{9AF9A474-8466-4B39-905E-4DAA236291FF}"/>
          </ac:spMkLst>
        </pc:spChg>
        <pc:spChg chg="mod">
          <ac:chgData name="Timo Mühlhaus" userId="1b6b3aba618dadac" providerId="LiveId" clId="{0650BC4A-570C-4918-B7F2-B6B3A55D36EB}" dt="2020-09-19T15:10:12.126" v="2827" actId="113"/>
          <ac:spMkLst>
            <pc:docMk/>
            <pc:sldMk cId="3218104633" sldId="608"/>
            <ac:spMk id="73" creationId="{F88A699D-2318-4796-85F2-41E31D26FF66}"/>
          </ac:spMkLst>
        </pc:spChg>
      </pc:sldChg>
      <pc:sldChg chg="addSp modSp mod">
        <pc:chgData name="Timo Mühlhaus" userId="1b6b3aba618dadac" providerId="LiveId" clId="{0650BC4A-570C-4918-B7F2-B6B3A55D36EB}" dt="2020-09-20T16:00:36.630" v="4158" actId="20577"/>
        <pc:sldMkLst>
          <pc:docMk/>
          <pc:sldMk cId="779010161" sldId="609"/>
        </pc:sldMkLst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5" creationId="{6497A850-76F4-4E64-986A-A1533C6CCB0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" creationId="{B97E6D58-969A-492F-977F-78AE4D4C6D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8" creationId="{9BAD7751-C98B-4D34-942C-9F3F3A6D8D9A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Timo Mühlhaus" userId="1b6b3aba618dadac" providerId="LiveId" clId="{0650BC4A-570C-4918-B7F2-B6B3A55D36EB}" dt="2020-09-20T16:00:36.630" v="4158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4" creationId="{972EFC3A-B907-45D3-A44E-65A3B86BC4C1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7" creationId="{55EB4DC2-3CB6-41AE-9E5D-FEB24DF71327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29" creationId="{98A579EF-B500-4490-AE5D-89024DAA49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Timo Mühlhaus" userId="1b6b3aba618dadac" providerId="LiveId" clId="{0650BC4A-570C-4918-B7F2-B6B3A55D36EB}" dt="2020-09-20T15:56:29.293" v="4146" actId="1076"/>
          <ac:spMkLst>
            <pc:docMk/>
            <pc:sldMk cId="779010161" sldId="609"/>
            <ac:spMk id="167" creationId="{5F37F591-82AC-40D0-820E-B2875853E3AE}"/>
          </ac:spMkLst>
        </pc:s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6" creationId="{9ED1AD58-44F4-4B4B-B494-DFF21EFE9D78}"/>
          </ac:grpSpMkLst>
        </pc:grpChg>
        <pc:grpChg chg="add 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8" creationId="{68B2E0C0-C44C-4428-9207-704DFFA6C88E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9" creationId="{2547EDD6-C98A-4D16-9E35-A1647D774B9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2" creationId="{078B5246-C20E-4FA5-BDFC-C04DEEA5677C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5" creationId="{5FA95EFC-4343-469C-A224-0B962058BB41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5" creationId="{E936630F-000A-46B7-9826-7B5FD526BFA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26" creationId="{E9A07904-A38E-466A-A6F4-E58CB1AF1323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1" creationId="{B13B97F3-3DA3-47F3-ABB8-8567F8B1D49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2" creationId="{8C4596A2-57E9-4796-B320-34FD19AB8D9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34" creationId="{180779C7-02F1-4F1E-AFC7-BB9C939BCADB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Timo Mühlhaus" userId="1b6b3aba618dadac" providerId="LiveId" clId="{0650BC4A-570C-4918-B7F2-B6B3A55D36EB}" dt="2020-09-20T15:56:29.293" v="4146" actId="1076"/>
          <ac:grpSpMkLst>
            <pc:docMk/>
            <pc:sldMk cId="779010161" sldId="609"/>
            <ac:grpSpMk id="164" creationId="{AFF17159-1309-49E9-B2DA-90B4B644E2A4}"/>
          </ac:grpSpMkLst>
        </pc:grp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21" creationId="{EA986332-FCAB-4772-9E36-91A10862D20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43" creationId="{B84C282B-477A-4C0B-B7CA-DB9A580B2491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4" creationId="{13B61C26-FF61-43D4-BAD4-79E1EC076E86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76" creationId="{B80C961C-B46E-4CE2-A669-A3BEA4E1BC00}"/>
          </ac:picMkLst>
        </pc:picChg>
        <pc:picChg chg="mod">
          <ac:chgData name="Timo Mühlhaus" userId="1b6b3aba618dadac" providerId="LiveId" clId="{0650BC4A-570C-4918-B7F2-B6B3A55D36EB}" dt="2020-09-20T15:56:29.293" v="4146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" creationId="{2DD3CFC0-B284-42C3-9C35-7BB1246EB9EE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9" creationId="{1D9E57D7-82CA-4B2A-B355-BCA2F0020FE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28" creationId="{0C0B2C21-7CF4-4B55-AA33-4FB3139508D8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0" creationId="{51FD6383-2515-4FF4-A063-4B641A71922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8" creationId="{CBC64B71-887A-4C3E-8092-9B5F1F7BF1E4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69" creationId="{E91D6AEE-A25C-4B95-9408-8EE362F4EDDC}"/>
          </ac:cxnSpMkLst>
        </pc:cxnChg>
        <pc:cxnChg chg="mod">
          <ac:chgData name="Timo Mühlhaus" userId="1b6b3aba618dadac" providerId="LiveId" clId="{0650BC4A-570C-4918-B7F2-B6B3A55D36EB}" dt="2020-09-20T15:56:29.293" v="4146" actId="1076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modSp add mod ord">
        <pc:chgData name="Timo Mühlhaus" userId="1b6b3aba618dadac" providerId="LiveId" clId="{0650BC4A-570C-4918-B7F2-B6B3A55D36EB}" dt="2020-09-20T09:33:42.635" v="3538" actId="20577"/>
        <pc:sldMkLst>
          <pc:docMk/>
          <pc:sldMk cId="261009608" sldId="610"/>
        </pc:sldMkLst>
        <pc:spChg chg="mod">
          <ac:chgData name="Timo Mühlhaus" userId="1b6b3aba618dadac" providerId="LiveId" clId="{0650BC4A-570C-4918-B7F2-B6B3A55D36EB}" dt="2020-09-20T09:33:42.635" v="3538" actId="20577"/>
          <ac:spMkLst>
            <pc:docMk/>
            <pc:sldMk cId="261009608" sldId="610"/>
            <ac:spMk id="3" creationId="{E6050A5C-3C7C-49B3-815E-AC177B5B6843}"/>
          </ac:spMkLst>
        </pc:spChg>
      </pc:sldChg>
      <pc:sldChg chg="addSp delSp modSp new mod">
        <pc:chgData name="Timo Mühlhaus" userId="1b6b3aba618dadac" providerId="LiveId" clId="{0650BC4A-570C-4918-B7F2-B6B3A55D36EB}" dt="2020-09-20T16:19:56.068" v="4176" actId="14100"/>
        <pc:sldMkLst>
          <pc:docMk/>
          <pc:sldMk cId="3468399927" sldId="611"/>
        </pc:sldMkLst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2" creationId="{48B91CE3-F98E-428D-BC91-3E101A42ED1F}"/>
          </ac:spMkLst>
        </pc:spChg>
        <pc:spChg chg="del">
          <ac:chgData name="Timo Mühlhaus" userId="1b6b3aba618dadac" providerId="LiveId" clId="{0650BC4A-570C-4918-B7F2-B6B3A55D36EB}" dt="2020-09-20T16:19:18.432" v="4171" actId="478"/>
          <ac:spMkLst>
            <pc:docMk/>
            <pc:sldMk cId="3468399927" sldId="611"/>
            <ac:spMk id="3" creationId="{C80F1C5C-94FD-489A-B674-30C13D7136B8}"/>
          </ac:spMkLst>
        </pc:spChg>
        <pc:picChg chg="add mod">
          <ac:chgData name="Timo Mühlhaus" userId="1b6b3aba618dadac" providerId="LiveId" clId="{0650BC4A-570C-4918-B7F2-B6B3A55D36EB}" dt="2020-09-20T16:19:56.068" v="4176" actId="14100"/>
          <ac:picMkLst>
            <pc:docMk/>
            <pc:sldMk cId="3468399927" sldId="611"/>
            <ac:picMk id="5" creationId="{B10C7B98-E238-42B5-9643-E3A52F702026}"/>
          </ac:picMkLst>
        </pc:picChg>
      </pc:sldChg>
      <pc:sldChg chg="delSp modSp mod">
        <pc:chgData name="Timo Mühlhaus" userId="1b6b3aba618dadac" providerId="LiveId" clId="{0650BC4A-570C-4918-B7F2-B6B3A55D36EB}" dt="2020-09-20T16:12:21.026" v="4170" actId="1038"/>
        <pc:sldMkLst>
          <pc:docMk/>
          <pc:sldMk cId="1495117758" sldId="613"/>
        </pc:sldMkLst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3" creationId="{7ED2FC4E-A1F9-47A0-9653-11C1A472E9E5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4" creationId="{AFED3617-435C-4928-9078-0D4307D52F3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5" creationId="{1ED221E9-4299-4EC8-8A98-61E04F89689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6" creationId="{0766A142-4304-4DCA-82B3-E5C7639615C3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7" creationId="{B9E21107-B494-4859-85F3-C7895AA4FA0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8" creationId="{BC89E9AB-9B97-414E-B5F4-D50202A133A8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69" creationId="{9B2D2A42-9181-4D9F-B5DB-2FFCAC044F2F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0" creationId="{5F13530F-03E6-4C2D-B519-D41C567053BE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1" creationId="{49E03D77-0D6C-4F6D-A93C-C2A26CF9217C}"/>
          </ac:spMkLst>
        </pc:spChg>
        <pc:spChg chg="mod">
          <ac:chgData name="Timo Mühlhaus" userId="1b6b3aba618dadac" providerId="LiveId" clId="{0650BC4A-570C-4918-B7F2-B6B3A55D36EB}" dt="2020-09-20T16:11:58.553" v="4162" actId="207"/>
          <ac:spMkLst>
            <pc:docMk/>
            <pc:sldMk cId="1495117758" sldId="613"/>
            <ac:spMk id="172" creationId="{2FF59DC9-8371-4B13-A920-418D776F9A5B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4" creationId="{2A9C97E4-876C-433D-A84A-A6064AB5887D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5" creationId="{80B37C81-C04B-4D81-9F11-2A548A586B72}"/>
          </ac:spMkLst>
        </pc:spChg>
        <pc:spChg chg="mod">
          <ac:chgData name="Timo Mühlhaus" userId="1b6b3aba618dadac" providerId="LiveId" clId="{0650BC4A-570C-4918-B7F2-B6B3A55D36EB}" dt="2020-09-20T16:12:16.580" v="4168" actId="13822"/>
          <ac:spMkLst>
            <pc:docMk/>
            <pc:sldMk cId="1495117758" sldId="613"/>
            <ac:spMk id="176" creationId="{38277997-D84E-40FB-8198-AD7DE6DEB24B}"/>
          </ac:spMkLst>
        </pc:spChg>
        <pc:grpChg chg="mod">
          <ac:chgData name="Timo Mühlhaus" userId="1b6b3aba618dadac" providerId="LiveId" clId="{0650BC4A-570C-4918-B7F2-B6B3A55D36EB}" dt="2020-09-20T16:12:21.026" v="4170" actId="1038"/>
          <ac:grpSpMkLst>
            <pc:docMk/>
            <pc:sldMk cId="1495117758" sldId="613"/>
            <ac:grpSpMk id="43" creationId="{5D2E8989-B59A-451D-A81C-FF9ED69B537A}"/>
          </ac:grpSpMkLst>
        </pc:grpChg>
        <pc:grpChg chg="mod">
          <ac:chgData name="Timo Mühlhaus" userId="1b6b3aba618dadac" providerId="LiveId" clId="{0650BC4A-570C-4918-B7F2-B6B3A55D36EB}" dt="2020-09-20T16:12:13.399" v="4167" actId="27803"/>
          <ac:grpSpMkLst>
            <pc:docMk/>
            <pc:sldMk cId="1495117758" sldId="613"/>
            <ac:grpSpMk id="173" creationId="{FE30E380-A984-4822-855A-D8B15C002DA8}"/>
          </ac:grpSpMkLst>
        </pc:grpChg>
        <pc:picChg chg="del mod">
          <ac:chgData name="Timo Mühlhaus" userId="1b6b3aba618dadac" providerId="LiveId" clId="{0650BC4A-570C-4918-B7F2-B6B3A55D36EB}" dt="2020-09-20T16:12:13.399" v="4167" actId="27803"/>
          <ac:picMkLst>
            <pc:docMk/>
            <pc:sldMk cId="1495117758" sldId="613"/>
            <ac:picMk id="21" creationId="{FE30E380-A984-4822-855A-D8B15C002DA8}"/>
          </ac:picMkLst>
        </pc:picChg>
        <pc:picChg chg="del">
          <ac:chgData name="Timo Mühlhaus" userId="1b6b3aba618dadac" providerId="LiveId" clId="{0650BC4A-570C-4918-B7F2-B6B3A55D36EB}" dt="2020-09-20T16:11:53.446" v="4161" actId="27803"/>
          <ac:picMkLst>
            <pc:docMk/>
            <pc:sldMk cId="1495117758" sldId="613"/>
            <ac:picMk id="162" creationId="{5D2E8989-B59A-451D-A81C-FF9ED69B537A}"/>
          </ac:picMkLst>
        </pc:picChg>
      </pc:sldChg>
      <pc:sldChg chg="addSp delSp modSp add mod">
        <pc:chgData name="Timo Mühlhaus" userId="1b6b3aba618dadac" providerId="LiveId" clId="{0650BC4A-570C-4918-B7F2-B6B3A55D36EB}" dt="2020-09-20T15:55:53.752" v="4144" actId="1038"/>
        <pc:sldMkLst>
          <pc:docMk/>
          <pc:sldMk cId="736997535" sldId="614"/>
        </pc:sldMkLst>
        <pc:spChg chg="add mod">
          <ac:chgData name="Timo Mühlhaus" userId="1b6b3aba618dadac" providerId="LiveId" clId="{0650BC4A-570C-4918-B7F2-B6B3A55D36EB}" dt="2020-09-20T15:55:53.752" v="4144" actId="1038"/>
          <ac:spMkLst>
            <pc:docMk/>
            <pc:sldMk cId="736997535" sldId="614"/>
            <ac:spMk id="2" creationId="{68F58858-8CFC-4D36-840B-DC6E2CC8A799}"/>
          </ac:spMkLst>
        </pc:spChg>
        <pc:spChg chg="mod">
          <ac:chgData name="Timo Mühlhaus" userId="1b6b3aba618dadac" providerId="LiveId" clId="{0650BC4A-570C-4918-B7F2-B6B3A55D36EB}" dt="2020-09-20T15:44:09.240" v="4091" actId="20577"/>
          <ac:spMkLst>
            <pc:docMk/>
            <pc:sldMk cId="736997535" sldId="614"/>
            <ac:spMk id="22" creationId="{BC7D6AA2-028D-4C4A-BD72-1C409851D70B}"/>
          </ac:spMkLst>
        </pc:spChg>
        <pc:spChg chg="del">
          <ac:chgData name="Timo Mühlhaus" userId="1b6b3aba618dadac" providerId="LiveId" clId="{0650BC4A-570C-4918-B7F2-B6B3A55D36EB}" dt="2020-09-20T15:55:36.584" v="4128" actId="478"/>
          <ac:spMkLst>
            <pc:docMk/>
            <pc:sldMk cId="736997535" sldId="614"/>
            <ac:spMk id="40" creationId="{A2595772-A001-4F30-8E0E-B183814630C8}"/>
          </ac:spMkLst>
        </pc:spChg>
      </pc:sldChg>
      <pc:sldMasterChg chg="addSp modSldLayout">
        <pc:chgData name="Timo Mühlhaus" userId="1b6b3aba618dadac" providerId="LiveId" clId="{0650BC4A-570C-4918-B7F2-B6B3A55D36EB}" dt="2020-09-18T07:22:22.644" v="160"/>
        <pc:sldMasterMkLst>
          <pc:docMk/>
          <pc:sldMasterMk cId="213153031" sldId="2147483662"/>
        </pc:sldMasterMkLst>
        <pc:spChg chg="add">
          <ac:chgData name="Timo Mühlhaus" userId="1b6b3aba618dadac" providerId="LiveId" clId="{0650BC4A-570C-4918-B7F2-B6B3A55D36EB}" dt="2020-09-18T07:22:22.644" v="160"/>
          <ac:spMkLst>
            <pc:docMk/>
            <pc:sldMasterMk cId="213153031" sldId="2147483662"/>
            <ac:spMk id="7" creationId="{0216733B-00A8-4E00-B307-2FC9030459B0}"/>
          </ac:spMkLst>
        </pc:spChg>
        <pc:picChg chg="add">
          <ac:chgData name="Timo Mühlhaus" userId="1b6b3aba618dadac" providerId="LiveId" clId="{0650BC4A-570C-4918-B7F2-B6B3A55D36EB}" dt="2020-09-18T07:22:22.644" v="160"/>
          <ac:picMkLst>
            <pc:docMk/>
            <pc:sldMasterMk cId="213153031" sldId="2147483662"/>
            <ac:picMk id="8" creationId="{95A8EF5A-26AA-45B0-9FC4-C0C3D2FC5D24}"/>
          </ac:picMkLst>
        </pc:picChg>
        <pc:sldLayoutChg chg="addSp">
          <pc:chgData name="Timo Mühlhaus" userId="1b6b3aba618dadac" providerId="LiveId" clId="{0650BC4A-570C-4918-B7F2-B6B3A55D36EB}" dt="2020-09-18T07:22:22.644" v="160"/>
          <pc:sldLayoutMkLst>
            <pc:docMk/>
            <pc:sldMasterMk cId="213153031" sldId="2147483662"/>
            <pc:sldLayoutMk cId="3296201755" sldId="2147483663"/>
          </pc:sldLayoutMkLst>
          <pc:spChg chg="add">
            <ac:chgData name="Timo Mühlhaus" userId="1b6b3aba618dadac" providerId="LiveId" clId="{0650BC4A-570C-4918-B7F2-B6B3A55D36EB}" dt="2020-09-18T07:22:22.644" v="160"/>
            <ac:spMkLst>
              <pc:docMk/>
              <pc:sldMasterMk cId="213153031" sldId="2147483662"/>
              <pc:sldLayoutMk cId="3296201755" sldId="2147483663"/>
              <ac:spMk id="7" creationId="{BD42AB38-01AD-4200-A887-235C95E310A2}"/>
            </ac:spMkLst>
          </pc:spChg>
        </pc:sldLayoutChg>
      </pc:sldMasterChg>
    </pc:docChg>
  </pc:docChgLst>
  <pc:docChgLst>
    <pc:chgData name="dsuchod" userId="S::dsuchod_rz.uni-freiburg.de#ext#@csb488.onmicrosoft.com::9983768e-f601-45b9-88f1-11aabc05fd5d" providerId="AD" clId="Web-{BC4D741A-D5CC-4CFD-9F32-BECC8CB2E8B7}"/>
    <pc:docChg chg="modSld">
      <pc:chgData name="dsuchod" userId="S::dsuchod_rz.uni-freiburg.de#ext#@csb488.onmicrosoft.com::9983768e-f601-45b9-88f1-11aabc05fd5d" providerId="AD" clId="Web-{BC4D741A-D5CC-4CFD-9F32-BECC8CB2E8B7}" dt="2020-09-18T16:07:47.716" v="56" actId="20577"/>
      <pc:docMkLst>
        <pc:docMk/>
      </pc:docMkLst>
      <pc:sldChg chg="modSp">
        <pc:chgData name="dsuchod" userId="S::dsuchod_rz.uni-freiburg.de#ext#@csb488.onmicrosoft.com::9983768e-f601-45b9-88f1-11aabc05fd5d" providerId="AD" clId="Web-{BC4D741A-D5CC-4CFD-9F32-BECC8CB2E8B7}" dt="2020-09-18T16:07:47.699" v="55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BC4D741A-D5CC-4CFD-9F32-BECC8CB2E8B7}" dt="2020-09-18T16:07:47.699" v="55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Timo Mühlhaus" userId="1b6b3aba618dadac" providerId="LiveId" clId="{BF370442-DD29-4340-BDAA-5ECFF8ED1AAC}"/>
    <pc:docChg chg="undo custSel addSld delSld modSld sldOrd">
      <pc:chgData name="Timo Mühlhaus" userId="1b6b3aba618dadac" providerId="LiveId" clId="{BF370442-DD29-4340-BDAA-5ECFF8ED1AAC}" dt="2021-09-08T13:03:55.575" v="4132" actId="1076"/>
      <pc:docMkLst>
        <pc:docMk/>
      </pc:docMkLst>
      <pc:sldChg chg="modSp del mod">
        <pc:chgData name="Timo Mühlhaus" userId="1b6b3aba618dadac" providerId="LiveId" clId="{BF370442-DD29-4340-BDAA-5ECFF8ED1AAC}" dt="2021-09-07T19:56:32.915" v="1841" actId="47"/>
        <pc:sldMkLst>
          <pc:docMk/>
          <pc:sldMk cId="3114332903" sldId="256"/>
        </pc:sldMkLst>
        <pc:spChg chg="mod">
          <ac:chgData name="Timo Mühlhaus" userId="1b6b3aba618dadac" providerId="LiveId" clId="{BF370442-DD29-4340-BDAA-5ECFF8ED1AAC}" dt="2021-09-07T06:56:13.260" v="8" actId="20577"/>
          <ac:spMkLst>
            <pc:docMk/>
            <pc:sldMk cId="3114332903" sldId="256"/>
            <ac:spMk id="75" creationId="{6893099C-F3A5-4707-A2C9-83F731029CC9}"/>
          </ac:spMkLst>
        </pc:spChg>
      </pc:sldChg>
      <pc:sldChg chg="addSp delSp modSp add mod">
        <pc:chgData name="Timo Mühlhaus" userId="1b6b3aba618dadac" providerId="LiveId" clId="{BF370442-DD29-4340-BDAA-5ECFF8ED1AAC}" dt="2021-09-07T18:08:48.095" v="1319" actId="478"/>
        <pc:sldMkLst>
          <pc:docMk/>
          <pc:sldMk cId="3971105179" sldId="257"/>
        </pc:sldMkLst>
        <pc:picChg chg="add del mod">
          <ac:chgData name="Timo Mühlhaus" userId="1b6b3aba618dadac" providerId="LiveId" clId="{BF370442-DD29-4340-BDAA-5ECFF8ED1AAC}" dt="2021-09-07T18:08:48.095" v="1319" actId="478"/>
          <ac:picMkLst>
            <pc:docMk/>
            <pc:sldMk cId="3971105179" sldId="257"/>
            <ac:picMk id="5" creationId="{2EC85426-B06A-4E44-BE3A-06BB4A727182}"/>
          </ac:picMkLst>
        </pc:picChg>
      </pc:sldChg>
      <pc:sldChg chg="del">
        <pc:chgData name="Timo Mühlhaus" userId="1b6b3aba618dadac" providerId="LiveId" clId="{BF370442-DD29-4340-BDAA-5ECFF8ED1AAC}" dt="2021-09-07T10:12:25.423" v="475" actId="47"/>
        <pc:sldMkLst>
          <pc:docMk/>
          <pc:sldMk cId="2944914829" sldId="260"/>
        </pc:sldMkLst>
      </pc:sldChg>
      <pc:sldChg chg="addSp delSp modSp mod ord">
        <pc:chgData name="Timo Mühlhaus" userId="1b6b3aba618dadac" providerId="LiveId" clId="{BF370442-DD29-4340-BDAA-5ECFF8ED1AAC}" dt="2021-09-08T08:33:41.444" v="4074" actId="6549"/>
        <pc:sldMkLst>
          <pc:docMk/>
          <pc:sldMk cId="3384132276" sldId="271"/>
        </pc:sldMkLst>
        <pc:spChg chg="mod">
          <ac:chgData name="Timo Mühlhaus" userId="1b6b3aba618dadac" providerId="LiveId" clId="{BF370442-DD29-4340-BDAA-5ECFF8ED1AAC}" dt="2021-09-07T19:42:16.889" v="1719" actId="20577"/>
          <ac:spMkLst>
            <pc:docMk/>
            <pc:sldMk cId="3384132276" sldId="271"/>
            <ac:spMk id="2" creationId="{94AAC6DA-6A5C-924F-B6B2-5F8EBE559C2B}"/>
          </ac:spMkLst>
        </pc:spChg>
        <pc:spChg chg="mod">
          <ac:chgData name="Timo Mühlhaus" userId="1b6b3aba618dadac" providerId="LiveId" clId="{BF370442-DD29-4340-BDAA-5ECFF8ED1AAC}" dt="2021-09-08T08:33:41.444" v="4074" actId="6549"/>
          <ac:spMkLst>
            <pc:docMk/>
            <pc:sldMk cId="3384132276" sldId="271"/>
            <ac:spMk id="3" creationId="{D35D922E-56A2-9040-A216-0CAD4462B8C1}"/>
          </ac:spMkLst>
        </pc:spChg>
        <pc:picChg chg="add del mod">
          <ac:chgData name="Timo Mühlhaus" userId="1b6b3aba618dadac" providerId="LiveId" clId="{BF370442-DD29-4340-BDAA-5ECFF8ED1AAC}" dt="2021-09-07T19:42:00.002" v="1692" actId="1076"/>
          <ac:picMkLst>
            <pc:docMk/>
            <pc:sldMk cId="3384132276" sldId="271"/>
            <ac:picMk id="1026" creationId="{5690DDC7-91A9-47C8-A857-8CC1B5BFC7E9}"/>
          </ac:picMkLst>
        </pc:picChg>
        <pc:picChg chg="add del mod">
          <ac:chgData name="Timo Mühlhaus" userId="1b6b3aba618dadac" providerId="LiveId" clId="{BF370442-DD29-4340-BDAA-5ECFF8ED1AAC}" dt="2021-09-07T07:18:51.207" v="23" actId="478"/>
          <ac:picMkLst>
            <pc:docMk/>
            <pc:sldMk cId="3384132276" sldId="271"/>
            <ac:picMk id="1028" creationId="{0EABBE0C-8FB3-344C-AA6B-B5295BAEC32D}"/>
          </ac:picMkLst>
        </pc:picChg>
      </pc:sldChg>
      <pc:sldChg chg="add del ord">
        <pc:chgData name="Timo Mühlhaus" userId="1b6b3aba618dadac" providerId="LiveId" clId="{BF370442-DD29-4340-BDAA-5ECFF8ED1AAC}" dt="2021-09-07T13:08:44.356" v="880" actId="47"/>
        <pc:sldMkLst>
          <pc:docMk/>
          <pc:sldMk cId="3038501308" sldId="493"/>
        </pc:sldMkLst>
      </pc:sldChg>
      <pc:sldChg chg="addSp delSp modSp mod">
        <pc:chgData name="Timo Mühlhaus" userId="1b6b3aba618dadac" providerId="LiveId" clId="{BF370442-DD29-4340-BDAA-5ECFF8ED1AAC}" dt="2021-09-08T05:29:39.873" v="2969" actId="478"/>
        <pc:sldMkLst>
          <pc:docMk/>
          <pc:sldMk cId="2226398919" sldId="517"/>
        </pc:sldMkLst>
        <pc:spChg chg="mod">
          <ac:chgData name="Timo Mühlhaus" userId="1b6b3aba618dadac" providerId="LiveId" clId="{BF370442-DD29-4340-BDAA-5ECFF8ED1AAC}" dt="2021-09-07T18:01:00.608" v="1289" actId="1076"/>
          <ac:spMkLst>
            <pc:docMk/>
            <pc:sldMk cId="2226398919" sldId="517"/>
            <ac:spMk id="132" creationId="{A8C7E4FC-67A6-4835-A9F6-8D9BB0234EB2}"/>
          </ac:spMkLst>
        </pc:spChg>
        <pc:spChg chg="del">
          <ac:chgData name="Timo Mühlhaus" userId="1b6b3aba618dadac" providerId="LiveId" clId="{BF370442-DD29-4340-BDAA-5ECFF8ED1AAC}" dt="2021-09-08T05:29:39.873" v="2969" actId="478"/>
          <ac:spMkLst>
            <pc:docMk/>
            <pc:sldMk cId="2226398919" sldId="517"/>
            <ac:spMk id="133" creationId="{7EDCB117-B0A7-4B51-998A-8C8DD58B3C6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143" creationId="{6F7A3E9B-12B4-436D-8A65-D4AA80382C1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147" creationId="{F87C4774-D1B5-4D71-9640-4C8B98738E5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06" creationId="{89771F39-7A75-42EC-9BDC-CB60AD901D3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0" creationId="{84918A0C-7768-49D3-9656-0EB802808D5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2" creationId="{C44AA6FA-120A-4539-A6EE-E94B21E4BF1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13" creationId="{49051BB3-A734-4822-BC17-E2486D817CB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22" creationId="{A08B9FE7-5959-4CEC-8E19-F711469FD04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1" creationId="{40C9B592-008A-42C5-9795-35FB9628BC6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2" creationId="{9D5EF32F-2A31-42A9-A2F7-38286B6E8BC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7" creationId="{3C277060-DF73-4CA1-AA17-89BB8056241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39" creationId="{1B8526B1-189E-4412-BC45-C1B4A048CF6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0" creationId="{47EF0241-DE1B-42E8-8027-FB18F70D0A5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1" creationId="{B0A376C4-C82E-4382-B0DB-ACF3EA69FB5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2" creationId="{28180E82-959D-41BF-8F3E-E7063A4E2B3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3" creationId="{CC70B307-B5F5-4A88-80E7-179E6721EB88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4" creationId="{D3AF5A7E-27CF-44F9-AA52-0E99D707B46D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5" creationId="{DC312C6A-5D78-4300-B84E-FD2F94E574D2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6" creationId="{0B721010-D94B-4A34-A4C7-5B26A26133E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7" creationId="{8947F3E3-2214-4289-98FA-56B16F3851F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8" creationId="{026C7CF0-0016-4993-B56B-E3780D7AB26C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49" creationId="{BDDDD1B2-72FC-4BDF-82D2-3FBEDA358F6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50" creationId="{AD99CA7E-A6B3-4947-B2F0-468FF37A842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51" creationId="{A59B9E27-C34A-4189-B764-62A287803D7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0" creationId="{19368132-8E5D-4A24-A51F-DF85EBE1DB7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1" creationId="{4761C77D-48AC-4E77-9161-162D749D18E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4" creationId="{A0DEEBA1-DDBE-4310-842D-3F4FE34D06F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5" creationId="{9AC6D27A-77F1-419B-AAD8-3284AA9C8B6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6" creationId="{531C8CA5-742A-4018-BADE-94B3C13718D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7" creationId="{2D520CF9-A0A2-4E6E-A714-B0FA4656212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8" creationId="{80CC2DFD-5D58-418C-AEAE-A3450CA35DA6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69" creationId="{8205DA41-59E2-4519-93BB-9E7D022F3D97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78" creationId="{958018D2-B4B3-45C6-B03E-C4E37D3C7F0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79" creationId="{4033341C-9FD3-4148-A5E5-9D0BF8383E49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0" creationId="{EC24FABE-8022-4C0A-88EE-524304C27C23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6" creationId="{52FDE6E7-C31A-4021-AB03-5F08BDE5F620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89" creationId="{CB34A375-ACD8-4AB3-8A2B-7E5DF3BC2FD2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2" creationId="{14AE5F34-E694-4701-A91E-247BD3D379AE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6" creationId="{D2FCEFDC-B9AE-44C1-96D3-AEB3DD1B5F7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299" creationId="{F9F44DE8-F8FA-4BB6-9883-C633FD66D8C1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00" creationId="{6D0C6BC8-FBAE-4A6D-B7B2-09BD00355435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04" creationId="{AF7470B4-67FB-40C2-BEFC-696BF8BC7194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5" creationId="{12529B4B-5FC8-445D-A600-4C227CC765CA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6" creationId="{29DDED75-DD80-4672-8270-66940EBFEEB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19" creationId="{4756DAB9-912A-4119-8339-0D88026017CF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0" creationId="{CFCD0A48-7486-463A-9CA9-3CC53CEB2BDB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3" creationId="{9C7D7E0D-2E3E-49F8-8BB5-A163835843C4}"/>
          </ac:spMkLst>
        </pc:spChg>
        <pc:spChg chg="mod">
          <ac:chgData name="Timo Mühlhaus" userId="1b6b3aba618dadac" providerId="LiveId" clId="{BF370442-DD29-4340-BDAA-5ECFF8ED1AAC}" dt="2021-09-07T12:12:33.495" v="529" actId="1076"/>
          <ac:spMkLst>
            <pc:docMk/>
            <pc:sldMk cId="2226398919" sldId="517"/>
            <ac:spMk id="324" creationId="{9F5473DA-778A-40B1-BDE6-76A86DEE1E47}"/>
          </ac:spMkLst>
        </pc:s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1" creationId="{259F9F46-1BD9-4B98-881E-913EC9297951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5" creationId="{FD7464B5-9737-45C6-B6B7-7933AA2357B8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148" creationId="{EB902BF0-4812-404C-A073-693181DB88DE}"/>
          </ac:grpSpMkLst>
        </pc:grpChg>
        <pc:grpChg chg="del">
          <ac:chgData name="Timo Mühlhaus" userId="1b6b3aba618dadac" providerId="LiveId" clId="{BF370442-DD29-4340-BDAA-5ECFF8ED1AAC}" dt="2021-09-07T10:13:18.416" v="489" actId="478"/>
          <ac:grpSpMkLst>
            <pc:docMk/>
            <pc:sldMk cId="2226398919" sldId="517"/>
            <ac:grpSpMk id="151" creationId="{F0C55515-8FE5-41C4-A2EE-A78D62BD588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07" creationId="{E844CDC5-5A7F-4735-8F8B-3D50F4151845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09" creationId="{17B1128E-81D5-4ACE-BFBF-1DE82C9BC820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4" creationId="{CF9CC63A-1FCE-419B-A2C9-8F9C31E682C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5" creationId="{ED5A2DBC-F1D6-41D3-85DC-C4927DE470F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16" creationId="{69B1C425-BB55-401C-AECE-E0092AF47F2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4" creationId="{1FC3F644-8C67-4CCB-8C53-643F1FD1B7F7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6" creationId="{0C9F11B2-C306-422D-BD23-BE6BBC46D5E0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29" creationId="{82305E5A-D58A-434C-968C-709381236C0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0" creationId="{A20D1B2C-D462-474D-9C7D-D300DC61827F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3" creationId="{F719B3B1-B4B4-4966-A3AD-DE05FF5E38EE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5" creationId="{58879863-05B2-4032-97F8-560320CC26E3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36" creationId="{996B5E75-CC90-4B76-B0D4-91CA9EA8684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2" creationId="{D161050A-D171-4050-9538-488080763F69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3" creationId="{46F6DB15-C92A-4899-8232-1BD2EBCC5334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4" creationId="{A7814AC1-BB5C-47C5-9844-56DDE4F7E7C1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85" creationId="{AC4089B6-5E46-4852-8901-11DBEBEE18A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5" creationId="{676A5991-E5CB-4E6F-9C8C-0DB6EFBC313C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7" creationId="{38F9557A-1C44-41E8-B388-BB736DF22BC8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298" creationId="{E941C9AD-4DA8-4E40-8089-3E7945412FC2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02" creationId="{70D86CA1-31EF-4379-BF48-3247670BD5ED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03" creationId="{140441B3-603C-4465-8EE0-DBC176947FCB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14" creationId="{E8ED2E60-4A1A-4A82-9C99-61C9445B98DF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18" creationId="{A804F945-3AA6-4AE8-8C33-1AB6DAD86703}"/>
          </ac:grpSpMkLst>
        </pc:grpChg>
        <pc:grpChg chg="mod">
          <ac:chgData name="Timo Mühlhaus" userId="1b6b3aba618dadac" providerId="LiveId" clId="{BF370442-DD29-4340-BDAA-5ECFF8ED1AAC}" dt="2021-09-07T12:12:33.495" v="529" actId="1076"/>
          <ac:grpSpMkLst>
            <pc:docMk/>
            <pc:sldMk cId="2226398919" sldId="517"/>
            <ac:grpSpMk id="322" creationId="{951569D9-34D9-4D97-9182-B5D49541C13F}"/>
          </ac:grpSpMkLst>
        </pc:grp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146" creationId="{7BA465F5-6273-4076-A62D-A8E4D2C9D88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149" creationId="{C7277AAD-CB2D-4E28-B1F6-7466E7820918}"/>
          </ac:picMkLst>
        </pc:picChg>
        <pc:picChg chg="add mod">
          <ac:chgData name="Timo Mühlhaus" userId="1b6b3aba618dadac" providerId="LiveId" clId="{BF370442-DD29-4340-BDAA-5ECFF8ED1AAC}" dt="2021-09-07T10:13:23.431" v="491" actId="1076"/>
          <ac:picMkLst>
            <pc:docMk/>
            <pc:sldMk cId="2226398919" sldId="517"/>
            <ac:picMk id="159" creationId="{6AE52FA9-E510-4574-ACFC-080873A150D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03" creationId="{FE70C653-FB48-4831-91EE-DA121084055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11" creationId="{1E58DF32-CAC7-4327-BAA3-5FA210478065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21" creationId="{36797373-1CFD-431E-AE0B-85D939D8B2C8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28" creationId="{AC22EB0B-5329-4589-9267-7381006B1724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34" creationId="{436DB631-4631-464A-BB81-D071F0E9E860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38" creationId="{A8E81080-F6F3-4662-957F-46E50F13304B}"/>
          </ac:picMkLst>
        </pc:picChg>
        <pc:picChg chg="del">
          <ac:chgData name="Timo Mühlhaus" userId="1b6b3aba618dadac" providerId="LiveId" clId="{BF370442-DD29-4340-BDAA-5ECFF8ED1AAC}" dt="2021-09-07T12:12:26.511" v="526" actId="478"/>
          <ac:picMkLst>
            <pc:docMk/>
            <pc:sldMk cId="2226398919" sldId="517"/>
            <ac:picMk id="262" creationId="{B134F031-9611-469B-B4A9-61A061C9C534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281" creationId="{BDA5FD20-B135-42E5-901F-E7603E2D42DE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1" creationId="{F69E44CC-8612-4CD7-9F7D-C77D08A5A6B6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5" creationId="{EC945C43-D9B1-4279-98F9-86453E534159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06" creationId="{5E5161C3-0A95-49C2-A8FE-EDB1A9970278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13" creationId="{A5D6E750-77FC-4C40-A84B-75A0DE2F4DF1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17" creationId="{331F1DE2-44BA-4914-855A-57F5EF8990C6}"/>
          </ac:picMkLst>
        </pc:picChg>
        <pc:picChg chg="mod">
          <ac:chgData name="Timo Mühlhaus" userId="1b6b3aba618dadac" providerId="LiveId" clId="{BF370442-DD29-4340-BDAA-5ECFF8ED1AAC}" dt="2021-09-07T12:12:33.495" v="529" actId="1076"/>
          <ac:picMkLst>
            <pc:docMk/>
            <pc:sldMk cId="2226398919" sldId="517"/>
            <ac:picMk id="321" creationId="{91832A4D-0C78-457B-9C74-15D17D6E4DB7}"/>
          </ac:picMkLst>
        </pc:pic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142" creationId="{A8AE63EC-8301-4C50-B72E-5DF06830ABFB}"/>
          </ac:cxnSpMkLst>
        </pc:cxnChg>
        <pc:cxnChg chg="mod">
          <ac:chgData name="Timo Mühlhaus" userId="1b6b3aba618dadac" providerId="LiveId" clId="{BF370442-DD29-4340-BDAA-5ECFF8ED1AAC}" dt="2021-09-07T10:13:18.416" v="489" actId="478"/>
          <ac:cxnSpMkLst>
            <pc:docMk/>
            <pc:sldMk cId="2226398919" sldId="517"/>
            <ac:cxnSpMk id="187" creationId="{18F85C7D-2814-4858-A58B-DDD1F2761879}"/>
          </ac:cxnSpMkLst>
        </pc:cxnChg>
        <pc:cxnChg chg="mod">
          <ac:chgData name="Timo Mühlhaus" userId="1b6b3aba618dadac" providerId="LiveId" clId="{BF370442-DD29-4340-BDAA-5ECFF8ED1AAC}" dt="2021-09-07T10:13:18.416" v="489" actId="478"/>
          <ac:cxnSpMkLst>
            <pc:docMk/>
            <pc:sldMk cId="2226398919" sldId="517"/>
            <ac:cxnSpMk id="190" creationId="{E6F45C44-2F35-40C2-8872-208350F2323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18" creationId="{2DB52A73-0056-4B15-841A-DDA21A1C7AD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19" creationId="{B22F719A-3E02-4D5F-B42F-997628E1D55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0" creationId="{D638F551-FDA9-4C50-88F1-1A373A3C272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3" creationId="{A4CED7FE-64EB-495A-AE84-0657E5A9ED8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27" creationId="{B5AAE189-2CC0-4A93-A7DD-DFBAE5473F1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2" creationId="{F23E3D76-BE75-4084-BF41-438E96937B2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3" creationId="{DD62F076-7CCC-46CF-9916-520A25816A7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4" creationId="{E58E9AAA-C3AD-4C4F-83EE-4C559185ED78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5" creationId="{61725245-3F57-448E-B7C5-B57249A9392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6" creationId="{70844D43-DB0C-425D-8B03-3AD5A4E2B337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7" creationId="{2E47F9DB-7A61-48C7-A79E-26E4BF62ACBF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8" creationId="{89015D9C-8238-4E19-A34A-9FDDF4C5796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59" creationId="{FB03EFBA-37C4-4617-9E43-D7924E34249C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0" creationId="{F0D07BC2-0F3A-4B36-BE5D-598DBD7CA91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1" creationId="{57E43B27-0F20-43B5-84FF-BAE66E04EBA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2" creationId="{DAC3C621-335A-47BF-BFE3-0075F9102823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3" creationId="{06A4F4CA-7E8C-4FA3-A824-869CABC1DAC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4" creationId="{200618D9-86A9-4691-9166-622A6D758EBD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5" creationId="{931C309A-7168-493B-80D1-F46E658D93E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6" creationId="{76847EAE-D90B-4333-B545-4D343C7989BA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77" creationId="{196F6194-5ACE-4674-8305-672F1847F84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87" creationId="{94A19240-92B3-49F4-96BC-E28D20F5486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88" creationId="{958BF737-D966-48F8-9F5E-63CCB8F545B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0" creationId="{DBCF0B94-F7F8-45C2-9D41-D9A7D692AF8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1" creationId="{3F596017-DF19-49EB-8E85-365D8EA6274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3" creationId="{A3C18358-FEF3-436B-BCEA-311865316661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294" creationId="{5B3C71A0-C603-43D9-948D-69F8D477354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7" creationId="{EBCEE529-5951-4437-9D96-1E254A6620D4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8" creationId="{096AEDEE-79EC-4D3D-9F9F-AF7AD2F0B919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09" creationId="{D64F693C-9986-432C-8500-E462BAA168F8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0" creationId="{5FB7CCDB-5381-4C6F-A2EB-8357A8108DEE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1" creationId="{7EA50EF7-E26F-4FF0-ABB7-9B8F94C34484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12" creationId="{6B6B8EC1-57EA-4E55-82DA-FA53BED52885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5" creationId="{CA759AB3-2103-4BD8-AFA4-1F7DF976A076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6" creationId="{36B283CB-6C7F-4469-9765-BF663169E0AB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7" creationId="{F8907E68-C25B-463C-BC0E-AD8528D82CF0}"/>
          </ac:cxnSpMkLst>
        </pc:cxnChg>
        <pc:cxnChg chg="mod">
          <ac:chgData name="Timo Mühlhaus" userId="1b6b3aba618dadac" providerId="LiveId" clId="{BF370442-DD29-4340-BDAA-5ECFF8ED1AAC}" dt="2021-09-07T12:12:33.495" v="529" actId="1076"/>
          <ac:cxnSpMkLst>
            <pc:docMk/>
            <pc:sldMk cId="2226398919" sldId="517"/>
            <ac:cxnSpMk id="328" creationId="{603660FD-E0BC-4BE8-B2C7-464D7107187A}"/>
          </ac:cxnSpMkLst>
        </pc:cxnChg>
      </pc:sldChg>
      <pc:sldChg chg="addSp modSp del mod ord">
        <pc:chgData name="Timo Mühlhaus" userId="1b6b3aba618dadac" providerId="LiveId" clId="{BF370442-DD29-4340-BDAA-5ECFF8ED1AAC}" dt="2021-09-08T06:12:35.129" v="3623" actId="47"/>
        <pc:sldMkLst>
          <pc:docMk/>
          <pc:sldMk cId="3088830816" sldId="521"/>
        </pc:sldMkLst>
        <pc:spChg chg="mod">
          <ac:chgData name="Timo Mühlhaus" userId="1b6b3aba618dadac" providerId="LiveId" clId="{BF370442-DD29-4340-BDAA-5ECFF8ED1AAC}" dt="2021-09-07T20:14:06.836" v="2010"/>
          <ac:spMkLst>
            <pc:docMk/>
            <pc:sldMk cId="3088830816" sldId="521"/>
            <ac:spMk id="3" creationId="{2ED18492-FE60-4C94-9F11-0CCB047F17E0}"/>
          </ac:spMkLst>
        </pc:spChg>
        <pc:picChg chg="add mod">
          <ac:chgData name="Timo Mühlhaus" userId="1b6b3aba618dadac" providerId="LiveId" clId="{BF370442-DD29-4340-BDAA-5ECFF8ED1AAC}" dt="2021-09-07T18:02:41.326" v="1291" actId="1076"/>
          <ac:picMkLst>
            <pc:docMk/>
            <pc:sldMk cId="3088830816" sldId="521"/>
            <ac:picMk id="42" creationId="{22373BA2-7309-4F5B-91C1-34D761873D82}"/>
          </ac:picMkLst>
        </pc:picChg>
      </pc:sldChg>
      <pc:sldChg chg="ord">
        <pc:chgData name="Timo Mühlhaus" userId="1b6b3aba618dadac" providerId="LiveId" clId="{BF370442-DD29-4340-BDAA-5ECFF8ED1AAC}" dt="2021-09-07T07:21:56.527" v="30"/>
        <pc:sldMkLst>
          <pc:docMk/>
          <pc:sldMk cId="3170677561" sldId="526"/>
        </pc:sldMkLst>
      </pc:sldChg>
      <pc:sldChg chg="ord">
        <pc:chgData name="Timo Mühlhaus" userId="1b6b3aba618dadac" providerId="LiveId" clId="{BF370442-DD29-4340-BDAA-5ECFF8ED1AAC}" dt="2021-09-07T20:09:25.159" v="1931"/>
        <pc:sldMkLst>
          <pc:docMk/>
          <pc:sldMk cId="2036752745" sldId="530"/>
        </pc:sldMkLst>
      </pc:sldChg>
      <pc:sldChg chg="ord">
        <pc:chgData name="Timo Mühlhaus" userId="1b6b3aba618dadac" providerId="LiveId" clId="{BF370442-DD29-4340-BDAA-5ECFF8ED1AAC}" dt="2021-09-07T19:19:15.930" v="1440"/>
        <pc:sldMkLst>
          <pc:docMk/>
          <pc:sldMk cId="689199237" sldId="568"/>
        </pc:sldMkLst>
      </pc:sldChg>
      <pc:sldChg chg="delSp modSp add mod ord">
        <pc:chgData name="Timo Mühlhaus" userId="1b6b3aba618dadac" providerId="LiveId" clId="{BF370442-DD29-4340-BDAA-5ECFF8ED1AAC}" dt="2021-09-08T13:03:55.575" v="4132" actId="1076"/>
        <pc:sldMkLst>
          <pc:docMk/>
          <pc:sldMk cId="594028128" sldId="569"/>
        </pc:sldMkLst>
        <pc:spChg chg="mod">
          <ac:chgData name="Timo Mühlhaus" userId="1b6b3aba618dadac" providerId="LiveId" clId="{BF370442-DD29-4340-BDAA-5ECFF8ED1AAC}" dt="2021-09-08T07:48:00.557" v="3650" actId="14100"/>
          <ac:spMkLst>
            <pc:docMk/>
            <pc:sldMk cId="594028128" sldId="569"/>
            <ac:spMk id="2" creationId="{A2B3D6AF-F1FC-42C6-B998-A17B1147336D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2" creationId="{41B61ED8-D1A3-4660-ACE8-3A2D59BAB6A6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5" creationId="{E7426104-66F7-4375-BAA7-9AA4BF57A1A8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7" creationId="{35927750-10E5-468F-8948-8E2F2B401390}"/>
          </ac:spMkLst>
        </pc:spChg>
        <pc:spChg chg="mod">
          <ac:chgData name="Timo Mühlhaus" userId="1b6b3aba618dadac" providerId="LiveId" clId="{BF370442-DD29-4340-BDAA-5ECFF8ED1AAC}" dt="2021-09-08T13:03:55.575" v="4132" actId="1076"/>
          <ac:spMkLst>
            <pc:docMk/>
            <pc:sldMk cId="594028128" sldId="569"/>
            <ac:spMk id="119" creationId="{E961201C-F394-47BD-9F4B-BDEBC63128F6}"/>
          </ac:spMkLst>
        </pc:spChg>
        <pc:spChg chg="mod">
          <ac:chgData name="Timo Mühlhaus" userId="1b6b3aba618dadac" providerId="LiveId" clId="{BF370442-DD29-4340-BDAA-5ECFF8ED1AAC}" dt="2021-09-08T08:31:35.260" v="4048" actId="20577"/>
          <ac:spMkLst>
            <pc:docMk/>
            <pc:sldMk cId="594028128" sldId="569"/>
            <ac:spMk id="126" creationId="{51454D98-071E-4C41-BB7D-BA398674F7EF}"/>
          </ac:spMkLst>
        </pc:s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3" creationId="{8B8811E5-64C9-45E5-B156-DB165A78AFF9}"/>
          </ac:grpSpMkLst>
        </pc:gr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110" creationId="{144CE72E-B1B9-43E7-BB64-C49E78A03504}"/>
          </ac:grpSpMkLst>
        </pc:grpChg>
        <pc:grpChg chg="mod">
          <ac:chgData name="Timo Mühlhaus" userId="1b6b3aba618dadac" providerId="LiveId" clId="{BF370442-DD29-4340-BDAA-5ECFF8ED1AAC}" dt="2021-09-08T13:03:55.575" v="4132" actId="1076"/>
          <ac:grpSpMkLst>
            <pc:docMk/>
            <pc:sldMk cId="594028128" sldId="569"/>
            <ac:grpSpMk id="120" creationId="{37FF3A5B-4F37-4E09-9615-F4056E8536BB}"/>
          </ac:grpSpMkLst>
        </pc:grpChg>
        <pc:picChg chg="mod">
          <ac:chgData name="Timo Mühlhaus" userId="1b6b3aba618dadac" providerId="LiveId" clId="{BF370442-DD29-4340-BDAA-5ECFF8ED1AAC}" dt="2021-09-08T13:03:55.575" v="4132" actId="1076"/>
          <ac:picMkLst>
            <pc:docMk/>
            <pc:sldMk cId="594028128" sldId="569"/>
            <ac:picMk id="111" creationId="{B4C54037-D403-48F1-AE4F-EB79B4769435}"/>
          </ac:picMkLst>
        </pc:picChg>
        <pc:picChg chg="del">
          <ac:chgData name="Timo Mühlhaus" userId="1b6b3aba618dadac" providerId="LiveId" clId="{BF370442-DD29-4340-BDAA-5ECFF8ED1AAC}" dt="2021-09-08T13:03:36.075" v="4125" actId="478"/>
          <ac:picMkLst>
            <pc:docMk/>
            <pc:sldMk cId="594028128" sldId="569"/>
            <ac:picMk id="113" creationId="{130A48C4-44C5-4B83-B675-9E5DA98758E9}"/>
          </ac:picMkLst>
        </pc:picChg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771196137" sldId="570"/>
        </pc:sldMkLst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3444011119" sldId="574"/>
        </pc:sldMkLst>
      </pc:sldChg>
      <pc:sldChg chg="del ord">
        <pc:chgData name="Timo Mühlhaus" userId="1b6b3aba618dadac" providerId="LiveId" clId="{BF370442-DD29-4340-BDAA-5ECFF8ED1AAC}" dt="2021-09-08T06:09:26.622" v="3530" actId="47"/>
        <pc:sldMkLst>
          <pc:docMk/>
          <pc:sldMk cId="265787465" sldId="580"/>
        </pc:sldMkLst>
      </pc:sldChg>
      <pc:sldChg chg="add">
        <pc:chgData name="Timo Mühlhaus" userId="1b6b3aba618dadac" providerId="LiveId" clId="{BF370442-DD29-4340-BDAA-5ECFF8ED1AAC}" dt="2021-09-08T12:31:39.521" v="4124"/>
        <pc:sldMkLst>
          <pc:docMk/>
          <pc:sldMk cId="2276116518" sldId="581"/>
        </pc:sldMkLst>
      </pc:sldChg>
      <pc:sldChg chg="modSp mod">
        <pc:chgData name="Timo Mühlhaus" userId="1b6b3aba618dadac" providerId="LiveId" clId="{BF370442-DD29-4340-BDAA-5ECFF8ED1AAC}" dt="2021-09-07T19:29:05.291" v="1552" actId="27636"/>
        <pc:sldMkLst>
          <pc:docMk/>
          <pc:sldMk cId="261009608" sldId="610"/>
        </pc:sldMkLst>
        <pc:spChg chg="mod">
          <ac:chgData name="Timo Mühlhaus" userId="1b6b3aba618dadac" providerId="LiveId" clId="{BF370442-DD29-4340-BDAA-5ECFF8ED1AAC}" dt="2021-09-07T19:29:05.291" v="1552" actId="27636"/>
          <ac:spMkLst>
            <pc:docMk/>
            <pc:sldMk cId="261009608" sldId="610"/>
            <ac:spMk id="3" creationId="{E6050A5C-3C7C-49B3-815E-AC177B5B6843}"/>
          </ac:spMkLst>
        </pc:spChg>
      </pc:sldChg>
      <pc:sldChg chg="del">
        <pc:chgData name="Timo Mühlhaus" userId="1b6b3aba618dadac" providerId="LiveId" clId="{BF370442-DD29-4340-BDAA-5ECFF8ED1AAC}" dt="2021-09-07T12:35:14.211" v="675" actId="47"/>
        <pc:sldMkLst>
          <pc:docMk/>
          <pc:sldMk cId="3468399927" sldId="611"/>
        </pc:sldMkLst>
      </pc:sldChg>
      <pc:sldChg chg="addSp delSp modSp add mod">
        <pc:chgData name="Timo Mühlhaus" userId="1b6b3aba618dadac" providerId="LiveId" clId="{BF370442-DD29-4340-BDAA-5ECFF8ED1AAC}" dt="2021-09-08T08:26:07.382" v="4039" actId="20577"/>
        <pc:sldMkLst>
          <pc:docMk/>
          <pc:sldMk cId="1823276327" sldId="612"/>
        </pc:sldMkLst>
        <pc:spChg chg="mod">
          <ac:chgData name="Timo Mühlhaus" userId="1b6b3aba618dadac" providerId="LiveId" clId="{BF370442-DD29-4340-BDAA-5ECFF8ED1AAC}" dt="2021-09-08T08:26:07.382" v="4039" actId="20577"/>
          <ac:spMkLst>
            <pc:docMk/>
            <pc:sldMk cId="1823276327" sldId="612"/>
            <ac:spMk id="2" creationId="{00000000-0000-0000-0000-000000000000}"/>
          </ac:spMkLst>
        </pc:spChg>
        <pc:spChg chg="add del mod">
          <ac:chgData name="Timo Mühlhaus" userId="1b6b3aba618dadac" providerId="LiveId" clId="{BF370442-DD29-4340-BDAA-5ECFF8ED1AAC}" dt="2021-09-08T06:06:53.333" v="3484" actId="478"/>
          <ac:spMkLst>
            <pc:docMk/>
            <pc:sldMk cId="1823276327" sldId="612"/>
            <ac:spMk id="5" creationId="{434098C0-EB1E-42C7-9922-95EACC284679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2" creationId="{EC6ACF81-574E-432C-9F84-61934DABFE55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3" creationId="{676E24BA-ADF2-4D95-AF13-3C62AA0FD090}"/>
          </ac:spMkLst>
        </pc:spChg>
        <pc:spChg chg="add 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4" creationId="{87CE5D4E-E8E8-41FB-A513-1286A474C586}"/>
          </ac:spMkLst>
        </pc:spChg>
        <pc:spChg chg="mod">
          <ac:chgData name="Timo Mühlhaus" userId="1b6b3aba618dadac" providerId="LiveId" clId="{BF370442-DD29-4340-BDAA-5ECFF8ED1AAC}" dt="2021-09-08T06:08:16.824" v="3512" actId="14100"/>
          <ac:spMkLst>
            <pc:docMk/>
            <pc:sldMk cId="1823276327" sldId="612"/>
            <ac:spMk id="215" creationId="{BBE7126A-81FA-4C24-A231-519E46272073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6" creationId="{90AC78AB-42AA-47C4-A59D-EC7F1879F3E9}"/>
          </ac:spMkLst>
        </pc:spChg>
        <pc:spChg chg="add 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7" creationId="{CBB8D103-F206-4989-B036-E01C0076BC0A}"/>
          </ac:spMkLst>
        </pc:spChg>
        <pc:spChg chg="add 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18" creationId="{080113C5-B1F2-4FAA-B153-7B0CC4549DB4}"/>
          </ac:spMkLst>
        </pc:spChg>
        <pc:spChg chg="add del mod">
          <ac:chgData name="Timo Mühlhaus" userId="1b6b3aba618dadac" providerId="LiveId" clId="{BF370442-DD29-4340-BDAA-5ECFF8ED1AAC}" dt="2021-09-08T06:06:57.470" v="3487" actId="478"/>
          <ac:spMkLst>
            <pc:docMk/>
            <pc:sldMk cId="1823276327" sldId="612"/>
            <ac:spMk id="220" creationId="{52721028-F772-45C7-8B16-618C55CA901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3" creationId="{9F59F5CA-CF88-49F7-AC81-5A9596758658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4" creationId="{030FBEE4-41F9-4747-A4C0-ECB5A6D5126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6" creationId="{CFBA6338-3DF0-40B3-A1B5-95CCBD1CAFC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27" creationId="{5D44CE0B-2FD8-4A8D-98AE-E0868E41E564}"/>
          </ac:spMkLst>
        </pc:spChg>
        <pc:spChg chg="del mod topLvl">
          <ac:chgData name="Timo Mühlhaus" userId="1b6b3aba618dadac" providerId="LiveId" clId="{BF370442-DD29-4340-BDAA-5ECFF8ED1AAC}" dt="2021-09-08T06:07:35.473" v="3499" actId="478"/>
          <ac:spMkLst>
            <pc:docMk/>
            <pc:sldMk cId="1823276327" sldId="612"/>
            <ac:spMk id="229" creationId="{B3BE27A4-4B3A-4922-97BB-613A0C9A664C}"/>
          </ac:spMkLst>
        </pc:spChg>
        <pc:spChg chg="del mod topLvl">
          <ac:chgData name="Timo Mühlhaus" userId="1b6b3aba618dadac" providerId="LiveId" clId="{BF370442-DD29-4340-BDAA-5ECFF8ED1AAC}" dt="2021-09-08T06:07:34.368" v="3498" actId="478"/>
          <ac:spMkLst>
            <pc:docMk/>
            <pc:sldMk cId="1823276327" sldId="612"/>
            <ac:spMk id="230" creationId="{EB59D51A-C688-409A-BE77-A2F560C890A7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2" creationId="{2FF46223-3194-41FB-945E-64314B828D3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3" creationId="{67DAE3E9-81FD-406A-AB14-02D94F286D77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5" creationId="{162DCF41-F33F-4058-BB9D-F92868D6754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236" creationId="{A7B4FA67-4275-4F5B-9EDF-5DA94531B1B0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38" creationId="{FF14B1B7-9034-412E-A5A2-F0D518D75549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39" creationId="{1AB78258-A69D-4D7B-9459-59DFFA7DA253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40" creationId="{A165248D-A807-479D-9C74-0615DBCF9849}"/>
          </ac:spMkLst>
        </pc:spChg>
        <pc:spChg chg="add mod">
          <ac:chgData name="Timo Mühlhaus" userId="1b6b3aba618dadac" providerId="LiveId" clId="{BF370442-DD29-4340-BDAA-5ECFF8ED1AAC}" dt="2021-09-08T06:08:29.285" v="3515" actId="1076"/>
          <ac:spMkLst>
            <pc:docMk/>
            <pc:sldMk cId="1823276327" sldId="612"/>
            <ac:spMk id="241" creationId="{D3831C22-A8D8-4E07-9646-849688ADAB40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3" creationId="{E4CD0980-5002-43A0-8FBB-559A9A627624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4" creationId="{293076FE-DDA6-462B-876F-A9AD9C2F39C3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6" creationId="{FA932190-185E-4E88-AF78-9CD5103F22C6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7" creationId="{EF741D3F-B6E2-4E7F-933F-BD2848D693C6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49" creationId="{80643C25-5699-4073-83D3-E7CE8495F8E0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0" creationId="{E08F2226-B837-42C3-A274-2368F4DD9D63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2" creationId="{DCFD9E79-732F-404C-8F7B-BEEFCB82F731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3" creationId="{D21880EA-7DEB-4FB5-9FF6-0CEBDF009FA9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5" creationId="{861559D0-4FE9-44F8-9339-6DE38EE88805}"/>
          </ac:spMkLst>
        </pc:spChg>
        <pc:spChg chg="mod">
          <ac:chgData name="Timo Mühlhaus" userId="1b6b3aba618dadac" providerId="LiveId" clId="{BF370442-DD29-4340-BDAA-5ECFF8ED1AAC}" dt="2021-09-08T06:08:24.389" v="3514"/>
          <ac:spMkLst>
            <pc:docMk/>
            <pc:sldMk cId="1823276327" sldId="612"/>
            <ac:spMk id="256" creationId="{D360295C-F29D-4F8E-89A1-4728ABD09658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58" creationId="{A5924A3D-2582-4816-9900-30A8FFAB76E3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0" creationId="{4AEB6451-08AD-4ACD-9DF9-FD2C23140B55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1" creationId="{E0F2C6DC-3A36-408E-8709-EF25E4443A8F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2" creationId="{2303F60D-47B4-4938-81B7-F48748F771C1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3" creationId="{5A60DDA0-20EA-439A-9A60-0EEA61709B56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4" creationId="{E457C534-39AF-45C0-A51C-576B4C8C0C7F}"/>
          </ac:spMkLst>
        </pc:spChg>
        <pc:spChg chg="mod topLvl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365" creationId="{8C3E99C5-EE2B-40AE-83AD-9484C03B2E0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3" creationId="{E42D64A4-7028-4B73-AC00-AE8E8EF18EA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4" creationId="{BEDF83FD-9A06-47F3-B222-FF50A217A7D2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06" creationId="{729096AF-6224-4124-9074-E39DB73CDC98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2" creationId="{6AB4D0F0-E956-44F4-A13F-2355FD7A392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5" creationId="{0AE71C09-4768-4805-B9B6-0327FA054BFA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6" creationId="{B7BCF3DA-5D35-4A9B-9F59-686897E62F46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7" creationId="{F6E0446D-3C77-4C4C-86B1-5DFB17BA7452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8" creationId="{3E50B998-704A-46FE-A0A7-BFC713C56A8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19" creationId="{7361E177-BC1A-407B-A8BD-28147E0A019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520" creationId="{834A7CDB-374D-493F-814C-6A282499DE2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58" creationId="{6AF7A48B-7CCB-4E17-9DDF-673851F0CA1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2" creationId="{75961A0B-367E-431C-ADE8-D655BDF6DAD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3" creationId="{978248A2-130A-40C4-8863-C7EE8C74823B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4" creationId="{91F0C450-B15A-45E6-A623-23688286DDE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6" creationId="{0FAC20B2-F4F6-4F05-A40E-C6439B9DA89D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7" creationId="{6A00C73B-DF83-493E-8B1E-6C036F095E24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8" creationId="{930147C7-1BAC-4AD8-954A-B603B99C06FE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69" creationId="{5D3B7A92-5423-4839-A6B3-6D5282ADB04A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3" creationId="{5580317B-53F2-4FA4-955F-AEA05896DBC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4" creationId="{931947AD-8288-4831-B973-6FD3A772BF4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5" creationId="{7B11CB2A-AC83-4540-AF0E-662F5731B4A9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7" creationId="{85962103-6397-46A8-8FB9-9B760D296AB1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8" creationId="{F9B7AFB7-BE30-43B5-A951-81059C8157FB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79" creationId="{F64722A1-D5DA-4F98-86F8-890198CB6DE6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0" creationId="{887ABBBB-12EB-4F79-A52B-B67CFD1D9EF5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4" creationId="{221D8761-CC66-4CCC-968B-7DA370ECEAED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5" creationId="{570B02F3-7E96-4D51-90CD-6BA75A040AA5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6" creationId="{8A9AD55D-530E-4E1D-9992-A2A621509E0E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8" creationId="{BE55BE85-8E1A-4AAB-A83F-EFFC66B294E3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89" creationId="{848173AF-E411-480C-A84E-6938614ABD2F}"/>
          </ac:spMkLst>
        </pc:spChg>
        <pc:spChg chg="mod">
          <ac:chgData name="Timo Mühlhaus" userId="1b6b3aba618dadac" providerId="LiveId" clId="{BF370442-DD29-4340-BDAA-5ECFF8ED1AAC}" dt="2021-09-08T06:08:20.930" v="3513" actId="165"/>
          <ac:spMkLst>
            <pc:docMk/>
            <pc:sldMk cId="1823276327" sldId="612"/>
            <ac:spMk id="690" creationId="{83B2499D-A800-4592-8EB3-20E88594DB64}"/>
          </ac:spMkLst>
        </pc:spChg>
        <pc:spChg chg="del">
          <ac:chgData name="Timo Mühlhaus" userId="1b6b3aba618dadac" providerId="LiveId" clId="{BF370442-DD29-4340-BDAA-5ECFF8ED1AAC}" dt="2021-09-08T06:06:51.250" v="3483" actId="478"/>
          <ac:spMkLst>
            <pc:docMk/>
            <pc:sldMk cId="1823276327" sldId="612"/>
            <ac:spMk id="691" creationId="{01A9B872-82B5-44F1-AA2B-0ED4F9E47B0C}"/>
          </ac:spMkLst>
        </pc:s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" creationId="{BD117F2F-2E89-4AB8-A280-EDFC28053FDE}"/>
          </ac:grpSpMkLst>
        </pc:grpChg>
        <pc:grpChg chg="add del 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7" creationId="{0522DDEA-72FD-405C-977C-7E2A4EFCEF6C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22" creationId="{8C393B2E-FE21-4E7B-BF40-E2AE578FC37C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25" creationId="{9229085F-84DD-4B34-9855-31F91D632750}"/>
          </ac:grpSpMkLst>
        </pc:grpChg>
        <pc:grpChg chg="add del mod">
          <ac:chgData name="Timo Mühlhaus" userId="1b6b3aba618dadac" providerId="LiveId" clId="{BF370442-DD29-4340-BDAA-5ECFF8ED1AAC}" dt="2021-09-08T06:07:34.368" v="3498" actId="478"/>
          <ac:grpSpMkLst>
            <pc:docMk/>
            <pc:sldMk cId="1823276327" sldId="612"/>
            <ac:grpSpMk id="228" creationId="{A3DDE9C0-94A4-41BB-9676-4A6A7FDAD276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31" creationId="{0AE915F6-64B3-425F-AB14-365B43A5E01B}"/>
          </ac:grpSpMkLst>
        </pc:grpChg>
        <pc:grpChg chg="add 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234" creationId="{62B3CB31-2828-45C2-A27D-0F585A95B95B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2" creationId="{8540C35E-0875-48B2-9DEF-0E696A8AFBCC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5" creationId="{7EDF5061-F375-4684-B9D8-B5FA37FDAB37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48" creationId="{3DA3CE00-CAC0-4FBF-8BF7-39B4A4EAEB50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51" creationId="{0E82A811-071E-4C1D-93B6-26B916E7FC54}"/>
          </ac:grpSpMkLst>
        </pc:grpChg>
        <pc:grpChg chg="add mod">
          <ac:chgData name="Timo Mühlhaus" userId="1b6b3aba618dadac" providerId="LiveId" clId="{BF370442-DD29-4340-BDAA-5ECFF8ED1AAC}" dt="2021-09-08T06:08:29.285" v="3515" actId="1076"/>
          <ac:grpSpMkLst>
            <pc:docMk/>
            <pc:sldMk cId="1823276327" sldId="612"/>
            <ac:grpSpMk id="254" creationId="{1E4DE386-4EBE-4494-9551-FEE0A09102C0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59" creationId="{B7AD28EC-5037-4300-9343-87FB2838B716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70" creationId="{35AC7CDB-3E9B-4E01-8EC5-405A41CB3E48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371" creationId="{B5B21E2A-A9B8-427D-9B66-8F8CD22C8291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507" creationId="{818A5F7C-7320-4ED3-AD38-073ED2BBE326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511" creationId="{AACF56BA-F1AB-4C1E-875B-576B1C793117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5" creationId="{BFC23BF8-00B4-473C-8027-A660830DF68E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6" creationId="{61F0861B-0886-4651-BE30-C040BE1B9CBD}"/>
          </ac:grpSpMkLst>
        </pc:grpChg>
        <pc:grpChg chg="mod topLvl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7" creationId="{C427780E-2D80-4206-9266-ED0D6E1AA1AD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59" creationId="{4B2F8D1B-FE23-4913-BFF2-4B20D92E91FE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65" creationId="{F02C5759-A4E0-4160-8B37-50EF4CC2BAB1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70" creationId="{3323EEB0-BAB0-4E85-B609-96D9E8C3B3BD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76" creationId="{A1382280-355D-4F05-B41F-8B488DD645DB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81" creationId="{04979322-0A56-41F7-B7F1-77F5DF206D09}"/>
          </ac:grpSpMkLst>
        </pc:grpChg>
        <pc:grpChg chg="mod">
          <ac:chgData name="Timo Mühlhaus" userId="1b6b3aba618dadac" providerId="LiveId" clId="{BF370442-DD29-4340-BDAA-5ECFF8ED1AAC}" dt="2021-09-08T06:08:20.930" v="3513" actId="165"/>
          <ac:grpSpMkLst>
            <pc:docMk/>
            <pc:sldMk cId="1823276327" sldId="612"/>
            <ac:grpSpMk id="687" creationId="{25191D42-0635-40F9-8625-753789E8A962}"/>
          </ac:grpSpMkLst>
        </pc:grp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08" creationId="{6D1EA4A0-3C1F-4C1D-A2B4-FF40B444D4B8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09" creationId="{21970523-8346-4B43-9DCE-3465BE6A714D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13" creationId="{B7156C67-0A3F-41B4-9E70-D310E6FDCCEE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514" creationId="{5EDF94D1-DB37-469C-BE5F-B4A2F6BA718E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60" creationId="{5F1B2AF6-FE03-428C-BBEF-8D27E8C9AF15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61" creationId="{8EFE9C12-0D73-41E9-AA25-F71D583527A0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71" creationId="{D9D4B623-B19C-42D2-A9C0-3828823ACD87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72" creationId="{E4B23BE0-C85C-4B34-B6D4-4D27062F3FCF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82" creationId="{2AFDFB5A-CCAF-4861-98C0-D6227F39C734}"/>
          </ac:cxnSpMkLst>
        </pc:cxnChg>
        <pc:cxnChg chg="mod">
          <ac:chgData name="Timo Mühlhaus" userId="1b6b3aba618dadac" providerId="LiveId" clId="{BF370442-DD29-4340-BDAA-5ECFF8ED1AAC}" dt="2021-09-08T06:08:20.930" v="3513" actId="165"/>
          <ac:cxnSpMkLst>
            <pc:docMk/>
            <pc:sldMk cId="1823276327" sldId="612"/>
            <ac:cxnSpMk id="683" creationId="{8E9F2636-4C79-4A4A-B194-F08BADDEBB64}"/>
          </ac:cxnSpMkLst>
        </pc:cxnChg>
      </pc:sldChg>
      <pc:sldChg chg="add">
        <pc:chgData name="Timo Mühlhaus" userId="1b6b3aba618dadac" providerId="LiveId" clId="{BF370442-DD29-4340-BDAA-5ECFF8ED1AAC}" dt="2021-09-08T12:29:13.863" v="4123"/>
        <pc:sldMkLst>
          <pc:docMk/>
          <pc:sldMk cId="1084462345" sldId="616"/>
        </pc:sldMkLst>
      </pc:sldChg>
      <pc:sldChg chg="add">
        <pc:chgData name="Timo Mühlhaus" userId="1b6b3aba618dadac" providerId="LiveId" clId="{BF370442-DD29-4340-BDAA-5ECFF8ED1AAC}" dt="2021-09-08T12:29:13.863" v="4123"/>
        <pc:sldMkLst>
          <pc:docMk/>
          <pc:sldMk cId="2689753608" sldId="617"/>
        </pc:sldMkLst>
      </pc:sldChg>
      <pc:sldChg chg="del">
        <pc:chgData name="Timo Mühlhaus" userId="1b6b3aba618dadac" providerId="LiveId" clId="{BF370442-DD29-4340-BDAA-5ECFF8ED1AAC}" dt="2021-09-07T12:34:51.902" v="673" actId="47"/>
        <pc:sldMkLst>
          <pc:docMk/>
          <pc:sldMk cId="2177522879" sldId="634"/>
        </pc:sldMkLst>
      </pc:sldChg>
      <pc:sldChg chg="modSp add mod">
        <pc:chgData name="Timo Mühlhaus" userId="1b6b3aba618dadac" providerId="LiveId" clId="{BF370442-DD29-4340-BDAA-5ECFF8ED1AAC}" dt="2021-09-08T08:37:55.803" v="4092" actId="20577"/>
        <pc:sldMkLst>
          <pc:docMk/>
          <pc:sldMk cId="1828353626" sldId="635"/>
        </pc:sldMkLst>
        <pc:spChg chg="mod">
          <ac:chgData name="Timo Mühlhaus" userId="1b6b3aba618dadac" providerId="LiveId" clId="{BF370442-DD29-4340-BDAA-5ECFF8ED1AAC}" dt="2021-09-08T08:37:55.803" v="4092" actId="20577"/>
          <ac:spMkLst>
            <pc:docMk/>
            <pc:sldMk cId="1828353626" sldId="635"/>
            <ac:spMk id="2" creationId="{DDA5D40E-003B-4778-9D5F-FA4E3D1B22F6}"/>
          </ac:spMkLst>
        </pc:spChg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1262986750" sldId="636"/>
        </pc:sldMkLst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1696768413" sldId="637"/>
        </pc:sldMkLst>
      </pc:sldChg>
      <pc:sldChg chg="add del ord">
        <pc:chgData name="Timo Mühlhaus" userId="1b6b3aba618dadac" providerId="LiveId" clId="{BF370442-DD29-4340-BDAA-5ECFF8ED1AAC}" dt="2021-09-07T13:08:44.356" v="880" actId="47"/>
        <pc:sldMkLst>
          <pc:docMk/>
          <pc:sldMk cId="42315662" sldId="638"/>
        </pc:sldMkLst>
      </pc:sldChg>
      <pc:sldChg chg="modSp mod">
        <pc:chgData name="Timo Mühlhaus" userId="1b6b3aba618dadac" providerId="LiveId" clId="{BF370442-DD29-4340-BDAA-5ECFF8ED1AAC}" dt="2021-09-08T08:21:52.438" v="3992" actId="20577"/>
        <pc:sldMkLst>
          <pc:docMk/>
          <pc:sldMk cId="709301252" sldId="639"/>
        </pc:sldMkLst>
        <pc:spChg chg="mod">
          <ac:chgData name="Timo Mühlhaus" userId="1b6b3aba618dadac" providerId="LiveId" clId="{BF370442-DD29-4340-BDAA-5ECFF8ED1AAC}" dt="2021-09-08T08:21:52.438" v="3992" actId="20577"/>
          <ac:spMkLst>
            <pc:docMk/>
            <pc:sldMk cId="709301252" sldId="639"/>
            <ac:spMk id="59" creationId="{8ED28852-D780-4FC7-9AE5-D5603ACEDF8B}"/>
          </ac:spMkLst>
        </pc:spChg>
      </pc:sldChg>
      <pc:sldChg chg="addSp delSp modSp mod">
        <pc:chgData name="Timo Mühlhaus" userId="1b6b3aba618dadac" providerId="LiveId" clId="{BF370442-DD29-4340-BDAA-5ECFF8ED1AAC}" dt="2021-09-08T08:22:52.655" v="3994" actId="20577"/>
        <pc:sldMkLst>
          <pc:docMk/>
          <pc:sldMk cId="2414543458" sldId="641"/>
        </pc:sldMkLst>
        <pc:spChg chg="add del mod">
          <ac:chgData name="Timo Mühlhaus" userId="1b6b3aba618dadac" providerId="LiveId" clId="{BF370442-DD29-4340-BDAA-5ECFF8ED1AAC}" dt="2021-09-08T05:37:07.317" v="3012" actId="478"/>
          <ac:spMkLst>
            <pc:docMk/>
            <pc:sldMk cId="2414543458" sldId="641"/>
            <ac:spMk id="3" creationId="{4ADEE152-F61D-4A59-B8AA-A0CDCE1AFCEF}"/>
          </ac:spMkLst>
        </pc:spChg>
        <pc:spChg chg="add mod">
          <ac:chgData name="Timo Mühlhaus" userId="1b6b3aba618dadac" providerId="LiveId" clId="{BF370442-DD29-4340-BDAA-5ECFF8ED1AAC}" dt="2021-09-08T08:22:52.655" v="3994" actId="20577"/>
          <ac:spMkLst>
            <pc:docMk/>
            <pc:sldMk cId="2414543458" sldId="641"/>
            <ac:spMk id="42" creationId="{E9301369-EA73-4A00-8A5A-ECE116EA2635}"/>
          </ac:spMkLst>
        </pc:spChg>
        <pc:spChg chg="del">
          <ac:chgData name="Timo Mühlhaus" userId="1b6b3aba618dadac" providerId="LiveId" clId="{BF370442-DD29-4340-BDAA-5ECFF8ED1AAC}" dt="2021-09-08T05:37:04.158" v="3011" actId="478"/>
          <ac:spMkLst>
            <pc:docMk/>
            <pc:sldMk cId="2414543458" sldId="641"/>
            <ac:spMk id="59" creationId="{8ED28852-D780-4FC7-9AE5-D5603ACEDF8B}"/>
          </ac:spMkLst>
        </pc:spChg>
      </pc:sldChg>
      <pc:sldChg chg="modSp mod ord">
        <pc:chgData name="Timo Mühlhaus" userId="1b6b3aba618dadac" providerId="LiveId" clId="{BF370442-DD29-4340-BDAA-5ECFF8ED1AAC}" dt="2021-09-08T08:32:55.434" v="4058" actId="20577"/>
        <pc:sldMkLst>
          <pc:docMk/>
          <pc:sldMk cId="3622337693" sldId="647"/>
        </pc:sldMkLst>
        <pc:spChg chg="mod">
          <ac:chgData name="Timo Mühlhaus" userId="1b6b3aba618dadac" providerId="LiveId" clId="{BF370442-DD29-4340-BDAA-5ECFF8ED1AAC}" dt="2021-09-08T08:32:55.434" v="4058" actId="20577"/>
          <ac:spMkLst>
            <pc:docMk/>
            <pc:sldMk cId="3622337693" sldId="647"/>
            <ac:spMk id="110" creationId="{F8624541-B90B-41AC-BEAC-1C0377E01E28}"/>
          </ac:spMkLst>
        </pc:spChg>
      </pc:sldChg>
      <pc:sldChg chg="ord">
        <pc:chgData name="Timo Mühlhaus" userId="1b6b3aba618dadac" providerId="LiveId" clId="{BF370442-DD29-4340-BDAA-5ECFF8ED1AAC}" dt="2021-09-07T07:22:13.401" v="32"/>
        <pc:sldMkLst>
          <pc:docMk/>
          <pc:sldMk cId="3397632888" sldId="651"/>
        </pc:sldMkLst>
      </pc:sldChg>
      <pc:sldChg chg="addSp delSp modSp mod ord">
        <pc:chgData name="Timo Mühlhaus" userId="1b6b3aba618dadac" providerId="LiveId" clId="{BF370442-DD29-4340-BDAA-5ECFF8ED1AAC}" dt="2021-09-08T09:53:59.326" v="4094"/>
        <pc:sldMkLst>
          <pc:docMk/>
          <pc:sldMk cId="3285514407" sldId="662"/>
        </pc:sldMkLst>
        <pc:spChg chg="add del mod">
          <ac:chgData name="Timo Mühlhaus" userId="1b6b3aba618dadac" providerId="LiveId" clId="{BF370442-DD29-4340-BDAA-5ECFF8ED1AAC}" dt="2021-09-08T07:49:08.294" v="3669" actId="478"/>
          <ac:spMkLst>
            <pc:docMk/>
            <pc:sldMk cId="3285514407" sldId="662"/>
            <ac:spMk id="6" creationId="{E21677D1-9D5C-48B3-8722-B4EFD7250143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" creationId="{6150DF54-DEC2-4159-B3B0-BC7903AD6B1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1" creationId="{A08A4203-44CD-439B-8AF2-5C7FAF1C6F3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2" creationId="{21E0006A-94E3-41EE-BBD9-B9E3237EAFF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7" creationId="{E574E376-E759-471C-B42B-047363A4796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8" creationId="{F56C2870-ED92-46D8-943D-DD9AB10FB07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19" creationId="{9EF0EECB-C246-4A8E-9E09-E145516D8545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27" creationId="{A927125D-8043-4A3F-8450-880B9E5D9EF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28" creationId="{1DDEBCD4-9E58-467D-B41F-561B6D3F30B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39" creationId="{CE97BF2B-A03F-44C9-802F-3023CFC64881}"/>
          </ac:spMkLst>
        </pc:spChg>
        <pc:spChg chg="del mod">
          <ac:chgData name="Timo Mühlhaus" userId="1b6b3aba618dadac" providerId="LiveId" clId="{BF370442-DD29-4340-BDAA-5ECFF8ED1AAC}" dt="2021-09-08T07:49:06.456" v="3668" actId="478"/>
          <ac:spMkLst>
            <pc:docMk/>
            <pc:sldMk cId="3285514407" sldId="662"/>
            <ac:spMk id="40" creationId="{7DCEC4DC-4C86-4C77-9089-A1BBF46335A0}"/>
          </ac:spMkLst>
        </pc:spChg>
        <pc:spChg chg="del mod">
          <ac:chgData name="Timo Mühlhaus" userId="1b6b3aba618dadac" providerId="LiveId" clId="{BF370442-DD29-4340-BDAA-5ECFF8ED1AAC}" dt="2021-09-08T07:49:04.016" v="3667" actId="478"/>
          <ac:spMkLst>
            <pc:docMk/>
            <pc:sldMk cId="3285514407" sldId="662"/>
            <ac:spMk id="41" creationId="{379439D6-87D3-4E35-9A73-52B13E43511E}"/>
          </ac:spMkLst>
        </pc:spChg>
        <pc:spChg chg="del mod">
          <ac:chgData name="Timo Mühlhaus" userId="1b6b3aba618dadac" providerId="LiveId" clId="{BF370442-DD29-4340-BDAA-5ECFF8ED1AAC}" dt="2021-09-08T07:49:01.952" v="3666" actId="478"/>
          <ac:spMkLst>
            <pc:docMk/>
            <pc:sldMk cId="3285514407" sldId="662"/>
            <ac:spMk id="42" creationId="{E9EE06A6-77C7-4912-AB5B-91C8AC1843DA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3" creationId="{8109CD29-B439-46CC-91FC-C6A4685A2393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5" creationId="{1E80D0A0-993D-4E97-9631-96BF83FD8BA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6" creationId="{20060638-59E3-4508-9860-367706B9249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7" creationId="{16AB9479-23B8-48D3-A16D-DF9DE1414AC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58" creationId="{6CB1D591-7810-4B40-8FD3-7F9A71852BFA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0" creationId="{E27F41E9-F8D0-48CC-BD89-E19E91F6DAFD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1" creationId="{1149DF81-907C-41CF-8619-CA4FA961C2D7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2" creationId="{57CA0272-DBA7-492C-B579-6FDC5A9BC1F1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3" creationId="{A120C873-75D4-4B15-9201-967F03C7F0D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6" creationId="{E42B65AB-0799-47F0-9C28-94E0FC7475A6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7" creationId="{2C6FFEBA-EE40-4D5C-846A-B61256F0EC8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68" creationId="{D0D48CA5-14D2-47BA-A71C-9D19231A5BCF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2" creationId="{C8E0FF46-26B9-43F4-9515-016A93E3F008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3" creationId="{A3D8C80E-E533-40F7-AA16-02B932B0D05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77" creationId="{B1B4BA2C-26A7-4117-8937-592BE50DE5EB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2" creationId="{F14B747C-4340-4F67-8D9B-9C1E5BE91699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87" creationId="{4FC7D719-9297-4A4E-B80E-9B9D12B1CEE7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0" creationId="{51E594DC-39AD-4809-8073-66FD3B9AF071}"/>
          </ac:spMkLst>
        </pc:spChg>
        <pc:spChg chg="mod">
          <ac:chgData name="Timo Mühlhaus" userId="1b6b3aba618dadac" providerId="LiveId" clId="{BF370442-DD29-4340-BDAA-5ECFF8ED1AAC}" dt="2021-09-08T08:37:35.103" v="4076" actId="20577"/>
          <ac:spMkLst>
            <pc:docMk/>
            <pc:sldMk cId="3285514407" sldId="662"/>
            <ac:spMk id="91" creationId="{71465E57-0A14-4259-8B6F-34600033FCB2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8" creationId="{94E8D51B-CF13-4863-AAFD-4FE392151F59}"/>
          </ac:spMkLst>
        </pc:spChg>
        <pc:spChg chg="mod">
          <ac:chgData name="Timo Mühlhaus" userId="1b6b3aba618dadac" providerId="LiveId" clId="{BF370442-DD29-4340-BDAA-5ECFF8ED1AAC}" dt="2021-09-08T07:49:00.746" v="3665" actId="478"/>
          <ac:spMkLst>
            <pc:docMk/>
            <pc:sldMk cId="3285514407" sldId="662"/>
            <ac:spMk id="99" creationId="{D26C5B47-D505-4230-B5BB-86866A78CAA7}"/>
          </ac:spMkLst>
        </pc:s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2" creationId="{D4E22950-F93F-4B0A-ACD1-D03CE23A1CE6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3" creationId="{2F47808B-F077-4CE3-90B3-E12C38B8B4A8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5" creationId="{BEE0E46B-4D56-45CC-A3B6-8B0E4EDB7D3E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9" creationId="{D337B079-0EBD-403D-96EA-A8E9EC9DC567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10" creationId="{F2CECBE7-94FC-425C-B16A-A123A154D83B}"/>
          </ac:grpSpMkLst>
        </pc:grpChg>
        <pc:grpChg chg="del mod">
          <ac:chgData name="Timo Mühlhaus" userId="1b6b3aba618dadac" providerId="LiveId" clId="{BF370442-DD29-4340-BDAA-5ECFF8ED1AAC}" dt="2021-09-08T07:49:04.016" v="3667" actId="478"/>
          <ac:grpSpMkLst>
            <pc:docMk/>
            <pc:sldMk cId="3285514407" sldId="662"/>
            <ac:grpSpMk id="22" creationId="{7E07DDA0-80AC-4C34-8A61-ACC4B9D7B8FD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29" creationId="{2D1F7F72-5E60-4BBE-802F-B2F86C1EB0B9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49" creationId="{DC1894DB-1D9D-4D22-8C73-45289B6451F6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59" creationId="{93A00246-350C-4E4A-8DB7-8C9E11D93E97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65" creationId="{862E596E-72E2-4A68-9A11-ED57C7305E82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76" creationId="{5AC3DF54-BE94-46BC-8586-CAEBE85DFD50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81" creationId="{3B928E4E-B4A7-4769-8B40-F372992AB61F}"/>
          </ac:grpSpMkLst>
        </pc:grpChg>
        <pc:grpChg chg="mod">
          <ac:chgData name="Timo Mühlhaus" userId="1b6b3aba618dadac" providerId="LiveId" clId="{BF370442-DD29-4340-BDAA-5ECFF8ED1AAC}" dt="2021-09-08T07:49:00.746" v="3665" actId="478"/>
          <ac:grpSpMkLst>
            <pc:docMk/>
            <pc:sldMk cId="3285514407" sldId="662"/>
            <ac:grpSpMk id="86" creationId="{6C5F0B43-2579-4D68-802A-11D827D28D98}"/>
          </ac:grpSpMkLst>
        </pc:grpChg>
        <pc:picChg chg="del mod">
          <ac:chgData name="Timo Mühlhaus" userId="1b6b3aba618dadac" providerId="LiveId" clId="{BF370442-DD29-4340-BDAA-5ECFF8ED1AAC}" dt="2021-09-08T07:48:58.063" v="3664" actId="478"/>
          <ac:picMkLst>
            <pc:docMk/>
            <pc:sldMk cId="3285514407" sldId="662"/>
            <ac:picMk id="20" creationId="{5BC2E200-7793-4EF2-8042-1821B5C9DE7F}"/>
          </ac:picMkLst>
        </pc:picChg>
        <pc:picChg chg="del 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21" creationId="{E524E2B4-41C0-4AB9-8D51-C344D5A4AFE8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30" creationId="{137422D3-D2A4-47B4-BCC6-6131CB59F5F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38" creationId="{B2623CC2-58A3-4CE0-8F4F-4401333B539D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48" creationId="{39951DA5-71EF-406F-AC99-B0826C89C9F6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0" creationId="{AC697283-A107-458B-B7FB-C32D7A0F0B2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1" creationId="{31733A4C-6F71-42BE-BF14-FCB874216C22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52" creationId="{FD75A620-1017-4623-BA36-0FC9F4A572C0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69" creationId="{510C1A93-6B79-4CAB-AB19-A82BD10FAA8F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70" creationId="{89F5BD75-201F-4257-A911-9E371BC7077F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71" creationId="{21C2D027-B03F-4F95-BDCA-34236D61AB5D}"/>
          </ac:picMkLst>
        </pc:picChg>
        <pc:picChg chg="mod">
          <ac:chgData name="Timo Mühlhaus" userId="1b6b3aba618dadac" providerId="LiveId" clId="{BF370442-DD29-4340-BDAA-5ECFF8ED1AAC}" dt="2021-09-08T07:49:00.746" v="3665" actId="478"/>
          <ac:picMkLst>
            <pc:docMk/>
            <pc:sldMk cId="3285514407" sldId="662"/>
            <ac:picMk id="88" creationId="{61C0934B-0B10-4E57-ADA3-A946CF9D4C82}"/>
          </ac:picMkLst>
        </pc:pic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4" creationId="{F4C4A62B-E886-4C46-8F1E-EA0397067CEC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4" creationId="{ECC0B704-2F06-4555-9297-87C0FE453DD5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5" creationId="{F3FD6DF1-E1DA-4188-9DEE-E7CD67569953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8" creationId="{0D8DF415-A3CE-444C-A782-67EA9BC0E5DA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79" creationId="{A99C4C53-2B6F-481C-8C75-7BACCA41376A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0" creationId="{B22FB613-8285-4574-9713-F3E24E258D3E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3" creationId="{113BEE2D-93C0-4B39-A9B7-442B8E363109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4" creationId="{8EF4D90E-87AD-484D-BE80-363613174E4E}"/>
          </ac:cxnSpMkLst>
        </pc:cxnChg>
        <pc:cxnChg chg="mod">
          <ac:chgData name="Timo Mühlhaus" userId="1b6b3aba618dadac" providerId="LiveId" clId="{BF370442-DD29-4340-BDAA-5ECFF8ED1AAC}" dt="2021-09-08T07:49:00.746" v="3665" actId="478"/>
          <ac:cxnSpMkLst>
            <pc:docMk/>
            <pc:sldMk cId="3285514407" sldId="662"/>
            <ac:cxnSpMk id="85" creationId="{D5C7FEB6-66B2-4D57-B853-DD250EEEFEF0}"/>
          </ac:cxnSpMkLst>
        </pc:cxnChg>
      </pc:sldChg>
      <pc:sldChg chg="modSp mod ord">
        <pc:chgData name="Timo Mühlhaus" userId="1b6b3aba618dadac" providerId="LiveId" clId="{BF370442-DD29-4340-BDAA-5ECFF8ED1AAC}" dt="2021-09-08T09:53:59.326" v="4094"/>
        <pc:sldMkLst>
          <pc:docMk/>
          <pc:sldMk cId="3081304832" sldId="663"/>
        </pc:sldMkLst>
        <pc:spChg chg="mod">
          <ac:chgData name="Timo Mühlhaus" userId="1b6b3aba618dadac" providerId="LiveId" clId="{BF370442-DD29-4340-BDAA-5ECFF8ED1AAC}" dt="2021-09-08T08:20:37.331" v="3988" actId="20577"/>
          <ac:spMkLst>
            <pc:docMk/>
            <pc:sldMk cId="3081304832" sldId="663"/>
            <ac:spMk id="92" creationId="{FA3706B9-8E9E-4C94-A360-F33C5510D9A0}"/>
          </ac:spMkLst>
        </pc:spChg>
      </pc:sldChg>
      <pc:sldChg chg="addSp delSp modSp add mod ord">
        <pc:chgData name="Timo Mühlhaus" userId="1b6b3aba618dadac" providerId="LiveId" clId="{BF370442-DD29-4340-BDAA-5ECFF8ED1AAC}" dt="2021-09-08T06:11:17.179" v="3610" actId="20577"/>
        <pc:sldMkLst>
          <pc:docMk/>
          <pc:sldMk cId="1286114629" sldId="664"/>
        </pc:sldMkLst>
        <pc:spChg chg="mod">
          <ac:chgData name="Timo Mühlhaus" userId="1b6b3aba618dadac" providerId="LiveId" clId="{BF370442-DD29-4340-BDAA-5ECFF8ED1AAC}" dt="2021-09-08T06:11:17.179" v="3610" actId="20577"/>
          <ac:spMkLst>
            <pc:docMk/>
            <pc:sldMk cId="1286114629" sldId="664"/>
            <ac:spMk id="2" creationId="{1A303C70-A081-496A-B037-3A2BB795B42F}"/>
          </ac:spMkLst>
        </pc:spChg>
        <pc:spChg chg="del">
          <ac:chgData name="Timo Mühlhaus" userId="1b6b3aba618dadac" providerId="LiveId" clId="{BF370442-DD29-4340-BDAA-5ECFF8ED1AAC}" dt="2021-09-07T18:10:41.287" v="1325" actId="478"/>
          <ac:spMkLst>
            <pc:docMk/>
            <pc:sldMk cId="1286114629" sldId="664"/>
            <ac:spMk id="4" creationId="{39203509-381E-4ABA-880E-D808EBEC3577}"/>
          </ac:spMkLst>
        </pc:spChg>
        <pc:spChg chg="mod">
          <ac:chgData name="Timo Mühlhaus" userId="1b6b3aba618dadac" providerId="LiveId" clId="{BF370442-DD29-4340-BDAA-5ECFF8ED1AAC}" dt="2021-09-07T18:11:16.809" v="1331" actId="1076"/>
          <ac:spMkLst>
            <pc:docMk/>
            <pc:sldMk cId="1286114629" sldId="664"/>
            <ac:spMk id="9" creationId="{ACF7D0B5-6AB4-4ED6-988E-BDA52621F0A2}"/>
          </ac:spMkLst>
        </pc:spChg>
        <pc:picChg chg="add mod">
          <ac:chgData name="Timo Mühlhaus" userId="1b6b3aba618dadac" providerId="LiveId" clId="{BF370442-DD29-4340-BDAA-5ECFF8ED1AAC}" dt="2021-09-07T18:10:37.931" v="1324" actId="1076"/>
          <ac:picMkLst>
            <pc:docMk/>
            <pc:sldMk cId="1286114629" sldId="664"/>
            <ac:picMk id="5" creationId="{6965D629-01AE-4B08-8CC0-14DE5704B68C}"/>
          </ac:picMkLst>
        </pc:picChg>
        <pc:picChg chg="del">
          <ac:chgData name="Timo Mühlhaus" userId="1b6b3aba618dadac" providerId="LiveId" clId="{BF370442-DD29-4340-BDAA-5ECFF8ED1AAC}" dt="2021-09-07T18:10:31.085" v="1321" actId="478"/>
          <ac:picMkLst>
            <pc:docMk/>
            <pc:sldMk cId="1286114629" sldId="664"/>
            <ac:picMk id="7" creationId="{61A4C890-DA15-4918-8BFE-4C184C137657}"/>
          </ac:picMkLst>
        </pc:picChg>
      </pc:sldChg>
      <pc:sldChg chg="del">
        <pc:chgData name="Timo Mühlhaus" userId="1b6b3aba618dadac" providerId="LiveId" clId="{BF370442-DD29-4340-BDAA-5ECFF8ED1AAC}" dt="2021-09-07T18:06:11.518" v="1295" actId="47"/>
        <pc:sldMkLst>
          <pc:docMk/>
          <pc:sldMk cId="304329694" sldId="667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498920355" sldId="669"/>
        </pc:sldMkLst>
      </pc:sldChg>
      <pc:sldChg chg="delSp modSp mod ord">
        <pc:chgData name="Timo Mühlhaus" userId="1b6b3aba618dadac" providerId="LiveId" clId="{BF370442-DD29-4340-BDAA-5ECFF8ED1AAC}" dt="2021-09-08T08:08:22.521" v="3938"/>
        <pc:sldMkLst>
          <pc:docMk/>
          <pc:sldMk cId="55777107" sldId="671"/>
        </pc:sldMkLst>
        <pc:picChg chg="del">
          <ac:chgData name="Timo Mühlhaus" userId="1b6b3aba618dadac" providerId="LiveId" clId="{BF370442-DD29-4340-BDAA-5ECFF8ED1AAC}" dt="2021-09-07T19:43:20.829" v="1723" actId="478"/>
          <ac:picMkLst>
            <pc:docMk/>
            <pc:sldMk cId="55777107" sldId="671"/>
            <ac:picMk id="3" creationId="{BA8BEDFF-5748-44D1-9157-ED61CD2F8343}"/>
          </ac:picMkLst>
        </pc:picChg>
        <pc:picChg chg="mod">
          <ac:chgData name="Timo Mühlhaus" userId="1b6b3aba618dadac" providerId="LiveId" clId="{BF370442-DD29-4340-BDAA-5ECFF8ED1AAC}" dt="2021-09-07T19:43:25.998" v="1724" actId="1076"/>
          <ac:picMkLst>
            <pc:docMk/>
            <pc:sldMk cId="55777107" sldId="671"/>
            <ac:picMk id="32" creationId="{BB2F2471-9F19-4E2A-BF7F-EF65CCBE13CC}"/>
          </ac:picMkLst>
        </pc:picChg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432104932" sldId="672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509139786" sldId="673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2320164575" sldId="678"/>
        </pc:sldMkLst>
      </pc:sldChg>
      <pc:sldChg chg="addSp delSp modSp del mod ord">
        <pc:chgData name="Timo Mühlhaus" userId="1b6b3aba618dadac" providerId="LiveId" clId="{BF370442-DD29-4340-BDAA-5ECFF8ED1AAC}" dt="2021-09-07T13:04:48.866" v="857" actId="47"/>
        <pc:sldMkLst>
          <pc:docMk/>
          <pc:sldMk cId="4182112724" sldId="679"/>
        </pc:sldMkLst>
        <pc:spChg chg="mod">
          <ac:chgData name="Timo Mühlhaus" userId="1b6b3aba618dadac" providerId="LiveId" clId="{BF370442-DD29-4340-BDAA-5ECFF8ED1AAC}" dt="2021-09-07T13:04:22.919" v="854"/>
          <ac:spMkLst>
            <pc:docMk/>
            <pc:sldMk cId="4182112724" sldId="679"/>
            <ac:spMk id="2" creationId="{925D2962-0C24-42C9-9D32-8D2D842D9A82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5" creationId="{7FC385AC-D7B7-47E1-8170-31432FF28190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8" creationId="{6B2520E6-25E0-42E6-A469-11362F757B2E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9" creationId="{C0EF9246-E792-4BDB-A95E-ABC93F3D991D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0" creationId="{AFA3093D-8939-4838-80B5-4DFAB2314111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1" creationId="{EE316F81-CF77-4511-8C34-6E9247EA111F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3" creationId="{A2C67789-9CE1-4B4B-8A50-E6486B9DC4E9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4" creationId="{2A4F3F51-6049-4F9E-B584-EC9DB205B12B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6" creationId="{B34E7DD1-173E-4E40-982B-4CC0D4DADF6A}"/>
          </ac:spMkLst>
        </pc:spChg>
        <pc:spChg chg="mod">
          <ac:chgData name="Timo Mühlhaus" userId="1b6b3aba618dadac" providerId="LiveId" clId="{BF370442-DD29-4340-BDAA-5ECFF8ED1AAC}" dt="2021-09-07T13:03:55.294" v="852" actId="164"/>
          <ac:spMkLst>
            <pc:docMk/>
            <pc:sldMk cId="4182112724" sldId="679"/>
            <ac:spMk id="17" creationId="{6A62FA19-3BBB-4968-82B2-31037D273D6B}"/>
          </ac:spMkLst>
        </pc:spChg>
        <pc:spChg chg="add del mod">
          <ac:chgData name="Timo Mühlhaus" userId="1b6b3aba618dadac" providerId="LiveId" clId="{BF370442-DD29-4340-BDAA-5ECFF8ED1AAC}" dt="2021-09-07T13:04:29.393" v="856" actId="478"/>
          <ac:spMkLst>
            <pc:docMk/>
            <pc:sldMk cId="4182112724" sldId="679"/>
            <ac:spMk id="18" creationId="{298EDBE1-2C7C-468F-8C11-10DF4E69E8F1}"/>
          </ac:spMkLst>
        </pc:spChg>
        <pc:spChg chg="add del mod">
          <ac:chgData name="Timo Mühlhaus" userId="1b6b3aba618dadac" providerId="LiveId" clId="{BF370442-DD29-4340-BDAA-5ECFF8ED1AAC}" dt="2021-09-07T13:04:27.244" v="855" actId="478"/>
          <ac:spMkLst>
            <pc:docMk/>
            <pc:sldMk cId="4182112724" sldId="679"/>
            <ac:spMk id="157" creationId="{94E7552E-A317-4924-B2EA-137ADCE69635}"/>
          </ac:spMkLst>
        </pc:spChg>
        <pc:grpChg chg="add 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" creationId="{B974324C-C98F-40BA-AB6C-E0F017A782C8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6" creationId="{5938AE0D-239E-4B8A-9649-B291DCEDC0DE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7" creationId="{62094E52-AB82-4C6D-8AD3-A62B04569C5A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12" creationId="{13313584-346B-4BCF-BE3A-E13EE1986334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15" creationId="{E9715317-4E4C-459D-AC10-EAC69A14F642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25" creationId="{C8C0A150-A9C6-427D-BD3A-8DADF8041B1B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2" creationId="{45ACC534-9644-421B-B1F7-16F0BF85F0D7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4" creationId="{0A501063-EC41-4B6E-8D31-8997154EECAD}"/>
          </ac:grpSpMkLst>
        </pc:grpChg>
        <pc:grpChg chg="mod">
          <ac:chgData name="Timo Mühlhaus" userId="1b6b3aba618dadac" providerId="LiveId" clId="{BF370442-DD29-4340-BDAA-5ECFF8ED1AAC}" dt="2021-09-07T13:03:55.294" v="852" actId="164"/>
          <ac:grpSpMkLst>
            <pc:docMk/>
            <pc:sldMk cId="4182112724" sldId="679"/>
            <ac:grpSpMk id="35" creationId="{648AD82A-F0A8-4283-BEF8-5A963AC51506}"/>
          </ac:grpSpMkLst>
        </pc:grpChg>
        <pc:picChg chg="mod">
          <ac:chgData name="Timo Mühlhaus" userId="1b6b3aba618dadac" providerId="LiveId" clId="{BF370442-DD29-4340-BDAA-5ECFF8ED1AAC}" dt="2021-09-07T13:03:55.294" v="852" actId="164"/>
          <ac:picMkLst>
            <pc:docMk/>
            <pc:sldMk cId="4182112724" sldId="679"/>
            <ac:picMk id="36" creationId="{5C19D0FE-433A-471E-891A-9497766334FD}"/>
          </ac:picMkLst>
        </pc:picChg>
      </pc:sldChg>
      <pc:sldChg chg="ord">
        <pc:chgData name="Timo Mühlhaus" userId="1b6b3aba618dadac" providerId="LiveId" clId="{BF370442-DD29-4340-BDAA-5ECFF8ED1AAC}" dt="2021-09-07T07:14:38.437" v="16"/>
        <pc:sldMkLst>
          <pc:docMk/>
          <pc:sldMk cId="3636857298" sldId="680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34651234" sldId="681"/>
        </pc:sldMkLst>
      </pc:sldChg>
      <pc:sldChg chg="del">
        <pc:chgData name="Timo Mühlhaus" userId="1b6b3aba618dadac" providerId="LiveId" clId="{BF370442-DD29-4340-BDAA-5ECFF8ED1AAC}" dt="2021-09-07T18:05:09.142" v="1294" actId="47"/>
        <pc:sldMkLst>
          <pc:docMk/>
          <pc:sldMk cId="1562415529" sldId="682"/>
        </pc:sldMkLst>
      </pc:sldChg>
      <pc:sldChg chg="addSp delSp modSp del mod">
        <pc:chgData name="Timo Mühlhaus" userId="1b6b3aba618dadac" providerId="LiveId" clId="{BF370442-DD29-4340-BDAA-5ECFF8ED1AAC}" dt="2021-09-08T05:15:25.122" v="2469" actId="47"/>
        <pc:sldMkLst>
          <pc:docMk/>
          <pc:sldMk cId="3471684598" sldId="683"/>
        </pc:sldMkLst>
        <pc:spChg chg="mod">
          <ac:chgData name="Timo Mühlhaus" userId="1b6b3aba618dadac" providerId="LiveId" clId="{BF370442-DD29-4340-BDAA-5ECFF8ED1AAC}" dt="2021-09-07T10:05:31.112" v="267" actId="20577"/>
          <ac:spMkLst>
            <pc:docMk/>
            <pc:sldMk cId="3471684598" sldId="683"/>
            <ac:spMk id="2" creationId="{630A211B-9340-4F5C-BB86-8E2B508613B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" creationId="{CA0D6431-63CE-4886-BCEB-15EA9A375613}"/>
          </ac:spMkLst>
        </pc:spChg>
        <pc:spChg chg="mod">
          <ac:chgData name="Timo Mühlhaus" userId="1b6b3aba618dadac" providerId="LiveId" clId="{BF370442-DD29-4340-BDAA-5ECFF8ED1AAC}" dt="2021-09-07T10:07:57.731" v="321" actId="1076"/>
          <ac:spMkLst>
            <pc:docMk/>
            <pc:sldMk cId="3471684598" sldId="683"/>
            <ac:spMk id="14" creationId="{365999B3-131B-4DB2-81C8-AAF9A95F8D1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6" creationId="{226BC018-AFB1-403E-BFDC-8B0A516A341F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22" creationId="{2920853F-23C7-4406-AD41-EBA98B946907}"/>
          </ac:spMkLst>
        </pc:spChg>
        <pc:spChg chg="mod">
          <ac:chgData name="Timo Mühlhaus" userId="1b6b3aba618dadac" providerId="LiveId" clId="{BF370442-DD29-4340-BDAA-5ECFF8ED1AAC}" dt="2021-09-07T10:07:52.040" v="319" actId="1076"/>
          <ac:spMkLst>
            <pc:docMk/>
            <pc:sldMk cId="3471684598" sldId="683"/>
            <ac:spMk id="24" creationId="{FC8C9B3C-E50B-4C9B-B8B7-45609A75F81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57" creationId="{965DAE3A-1EF1-440E-A51A-FCBFB288BC90}"/>
          </ac:spMkLst>
        </pc:spChg>
        <pc:spChg chg="add mod">
          <ac:chgData name="Timo Mühlhaus" userId="1b6b3aba618dadac" providerId="LiveId" clId="{BF370442-DD29-4340-BDAA-5ECFF8ED1AAC}" dt="2021-09-07T10:09:43.180" v="388" actId="14100"/>
          <ac:spMkLst>
            <pc:docMk/>
            <pc:sldMk cId="3471684598" sldId="683"/>
            <ac:spMk id="58" creationId="{EF17BA1B-F013-44B6-9746-8B9F1061F7C1}"/>
          </ac:spMkLst>
        </pc:spChg>
        <pc:spChg chg="add del mod">
          <ac:chgData name="Timo Mühlhaus" userId="1b6b3aba618dadac" providerId="LiveId" clId="{BF370442-DD29-4340-BDAA-5ECFF8ED1AAC}" dt="2021-09-07T20:13:06.471" v="2004" actId="478"/>
          <ac:spMkLst>
            <pc:docMk/>
            <pc:sldMk cId="3471684598" sldId="683"/>
            <ac:spMk id="59" creationId="{49EB3539-0A84-4C64-8E03-579574A404DB}"/>
          </ac:spMkLst>
        </pc:spChg>
        <pc:spChg chg="add mod">
          <ac:chgData name="Timo Mühlhaus" userId="1b6b3aba618dadac" providerId="LiveId" clId="{BF370442-DD29-4340-BDAA-5ECFF8ED1AAC}" dt="2021-09-07T20:13:12.994" v="2007" actId="14100"/>
          <ac:spMkLst>
            <pc:docMk/>
            <pc:sldMk cId="3471684598" sldId="683"/>
            <ac:spMk id="60" creationId="{25316A71-E14D-4817-A33F-9746CD2E5E01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66" creationId="{6AFAD7F0-0EF9-45B5-A47C-3A8BFBF0B9B2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1" creationId="{03D6F518-CBF2-4F2E-B570-8BC52C11153B}"/>
          </ac:spMkLst>
        </pc:spChg>
        <pc:spChg chg="mod">
          <ac:chgData name="Timo Mühlhaus" userId="1b6b3aba618dadac" providerId="LiveId" clId="{BF370442-DD29-4340-BDAA-5ECFF8ED1AAC}" dt="2021-09-07T10:07:54.697" v="320" actId="1076"/>
          <ac:spMkLst>
            <pc:docMk/>
            <pc:sldMk cId="3471684598" sldId="683"/>
            <ac:spMk id="72" creationId="{CBC84DE1-4197-4AB8-8030-12CED8DD7D31}"/>
          </ac:spMkLst>
        </pc:spChg>
        <pc:spChg chg="mod">
          <ac:chgData name="Timo Mühlhaus" userId="1b6b3aba618dadac" providerId="LiveId" clId="{BF370442-DD29-4340-BDAA-5ECFF8ED1AAC}" dt="2021-09-07T10:08:00.886" v="322" actId="1076"/>
          <ac:spMkLst>
            <pc:docMk/>
            <pc:sldMk cId="3471684598" sldId="683"/>
            <ac:spMk id="73" creationId="{19A30FF3-8D16-4998-A5C5-B0E5D71EED58}"/>
          </ac:spMkLst>
        </pc:spChg>
        <pc:spChg chg="mod topLvl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74" creationId="{4FFFF703-C710-4271-9FF0-E664E0418AA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6" creationId="{1FE61AB6-869F-4EFD-9893-35B502D48AEC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7" creationId="{C7AF5B95-69C4-4C82-81E4-DF46D1410CA0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78" creationId="{40C36184-47BD-40F7-A314-409BE712D37C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1" creationId="{14F42A49-C2FB-491F-AE90-906DC9264BBE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2" creationId="{448142F7-1DBC-42F6-AB33-1E1F4D72A347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6" creationId="{7328164B-F957-4518-B68D-C4C3C5DCFB37}"/>
          </ac:spMkLst>
        </pc:spChg>
        <pc:spChg chg="mod">
          <ac:chgData name="Timo Mühlhaus" userId="1b6b3aba618dadac" providerId="LiveId" clId="{BF370442-DD29-4340-BDAA-5ECFF8ED1AAC}" dt="2021-09-08T05:08:44.334" v="2325" actId="165"/>
          <ac:spMkLst>
            <pc:docMk/>
            <pc:sldMk cId="3471684598" sldId="683"/>
            <ac:spMk id="87" creationId="{3A0A727E-4704-45E2-91E3-3D913A06056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0" creationId="{393A86E4-A857-42B7-B269-651873C50674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1" creationId="{A08EA9DC-D7D8-445E-9266-F4CC8BBEE3ED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3" creationId="{91DDD047-35FF-48FC-8BCB-9115D2173B18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4" creationId="{BA01945E-53AB-4A1B-8B8D-A708DD43C43A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5" creationId="{0B690E09-E1FF-4809-A68B-3543264275F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6" creationId="{EA554125-1FB2-434A-AE0C-F53BE05B01A9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8" creationId="{22B1B65E-DEE0-4759-82D6-ABEC33EE49C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99" creationId="{E6C711E7-4255-4FF2-9942-B3E7D605F241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00" creationId="{0909AF77-AE6E-4E95-AB80-F7A1B6A95E05}"/>
          </ac:spMkLst>
        </pc:spChg>
        <pc:spChg chg="mod">
          <ac:chgData name="Timo Mühlhaus" userId="1b6b3aba618dadac" providerId="LiveId" clId="{BF370442-DD29-4340-BDAA-5ECFF8ED1AAC}" dt="2021-09-08T04:59:13.882" v="2147" actId="165"/>
          <ac:spMkLst>
            <pc:docMk/>
            <pc:sldMk cId="3471684598" sldId="683"/>
            <ac:spMk id="101" creationId="{92D2F7AD-C0CE-4EFF-AEAB-EF7C5AAE4A60}"/>
          </ac:spMkLst>
        </pc:spChg>
        <pc:grpChg chg="add del mod topLvl">
          <ac:chgData name="Timo Mühlhaus" userId="1b6b3aba618dadac" providerId="LiveId" clId="{BF370442-DD29-4340-BDAA-5ECFF8ED1AAC}" dt="2021-09-08T05:08:44.334" v="2325" actId="165"/>
          <ac:grpSpMkLst>
            <pc:docMk/>
            <pc:sldMk cId="3471684598" sldId="683"/>
            <ac:grpSpMk id="3" creationId="{4F8F7513-F141-4B03-86C5-A498035B8576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4" creationId="{3C07B064-58AF-434C-8FD9-8138A2A9BA30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5" creationId="{B8D30E87-5D6A-45ED-9991-C9D5FBB353F0}"/>
          </ac:grpSpMkLst>
        </pc:grpChg>
        <pc:grpChg chg="add mod or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" creationId="{9ABDCB75-8CC5-423D-B8E1-D545489D2759}"/>
          </ac:grpSpMkLst>
        </pc:grpChg>
        <pc:grpChg chg="add mod or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7" creationId="{9F19193E-9525-45CF-8B45-279B5C918C6B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8" creationId="{90E715D0-7D2F-44BC-AF96-BECBF135F5B7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0" creationId="{EFD3BD9D-260A-41DE-8F63-9C9259B10235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5" creationId="{A7316A0C-F80E-42F8-9EA4-CD32800B3E21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7" creationId="{F328FB21-FD64-4971-A6AF-7DB0B834C097}"/>
          </ac:grpSpMkLst>
        </pc:grpChg>
        <pc:grpChg chg="add mod topLvl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9" creationId="{FE8FA939-2CB1-4C8E-AAA0-AC8CFE52F870}"/>
          </ac:grpSpMkLst>
        </pc:grpChg>
        <pc:grpChg chg="add del mod or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21" creationId="{7627489D-D20A-45C5-A48D-C5A9175A4289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5" creationId="{D0EA2681-9321-4D85-8401-3ADB3710D434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67" creationId="{6021A336-003B-4F78-80A1-C04AA8165AC6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75" creationId="{C0952F1D-CACD-4CC8-AB80-80AAA8A81C02}"/>
          </ac:grpSpMkLst>
        </pc:grpChg>
        <pc:grpChg chg="mod topLvl">
          <ac:chgData name="Timo Mühlhaus" userId="1b6b3aba618dadac" providerId="LiveId" clId="{BF370442-DD29-4340-BDAA-5ECFF8ED1AAC}" dt="2021-09-08T05:08:44.334" v="2325" actId="165"/>
          <ac:grpSpMkLst>
            <pc:docMk/>
            <pc:sldMk cId="3471684598" sldId="683"/>
            <ac:grpSpMk id="88" creationId="{284FA1D3-9B58-4ADD-ACAF-E38CBA95E7BA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92" creationId="{D3183D15-DDDB-4A65-8BE6-0685E376F05D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97" creationId="{F24E109E-FF8A-4F95-96AA-119F3C93D9D4}"/>
          </ac:grpSpMkLst>
        </pc:grpChg>
        <pc:grpChg chg="mod">
          <ac:chgData name="Timo Mühlhaus" userId="1b6b3aba618dadac" providerId="LiveId" clId="{BF370442-DD29-4340-BDAA-5ECFF8ED1AAC}" dt="2021-09-08T04:59:13.882" v="2147" actId="165"/>
          <ac:grpSpMkLst>
            <pc:docMk/>
            <pc:sldMk cId="3471684598" sldId="683"/>
            <ac:grpSpMk id="102" creationId="{384FAC46-B9EE-4702-88E4-188818905EAD}"/>
          </ac:grpSpMkLst>
        </pc:grp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1" creationId="{A665C31F-0EC2-49F3-B9BE-05E72E28DF84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2" creationId="{336A1611-9603-4D05-A7A5-DB53B57CC875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3" creationId="{74B4DD41-7AA6-4CF3-869B-AE4E68245066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18" creationId="{BB4C1E93-2FCE-4B9F-9F8E-02611968F12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20" creationId="{DB3F2FF6-E8B9-4A9D-935E-7925ABC8A2FF}"/>
          </ac:picMkLst>
        </pc:picChg>
        <pc:picChg chg="del">
          <ac:chgData name="Timo Mühlhaus" userId="1b6b3aba618dadac" providerId="LiveId" clId="{BF370442-DD29-4340-BDAA-5ECFF8ED1AAC}" dt="2021-09-07T09:56:17.679" v="135" actId="478"/>
          <ac:picMkLst>
            <pc:docMk/>
            <pc:sldMk cId="3471684598" sldId="683"/>
            <ac:picMk id="50" creationId="{CCE4BED2-3410-442D-AF57-E9E44CFD7A5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68" creationId="{ED3F521D-AE5D-4DB1-870E-CDBBDB3EAD2D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69" creationId="{6B335DA2-8817-4098-B5E4-4D9ED112231A}"/>
          </ac:picMkLst>
        </pc:picChg>
        <pc:picChg chg="mod">
          <ac:chgData name="Timo Mühlhaus" userId="1b6b3aba618dadac" providerId="LiveId" clId="{BF370442-DD29-4340-BDAA-5ECFF8ED1AAC}" dt="2021-09-08T04:59:13.882" v="2147" actId="165"/>
          <ac:picMkLst>
            <pc:docMk/>
            <pc:sldMk cId="3471684598" sldId="683"/>
            <ac:picMk id="70" creationId="{9300B08D-93FA-4DAE-B5FE-F26E4C8D8FDA}"/>
          </ac:picMkLst>
        </pc:picChg>
      </pc:sldChg>
      <pc:sldChg chg="modSp del mod">
        <pc:chgData name="Timo Mühlhaus" userId="1b6b3aba618dadac" providerId="LiveId" clId="{BF370442-DD29-4340-BDAA-5ECFF8ED1AAC}" dt="2021-09-07T18:06:11.518" v="1295" actId="47"/>
        <pc:sldMkLst>
          <pc:docMk/>
          <pc:sldMk cId="1416090604" sldId="684"/>
        </pc:sldMkLst>
        <pc:picChg chg="mod">
          <ac:chgData name="Timo Mühlhaus" userId="1b6b3aba618dadac" providerId="LiveId" clId="{BF370442-DD29-4340-BDAA-5ECFF8ED1AAC}" dt="2021-09-07T09:50:04.492" v="39" actId="1076"/>
          <ac:picMkLst>
            <pc:docMk/>
            <pc:sldMk cId="1416090604" sldId="684"/>
            <ac:picMk id="77" creationId="{1FCD23D0-B273-48C5-81F0-EC88A57170A6}"/>
          </ac:picMkLst>
        </pc:picChg>
      </pc:sldChg>
      <pc:sldChg chg="del">
        <pc:chgData name="Timo Mühlhaus" userId="1b6b3aba618dadac" providerId="LiveId" clId="{BF370442-DD29-4340-BDAA-5ECFF8ED1AAC}" dt="2021-09-08T06:12:35.129" v="3623" actId="47"/>
        <pc:sldMkLst>
          <pc:docMk/>
          <pc:sldMk cId="3856957654" sldId="685"/>
        </pc:sldMkLst>
      </pc:sldChg>
      <pc:sldChg chg="addSp delSp modSp mod ord">
        <pc:chgData name="Timo Mühlhaus" userId="1b6b3aba618dadac" providerId="LiveId" clId="{BF370442-DD29-4340-BDAA-5ECFF8ED1AAC}" dt="2021-09-07T20:17:56.872" v="2117" actId="1076"/>
        <pc:sldMkLst>
          <pc:docMk/>
          <pc:sldMk cId="2136684845" sldId="686"/>
        </pc:sldMkLst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6" creationId="{1CF2F0E2-1769-4AF2-AA6B-7A88E9C0D3BF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7" creationId="{0A9378FE-190D-40F4-B278-370E4838758E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8" creationId="{934D639A-1D18-46B0-A24F-F58D1DF87A24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0" creationId="{76B431DE-0316-4898-8D21-EDB77306AFEF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1" creationId="{4DB87F37-9C7B-4467-9FBE-CC8FE1A9C6AA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2" creationId="{E20601B2-3EFB-4109-9876-E0C877F61B45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4" creationId="{B9875258-FEBE-4E6E-96CE-AD47F4AF164B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5" creationId="{F5FAF20C-790B-43B1-904D-799EA4DE8742}"/>
          </ac:spMkLst>
        </pc:spChg>
        <pc:spChg chg="mod">
          <ac:chgData name="Timo Mühlhaus" userId="1b6b3aba618dadac" providerId="LiveId" clId="{BF370442-DD29-4340-BDAA-5ECFF8ED1AAC}" dt="2021-09-07T20:17:56.872" v="2117" actId="1076"/>
          <ac:spMkLst>
            <pc:docMk/>
            <pc:sldMk cId="2136684845" sldId="686"/>
            <ac:spMk id="16" creationId="{A1DA6776-9FA4-4915-85B7-EBF0BE1738B6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7" creationId="{3B683A66-CA07-48BE-A53A-309C1FC4ABF0}"/>
          </ac:spMkLst>
        </pc:spChg>
        <pc:spChg chg="mod">
          <ac:chgData name="Timo Mühlhaus" userId="1b6b3aba618dadac" providerId="LiveId" clId="{BF370442-DD29-4340-BDAA-5ECFF8ED1AAC}" dt="2021-09-07T20:16:43.535" v="2069"/>
          <ac:spMkLst>
            <pc:docMk/>
            <pc:sldMk cId="2136684845" sldId="686"/>
            <ac:spMk id="18" creationId="{2D92C1EB-7827-47C1-9A28-D273F4556A45}"/>
          </ac:spMkLst>
        </pc:spChg>
        <pc:spChg chg="del mod">
          <ac:chgData name="Timo Mühlhaus" userId="1b6b3aba618dadac" providerId="LiveId" clId="{BF370442-DD29-4340-BDAA-5ECFF8ED1AAC}" dt="2021-09-07T18:00:51.862" v="1285" actId="478"/>
          <ac:spMkLst>
            <pc:docMk/>
            <pc:sldMk cId="2136684845" sldId="686"/>
            <ac:spMk id="20" creationId="{203E40F7-3858-45DB-86FB-B448A9DACDF9}"/>
          </ac:spMkLst>
        </pc:spChg>
        <pc:spChg chg="add del mod">
          <ac:chgData name="Timo Mühlhaus" userId="1b6b3aba618dadac" providerId="LiveId" clId="{BF370442-DD29-4340-BDAA-5ECFF8ED1AAC}" dt="2021-09-07T09:53:58.684" v="83" actId="478"/>
          <ac:spMkLst>
            <pc:docMk/>
            <pc:sldMk cId="2136684845" sldId="686"/>
            <ac:spMk id="21" creationId="{517AB375-81B7-4604-9066-4458BC1D2869}"/>
          </ac:spMkLst>
        </pc:spChg>
        <pc:spChg chg="add mod">
          <ac:chgData name="Timo Mühlhaus" userId="1b6b3aba618dadac" providerId="LiveId" clId="{BF370442-DD29-4340-BDAA-5ECFF8ED1AAC}" dt="2021-09-07T18:00:52.393" v="1286"/>
          <ac:spMkLst>
            <pc:docMk/>
            <pc:sldMk cId="2136684845" sldId="686"/>
            <ac:spMk id="21" creationId="{672ABB40-B7E4-480A-9771-FB914CDDAD52}"/>
          </ac:spMkLst>
        </pc:spChg>
        <pc:spChg chg="add mod">
          <ac:chgData name="Timo Mühlhaus" userId="1b6b3aba618dadac" providerId="LiveId" clId="{BF370442-DD29-4340-BDAA-5ECFF8ED1AAC}" dt="2021-09-07T10:12:19.234" v="474" actId="14100"/>
          <ac:spMkLst>
            <pc:docMk/>
            <pc:sldMk cId="2136684845" sldId="686"/>
            <ac:spMk id="22" creationId="{B166C12F-67C8-48CE-B7BF-15CC54D95730}"/>
          </ac:spMkLst>
        </pc:spChg>
        <pc:spChg chg="add mod">
          <ac:chgData name="Timo Mühlhaus" userId="1b6b3aba618dadac" providerId="LiveId" clId="{BF370442-DD29-4340-BDAA-5ECFF8ED1AAC}" dt="2021-09-07T20:16:40.778" v="2068"/>
          <ac:spMkLst>
            <pc:docMk/>
            <pc:sldMk cId="2136684845" sldId="686"/>
            <ac:spMk id="23" creationId="{720D6DB4-8046-4B52-AD54-834171218761}"/>
          </ac:spMkLst>
        </pc:spChg>
        <pc:spChg chg="add mod">
          <ac:chgData name="Timo Mühlhaus" userId="1b6b3aba618dadac" providerId="LiveId" clId="{BF370442-DD29-4340-BDAA-5ECFF8ED1AAC}" dt="2021-09-07T20:16:40.778" v="2068"/>
          <ac:spMkLst>
            <pc:docMk/>
            <pc:sldMk cId="2136684845" sldId="686"/>
            <ac:spMk id="24" creationId="{3AF77BDD-8517-429D-AD43-5FE0E0B5E948}"/>
          </ac:spMkLst>
        </pc:spChg>
        <pc:spChg chg="add mod">
          <ac:chgData name="Timo Mühlhaus" userId="1b6b3aba618dadac" providerId="LiveId" clId="{BF370442-DD29-4340-BDAA-5ECFF8ED1AAC}" dt="2021-09-07T20:17:35.269" v="2104" actId="20577"/>
          <ac:spMkLst>
            <pc:docMk/>
            <pc:sldMk cId="2136684845" sldId="686"/>
            <ac:spMk id="25" creationId="{5191AA34-1A5F-43A1-BAEE-D4363F85760B}"/>
          </ac:spMkLst>
        </pc:spChg>
        <pc:spChg chg="add mod">
          <ac:chgData name="Timo Mühlhaus" userId="1b6b3aba618dadac" providerId="LiveId" clId="{BF370442-DD29-4340-BDAA-5ECFF8ED1AAC}" dt="2021-09-07T20:16:48.342" v="2070" actId="1076"/>
          <ac:spMkLst>
            <pc:docMk/>
            <pc:sldMk cId="2136684845" sldId="686"/>
            <ac:spMk id="26" creationId="{A3945BA3-F860-47CE-9DB7-2EB1FDD8A48E}"/>
          </ac:spMkLst>
        </pc:spChg>
        <pc:spChg chg="add mod">
          <ac:chgData name="Timo Mühlhaus" userId="1b6b3aba618dadac" providerId="LiveId" clId="{BF370442-DD29-4340-BDAA-5ECFF8ED1AAC}" dt="2021-09-07T20:16:48.342" v="2070" actId="1076"/>
          <ac:spMkLst>
            <pc:docMk/>
            <pc:sldMk cId="2136684845" sldId="686"/>
            <ac:spMk id="27" creationId="{57E28176-BE99-423E-8831-1640804475B5}"/>
          </ac:spMkLst>
        </pc:s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5" creationId="{9B6AA795-6127-43BB-91AA-4A3AB342B07B}"/>
          </ac:grpSpMkLst>
        </pc:gr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9" creationId="{7D36F92F-C97E-4F37-A182-B6CF2426AE32}"/>
          </ac:grpSpMkLst>
        </pc:grpChg>
        <pc:grpChg chg="mod or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13" creationId="{8D6B5FD9-396A-40D3-B172-4D91E360CC38}"/>
          </ac:grpSpMkLst>
        </pc:grpChg>
        <pc:grpChg chg="add mod">
          <ac:chgData name="Timo Mühlhaus" userId="1b6b3aba618dadac" providerId="LiveId" clId="{BF370442-DD29-4340-BDAA-5ECFF8ED1AAC}" dt="2021-09-07T20:16:43.535" v="2069"/>
          <ac:grpSpMkLst>
            <pc:docMk/>
            <pc:sldMk cId="2136684845" sldId="686"/>
            <ac:grpSpMk id="19" creationId="{CBACF534-D033-4CB5-8299-93E79543A80E}"/>
          </ac:grpSpMkLst>
        </pc:grpChg>
        <pc:picChg chg="add mod ord">
          <ac:chgData name="Timo Mühlhaus" userId="1b6b3aba618dadac" providerId="LiveId" clId="{BF370442-DD29-4340-BDAA-5ECFF8ED1AAC}" dt="2021-09-07T20:16:43.535" v="2069"/>
          <ac:picMkLst>
            <pc:docMk/>
            <pc:sldMk cId="2136684845" sldId="686"/>
            <ac:picMk id="3" creationId="{94B58E11-9A18-416B-9522-1293532EA4F4}"/>
          </ac:picMkLst>
        </pc:picChg>
        <pc:picChg chg="add del mod">
          <ac:chgData name="Timo Mühlhaus" userId="1b6b3aba618dadac" providerId="LiveId" clId="{BF370442-DD29-4340-BDAA-5ECFF8ED1AAC}" dt="2021-09-07T10:12:43.942" v="479" actId="478"/>
          <ac:picMkLst>
            <pc:docMk/>
            <pc:sldMk cId="2136684845" sldId="686"/>
            <ac:picMk id="4" creationId="{E9EA2A5A-94EF-4525-B5F1-36218311BCF2}"/>
          </ac:picMkLst>
        </pc:picChg>
      </pc:sldChg>
      <pc:sldChg chg="del">
        <pc:chgData name="Timo Mühlhaus" userId="1b6b3aba618dadac" providerId="LiveId" clId="{BF370442-DD29-4340-BDAA-5ECFF8ED1AAC}" dt="2021-09-08T06:12:01.029" v="3622" actId="47"/>
        <pc:sldMkLst>
          <pc:docMk/>
          <pc:sldMk cId="1466393161" sldId="687"/>
        </pc:sldMkLst>
      </pc:sldChg>
      <pc:sldChg chg="addSp delSp modSp del mod">
        <pc:chgData name="Timo Mühlhaus" userId="1b6b3aba618dadac" providerId="LiveId" clId="{BF370442-DD29-4340-BDAA-5ECFF8ED1AAC}" dt="2021-09-07T12:29:20.771" v="670" actId="47"/>
        <pc:sldMkLst>
          <pc:docMk/>
          <pc:sldMk cId="2766665748" sldId="688"/>
        </pc:sldMkLst>
        <pc:spChg chg="del">
          <ac:chgData name="Timo Mühlhaus" userId="1b6b3aba618dadac" providerId="LiveId" clId="{BF370442-DD29-4340-BDAA-5ECFF8ED1AAC}" dt="2021-09-07T10:30:33.360" v="512" actId="478"/>
          <ac:spMkLst>
            <pc:docMk/>
            <pc:sldMk cId="2766665748" sldId="688"/>
            <ac:spMk id="3" creationId="{1032B8E9-ED0F-4193-95F6-B072F3BF5B6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" creationId="{B6B859B6-7371-4BCC-98ED-164514E4E16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" creationId="{5804E076-C8C5-49B8-9196-1AB375DF0B2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4" creationId="{A40105DB-5110-4CBC-9311-C0B68AF812C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7" creationId="{4C169F71-F878-458D-AB1D-A6A4904A5AF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9" creationId="{8B7FD77A-FCE2-4972-AAE8-E7C02E60CF7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20" creationId="{391A5627-F0BD-425D-BBA0-BBCC672A735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29" creationId="{27BFF4E4-6541-4579-8244-4FE75F84A13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37" creationId="{21BDF320-6938-403C-B40B-EF18A8550CB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38" creationId="{3350AD1A-5C05-4722-897D-696F856F045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3" creationId="{65383AE3-1969-47D6-9E02-A06C9DD4C26C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5" creationId="{B854F64D-E278-467B-BE60-51EE0F1CEF0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6" creationId="{1A85CAD6-8A1A-42E0-888C-4365DC5CDA1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7" creationId="{78E7AEF4-4EBC-417C-8128-C0160EC39B0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8" creationId="{A032A78F-E35A-4712-BA2D-083BA8E2863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49" creationId="{7037A8D9-B904-4FCC-A8EE-57477CDA8A6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0" creationId="{906DF67A-7499-437B-99DD-34F5A18140B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1" creationId="{36DC99B6-80CF-49AE-9158-6907DAA83A1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2" creationId="{14FE8F4C-AC4C-4957-ABBE-90006DE6B954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3" creationId="{9151290D-1F2A-4863-8DC7-51ABE7D8093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4" creationId="{1373DE24-8CA9-49AA-9942-530A0649570B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5" creationId="{F179DF97-3899-4ABE-AA65-772DBFABBAF2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6" creationId="{C670DFFB-3B4A-4D7C-9362-C98432A06A02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57" creationId="{905A29FD-A452-475B-AB93-BF9D4F280D86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6" creationId="{2EAEADD7-388D-426A-83AD-B56C8FB484AA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7" creationId="{C1280439-0A21-42DF-B424-C9DDE1AE9F51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8" creationId="{37E64C61-3C2E-40DE-BD42-9A8C41DCE33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69" creationId="{33E3257C-9A35-4131-B8F3-9DBAF7327A3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0" creationId="{7CA6BBAE-B36B-4E94-9951-F44DB7DFCA9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1" creationId="{B1545B79-33B2-4B54-B160-70D01157B3F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2" creationId="{274E8762-1FA6-404D-B32C-37C401924E89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73" creationId="{2BEAB39C-3F98-46E8-85CE-96364DA0F1A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2" creationId="{A4FE4037-E953-40AA-ACA5-5CA03FA74A5A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3" creationId="{01AA66BC-5F81-4C52-BF5B-E018A381794D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84" creationId="{8AFC032A-1E01-4B33-B7BD-09C254CA5F7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0" creationId="{D526B49B-7067-42C3-8029-0EF10D7D421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3" creationId="{4CA4DF9A-AB89-4751-B9E2-D071069979E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96" creationId="{C5FAA677-EC82-4A11-9E10-2EBF72DC0C30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0" creationId="{E1106406-9017-4E20-A106-E7E6399C4425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3" creationId="{8ED8ADC1-971B-4B67-9D6E-E63FC83A1A7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4" creationId="{5815DB39-6705-4066-9F03-A7FDED97F4BC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08" creationId="{02632AEA-9047-4023-9555-E792E28937C3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19" creationId="{57FA837D-338B-4FE6-A821-550B11214F1E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0" creationId="{E2C8E299-36D6-44EF-9FCF-962E062D7D38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3" creationId="{6CDBAFBD-5F8B-41A4-81E4-542A66BE347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4" creationId="{191EE4D6-CDE6-47B2-8C03-23CDD86AECBF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7" creationId="{0388F29F-967B-4960-811F-87F4CF4875C6}"/>
          </ac:spMkLst>
        </pc:spChg>
        <pc:spChg chg="mod">
          <ac:chgData name="Timo Mühlhaus" userId="1b6b3aba618dadac" providerId="LiveId" clId="{BF370442-DD29-4340-BDAA-5ECFF8ED1AAC}" dt="2021-09-07T10:30:53.488" v="515"/>
          <ac:spMkLst>
            <pc:docMk/>
            <pc:sldMk cId="2766665748" sldId="688"/>
            <ac:spMk id="128" creationId="{476F0FBB-4ABF-4854-8C47-F62577DE48C1}"/>
          </ac:spMkLst>
        </pc:spChg>
        <pc:grpChg chg="add del mod">
          <ac:chgData name="Timo Mühlhaus" userId="1b6b3aba618dadac" providerId="LiveId" clId="{BF370442-DD29-4340-BDAA-5ECFF8ED1AAC}" dt="2021-09-07T10:30:56.290" v="516" actId="478"/>
          <ac:grpSpMkLst>
            <pc:docMk/>
            <pc:sldMk cId="2766665748" sldId="688"/>
            <ac:grpSpMk id="5" creationId="{0FC1A8B6-AA3A-4B52-B74C-B3C67A075211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" creationId="{68868BEB-AD20-413A-B72E-29913A9737B5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1" creationId="{1136AA45-18A1-44DA-85AC-72C03D3B2BDD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5" creationId="{A620B810-BE98-4568-9BF7-CA6AFD40FCF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6" creationId="{F230E866-FC62-4029-AC47-A785A02C8E9E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1" creationId="{E24DA71A-5ABA-461F-ADE2-E3BC85E3236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2" creationId="{00621961-F7AA-4C63-8AD5-F0314E63D139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23" creationId="{316817BC-CAF6-4340-9C56-999A4B74D47E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1" creationId="{FF4D9EFF-7BE4-4337-89B3-9544E15E67C6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2" creationId="{50CBA88C-D494-462F-AF30-212F897690E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5" creationId="{406A3E87-DAFD-4B98-AE25-82C6A5880B2F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6" creationId="{EA13805D-9B09-4929-9ABB-6175FC2B8F9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39" creationId="{85DB42AF-5EC3-486A-A889-2D997976B53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41" creationId="{324C7F0F-2218-42AE-A3D4-80625967B84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42" creationId="{74ABA5F8-F2DA-46AB-8776-5FEEA537E7E7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6" creationId="{C3190CB7-3B5C-41F3-AD0E-8F31A8DE11E1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7" creationId="{B5AA34DE-C41C-499A-995E-F295039795A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8" creationId="{6105B7CA-53B8-44D7-B256-F671E0029B78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89" creationId="{A7E5E234-266C-4B79-8746-8E9E6EF3D9BA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99" creationId="{91516A98-24FA-4F40-B3BE-279C5894ADD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1" creationId="{92F3C098-E0A6-4A09-B1B2-3ADEA5ED1AB5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2" creationId="{F3A11C02-B528-495F-A09E-C27F47AEABC2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6" creationId="{A1BA4B3D-E08A-4645-9653-E96BE47BFF29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07" creationId="{4B2248C0-9DE6-41D7-93D5-F18096FD3BFB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18" creationId="{11888D87-B045-4D62-86A5-76B636AEC6FC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22" creationId="{FA568C77-CF93-4B00-8AE7-F80137FAAF17}"/>
          </ac:grpSpMkLst>
        </pc:grpChg>
        <pc:grpChg chg="mod">
          <ac:chgData name="Timo Mühlhaus" userId="1b6b3aba618dadac" providerId="LiveId" clId="{BF370442-DD29-4340-BDAA-5ECFF8ED1AAC}" dt="2021-09-07T10:30:53.488" v="515"/>
          <ac:grpSpMkLst>
            <pc:docMk/>
            <pc:sldMk cId="2766665748" sldId="688"/>
            <ac:grpSpMk id="126" creationId="{40B45DCF-1F70-4DDC-9C96-1C4D849C080E}"/>
          </ac:grpSpMkLst>
        </pc:grpChg>
        <pc:picChg chg="add del mod">
          <ac:chgData name="Timo Mühlhaus" userId="1b6b3aba618dadac" providerId="LiveId" clId="{BF370442-DD29-4340-BDAA-5ECFF8ED1AAC}" dt="2021-09-07T12:13:18.315" v="530" actId="21"/>
          <ac:picMkLst>
            <pc:docMk/>
            <pc:sldMk cId="2766665748" sldId="688"/>
            <ac:picMk id="4" creationId="{05210472-5E76-4CE3-B857-6A28B21BDFD1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9" creationId="{7D71965A-52E8-4476-840F-85823D2C6F13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" creationId="{5C53229A-0DD2-422D-9FB9-FADD4EC343F3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3" creationId="{577969C8-A668-4EFE-87B7-B2E4D554AAF8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8" creationId="{7C4C6976-37C7-40C6-9292-E3C7D1FDDABC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24" creationId="{DDD890CA-9F3C-429A-864E-C19F4882B0B8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28" creationId="{B6401DB9-2635-42E2-BAFE-55984D67C44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34" creationId="{A07553DA-B9CC-4E17-B344-F2E45ACCBD5F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40" creationId="{7DDCD0A3-D659-4AD4-A4A0-203ACEACFC95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44" creationId="{49D035DD-2B96-45FF-AC78-C2F96F89F729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85" creationId="{85D4CE73-5C7B-4174-8B7B-793DEF993BFF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05" creationId="{44EB2970-18D6-42C5-8940-E2A6844902F5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09" creationId="{EB566CCC-F897-4DD8-BDD0-56132FAB811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10" creationId="{65F22136-D638-4C17-83DE-59E6A5FE7E9D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17" creationId="{714DBF54-2817-4240-A3D0-AC9FDFD1C29C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1" creationId="{30D1BDC7-80B4-4438-9AE8-530578008DE4}"/>
          </ac:picMkLst>
        </pc:picChg>
        <pc:picChg chg="mod">
          <ac:chgData name="Timo Mühlhaus" userId="1b6b3aba618dadac" providerId="LiveId" clId="{BF370442-DD29-4340-BDAA-5ECFF8ED1AAC}" dt="2021-09-07T10:30:53.488" v="515"/>
          <ac:picMkLst>
            <pc:docMk/>
            <pc:sldMk cId="2766665748" sldId="688"/>
            <ac:picMk id="125" creationId="{03544A79-D256-4557-AD1D-E0D391E2E11D}"/>
          </ac:picMkLst>
        </pc:pic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" creationId="{5D8E32B8-9F11-4CE2-A983-58EADA0B7EB3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5" creationId="{E7D1970A-922C-4C87-AEE3-2AE9A834613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6" creationId="{9CD6A601-2AC1-4AA5-A97A-96928ED3664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27" creationId="{0E21A969-AE6A-44B6-8F5A-CC1076CE23B8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30" creationId="{24A527AF-B8B8-41FA-BED9-6F96BD6F94C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33" creationId="{2B7F67A7-15B4-45F0-BF60-7F56CBE5413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58" creationId="{9A534102-758C-452D-88E3-4B3FCBBDE670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59" creationId="{574F7608-2CEB-467A-B522-0612F30223E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0" creationId="{22DFDA68-3B09-4570-BF24-C7F093219B3C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1" creationId="{651C71D4-AEF0-421D-A06E-F21A3A3FD23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2" creationId="{8FCEF2FB-2B08-42DF-A20C-285C1E87067A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3" creationId="{2F64902D-EF2A-4124-89DE-B9CCE513DCF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4" creationId="{64475FE8-1B62-4592-B1C5-4DF8D6EDFF9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65" creationId="{BA175EEB-21C2-4768-BB1F-F536007879E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4" creationId="{AF7F39E7-187E-495B-900C-D9DC0E604CA9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5" creationId="{3C5F6CAB-866A-433D-920F-2A9E1B1F94F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6" creationId="{7E7A4FCA-0ECE-4CAC-93D3-F79FC0A31DD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7" creationId="{A276F6F3-8D01-4368-BF78-53D9619D4732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8" creationId="{E8C5D545-8A58-424D-A520-4AB2EC00B80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79" creationId="{3707F511-56A7-4BA4-89C1-6A9F6A08717E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80" creationId="{E3367E25-542C-4960-A7FA-6A4C56B44E31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81" creationId="{959DA581-93AC-4B50-B029-3316341A709D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1" creationId="{E3F19888-6857-453E-BD07-4DD0ED15EC6A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2" creationId="{A0DD1013-93A6-43D0-A24E-BDBDCB54605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4" creationId="{3DAB7AB5-AC11-4063-B7A4-7AF089F7C58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5" creationId="{1E909DA2-D2CB-43BB-8262-54F14C16EA4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7" creationId="{F2BCB82D-109F-4ED5-99DE-A62D33159C8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98" creationId="{43D0DC76-D3F2-4981-90A7-3CA2DA5AAD94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1" creationId="{9641DAD4-A708-46E8-B7AD-CBAA59B320F9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2" creationId="{85675CEB-33EE-480A-8930-A82D7FA63C87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3" creationId="{D534B32C-0393-4DFC-8728-B729CA4DA7C6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4" creationId="{3CD7F8ED-05DB-4A97-A7FA-F4D761E9DEB8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5" creationId="{CCB3F44A-FC31-45A0-B0AF-ECD405DB06BD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16" creationId="{B675CF7C-77C2-4175-B541-23BBC368A3DF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29" creationId="{43071E45-D0B2-493E-9023-4F62C2DCC8DE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0" creationId="{7E837E12-63DA-44D3-87E0-D02653663DDB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1" creationId="{C4C7EAF4-EB9B-42D8-9946-DF78DB9B467C}"/>
          </ac:cxnSpMkLst>
        </pc:cxnChg>
        <pc:cxnChg chg="mod">
          <ac:chgData name="Timo Mühlhaus" userId="1b6b3aba618dadac" providerId="LiveId" clId="{BF370442-DD29-4340-BDAA-5ECFF8ED1AAC}" dt="2021-09-07T10:30:53.488" v="515"/>
          <ac:cxnSpMkLst>
            <pc:docMk/>
            <pc:sldMk cId="2766665748" sldId="688"/>
            <ac:cxnSpMk id="132" creationId="{B3C0022A-0534-4CF8-9EAE-C4AB60D139A5}"/>
          </ac:cxnSpMkLst>
        </pc:cxnChg>
      </pc:sldChg>
      <pc:sldChg chg="modSp mod">
        <pc:chgData name="Timo Mühlhaus" userId="1b6b3aba618dadac" providerId="LiveId" clId="{BF370442-DD29-4340-BDAA-5ECFF8ED1AAC}" dt="2021-09-08T08:21:34.716" v="3990" actId="20577"/>
        <pc:sldMkLst>
          <pc:docMk/>
          <pc:sldMk cId="2791572375" sldId="689"/>
        </pc:sldMkLst>
        <pc:spChg chg="mod">
          <ac:chgData name="Timo Mühlhaus" userId="1b6b3aba618dadac" providerId="LiveId" clId="{BF370442-DD29-4340-BDAA-5ECFF8ED1AAC}" dt="2021-09-08T08:21:34.716" v="3990" actId="20577"/>
          <ac:spMkLst>
            <pc:docMk/>
            <pc:sldMk cId="2791572375" sldId="689"/>
            <ac:spMk id="3" creationId="{DAF07B2F-F4A9-4F08-8BA3-133BC3807543}"/>
          </ac:spMkLst>
        </pc:spChg>
        <pc:spChg chg="mod">
          <ac:chgData name="Timo Mühlhaus" userId="1b6b3aba618dadac" providerId="LiveId" clId="{BF370442-DD29-4340-BDAA-5ECFF8ED1AAC}" dt="2021-09-07T15:04:27.336" v="1038" actId="1076"/>
          <ac:spMkLst>
            <pc:docMk/>
            <pc:sldMk cId="2791572375" sldId="689"/>
            <ac:spMk id="55" creationId="{1F7CEAA2-BC3F-4E52-84AD-6669A6EF2A8D}"/>
          </ac:spMkLst>
        </pc:spChg>
      </pc:sldChg>
      <pc:sldChg chg="addSp delSp modSp mod">
        <pc:chgData name="Timo Mühlhaus" userId="1b6b3aba618dadac" providerId="LiveId" clId="{BF370442-DD29-4340-BDAA-5ECFF8ED1AAC}" dt="2021-09-08T12:19:04.425" v="4122" actId="14100"/>
        <pc:sldMkLst>
          <pc:docMk/>
          <pc:sldMk cId="3373288179" sldId="690"/>
        </pc:sldMkLst>
        <pc:spChg chg="add mod">
          <ac:chgData name="Timo Mühlhaus" userId="1b6b3aba618dadac" providerId="LiveId" clId="{BF370442-DD29-4340-BDAA-5ECFF8ED1AAC}" dt="2021-09-08T12:19:04.425" v="4122" actId="14100"/>
          <ac:spMkLst>
            <pc:docMk/>
            <pc:sldMk cId="3373288179" sldId="690"/>
            <ac:spMk id="3" creationId="{3C21978D-DEFF-4FF4-A8A2-D5ECBD38DEBB}"/>
          </ac:spMkLst>
        </pc:spChg>
        <pc:spChg chg="add mod">
          <ac:chgData name="Timo Mühlhaus" userId="1b6b3aba618dadac" providerId="LiveId" clId="{BF370442-DD29-4340-BDAA-5ECFF8ED1AAC}" dt="2021-09-08T08:27:08.137" v="4045" actId="1035"/>
          <ac:spMkLst>
            <pc:docMk/>
            <pc:sldMk cId="3373288179" sldId="690"/>
            <ac:spMk id="4" creationId="{462AC597-37BE-4A2D-8CB9-F673EB2EF0EB}"/>
          </ac:spMkLst>
        </pc:spChg>
        <pc:spChg chg="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5" creationId="{9AE826D7-0731-4C7D-B79E-3EB68B9FAF39}"/>
          </ac:spMkLst>
        </pc:spChg>
        <pc:spChg chg="del">
          <ac:chgData name="Timo Mühlhaus" userId="1b6b3aba618dadac" providerId="LiveId" clId="{BF370442-DD29-4340-BDAA-5ECFF8ED1AAC}" dt="2021-09-07T13:00:01.918" v="838" actId="478"/>
          <ac:spMkLst>
            <pc:docMk/>
            <pc:sldMk cId="3373288179" sldId="690"/>
            <ac:spMk id="6" creationId="{901F0AEA-03A4-46D4-82D2-D5754ABF2EF3}"/>
          </ac:spMkLst>
        </pc:spChg>
        <pc:spChg chg="del">
          <ac:chgData name="Timo Mühlhaus" userId="1b6b3aba618dadac" providerId="LiveId" clId="{BF370442-DD29-4340-BDAA-5ECFF8ED1AAC}" dt="2021-09-07T13:00:01.918" v="838" actId="478"/>
          <ac:spMkLst>
            <pc:docMk/>
            <pc:sldMk cId="3373288179" sldId="690"/>
            <ac:spMk id="7" creationId="{9DF9B1CD-1B11-4CD7-B317-D8C423107AF0}"/>
          </ac:spMkLst>
        </pc:spChg>
        <pc:spChg chg="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8" creationId="{0FC607F8-226D-48C7-A243-D378111386DD}"/>
          </ac:spMkLst>
        </pc:spChg>
        <pc:spChg chg="mod">
          <ac:chgData name="Timo Mühlhaus" userId="1b6b3aba618dadac" providerId="LiveId" clId="{BF370442-DD29-4340-BDAA-5ECFF8ED1AAC}" dt="2021-09-08T08:27:05.161" v="4041" actId="12789"/>
          <ac:spMkLst>
            <pc:docMk/>
            <pc:sldMk cId="3373288179" sldId="690"/>
            <ac:spMk id="14" creationId="{A270A5DF-3910-4F80-9335-57A10842FF6F}"/>
          </ac:spMkLst>
        </pc:spChg>
        <pc:spChg chg="mod">
          <ac:chgData name="Timo Mühlhaus" userId="1b6b3aba618dadac" providerId="LiveId" clId="{BF370442-DD29-4340-BDAA-5ECFF8ED1AAC}" dt="2021-09-07T12:58:53.957" v="829" actId="13822"/>
          <ac:spMkLst>
            <pc:docMk/>
            <pc:sldMk cId="3373288179" sldId="690"/>
            <ac:spMk id="28" creationId="{439410B1-9F9B-43DC-8576-87F059725FB3}"/>
          </ac:spMkLst>
        </pc:spChg>
        <pc:spChg chg="mod">
          <ac:chgData name="Timo Mühlhaus" userId="1b6b3aba618dadac" providerId="LiveId" clId="{BF370442-DD29-4340-BDAA-5ECFF8ED1AAC}" dt="2021-09-08T08:27:05.161" v="4041" actId="12789"/>
          <ac:spMkLst>
            <pc:docMk/>
            <pc:sldMk cId="3373288179" sldId="690"/>
            <ac:spMk id="32" creationId="{419E119E-0057-4DDB-9AA7-4B27A399100F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3" creationId="{07228D61-69E0-4452-A0EF-7BE6307EBAC8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4" creationId="{210BF467-3BFE-4C1F-9B10-0CC499C2885A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5" creationId="{98C9B6A0-5AE4-4D06-A4EC-8F8FE0984A80}"/>
          </ac:spMkLst>
        </pc:spChg>
        <pc:spChg chg="add mod">
          <ac:chgData name="Timo Mühlhaus" userId="1b6b3aba618dadac" providerId="LiveId" clId="{BF370442-DD29-4340-BDAA-5ECFF8ED1AAC}" dt="2021-09-08T05:58:37.180" v="3146" actId="1076"/>
          <ac:spMkLst>
            <pc:docMk/>
            <pc:sldMk cId="3373288179" sldId="690"/>
            <ac:spMk id="36" creationId="{62C4D440-B09C-4E6E-B004-ED6006D938DC}"/>
          </ac:spMkLst>
        </pc:spChg>
        <pc:spChg chg="add mod">
          <ac:chgData name="Timo Mühlhaus" userId="1b6b3aba618dadac" providerId="LiveId" clId="{BF370442-DD29-4340-BDAA-5ECFF8ED1AAC}" dt="2021-09-08T12:19:03.892" v="4121" actId="1076"/>
          <ac:spMkLst>
            <pc:docMk/>
            <pc:sldMk cId="3373288179" sldId="690"/>
            <ac:spMk id="37" creationId="{09D51A08-B70A-4DCE-A973-787E4C0259B1}"/>
          </ac:spMkLst>
        </pc:spChg>
        <pc:spChg chg="add mod">
          <ac:chgData name="Timo Mühlhaus" userId="1b6b3aba618dadac" providerId="LiveId" clId="{BF370442-DD29-4340-BDAA-5ECFF8ED1AAC}" dt="2021-09-08T06:00:37.291" v="3303" actId="313"/>
          <ac:spMkLst>
            <pc:docMk/>
            <pc:sldMk cId="3373288179" sldId="690"/>
            <ac:spMk id="40" creationId="{0F80760D-1F35-45CE-9A24-97A553F8ECA4}"/>
          </ac:spMkLst>
        </pc:spChg>
        <pc:grpChg chg="mod">
          <ac:chgData name="Timo Mühlhaus" userId="1b6b3aba618dadac" providerId="LiveId" clId="{BF370442-DD29-4340-BDAA-5ECFF8ED1AAC}" dt="2021-09-08T05:58:37.180" v="3146" actId="1076"/>
          <ac:grpSpMkLst>
            <pc:docMk/>
            <pc:sldMk cId="3373288179" sldId="690"/>
            <ac:grpSpMk id="15" creationId="{221A3EF0-852B-4014-95D2-605F7A40CEA0}"/>
          </ac:grpSpMkLst>
        </pc:grpChg>
        <pc:grpChg chg="mod">
          <ac:chgData name="Timo Mühlhaus" userId="1b6b3aba618dadac" providerId="LiveId" clId="{BF370442-DD29-4340-BDAA-5ECFF8ED1AAC}" dt="2021-09-08T05:58:37.180" v="3146" actId="1076"/>
          <ac:grpSpMkLst>
            <pc:docMk/>
            <pc:sldMk cId="3373288179" sldId="690"/>
            <ac:grpSpMk id="22" creationId="{8500178D-9DAB-4F72-89A4-0EEE6697EE27}"/>
          </ac:grpSpMkLst>
        </pc:grp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9" creationId="{F6E8B7CF-3F0A-4193-9C96-1E3F49C3E708}"/>
          </ac:cxnSpMkLst>
        </pc:cxn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38" creationId="{526D4D85-ACF9-4190-9891-C6E00AE2D385}"/>
          </ac:cxnSpMkLst>
        </pc:cxnChg>
        <pc:cxnChg chg="add mod">
          <ac:chgData name="Timo Mühlhaus" userId="1b6b3aba618dadac" providerId="LiveId" clId="{BF370442-DD29-4340-BDAA-5ECFF8ED1AAC}" dt="2021-09-08T05:58:37.180" v="3146" actId="1076"/>
          <ac:cxnSpMkLst>
            <pc:docMk/>
            <pc:sldMk cId="3373288179" sldId="690"/>
            <ac:cxnSpMk id="39" creationId="{5A1B78B8-29B6-4D81-A7AC-BC9E49E2A815}"/>
          </ac:cxnSpMkLst>
        </pc:cxnChg>
      </pc:sldChg>
      <pc:sldChg chg="modSp del mod">
        <pc:chgData name="Timo Mühlhaus" userId="1b6b3aba618dadac" providerId="LiveId" clId="{BF370442-DD29-4340-BDAA-5ECFF8ED1AAC}" dt="2021-09-08T06:05:35.340" v="3463" actId="47"/>
        <pc:sldMkLst>
          <pc:docMk/>
          <pc:sldMk cId="3267511802" sldId="691"/>
        </pc:sldMkLst>
        <pc:spChg chg="mod">
          <ac:chgData name="Timo Mühlhaus" userId="1b6b3aba618dadac" providerId="LiveId" clId="{BF370442-DD29-4340-BDAA-5ECFF8ED1AAC}" dt="2021-09-08T05:43:32.510" v="3119" actId="20577"/>
          <ac:spMkLst>
            <pc:docMk/>
            <pc:sldMk cId="3267511802" sldId="691"/>
            <ac:spMk id="3" creationId="{A4386E08-513D-4C7A-9D65-3AED40308ACF}"/>
          </ac:spMkLst>
        </pc:spChg>
      </pc:sldChg>
      <pc:sldChg chg="del">
        <pc:chgData name="Timo Mühlhaus" userId="1b6b3aba618dadac" providerId="LiveId" clId="{BF370442-DD29-4340-BDAA-5ECFF8ED1AAC}" dt="2021-09-08T06:11:31.923" v="3611" actId="47"/>
        <pc:sldMkLst>
          <pc:docMk/>
          <pc:sldMk cId="2985337928" sldId="692"/>
        </pc:sldMkLst>
      </pc:sldChg>
      <pc:sldChg chg="del">
        <pc:chgData name="Timo Mühlhaus" userId="1b6b3aba618dadac" providerId="LiveId" clId="{BF370442-DD29-4340-BDAA-5ECFF8ED1AAC}" dt="2021-09-08T06:12:35.129" v="3623" actId="47"/>
        <pc:sldMkLst>
          <pc:docMk/>
          <pc:sldMk cId="899568953" sldId="693"/>
        </pc:sldMkLst>
      </pc:sldChg>
      <pc:sldChg chg="del ord">
        <pc:chgData name="Timo Mühlhaus" userId="1b6b3aba618dadac" providerId="LiveId" clId="{BF370442-DD29-4340-BDAA-5ECFF8ED1AAC}" dt="2021-09-07T15:24:19.271" v="1279" actId="47"/>
        <pc:sldMkLst>
          <pc:docMk/>
          <pc:sldMk cId="2811766979" sldId="694"/>
        </pc:sldMkLst>
      </pc:sldChg>
      <pc:sldChg chg="addSp delSp modSp add del mod">
        <pc:chgData name="Timo Mühlhaus" userId="1b6b3aba618dadac" providerId="LiveId" clId="{BF370442-DD29-4340-BDAA-5ECFF8ED1AAC}" dt="2021-09-07T10:10:09.261" v="393" actId="47"/>
        <pc:sldMkLst>
          <pc:docMk/>
          <pc:sldMk cId="23218003" sldId="695"/>
        </pc:sldMkLst>
        <pc:spChg chg="add mod">
          <ac:chgData name="Timo Mühlhaus" userId="1b6b3aba618dadac" providerId="LiveId" clId="{BF370442-DD29-4340-BDAA-5ECFF8ED1AAC}" dt="2021-09-07T09:52:14.352" v="60" actId="122"/>
          <ac:spMkLst>
            <pc:docMk/>
            <pc:sldMk cId="23218003" sldId="695"/>
            <ac:spMk id="52" creationId="{2E90211D-1B59-404E-A0E2-CA29C16812BB}"/>
          </ac:spMkLst>
        </pc:spChg>
        <pc:picChg chg="del mod ord">
          <ac:chgData name="Timo Mühlhaus" userId="1b6b3aba618dadac" providerId="LiveId" clId="{BF370442-DD29-4340-BDAA-5ECFF8ED1AAC}" dt="2021-09-07T09:49:57.796" v="38" actId="478"/>
          <ac:picMkLst>
            <pc:docMk/>
            <pc:sldMk cId="23218003" sldId="695"/>
            <ac:picMk id="50" creationId="{CCE4BED2-3410-442D-AF57-E9E44CFD7A5D}"/>
          </ac:picMkLst>
        </pc:picChg>
        <pc:picChg chg="add mod">
          <ac:chgData name="Timo Mühlhaus" userId="1b6b3aba618dadac" providerId="LiveId" clId="{BF370442-DD29-4340-BDAA-5ECFF8ED1AAC}" dt="2021-09-07T09:50:24.481" v="46" actId="1036"/>
          <ac:picMkLst>
            <pc:docMk/>
            <pc:sldMk cId="23218003" sldId="695"/>
            <ac:picMk id="51" creationId="{4D793FC9-AF0B-4174-B22D-748D0665B3C2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2524410161" sldId="696"/>
        </pc:sldMkLst>
      </pc:sldChg>
      <pc:sldChg chg="addSp delSp modSp add del mod ord">
        <pc:chgData name="Timo Mühlhaus" userId="1b6b3aba618dadac" providerId="LiveId" clId="{BF370442-DD29-4340-BDAA-5ECFF8ED1AAC}" dt="2021-09-08T05:13:52.549" v="2389" actId="47"/>
        <pc:sldMkLst>
          <pc:docMk/>
          <pc:sldMk cId="2729447371" sldId="696"/>
        </pc:sldMkLst>
        <pc:spChg chg="del mod">
          <ac:chgData name="Timo Mühlhaus" userId="1b6b3aba618dadac" providerId="LiveId" clId="{BF370442-DD29-4340-BDAA-5ECFF8ED1AAC}" dt="2021-09-08T05:10:15.543" v="2339" actId="478"/>
          <ac:spMkLst>
            <pc:docMk/>
            <pc:sldMk cId="2729447371" sldId="696"/>
            <ac:spMk id="2" creationId="{740619E6-7177-40E2-8B07-53BDE6D27D67}"/>
          </ac:spMkLst>
        </pc:spChg>
        <pc:spChg chg="add del mod">
          <ac:chgData name="Timo Mühlhaus" userId="1b6b3aba618dadac" providerId="LiveId" clId="{BF370442-DD29-4340-BDAA-5ECFF8ED1AAC}" dt="2021-09-08T05:05:31.030" v="2275" actId="478"/>
          <ac:spMkLst>
            <pc:docMk/>
            <pc:sldMk cId="2729447371" sldId="696"/>
            <ac:spMk id="4" creationId="{8671D7B6-D858-4366-AEC4-4867B6F4D5E0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6" creationId="{1CF2F0E2-1769-4AF2-AA6B-7A88E9C0D3BF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7" creationId="{0A9378FE-190D-40F4-B278-370E4838758E}"/>
          </ac:spMkLst>
        </pc:spChg>
        <pc:spChg chg="mod">
          <ac:chgData name="Timo Mühlhaus" userId="1b6b3aba618dadac" providerId="LiveId" clId="{BF370442-DD29-4340-BDAA-5ECFF8ED1AAC}" dt="2021-09-08T05:01:32.130" v="2197" actId="207"/>
          <ac:spMkLst>
            <pc:docMk/>
            <pc:sldMk cId="2729447371" sldId="696"/>
            <ac:spMk id="8" creationId="{934D639A-1D18-46B0-A24F-F58D1DF87A24}"/>
          </ac:spMkLst>
        </pc:spChg>
        <pc:spChg chg="mod">
          <ac:chgData name="Timo Mühlhaus" userId="1b6b3aba618dadac" providerId="LiveId" clId="{BF370442-DD29-4340-BDAA-5ECFF8ED1AAC}" dt="2021-09-07T10:13:00.879" v="485" actId="165"/>
          <ac:spMkLst>
            <pc:docMk/>
            <pc:sldMk cId="2729447371" sldId="696"/>
            <ac:spMk id="10" creationId="{76B431DE-0316-4898-8D21-EDB77306AFEF}"/>
          </ac:spMkLst>
        </pc:spChg>
        <pc:spChg chg="mod">
          <ac:chgData name="Timo Mühlhaus" userId="1b6b3aba618dadac" providerId="LiveId" clId="{BF370442-DD29-4340-BDAA-5ECFF8ED1AAC}" dt="2021-09-07T10:13:00.879" v="485" actId="165"/>
          <ac:spMkLst>
            <pc:docMk/>
            <pc:sldMk cId="2729447371" sldId="696"/>
            <ac:spMk id="11" creationId="{4DB87F37-9C7B-4467-9FBE-CC8FE1A9C6AA}"/>
          </ac:spMkLst>
        </pc:spChg>
        <pc:spChg chg="mod">
          <ac:chgData name="Timo Mühlhaus" userId="1b6b3aba618dadac" providerId="LiveId" clId="{BF370442-DD29-4340-BDAA-5ECFF8ED1AAC}" dt="2021-09-08T05:01:09.168" v="2193" actId="1035"/>
          <ac:spMkLst>
            <pc:docMk/>
            <pc:sldMk cId="2729447371" sldId="696"/>
            <ac:spMk id="12" creationId="{E20601B2-3EFB-4109-9876-E0C877F61B45}"/>
          </ac:spMkLst>
        </pc:spChg>
        <pc:spChg chg="mod">
          <ac:chgData name="Timo Mühlhaus" userId="1b6b3aba618dadac" providerId="LiveId" clId="{BF370442-DD29-4340-BDAA-5ECFF8ED1AAC}" dt="2021-09-08T05:06:38.184" v="2279" actId="207"/>
          <ac:spMkLst>
            <pc:docMk/>
            <pc:sldMk cId="2729447371" sldId="696"/>
            <ac:spMk id="14" creationId="{B9875258-FEBE-4E6E-96CE-AD47F4AF164B}"/>
          </ac:spMkLst>
        </pc:spChg>
        <pc:spChg chg="mod">
          <ac:chgData name="Timo Mühlhaus" userId="1b6b3aba618dadac" providerId="LiveId" clId="{BF370442-DD29-4340-BDAA-5ECFF8ED1AAC}" dt="2021-09-08T05:06:38.184" v="2279" actId="207"/>
          <ac:spMkLst>
            <pc:docMk/>
            <pc:sldMk cId="2729447371" sldId="696"/>
            <ac:spMk id="15" creationId="{F5FAF20C-790B-43B1-904D-799EA4DE8742}"/>
          </ac:spMkLst>
        </pc:spChg>
        <pc:spChg chg="del mod topLvl">
          <ac:chgData name="Timo Mühlhaus" userId="1b6b3aba618dadac" providerId="LiveId" clId="{BF370442-DD29-4340-BDAA-5ECFF8ED1AAC}" dt="2021-09-08T04:58:09.224" v="2139" actId="478"/>
          <ac:spMkLst>
            <pc:docMk/>
            <pc:sldMk cId="2729447371" sldId="696"/>
            <ac:spMk id="16" creationId="{A1DA6776-9FA4-4915-85B7-EBF0BE1738B6}"/>
          </ac:spMkLst>
        </pc:spChg>
        <pc:spChg chg="del mod topLvl">
          <ac:chgData name="Timo Mühlhaus" userId="1b6b3aba618dadac" providerId="LiveId" clId="{BF370442-DD29-4340-BDAA-5ECFF8ED1AAC}" dt="2021-09-08T05:09:39.651" v="2332" actId="478"/>
          <ac:spMkLst>
            <pc:docMk/>
            <pc:sldMk cId="2729447371" sldId="696"/>
            <ac:spMk id="17" creationId="{3B683A66-CA07-48BE-A53A-309C1FC4ABF0}"/>
          </ac:spMkLst>
        </pc:spChg>
        <pc:spChg chg="del mod topLvl">
          <ac:chgData name="Timo Mühlhaus" userId="1b6b3aba618dadac" providerId="LiveId" clId="{BF370442-DD29-4340-BDAA-5ECFF8ED1AAC}" dt="2021-09-08T05:09:39.651" v="2332" actId="478"/>
          <ac:spMkLst>
            <pc:docMk/>
            <pc:sldMk cId="2729447371" sldId="696"/>
            <ac:spMk id="18" creationId="{2D92C1EB-7827-47C1-9A28-D273F4556A45}"/>
          </ac:spMkLst>
        </pc:spChg>
        <pc:spChg chg="del mod">
          <ac:chgData name="Timo Mühlhaus" userId="1b6b3aba618dadac" providerId="LiveId" clId="{BF370442-DD29-4340-BDAA-5ECFF8ED1AAC}" dt="2021-09-08T05:09:41.787" v="2333" actId="478"/>
          <ac:spMkLst>
            <pc:docMk/>
            <pc:sldMk cId="2729447371" sldId="696"/>
            <ac:spMk id="20" creationId="{203E40F7-3858-45DB-86FB-B448A9DACDF9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3" creationId="{0D080949-3182-4968-99B4-0C037913A9EA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4" creationId="{FE4F8860-2B7E-4F55-A764-41AC0940AE10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5" creationId="{52A6490E-544C-4824-AE5B-CF6E04BF2E7A}"/>
          </ac:spMkLst>
        </pc:spChg>
        <pc:spChg chg="mod">
          <ac:chgData name="Timo Mühlhaus" userId="1b6b3aba618dadac" providerId="LiveId" clId="{BF370442-DD29-4340-BDAA-5ECFF8ED1AAC}" dt="2021-09-08T04:57:29.385" v="2131"/>
          <ac:spMkLst>
            <pc:docMk/>
            <pc:sldMk cId="2729447371" sldId="696"/>
            <ac:spMk id="26" creationId="{1EFD6FBF-8F5A-4D31-8F3C-82F9A4858A9A}"/>
          </ac:spMkLst>
        </pc:spChg>
        <pc:spChg chg="del mod topLvl">
          <ac:chgData name="Timo Mühlhaus" userId="1b6b3aba618dadac" providerId="LiveId" clId="{BF370442-DD29-4340-BDAA-5ECFF8ED1AAC}" dt="2021-09-08T04:58:02.825" v="2138" actId="478"/>
          <ac:spMkLst>
            <pc:docMk/>
            <pc:sldMk cId="2729447371" sldId="696"/>
            <ac:spMk id="31" creationId="{66EA5F49-738B-4657-B0A4-752433E43B70}"/>
          </ac:spMkLst>
        </pc:spChg>
        <pc:spChg chg="mod">
          <ac:chgData name="Timo Mühlhaus" userId="1b6b3aba618dadac" providerId="LiveId" clId="{BF370442-DD29-4340-BDAA-5ECFF8ED1AAC}" dt="2021-09-08T04:57:55.910" v="2136"/>
          <ac:spMkLst>
            <pc:docMk/>
            <pc:sldMk cId="2729447371" sldId="696"/>
            <ac:spMk id="33" creationId="{AD2EF41F-6009-4576-9C30-D6B2598B32D5}"/>
          </ac:spMkLst>
        </pc:spChg>
        <pc:spChg chg="add del mod topLvl">
          <ac:chgData name="Timo Mühlhaus" userId="1b6b3aba618dadac" providerId="LiveId" clId="{BF370442-DD29-4340-BDAA-5ECFF8ED1AAC}" dt="2021-09-08T05:12:18.824" v="2370" actId="688"/>
          <ac:spMkLst>
            <pc:docMk/>
            <pc:sldMk cId="2729447371" sldId="696"/>
            <ac:spMk id="39" creationId="{83FA93C8-3E56-40E0-924C-497D0AB787E9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1" creationId="{1DEC179B-C52D-41C5-84A3-0B681CC5FF44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2" creationId="{39989C4B-1C62-49E7-A632-1A0B15B55BCF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3" creationId="{05471EBA-3467-4A8A-995E-839C5876D1C3}"/>
          </ac:spMkLst>
        </pc:spChg>
        <pc:spChg chg="mod">
          <ac:chgData name="Timo Mühlhaus" userId="1b6b3aba618dadac" providerId="LiveId" clId="{BF370442-DD29-4340-BDAA-5ECFF8ED1AAC}" dt="2021-09-08T05:00:04.847" v="2161" actId="165"/>
          <ac:spMkLst>
            <pc:docMk/>
            <pc:sldMk cId="2729447371" sldId="696"/>
            <ac:spMk id="44" creationId="{37460C29-E113-4E4E-AF8C-DB4AC88623EB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45" creationId="{641BC5F8-39F9-4BF1-83E1-500ED4B0A7F7}"/>
          </ac:spMkLst>
        </pc:spChg>
        <pc:spChg chg="del mod topLvl">
          <ac:chgData name="Timo Mühlhaus" userId="1b6b3aba618dadac" providerId="LiveId" clId="{BF370442-DD29-4340-BDAA-5ECFF8ED1AAC}" dt="2021-09-08T05:02:25.102" v="2209" actId="478"/>
          <ac:spMkLst>
            <pc:docMk/>
            <pc:sldMk cId="2729447371" sldId="696"/>
            <ac:spMk id="47" creationId="{35D4147B-5543-410D-83AB-B803B8E756F7}"/>
          </ac:spMkLst>
        </pc:spChg>
        <pc:spChg chg="mod">
          <ac:chgData name="Timo Mühlhaus" userId="1b6b3aba618dadac" providerId="LiveId" clId="{BF370442-DD29-4340-BDAA-5ECFF8ED1AAC}" dt="2021-09-08T05:06:23.285" v="2276" actId="13822"/>
          <ac:spMkLst>
            <pc:docMk/>
            <pc:sldMk cId="2729447371" sldId="696"/>
            <ac:spMk id="49" creationId="{DA15F344-999A-4790-A6A6-B60C5722E289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4" creationId="{0A8760E0-14E7-4694-894D-3D9E32872666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5" creationId="{0BF10360-C47C-43C9-8C29-5F3219BD2444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6" creationId="{97DB450A-3ECD-45C1-87E6-86BC3AE6CC0B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57" creationId="{0A11C7F5-1D2D-4C25-8DD3-C86421BC95B0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59" creationId="{6C2DC033-D8AB-4BB1-84D7-4567C3148D2E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0" creationId="{9C5AFA21-B366-4FB7-A0F3-7E4A4DC9DDCD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1" creationId="{438C6878-20D4-44DE-8FE4-F3F4526B88A6}"/>
          </ac:spMkLst>
        </pc:spChg>
        <pc:spChg chg="mod">
          <ac:chgData name="Timo Mühlhaus" userId="1b6b3aba618dadac" providerId="LiveId" clId="{BF370442-DD29-4340-BDAA-5ECFF8ED1AAC}" dt="2021-09-08T05:08:48.091" v="2326"/>
          <ac:spMkLst>
            <pc:docMk/>
            <pc:sldMk cId="2729447371" sldId="696"/>
            <ac:spMk id="62" creationId="{FDFE5108-0CBA-46EB-AD08-D859C3055AA9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4" creationId="{E915D2AD-4A4F-47E4-8A09-F9AC20B1C95D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5" creationId="{A2A38A9C-3E7E-49DF-BB71-8F58B1BBC73A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6" creationId="{B2AE29BC-473F-4DD4-A86B-DE130987E57B}"/>
          </ac:spMkLst>
        </pc:spChg>
        <pc:spChg chg="mod">
          <ac:chgData name="Timo Mühlhaus" userId="1b6b3aba618dadac" providerId="LiveId" clId="{BF370442-DD29-4340-BDAA-5ECFF8ED1AAC}" dt="2021-09-08T05:09:21.430" v="2328"/>
          <ac:spMkLst>
            <pc:docMk/>
            <pc:sldMk cId="2729447371" sldId="696"/>
            <ac:spMk id="67" creationId="{075327BB-5338-4D33-9029-36ACE49C8AF4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69" creationId="{06A9F6E6-F64E-42A8-B630-2ADCED360F22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0" creationId="{B84EE13D-851D-407E-832C-DB3A5C8DC6BB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1" creationId="{002B1CA0-D7BA-4EB3-81A3-66F81027F898}"/>
          </ac:spMkLst>
        </pc:spChg>
        <pc:spChg chg="mod">
          <ac:chgData name="Timo Mühlhaus" userId="1b6b3aba618dadac" providerId="LiveId" clId="{BF370442-DD29-4340-BDAA-5ECFF8ED1AAC}" dt="2021-09-08T05:09:24.422" v="2330"/>
          <ac:spMkLst>
            <pc:docMk/>
            <pc:sldMk cId="2729447371" sldId="696"/>
            <ac:spMk id="72" creationId="{962953AD-25F3-4157-9575-03E064A75457}"/>
          </ac:spMkLst>
        </pc:spChg>
        <pc:spChg chg="add mod">
          <ac:chgData name="Timo Mühlhaus" userId="1b6b3aba618dadac" providerId="LiveId" clId="{BF370442-DD29-4340-BDAA-5ECFF8ED1AAC}" dt="2021-09-08T05:12:46.494" v="2372" actId="1076"/>
          <ac:spMkLst>
            <pc:docMk/>
            <pc:sldMk cId="2729447371" sldId="696"/>
            <ac:spMk id="73" creationId="{D60E8882-C810-4228-A00F-38AA309E3A8A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74" creationId="{2FC26EB3-E2FB-46A1-BC57-5496AC1FACB1}"/>
          </ac:spMkLst>
        </pc:spChg>
        <pc:spChg chg="add mod">
          <ac:chgData name="Timo Mühlhaus" userId="1b6b3aba618dadac" providerId="LiveId" clId="{BF370442-DD29-4340-BDAA-5ECFF8ED1AAC}" dt="2021-09-08T05:10:26.126" v="2341" actId="164"/>
          <ac:spMkLst>
            <pc:docMk/>
            <pc:sldMk cId="2729447371" sldId="696"/>
            <ac:spMk id="75" creationId="{149E7C34-3950-441B-A4EE-794463AF4B26}"/>
          </ac:spMkLst>
        </pc:spChg>
        <pc:spChg chg="add del mod">
          <ac:chgData name="Timo Mühlhaus" userId="1b6b3aba618dadac" providerId="LiveId" clId="{BF370442-DD29-4340-BDAA-5ECFF8ED1AAC}" dt="2021-09-08T05:10:17.231" v="2340" actId="478"/>
          <ac:spMkLst>
            <pc:docMk/>
            <pc:sldMk cId="2729447371" sldId="696"/>
            <ac:spMk id="77" creationId="{58D16749-D6C1-402E-AB61-5AEAC31A317D}"/>
          </ac:spMkLst>
        </pc:s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5" creationId="{9B6AA795-6127-43BB-91AA-4A3AB342B07B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9" creationId="{7D36F92F-C97E-4F37-A182-B6CF2426AE32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13" creationId="{8D6B5FD9-396A-40D3-B172-4D91E360CC38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19" creationId="{CAB19F06-ACFE-4DF5-96EB-A9B70875A935}"/>
          </ac:grpSpMkLst>
        </pc:grpChg>
        <pc:grpChg chg="add del mod">
          <ac:chgData name="Timo Mühlhaus" userId="1b6b3aba618dadac" providerId="LiveId" clId="{BF370442-DD29-4340-BDAA-5ECFF8ED1AAC}" dt="2021-09-07T10:13:00.879" v="485" actId="165"/>
          <ac:grpSpMkLst>
            <pc:docMk/>
            <pc:sldMk cId="2729447371" sldId="696"/>
            <ac:grpSpMk id="19" creationId="{CBACF534-D033-4CB5-8299-93E79543A80E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1" creationId="{879AF785-001B-43C3-B0AF-B26F86F2D90F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2" creationId="{2E591DEC-1B9D-40AA-8F10-840671366D3E}"/>
          </ac:grpSpMkLst>
        </pc:grpChg>
        <pc:grpChg chg="mod">
          <ac:chgData name="Timo Mühlhaus" userId="1b6b3aba618dadac" providerId="LiveId" clId="{BF370442-DD29-4340-BDAA-5ECFF8ED1AAC}" dt="2021-09-08T04:57:29.385" v="2131"/>
          <ac:grpSpMkLst>
            <pc:docMk/>
            <pc:sldMk cId="2729447371" sldId="696"/>
            <ac:grpSpMk id="27" creationId="{48906CA7-6303-4B52-8365-7F7F70CD4E7B}"/>
          </ac:grpSpMkLst>
        </pc:grpChg>
        <pc:grpChg chg="add del mod">
          <ac:chgData name="Timo Mühlhaus" userId="1b6b3aba618dadac" providerId="LiveId" clId="{BF370442-DD29-4340-BDAA-5ECFF8ED1AAC}" dt="2021-09-08T04:58:02.825" v="2138" actId="478"/>
          <ac:grpSpMkLst>
            <pc:docMk/>
            <pc:sldMk cId="2729447371" sldId="696"/>
            <ac:grpSpMk id="30" creationId="{4EDAEE7A-EF76-4792-9C30-7464A032453A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32" creationId="{4155E3F6-1B10-442C-BBC9-ECA7EEB46A00}"/>
          </ac:grpSpMkLst>
        </pc:grpChg>
        <pc:grpChg chg="mod">
          <ac:chgData name="Timo Mühlhaus" userId="1b6b3aba618dadac" providerId="LiveId" clId="{BF370442-DD29-4340-BDAA-5ECFF8ED1AAC}" dt="2021-09-08T04:57:55.910" v="2136"/>
          <ac:grpSpMkLst>
            <pc:docMk/>
            <pc:sldMk cId="2729447371" sldId="696"/>
            <ac:grpSpMk id="34" creationId="{20EE77D4-6B55-4F1C-9A68-771C05A88BCC}"/>
          </ac:grpSpMkLst>
        </pc:grpChg>
        <pc:grpChg chg="add del mod">
          <ac:chgData name="Timo Mühlhaus" userId="1b6b3aba618dadac" providerId="LiveId" clId="{BF370442-DD29-4340-BDAA-5ECFF8ED1AAC}" dt="2021-09-08T05:00:04.847" v="2161" actId="165"/>
          <ac:grpSpMkLst>
            <pc:docMk/>
            <pc:sldMk cId="2729447371" sldId="696"/>
            <ac:grpSpMk id="38" creationId="{ED0A5CC3-2E7A-4F6F-8210-6E39FADD03F4}"/>
          </ac:grpSpMkLst>
        </pc:grpChg>
        <pc:grpChg chg="del mod topLvl">
          <ac:chgData name="Timo Mühlhaus" userId="1b6b3aba618dadac" providerId="LiveId" clId="{BF370442-DD29-4340-BDAA-5ECFF8ED1AAC}" dt="2021-09-08T05:00:06.909" v="2162" actId="478"/>
          <ac:grpSpMkLst>
            <pc:docMk/>
            <pc:sldMk cId="2729447371" sldId="696"/>
            <ac:grpSpMk id="40" creationId="{99D55A10-65D0-4630-9339-579845CD1A32}"/>
          </ac:grpSpMkLst>
        </pc:grpChg>
        <pc:grpChg chg="add del mod">
          <ac:chgData name="Timo Mühlhaus" userId="1b6b3aba618dadac" providerId="LiveId" clId="{BF370442-DD29-4340-BDAA-5ECFF8ED1AAC}" dt="2021-09-08T05:02:25.102" v="2209" actId="478"/>
          <ac:grpSpMkLst>
            <pc:docMk/>
            <pc:sldMk cId="2729447371" sldId="696"/>
            <ac:grpSpMk id="46" creationId="{C069BEC9-8F90-4D9B-9608-BAB549B2F8CC}"/>
          </ac:grpSpMkLst>
        </pc:grpChg>
        <pc:grpChg chg="mod topLvl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48" creationId="{8A3984AB-98C5-4E49-9152-732278580BF6}"/>
          </ac:grpSpMkLst>
        </pc:grpChg>
        <pc:grpChg chg="mod">
          <ac:chgData name="Timo Mühlhaus" userId="1b6b3aba618dadac" providerId="LiveId" clId="{BF370442-DD29-4340-BDAA-5ECFF8ED1AAC}" dt="2021-09-08T05:02:19.448" v="2207"/>
          <ac:grpSpMkLst>
            <pc:docMk/>
            <pc:sldMk cId="2729447371" sldId="696"/>
            <ac:grpSpMk id="50" creationId="{50692127-806E-454D-AAE3-AABA8655144F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58" creationId="{F4F15AD8-ECDB-4502-9EC4-5F23E8F889ED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63" creationId="{832B4A96-4577-46C6-878C-717E420740C6}"/>
          </ac:grpSpMkLst>
        </pc:grpChg>
        <pc:grpChg chg="add mod">
          <ac:chgData name="Timo Mühlhaus" userId="1b6b3aba618dadac" providerId="LiveId" clId="{BF370442-DD29-4340-BDAA-5ECFF8ED1AAC}" dt="2021-09-08T05:10:26.126" v="2341" actId="164"/>
          <ac:grpSpMkLst>
            <pc:docMk/>
            <pc:sldMk cId="2729447371" sldId="696"/>
            <ac:grpSpMk id="68" creationId="{1A1726DB-93FE-4AE8-8288-E7BFC1FCF090}"/>
          </ac:grpSpMkLst>
        </pc:grpChg>
        <pc:grpChg chg="add mod">
          <ac:chgData name="Timo Mühlhaus" userId="1b6b3aba618dadac" providerId="LiveId" clId="{BF370442-DD29-4340-BDAA-5ECFF8ED1AAC}" dt="2021-09-08T05:12:52.868" v="2373" actId="14100"/>
          <ac:grpSpMkLst>
            <pc:docMk/>
            <pc:sldMk cId="2729447371" sldId="696"/>
            <ac:grpSpMk id="78" creationId="{39E08A96-7DD3-455C-B9B4-365E38D08E1E}"/>
          </ac:grpSpMkLst>
        </pc:grpChg>
        <pc:picChg chg="mod ord topLvl">
          <ac:chgData name="Timo Mühlhaus" userId="1b6b3aba618dadac" providerId="LiveId" clId="{BF370442-DD29-4340-BDAA-5ECFF8ED1AAC}" dt="2021-09-08T05:10:26.126" v="2341" actId="164"/>
          <ac:picMkLst>
            <pc:docMk/>
            <pc:sldMk cId="2729447371" sldId="696"/>
            <ac:picMk id="3" creationId="{94B58E11-9A18-416B-9522-1293532EA4F4}"/>
          </ac:picMkLst>
        </pc:picChg>
        <pc:picChg chg="del mod topLvl">
          <ac:chgData name="Timo Mühlhaus" userId="1b6b3aba618dadac" providerId="LiveId" clId="{BF370442-DD29-4340-BDAA-5ECFF8ED1AAC}" dt="2021-09-07T10:13:03.327" v="486" actId="478"/>
          <ac:picMkLst>
            <pc:docMk/>
            <pc:sldMk cId="2729447371" sldId="696"/>
            <ac:picMk id="4" creationId="{E9EA2A5A-94EF-4525-B5F1-36218311BCF2}"/>
          </ac:picMkLst>
        </pc:picChg>
        <pc:picChg chg="mod">
          <ac:chgData name="Timo Mühlhaus" userId="1b6b3aba618dadac" providerId="LiveId" clId="{BF370442-DD29-4340-BDAA-5ECFF8ED1AAC}" dt="2021-09-08T04:57:29.385" v="2131"/>
          <ac:picMkLst>
            <pc:docMk/>
            <pc:sldMk cId="2729447371" sldId="696"/>
            <ac:picMk id="28" creationId="{CB380B02-86CF-43BA-94F6-0FD4329D9466}"/>
          </ac:picMkLst>
        </pc:picChg>
        <pc:picChg chg="mod">
          <ac:chgData name="Timo Mühlhaus" userId="1b6b3aba618dadac" providerId="LiveId" clId="{BF370442-DD29-4340-BDAA-5ECFF8ED1AAC}" dt="2021-09-08T04:57:29.385" v="2131"/>
          <ac:picMkLst>
            <pc:docMk/>
            <pc:sldMk cId="2729447371" sldId="696"/>
            <ac:picMk id="29" creationId="{B36DE0AA-E33D-47B2-8173-623286A86EBA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5" creationId="{1C6F8BA2-7DCB-46C8-96A2-D80BD2089EDC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6" creationId="{2766B0A4-6AB1-4B3D-90DD-463FD5CADF73}"/>
          </ac:picMkLst>
        </pc:picChg>
        <pc:picChg chg="mod">
          <ac:chgData name="Timo Mühlhaus" userId="1b6b3aba618dadac" providerId="LiveId" clId="{BF370442-DD29-4340-BDAA-5ECFF8ED1AAC}" dt="2021-09-08T04:57:55.910" v="2136"/>
          <ac:picMkLst>
            <pc:docMk/>
            <pc:sldMk cId="2729447371" sldId="696"/>
            <ac:picMk id="37" creationId="{98187C55-306C-4344-8AC5-CC78B5645425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1" creationId="{EC3FE8C6-D352-49EE-9F68-20C3F6E59E6D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2" creationId="{B261D075-BDC0-4503-A79B-4845EFB09042}"/>
          </ac:picMkLst>
        </pc:picChg>
        <pc:picChg chg="mod">
          <ac:chgData name="Timo Mühlhaus" userId="1b6b3aba618dadac" providerId="LiveId" clId="{BF370442-DD29-4340-BDAA-5ECFF8ED1AAC}" dt="2021-09-08T05:02:19.448" v="2207"/>
          <ac:picMkLst>
            <pc:docMk/>
            <pc:sldMk cId="2729447371" sldId="696"/>
            <ac:picMk id="53" creationId="{6DDE0FFE-778F-4E99-B187-3B96F941436F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1369227570" sldId="697"/>
        </pc:sldMkLst>
      </pc:sldChg>
      <pc:sldChg chg="addSp delSp modSp add mod ord">
        <pc:chgData name="Timo Mühlhaus" userId="1b6b3aba618dadac" providerId="LiveId" clId="{BF370442-DD29-4340-BDAA-5ECFF8ED1AAC}" dt="2021-09-08T08:15:48.191" v="3970" actId="20577"/>
        <pc:sldMkLst>
          <pc:docMk/>
          <pc:sldMk cId="4083097447" sldId="697"/>
        </pc:sldMkLst>
        <pc:spChg chg="mod">
          <ac:chgData name="Timo Mühlhaus" userId="1b6b3aba618dadac" providerId="LiveId" clId="{BF370442-DD29-4340-BDAA-5ECFF8ED1AAC}" dt="2021-09-08T08:15:48.191" v="3970" actId="20577"/>
          <ac:spMkLst>
            <pc:docMk/>
            <pc:sldMk cId="4083097447" sldId="697"/>
            <ac:spMk id="2" creationId="{630A211B-9340-4F5C-BB86-8E2B508613B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" creationId="{CA0D6431-63CE-4886-BCEB-15EA9A375613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14" creationId="{365999B3-131B-4DB2-81C8-AAF9A95F8D1D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16" creationId="{226BC018-AFB1-403E-BFDC-8B0A516A341F}"/>
          </ac:spMkLst>
        </pc:spChg>
        <pc:spChg chg="del mod topLv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22" creationId="{2920853F-23C7-4406-AD41-EBA98B946907}"/>
          </ac:spMkLst>
        </pc:spChg>
        <pc:spChg chg="mod ord">
          <ac:chgData name="Timo Mühlhaus" userId="1b6b3aba618dadac" providerId="LiveId" clId="{BF370442-DD29-4340-BDAA-5ECFF8ED1AAC}" dt="2021-09-08T05:13:45.180" v="2388" actId="1076"/>
          <ac:spMkLst>
            <pc:docMk/>
            <pc:sldMk cId="4083097447" sldId="697"/>
            <ac:spMk id="24" creationId="{FC8C9B3C-E50B-4C9B-B8B7-45609A75F81D}"/>
          </ac:spMkLst>
        </pc:spChg>
        <pc:spChg chg="add del mod">
          <ac:chgData name="Timo Mühlhaus" userId="1b6b3aba618dadac" providerId="LiveId" clId="{BF370442-DD29-4340-BDAA-5ECFF8ED1AAC}" dt="2021-09-08T05:02:15.699" v="2206" actId="478"/>
          <ac:spMkLst>
            <pc:docMk/>
            <pc:sldMk cId="4083097447" sldId="697"/>
            <ac:spMk id="36" creationId="{985F516B-589A-4936-AD2E-3F41DDD992B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4" creationId="{6EB40EBF-A365-4825-B59D-7D6465398BF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5" creationId="{0C702F0D-D5CD-49A6-A74B-917495CA925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7" creationId="{15A83E90-8194-4643-8E7F-A6D29C754F1F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8" creationId="{223C3885-3EAB-4D8C-A2E8-EF1ED883BB7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49" creationId="{9C0207A7-8616-48BE-98D1-FE69F6D845E2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50" creationId="{634B5DBA-9D5E-433B-802E-7F0731C60A10}"/>
          </ac:spMkLst>
        </pc:spChg>
        <pc:spChg chg="mod">
          <ac:chgData name="Timo Mühlhaus" userId="1b6b3aba618dadac" providerId="LiveId" clId="{BF370442-DD29-4340-BDAA-5ECFF8ED1AAC}" dt="2021-09-08T05:13:24.532" v="2382" actId="1076"/>
          <ac:spMkLst>
            <pc:docMk/>
            <pc:sldMk cId="4083097447" sldId="697"/>
            <ac:spMk id="54" creationId="{68D945B3-22B8-40B0-8735-48823635F97B}"/>
          </ac:spMkLst>
        </pc:spChg>
        <pc:spChg chg="mod">
          <ac:chgData name="Timo Mühlhaus" userId="1b6b3aba618dadac" providerId="LiveId" clId="{BF370442-DD29-4340-BDAA-5ECFF8ED1AAC}" dt="2021-09-08T05:13:20.694" v="2380" actId="1076"/>
          <ac:spMkLst>
            <pc:docMk/>
            <pc:sldMk cId="4083097447" sldId="697"/>
            <ac:spMk id="55" creationId="{48FC59F8-E837-4DA4-96D6-8E0C9668E46A}"/>
          </ac:spMkLst>
        </pc:spChg>
        <pc:spChg chg="mod">
          <ac:chgData name="Timo Mühlhaus" userId="1b6b3aba618dadac" providerId="LiveId" clId="{BF370442-DD29-4340-BDAA-5ECFF8ED1AAC}" dt="2021-09-08T05:13:26.876" v="2383" actId="14100"/>
          <ac:spMkLst>
            <pc:docMk/>
            <pc:sldMk cId="4083097447" sldId="697"/>
            <ac:spMk id="56" creationId="{37276032-AAC2-4943-92EA-E987C48E57FB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57" creationId="{965DAE3A-1EF1-440E-A51A-FCBFB288BC90}"/>
          </ac:spMkLst>
        </pc:spChg>
        <pc:spChg chg="mod">
          <ac:chgData name="Timo Mühlhaus" userId="1b6b3aba618dadac" providerId="LiveId" clId="{BF370442-DD29-4340-BDAA-5ECFF8ED1AAC}" dt="2021-09-08T05:15:17.447" v="2468" actId="20577"/>
          <ac:spMkLst>
            <pc:docMk/>
            <pc:sldMk cId="4083097447" sldId="697"/>
            <ac:spMk id="58" creationId="{EF17BA1B-F013-44B6-9746-8B9F1061F7C1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2" creationId="{195A072D-CDE1-4AB7-B96E-5A358BD1FB34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66" creationId="{6AFAD7F0-0EF9-45B5-A47C-3A8BFBF0B9B2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71" creationId="{03D6F518-CBF2-4F2E-B570-8BC52C11153B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72" creationId="{CBC84DE1-4197-4AB8-8030-12CED8DD7D31}"/>
          </ac:spMkLst>
        </pc:spChg>
        <pc:spChg chg="del">
          <ac:chgData name="Timo Mühlhaus" userId="1b6b3aba618dadac" providerId="LiveId" clId="{BF370442-DD29-4340-BDAA-5ECFF8ED1AAC}" dt="2021-09-08T05:13:06.121" v="2376" actId="478"/>
          <ac:spMkLst>
            <pc:docMk/>
            <pc:sldMk cId="4083097447" sldId="697"/>
            <ac:spMk id="73" creationId="{19A30FF3-8D16-4998-A5C5-B0E5D71EED5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74" creationId="{4FFFF703-C710-4271-9FF0-E664E0418AA8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6" creationId="{1FE61AB6-869F-4EFD-9893-35B502D48AEC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7" creationId="{C7AF5B95-69C4-4C82-81E4-DF46D1410CA0}"/>
          </ac:spMkLst>
        </pc:spChg>
        <pc:spChg chg="mod">
          <ac:chgData name="Timo Mühlhaus" userId="1b6b3aba618dadac" providerId="LiveId" clId="{BF370442-DD29-4340-BDAA-5ECFF8ED1AAC}" dt="2021-09-08T04:57:23.475" v="2130" actId="165"/>
          <ac:spMkLst>
            <pc:docMk/>
            <pc:sldMk cId="4083097447" sldId="697"/>
            <ac:spMk id="78" creationId="{40C36184-47BD-40F7-A314-409BE712D37C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1" creationId="{14F42A49-C2FB-491F-AE90-906DC9264BB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2" creationId="{448142F7-1DBC-42F6-AB33-1E1F4D72A34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6" creationId="{7328164B-F957-4518-B68D-C4C3C5DCFB37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87" creationId="{3A0A727E-4704-45E2-91E3-3D913A06056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0" creationId="{393A86E4-A857-42B7-B269-651873C50674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1" creationId="{A08EA9DC-D7D8-445E-9266-F4CC8BBEE3ED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3" creationId="{91DDD047-35FF-48FC-8BCB-9115D2173B18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4" creationId="{BA01945E-53AB-4A1B-8B8D-A708DD43C43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5" creationId="{0B690E09-E1FF-4809-A68B-3543264275F5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6" creationId="{EA554125-1FB2-434A-AE0C-F53BE05B01A9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8" creationId="{22B1B65E-DEE0-4759-82D6-ABEC33EE49C5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99" creationId="{E6C711E7-4255-4FF2-9942-B3E7D605F241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100" creationId="{0909AF77-AE6E-4E95-AB80-F7A1B6A95E05}"/>
          </ac:spMkLst>
        </pc:spChg>
        <pc:spChg chg="mod">
          <ac:chgData name="Timo Mühlhaus" userId="1b6b3aba618dadac" providerId="LiveId" clId="{BF370442-DD29-4340-BDAA-5ECFF8ED1AAC}" dt="2021-09-07T10:08:17.242" v="324" actId="165"/>
          <ac:spMkLst>
            <pc:docMk/>
            <pc:sldMk cId="4083097447" sldId="697"/>
            <ac:spMk id="101" creationId="{92D2F7AD-C0CE-4EFF-AEAB-EF7C5AAE4A60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5" creationId="{DE719C24-A493-46FC-83DF-C36CB7BECDD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6" creationId="{7145DFD0-295D-4096-BA59-03BFF2ED3ED6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7" creationId="{EA647A8A-9E33-408E-A17E-9BF1C41A46A7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8" creationId="{C5CC1CC4-3175-4EA6-A2FC-002D46DF8CBE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09" creationId="{53E5F9EC-811D-41D2-B902-FD804A1E0F44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10" creationId="{50973F41-EC84-4B13-9D68-BEBA98459C03}"/>
          </ac:spMkLst>
        </pc:spChg>
        <pc:spChg chg="mod">
          <ac:chgData name="Timo Mühlhaus" userId="1b6b3aba618dadac" providerId="LiveId" clId="{BF370442-DD29-4340-BDAA-5ECFF8ED1AAC}" dt="2021-09-08T05:13:09.495" v="2377"/>
          <ac:spMkLst>
            <pc:docMk/>
            <pc:sldMk cId="4083097447" sldId="697"/>
            <ac:spMk id="111" creationId="{B2083A59-322D-42A6-AD80-756B61C2767A}"/>
          </ac:spMkLst>
        </pc:spChg>
        <pc:grpChg chg="del mod topLvl">
          <ac:chgData name="Timo Mühlhaus" userId="1b6b3aba618dadac" providerId="LiveId" clId="{BF370442-DD29-4340-BDAA-5ECFF8ED1AAC}" dt="2021-09-07T10:08:19.890" v="325" actId="478"/>
          <ac:grpSpMkLst>
            <pc:docMk/>
            <pc:sldMk cId="4083097447" sldId="697"/>
            <ac:grpSpMk id="3" creationId="{4F8F7513-F141-4B03-86C5-A498035B8576}"/>
          </ac:grpSpMkLst>
        </pc:grpChg>
        <pc:grpChg chg="del mod topLvl">
          <ac:chgData name="Timo Mühlhaus" userId="1b6b3aba618dadac" providerId="LiveId" clId="{BF370442-DD29-4340-BDAA-5ECFF8ED1AAC}" dt="2021-09-07T10:08:21.089" v="326" actId="478"/>
          <ac:grpSpMkLst>
            <pc:docMk/>
            <pc:sldMk cId="4083097447" sldId="697"/>
            <ac:grpSpMk id="4" creationId="{3C07B064-58AF-434C-8FD9-8138A2A9BA30}"/>
          </ac:grpSpMkLst>
        </pc:grpChg>
        <pc:grpChg chg="del mod topLvl">
          <ac:chgData name="Timo Mühlhaus" userId="1b6b3aba618dadac" providerId="LiveId" clId="{BF370442-DD29-4340-BDAA-5ECFF8ED1AAC}" dt="2021-09-07T10:08:22.240" v="327" actId="478"/>
          <ac:grpSpMkLst>
            <pc:docMk/>
            <pc:sldMk cId="4083097447" sldId="697"/>
            <ac:grpSpMk id="5" creationId="{B8D30E87-5D6A-45ED-9991-C9D5FBB353F0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6" creationId="{9ABDCB75-8CC5-423D-B8E1-D545489D2759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7" creationId="{9F19193E-9525-45CF-8B45-279B5C918C6B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8" creationId="{90E715D0-7D2F-44BC-AF96-BECBF135F5B7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10" creationId="{EFD3BD9D-260A-41DE-8F63-9C9259B10235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5" creationId="{A7316A0C-F80E-42F8-9EA4-CD32800B3E21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7" creationId="{F328FB21-FD64-4971-A6AF-7DB0B834C097}"/>
          </ac:grpSpMkLst>
        </pc:grpChg>
        <pc:grpChg chg="del mod topLvl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19" creationId="{FE8FA939-2CB1-4C8E-AAA0-AC8CFE52F870}"/>
          </ac:grpSpMkLst>
        </pc:grpChg>
        <pc:grpChg chg="del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21" creationId="{7627489D-D20A-45C5-A48D-C5A9175A4289}"/>
          </ac:grpSpMkLst>
        </pc:grpChg>
        <pc:grpChg chg="add mod">
          <ac:chgData name="Timo Mühlhaus" userId="1b6b3aba618dadac" providerId="LiveId" clId="{BF370442-DD29-4340-BDAA-5ECFF8ED1AAC}" dt="2021-09-08T05:13:14.336" v="2378" actId="1076"/>
          <ac:grpSpMkLst>
            <pc:docMk/>
            <pc:sldMk cId="4083097447" sldId="697"/>
            <ac:grpSpMk id="37" creationId="{57F8A9FA-D7A3-4FD3-8AD6-F6902C9B540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39" creationId="{D59446F8-085D-4C34-9BE9-EEEC3D31D129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0" creationId="{CDDB5EFE-7149-4DCD-9F63-AB7EB9BE4B1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1" creationId="{D1A5E38C-663A-442D-AE7B-61D65B2971E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2" creationId="{3844FDD5-949D-4BC1-B842-BE6C7A92EB88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3" creationId="{B77712C9-B428-47ED-BEBA-3BD67B01F489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46" creationId="{AAD3CBA5-43AC-4EC6-A97A-F286361B402F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1" creationId="{16666901-4B82-4B64-B66A-EF9CEAB8008A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2" creationId="{A11EBBE8-3ADB-41DA-9124-C94F67936E40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65" creationId="{D0EA2681-9321-4D85-8401-3ADB3710D434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67" creationId="{6021A336-003B-4F78-80A1-C04AA8165AC6}"/>
          </ac:grpSpMkLst>
        </pc:grpChg>
        <pc:grpChg chg="mod">
          <ac:chgData name="Timo Mühlhaus" userId="1b6b3aba618dadac" providerId="LiveId" clId="{BF370442-DD29-4340-BDAA-5ECFF8ED1AAC}" dt="2021-09-08T04:57:23.475" v="2130" actId="165"/>
          <ac:grpSpMkLst>
            <pc:docMk/>
            <pc:sldMk cId="4083097447" sldId="697"/>
            <ac:grpSpMk id="75" creationId="{C0952F1D-CACD-4CC8-AB80-80AAA8A81C02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88" creationId="{284FA1D3-9B58-4ADD-ACAF-E38CBA95E7BA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92" creationId="{D3183D15-DDDB-4A65-8BE6-0685E376F05D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7T10:08:17.242" v="324" actId="165"/>
          <ac:grpSpMkLst>
            <pc:docMk/>
            <pc:sldMk cId="4083097447" sldId="697"/>
            <ac:grpSpMk id="97" creationId="{F24E109E-FF8A-4F95-96AA-119F3C93D9D4}"/>
          </ac:grpSpMkLst>
        </pc:grpChg>
        <pc:grpChg chg="mod">
          <ac:chgData name="Timo Mühlhaus" userId="1b6b3aba618dadac" providerId="LiveId" clId="{BF370442-DD29-4340-BDAA-5ECFF8ED1AAC}" dt="2021-09-08T05:13:09.495" v="2377"/>
          <ac:grpSpMkLst>
            <pc:docMk/>
            <pc:sldMk cId="4083097447" sldId="697"/>
            <ac:grpSpMk id="100" creationId="{0254D8CA-630D-433D-A6DC-549475904A00}"/>
          </ac:grpSpMkLst>
        </pc:grpChg>
        <pc:grpChg chg="del mod topLvl">
          <ac:chgData name="Timo Mühlhaus" userId="1b6b3aba618dadac" providerId="LiveId" clId="{BF370442-DD29-4340-BDAA-5ECFF8ED1AAC}" dt="2021-09-08T05:13:06.121" v="2376" actId="478"/>
          <ac:grpSpMkLst>
            <pc:docMk/>
            <pc:sldMk cId="4083097447" sldId="697"/>
            <ac:grpSpMk id="102" creationId="{384FAC46-B9EE-4702-88E4-188818905EAD}"/>
          </ac:grpSpMkLst>
        </pc:grp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1" creationId="{A665C31F-0EC2-49F3-B9BE-05E72E28DF84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2" creationId="{336A1611-9603-4D05-A7A5-DB53B57CC875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13" creationId="{74B4DD41-7AA6-4CF3-869B-AE4E68245066}"/>
          </ac:picMkLst>
        </pc:picChg>
        <pc:picChg chg="mod">
          <ac:chgData name="Timo Mühlhaus" userId="1b6b3aba618dadac" providerId="LiveId" clId="{BF370442-DD29-4340-BDAA-5ECFF8ED1AAC}" dt="2021-09-08T04:57:23.475" v="2130" actId="165"/>
          <ac:picMkLst>
            <pc:docMk/>
            <pc:sldMk cId="4083097447" sldId="697"/>
            <ac:picMk id="18" creationId="{BB4C1E93-2FCE-4B9F-9F8E-02611968F12D}"/>
          </ac:picMkLst>
        </pc:picChg>
        <pc:picChg chg="mod">
          <ac:chgData name="Timo Mühlhaus" userId="1b6b3aba618dadac" providerId="LiveId" clId="{BF370442-DD29-4340-BDAA-5ECFF8ED1AAC}" dt="2021-09-08T04:57:23.475" v="2130" actId="165"/>
          <ac:picMkLst>
            <pc:docMk/>
            <pc:sldMk cId="4083097447" sldId="697"/>
            <ac:picMk id="20" creationId="{DB3F2FF6-E8B9-4A9D-935E-7925ABC8A2FF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68" creationId="{ED3F521D-AE5D-4DB1-870E-CDBBDB3EAD2D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69" creationId="{6B335DA2-8817-4098-B5E4-4D9ED112231A}"/>
          </ac:picMkLst>
        </pc:picChg>
        <pc:picChg chg="mod">
          <ac:chgData name="Timo Mühlhaus" userId="1b6b3aba618dadac" providerId="LiveId" clId="{BF370442-DD29-4340-BDAA-5ECFF8ED1AAC}" dt="2021-09-07T10:08:17.242" v="324" actId="165"/>
          <ac:picMkLst>
            <pc:docMk/>
            <pc:sldMk cId="4083097447" sldId="697"/>
            <ac:picMk id="70" creationId="{9300B08D-93FA-4DAE-B5FE-F26E4C8D8FDA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3:09.495" v="2377"/>
          <ac:picMkLst>
            <pc:docMk/>
            <pc:sldMk cId="4083097447" sldId="697"/>
            <ac:picMk id="103" creationId="{E4C08B13-83D3-4AB2-A16B-1CAA7AB42737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533525788" sldId="698"/>
        </pc:sldMkLst>
      </pc:sldChg>
      <pc:sldChg chg="addSp delSp modSp add del mod">
        <pc:chgData name="Timo Mühlhaus" userId="1b6b3aba618dadac" providerId="LiveId" clId="{BF370442-DD29-4340-BDAA-5ECFF8ED1AAC}" dt="2021-09-08T05:15:59.532" v="2474" actId="47"/>
        <pc:sldMkLst>
          <pc:docMk/>
          <pc:sldMk cId="1617423671" sldId="698"/>
        </pc:sldMkLst>
        <pc:spChg chg="mod">
          <ac:chgData name="Timo Mühlhaus" userId="1b6b3aba618dadac" providerId="LiveId" clId="{BF370442-DD29-4340-BDAA-5ECFF8ED1AAC}" dt="2021-09-07T20:12:13.836" v="1995" actId="13822"/>
          <ac:spMkLst>
            <pc:docMk/>
            <pc:sldMk cId="1617423671" sldId="698"/>
            <ac:spMk id="16" creationId="{226BC018-AFB1-403E-BFDC-8B0A516A341F}"/>
          </ac:spMkLst>
        </pc:spChg>
        <pc:spChg chg="mod">
          <ac:chgData name="Timo Mühlhaus" userId="1b6b3aba618dadac" providerId="LiveId" clId="{BF370442-DD29-4340-BDAA-5ECFF8ED1AAC}" dt="2021-09-07T20:12:13.836" v="1995" actId="13822"/>
          <ac:spMkLst>
            <pc:docMk/>
            <pc:sldMk cId="1617423671" sldId="698"/>
            <ac:spMk id="22" creationId="{2920853F-23C7-4406-AD41-EBA98B946907}"/>
          </ac:spMkLst>
        </pc:spChg>
        <pc:spChg chg="add del mod">
          <ac:chgData name="Timo Mühlhaus" userId="1b6b3aba618dadac" providerId="LiveId" clId="{BF370442-DD29-4340-BDAA-5ECFF8ED1AAC}" dt="2021-09-07T10:10:17.408" v="394" actId="478"/>
          <ac:spMkLst>
            <pc:docMk/>
            <pc:sldMk cId="1617423671" sldId="698"/>
            <ac:spMk id="25" creationId="{C096A8E5-A8ED-4A2B-B699-25F26DC4B1A7}"/>
          </ac:spMkLst>
        </pc:spChg>
        <pc:spChg chg="del">
          <ac:chgData name="Timo Mühlhaus" userId="1b6b3aba618dadac" providerId="LiveId" clId="{BF370442-DD29-4340-BDAA-5ECFF8ED1AAC}" dt="2021-09-07T10:10:06.148" v="392" actId="478"/>
          <ac:spMkLst>
            <pc:docMk/>
            <pc:sldMk cId="1617423671" sldId="698"/>
            <ac:spMk id="58" creationId="{EF17BA1B-F013-44B6-9746-8B9F1061F7C1}"/>
          </ac:spMkLst>
        </pc:spChg>
        <pc:spChg chg="add mod">
          <ac:chgData name="Timo Mühlhaus" userId="1b6b3aba618dadac" providerId="LiveId" clId="{BF370442-DD29-4340-BDAA-5ECFF8ED1AAC}" dt="2021-09-07T10:10:01.673" v="391" actId="1076"/>
          <ac:spMkLst>
            <pc:docMk/>
            <pc:sldMk cId="1617423671" sldId="698"/>
            <ac:spMk id="60" creationId="{CFFCBED4-496B-4824-86BE-EF3515C872B6}"/>
          </ac:spMkLst>
        </pc:spChg>
        <pc:spChg chg="add mod">
          <ac:chgData name="Timo Mühlhaus" userId="1b6b3aba618dadac" providerId="LiveId" clId="{BF370442-DD29-4340-BDAA-5ECFF8ED1AAC}" dt="2021-09-07T20:12:59.921" v="2003" actId="14100"/>
          <ac:spMkLst>
            <pc:docMk/>
            <pc:sldMk cId="1617423671" sldId="698"/>
            <ac:spMk id="61" creationId="{4C21208A-4D9A-4EB7-8FC1-9A329B03E937}"/>
          </ac:spMkLst>
        </pc:spChg>
        <pc:picChg chg="add mod">
          <ac:chgData name="Timo Mühlhaus" userId="1b6b3aba618dadac" providerId="LiveId" clId="{BF370442-DD29-4340-BDAA-5ECFF8ED1AAC}" dt="2021-09-07T10:10:01.673" v="391" actId="1076"/>
          <ac:picMkLst>
            <pc:docMk/>
            <pc:sldMk cId="1617423671" sldId="698"/>
            <ac:picMk id="59" creationId="{DEAFF352-B5CC-46E9-AF43-06D313EB8B8C}"/>
          </ac:picMkLst>
        </pc:picChg>
      </pc:sldChg>
      <pc:sldChg chg="add del">
        <pc:chgData name="Timo Mühlhaus" userId="1b6b3aba618dadac" providerId="LiveId" clId="{BF370442-DD29-4340-BDAA-5ECFF8ED1AAC}" dt="2021-09-07T09:50:08.260" v="41"/>
        <pc:sldMkLst>
          <pc:docMk/>
          <pc:sldMk cId="697267963" sldId="699"/>
        </pc:sldMkLst>
      </pc:sldChg>
      <pc:sldChg chg="addSp delSp modSp add mod">
        <pc:chgData name="Timo Mühlhaus" userId="1b6b3aba618dadac" providerId="LiveId" clId="{BF370442-DD29-4340-BDAA-5ECFF8ED1AAC}" dt="2021-09-08T05:29:43.250" v="2970" actId="478"/>
        <pc:sldMkLst>
          <pc:docMk/>
          <pc:sldMk cId="4229902942" sldId="699"/>
        </pc:sldMkLst>
        <pc:spChg chg="del">
          <ac:chgData name="Timo Mühlhaus" userId="1b6b3aba618dadac" providerId="LiveId" clId="{BF370442-DD29-4340-BDAA-5ECFF8ED1AAC}" dt="2021-09-07T12:12:00.651" v="519" actId="478"/>
          <ac:spMkLst>
            <pc:docMk/>
            <pc:sldMk cId="4229902942" sldId="699"/>
            <ac:spMk id="2" creationId="{5C1A5768-CAA1-453B-B673-0DD0967B1F9B}"/>
          </ac:spMkLst>
        </pc:spChg>
        <pc:spChg chg="add del mod">
          <ac:chgData name="Timo Mühlhaus" userId="1b6b3aba618dadac" providerId="LiveId" clId="{BF370442-DD29-4340-BDAA-5ECFF8ED1AAC}" dt="2021-09-07T12:12:05.464" v="522" actId="478"/>
          <ac:spMkLst>
            <pc:docMk/>
            <pc:sldMk cId="4229902942" sldId="699"/>
            <ac:spMk id="4" creationId="{1FA480C0-65CE-474C-806B-CABBFF1D9299}"/>
          </ac:spMkLst>
        </pc:spChg>
        <pc:spChg chg="add mod topLvl">
          <ac:chgData name="Timo Mühlhaus" userId="1b6b3aba618dadac" providerId="LiveId" clId="{BF370442-DD29-4340-BDAA-5ECFF8ED1AAC}" dt="2021-09-07T12:27:57.188" v="634" actId="1038"/>
          <ac:spMkLst>
            <pc:docMk/>
            <pc:sldMk cId="4229902942" sldId="699"/>
            <ac:spMk id="7" creationId="{0CCFC5E9-E379-4024-8044-349FA766573D}"/>
          </ac:spMkLst>
        </pc:spChg>
        <pc:spChg chg="add del">
          <ac:chgData name="Timo Mühlhaus" userId="1b6b3aba618dadac" providerId="LiveId" clId="{BF370442-DD29-4340-BDAA-5ECFF8ED1AAC}" dt="2021-09-07T12:27:38.340" v="607" actId="478"/>
          <ac:spMkLst>
            <pc:docMk/>
            <pc:sldMk cId="4229902942" sldId="699"/>
            <ac:spMk id="11" creationId="{F446B974-C657-4864-87B8-31A19D9F8B0E}"/>
          </ac:spMkLst>
        </pc:spChg>
        <pc:spChg chg="del mod">
          <ac:chgData name="Timo Mühlhaus" userId="1b6b3aba618dadac" providerId="LiveId" clId="{BF370442-DD29-4340-BDAA-5ECFF8ED1AAC}" dt="2021-09-07T12:12:03.523" v="521" actId="478"/>
          <ac:spMkLst>
            <pc:docMk/>
            <pc:sldMk cId="4229902942" sldId="699"/>
            <ac:spMk id="132" creationId="{A8C7E4FC-67A6-4835-A9F6-8D9BB0234EB2}"/>
          </ac:spMkLst>
        </pc:spChg>
        <pc:spChg chg="del">
          <ac:chgData name="Timo Mühlhaus" userId="1b6b3aba618dadac" providerId="LiveId" clId="{BF370442-DD29-4340-BDAA-5ECFF8ED1AAC}" dt="2021-09-08T05:29:43.250" v="2970" actId="478"/>
          <ac:spMkLst>
            <pc:docMk/>
            <pc:sldMk cId="4229902942" sldId="699"/>
            <ac:spMk id="133" creationId="{7EDCB117-B0A7-4B51-998A-8C8DD58B3C60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3" creationId="{6F7A3E9B-12B4-436D-8A65-D4AA80382C1F}"/>
          </ac:spMkLst>
        </pc:spChg>
        <pc:spChg chg="add 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4" creationId="{D4D3BF59-E66B-4B44-80D9-73D5D9340206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147" creationId="{F87C4774-D1B5-4D71-9640-4C8B98738E50}"/>
          </ac:spMkLst>
        </pc:spChg>
        <pc:spChg chg="mod">
          <ac:chgData name="Timo Mühlhaus" userId="1b6b3aba618dadac" providerId="LiveId" clId="{BF370442-DD29-4340-BDAA-5ECFF8ED1AAC}" dt="2021-09-07T12:24:54.647" v="605" actId="33524"/>
          <ac:spMkLst>
            <pc:docMk/>
            <pc:sldMk cId="4229902942" sldId="699"/>
            <ac:spMk id="150" creationId="{51CDA56C-F865-4730-978C-8CCB0BAF6A4A}"/>
          </ac:spMkLst>
        </pc:spChg>
        <pc:spChg chg="add del mod topLvl">
          <ac:chgData name="Timo Mühlhaus" userId="1b6b3aba618dadac" providerId="LiveId" clId="{BF370442-DD29-4340-BDAA-5ECFF8ED1AAC}" dt="2021-09-08T05:29:11.017" v="2967" actId="478"/>
          <ac:spMkLst>
            <pc:docMk/>
            <pc:sldMk cId="4229902942" sldId="699"/>
            <ac:spMk id="151" creationId="{CCE3B08D-5482-4B15-92F2-4763F3C3A8B6}"/>
          </ac:spMkLst>
        </pc:spChg>
        <pc:spChg chg="add 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2" creationId="{AAA4EBEE-C8D5-4E5B-BFEA-9BB1FE397A55}"/>
          </ac:spMkLst>
        </pc:spChg>
        <pc:spChg chg="add del mod topLvl">
          <ac:chgData name="Timo Mühlhaus" userId="1b6b3aba618dadac" providerId="LiveId" clId="{BF370442-DD29-4340-BDAA-5ECFF8ED1AAC}" dt="2021-09-08T05:29:12.677" v="2968" actId="478"/>
          <ac:spMkLst>
            <pc:docMk/>
            <pc:sldMk cId="4229902942" sldId="699"/>
            <ac:spMk id="153" creationId="{F8AFEA10-3785-4434-82EA-F58EF679508B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6" creationId="{0BDD40AB-3754-4517-84A5-3A1A72EBE9CD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7" creationId="{84A0FAB2-E32A-49B1-A8D3-E9E127A7BD94}"/>
          </ac:spMkLst>
        </pc:spChg>
        <pc:spChg chg="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58" creationId="{4C37A5B3-23B2-48A8-9C72-A30E17D17C1D}"/>
          </ac:spMkLst>
        </pc:spChg>
        <pc:spChg chg="add mod">
          <ac:chgData name="Timo Mühlhaus" userId="1b6b3aba618dadac" providerId="LiveId" clId="{BF370442-DD29-4340-BDAA-5ECFF8ED1AAC}" dt="2021-09-07T12:28:13.336" v="669" actId="1076"/>
          <ac:spMkLst>
            <pc:docMk/>
            <pc:sldMk cId="4229902942" sldId="699"/>
            <ac:spMk id="160" creationId="{C66C5760-F6C5-43CE-9ABD-FB9EA2824938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06" creationId="{89771F39-7A75-42EC-9BDC-CB60AD901D36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0" creationId="{84918A0C-7768-49D3-9656-0EB802808D5D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2" creationId="{C44AA6FA-120A-4539-A6EE-E94B21E4BF1F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13" creationId="{49051BB3-A734-4822-BC17-E2486D817CB7}"/>
          </ac:spMkLst>
        </pc:spChg>
        <pc:spChg chg="mod topLvl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22" creationId="{A08B9FE7-5959-4CEC-8E19-F711469FD04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1" creationId="{40C9B592-008A-42C5-9795-35FB9628BC6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2" creationId="{9D5EF32F-2A31-42A9-A2F7-38286B6E8BC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7" creationId="{3C277060-DF73-4CA1-AA17-89BB8056241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39" creationId="{1B8526B1-189E-4412-BC45-C1B4A048CF6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0" creationId="{47EF0241-DE1B-42E8-8027-FB18F70D0A5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1" creationId="{B0A376C4-C82E-4382-B0DB-ACF3EA69FB5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2" creationId="{28180E82-959D-41BF-8F3E-E7063A4E2B3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3" creationId="{CC70B307-B5F5-4A88-80E7-179E6721EB88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4" creationId="{D3AF5A7E-27CF-44F9-AA52-0E99D707B46D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5" creationId="{DC312C6A-5D78-4300-B84E-FD2F94E574D2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6" creationId="{0B721010-D94B-4A34-A4C7-5B26A26133E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7" creationId="{8947F3E3-2214-4289-98FA-56B16F3851F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8" creationId="{026C7CF0-0016-4993-B56B-E3780D7AB26C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49" creationId="{BDDDD1B2-72FC-4BDF-82D2-3FBEDA358F6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50" creationId="{AD99CA7E-A6B3-4947-B2F0-468FF37A842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51" creationId="{A59B9E27-C34A-4189-B764-62A287803D7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0" creationId="{19368132-8E5D-4A24-A51F-DF85EBE1DB7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1" creationId="{4761C77D-48AC-4E77-9161-162D749D18E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4" creationId="{A0DEEBA1-DDBE-4310-842D-3F4FE34D06F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5" creationId="{9AC6D27A-77F1-419B-AAD8-3284AA9C8B6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6" creationId="{531C8CA5-742A-4018-BADE-94B3C13718D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7" creationId="{2D520CF9-A0A2-4E6E-A714-B0FA46562127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8" creationId="{80CC2DFD-5D58-418C-AEAE-A3450CA35DA6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69" creationId="{8205DA41-59E2-4519-93BB-9E7D022F3D97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78" creationId="{958018D2-B4B3-45C6-B03E-C4E37D3C7F0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79" creationId="{4033341C-9FD3-4148-A5E5-9D0BF8383E49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0" creationId="{EC24FABE-8022-4C0A-88EE-524304C27C23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6" creationId="{52FDE6E7-C31A-4021-AB03-5F08BDE5F620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89" creationId="{CB34A375-ACD8-4AB3-8A2B-7E5DF3BC2FD2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2" creationId="{14AE5F34-E694-4701-A91E-247BD3D379AE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6" creationId="{D2FCEFDC-B9AE-44C1-96D3-AEB3DD1B5F7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299" creationId="{F9F44DE8-F8FA-4BB6-9883-C633FD66D8C1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00" creationId="{6D0C6BC8-FBAE-4A6D-B7B2-09BD00355435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04" creationId="{AF7470B4-67FB-40C2-BEFC-696BF8BC7194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5" creationId="{12529B4B-5FC8-445D-A600-4C227CC765CA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6" creationId="{29DDED75-DD80-4672-8270-66940EBFEEB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19" creationId="{4756DAB9-912A-4119-8339-0D88026017CF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0" creationId="{CFCD0A48-7486-463A-9CA9-3CC53CEB2BDB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3" creationId="{9C7D7E0D-2E3E-49F8-8BB5-A163835843C4}"/>
          </ac:spMkLst>
        </pc:spChg>
        <pc:spChg chg="mod">
          <ac:chgData name="Timo Mühlhaus" userId="1b6b3aba618dadac" providerId="LiveId" clId="{BF370442-DD29-4340-BDAA-5ECFF8ED1AAC}" dt="2021-09-07T12:27:44.490" v="608" actId="165"/>
          <ac:spMkLst>
            <pc:docMk/>
            <pc:sldMk cId="4229902942" sldId="699"/>
            <ac:spMk id="324" creationId="{9F5473DA-778A-40B1-BDE6-76A86DEE1E47}"/>
          </ac:spMkLst>
        </pc:spChg>
        <pc:grpChg chg="add mod topLvl">
          <ac:chgData name="Timo Mühlhaus" userId="1b6b3aba618dadac" providerId="LiveId" clId="{BF370442-DD29-4340-BDAA-5ECFF8ED1AAC}" dt="2021-09-07T12:28:13.336" v="669" actId="1076"/>
          <ac:grpSpMkLst>
            <pc:docMk/>
            <pc:sldMk cId="4229902942" sldId="699"/>
            <ac:grpSpMk id="9" creationId="{04354F0D-8058-4DF5-A12E-32500D2068F9}"/>
          </ac:grpSpMkLst>
        </pc:grpChg>
        <pc:grpChg chg="add del 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0" creationId="{AAE007F4-9B3D-43E6-91A5-D126ED0711E7}"/>
          </ac:grpSpMkLst>
        </pc:grpChg>
        <pc:grpChg chg="del mod">
          <ac:chgData name="Timo Mühlhaus" userId="1b6b3aba618dadac" providerId="LiveId" clId="{BF370442-DD29-4340-BDAA-5ECFF8ED1AAC}" dt="2021-09-07T12:12:19.209" v="524" actId="165"/>
          <ac:grpSpMkLst>
            <pc:docMk/>
            <pc:sldMk cId="4229902942" sldId="699"/>
            <ac:grpSpMk id="141" creationId="{259F9F46-1BD9-4B98-881E-913EC9297951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45" creationId="{FD7464B5-9737-45C6-B6B7-7933AA2357B8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148" creationId="{EB902BF0-4812-404C-A073-693181DB88DE}"/>
          </ac:grpSpMkLst>
        </pc:grpChg>
        <pc:grpChg chg="add mod">
          <ac:chgData name="Timo Mühlhaus" userId="1b6b3aba618dadac" providerId="LiveId" clId="{BF370442-DD29-4340-BDAA-5ECFF8ED1AAC}" dt="2021-09-07T12:28:13.336" v="669" actId="1076"/>
          <ac:grpSpMkLst>
            <pc:docMk/>
            <pc:sldMk cId="4229902942" sldId="699"/>
            <ac:grpSpMk id="155" creationId="{E3711D8C-FA1A-478F-9C41-1985F86B7D2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07" creationId="{E844CDC5-5A7F-4735-8F8B-3D50F4151845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09" creationId="{17B1128E-81D5-4ACE-BFBF-1DE82C9BC820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4" creationId="{CF9CC63A-1FCE-419B-A2C9-8F9C31E682C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5" creationId="{ED5A2DBC-F1D6-41D3-85DC-C4927DE470F4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16" creationId="{69B1C425-BB55-401C-AECE-E0092AF47F2D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4" creationId="{1FC3F644-8C67-4CCB-8C53-643F1FD1B7F7}"/>
          </ac:grpSpMkLst>
        </pc:grpChg>
        <pc:grpChg chg="mod topLvl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6" creationId="{0C9F11B2-C306-422D-BD23-BE6BBC46D5E0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29" creationId="{82305E5A-D58A-434C-968C-709381236C02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0" creationId="{A20D1B2C-D462-474D-9C7D-D300DC61827F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3" creationId="{F719B3B1-B4B4-4966-A3AD-DE05FF5E38EE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5" creationId="{58879863-05B2-4032-97F8-560320CC26E3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36" creationId="{996B5E75-CC90-4B76-B0D4-91CA9EA86844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2" creationId="{D161050A-D171-4050-9538-488080763F69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3" creationId="{46F6DB15-C92A-4899-8232-1BD2EBCC5334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4" creationId="{A7814AC1-BB5C-47C5-9844-56DDE4F7E7C1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85" creationId="{AC4089B6-5E46-4852-8901-11DBEBEE18AD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5" creationId="{676A5991-E5CB-4E6F-9C8C-0DB6EFBC313C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7" creationId="{38F9557A-1C44-41E8-B388-BB736DF22BC8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298" creationId="{E941C9AD-4DA8-4E40-8089-3E7945412FC2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02" creationId="{70D86CA1-31EF-4379-BF48-3247670BD5ED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03" creationId="{140441B3-603C-4465-8EE0-DBC176947FCB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14" creationId="{E8ED2E60-4A1A-4A82-9C99-61C9445B98DF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18" creationId="{A804F945-3AA6-4AE8-8C33-1AB6DAD86703}"/>
          </ac:grpSpMkLst>
        </pc:grpChg>
        <pc:grpChg chg="mod">
          <ac:chgData name="Timo Mühlhaus" userId="1b6b3aba618dadac" providerId="LiveId" clId="{BF370442-DD29-4340-BDAA-5ECFF8ED1AAC}" dt="2021-09-07T12:27:44.490" v="608" actId="165"/>
          <ac:grpSpMkLst>
            <pc:docMk/>
            <pc:sldMk cId="4229902942" sldId="699"/>
            <ac:grpSpMk id="322" creationId="{951569D9-34D9-4D97-9182-B5D49541C13F}"/>
          </ac:grpSpMkLst>
        </pc:grpChg>
        <pc:picChg chg="add 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37" creationId="{6B7FFE03-6B52-4B9C-B59F-4765A2A365D7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46" creationId="{7BA465F5-6273-4076-A62D-A8E4D2C9D88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149" creationId="{C7277AAD-CB2D-4E28-B1F6-7466E7820918}"/>
          </ac:picMkLst>
        </pc:picChg>
        <pc:picChg chg="add del mod topLvl">
          <ac:chgData name="Timo Mühlhaus" userId="1b6b3aba618dadac" providerId="LiveId" clId="{BF370442-DD29-4340-BDAA-5ECFF8ED1AAC}" dt="2021-09-08T05:29:11.017" v="2967" actId="478"/>
          <ac:picMkLst>
            <pc:docMk/>
            <pc:sldMk cId="4229902942" sldId="699"/>
            <ac:picMk id="154" creationId="{0D42B64A-F90B-4CBA-8244-173135E65185}"/>
          </ac:picMkLst>
        </pc:picChg>
        <pc:picChg chg="del">
          <ac:chgData name="Timo Mühlhaus" userId="1b6b3aba618dadac" providerId="LiveId" clId="{BF370442-DD29-4340-BDAA-5ECFF8ED1AAC}" dt="2021-09-07T12:11:58.664" v="518" actId="478"/>
          <ac:picMkLst>
            <pc:docMk/>
            <pc:sldMk cId="4229902942" sldId="699"/>
            <ac:picMk id="159" creationId="{6AE52FA9-E510-4574-ACFC-080873A150D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03" creationId="{FE70C653-FB48-4831-91EE-DA1210840550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11" creationId="{1E58DF32-CAC7-4327-BAA3-5FA210478065}"/>
          </ac:picMkLst>
        </pc:picChg>
        <pc:picChg chg="mod topLvl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21" creationId="{36797373-1CFD-431E-AE0B-85D939D8B2C8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28" creationId="{AC22EB0B-5329-4589-9267-7381006B1724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34" creationId="{436DB631-4631-464A-BB81-D071F0E9E860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38" creationId="{A8E81080-F6F3-4662-957F-46E50F13304B}"/>
          </ac:picMkLst>
        </pc:picChg>
        <pc:picChg chg="del mod topLvl">
          <ac:chgData name="Timo Mühlhaus" userId="1b6b3aba618dadac" providerId="LiveId" clId="{BF370442-DD29-4340-BDAA-5ECFF8ED1AAC}" dt="2021-09-07T12:12:21.753" v="525" actId="478"/>
          <ac:picMkLst>
            <pc:docMk/>
            <pc:sldMk cId="4229902942" sldId="699"/>
            <ac:picMk id="262" creationId="{B134F031-9611-469B-B4A9-61A061C9C534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281" creationId="{BDA5FD20-B135-42E5-901F-E7603E2D42DE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1" creationId="{F69E44CC-8612-4CD7-9F7D-C77D08A5A6B6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5" creationId="{EC945C43-D9B1-4279-98F9-86453E534159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06" creationId="{5E5161C3-0A95-49C2-A8FE-EDB1A9970278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13" creationId="{A5D6E750-77FC-4C40-A84B-75A0DE2F4DF1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17" creationId="{331F1DE2-44BA-4914-855A-57F5EF8990C6}"/>
          </ac:picMkLst>
        </pc:picChg>
        <pc:picChg chg="mod">
          <ac:chgData name="Timo Mühlhaus" userId="1b6b3aba618dadac" providerId="LiveId" clId="{BF370442-DD29-4340-BDAA-5ECFF8ED1AAC}" dt="2021-09-07T12:27:44.490" v="608" actId="165"/>
          <ac:picMkLst>
            <pc:docMk/>
            <pc:sldMk cId="4229902942" sldId="699"/>
            <ac:picMk id="321" creationId="{91832A4D-0C78-457B-9C74-15D17D6E4DB7}"/>
          </ac:picMkLst>
        </pc:picChg>
        <pc:cxnChg chg="add del mod">
          <ac:chgData name="Timo Mühlhaus" userId="1b6b3aba618dadac" providerId="LiveId" clId="{BF370442-DD29-4340-BDAA-5ECFF8ED1AAC}" dt="2021-09-07T12:14:42.020" v="557" actId="478"/>
          <ac:cxnSpMkLst>
            <pc:docMk/>
            <pc:sldMk cId="4229902942" sldId="699"/>
            <ac:cxnSpMk id="138" creationId="{B95C0269-AB80-4DEC-A6D6-AFAFF8E8875A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142" creationId="{A8AE63EC-8301-4C50-B72E-5DF06830ABFB}"/>
          </ac:cxnSpMkLst>
        </pc:cxnChg>
        <pc:cxnChg chg="add 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161" creationId="{82022EDB-01C6-4BF1-A3C7-CFE977FCD3E0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18" creationId="{2DB52A73-0056-4B15-841A-DDA21A1C7AD0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19" creationId="{B22F719A-3E02-4D5F-B42F-997628E1D555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0" creationId="{D638F551-FDA9-4C50-88F1-1A373A3C272E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3" creationId="{A4CED7FE-64EB-495A-AE84-0657E5A9ED85}"/>
          </ac:cxnSpMkLst>
        </pc:cxnChg>
        <pc:cxnChg chg="mod topLvl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27" creationId="{B5AAE189-2CC0-4A93-A7DD-DFBAE5473F1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2" creationId="{F23E3D76-BE75-4084-BF41-438E96937B2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3" creationId="{DD62F076-7CCC-46CF-9916-520A25816A7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4" creationId="{E58E9AAA-C3AD-4C4F-83EE-4C559185ED78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5" creationId="{61725245-3F57-448E-B7C5-B57249A9392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6" creationId="{70844D43-DB0C-425D-8B03-3AD5A4E2B337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7" creationId="{2E47F9DB-7A61-48C7-A79E-26E4BF62ACBF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8" creationId="{89015D9C-8238-4E19-A34A-9FDDF4C5796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59" creationId="{FB03EFBA-37C4-4617-9E43-D7924E34249C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0" creationId="{F0D07BC2-0F3A-4B36-BE5D-598DBD7CA91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1" creationId="{57E43B27-0F20-43B5-84FF-BAE66E04EBA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2" creationId="{DAC3C621-335A-47BF-BFE3-0075F9102823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3" creationId="{06A4F4CA-7E8C-4FA3-A824-869CABC1DAC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4" creationId="{200618D9-86A9-4691-9166-622A6D758EBD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5" creationId="{931C309A-7168-493B-80D1-F46E658D93E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6" creationId="{76847EAE-D90B-4333-B545-4D343C7989BA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77" creationId="{196F6194-5ACE-4674-8305-672F1847F84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87" creationId="{94A19240-92B3-49F4-96BC-E28D20F5486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88" creationId="{958BF737-D966-48F8-9F5E-63CCB8F545B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0" creationId="{DBCF0B94-F7F8-45C2-9D41-D9A7D692AF8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1" creationId="{3F596017-DF19-49EB-8E85-365D8EA6274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3" creationId="{A3C18358-FEF3-436B-BCEA-311865316661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294" creationId="{5B3C71A0-C603-43D9-948D-69F8D477354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7" creationId="{EBCEE529-5951-4437-9D96-1E254A6620D4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8" creationId="{096AEDEE-79EC-4D3D-9F9F-AF7AD2F0B919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09" creationId="{D64F693C-9986-432C-8500-E462BAA168F8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0" creationId="{5FB7CCDB-5381-4C6F-A2EB-8357A8108DEE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1" creationId="{7EA50EF7-E26F-4FF0-ABB7-9B8F94C34484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12" creationId="{6B6B8EC1-57EA-4E55-82DA-FA53BED52885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5" creationId="{CA759AB3-2103-4BD8-AFA4-1F7DF976A076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6" creationId="{36B283CB-6C7F-4469-9765-BF663169E0AB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7" creationId="{F8907E68-C25B-463C-BC0E-AD8528D82CF0}"/>
          </ac:cxnSpMkLst>
        </pc:cxnChg>
        <pc:cxnChg chg="mod">
          <ac:chgData name="Timo Mühlhaus" userId="1b6b3aba618dadac" providerId="LiveId" clId="{BF370442-DD29-4340-BDAA-5ECFF8ED1AAC}" dt="2021-09-07T12:27:44.490" v="608" actId="165"/>
          <ac:cxnSpMkLst>
            <pc:docMk/>
            <pc:sldMk cId="4229902942" sldId="699"/>
            <ac:cxnSpMk id="328" creationId="{603660FD-E0BC-4BE8-B2C7-464D7107187A}"/>
          </ac:cxnSpMkLst>
        </pc:cxnChg>
      </pc:sldChg>
      <pc:sldChg chg="new del">
        <pc:chgData name="Timo Mühlhaus" userId="1b6b3aba618dadac" providerId="LiveId" clId="{BF370442-DD29-4340-BDAA-5ECFF8ED1AAC}" dt="2021-09-07T20:10:09.104" v="1950" actId="47"/>
        <pc:sldMkLst>
          <pc:docMk/>
          <pc:sldMk cId="3775312298" sldId="700"/>
        </pc:sldMkLst>
      </pc:sldChg>
      <pc:sldChg chg="add">
        <pc:chgData name="Timo Mühlhaus" userId="1b6b3aba618dadac" providerId="LiveId" clId="{BF370442-DD29-4340-BDAA-5ECFF8ED1AAC}" dt="2021-09-07T12:35:10.214" v="674"/>
        <pc:sldMkLst>
          <pc:docMk/>
          <pc:sldMk cId="3118954322" sldId="701"/>
        </pc:sldMkLst>
      </pc:sldChg>
      <pc:sldChg chg="addSp delSp modSp new del mod">
        <pc:chgData name="Timo Mühlhaus" userId="1b6b3aba618dadac" providerId="LiveId" clId="{BF370442-DD29-4340-BDAA-5ECFF8ED1AAC}" dt="2021-09-08T05:36:30.437" v="3008" actId="47"/>
        <pc:sldMkLst>
          <pc:docMk/>
          <pc:sldMk cId="3230002096" sldId="702"/>
        </pc:sldMkLst>
        <pc:spChg chg="mod">
          <ac:chgData name="Timo Mühlhaus" userId="1b6b3aba618dadac" providerId="LiveId" clId="{BF370442-DD29-4340-BDAA-5ECFF8ED1AAC}" dt="2021-09-07T20:07:17.570" v="1904" actId="20577"/>
          <ac:spMkLst>
            <pc:docMk/>
            <pc:sldMk cId="3230002096" sldId="702"/>
            <ac:spMk id="2" creationId="{E0D5EF87-BF79-4E9C-8A00-487A4D074AA4}"/>
          </ac:spMkLst>
        </pc:spChg>
        <pc:spChg chg="del">
          <ac:chgData name="Timo Mühlhaus" userId="1b6b3aba618dadac" providerId="LiveId" clId="{BF370442-DD29-4340-BDAA-5ECFF8ED1AAC}" dt="2021-09-07T20:03:17.206" v="1842" actId="478"/>
          <ac:spMkLst>
            <pc:docMk/>
            <pc:sldMk cId="3230002096" sldId="702"/>
            <ac:spMk id="3" creationId="{8E2B5D0D-6B17-47E4-AD1B-056A9DC08BE7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1" creationId="{3E4240A4-F41B-404F-9CD1-DBF05707F67B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3" creationId="{570D2B27-0AA5-45F1-A15E-5045D23ED703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4" creationId="{D64B93B8-0816-4424-B078-1DA6E123BC01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5" creationId="{51842FD7-5FB5-4839-A26E-0FB22C86D253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6" creationId="{310AC20A-87CF-469D-8677-E064D211F308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7" creationId="{6000F55A-64B8-496E-BAD1-C306606C4772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19" creationId="{EC34E07D-D85A-4211-8E17-5696DA39EE5A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0" creationId="{4E8E766A-1A65-4A43-AD02-2EEE3ACF19E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1" creationId="{84AE3D1B-27FE-4129-98A2-D578C0E0971F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22" creationId="{181B5191-04C5-4A82-88DC-FD7683431DCA}"/>
          </ac:spMkLst>
        </pc:spChg>
        <pc:spChg chg="mod topLvl">
          <ac:chgData name="Timo Mühlhaus" userId="1b6b3aba618dadac" providerId="LiveId" clId="{BF370442-DD29-4340-BDAA-5ECFF8ED1AAC}" dt="2021-09-07T20:06:17.842" v="1858" actId="688"/>
          <ac:spMkLst>
            <pc:docMk/>
            <pc:sldMk cId="3230002096" sldId="702"/>
            <ac:spMk id="23" creationId="{660FCF55-9BFE-43D8-B911-454CDE019A55}"/>
          </ac:spMkLst>
        </pc:spChg>
        <pc:spChg chg="del mod">
          <ac:chgData name="Timo Mühlhaus" userId="1b6b3aba618dadac" providerId="LiveId" clId="{BF370442-DD29-4340-BDAA-5ECFF8ED1AAC}" dt="2021-09-07T20:05:50.190" v="1854" actId="478"/>
          <ac:spMkLst>
            <pc:docMk/>
            <pc:sldMk cId="3230002096" sldId="702"/>
            <ac:spMk id="25" creationId="{3DC34517-A5E5-47F1-BDBB-06D2E715DFD3}"/>
          </ac:spMkLst>
        </pc:spChg>
        <pc:spChg chg="del mod">
          <ac:chgData name="Timo Mühlhaus" userId="1b6b3aba618dadac" providerId="LiveId" clId="{BF370442-DD29-4340-BDAA-5ECFF8ED1AAC}" dt="2021-09-07T20:06:00.263" v="1856" actId="478"/>
          <ac:spMkLst>
            <pc:docMk/>
            <pc:sldMk cId="3230002096" sldId="702"/>
            <ac:spMk id="26" creationId="{F2E902C5-36ED-4764-805E-1A076D5A852D}"/>
          </ac:spMkLst>
        </pc:spChg>
        <pc:spChg chg="del mod topLvl">
          <ac:chgData name="Timo Mühlhaus" userId="1b6b3aba618dadac" providerId="LiveId" clId="{BF370442-DD29-4340-BDAA-5ECFF8ED1AAC}" dt="2021-09-07T20:06:03.813" v="1857" actId="478"/>
          <ac:spMkLst>
            <pc:docMk/>
            <pc:sldMk cId="3230002096" sldId="702"/>
            <ac:spMk id="27" creationId="{DD2F2A9A-1298-4D49-AEC5-C0CFCBADC31B}"/>
          </ac:spMkLst>
        </pc:spChg>
        <pc:spChg chg="del mod">
          <ac:chgData name="Timo Mühlhaus" userId="1b6b3aba618dadac" providerId="LiveId" clId="{BF370442-DD29-4340-BDAA-5ECFF8ED1AAC}" dt="2021-09-07T20:05:58.269" v="1855" actId="478"/>
          <ac:spMkLst>
            <pc:docMk/>
            <pc:sldMk cId="3230002096" sldId="702"/>
            <ac:spMk id="28" creationId="{CBF94A55-DA85-4C41-BC78-9C0E9A5BB89F}"/>
          </ac:spMkLst>
        </pc:spChg>
        <pc:spChg chg="mod">
          <ac:chgData name="Timo Mühlhaus" userId="1b6b3aba618dadac" providerId="LiveId" clId="{BF370442-DD29-4340-BDAA-5ECFF8ED1AAC}" dt="2021-09-07T20:11:48.054" v="1992" actId="13822"/>
          <ac:spMkLst>
            <pc:docMk/>
            <pc:sldMk cId="3230002096" sldId="702"/>
            <ac:spMk id="29" creationId="{4A275179-F9DE-4DF5-9EE0-BB40503EF59B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3" creationId="{05295EAF-2D6A-4152-B65F-1EF74E9F5794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4" creationId="{A2081CD1-1729-4021-90D1-0C6FB94764F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35" creationId="{71A63B08-BD15-47B5-B452-BD89ACFBDC49}"/>
          </ac:spMkLst>
        </pc:spChg>
        <pc:spChg chg="mod">
          <ac:chgData name="Timo Mühlhaus" userId="1b6b3aba618dadac" providerId="LiveId" clId="{BF370442-DD29-4340-BDAA-5ECFF8ED1AAC}" dt="2021-09-07T20:11:48.054" v="1992" actId="13822"/>
          <ac:spMkLst>
            <pc:docMk/>
            <pc:sldMk cId="3230002096" sldId="702"/>
            <ac:spMk id="36" creationId="{4F217CD4-D392-4D78-A67F-BFA7078BBEB6}"/>
          </ac:spMkLst>
        </pc:spChg>
        <pc:spChg chg="mod topLvl">
          <ac:chgData name="Timo Mühlhaus" userId="1b6b3aba618dadac" providerId="LiveId" clId="{BF370442-DD29-4340-BDAA-5ECFF8ED1AAC}" dt="2021-09-07T20:03:38.451" v="1847" actId="165"/>
          <ac:spMkLst>
            <pc:docMk/>
            <pc:sldMk cId="3230002096" sldId="702"/>
            <ac:spMk id="40" creationId="{B6EB2B27-B52D-439F-B8F3-D6A5FAE882DF}"/>
          </ac:spMkLst>
        </pc:spChg>
        <pc:spChg chg="mod">
          <ac:chgData name="Timo Mühlhaus" userId="1b6b3aba618dadac" providerId="LiveId" clId="{BF370442-DD29-4340-BDAA-5ECFF8ED1AAC}" dt="2021-09-07T20:03:38.451" v="1847" actId="165"/>
          <ac:spMkLst>
            <pc:docMk/>
            <pc:sldMk cId="3230002096" sldId="702"/>
            <ac:spMk id="42" creationId="{A7EEAF2F-968C-4726-B543-4AE0D7C8E9DC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47" creationId="{9C092CFC-CEF7-4642-A395-621AC4606A0E}"/>
          </ac:spMkLst>
        </pc:spChg>
        <pc:spChg chg="mod">
          <ac:chgData name="Timo Mühlhaus" userId="1b6b3aba618dadac" providerId="LiveId" clId="{BF370442-DD29-4340-BDAA-5ECFF8ED1AAC}" dt="2021-09-07T20:03:25.113" v="1844" actId="165"/>
          <ac:spMkLst>
            <pc:docMk/>
            <pc:sldMk cId="3230002096" sldId="702"/>
            <ac:spMk id="49" creationId="{9861A82E-41EC-4F52-B3AA-AAEE8EB16B25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4" creationId="{F53F70FB-0DC5-4E1D-BA78-0508C001DEF4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5" creationId="{34667788-0B41-4C26-98A0-5370715BD1BC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6" creationId="{2EC648BD-5237-4915-840B-295FA7845394}"/>
          </ac:spMkLst>
        </pc:spChg>
        <pc:spChg chg="add del mod">
          <ac:chgData name="Timo Mühlhaus" userId="1b6b3aba618dadac" providerId="LiveId" clId="{BF370442-DD29-4340-BDAA-5ECFF8ED1AAC}" dt="2021-09-07T20:06:32.203" v="1859" actId="478"/>
          <ac:spMkLst>
            <pc:docMk/>
            <pc:sldMk cId="3230002096" sldId="702"/>
            <ac:spMk id="57" creationId="{571242F2-E0D6-433F-9C03-1ED81CA51862}"/>
          </ac:spMkLst>
        </pc:spChg>
        <pc:spChg chg="add mod">
          <ac:chgData name="Timo Mühlhaus" userId="1b6b3aba618dadac" providerId="LiveId" clId="{BF370442-DD29-4340-BDAA-5ECFF8ED1AAC}" dt="2021-09-07T20:03:17.739" v="1843"/>
          <ac:spMkLst>
            <pc:docMk/>
            <pc:sldMk cId="3230002096" sldId="702"/>
            <ac:spMk id="59" creationId="{78BA23F4-59D1-4672-A291-BE559E3514FE}"/>
          </ac:spMkLst>
        </pc:spChg>
        <pc:spChg chg="add mod">
          <ac:chgData name="Timo Mühlhaus" userId="1b6b3aba618dadac" providerId="LiveId" clId="{BF370442-DD29-4340-BDAA-5ECFF8ED1AAC}" dt="2021-09-07T20:05:41.763" v="1853" actId="207"/>
          <ac:spMkLst>
            <pc:docMk/>
            <pc:sldMk cId="3230002096" sldId="702"/>
            <ac:spMk id="60" creationId="{8EDD9420-1246-4F40-8520-32613B25A296}"/>
          </ac:spMkLst>
        </pc:spChg>
        <pc:spChg chg="add mod">
          <ac:chgData name="Timo Mühlhaus" userId="1b6b3aba618dadac" providerId="LiveId" clId="{BF370442-DD29-4340-BDAA-5ECFF8ED1AAC}" dt="2021-09-07T20:08:27.824" v="1927" actId="404"/>
          <ac:spMkLst>
            <pc:docMk/>
            <pc:sldMk cId="3230002096" sldId="702"/>
            <ac:spMk id="61" creationId="{56D4995F-3904-4DB8-BF60-A9C828DAF61F}"/>
          </ac:spMkLst>
        </pc:spChg>
        <pc:grpChg chg="add del 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4" creationId="{80CD45BC-0E07-4F52-A931-1564550B590B}"/>
          </ac:grpSpMkLst>
        </pc:grpChg>
        <pc:grpChg chg="mod topLvl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5" creationId="{F0C1FC77-591C-490A-B1EC-5B2E8FA2C28C}"/>
          </ac:grpSpMkLst>
        </pc:grpChg>
        <pc:grpChg chg="del mod topLvl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6" creationId="{F85559E0-4C16-44AA-B664-04F328F25508}"/>
          </ac:grpSpMkLst>
        </pc:grpChg>
        <pc:grpChg chg="mod topLvl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7" creationId="{607D73B6-7984-4BB8-956B-0E2615E9267F}"/>
          </ac:grpSpMkLst>
        </pc:grpChg>
        <pc:grpChg chg="del mod topLvl">
          <ac:chgData name="Timo Mühlhaus" userId="1b6b3aba618dadac" providerId="LiveId" clId="{BF370442-DD29-4340-BDAA-5ECFF8ED1AAC}" dt="2021-09-07T20:06:03.813" v="1857" actId="478"/>
          <ac:grpSpMkLst>
            <pc:docMk/>
            <pc:sldMk cId="3230002096" sldId="702"/>
            <ac:grpSpMk id="8" creationId="{075871B1-0A19-4B0A-A2A1-0865E2570225}"/>
          </ac:grpSpMkLst>
        </pc:grpChg>
        <pc:grpChg chg="del mod topLvl">
          <ac:chgData name="Timo Mühlhaus" userId="1b6b3aba618dadac" providerId="LiveId" clId="{BF370442-DD29-4340-BDAA-5ECFF8ED1AAC}" dt="2021-09-07T20:03:26.688" v="1845" actId="478"/>
          <ac:grpSpMkLst>
            <pc:docMk/>
            <pc:sldMk cId="3230002096" sldId="702"/>
            <ac:grpSpMk id="9" creationId="{D329E68B-052B-4575-94FA-C82D460A4713}"/>
          </ac:grpSpMkLst>
        </pc:grpChg>
        <pc:grpChg chg="del mod topLvl">
          <ac:chgData name="Timo Mühlhaus" userId="1b6b3aba618dadac" providerId="LiveId" clId="{BF370442-DD29-4340-BDAA-5ECFF8ED1AAC}" dt="2021-09-07T20:03:28.053" v="1846" actId="478"/>
          <ac:grpSpMkLst>
            <pc:docMk/>
            <pc:sldMk cId="3230002096" sldId="702"/>
            <ac:grpSpMk id="10" creationId="{1CFC29BA-E8E2-4E7A-9B09-D7F3CC11A28C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12" creationId="{ED4F0578-576C-4FC4-98A5-BB0947531F3E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18" creationId="{C75FCD89-40EF-4B81-A5E0-F2A0F387D3C4}"/>
          </ac:grpSpMkLst>
        </pc:grpChg>
        <pc:grpChg chg="del mod">
          <ac:chgData name="Timo Mühlhaus" userId="1b6b3aba618dadac" providerId="LiveId" clId="{BF370442-DD29-4340-BDAA-5ECFF8ED1AAC}" dt="2021-09-07T20:06:00.263" v="1856" actId="478"/>
          <ac:grpSpMkLst>
            <pc:docMk/>
            <pc:sldMk cId="3230002096" sldId="702"/>
            <ac:grpSpMk id="24" creationId="{BCDAA056-26E7-4060-A618-3DB3CBE7C746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0" creationId="{8A19DE4E-E9FE-4BC1-A8C1-B1B876AE5A10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1" creationId="{378B0B9E-D96D-448C-A1BE-63C0EAD82766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2" creationId="{D071E97B-9678-4225-80BC-34BB9F5D74C4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37" creationId="{7FC80F4B-EE3B-419A-959E-F6EB716C8AEC}"/>
          </ac:grpSpMkLst>
        </pc:grpChg>
        <pc:grpChg chg="mod topLvl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41" creationId="{800E6030-4833-4252-8B3E-4389FE007BE9}"/>
          </ac:grpSpMkLst>
        </pc:grpChg>
        <pc:grpChg chg="mod">
          <ac:chgData name="Timo Mühlhaus" userId="1b6b3aba618dadac" providerId="LiveId" clId="{BF370442-DD29-4340-BDAA-5ECFF8ED1AAC}" dt="2021-09-07T20:03:38.451" v="1847" actId="165"/>
          <ac:grpSpMkLst>
            <pc:docMk/>
            <pc:sldMk cId="3230002096" sldId="702"/>
            <ac:grpSpMk id="43" creationId="{ABCAE2EF-74C3-431D-AF2C-222D4C12A4A0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48" creationId="{F0FFE16E-3BDF-42A8-B8C9-E153395B61DB}"/>
          </ac:grpSpMkLst>
        </pc:grpChg>
        <pc:grpChg chg="mod">
          <ac:chgData name="Timo Mühlhaus" userId="1b6b3aba618dadac" providerId="LiveId" clId="{BF370442-DD29-4340-BDAA-5ECFF8ED1AAC}" dt="2021-09-07T20:03:25.113" v="1844" actId="165"/>
          <ac:grpSpMkLst>
            <pc:docMk/>
            <pc:sldMk cId="3230002096" sldId="702"/>
            <ac:grpSpMk id="50" creationId="{94EE66F4-10AE-482C-9F16-01579BD77168}"/>
          </ac:grpSpMkLst>
        </pc:grp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38" creationId="{1FCCCEC8-E1A1-4E0E-8C3A-9AD26D3A960E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39" creationId="{4A893F32-FBAF-462F-993F-7B2675E6EB45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4" creationId="{0CFC28D0-80E9-42F9-92CE-8C09EA209924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5" creationId="{A17E9976-0AC2-46BE-90B7-7D1A8894860A}"/>
          </ac:picMkLst>
        </pc:picChg>
        <pc:picChg chg="mod">
          <ac:chgData name="Timo Mühlhaus" userId="1b6b3aba618dadac" providerId="LiveId" clId="{BF370442-DD29-4340-BDAA-5ECFF8ED1AAC}" dt="2021-09-07T20:03:38.451" v="1847" actId="165"/>
          <ac:picMkLst>
            <pc:docMk/>
            <pc:sldMk cId="3230002096" sldId="702"/>
            <ac:picMk id="46" creationId="{F00FD822-B58E-4AAB-A28F-4771D9032384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1" creationId="{8C1A4D1B-C53A-480F-9277-5AC41CDF94B6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2" creationId="{D863CA7D-A3B5-4A3F-B37F-6A8E95445240}"/>
          </ac:picMkLst>
        </pc:picChg>
        <pc:picChg chg="mod">
          <ac:chgData name="Timo Mühlhaus" userId="1b6b3aba618dadac" providerId="LiveId" clId="{BF370442-DD29-4340-BDAA-5ECFF8ED1AAC}" dt="2021-09-07T20:03:25.113" v="1844" actId="165"/>
          <ac:picMkLst>
            <pc:docMk/>
            <pc:sldMk cId="3230002096" sldId="702"/>
            <ac:picMk id="53" creationId="{73D6CCE3-E636-4C63-B933-C5BB7110B6EC}"/>
          </ac:picMkLst>
        </pc:picChg>
        <pc:picChg chg="add mod">
          <ac:chgData name="Timo Mühlhaus" userId="1b6b3aba618dadac" providerId="LiveId" clId="{BF370442-DD29-4340-BDAA-5ECFF8ED1AAC}" dt="2021-09-07T20:03:17.739" v="1843"/>
          <ac:picMkLst>
            <pc:docMk/>
            <pc:sldMk cId="3230002096" sldId="702"/>
            <ac:picMk id="58" creationId="{CD1774D2-E12C-4CA2-957D-3A3FB92ED198}"/>
          </ac:picMkLst>
        </pc:picChg>
      </pc:sldChg>
      <pc:sldChg chg="addSp delSp modSp add mod ord">
        <pc:chgData name="Timo Mühlhaus" userId="1b6b3aba618dadac" providerId="LiveId" clId="{BF370442-DD29-4340-BDAA-5ECFF8ED1AAC}" dt="2021-09-08T05:59:12.555" v="3172" actId="20577"/>
        <pc:sldMkLst>
          <pc:docMk/>
          <pc:sldMk cId="2012920072" sldId="703"/>
        </pc:sldMkLst>
        <pc:spChg chg="mod">
          <ac:chgData name="Timo Mühlhaus" userId="1b6b3aba618dadac" providerId="LiveId" clId="{BF370442-DD29-4340-BDAA-5ECFF8ED1AAC}" dt="2021-09-07T13:02:55.147" v="847"/>
          <ac:spMkLst>
            <pc:docMk/>
            <pc:sldMk cId="2012920072" sldId="703"/>
            <ac:spMk id="2" creationId="{925D2962-0C24-42C9-9D32-8D2D842D9A8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5" creationId="{7FC385AC-D7B7-47E1-8170-31432FF2819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8" creationId="{6B2520E6-25E0-42E6-A469-11362F757B2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" creationId="{C0EF9246-E792-4BDB-A95E-ABC93F3D991D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" creationId="{AFA3093D-8939-4838-80B5-4DFAB231411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" creationId="{EE316F81-CF77-4511-8C34-6E9247EA111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" creationId="{A2C67789-9CE1-4B4B-8A50-E6486B9DC4E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" creationId="{2A4F3F51-6049-4F9E-B584-EC9DB205B12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6" creationId="{B34E7DD1-173E-4E40-982B-4CC0D4DADF6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7" creationId="{6A62FA19-3BBB-4968-82B2-31037D273D6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39" creationId="{0D71937C-4F24-4F4F-9366-91431BE0513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1" creationId="{ADC2AA1A-4FF6-4737-BDA0-79F99E3B2EB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2" creationId="{038FFE78-6AE0-4965-8A35-DFB1C9F1A537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3" creationId="{290F35B6-81DA-43DF-9672-34FA9EC1BCC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5" creationId="{C65BC840-E14F-4834-AFCE-D03578FFEC8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46" creationId="{89820AC0-33D6-4D04-942E-DFB9DB88D00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59" creationId="{2C2EE671-7A3E-46E3-9C95-D0F3AA1A05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0" creationId="{A5C7C607-218C-4EFC-86FF-265FEDB058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1" creationId="{5370D1BB-43E6-41D4-860A-80026DFF744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62" creationId="{ADC52C18-E793-48C6-9226-7CC39EBB2C4F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4" creationId="{315AD5CC-B270-4D5B-805F-7ED644FF8EC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5" creationId="{0E092EDB-7A9B-449A-8BC4-94F3318B768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6" creationId="{C9050506-7D15-4EA6-B0CB-A7AF8BC645E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98" creationId="{C77463CB-7A71-4666-86AA-9EC0B84B18C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1" creationId="{2F78552E-6AD6-4A30-A335-D82A499EC9C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2" creationId="{B9A99E67-CBDD-430A-B7C1-352DA3E4FED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3" creationId="{98D92334-6C76-4E08-828B-89EE3CE647E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4" creationId="{2A416B6C-C17B-46E2-BF69-747B1CB3F32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5" creationId="{A9E7680A-B51B-4AF2-AEB0-7711FDFF17E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6" creationId="{2A94424C-DD08-487C-8491-F026A16BED3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07" creationId="{2DE0BD4E-98FD-4ED2-9D5D-EBF36173AE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0" creationId="{77493B30-D871-4759-AEDB-3EF56892F859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1" creationId="{495821AA-94B7-4ECA-A72B-BC24AED0853D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2" creationId="{D5326C29-DB07-4BD0-A897-E6E58F904A0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3" creationId="{2A93CA18-1BD6-4284-B1C8-0271F69F159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4" creationId="{704D23A7-C2A6-4466-AC30-5908A53ECC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5" creationId="{5EC169D1-E1BD-483A-B9A5-ED2F9261463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6" creationId="{E560B7DD-D9E7-415A-8AD7-3A9355790A7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7" creationId="{50CD0AE4-328D-4847-B887-51DF00D620B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19" creationId="{C35FE479-6904-42D2-ABEE-68425C03992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0" creationId="{4A89A2E2-7C7F-474F-8E3A-DE06D570BE35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1" creationId="{AE7C84BB-729F-4540-A8A8-1B72CEE4C1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2" creationId="{D5CBEAE3-ACCB-4088-A209-E34A7EAD63B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3" creationId="{75861F97-09AD-498C-AC6B-88A96BDD538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4" creationId="{95485DF3-1BAE-42D3-B767-7DB779E6B28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5" creationId="{22C83643-EA04-4651-94A5-EE1D08033AA2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6" creationId="{E09F3609-AF97-478E-BE12-BF6860A70C9B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7" creationId="{2AE7CE61-092B-4A8A-9C1A-8AF8FE84CE0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8" creationId="{4BAAEE80-2980-4AC4-A5A9-F63D3453C72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29" creationId="{E1FB809B-A50E-44B0-BA05-3015E94A10E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0" creationId="{ACB3B5B1-C8F4-44BA-BA77-C6934136BB8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1" creationId="{DB830AC3-FD36-4707-8372-D00BE8388E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2" creationId="{D9E0F5E6-FC9F-46BC-A90A-DE8C7C8270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3" creationId="{C733816F-D174-4E74-8089-D4826A850CA7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4" creationId="{BA728926-2410-414A-B6D5-1F698D7DB023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5" creationId="{54F8708D-FF4F-4EBD-A028-346750AB407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6" creationId="{44AA152C-CDD9-4482-B96E-D9FBE86379F0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7" creationId="{18FA9F68-C182-48F9-85CA-CA1E1D724C7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8" creationId="{B278C804-1454-4E0A-8B55-36FACF41BD5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39" creationId="{504050C0-CD14-4583-9DB8-050F1D8BBAE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0" creationId="{521E657A-5BD0-428F-BD1E-814821CBBFF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1" creationId="{E2F0D4D0-6376-4462-9A67-5C088885C5D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2" creationId="{DC9C4504-451A-4894-ADE1-E2E9096F086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3" creationId="{589D2584-0012-4B0F-BD81-9DDB918B685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4" creationId="{1F3557C9-7119-4488-A1DB-58A8985282CA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5" creationId="{415E1011-3FA9-49ED-A353-1F4166C93F61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6" creationId="{F961F602-3785-4071-8967-A549E5029F2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7" creationId="{258CCFFC-CCC5-436D-95E6-B5E3BA510FF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8" creationId="{EA552F3E-FDBC-4C08-907F-4E49FC16269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49" creationId="{40F70C66-9E69-4301-9182-C5D94C36B44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0" creationId="{B49212CF-B72D-4416-B1E1-B8D19044621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1" creationId="{03F17495-BC5A-40B8-8BE7-70D0EA641AB8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2" creationId="{3BB2181E-1D7E-470B-8756-624092722066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3" creationId="{E793DB63-DEE0-4179-9BAB-39A8261B7D3C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4" creationId="{FEBB83AF-D9B0-4511-A92F-3C654E4BCC04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5" creationId="{0DAA6795-EBFA-44C3-81F5-08F2C5EAAD5E}"/>
          </ac:spMkLst>
        </pc:spChg>
        <pc:spChg chg="mod">
          <ac:chgData name="Timo Mühlhaus" userId="1b6b3aba618dadac" providerId="LiveId" clId="{BF370442-DD29-4340-BDAA-5ECFF8ED1AAC}" dt="2021-09-07T15:00:05.682" v="990"/>
          <ac:spMkLst>
            <pc:docMk/>
            <pc:sldMk cId="2012920072" sldId="703"/>
            <ac:spMk id="156" creationId="{B88202A4-075B-40CB-ADB9-41B9277E1ED3}"/>
          </ac:spMkLst>
        </pc:spChg>
        <pc:spChg chg="add mod">
          <ac:chgData name="Timo Mühlhaus" userId="1b6b3aba618dadac" providerId="LiveId" clId="{BF370442-DD29-4340-BDAA-5ECFF8ED1AAC}" dt="2021-09-07T13:05:47.184" v="863" actId="14100"/>
          <ac:spMkLst>
            <pc:docMk/>
            <pc:sldMk cId="2012920072" sldId="703"/>
            <ac:spMk id="157" creationId="{47AFAD82-05BD-475E-981E-81CFB8CF9AEF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59" creationId="{E4583454-318D-4967-B9C1-1D300BFA7FF7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7" creationId="{8CD7F939-E724-4405-B74B-2748A57F00F8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8" creationId="{053F0FCD-ED7A-433F-8748-F72A394CD9A5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69" creationId="{037EE099-D1C5-463A-8AA7-191F6AE63A21}"/>
          </ac:spMkLst>
        </pc:spChg>
        <pc:spChg chg="mod">
          <ac:chgData name="Timo Mühlhaus" userId="1b6b3aba618dadac" providerId="LiveId" clId="{BF370442-DD29-4340-BDAA-5ECFF8ED1AAC}" dt="2021-09-07T13:05:06.555" v="858"/>
          <ac:spMkLst>
            <pc:docMk/>
            <pc:sldMk cId="2012920072" sldId="703"/>
            <ac:spMk id="170" creationId="{82A48623-7549-4921-9360-3B4D92A4B217}"/>
          </ac:spMkLst>
        </pc:spChg>
        <pc:spChg chg="add mod">
          <ac:chgData name="Timo Mühlhaus" userId="1b6b3aba618dadac" providerId="LiveId" clId="{BF370442-DD29-4340-BDAA-5ECFF8ED1AAC}" dt="2021-09-08T05:59:12.555" v="3172" actId="20577"/>
          <ac:spMkLst>
            <pc:docMk/>
            <pc:sldMk cId="2012920072" sldId="703"/>
            <ac:spMk id="174" creationId="{82D0C58D-BD6E-4901-A613-42EC77367F8B}"/>
          </ac:spMkLst>
        </pc:spChg>
        <pc:spChg chg="add del mod">
          <ac:chgData name="Timo Mühlhaus" userId="1b6b3aba618dadac" providerId="LiveId" clId="{BF370442-DD29-4340-BDAA-5ECFF8ED1AAC}" dt="2021-09-07T15:00:08.261" v="992" actId="21"/>
          <ac:spMkLst>
            <pc:docMk/>
            <pc:sldMk cId="2012920072" sldId="703"/>
            <ac:spMk id="175" creationId="{0AF5470A-A12B-48A6-9AB2-50EFF5E182F2}"/>
          </ac:spMkLst>
        </pc:spChg>
        <pc:spChg chg="add del mod">
          <ac:chgData name="Timo Mühlhaus" userId="1b6b3aba618dadac" providerId="LiveId" clId="{BF370442-DD29-4340-BDAA-5ECFF8ED1AAC}" dt="2021-09-07T13:06:29.030" v="869" actId="478"/>
          <ac:spMkLst>
            <pc:docMk/>
            <pc:sldMk cId="2012920072" sldId="703"/>
            <ac:spMk id="175" creationId="{285C14EC-5DF6-4B98-ACF8-886A48E57FDE}"/>
          </ac:spMkLst>
        </pc:spChg>
        <pc:grpChg chg="add 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" creationId="{18B99FFB-49F4-40B5-BD02-9FC5D549D802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6" creationId="{5938AE0D-239E-4B8A-9649-B291DCEDC0DE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7" creationId="{62094E52-AB82-4C6D-8AD3-A62B04569C5A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2" creationId="{13313584-346B-4BCF-BE3A-E13EE1986334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5" creationId="{E9715317-4E4C-459D-AC10-EAC69A14F642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25" creationId="{C8C0A150-A9C6-427D-BD3A-8DADF8041B1B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2" creationId="{45ACC534-9644-421B-B1F7-16F0BF85F0D7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4" creationId="{0A501063-EC41-4B6E-8D31-8997154EECAD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35" creationId="{648AD82A-F0A8-4283-BEF8-5A963AC51506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40" creationId="{D108E8F3-FD07-4B1F-BC52-F526DC00393E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44" creationId="{38899F1B-66E1-4462-B461-D7B9815D9676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0" creationId="{444D0877-6B1E-4252-86B1-D5FDA4CF77AC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8" creationId="{D6FC5D83-56AB-4800-91F2-48E2FDF0A84B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09" creationId="{5DFF3942-4A93-43E8-AD25-238AE842A691}"/>
          </ac:grpSpMkLst>
        </pc:grpChg>
        <pc:grpChg chg="mod">
          <ac:chgData name="Timo Mühlhaus" userId="1b6b3aba618dadac" providerId="LiveId" clId="{BF370442-DD29-4340-BDAA-5ECFF8ED1AAC}" dt="2021-09-07T15:00:05.682" v="990"/>
          <ac:grpSpMkLst>
            <pc:docMk/>
            <pc:sldMk cId="2012920072" sldId="703"/>
            <ac:grpSpMk id="118" creationId="{A52AF339-F4DB-43F5-8F1F-0586D267E078}"/>
          </ac:grpSpMkLst>
        </pc:grpChg>
        <pc:grpChg chg="add mod">
          <ac:chgData name="Timo Mühlhaus" userId="1b6b3aba618dadac" providerId="LiveId" clId="{BF370442-DD29-4340-BDAA-5ECFF8ED1AAC}" dt="2021-09-07T13:05:14.108" v="862" actId="1076"/>
          <ac:grpSpMkLst>
            <pc:docMk/>
            <pc:sldMk cId="2012920072" sldId="703"/>
            <ac:grpSpMk id="158" creationId="{CC1D7A2B-DAD6-4032-8296-0E6F4CE23FA2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0" creationId="{25151E7A-10F5-42B1-BA6D-469388796F63}"/>
          </ac:grpSpMkLst>
        </pc:grpChg>
        <pc:grpChg chg="add 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4" creationId="{B12A9DF7-32F1-4803-A153-3F0FF3F35D1B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5" creationId="{296F9395-657B-4BEB-946D-BFD75F7291F1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66" creationId="{A8D4FD88-BB85-4EE2-8C3B-A407670A4962}"/>
          </ac:grpSpMkLst>
        </pc:grpChg>
        <pc:grpChg chg="mod">
          <ac:chgData name="Timo Mühlhaus" userId="1b6b3aba618dadac" providerId="LiveId" clId="{BF370442-DD29-4340-BDAA-5ECFF8ED1AAC}" dt="2021-09-07T13:05:06.555" v="858"/>
          <ac:grpSpMkLst>
            <pc:docMk/>
            <pc:sldMk cId="2012920072" sldId="703"/>
            <ac:grpSpMk id="171" creationId="{8D9DB23B-8F76-439F-ACDD-8AE9D9181E77}"/>
          </ac:grpSpMkLst>
        </pc:grp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36" creationId="{5C19D0FE-433A-471E-891A-9497766334FD}"/>
          </ac:picMkLst>
        </pc:pic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97" creationId="{E4C4A81C-6963-4A99-9CA3-A5A299DCD574}"/>
          </ac:picMkLst>
        </pc:picChg>
        <pc:picChg chg="mod">
          <ac:chgData name="Timo Mühlhaus" userId="1b6b3aba618dadac" providerId="LiveId" clId="{BF370442-DD29-4340-BDAA-5ECFF8ED1AAC}" dt="2021-09-07T15:00:05.682" v="990"/>
          <ac:picMkLst>
            <pc:docMk/>
            <pc:sldMk cId="2012920072" sldId="703"/>
            <ac:picMk id="99" creationId="{16DF38C3-9D7F-43DB-88F1-501679306853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1" creationId="{ACF33EF8-8444-47C3-B9A0-7CBCF5AB63CA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2" creationId="{AC08D1F6-380F-4A01-8A9D-FDF90A1CE722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63" creationId="{4BBD59C0-E64D-4D69-A532-53AC2A6AC47A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72" creationId="{1C82F139-2052-4FE1-9513-7B12366B51BE}"/>
          </ac:picMkLst>
        </pc:picChg>
        <pc:picChg chg="mod">
          <ac:chgData name="Timo Mühlhaus" userId="1b6b3aba618dadac" providerId="LiveId" clId="{BF370442-DD29-4340-BDAA-5ECFF8ED1AAC}" dt="2021-09-07T13:05:06.555" v="858"/>
          <ac:picMkLst>
            <pc:docMk/>
            <pc:sldMk cId="2012920072" sldId="703"/>
            <ac:picMk id="173" creationId="{693FA197-2E58-4DC1-AB15-9419B36499C2}"/>
          </ac:picMkLst>
        </pc:picChg>
        <pc:cxnChg chg="add mod">
          <ac:chgData name="Timo Mühlhaus" userId="1b6b3aba618dadac" providerId="LiveId" clId="{BF370442-DD29-4340-BDAA-5ECFF8ED1AAC}" dt="2021-09-07T14:56:12.628" v="924" actId="1076"/>
          <ac:cxnSpMkLst>
            <pc:docMk/>
            <pc:sldMk cId="2012920072" sldId="703"/>
            <ac:cxnSpMk id="18" creationId="{3619D5B5-BAFC-4DB1-9213-79A6CF0F39DE}"/>
          </ac:cxnSpMkLst>
        </pc:cxnChg>
        <pc:cxnChg chg="add mod">
          <ac:chgData name="Timo Mühlhaus" userId="1b6b3aba618dadac" providerId="LiveId" clId="{BF370442-DD29-4340-BDAA-5ECFF8ED1AAC}" dt="2021-09-07T14:56:04.391" v="923" actId="692"/>
          <ac:cxnSpMkLst>
            <pc:docMk/>
            <pc:sldMk cId="2012920072" sldId="703"/>
            <ac:cxnSpMk id="176" creationId="{CCA85411-EA96-4BEF-9ADC-95148DFA60D2}"/>
          </ac:cxnSpMkLst>
        </pc:cxnChg>
      </pc:sldChg>
      <pc:sldChg chg="modSp add mod">
        <pc:chgData name="Timo Mühlhaus" userId="1b6b3aba618dadac" providerId="LiveId" clId="{BF370442-DD29-4340-BDAA-5ECFF8ED1AAC}" dt="2021-09-08T08:30:37.231" v="4047" actId="20577"/>
        <pc:sldMkLst>
          <pc:docMk/>
          <pc:sldMk cId="2759465877" sldId="704"/>
        </pc:sldMkLst>
        <pc:spChg chg="mod">
          <ac:chgData name="Timo Mühlhaus" userId="1b6b3aba618dadac" providerId="LiveId" clId="{BF370442-DD29-4340-BDAA-5ECFF8ED1AAC}" dt="2021-09-08T08:30:37.231" v="4047" actId="20577"/>
          <ac:spMkLst>
            <pc:docMk/>
            <pc:sldMk cId="2759465877" sldId="704"/>
            <ac:spMk id="157" creationId="{94E7552E-A317-4924-B2EA-137ADCE69635}"/>
          </ac:spMkLst>
        </pc:spChg>
      </pc:sldChg>
      <pc:sldChg chg="addSp delSp modSp new del mod">
        <pc:chgData name="Timo Mühlhaus" userId="1b6b3aba618dadac" providerId="LiveId" clId="{BF370442-DD29-4340-BDAA-5ECFF8ED1AAC}" dt="2021-09-07T14:59:51.303" v="984" actId="47"/>
        <pc:sldMkLst>
          <pc:docMk/>
          <pc:sldMk cId="4141335444" sldId="705"/>
        </pc:sldMkLst>
        <pc:spChg chg="del">
          <ac:chgData name="Timo Mühlhaus" userId="1b6b3aba618dadac" providerId="LiveId" clId="{BF370442-DD29-4340-BDAA-5ECFF8ED1AAC}" dt="2021-09-07T13:10:53.586" v="884"/>
          <ac:spMkLst>
            <pc:docMk/>
            <pc:sldMk cId="4141335444" sldId="705"/>
            <ac:spMk id="3" creationId="{7D497A56-76ED-4229-BC5E-9AF7D41FE604}"/>
          </ac:spMkLst>
        </pc:spChg>
        <pc:picChg chg="add mod modCrop">
          <ac:chgData name="Timo Mühlhaus" userId="1b6b3aba618dadac" providerId="LiveId" clId="{BF370442-DD29-4340-BDAA-5ECFF8ED1AAC}" dt="2021-09-07T14:55:32.993" v="921" actId="1076"/>
          <ac:picMkLst>
            <pc:docMk/>
            <pc:sldMk cId="4141335444" sldId="705"/>
            <ac:picMk id="5" creationId="{3F45817B-DDC9-4EF9-86E9-6B65C8A40A19}"/>
          </ac:picMkLst>
        </pc:picChg>
      </pc:sldChg>
      <pc:sldChg chg="addSp delSp modSp new mod">
        <pc:chgData name="Timo Mühlhaus" userId="1b6b3aba618dadac" providerId="LiveId" clId="{BF370442-DD29-4340-BDAA-5ECFF8ED1AAC}" dt="2021-09-07T15:18:21.004" v="1174" actId="20577"/>
        <pc:sldMkLst>
          <pc:docMk/>
          <pc:sldMk cId="3104198929" sldId="706"/>
        </pc:sldMkLst>
        <pc:spChg chg="del">
          <ac:chgData name="Timo Mühlhaus" userId="1b6b3aba618dadac" providerId="LiveId" clId="{BF370442-DD29-4340-BDAA-5ECFF8ED1AAC}" dt="2021-09-07T14:57:56.518" v="941" actId="478"/>
          <ac:spMkLst>
            <pc:docMk/>
            <pc:sldMk cId="3104198929" sldId="706"/>
            <ac:spMk id="2" creationId="{F5CAD021-9BD2-4327-8FFA-554656E62090}"/>
          </ac:spMkLst>
        </pc:spChg>
        <pc:spChg chg="del">
          <ac:chgData name="Timo Mühlhaus" userId="1b6b3aba618dadac" providerId="LiveId" clId="{BF370442-DD29-4340-BDAA-5ECFF8ED1AAC}" dt="2021-09-07T13:12:41.991" v="886"/>
          <ac:spMkLst>
            <pc:docMk/>
            <pc:sldMk cId="3104198929" sldId="706"/>
            <ac:spMk id="3" creationId="{417533AD-E24A-4636-A1ED-51A932FC7FB9}"/>
          </ac:spMkLst>
        </pc:spChg>
        <pc:spChg chg="add del">
          <ac:chgData name="Timo Mühlhaus" userId="1b6b3aba618dadac" providerId="LiveId" clId="{BF370442-DD29-4340-BDAA-5ECFF8ED1AAC}" dt="2021-09-07T14:59:47.891" v="983" actId="22"/>
          <ac:spMkLst>
            <pc:docMk/>
            <pc:sldMk cId="3104198929" sldId="706"/>
            <ac:spMk id="9" creationId="{F31F6236-7419-4AF6-BB1B-3BE3C3A5A8F2}"/>
          </ac:spMkLst>
        </pc:spChg>
        <pc:spChg chg="add del">
          <ac:chgData name="Timo Mühlhaus" userId="1b6b3aba618dadac" providerId="LiveId" clId="{BF370442-DD29-4340-BDAA-5ECFF8ED1AAC}" dt="2021-09-07T14:59:59.401" v="986" actId="22"/>
          <ac:spMkLst>
            <pc:docMk/>
            <pc:sldMk cId="3104198929" sldId="706"/>
            <ac:spMk id="11" creationId="{AC3500B1-962A-42B1-8641-4C5B2E3EF4F0}"/>
          </ac:spMkLst>
        </pc:spChg>
        <pc:spChg chg="add mod">
          <ac:chgData name="Timo Mühlhaus" userId="1b6b3aba618dadac" providerId="LiveId" clId="{BF370442-DD29-4340-BDAA-5ECFF8ED1AAC}" dt="2021-09-07T15:01:00.321" v="1004" actId="17032"/>
          <ac:spMkLst>
            <pc:docMk/>
            <pc:sldMk cId="3104198929" sldId="706"/>
            <ac:spMk id="12" creationId="{589F723D-A884-4CAD-B14C-F82602F284AC}"/>
          </ac:spMkLst>
        </pc:spChg>
        <pc:spChg chg="add mod">
          <ac:chgData name="Timo Mühlhaus" userId="1b6b3aba618dadac" providerId="LiveId" clId="{BF370442-DD29-4340-BDAA-5ECFF8ED1AAC}" dt="2021-09-07T15:00:53.706" v="1002" actId="1582"/>
          <ac:spMkLst>
            <pc:docMk/>
            <pc:sldMk cId="3104198929" sldId="706"/>
            <ac:spMk id="13" creationId="{6993E520-3DC9-4E49-B485-F4A966D80DFD}"/>
          </ac:spMkLst>
        </pc:spChg>
        <pc:spChg chg="add mod">
          <ac:chgData name="Timo Mühlhaus" userId="1b6b3aba618dadac" providerId="LiveId" clId="{BF370442-DD29-4340-BDAA-5ECFF8ED1AAC}" dt="2021-09-07T15:18:21.004" v="1174" actId="20577"/>
          <ac:spMkLst>
            <pc:docMk/>
            <pc:sldMk cId="3104198929" sldId="706"/>
            <ac:spMk id="14" creationId="{B4AF8FAC-EDF3-40F2-8DFD-751C587E3666}"/>
          </ac:spMkLst>
        </pc:spChg>
        <pc:spChg chg="add mod">
          <ac:chgData name="Timo Mühlhaus" userId="1b6b3aba618dadac" providerId="LiveId" clId="{BF370442-DD29-4340-BDAA-5ECFF8ED1AAC}" dt="2021-09-07T15:18:16.457" v="1169" actId="20577"/>
          <ac:spMkLst>
            <pc:docMk/>
            <pc:sldMk cId="3104198929" sldId="706"/>
            <ac:spMk id="15" creationId="{7A59FC98-DAC0-4771-89F8-62AEF33593E3}"/>
          </ac:spMkLst>
        </pc:spChg>
        <pc:picChg chg="add mod modCrop">
          <ac:chgData name="Timo Mühlhaus" userId="1b6b3aba618dadac" providerId="LiveId" clId="{BF370442-DD29-4340-BDAA-5ECFF8ED1AAC}" dt="2021-09-07T14:59:02.501" v="979" actId="1076"/>
          <ac:picMkLst>
            <pc:docMk/>
            <pc:sldMk cId="3104198929" sldId="706"/>
            <ac:picMk id="4" creationId="{218A6BD9-D684-45CD-804C-96F6EBBBB940}"/>
          </ac:picMkLst>
        </pc:picChg>
        <pc:picChg chg="add mod modCrop">
          <ac:chgData name="Timo Mühlhaus" userId="1b6b3aba618dadac" providerId="LiveId" clId="{BF370442-DD29-4340-BDAA-5ECFF8ED1AAC}" dt="2021-09-07T14:59:30.898" v="981" actId="1076"/>
          <ac:picMkLst>
            <pc:docMk/>
            <pc:sldMk cId="3104198929" sldId="706"/>
            <ac:picMk id="5" creationId="{F128D16F-BF12-4DCB-97C7-A321536F8769}"/>
          </ac:picMkLst>
        </pc:picChg>
        <pc:cxnChg chg="add mod">
          <ac:chgData name="Timo Mühlhaus" userId="1b6b3aba618dadac" providerId="LiveId" clId="{BF370442-DD29-4340-BDAA-5ECFF8ED1AAC}" dt="2021-09-07T14:58:24.740" v="946" actId="14100"/>
          <ac:cxnSpMkLst>
            <pc:docMk/>
            <pc:sldMk cId="3104198929" sldId="706"/>
            <ac:cxnSpMk id="6" creationId="{E4D83606-307C-44A5-AA86-B8CE860AFC3A}"/>
          </ac:cxnSpMkLst>
        </pc:cxnChg>
      </pc:sldChg>
      <pc:sldChg chg="addSp delSp modSp new mod">
        <pc:chgData name="Timo Mühlhaus" userId="1b6b3aba618dadac" providerId="LiveId" clId="{BF370442-DD29-4340-BDAA-5ECFF8ED1AAC}" dt="2021-09-07T15:06:06.743" v="1079" actId="1036"/>
        <pc:sldMkLst>
          <pc:docMk/>
          <pc:sldMk cId="4202516068" sldId="707"/>
        </pc:sldMkLst>
        <pc:spChg chg="del">
          <ac:chgData name="Timo Mühlhaus" userId="1b6b3aba618dadac" providerId="LiveId" clId="{BF370442-DD29-4340-BDAA-5ECFF8ED1AAC}" dt="2021-09-07T15:03:58.720" v="1032" actId="478"/>
          <ac:spMkLst>
            <pc:docMk/>
            <pc:sldMk cId="4202516068" sldId="707"/>
            <ac:spMk id="2" creationId="{0C3A174B-56BE-445C-A3AC-83791DE1560F}"/>
          </ac:spMkLst>
        </pc:spChg>
        <pc:spChg chg="del">
          <ac:chgData name="Timo Mühlhaus" userId="1b6b3aba618dadac" providerId="LiveId" clId="{BF370442-DD29-4340-BDAA-5ECFF8ED1AAC}" dt="2021-09-07T13:13:19.894" v="890"/>
          <ac:spMkLst>
            <pc:docMk/>
            <pc:sldMk cId="4202516068" sldId="707"/>
            <ac:spMk id="3" creationId="{CAB9A430-3F0C-4383-936B-96ECF392C298}"/>
          </ac:spMkLst>
        </pc:spChg>
        <pc:spChg chg="add mod">
          <ac:chgData name="Timo Mühlhaus" userId="1b6b3aba618dadac" providerId="LiveId" clId="{BF370442-DD29-4340-BDAA-5ECFF8ED1AAC}" dt="2021-09-07T15:06:06.743" v="1079" actId="1036"/>
          <ac:spMkLst>
            <pc:docMk/>
            <pc:sldMk cId="4202516068" sldId="707"/>
            <ac:spMk id="6" creationId="{3E809BC1-D04A-4EB1-B5CA-6054E52725A9}"/>
          </ac:spMkLst>
        </pc:spChg>
        <pc:spChg chg="add del mod">
          <ac:chgData name="Timo Mühlhaus" userId="1b6b3aba618dadac" providerId="LiveId" clId="{BF370442-DD29-4340-BDAA-5ECFF8ED1AAC}" dt="2021-09-07T13:13:36.206" v="894"/>
          <ac:spMkLst>
            <pc:docMk/>
            <pc:sldMk cId="4202516068" sldId="707"/>
            <ac:spMk id="7" creationId="{BAC9FDCD-C2E9-45E1-AD06-BCD9A1A745A7}"/>
          </ac:spMkLst>
        </pc:spChg>
        <pc:spChg chg="add mod">
          <ac:chgData name="Timo Mühlhaus" userId="1b6b3aba618dadac" providerId="LiveId" clId="{BF370442-DD29-4340-BDAA-5ECFF8ED1AAC}" dt="2021-09-07T15:06:06.743" v="1079" actId="1036"/>
          <ac:spMkLst>
            <pc:docMk/>
            <pc:sldMk cId="4202516068" sldId="707"/>
            <ac:spMk id="7" creationId="{FD859724-B8FB-45EB-A846-EA86EFBB1BDD}"/>
          </ac:spMkLst>
        </pc:spChg>
        <pc:picChg chg="add mod modCrop">
          <ac:chgData name="Timo Mühlhaus" userId="1b6b3aba618dadac" providerId="LiveId" clId="{BF370442-DD29-4340-BDAA-5ECFF8ED1AAC}" dt="2021-09-07T15:04:54.253" v="1044" actId="1076"/>
          <ac:picMkLst>
            <pc:docMk/>
            <pc:sldMk cId="4202516068" sldId="707"/>
            <ac:picMk id="4" creationId="{E30028B1-194B-4C9F-86D8-7DF74EF621F7}"/>
          </ac:picMkLst>
        </pc:picChg>
        <pc:picChg chg="add del mod">
          <ac:chgData name="Timo Mühlhaus" userId="1b6b3aba618dadac" providerId="LiveId" clId="{BF370442-DD29-4340-BDAA-5ECFF8ED1AAC}" dt="2021-09-07T13:13:24.495" v="893" actId="478"/>
          <ac:picMkLst>
            <pc:docMk/>
            <pc:sldMk cId="4202516068" sldId="707"/>
            <ac:picMk id="5" creationId="{D17FA970-1CED-427A-AAF6-47A43BBF2440}"/>
          </ac:picMkLst>
        </pc:picChg>
        <pc:picChg chg="add mod modCrop">
          <ac:chgData name="Timo Mühlhaus" userId="1b6b3aba618dadac" providerId="LiveId" clId="{BF370442-DD29-4340-BDAA-5ECFF8ED1AAC}" dt="2021-09-07T15:04:46.261" v="1042" actId="1076"/>
          <ac:picMkLst>
            <pc:docMk/>
            <pc:sldMk cId="4202516068" sldId="707"/>
            <ac:picMk id="9" creationId="{1489591D-F853-40CC-A0E7-7672B92F7E7C}"/>
          </ac:picMkLst>
        </pc:picChg>
        <pc:cxnChg chg="add mod">
          <ac:chgData name="Timo Mühlhaus" userId="1b6b3aba618dadac" providerId="LiveId" clId="{BF370442-DD29-4340-BDAA-5ECFF8ED1AAC}" dt="2021-09-07T15:04:57.973" v="1045" actId="1076"/>
          <ac:cxnSpMkLst>
            <pc:docMk/>
            <pc:sldMk cId="4202516068" sldId="707"/>
            <ac:cxnSpMk id="5" creationId="{808C3663-5481-41C0-A0E6-0B155B07B875}"/>
          </ac:cxnSpMkLst>
        </pc:cxnChg>
      </pc:sldChg>
      <pc:sldChg chg="addSp delSp modSp new del mod">
        <pc:chgData name="Timo Mühlhaus" userId="1b6b3aba618dadac" providerId="LiveId" clId="{BF370442-DD29-4340-BDAA-5ECFF8ED1AAC}" dt="2021-09-07T15:18:28.799" v="1175" actId="47"/>
        <pc:sldMkLst>
          <pc:docMk/>
          <pc:sldMk cId="3895131394" sldId="708"/>
        </pc:sldMkLst>
        <pc:spChg chg="del">
          <ac:chgData name="Timo Mühlhaus" userId="1b6b3aba618dadac" providerId="LiveId" clId="{BF370442-DD29-4340-BDAA-5ECFF8ED1AAC}" dt="2021-09-07T13:14:21.746" v="898"/>
          <ac:spMkLst>
            <pc:docMk/>
            <pc:sldMk cId="3895131394" sldId="708"/>
            <ac:spMk id="3" creationId="{AF0694F9-B1D3-4B61-9382-DEF1D254CFE1}"/>
          </ac:spMkLst>
        </pc:spChg>
        <pc:spChg chg="add mod">
          <ac:chgData name="Timo Mühlhaus" userId="1b6b3aba618dadac" providerId="LiveId" clId="{BF370442-DD29-4340-BDAA-5ECFF8ED1AAC}" dt="2021-09-07T15:14:48.646" v="1104" actId="21"/>
          <ac:spMkLst>
            <pc:docMk/>
            <pc:sldMk cId="3895131394" sldId="708"/>
            <ac:spMk id="6" creationId="{9658A3F6-C034-4E57-A74B-1672F60C888F}"/>
          </ac:spMkLst>
        </pc:spChg>
        <pc:picChg chg="add del mod modCrop">
          <ac:chgData name="Timo Mühlhaus" userId="1b6b3aba618dadac" providerId="LiveId" clId="{BF370442-DD29-4340-BDAA-5ECFF8ED1AAC}" dt="2021-09-07T15:13:11.832" v="1088" actId="21"/>
          <ac:picMkLst>
            <pc:docMk/>
            <pc:sldMk cId="3895131394" sldId="708"/>
            <ac:picMk id="4" creationId="{3ABDE820-CF51-49A1-86BB-D30C8656B97D}"/>
          </ac:picMkLst>
        </pc:picChg>
        <pc:picChg chg="add del mod modCrop">
          <ac:chgData name="Timo Mühlhaus" userId="1b6b3aba618dadac" providerId="LiveId" clId="{BF370442-DD29-4340-BDAA-5ECFF8ED1AAC}" dt="2021-09-07T15:14:48.646" v="1104" actId="21"/>
          <ac:picMkLst>
            <pc:docMk/>
            <pc:sldMk cId="3895131394" sldId="708"/>
            <ac:picMk id="5" creationId="{974ADFD5-FD45-4EF7-AD96-5D8AD8B9E23D}"/>
          </ac:picMkLst>
        </pc:picChg>
        <pc:picChg chg="add del mod modCrop">
          <ac:chgData name="Timo Mühlhaus" userId="1b6b3aba618dadac" providerId="LiveId" clId="{BF370442-DD29-4340-BDAA-5ECFF8ED1AAC}" dt="2021-09-07T15:16:20.907" v="1124" actId="21"/>
          <ac:picMkLst>
            <pc:docMk/>
            <pc:sldMk cId="3895131394" sldId="708"/>
            <ac:picMk id="7" creationId="{44FB0353-CB0B-4916-88DE-4A965A3CEEF6}"/>
          </ac:picMkLst>
        </pc:picChg>
      </pc:sldChg>
      <pc:sldChg chg="addSp delSp modSp new del mod">
        <pc:chgData name="Timo Mühlhaus" userId="1b6b3aba618dadac" providerId="LiveId" clId="{BF370442-DD29-4340-BDAA-5ECFF8ED1AAC}" dt="2021-09-07T15:18:28.799" v="1175" actId="47"/>
        <pc:sldMkLst>
          <pc:docMk/>
          <pc:sldMk cId="1243956916" sldId="709"/>
        </pc:sldMkLst>
        <pc:spChg chg="del">
          <ac:chgData name="Timo Mühlhaus" userId="1b6b3aba618dadac" providerId="LiveId" clId="{BF370442-DD29-4340-BDAA-5ECFF8ED1AAC}" dt="2021-09-07T13:15:09.380" v="900"/>
          <ac:spMkLst>
            <pc:docMk/>
            <pc:sldMk cId="1243956916" sldId="709"/>
            <ac:spMk id="3" creationId="{4A67E61E-4182-4636-B0EC-C0A70BD0D986}"/>
          </ac:spMkLst>
        </pc:spChg>
        <pc:spChg chg="add mod">
          <ac:chgData name="Timo Mühlhaus" userId="1b6b3aba618dadac" providerId="LiveId" clId="{BF370442-DD29-4340-BDAA-5ECFF8ED1AAC}" dt="2021-09-07T15:17:20.143" v="1135" actId="21"/>
          <ac:spMkLst>
            <pc:docMk/>
            <pc:sldMk cId="1243956916" sldId="709"/>
            <ac:spMk id="5" creationId="{A09EEF47-BE95-48FC-80F8-050931CB5CB6}"/>
          </ac:spMkLst>
        </pc:spChg>
        <pc:spChg chg="add del mod">
          <ac:chgData name="Timo Mühlhaus" userId="1b6b3aba618dadac" providerId="LiveId" clId="{BF370442-DD29-4340-BDAA-5ECFF8ED1AAC}" dt="2021-09-07T13:15:21.908" v="903"/>
          <ac:spMkLst>
            <pc:docMk/>
            <pc:sldMk cId="1243956916" sldId="709"/>
            <ac:spMk id="7" creationId="{F0D39997-161B-4103-85F3-4EB08E242C70}"/>
          </ac:spMkLst>
        </pc:spChg>
        <pc:picChg chg="add del mod">
          <ac:chgData name="Timo Mühlhaus" userId="1b6b3aba618dadac" providerId="LiveId" clId="{BF370442-DD29-4340-BDAA-5ECFF8ED1AAC}" dt="2021-09-07T15:15:45.666" v="1116" actId="21"/>
          <ac:picMkLst>
            <pc:docMk/>
            <pc:sldMk cId="1243956916" sldId="709"/>
            <ac:picMk id="4" creationId="{0680126A-53B3-4602-9E43-CC3353BB0845}"/>
          </ac:picMkLst>
        </pc:picChg>
        <pc:picChg chg="add del mod">
          <ac:chgData name="Timo Mühlhaus" userId="1b6b3aba618dadac" providerId="LiveId" clId="{BF370442-DD29-4340-BDAA-5ECFF8ED1AAC}" dt="2021-09-07T13:15:14.063" v="902" actId="478"/>
          <ac:picMkLst>
            <pc:docMk/>
            <pc:sldMk cId="1243956916" sldId="709"/>
            <ac:picMk id="5" creationId="{6B6628A8-EF18-422A-903D-711451D03375}"/>
          </ac:picMkLst>
        </pc:picChg>
        <pc:picChg chg="add del mod modCrop">
          <ac:chgData name="Timo Mühlhaus" userId="1b6b3aba618dadac" providerId="LiveId" clId="{BF370442-DD29-4340-BDAA-5ECFF8ED1AAC}" dt="2021-09-07T15:17:20.143" v="1135" actId="21"/>
          <ac:picMkLst>
            <pc:docMk/>
            <pc:sldMk cId="1243956916" sldId="709"/>
            <ac:picMk id="9" creationId="{3522792B-8E43-49CA-ADA1-EBFCDF508DB1}"/>
          </ac:picMkLst>
        </pc:picChg>
      </pc:sldChg>
      <pc:sldChg chg="addSp delSp modSp new mod">
        <pc:chgData name="Timo Mühlhaus" userId="1b6b3aba618dadac" providerId="LiveId" clId="{BF370442-DD29-4340-BDAA-5ECFF8ED1AAC}" dt="2021-09-07T15:24:10.831" v="1278" actId="1076"/>
        <pc:sldMkLst>
          <pc:docMk/>
          <pc:sldMk cId="1050392885" sldId="710"/>
        </pc:sldMkLst>
        <pc:spChg chg="mod">
          <ac:chgData name="Timo Mühlhaus" userId="1b6b3aba618dadac" providerId="LiveId" clId="{BF370442-DD29-4340-BDAA-5ECFF8ED1AAC}" dt="2021-09-07T15:20:28.247" v="1247" actId="20577"/>
          <ac:spMkLst>
            <pc:docMk/>
            <pc:sldMk cId="1050392885" sldId="710"/>
            <ac:spMk id="2" creationId="{6E961D32-0CAD-4E63-837C-2E60568A0216}"/>
          </ac:spMkLst>
        </pc:spChg>
        <pc:spChg chg="del">
          <ac:chgData name="Timo Mühlhaus" userId="1b6b3aba618dadac" providerId="LiveId" clId="{BF370442-DD29-4340-BDAA-5ECFF8ED1AAC}" dt="2021-09-07T13:25:53.643" v="905"/>
          <ac:spMkLst>
            <pc:docMk/>
            <pc:sldMk cId="1050392885" sldId="710"/>
            <ac:spMk id="3" creationId="{DB67D55B-A8A9-4108-B77D-72CE8D132247}"/>
          </ac:spMkLst>
        </pc:spChg>
        <pc:spChg chg="add mod">
          <ac:chgData name="Timo Mühlhaus" userId="1b6b3aba618dadac" providerId="LiveId" clId="{BF370442-DD29-4340-BDAA-5ECFF8ED1AAC}" dt="2021-09-07T15:23:40.328" v="1272" actId="1076"/>
          <ac:spMkLst>
            <pc:docMk/>
            <pc:sldMk cId="1050392885" sldId="710"/>
            <ac:spMk id="8" creationId="{A380574A-A9CF-4A4D-9FAE-87436D50CC3F}"/>
          </ac:spMkLst>
        </pc:spChg>
        <pc:spChg chg="mod">
          <ac:chgData name="Timo Mühlhaus" userId="1b6b3aba618dadac" providerId="LiveId" clId="{BF370442-DD29-4340-BDAA-5ECFF8ED1AAC}" dt="2021-09-07T15:24:10.831" v="1278" actId="1076"/>
          <ac:spMkLst>
            <pc:docMk/>
            <pc:sldMk cId="1050392885" sldId="710"/>
            <ac:spMk id="11" creationId="{3C5A4488-9B20-4DAA-9D9E-F82B651D9BD7}"/>
          </ac:spMkLst>
        </pc:spChg>
        <pc:picChg chg="add mod">
          <ac:chgData name="Timo Mühlhaus" userId="1b6b3aba618dadac" providerId="LiveId" clId="{BF370442-DD29-4340-BDAA-5ECFF8ED1AAC}" dt="2021-09-07T15:22:35.267" v="1258" actId="108"/>
          <ac:picMkLst>
            <pc:docMk/>
            <pc:sldMk cId="1050392885" sldId="710"/>
            <ac:picMk id="4" creationId="{A2A91C74-79F4-4B4D-806C-45275836C16A}"/>
          </ac:picMkLst>
        </pc:picChg>
        <pc:picChg chg="add mod modCrop">
          <ac:chgData name="Timo Mühlhaus" userId="1b6b3aba618dadac" providerId="LiveId" clId="{BF370442-DD29-4340-BDAA-5ECFF8ED1AAC}" dt="2021-09-07T15:22:42.033" v="1259" actId="14100"/>
          <ac:picMkLst>
            <pc:docMk/>
            <pc:sldMk cId="1050392885" sldId="710"/>
            <ac:picMk id="5" creationId="{8E39D367-F717-48BB-BD2E-F5073A7EEE49}"/>
          </ac:picMkLst>
        </pc:picChg>
        <pc:picChg chg="add mod">
          <ac:chgData name="Timo Mühlhaus" userId="1b6b3aba618dadac" providerId="LiveId" clId="{BF370442-DD29-4340-BDAA-5ECFF8ED1AAC}" dt="2021-09-07T15:22:59.967" v="1261" actId="1076"/>
          <ac:picMkLst>
            <pc:docMk/>
            <pc:sldMk cId="1050392885" sldId="710"/>
            <ac:picMk id="6" creationId="{F037DC9D-98E7-469A-81D3-EA3F5471E8ED}"/>
          </ac:picMkLst>
        </pc:picChg>
        <pc:picChg chg="add del mod">
          <ac:chgData name="Timo Mühlhaus" userId="1b6b3aba618dadac" providerId="LiveId" clId="{BF370442-DD29-4340-BDAA-5ECFF8ED1AAC}" dt="2021-09-07T15:23:04.550" v="1265" actId="478"/>
          <ac:picMkLst>
            <pc:docMk/>
            <pc:sldMk cId="1050392885" sldId="710"/>
            <ac:picMk id="7" creationId="{DE1E21DF-E079-46C0-B31D-4AF3B13C29DA}"/>
          </ac:picMkLst>
        </pc:picChg>
        <pc:picChg chg="add del mod">
          <ac:chgData name="Timo Mühlhaus" userId="1b6b3aba618dadac" providerId="LiveId" clId="{BF370442-DD29-4340-BDAA-5ECFF8ED1AAC}" dt="2021-09-07T15:23:59.886" v="1275" actId="27803"/>
          <ac:picMkLst>
            <pc:docMk/>
            <pc:sldMk cId="1050392885" sldId="710"/>
            <ac:picMk id="10" creationId="{3C5A4488-9B20-4DAA-9D9E-F82B651D9BD7}"/>
          </ac:picMkLst>
        </pc:picChg>
      </pc:sldChg>
      <pc:sldChg chg="addSp delSp modSp new del mod">
        <pc:chgData name="Timo Mühlhaus" userId="1b6b3aba618dadac" providerId="LiveId" clId="{BF370442-DD29-4340-BDAA-5ECFF8ED1AAC}" dt="2021-09-07T15:18:44.174" v="1176" actId="47"/>
        <pc:sldMkLst>
          <pc:docMk/>
          <pc:sldMk cId="2458110807" sldId="711"/>
        </pc:sldMkLst>
        <pc:spChg chg="del">
          <ac:chgData name="Timo Mühlhaus" userId="1b6b3aba618dadac" providerId="LiveId" clId="{BF370442-DD29-4340-BDAA-5ECFF8ED1AAC}" dt="2021-09-07T13:26:03.245" v="908"/>
          <ac:spMkLst>
            <pc:docMk/>
            <pc:sldMk cId="2458110807" sldId="711"/>
            <ac:spMk id="3" creationId="{5A1CBC6B-CDAA-44B2-871C-DFBD8C743116}"/>
          </ac:spMkLst>
        </pc:spChg>
        <pc:picChg chg="add mod">
          <ac:chgData name="Timo Mühlhaus" userId="1b6b3aba618dadac" providerId="LiveId" clId="{BF370442-DD29-4340-BDAA-5ECFF8ED1AAC}" dt="2021-09-07T13:26:06.531" v="909" actId="27614"/>
          <ac:picMkLst>
            <pc:docMk/>
            <pc:sldMk cId="2458110807" sldId="711"/>
            <ac:picMk id="5" creationId="{297D187E-936C-433E-99CB-AD59FF6E1149}"/>
          </ac:picMkLst>
        </pc:picChg>
      </pc:sldChg>
      <pc:sldChg chg="addSp delSp modSp add mod">
        <pc:chgData name="Timo Mühlhaus" userId="1b6b3aba618dadac" providerId="LiveId" clId="{BF370442-DD29-4340-BDAA-5ECFF8ED1AAC}" dt="2021-09-07T15:15:10.441" v="1111" actId="1038"/>
        <pc:sldMkLst>
          <pc:docMk/>
          <pc:sldMk cId="3770808767" sldId="712"/>
        </pc:sldMkLst>
        <pc:spChg chg="add del mod">
          <ac:chgData name="Timo Mühlhaus" userId="1b6b3aba618dadac" providerId="LiveId" clId="{BF370442-DD29-4340-BDAA-5ECFF8ED1AAC}" dt="2021-09-07T15:15:07.689" v="1110" actId="478"/>
          <ac:spMkLst>
            <pc:docMk/>
            <pc:sldMk cId="3770808767" sldId="712"/>
            <ac:spMk id="3" creationId="{C055B636-31C2-445B-A613-E3DD82E586C3}"/>
          </ac:spMkLst>
        </pc:spChg>
        <pc:picChg chg="del mod">
          <ac:chgData name="Timo Mühlhaus" userId="1b6b3aba618dadac" providerId="LiveId" clId="{BF370442-DD29-4340-BDAA-5ECFF8ED1AAC}" dt="2021-09-07T15:14:04.394" v="1096" actId="478"/>
          <ac:picMkLst>
            <pc:docMk/>
            <pc:sldMk cId="3770808767" sldId="712"/>
            <ac:picMk id="4" creationId="{E30028B1-194B-4C9F-86D8-7DF74EF621F7}"/>
          </ac:picMkLst>
        </pc:picChg>
        <pc:picChg chg="add mod ord">
          <ac:chgData name="Timo Mühlhaus" userId="1b6b3aba618dadac" providerId="LiveId" clId="{BF370442-DD29-4340-BDAA-5ECFF8ED1AAC}" dt="2021-09-07T15:14:03.040" v="1094" actId="167"/>
          <ac:picMkLst>
            <pc:docMk/>
            <pc:sldMk cId="3770808767" sldId="712"/>
            <ac:picMk id="8" creationId="{52BDE471-2393-42A3-A073-9B9B6FD92E6F}"/>
          </ac:picMkLst>
        </pc:picChg>
        <pc:picChg chg="del">
          <ac:chgData name="Timo Mühlhaus" userId="1b6b3aba618dadac" providerId="LiveId" clId="{BF370442-DD29-4340-BDAA-5ECFF8ED1AAC}" dt="2021-09-07T15:15:02.476" v="1109" actId="478"/>
          <ac:picMkLst>
            <pc:docMk/>
            <pc:sldMk cId="3770808767" sldId="712"/>
            <ac:picMk id="9" creationId="{1489591D-F853-40CC-A0E7-7672B92F7E7C}"/>
          </ac:picMkLst>
        </pc:picChg>
        <pc:picChg chg="add mod ord">
          <ac:chgData name="Timo Mühlhaus" userId="1b6b3aba618dadac" providerId="LiveId" clId="{BF370442-DD29-4340-BDAA-5ECFF8ED1AAC}" dt="2021-09-07T15:15:10.441" v="1111" actId="1038"/>
          <ac:picMkLst>
            <pc:docMk/>
            <pc:sldMk cId="3770808767" sldId="712"/>
            <ac:picMk id="10" creationId="{9E3B9A7B-C309-4B73-A835-30295971B481}"/>
          </ac:picMkLst>
        </pc:picChg>
      </pc:sldChg>
      <pc:sldChg chg="addSp delSp modSp add mod">
        <pc:chgData name="Timo Mühlhaus" userId="1b6b3aba618dadac" providerId="LiveId" clId="{BF370442-DD29-4340-BDAA-5ECFF8ED1AAC}" dt="2021-09-07T15:17:34.433" v="1140" actId="478"/>
        <pc:sldMkLst>
          <pc:docMk/>
          <pc:sldMk cId="1564253032" sldId="713"/>
        </pc:sldMkLst>
        <pc:picChg chg="del">
          <ac:chgData name="Timo Mühlhaus" userId="1b6b3aba618dadac" providerId="LiveId" clId="{BF370442-DD29-4340-BDAA-5ECFF8ED1AAC}" dt="2021-09-07T15:16:38.006" v="1130" actId="478"/>
          <ac:picMkLst>
            <pc:docMk/>
            <pc:sldMk cId="1564253032" sldId="713"/>
            <ac:picMk id="8" creationId="{52BDE471-2393-42A3-A073-9B9B6FD92E6F}"/>
          </ac:picMkLst>
        </pc:picChg>
        <pc:picChg chg="add mod ord">
          <ac:chgData name="Timo Mühlhaus" userId="1b6b3aba618dadac" providerId="LiveId" clId="{BF370442-DD29-4340-BDAA-5ECFF8ED1AAC}" dt="2021-09-07T15:16:36.716" v="1129" actId="167"/>
          <ac:picMkLst>
            <pc:docMk/>
            <pc:sldMk cId="1564253032" sldId="713"/>
            <ac:picMk id="9" creationId="{A60667D5-BA84-47D1-8B56-CA186457D3AA}"/>
          </ac:picMkLst>
        </pc:picChg>
        <pc:picChg chg="del">
          <ac:chgData name="Timo Mühlhaus" userId="1b6b3aba618dadac" providerId="LiveId" clId="{BF370442-DD29-4340-BDAA-5ECFF8ED1AAC}" dt="2021-09-07T15:17:34.433" v="1140" actId="478"/>
          <ac:picMkLst>
            <pc:docMk/>
            <pc:sldMk cId="1564253032" sldId="713"/>
            <ac:picMk id="10" creationId="{9E3B9A7B-C309-4B73-A835-30295971B481}"/>
          </ac:picMkLst>
        </pc:picChg>
        <pc:picChg chg="add mod ord">
          <ac:chgData name="Timo Mühlhaus" userId="1b6b3aba618dadac" providerId="LiveId" clId="{BF370442-DD29-4340-BDAA-5ECFF8ED1AAC}" dt="2021-09-07T15:17:32.840" v="1139" actId="167"/>
          <ac:picMkLst>
            <pc:docMk/>
            <pc:sldMk cId="1564253032" sldId="713"/>
            <ac:picMk id="11" creationId="{0B139726-64D6-416B-A6F4-5C15600F730F}"/>
          </ac:picMkLst>
        </pc:picChg>
      </pc:sldChg>
      <pc:sldChg chg="add del">
        <pc:chgData name="Timo Mühlhaus" userId="1b6b3aba618dadac" providerId="LiveId" clId="{BF370442-DD29-4340-BDAA-5ECFF8ED1AAC}" dt="2021-09-07T15:15:38.757" v="1113" actId="47"/>
        <pc:sldMkLst>
          <pc:docMk/>
          <pc:sldMk cId="2062428739" sldId="713"/>
        </pc:sldMkLst>
      </pc:sldChg>
      <pc:sldChg chg="add del">
        <pc:chgData name="Timo Mühlhaus" userId="1b6b3aba618dadac" providerId="LiveId" clId="{BF370442-DD29-4340-BDAA-5ECFF8ED1AAC}" dt="2021-09-07T18:08:54.521" v="1320" actId="47"/>
        <pc:sldMkLst>
          <pc:docMk/>
          <pc:sldMk cId="4184244007" sldId="714"/>
        </pc:sldMkLst>
      </pc:sldChg>
      <pc:sldChg chg="addSp delSp modSp new mod">
        <pc:chgData name="Timo Mühlhaus" userId="1b6b3aba618dadac" providerId="LiveId" clId="{BF370442-DD29-4340-BDAA-5ECFF8ED1AAC}" dt="2021-09-07T18:08:19.603" v="1300" actId="1076"/>
        <pc:sldMkLst>
          <pc:docMk/>
          <pc:sldMk cId="2159821058" sldId="715"/>
        </pc:sldMkLst>
        <pc:spChg chg="del">
          <ac:chgData name="Timo Mühlhaus" userId="1b6b3aba618dadac" providerId="LiveId" clId="{BF370442-DD29-4340-BDAA-5ECFF8ED1AAC}" dt="2021-09-07T18:08:01.030" v="1298" actId="478"/>
          <ac:spMkLst>
            <pc:docMk/>
            <pc:sldMk cId="2159821058" sldId="715"/>
            <ac:spMk id="2" creationId="{E26C4C0C-4C8C-4CDD-A32A-776C38409389}"/>
          </ac:spMkLst>
        </pc:spChg>
        <pc:spChg chg="del">
          <ac:chgData name="Timo Mühlhaus" userId="1b6b3aba618dadac" providerId="LiveId" clId="{BF370442-DD29-4340-BDAA-5ECFF8ED1AAC}" dt="2021-09-07T18:08:01.030" v="1298" actId="478"/>
          <ac:spMkLst>
            <pc:docMk/>
            <pc:sldMk cId="2159821058" sldId="715"/>
            <ac:spMk id="3" creationId="{A0BD4339-62F2-4C92-B520-C6FA2CA67586}"/>
          </ac:spMkLst>
        </pc:spChg>
        <pc:picChg chg="add mod">
          <ac:chgData name="Timo Mühlhaus" userId="1b6b3aba618dadac" providerId="LiveId" clId="{BF370442-DD29-4340-BDAA-5ECFF8ED1AAC}" dt="2021-09-07T18:08:19.603" v="1300" actId="1076"/>
          <ac:picMkLst>
            <pc:docMk/>
            <pc:sldMk cId="2159821058" sldId="715"/>
            <ac:picMk id="4" creationId="{F46AC0B3-8C39-4ACF-9093-4BDEFF79E432}"/>
          </ac:picMkLst>
        </pc:picChg>
      </pc:sldChg>
      <pc:sldChg chg="addSp delSp modSp add mod ord">
        <pc:chgData name="Timo Mühlhaus" userId="1b6b3aba618dadac" providerId="LiveId" clId="{BF370442-DD29-4340-BDAA-5ECFF8ED1AAC}" dt="2021-09-08T06:11:50.502" v="3621" actId="20577"/>
        <pc:sldMkLst>
          <pc:docMk/>
          <pc:sldMk cId="3928648499" sldId="716"/>
        </pc:sldMkLst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4" creationId="{899EC80C-1587-478F-A946-56A0154F11F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6" creationId="{C0A0A075-813B-4B18-8830-580993C0F08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" creationId="{3270531A-6896-4681-964C-8F4C8A1528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8" creationId="{E6D90CE5-9199-489E-A8B7-A1CCB3CA789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9" creationId="{0B4C43F9-068F-4A9C-8216-18E57D9A4BA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" creationId="{EABF6116-74F0-4DC6-BE37-CFC03260ED6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" creationId="{3399720C-5596-4BE5-AA11-ECCAA090D6BF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2" creationId="{25D242AE-BC57-48FA-8256-79C353C4BED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3" creationId="{528C8C4A-A4DE-4165-880A-6BCA769CE28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" creationId="{51F15953-3B83-4440-B0D9-8CC5DFCEA24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" creationId="{B91F3A4E-8010-41B4-8764-0E12B0A719F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" creationId="{5BB1AF2F-B914-48BF-A7FD-AD84CDC7C87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" creationId="{0F5486A1-1ED8-4C42-9142-FC4864A0D60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" creationId="{56D62029-EB52-48EC-BE6A-A61F4590813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" creationId="{6C2EE3B1-0543-479F-8840-F026BB2B800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" creationId="{303911E0-BD45-4CAF-802C-084F9DAE1F9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1" creationId="{C50C2E2B-12C9-4EFD-8AF7-E5C52EB4487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" creationId="{C8F092A8-5AD0-464D-A381-9A2CEBC0840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" creationId="{3D30C908-C46D-412F-9E3F-C7B3EDA3EFF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" creationId="{A65EE417-6457-453C-ABC2-F9F4639D61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5" creationId="{CBBDF2B0-F5DB-41C2-9CFE-46E23F0C07D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6" creationId="{148D3F0D-E57C-4104-B4BD-7533BFB6AC5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7" creationId="{E9ED2D41-C8BC-4201-8137-3F1DD0389FE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8" creationId="{3F5D20F1-F75F-4098-833B-842E5046949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9" creationId="{321B65C3-0B30-4D18-A2CF-F610F52C542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0" creationId="{C355EF0E-468F-46A9-A86B-1B84AD8868C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1" creationId="{BB7CAF6A-EFE8-4E60-B9C4-38A8F49D57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2" creationId="{2F138751-0EC7-4308-8BFA-B2B2C9D38ED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3" creationId="{2FD481F9-ED38-43CB-8A5D-D5B1EC6EF22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4" creationId="{80AAC640-0AF4-4A31-9B1A-257FEBF5D9D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5" creationId="{30D3D987-94A2-4604-9F37-56B58ADEC84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6" creationId="{2D3B2599-20C4-4E6D-81DC-8770462397F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7" creationId="{13E34972-C4AD-45F5-8BCE-8C7143ECC2E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8" creationId="{37E97CA4-38AE-47F9-B177-C201FFE14E1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39" creationId="{939AF6AB-60E3-4D34-9ABF-6FED47BFD77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40" creationId="{FF9D7FF9-5AE5-4466-BBCD-766BB886305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41" creationId="{3695BC61-8B52-4F99-86EC-8ABDA2384F7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1" creationId="{6B24021C-9F93-4362-B129-653CDE1BAF3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2" creationId="{8ADFF09C-ED20-40BF-9637-07E7BD048B4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3" creationId="{9AE0BDDB-DE2B-4CD2-B78C-6FD999570C4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4" creationId="{5800E6E1-C834-4F18-98A2-8F7E3CBA7F4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5" creationId="{8334F011-DD80-4924-804C-F907C597D8FA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6" creationId="{8B8776F7-CBC6-48E9-8D43-D000451BB77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57" creationId="{7F7CE580-AF4F-4501-939B-477B468A3E7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69" creationId="{8A3952B4-B93B-4D36-8334-AF125FE9D46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0" creationId="{3CAB08FD-C58F-4844-83BC-C5D4AE59515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71" creationId="{8B8F7EB0-DCC0-4984-A35B-39081E762077}"/>
          </ac:spMkLst>
        </pc:spChg>
        <pc:spChg chg="del mod topLvl">
          <ac:chgData name="Timo Mühlhaus" userId="1b6b3aba618dadac" providerId="LiveId" clId="{BF370442-DD29-4340-BDAA-5ECFF8ED1AAC}" dt="2021-09-08T05:41:54.831" v="3083" actId="478"/>
          <ac:spMkLst>
            <pc:docMk/>
            <pc:sldMk cId="3928648499" sldId="716"/>
            <ac:spMk id="84" creationId="{B82F6AB1-90F1-478C-8B91-C7927256ADD4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85" creationId="{98681169-C81A-419B-BD94-AF3526FB7396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87" creationId="{65ED76D2-DFDC-496D-8736-74E3796C13CD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96" creationId="{11EB3AA2-D70C-4674-8797-DEBEBFE02BF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1" creationId="{93F21B30-7783-404C-B2A3-DD7E03B33F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2" creationId="{B3334537-2146-4EDB-891C-F6C08DB661E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3" creationId="{9C965E15-2F2B-40AA-8376-07915861E40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4" creationId="{C10EA55F-81BD-4B5C-BAF3-AD98803D215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5" creationId="{40B83CA5-A713-4EDC-B318-28979EDC00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6" creationId="{1CBA58DE-356F-423C-A468-B6AD2411CBD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07" creationId="{3023AB67-A40F-463A-9775-A9E8DAC7593D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13" creationId="{7C5C27BD-165F-4713-823D-EF969B65CBE1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14" creationId="{FE5367F0-5540-4CD3-A56C-28EB4344FA4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7" creationId="{EA4F7396-8F2B-49D9-978D-279E4FAFDEF2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19" creationId="{0EF20FFF-BD21-4DF2-B8F3-E03157EA57C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20" creationId="{CE08E159-5634-489A-A20E-D0D3AFB843B7}"/>
          </ac:spMkLst>
        </pc:spChg>
        <pc:spChg chg="del mod topLvl">
          <ac:chgData name="Timo Mühlhaus" userId="1b6b3aba618dadac" providerId="LiveId" clId="{BF370442-DD29-4340-BDAA-5ECFF8ED1AAC}" dt="2021-09-08T05:41:52.204" v="3082" actId="478"/>
          <ac:spMkLst>
            <pc:docMk/>
            <pc:sldMk cId="3928648499" sldId="716"/>
            <ac:spMk id="121" creationId="{4B512D89-1049-468C-AC21-1BE95E2154B6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22" creationId="{FA5CCD39-DED4-4BB6-AAF5-B3270FA66A8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3" creationId="{F34E6AAC-BFAB-4212-AE95-D70A27196E38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4" creationId="{4E6700F2-5C7C-464C-89AE-787DC3CB52C5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5" creationId="{5111BFF1-E4C6-4F85-9404-3E9400EC5681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6" creationId="{16DAAD37-4C29-4E19-9ADE-76536F564DD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37" creationId="{D22358E9-AE6C-449B-BAB0-8AFCE3DABEEE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5" creationId="{EC46BC96-096E-4C45-89C2-4BC112BD86F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46" creationId="{8375A2BE-880F-4519-932D-5857319585A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0" creationId="{6F47AF85-4A4B-461D-BD6A-1B583999AEA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1" creationId="{4A973F9A-7E5C-49E4-968E-FA7C2D9689C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8" creationId="{C2607DD6-AEE4-4D05-8336-5ED2E83B5D5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59" creationId="{2F64C772-694D-416C-90FA-E31AF4316E2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2" creationId="{FE8AEE9A-E346-446A-B78C-F8CBD832C10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5" creationId="{25355D9D-038A-400D-940C-4402E26251D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8" creationId="{34DFC685-93B8-4A41-92B4-BC759BB08DD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69" creationId="{57EC1281-3598-471C-B5D1-2B160695FE4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0" creationId="{894688BD-2892-4B6B-B1A0-55AF4D0ABAD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3" creationId="{66F6987E-D972-43B8-8179-DD8F53B989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4" creationId="{AFD43C87-4677-496A-ADBA-A1A1404074F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75" creationId="{FD809FFC-BC8A-4587-AE6D-E90A62129EFB}"/>
          </ac:spMkLst>
        </pc:spChg>
        <pc:spChg chg="del mod topLvl">
          <ac:chgData name="Timo Mühlhaus" userId="1b6b3aba618dadac" providerId="LiveId" clId="{BF370442-DD29-4340-BDAA-5ECFF8ED1AAC}" dt="2021-09-08T05:41:42.274" v="3077" actId="478"/>
          <ac:spMkLst>
            <pc:docMk/>
            <pc:sldMk cId="3928648499" sldId="716"/>
            <ac:spMk id="176" creationId="{7C73A4BD-F395-498A-84FE-6565DA4C89D8}"/>
          </ac:spMkLst>
        </pc:spChg>
        <pc:spChg chg="del">
          <ac:chgData name="Timo Mühlhaus" userId="1b6b3aba618dadac" providerId="LiveId" clId="{BF370442-DD29-4340-BDAA-5ECFF8ED1AAC}" dt="2021-09-08T05:41:37.251" v="3075" actId="478"/>
          <ac:spMkLst>
            <pc:docMk/>
            <pc:sldMk cId="3928648499" sldId="716"/>
            <ac:spMk id="177" creationId="{2C3F6426-DD95-4963-8A2E-8D4C294A9269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0" creationId="{46596812-0AF2-4C6E-83F6-79834B7F309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1" creationId="{A4CE520E-D6AF-48C0-9199-541500550D8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3" creationId="{01B4C7D9-9915-487A-A527-9B9AB24F1D2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84" creationId="{ED59320F-FF41-44EF-9B1F-09DFC537990E}"/>
          </ac:spMkLst>
        </pc:spChg>
        <pc:spChg chg="mod topLvl">
          <ac:chgData name="Timo Mühlhaus" userId="1b6b3aba618dadac" providerId="LiveId" clId="{BF370442-DD29-4340-BDAA-5ECFF8ED1AAC}" dt="2021-09-08T05:41:59.788" v="3084" actId="164"/>
          <ac:spMkLst>
            <pc:docMk/>
            <pc:sldMk cId="3928648499" sldId="716"/>
            <ac:spMk id="187" creationId="{6C1FAB9D-9C75-48B3-AE30-C41D17FE184B}"/>
          </ac:spMkLst>
        </pc:spChg>
        <pc:spChg chg="del">
          <ac:chgData name="Timo Mühlhaus" userId="1b6b3aba618dadac" providerId="LiveId" clId="{BF370442-DD29-4340-BDAA-5ECFF8ED1AAC}" dt="2021-09-08T05:42:06.977" v="3086" actId="478"/>
          <ac:spMkLst>
            <pc:docMk/>
            <pc:sldMk cId="3928648499" sldId="716"/>
            <ac:spMk id="191" creationId="{846D9524-7861-4FD1-96AD-BCC7F581A3A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6" creationId="{D9869105-0D69-48CE-AD9F-483DFB5C2E9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7" creationId="{4FC7D12E-5820-471F-B7DA-FD80F2A1C85B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8" creationId="{0247B1C2-0665-4A47-B9F4-A72557BF18D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199" creationId="{C700A2EA-8ECC-4CC2-8B0A-1D372CE1C80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2" creationId="{F28BD027-E1D7-4CFE-8622-21352386A1A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3" creationId="{30B51B9F-7006-4E4B-8408-23C09567036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6" creationId="{F0A29524-0312-47F4-B7BA-22941CFF3913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7" creationId="{87809A17-1B7D-4627-85EE-A4381D5838BC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8" creationId="{0F1188ED-3C3C-4C8F-83BC-038807728058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09" creationId="{D12D2C7B-7814-4FA7-A4E0-02DE7630A8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10" creationId="{1691D651-93A0-4837-986F-DB5A87327327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4" creationId="{1FD75CD5-72DF-401B-9550-DE758230FD2D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27" creationId="{31588C41-C030-4EB6-979C-877B957AD2D0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7" creationId="{B14CE027-FFB4-4D4E-A24A-6572D7E36381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38" creationId="{0D5259D4-4840-46ED-801B-F964B8E34875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1" creationId="{1168E15B-5992-4306-8E50-BFE6E6D38C54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3" creationId="{1AFE972A-CD39-4C7A-B422-AFFB100D4D26}"/>
          </ac:spMkLst>
        </pc:spChg>
        <pc:spChg chg="mod">
          <ac:chgData name="Timo Mühlhaus" userId="1b6b3aba618dadac" providerId="LiveId" clId="{BF370442-DD29-4340-BDAA-5ECFF8ED1AAC}" dt="2021-09-08T05:41:40.807" v="3076" actId="165"/>
          <ac:spMkLst>
            <pc:docMk/>
            <pc:sldMk cId="3928648499" sldId="716"/>
            <ac:spMk id="244" creationId="{5EA338D9-1FFA-4CFB-9863-7501FE14AD4B}"/>
          </ac:spMkLst>
        </pc:spChg>
        <pc:spChg chg="mod">
          <ac:chgData name="Timo Mühlhaus" userId="1b6b3aba618dadac" providerId="LiveId" clId="{BF370442-DD29-4340-BDAA-5ECFF8ED1AAC}" dt="2021-09-08T06:11:50.502" v="3621" actId="20577"/>
          <ac:spMkLst>
            <pc:docMk/>
            <pc:sldMk cId="3928648499" sldId="716"/>
            <ac:spMk id="246" creationId="{B10BF335-EFDC-4C71-994C-7F35F492D9FA}"/>
          </ac:spMkLst>
        </pc:spChg>
        <pc:grpChg chg="del">
          <ac:chgData name="Timo Mühlhaus" userId="1b6b3aba618dadac" providerId="LiveId" clId="{BF370442-DD29-4340-BDAA-5ECFF8ED1AAC}" dt="2021-09-08T05:41:35.778" v="3074" actId="478"/>
          <ac:grpSpMkLst>
            <pc:docMk/>
            <pc:sldMk cId="3928648499" sldId="716"/>
            <ac:grpSpMk id="2" creationId="{52414AC6-588C-4D53-974E-EE1CA9EFD5EA}"/>
          </ac:grpSpMkLst>
        </pc:grpChg>
        <pc:grpChg chg="add mod">
          <ac:chgData name="Timo Mühlhaus" userId="1b6b3aba618dadac" providerId="LiveId" clId="{BF370442-DD29-4340-BDAA-5ECFF8ED1AAC}" dt="2021-09-08T05:42:03.853" v="3085" actId="1076"/>
          <ac:grpSpMkLst>
            <pc:docMk/>
            <pc:sldMk cId="3928648499" sldId="716"/>
            <ac:grpSpMk id="3" creationId="{CD40FD43-5908-4087-8BA5-4DDDF127DFE3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5" creationId="{5BABD93C-D6AB-4F7C-AEF8-8B98DBECFA24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50" creationId="{5359B394-B591-4990-8BB0-FC76DBAEBF32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68" creationId="{CD92386D-E3D4-4046-8004-230F18AAE381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72" creationId="{BF7A361F-6A62-4E12-874E-44322F47D31C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83" creationId="{C7394AD3-943C-4287-8996-96BB53F40F05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00" creationId="{FFFB50D3-4719-4A88-BB46-66CC23636993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112" creationId="{118877F1-1CEA-4CEF-8418-CCD67509B192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16" creationId="{C7D8CCEC-5E2D-4E1D-8966-B15A22E35547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48" creationId="{0A2EA6C8-A714-4455-BDA8-C29BB42B474D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49" creationId="{3FCB31AA-EFD8-4886-B390-4CF0901F0317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2" creationId="{EE453A3C-FF48-48B1-9C97-D4264262B86A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3" creationId="{9349C00E-E38B-44E8-806F-BE2290A6B107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4" creationId="{477831A4-DBB5-4456-A3E8-336EF976A6A3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5" creationId="{61573B9F-8871-40D2-A833-400A38F93336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6" creationId="{970437F1-348A-4FDA-AB14-EEA948FDA7B6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157" creationId="{9B94F8C3-7CE7-4D5F-B974-0F53484FBA5D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178" creationId="{9F6A8D59-4F20-45EA-A270-06C1A36E22E9}"/>
          </ac:grpSpMkLst>
        </pc:grpChg>
        <pc:grpChg chg="del mod topLvl">
          <ac:chgData name="Timo Mühlhaus" userId="1b6b3aba618dadac" providerId="LiveId" clId="{BF370442-DD29-4340-BDAA-5ECFF8ED1AAC}" dt="2021-09-08T05:41:46.399" v="3079" actId="478"/>
          <ac:grpSpMkLst>
            <pc:docMk/>
            <pc:sldMk cId="3928648499" sldId="716"/>
            <ac:grpSpMk id="179" creationId="{F76EB288-19DC-428F-9947-CC861DF6A3D3}"/>
          </ac:grpSpMkLst>
        </pc:grpChg>
        <pc:grpChg chg="del mod topLvl">
          <ac:chgData name="Timo Mühlhaus" userId="1b6b3aba618dadac" providerId="LiveId" clId="{BF370442-DD29-4340-BDAA-5ECFF8ED1AAC}" dt="2021-09-08T05:41:44.973" v="3078" actId="478"/>
          <ac:grpSpMkLst>
            <pc:docMk/>
            <pc:sldMk cId="3928648499" sldId="716"/>
            <ac:grpSpMk id="182" creationId="{6094DA37-3EF5-4068-A405-C2A265E2BCEA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195" creationId="{4AEF61AC-6CE9-4494-8E87-391E4F406AD3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18" creationId="{5F05E366-D907-4009-900A-3F82FCE70E51}"/>
          </ac:grpSpMkLst>
        </pc:grpChg>
        <pc:grpChg chg="mod topLvl">
          <ac:chgData name="Timo Mühlhaus" userId="1b6b3aba618dadac" providerId="LiveId" clId="{BF370442-DD29-4340-BDAA-5ECFF8ED1AAC}" dt="2021-09-08T05:41:59.788" v="3084" actId="164"/>
          <ac:grpSpMkLst>
            <pc:docMk/>
            <pc:sldMk cId="3928648499" sldId="716"/>
            <ac:grpSpMk id="225" creationId="{036705BA-FCB7-42E1-9684-CC48AB345035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36" creationId="{F67D1899-4B00-4BA0-A504-2998BF843ADA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239" creationId="{1066CB97-A430-4E1B-93F5-9EB5D25058A9}"/>
          </ac:grpSpMkLst>
        </pc:grpChg>
        <pc:grpChg chg="del mod topLvl">
          <ac:chgData name="Timo Mühlhaus" userId="1b6b3aba618dadac" providerId="LiveId" clId="{BF370442-DD29-4340-BDAA-5ECFF8ED1AAC}" dt="2021-09-08T05:41:52.204" v="3082" actId="478"/>
          <ac:grpSpMkLst>
            <pc:docMk/>
            <pc:sldMk cId="3928648499" sldId="716"/>
            <ac:grpSpMk id="240" creationId="{CC9FCE0E-C1B4-4721-8460-4059A1CB83E4}"/>
          </ac:grpSpMkLst>
        </pc:grpChg>
        <pc:grpChg chg="mod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42" creationId="{743540C7-D091-4354-AA4F-D7BA5BE2590B}"/>
          </ac:grpSpMkLst>
        </pc:grpChg>
        <pc:grpChg chg="del">
          <ac:chgData name="Timo Mühlhaus" userId="1b6b3aba618dadac" providerId="LiveId" clId="{BF370442-DD29-4340-BDAA-5ECFF8ED1AAC}" dt="2021-09-08T05:41:40.807" v="3076" actId="165"/>
          <ac:grpSpMkLst>
            <pc:docMk/>
            <pc:sldMk cId="3928648499" sldId="716"/>
            <ac:grpSpMk id="245" creationId="{86A42DB7-6112-4F13-B87F-D9187F22C898}"/>
          </ac:grpSpMkLst>
        </pc:grpChg>
        <pc:picChg chg="mod">
          <ac:chgData name="Timo Mühlhaus" userId="1b6b3aba618dadac" providerId="LiveId" clId="{BF370442-DD29-4340-BDAA-5ECFF8ED1AAC}" dt="2021-09-08T05:41:40.807" v="3076" actId="165"/>
          <ac:picMkLst>
            <pc:docMk/>
            <pc:sldMk cId="3928648499" sldId="716"/>
            <ac:picMk id="86" creationId="{499C7EEC-A7B6-4403-9568-47438036F2EF}"/>
          </ac:picMkLst>
        </pc:picChg>
        <pc:picChg chg="mod topLvl">
          <ac:chgData name="Timo Mühlhaus" userId="1b6b3aba618dadac" providerId="LiveId" clId="{BF370442-DD29-4340-BDAA-5ECFF8ED1AAC}" dt="2021-09-08T05:41:59.788" v="3084" actId="164"/>
          <ac:picMkLst>
            <pc:docMk/>
            <pc:sldMk cId="3928648499" sldId="716"/>
            <ac:picMk id="115" creationId="{1BE9C025-9504-4895-BD7C-2759ECC3B374}"/>
          </ac:picMkLst>
        </pc:picChg>
        <pc:picChg chg="mod">
          <ac:chgData name="Timo Mühlhaus" userId="1b6b3aba618dadac" providerId="LiveId" clId="{BF370442-DD29-4340-BDAA-5ECFF8ED1AAC}" dt="2021-09-08T05:41:40.807" v="3076" actId="165"/>
          <ac:picMkLst>
            <pc:docMk/>
            <pc:sldMk cId="3928648499" sldId="716"/>
            <ac:picMk id="118" creationId="{AF17DE92-B390-4C65-B9A2-9A8A9A7D93C1}"/>
          </ac:picMkLst>
        </pc:picChg>
        <pc:picChg chg="mod topLvl">
          <ac:chgData name="Timo Mühlhaus" userId="1b6b3aba618dadac" providerId="LiveId" clId="{BF370442-DD29-4340-BDAA-5ECFF8ED1AAC}" dt="2021-09-08T05:41:59.788" v="3084" actId="164"/>
          <ac:picMkLst>
            <pc:docMk/>
            <pc:sldMk cId="3928648499" sldId="716"/>
            <ac:picMk id="124" creationId="{01A55D9F-C6D7-46F2-A5DD-DB004AE097D4}"/>
          </ac:picMkLst>
        </pc:picChg>
        <pc:picChg chg="del mod topLvl">
          <ac:chgData name="Timo Mühlhaus" userId="1b6b3aba618dadac" providerId="LiveId" clId="{BF370442-DD29-4340-BDAA-5ECFF8ED1AAC}" dt="2021-09-08T05:41:46.399" v="3079" actId="478"/>
          <ac:picMkLst>
            <pc:docMk/>
            <pc:sldMk cId="3928648499" sldId="716"/>
            <ac:picMk id="188" creationId="{FACE972C-4847-41FB-B1E4-9AECB81547A3}"/>
          </ac:picMkLst>
        </pc:picChg>
        <pc:picChg chg="del mod topLvl">
          <ac:chgData name="Timo Mühlhaus" userId="1b6b3aba618dadac" providerId="LiveId" clId="{BF370442-DD29-4340-BDAA-5ECFF8ED1AAC}" dt="2021-09-08T05:41:44.973" v="3078" actId="478"/>
          <ac:picMkLst>
            <pc:docMk/>
            <pc:sldMk cId="3928648499" sldId="716"/>
            <ac:picMk id="189" creationId="{5F43E8C9-8322-48B0-94E4-DE164594F136}"/>
          </ac:picMkLst>
        </pc:pic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0" creationId="{05F64B8A-3DC7-4037-AEA1-A3FB307EF69E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1" creationId="{7A98DCFE-0706-4E05-A888-5BB5C0A6AD7C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3" creationId="{7FE0D0A9-C193-4B3A-96D5-2AD1255462AC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4" creationId="{0E9A96D6-A90B-44AE-A41E-BFEE51D2FAA0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6" creationId="{0561C7A2-CE8C-4F4D-B6D8-11732E0E2463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67" creationId="{C74B55B4-5AEC-4A04-A15F-E820BCD5743E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71" creationId="{48EB602B-D7E9-4ABA-A7DE-D7314923EB79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172" creationId="{3C2D8EC2-C8B5-4645-97AB-10A21EA26092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04" creationId="{CB313687-E2C6-472C-8078-FCE7E02A0689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12" creationId="{B7AAD10D-233C-4173-9317-F1CA41FD70A7}"/>
          </ac:cxnSpMkLst>
        </pc:cxnChg>
        <pc:cxnChg chg="mod">
          <ac:chgData name="Timo Mühlhaus" userId="1b6b3aba618dadac" providerId="LiveId" clId="{BF370442-DD29-4340-BDAA-5ECFF8ED1AAC}" dt="2021-09-08T05:41:40.807" v="3076" actId="165"/>
          <ac:cxnSpMkLst>
            <pc:docMk/>
            <pc:sldMk cId="3928648499" sldId="716"/>
            <ac:cxnSpMk id="213" creationId="{C8FDF4C1-D069-4817-819F-88C72E36BB7C}"/>
          </ac:cxnSpMkLst>
        </pc:cxnChg>
      </pc:sldChg>
      <pc:sldChg chg="addSp delSp modSp new mod">
        <pc:chgData name="Timo Mühlhaus" userId="1b6b3aba618dadac" providerId="LiveId" clId="{BF370442-DD29-4340-BDAA-5ECFF8ED1AAC}" dt="2021-09-08T08:13:57.389" v="3962" actId="1037"/>
        <pc:sldMkLst>
          <pc:docMk/>
          <pc:sldMk cId="1202996092" sldId="717"/>
        </pc:sldMkLst>
        <pc:spChg chg="mod">
          <ac:chgData name="Timo Mühlhaus" userId="1b6b3aba618dadac" providerId="LiveId" clId="{BF370442-DD29-4340-BDAA-5ECFF8ED1AAC}" dt="2021-09-07T19:28:32.070" v="1516" actId="313"/>
          <ac:spMkLst>
            <pc:docMk/>
            <pc:sldMk cId="1202996092" sldId="717"/>
            <ac:spMk id="2" creationId="{B455024A-0321-443E-9247-25A6679DD675}"/>
          </ac:spMkLst>
        </pc:spChg>
        <pc:spChg chg="add del">
          <ac:chgData name="Timo Mühlhaus" userId="1b6b3aba618dadac" providerId="LiveId" clId="{BF370442-DD29-4340-BDAA-5ECFF8ED1AAC}" dt="2021-09-08T08:11:03.102" v="3943"/>
          <ac:spMkLst>
            <pc:docMk/>
            <pc:sldMk cId="1202996092" sldId="717"/>
            <ac:spMk id="3" creationId="{9CD6F029-D047-4C60-BE80-65DE4CD3313F}"/>
          </ac:spMkLst>
        </pc:spChg>
        <pc:spChg chg="del">
          <ac:chgData name="Timo Mühlhaus" userId="1b6b3aba618dadac" providerId="LiveId" clId="{BF370442-DD29-4340-BDAA-5ECFF8ED1AAC}" dt="2021-09-07T19:22:46.080" v="1442"/>
          <ac:spMkLst>
            <pc:docMk/>
            <pc:sldMk cId="1202996092" sldId="717"/>
            <ac:spMk id="3" creationId="{BF7C0C08-D486-428D-B56F-95FBFEA953B4}"/>
          </ac:spMkLst>
        </pc:spChg>
        <pc:spChg chg="add mod">
          <ac:chgData name="Timo Mühlhaus" userId="1b6b3aba618dadac" providerId="LiveId" clId="{BF370442-DD29-4340-BDAA-5ECFF8ED1AAC}" dt="2021-09-08T07:54:04.959" v="3789" actId="1076"/>
          <ac:spMkLst>
            <pc:docMk/>
            <pc:sldMk cId="1202996092" sldId="717"/>
            <ac:spMk id="6" creationId="{20B6B211-6486-45DF-9FAE-1D825E62F1AE}"/>
          </ac:spMkLst>
        </pc:spChg>
        <pc:spChg chg="add del mod ord">
          <ac:chgData name="Timo Mühlhaus" userId="1b6b3aba618dadac" providerId="LiveId" clId="{BF370442-DD29-4340-BDAA-5ECFF8ED1AAC}" dt="2021-09-07T19:28:11.412" v="1512" actId="478"/>
          <ac:spMkLst>
            <pc:docMk/>
            <pc:sldMk cId="1202996092" sldId="717"/>
            <ac:spMk id="7" creationId="{980F7E2B-1B59-4B18-A0E1-23F3C4A187C6}"/>
          </ac:spMkLst>
        </pc:spChg>
        <pc:spChg chg="add del mod">
          <ac:chgData name="Timo Mühlhaus" userId="1b6b3aba618dadac" providerId="LiveId" clId="{BF370442-DD29-4340-BDAA-5ECFF8ED1AAC}" dt="2021-09-08T07:53:46.293" v="3787" actId="478"/>
          <ac:spMkLst>
            <pc:docMk/>
            <pc:sldMk cId="1202996092" sldId="717"/>
            <ac:spMk id="8" creationId="{20400224-40F4-45C8-8DEF-A81A9ABC59B7}"/>
          </ac:spMkLst>
        </pc:spChg>
        <pc:spChg chg="add mod">
          <ac:chgData name="Timo Mühlhaus" userId="1b6b3aba618dadac" providerId="LiveId" clId="{BF370442-DD29-4340-BDAA-5ECFF8ED1AAC}" dt="2021-09-08T08:13:57.389" v="3962" actId="1037"/>
          <ac:spMkLst>
            <pc:docMk/>
            <pc:sldMk cId="1202996092" sldId="717"/>
            <ac:spMk id="9" creationId="{38B1FED6-A5F4-4197-B580-2CD6DE2CE964}"/>
          </ac:spMkLst>
        </pc:spChg>
        <pc:picChg chg="add mod modCrop">
          <ac:chgData name="Timo Mühlhaus" userId="1b6b3aba618dadac" providerId="LiveId" clId="{BF370442-DD29-4340-BDAA-5ECFF8ED1AAC}" dt="2021-09-08T07:54:00.907" v="3788" actId="1076"/>
          <ac:picMkLst>
            <pc:docMk/>
            <pc:sldMk cId="1202996092" sldId="717"/>
            <ac:picMk id="5" creationId="{6091C0A6-9BBE-48B7-8231-76F6F9C316C6}"/>
          </ac:picMkLst>
        </pc:picChg>
        <pc:picChg chg="add mod ord">
          <ac:chgData name="Timo Mühlhaus" userId="1b6b3aba618dadac" providerId="LiveId" clId="{BF370442-DD29-4340-BDAA-5ECFF8ED1AAC}" dt="2021-09-08T05:33:39.092" v="3001" actId="167"/>
          <ac:picMkLst>
            <pc:docMk/>
            <pc:sldMk cId="1202996092" sldId="717"/>
            <ac:picMk id="7" creationId="{7C0D1B2D-C982-46C5-BED7-F0F2E046DCD1}"/>
          </ac:picMkLst>
        </pc:picChg>
        <pc:picChg chg="add mod modCrop">
          <ac:chgData name="Timo Mühlhaus" userId="1b6b3aba618dadac" providerId="LiveId" clId="{BF370442-DD29-4340-BDAA-5ECFF8ED1AAC}" dt="2021-09-08T08:13:49.111" v="3951" actId="1076"/>
          <ac:picMkLst>
            <pc:docMk/>
            <pc:sldMk cId="1202996092" sldId="717"/>
            <ac:picMk id="10" creationId="{0C23ADA9-957B-4798-A15B-D9C512C0346C}"/>
          </ac:picMkLst>
        </pc:picChg>
        <pc:picChg chg="add mod">
          <ac:chgData name="Timo Mühlhaus" userId="1b6b3aba618dadac" providerId="LiveId" clId="{BF370442-DD29-4340-BDAA-5ECFF8ED1AAC}" dt="2021-09-08T08:13:49.111" v="3951" actId="1076"/>
          <ac:picMkLst>
            <pc:docMk/>
            <pc:sldMk cId="1202996092" sldId="717"/>
            <ac:picMk id="1026" creationId="{4F945832-BC47-4448-B5EA-3B4937BFE7D2}"/>
          </ac:picMkLst>
        </pc:picChg>
      </pc:sldChg>
      <pc:sldChg chg="addSp delSp modSp add mod">
        <pc:chgData name="Timo Mühlhaus" userId="1b6b3aba618dadac" providerId="LiveId" clId="{BF370442-DD29-4340-BDAA-5ECFF8ED1AAC}" dt="2021-09-08T07:53:20.310" v="3786" actId="1076"/>
        <pc:sldMkLst>
          <pc:docMk/>
          <pc:sldMk cId="3080402779" sldId="718"/>
        </pc:sldMkLst>
        <pc:spChg chg="mod">
          <ac:chgData name="Timo Mühlhaus" userId="1b6b3aba618dadac" providerId="LiveId" clId="{BF370442-DD29-4340-BDAA-5ECFF8ED1AAC}" dt="2021-09-08T07:52:42.586" v="3769" actId="14100"/>
          <ac:spMkLst>
            <pc:docMk/>
            <pc:sldMk cId="3080402779" sldId="718"/>
            <ac:spMk id="3" creationId="{E6050A5C-3C7C-49B3-815E-AC177B5B6843}"/>
          </ac:spMkLst>
        </pc:spChg>
        <pc:spChg chg="add del mod">
          <ac:chgData name="Timo Mühlhaus" userId="1b6b3aba618dadac" providerId="LiveId" clId="{BF370442-DD29-4340-BDAA-5ECFF8ED1AAC}" dt="2021-09-08T07:50:59.225" v="3728" actId="478"/>
          <ac:spMkLst>
            <pc:docMk/>
            <pc:sldMk cId="3080402779" sldId="718"/>
            <ac:spMk id="75" creationId="{62254B5D-90EA-4165-BCD3-3E8969BD4506}"/>
          </ac:spMkLst>
        </pc:spChg>
        <pc:spChg chg="add mod">
          <ac:chgData name="Timo Mühlhaus" userId="1b6b3aba618dadac" providerId="LiveId" clId="{BF370442-DD29-4340-BDAA-5ECFF8ED1AAC}" dt="2021-09-08T07:53:20.310" v="3786" actId="1076"/>
          <ac:spMkLst>
            <pc:docMk/>
            <pc:sldMk cId="3080402779" sldId="718"/>
            <ac:spMk id="76" creationId="{E4FD99A9-43F4-4BA4-B2FD-DFDC2C45B583}"/>
          </ac:spMkLst>
        </pc:spChg>
        <pc:grpChg chg="del">
          <ac:chgData name="Timo Mühlhaus" userId="1b6b3aba618dadac" providerId="LiveId" clId="{BF370442-DD29-4340-BDAA-5ECFF8ED1AAC}" dt="2021-09-08T07:52:53.331" v="3770" actId="21"/>
          <ac:grpSpMkLst>
            <pc:docMk/>
            <pc:sldMk cId="3080402779" sldId="718"/>
            <ac:grpSpMk id="21" creationId="{73E91443-78DF-4AD0-ABBC-F5A81F70598C}"/>
          </ac:grpSpMkLst>
        </pc:grpChg>
        <pc:picChg chg="add mod">
          <ac:chgData name="Timo Mühlhaus" userId="1b6b3aba618dadac" providerId="LiveId" clId="{BF370442-DD29-4340-BDAA-5ECFF8ED1AAC}" dt="2021-09-08T07:53:04.866" v="3773" actId="1076"/>
          <ac:picMkLst>
            <pc:docMk/>
            <pc:sldMk cId="3080402779" sldId="718"/>
            <ac:picMk id="2" creationId="{CB4A9F9C-890F-4EB5-A4F0-C2B156DE9B72}"/>
          </ac:picMkLst>
        </pc:picChg>
        <pc:picChg chg="del">
          <ac:chgData name="Timo Mühlhaus" userId="1b6b3aba618dadac" providerId="LiveId" clId="{BF370442-DD29-4340-BDAA-5ECFF8ED1AAC}" dt="2021-09-08T07:51:01.486" v="3729" actId="478"/>
          <ac:picMkLst>
            <pc:docMk/>
            <pc:sldMk cId="3080402779" sldId="718"/>
            <ac:picMk id="74" creationId="{B12A1E8A-4D85-4E8E-B8D5-D5584F87EDC4}"/>
          </ac:picMkLst>
        </pc:picChg>
      </pc:sldChg>
      <pc:sldChg chg="addSp delSp modSp new mod">
        <pc:chgData name="Timo Mühlhaus" userId="1b6b3aba618dadac" providerId="LiveId" clId="{BF370442-DD29-4340-BDAA-5ECFF8ED1AAC}" dt="2021-09-08T08:32:01.289" v="4054" actId="12789"/>
        <pc:sldMkLst>
          <pc:docMk/>
          <pc:sldMk cId="4097632390" sldId="719"/>
        </pc:sldMkLst>
        <pc:spChg chg="mod">
          <ac:chgData name="Timo Mühlhaus" userId="1b6b3aba618dadac" providerId="LiveId" clId="{BF370442-DD29-4340-BDAA-5ECFF8ED1AAC}" dt="2021-09-08T08:31:52.217" v="4053" actId="20577"/>
          <ac:spMkLst>
            <pc:docMk/>
            <pc:sldMk cId="4097632390" sldId="719"/>
            <ac:spMk id="2" creationId="{05BB9B3B-98A2-43A3-A5D4-7083BCF2775D}"/>
          </ac:spMkLst>
        </pc:spChg>
        <pc:spChg chg="del">
          <ac:chgData name="Timo Mühlhaus" userId="1b6b3aba618dadac" providerId="LiveId" clId="{BF370442-DD29-4340-BDAA-5ECFF8ED1AAC}" dt="2021-09-07T19:44:33.226" v="1726" actId="478"/>
          <ac:spMkLst>
            <pc:docMk/>
            <pc:sldMk cId="4097632390" sldId="719"/>
            <ac:spMk id="3" creationId="{EAB561C5-868A-4A7B-9FE4-3BBF32684226}"/>
          </ac:spMkLst>
        </pc:spChg>
        <pc:spChg chg="mod">
          <ac:chgData name="Timo Mühlhaus" userId="1b6b3aba618dadac" providerId="LiveId" clId="{BF370442-DD29-4340-BDAA-5ECFF8ED1AAC}" dt="2021-09-07T19:44:55.382" v="1729"/>
          <ac:spMkLst>
            <pc:docMk/>
            <pc:sldMk cId="4097632390" sldId="719"/>
            <ac:spMk id="7" creationId="{ACC2AC7A-9AC6-4105-99CE-6F443B44B312}"/>
          </ac:spMkLst>
        </pc:spChg>
        <pc:spChg chg="mod">
          <ac:chgData name="Timo Mühlhaus" userId="1b6b3aba618dadac" providerId="LiveId" clId="{BF370442-DD29-4340-BDAA-5ECFF8ED1AAC}" dt="2021-09-07T19:44:55.382" v="1729"/>
          <ac:spMkLst>
            <pc:docMk/>
            <pc:sldMk cId="4097632390" sldId="719"/>
            <ac:spMk id="10" creationId="{261935D2-1E09-4968-8579-813364DD2721}"/>
          </ac:spMkLst>
        </pc:spChg>
        <pc:spChg chg="add mod">
          <ac:chgData name="Timo Mühlhaus" userId="1b6b3aba618dadac" providerId="LiveId" clId="{BF370442-DD29-4340-BDAA-5ECFF8ED1AAC}" dt="2021-09-08T08:32:01.289" v="4054" actId="12789"/>
          <ac:spMkLst>
            <pc:docMk/>
            <pc:sldMk cId="4097632390" sldId="719"/>
            <ac:spMk id="12" creationId="{B2D73665-B626-44FB-80E7-FBCA9D72636D}"/>
          </ac:spMkLst>
        </pc:spChg>
        <pc:spChg chg="add mod">
          <ac:chgData name="Timo Mühlhaus" userId="1b6b3aba618dadac" providerId="LiveId" clId="{BF370442-DD29-4340-BDAA-5ECFF8ED1AAC}" dt="2021-09-08T08:32:01.289" v="4054" actId="12789"/>
          <ac:spMkLst>
            <pc:docMk/>
            <pc:sldMk cId="4097632390" sldId="719"/>
            <ac:spMk id="14" creationId="{719CAD08-AA58-4EF2-AC41-ABF50194C0F5}"/>
          </ac:spMkLst>
        </pc:spChg>
        <pc:grpChg chg="add mod">
          <ac:chgData name="Timo Mühlhaus" userId="1b6b3aba618dadac" providerId="LiveId" clId="{BF370442-DD29-4340-BDAA-5ECFF8ED1AAC}" dt="2021-09-07T19:45:00.671" v="1730" actId="1076"/>
          <ac:grpSpMkLst>
            <pc:docMk/>
            <pc:sldMk cId="4097632390" sldId="719"/>
            <ac:grpSpMk id="5" creationId="{E945AAB3-D402-4ED0-940C-3F3F3108A74D}"/>
          </ac:grpSpMkLst>
        </pc:grpChg>
        <pc:grpChg chg="add mod">
          <ac:chgData name="Timo Mühlhaus" userId="1b6b3aba618dadac" providerId="LiveId" clId="{BF370442-DD29-4340-BDAA-5ECFF8ED1AAC}" dt="2021-09-07T19:45:00.671" v="1730" actId="1076"/>
          <ac:grpSpMkLst>
            <pc:docMk/>
            <pc:sldMk cId="4097632390" sldId="719"/>
            <ac:grpSpMk id="8" creationId="{601EF165-A39C-4813-8CBF-0A3B0500783E}"/>
          </ac:grpSpMkLst>
        </pc:grpChg>
        <pc:picChg chg="add mod">
          <ac:chgData name="Timo Mühlhaus" userId="1b6b3aba618dadac" providerId="LiveId" clId="{BF370442-DD29-4340-BDAA-5ECFF8ED1AAC}" dt="2021-09-07T19:45:00.671" v="1730" actId="1076"/>
          <ac:picMkLst>
            <pc:docMk/>
            <pc:sldMk cId="4097632390" sldId="719"/>
            <ac:picMk id="4" creationId="{02CADE23-B3B6-4AA7-B236-9C0A024B03F5}"/>
          </ac:picMkLst>
        </pc:picChg>
        <pc:picChg chg="mod">
          <ac:chgData name="Timo Mühlhaus" userId="1b6b3aba618dadac" providerId="LiveId" clId="{BF370442-DD29-4340-BDAA-5ECFF8ED1AAC}" dt="2021-09-07T19:44:55.382" v="1729"/>
          <ac:picMkLst>
            <pc:docMk/>
            <pc:sldMk cId="4097632390" sldId="719"/>
            <ac:picMk id="6" creationId="{487B6238-A325-4B27-B04C-DC6A3B9173DF}"/>
          </ac:picMkLst>
        </pc:picChg>
        <pc:picChg chg="mod">
          <ac:chgData name="Timo Mühlhaus" userId="1b6b3aba618dadac" providerId="LiveId" clId="{BF370442-DD29-4340-BDAA-5ECFF8ED1AAC}" dt="2021-09-07T19:44:55.382" v="1729"/>
          <ac:picMkLst>
            <pc:docMk/>
            <pc:sldMk cId="4097632390" sldId="719"/>
            <ac:picMk id="9" creationId="{44BAA546-7445-433C-A9C9-9CF35637C7E5}"/>
          </ac:picMkLst>
        </pc:picChg>
        <pc:cxnChg chg="add mod">
          <ac:chgData name="Timo Mühlhaus" userId="1b6b3aba618dadac" providerId="LiveId" clId="{BF370442-DD29-4340-BDAA-5ECFF8ED1AAC}" dt="2021-09-07T19:46:19.352" v="1797" actId="1076"/>
          <ac:cxnSpMkLst>
            <pc:docMk/>
            <pc:sldMk cId="4097632390" sldId="719"/>
            <ac:cxnSpMk id="11" creationId="{7EE6C57B-9EAD-4DB3-8C69-9A00B93AE5EB}"/>
          </ac:cxnSpMkLst>
        </pc:cxnChg>
      </pc:sldChg>
      <pc:sldChg chg="add del">
        <pc:chgData name="Timo Mühlhaus" userId="1b6b3aba618dadac" providerId="LiveId" clId="{BF370442-DD29-4340-BDAA-5ECFF8ED1AAC}" dt="2021-09-07T19:44:36.353" v="1728"/>
        <pc:sldMkLst>
          <pc:docMk/>
          <pc:sldMk cId="418744546" sldId="720"/>
        </pc:sldMkLst>
      </pc:sldChg>
      <pc:sldChg chg="addSp modSp new del mod">
        <pc:chgData name="Timo Mühlhaus" userId="1b6b3aba618dadac" providerId="LiveId" clId="{BF370442-DD29-4340-BDAA-5ECFF8ED1AAC}" dt="2021-09-08T07:48:43.950" v="3663" actId="47"/>
        <pc:sldMkLst>
          <pc:docMk/>
          <pc:sldMk cId="2425686816" sldId="720"/>
        </pc:sldMkLst>
        <pc:spChg chg="mod">
          <ac:chgData name="Timo Mühlhaus" userId="1b6b3aba618dadac" providerId="LiveId" clId="{BF370442-DD29-4340-BDAA-5ECFF8ED1AAC}" dt="2021-09-07T20:18:23.759" v="2126" actId="20577"/>
          <ac:spMkLst>
            <pc:docMk/>
            <pc:sldMk cId="2425686816" sldId="720"/>
            <ac:spMk id="2" creationId="{3815E0EE-D4C1-48AA-97A4-742840EA024C}"/>
          </ac:spMkLst>
        </pc:spChg>
        <pc:spChg chg="add mod">
          <ac:chgData name="Timo Mühlhaus" userId="1b6b3aba618dadac" providerId="LiveId" clId="{BF370442-DD29-4340-BDAA-5ECFF8ED1AAC}" dt="2021-09-08T06:13:37.681" v="3627" actId="1076"/>
          <ac:spMkLst>
            <pc:docMk/>
            <pc:sldMk cId="2425686816" sldId="720"/>
            <ac:spMk id="4" creationId="{19150218-79D6-46CD-B87E-1F7B7693D217}"/>
          </ac:spMkLst>
        </pc:spChg>
      </pc:sldChg>
      <pc:sldChg chg="del">
        <pc:chgData name="Timo Mühlhaus" userId="1b6b3aba618dadac" providerId="LiveId" clId="{BF370442-DD29-4340-BDAA-5ECFF8ED1AAC}" dt="2021-09-08T05:44:35.071" v="3126" actId="47"/>
        <pc:sldMkLst>
          <pc:docMk/>
          <pc:sldMk cId="3069491793" sldId="721"/>
        </pc:sldMkLst>
      </pc:sldChg>
      <pc:sldChg chg="modSp add mod">
        <pc:chgData name="Timo Mühlhaus" userId="1b6b3aba618dadac" providerId="LiveId" clId="{BF370442-DD29-4340-BDAA-5ECFF8ED1AAC}" dt="2021-09-08T08:17:43.653" v="3985" actId="20577"/>
        <pc:sldMkLst>
          <pc:docMk/>
          <pc:sldMk cId="3697647314" sldId="722"/>
        </pc:sldMkLst>
        <pc:spChg chg="mod">
          <ac:chgData name="Timo Mühlhaus" userId="1b6b3aba618dadac" providerId="LiveId" clId="{BF370442-DD29-4340-BDAA-5ECFF8ED1AAC}" dt="2021-09-08T08:17:43.653" v="3985" actId="20577"/>
          <ac:spMkLst>
            <pc:docMk/>
            <pc:sldMk cId="3697647314" sldId="722"/>
            <ac:spMk id="2" creationId="{740619E6-7177-40E2-8B07-53BDE6D27D67}"/>
          </ac:spMkLst>
        </pc:spChg>
      </pc:sldChg>
      <pc:sldChg chg="add del">
        <pc:chgData name="Timo Mühlhaus" userId="1b6b3aba618dadac" providerId="LiveId" clId="{BF370442-DD29-4340-BDAA-5ECFF8ED1AAC}" dt="2021-09-08T05:14:37.020" v="2403" actId="47"/>
        <pc:sldMkLst>
          <pc:docMk/>
          <pc:sldMk cId="3515333404" sldId="723"/>
        </pc:sldMkLst>
      </pc:sldChg>
      <pc:sldChg chg="delSp modSp add mod ord">
        <pc:chgData name="Timo Mühlhaus" userId="1b6b3aba618dadac" providerId="LiveId" clId="{BF370442-DD29-4340-BDAA-5ECFF8ED1AAC}" dt="2021-09-08T08:14:33.185" v="3966" actId="20577"/>
        <pc:sldMkLst>
          <pc:docMk/>
          <pc:sldMk cId="2620667548" sldId="724"/>
        </pc:sldMkLst>
        <pc:spChg chg="mod">
          <ac:chgData name="Timo Mühlhaus" userId="1b6b3aba618dadac" providerId="LiveId" clId="{BF370442-DD29-4340-BDAA-5ECFF8ED1AAC}" dt="2021-09-08T08:14:33.185" v="3966" actId="20577"/>
          <ac:spMkLst>
            <pc:docMk/>
            <pc:sldMk cId="2620667548" sldId="724"/>
            <ac:spMk id="2" creationId="{630A211B-9340-4F5C-BB86-8E2B508613B8}"/>
          </ac:spMkLst>
        </pc:spChg>
        <pc:spChg chg="del">
          <ac:chgData name="Timo Mühlhaus" userId="1b6b3aba618dadac" providerId="LiveId" clId="{BF370442-DD29-4340-BDAA-5ECFF8ED1AAC}" dt="2021-09-08T05:14:04.078" v="2393" actId="478"/>
          <ac:spMkLst>
            <pc:docMk/>
            <pc:sldMk cId="2620667548" sldId="724"/>
            <ac:spMk id="44" creationId="{6EB40EBF-A365-4825-B59D-7D6465398BF1}"/>
          </ac:spMkLst>
        </pc:spChg>
        <pc:spChg chg="del mod topLvl">
          <ac:chgData name="Timo Mühlhaus" userId="1b6b3aba618dadac" providerId="LiveId" clId="{BF370442-DD29-4340-BDAA-5ECFF8ED1AAC}" dt="2021-09-08T05:14:17.687" v="2399" actId="478"/>
          <ac:spMkLst>
            <pc:docMk/>
            <pc:sldMk cId="2620667548" sldId="724"/>
            <ac:spMk id="45" creationId="{0C702F0D-D5CD-49A6-A74B-917495CA9251}"/>
          </ac:spMkLst>
        </pc:spChg>
        <pc:spChg chg="del">
          <ac:chgData name="Timo Mühlhaus" userId="1b6b3aba618dadac" providerId="LiveId" clId="{BF370442-DD29-4340-BDAA-5ECFF8ED1AAC}" dt="2021-09-08T05:14:08.830" v="2394" actId="478"/>
          <ac:spMkLst>
            <pc:docMk/>
            <pc:sldMk cId="2620667548" sldId="724"/>
            <ac:spMk id="47" creationId="{15A83E90-8194-4643-8E7F-A6D29C754F1F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48" creationId="{223C3885-3EAB-4D8C-A2E8-EF1ED883BB76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49" creationId="{9C0207A7-8616-48BE-98D1-FE69F6D845E2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0" creationId="{634B5DBA-9D5E-433B-802E-7F0731C60A10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4" creationId="{68D945B3-22B8-40B0-8735-48823635F97B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5" creationId="{48FC59F8-E837-4DA4-96D6-8E0C9668E46A}"/>
          </ac:spMkLst>
        </pc:spChg>
        <pc:spChg chg="mod topLvl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6" creationId="{37276032-AAC2-4943-92EA-E987C48E57FB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2" creationId="{195A072D-CDE1-4AB7-B96E-5A358BD1FB34}"/>
          </ac:spMkLst>
        </pc:spChg>
        <pc:spChg chg="del">
          <ac:chgData name="Timo Mühlhaus" userId="1b6b3aba618dadac" providerId="LiveId" clId="{BF370442-DD29-4340-BDAA-5ECFF8ED1AAC}" dt="2021-09-08T05:14:11.276" v="2395" actId="478"/>
          <ac:spMkLst>
            <pc:docMk/>
            <pc:sldMk cId="2620667548" sldId="724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5" creationId="{DE719C24-A493-46FC-83DF-C36CB7BECDD7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6" creationId="{7145DFD0-295D-4096-BA59-03BFF2ED3ED6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7" creationId="{EA647A8A-9E33-408E-A17E-9BF1C41A46A7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8" creationId="{C5CC1CC4-3175-4EA6-A2FC-002D46DF8CBE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09" creationId="{53E5F9EC-811D-41D2-B902-FD804A1E0F44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10" creationId="{50973F41-EC84-4B13-9D68-BEBA98459C03}"/>
          </ac:spMkLst>
        </pc:spChg>
        <pc:spChg chg="mod">
          <ac:chgData name="Timo Mühlhaus" userId="1b6b3aba618dadac" providerId="LiveId" clId="{BF370442-DD29-4340-BDAA-5ECFF8ED1AAC}" dt="2021-09-08T05:14:14.528" v="2396" actId="165"/>
          <ac:spMkLst>
            <pc:docMk/>
            <pc:sldMk cId="2620667548" sldId="724"/>
            <ac:spMk id="111" creationId="{B2083A59-322D-42A6-AD80-756B61C2767A}"/>
          </ac:spMkLst>
        </pc:spChg>
        <pc:grpChg chg="de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37" creationId="{57F8A9FA-D7A3-4FD3-8AD6-F6902C9B540D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39" creationId="{D59446F8-085D-4C34-9BE9-EEEC3D31D129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0" creationId="{CDDB5EFE-7149-4DCD-9F63-AB7EB9BE4B1D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1" creationId="{D1A5E38C-663A-442D-AE7B-61D65B2971E4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2" creationId="{3844FDD5-949D-4BC1-B842-BE6C7A92EB88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3" creationId="{B77712C9-B428-47ED-BEBA-3BD67B01F489}"/>
          </ac:grpSpMkLst>
        </pc:grpChg>
        <pc:grpChg chg="mod topLvl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46" creationId="{AAD3CBA5-43AC-4EC6-A97A-F286361B402F}"/>
          </ac:grpSpMkLst>
        </pc:grpChg>
        <pc:grpChg chg="del mod topLvl">
          <ac:chgData name="Timo Mühlhaus" userId="1b6b3aba618dadac" providerId="LiveId" clId="{BF370442-DD29-4340-BDAA-5ECFF8ED1AAC}" dt="2021-09-08T05:14:16.904" v="2398" actId="478"/>
          <ac:grpSpMkLst>
            <pc:docMk/>
            <pc:sldMk cId="2620667548" sldId="724"/>
            <ac:grpSpMk id="51" creationId="{16666901-4B82-4B64-B66A-EF9CEAB8008A}"/>
          </ac:grpSpMkLst>
        </pc:grpChg>
        <pc:grpChg chg="del mod topLvl">
          <ac:chgData name="Timo Mühlhaus" userId="1b6b3aba618dadac" providerId="LiveId" clId="{BF370442-DD29-4340-BDAA-5ECFF8ED1AAC}" dt="2021-09-08T05:14:15.693" v="2397" actId="478"/>
          <ac:grpSpMkLst>
            <pc:docMk/>
            <pc:sldMk cId="2620667548" sldId="724"/>
            <ac:grpSpMk id="52" creationId="{A11EBBE8-3ADB-41DA-9124-C94F67936E40}"/>
          </ac:grpSpMkLst>
        </pc:grpChg>
        <pc:grpChg chg="del mod topLvl">
          <ac:chgData name="Timo Mühlhaus" userId="1b6b3aba618dadac" providerId="LiveId" clId="{BF370442-DD29-4340-BDAA-5ECFF8ED1AAC}" dt="2021-09-08T05:14:18.926" v="2400" actId="478"/>
          <ac:grpSpMkLst>
            <pc:docMk/>
            <pc:sldMk cId="2620667548" sldId="724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8T05:14:14.528" v="2396" actId="165"/>
          <ac:grpSpMkLst>
            <pc:docMk/>
            <pc:sldMk cId="2620667548" sldId="724"/>
            <ac:grpSpMk id="100" creationId="{0254D8CA-630D-433D-A6DC-549475904A00}"/>
          </ac:grpSpMkLst>
        </pc:grpChg>
        <pc:picChg chg="mod topLvl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4:14.528" v="2396" actId="165"/>
          <ac:picMkLst>
            <pc:docMk/>
            <pc:sldMk cId="2620667548" sldId="724"/>
            <ac:picMk id="103" creationId="{E4C08B13-83D3-4AB2-A16B-1CAA7AB42737}"/>
          </ac:picMkLst>
        </pc:picChg>
      </pc:sldChg>
      <pc:sldChg chg="addSp delSp modSp add mod">
        <pc:chgData name="Timo Mühlhaus" userId="1b6b3aba618dadac" providerId="LiveId" clId="{BF370442-DD29-4340-BDAA-5ECFF8ED1AAC}" dt="2021-09-08T09:54:53.774" v="4114" actId="1037"/>
        <pc:sldMkLst>
          <pc:docMk/>
          <pc:sldMk cId="266960019" sldId="725"/>
        </pc:sldMkLst>
        <pc:spChg chg="mod">
          <ac:chgData name="Timo Mühlhaus" userId="1b6b3aba618dadac" providerId="LiveId" clId="{BF370442-DD29-4340-BDAA-5ECFF8ED1AAC}" dt="2021-09-08T08:17:25.434" v="3981" actId="20577"/>
          <ac:spMkLst>
            <pc:docMk/>
            <pc:sldMk cId="266960019" sldId="725"/>
            <ac:spMk id="2" creationId="{630A211B-9340-4F5C-BB86-8E2B508613B8}"/>
          </ac:spMkLst>
        </pc:spChg>
        <pc:spChg chg="add del mod">
          <ac:chgData name="Timo Mühlhaus" userId="1b6b3aba618dadac" providerId="LiveId" clId="{BF370442-DD29-4340-BDAA-5ECFF8ED1AAC}" dt="2021-09-08T05:15:57.309" v="2473" actId="478"/>
          <ac:spMkLst>
            <pc:docMk/>
            <pc:sldMk cId="266960019" sldId="725"/>
            <ac:spMk id="4" creationId="{06FBD486-898F-4808-908A-9EB84C4D088B}"/>
          </ac:spMkLst>
        </pc:spChg>
        <pc:spChg chg="del">
          <ac:chgData name="Timo Mühlhaus" userId="1b6b3aba618dadac" providerId="LiveId" clId="{BF370442-DD29-4340-BDAA-5ECFF8ED1AAC}" dt="2021-09-08T05:15:53.812" v="2471" actId="478"/>
          <ac:spMkLst>
            <pc:docMk/>
            <pc:sldMk cId="266960019" sldId="725"/>
            <ac:spMk id="24" creationId="{FC8C9B3C-E50B-4C9B-B8B7-45609A75F81D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4" creationId="{6EB40EBF-A365-4825-B59D-7D6465398BF1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5" creationId="{0C702F0D-D5CD-49A6-A74B-917495CA9251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47" creationId="{15A83E90-8194-4643-8E7F-A6D29C754F1F}"/>
          </ac:spMkLst>
        </pc:spChg>
        <pc:spChg chg="del">
          <ac:chgData name="Timo Mühlhaus" userId="1b6b3aba618dadac" providerId="LiveId" clId="{BF370442-DD29-4340-BDAA-5ECFF8ED1AAC}" dt="2021-09-08T05:16:41.845" v="2489" actId="478"/>
          <ac:spMkLst>
            <pc:docMk/>
            <pc:sldMk cId="266960019" sldId="725"/>
            <ac:spMk id="48" creationId="{223C3885-3EAB-4D8C-A2E8-EF1ED883BB76}"/>
          </ac:spMkLst>
        </pc:spChg>
        <pc:spChg chg="del">
          <ac:chgData name="Timo Mühlhaus" userId="1b6b3aba618dadac" providerId="LiveId" clId="{BF370442-DD29-4340-BDAA-5ECFF8ED1AAC}" dt="2021-09-08T05:16:43.921" v="2490" actId="478"/>
          <ac:spMkLst>
            <pc:docMk/>
            <pc:sldMk cId="266960019" sldId="725"/>
            <ac:spMk id="49" creationId="{9C0207A7-8616-48BE-98D1-FE69F6D845E2}"/>
          </ac:spMkLst>
        </pc:spChg>
        <pc:spChg chg="del">
          <ac:chgData name="Timo Mühlhaus" userId="1b6b3aba618dadac" providerId="LiveId" clId="{BF370442-DD29-4340-BDAA-5ECFF8ED1AAC}" dt="2021-09-08T05:16:49.313" v="2491" actId="478"/>
          <ac:spMkLst>
            <pc:docMk/>
            <pc:sldMk cId="266960019" sldId="725"/>
            <ac:spMk id="50" creationId="{634B5DBA-9D5E-433B-802E-7F0731C60A10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4" creationId="{68D945B3-22B8-40B0-8735-48823635F97B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5" creationId="{48FC59F8-E837-4DA4-96D6-8E0C9668E46A}"/>
          </ac:spMkLst>
        </pc:spChg>
        <pc:spChg chg="mod topLvl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6" creationId="{37276032-AAC2-4943-92EA-E987C48E57FB}"/>
          </ac:spMkLst>
        </pc:spChg>
        <pc:spChg chg="add mod">
          <ac:chgData name="Timo Mühlhaus" userId="1b6b3aba618dadac" providerId="LiveId" clId="{BF370442-DD29-4340-BDAA-5ECFF8ED1AAC}" dt="2021-09-08T09:54:53.774" v="4114" actId="1037"/>
          <ac:spMkLst>
            <pc:docMk/>
            <pc:sldMk cId="266960019" sldId="725"/>
            <ac:spMk id="57" creationId="{817DE081-38CB-48F6-AF6A-85874231F8B8}"/>
          </ac:spMkLst>
        </pc:spChg>
        <pc:spChg chg="del">
          <ac:chgData name="Timo Mühlhaus" userId="1b6b3aba618dadac" providerId="LiveId" clId="{BF370442-DD29-4340-BDAA-5ECFF8ED1AAC}" dt="2021-09-08T05:15:55.541" v="2472" actId="478"/>
          <ac:spMkLst>
            <pc:docMk/>
            <pc:sldMk cId="266960019" sldId="725"/>
            <ac:spMk id="58" creationId="{EF17BA1B-F013-44B6-9746-8B9F1061F7C1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59" creationId="{BAEF6B59-01EA-4060-BD70-A9AB5F137A3B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0" creationId="{8C00E7A7-CA91-4789-A9D9-36A70D483870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1" creationId="{51741AC5-D19B-45BA-B178-A2BEF68F94A6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2" creationId="{195A072D-CDE1-4AB7-B96E-5A358BD1FB34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3" creationId="{49C45017-9BAA-447F-B045-11A5FACDF64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64" creationId="{25079487-45D7-4E6F-B06D-227489FE4E25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74" creationId="{7CBEFE12-2EF5-404C-8D79-8A2889AB5FD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79" creationId="{75DA4D1A-5255-41C6-B8B2-0C2970C6B98D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0" creationId="{2E40258C-1E26-4C5D-B7F2-E59A2978723C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1" creationId="{ADBD1D53-D380-4C14-983D-7230067EC05A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2" creationId="{8B99B28B-6719-459B-8C34-C877ECE6E5E3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3" creationId="{9891DDF9-419E-4077-B28B-1303C2E5C696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4" creationId="{1F660700-19A3-4B3C-A45A-6AC8A0FB27F3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89" creationId="{2A01983C-6D97-4AD4-B8B7-5BB61D85A622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6" creationId="{AF4595F5-5616-4A1C-BEBE-8B3921295785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7" creationId="{1CC417BE-E489-4844-BAB6-B7CB47343B5E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8" creationId="{5DD02309-A260-45D4-AC94-4B5DBD24D48D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99" creationId="{59B598EC-4AF7-4FCB-87BA-2B4432E572AA}"/>
          </ac:spMkLst>
        </pc:spChg>
        <pc:spChg chg="mod">
          <ac:chgData name="Timo Mühlhaus" userId="1b6b3aba618dadac" providerId="LiveId" clId="{BF370442-DD29-4340-BDAA-5ECFF8ED1AAC}" dt="2021-09-08T05:17:08.758" v="2492" actId="165"/>
          <ac:spMkLst>
            <pc:docMk/>
            <pc:sldMk cId="266960019" sldId="725"/>
            <ac:spMk id="104" creationId="{50B220CC-E966-4CF0-BC2C-DCE1CE415CEF}"/>
          </ac:spMkLst>
        </pc:spChg>
        <pc:spChg chg="mod">
          <ac:chgData name="Timo Mühlhaus" userId="1b6b3aba618dadac" providerId="LiveId" clId="{BF370442-DD29-4340-BDAA-5ECFF8ED1AAC}" dt="2021-09-08T05:17:24.168" v="2544" actId="1038"/>
          <ac:spMkLst>
            <pc:docMk/>
            <pc:sldMk cId="266960019" sldId="725"/>
            <ac:spMk id="105" creationId="{DE719C24-A493-46FC-83DF-C36CB7BECDD7}"/>
          </ac:spMkLst>
        </pc:spChg>
        <pc:spChg chg="mod topLvl">
          <ac:chgData name="Timo Mühlhaus" userId="1b6b3aba618dadac" providerId="LiveId" clId="{BF370442-DD29-4340-BDAA-5ECFF8ED1AAC}" dt="2021-09-08T05:18:02.395" v="2617" actId="1037"/>
          <ac:spMkLst>
            <pc:docMk/>
            <pc:sldMk cId="266960019" sldId="725"/>
            <ac:spMk id="106" creationId="{7145DFD0-295D-4096-BA59-03BFF2ED3ED6}"/>
          </ac:spMkLst>
        </pc:spChg>
        <pc:spChg chg="mod topLvl">
          <ac:chgData name="Timo Mühlhaus" userId="1b6b3aba618dadac" providerId="LiveId" clId="{BF370442-DD29-4340-BDAA-5ECFF8ED1AAC}" dt="2021-09-08T05:17:59.651" v="2615" actId="1035"/>
          <ac:spMkLst>
            <pc:docMk/>
            <pc:sldMk cId="266960019" sldId="725"/>
            <ac:spMk id="107" creationId="{EA647A8A-9E33-408E-A17E-9BF1C41A46A7}"/>
          </ac:spMkLst>
        </pc:spChg>
        <pc:spChg chg="mod topLvl">
          <ac:chgData name="Timo Mühlhaus" userId="1b6b3aba618dadac" providerId="LiveId" clId="{BF370442-DD29-4340-BDAA-5ECFF8ED1AAC}" dt="2021-09-08T05:17:33.347" v="2545" actId="165"/>
          <ac:spMkLst>
            <pc:docMk/>
            <pc:sldMk cId="266960019" sldId="725"/>
            <ac:spMk id="108" creationId="{C5CC1CC4-3175-4EA6-A2FC-002D46DF8CBE}"/>
          </ac:spMkLst>
        </pc:spChg>
        <pc:spChg chg="mod topLvl">
          <ac:chgData name="Timo Mühlhaus" userId="1b6b3aba618dadac" providerId="LiveId" clId="{BF370442-DD29-4340-BDAA-5ECFF8ED1AAC}" dt="2021-09-08T05:18:38.861" v="2681" actId="1035"/>
          <ac:spMkLst>
            <pc:docMk/>
            <pc:sldMk cId="266960019" sldId="725"/>
            <ac:spMk id="109" creationId="{53E5F9EC-811D-41D2-B902-FD804A1E0F44}"/>
          </ac:spMkLst>
        </pc:spChg>
        <pc:spChg chg="mod topLvl">
          <ac:chgData name="Timo Mühlhaus" userId="1b6b3aba618dadac" providerId="LiveId" clId="{BF370442-DD29-4340-BDAA-5ECFF8ED1AAC}" dt="2021-09-08T05:18:35.458" v="2679" actId="1037"/>
          <ac:spMkLst>
            <pc:docMk/>
            <pc:sldMk cId="266960019" sldId="725"/>
            <ac:spMk id="110" creationId="{50973F41-EC84-4B13-9D68-BEBA98459C03}"/>
          </ac:spMkLst>
        </pc:spChg>
        <pc:spChg chg="mod topLvl">
          <ac:chgData name="Timo Mühlhaus" userId="1b6b3aba618dadac" providerId="LiveId" clId="{BF370442-DD29-4340-BDAA-5ECFF8ED1AAC}" dt="2021-09-08T05:18:12.557" v="2618" actId="165"/>
          <ac:spMkLst>
            <pc:docMk/>
            <pc:sldMk cId="266960019" sldId="725"/>
            <ac:spMk id="111" creationId="{B2083A59-322D-42A6-AD80-756B61C2767A}"/>
          </ac:spMkLst>
        </pc:spChg>
        <pc:grpChg chg="de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37" creationId="{57F8A9FA-D7A3-4FD3-8AD6-F6902C9B540D}"/>
          </ac:grpSpMkLst>
        </pc:grpChg>
        <pc:grpChg chg="del mod topLvl">
          <ac:chgData name="Timo Mühlhaus" userId="1b6b3aba618dadac" providerId="LiveId" clId="{BF370442-DD29-4340-BDAA-5ECFF8ED1AAC}" dt="2021-09-08T05:18:12.557" v="2618" actId="165"/>
          <ac:grpSpMkLst>
            <pc:docMk/>
            <pc:sldMk cId="266960019" sldId="725"/>
            <ac:grpSpMk id="39" creationId="{D59446F8-085D-4C34-9BE9-EEEC3D31D129}"/>
          </ac:grpSpMkLst>
        </pc:grpChg>
        <pc:grpChg chg="del mod topLvl">
          <ac:chgData name="Timo Mühlhaus" userId="1b6b3aba618dadac" providerId="LiveId" clId="{BF370442-DD29-4340-BDAA-5ECFF8ED1AAC}" dt="2021-09-08T05:17:33.347" v="2545" actId="165"/>
          <ac:grpSpMkLst>
            <pc:docMk/>
            <pc:sldMk cId="266960019" sldId="725"/>
            <ac:grpSpMk id="40" creationId="{CDDB5EFE-7149-4DCD-9F63-AB7EB9BE4B1D}"/>
          </ac:grpSpMkLst>
        </pc:grpChg>
        <pc:grpChg chg="mod topLvl">
          <ac:chgData name="Timo Mühlhaus" userId="1b6b3aba618dadac" providerId="LiveId" clId="{BF370442-DD29-4340-BDAA-5ECFF8ED1AAC}" dt="2021-09-08T05:17:14.573" v="2521" actId="1037"/>
          <ac:grpSpMkLst>
            <pc:docMk/>
            <pc:sldMk cId="266960019" sldId="725"/>
            <ac:grpSpMk id="41" creationId="{D1A5E38C-663A-442D-AE7B-61D65B2971E4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2" creationId="{3844FDD5-949D-4BC1-B842-BE6C7A92EB88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3" creationId="{B77712C9-B428-47ED-BEBA-3BD67B01F489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46" creationId="{AAD3CBA5-43AC-4EC6-A97A-F286361B402F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1" creationId="{16666901-4B82-4B64-B66A-EF9CEAB8008A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2" creationId="{A11EBBE8-3ADB-41DA-9124-C94F67936E40}"/>
          </ac:grpSpMkLst>
        </pc:grpChg>
        <pc:grpChg chg="mod topLvl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53" creationId="{7A983FB6-C2B8-4B7A-ADFC-14F51F1A9A8D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85" creationId="{D4A92644-C39D-4509-BAC4-54AF6B0F6D26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0" creationId="{C490B625-00EB-452F-A301-48381A79AFF4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4" creationId="{B84E8AE5-8B42-4632-B305-A2739062AF94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95" creationId="{A209819C-1ABE-4FFB-91F8-E596DAEC1AC7}"/>
          </ac:grpSpMkLst>
        </pc:grpChg>
        <pc:grpChg chg="mod">
          <ac:chgData name="Timo Mühlhaus" userId="1b6b3aba618dadac" providerId="LiveId" clId="{BF370442-DD29-4340-BDAA-5ECFF8ED1AAC}" dt="2021-09-08T05:17:08.758" v="2492" actId="165"/>
          <ac:grpSpMkLst>
            <pc:docMk/>
            <pc:sldMk cId="266960019" sldId="725"/>
            <ac:grpSpMk id="100" creationId="{0254D8CA-630D-433D-A6DC-549475904A00}"/>
          </ac:grpSpMkLst>
        </pc:grpChg>
        <pc:picChg chg="mod topLvl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38" creationId="{2B61191F-0B1D-4146-9153-CD2041292728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6" creationId="{626F757E-BBBA-4BC7-8A2F-DEEFA781C2D6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7" creationId="{766049DF-37DB-4329-A02C-026BF1620D03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88" creationId="{06529246-E3D1-40FC-85F9-8A26F9F12B52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1" creationId="{B1E33330-6D4B-4F88-A26B-5555144B4B89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2" creationId="{8C71811D-5C20-4872-8057-288D4F6E849A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93" creationId="{F2CB8D69-C24C-437B-A437-2BD50F8447AF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101" creationId="{DB9B3072-AEDB-4DDA-A604-78978E76CB5E}"/>
          </ac:picMkLst>
        </pc:picChg>
        <pc:picChg chg="mod">
          <ac:chgData name="Timo Mühlhaus" userId="1b6b3aba618dadac" providerId="LiveId" clId="{BF370442-DD29-4340-BDAA-5ECFF8ED1AAC}" dt="2021-09-08T05:17:08.758" v="2492" actId="165"/>
          <ac:picMkLst>
            <pc:docMk/>
            <pc:sldMk cId="266960019" sldId="725"/>
            <ac:picMk id="103" creationId="{E4C08B13-83D3-4AB2-A16B-1CAA7AB42737}"/>
          </ac:picMkLst>
        </pc:picChg>
      </pc:sldChg>
      <pc:sldChg chg="addSp modSp new mod">
        <pc:chgData name="Timo Mühlhaus" userId="1b6b3aba618dadac" providerId="LiveId" clId="{BF370442-DD29-4340-BDAA-5ECFF8ED1AAC}" dt="2021-09-08T08:16:56.119" v="3977" actId="20577"/>
        <pc:sldMkLst>
          <pc:docMk/>
          <pc:sldMk cId="1315001550" sldId="726"/>
        </pc:sldMkLst>
        <pc:spChg chg="mod">
          <ac:chgData name="Timo Mühlhaus" userId="1b6b3aba618dadac" providerId="LiveId" clId="{BF370442-DD29-4340-BDAA-5ECFF8ED1AAC}" dt="2021-09-08T08:16:08.726" v="3974" actId="20577"/>
          <ac:spMkLst>
            <pc:docMk/>
            <pc:sldMk cId="1315001550" sldId="726"/>
            <ac:spMk id="2" creationId="{A4C5F70F-D028-47A2-8CF3-B22BA6C58D36}"/>
          </ac:spMkLst>
        </pc:spChg>
        <pc:spChg chg="mod">
          <ac:chgData name="Timo Mühlhaus" userId="1b6b3aba618dadac" providerId="LiveId" clId="{BF370442-DD29-4340-BDAA-5ECFF8ED1AAC}" dt="2021-09-08T08:16:56.119" v="3977" actId="20577"/>
          <ac:spMkLst>
            <pc:docMk/>
            <pc:sldMk cId="1315001550" sldId="726"/>
            <ac:spMk id="3" creationId="{9D837684-21D6-40F6-95E6-69544A38E423}"/>
          </ac:spMkLst>
        </pc:spChg>
        <pc:picChg chg="add mod">
          <ac:chgData name="Timo Mühlhaus" userId="1b6b3aba618dadac" providerId="LiveId" clId="{BF370442-DD29-4340-BDAA-5ECFF8ED1AAC}" dt="2021-09-08T05:23:41.011" v="2888" actId="1076"/>
          <ac:picMkLst>
            <pc:docMk/>
            <pc:sldMk cId="1315001550" sldId="726"/>
            <ac:picMk id="4" creationId="{C681C051-D52E-47EA-AA5B-4CD22031784D}"/>
          </ac:picMkLst>
        </pc:picChg>
      </pc:sldChg>
      <pc:sldChg chg="delSp add del mod">
        <pc:chgData name="Timo Mühlhaus" userId="1b6b3aba618dadac" providerId="LiveId" clId="{BF370442-DD29-4340-BDAA-5ECFF8ED1AAC}" dt="2021-09-08T05:35:47.866" v="3007" actId="47"/>
        <pc:sldMkLst>
          <pc:docMk/>
          <pc:sldMk cId="567231957" sldId="727"/>
        </pc:sldMkLst>
        <pc:spChg chg="del">
          <ac:chgData name="Timo Mühlhaus" userId="1b6b3aba618dadac" providerId="LiveId" clId="{BF370442-DD29-4340-BDAA-5ECFF8ED1AAC}" dt="2021-09-08T05:23:25.008" v="2883" actId="478"/>
          <ac:spMkLst>
            <pc:docMk/>
            <pc:sldMk cId="567231957" sldId="727"/>
            <ac:spMk id="54" creationId="{68D945B3-22B8-40B0-8735-48823635F97B}"/>
          </ac:spMkLst>
        </pc:spChg>
        <pc:spChg chg="del">
          <ac:chgData name="Timo Mühlhaus" userId="1b6b3aba618dadac" providerId="LiveId" clId="{BF370442-DD29-4340-BDAA-5ECFF8ED1AAC}" dt="2021-09-08T05:23:27.224" v="2884" actId="478"/>
          <ac:spMkLst>
            <pc:docMk/>
            <pc:sldMk cId="567231957" sldId="727"/>
            <ac:spMk id="55" creationId="{48FC59F8-E837-4DA4-96D6-8E0C9668E46A}"/>
          </ac:spMkLst>
        </pc:spChg>
        <pc:spChg chg="del">
          <ac:chgData name="Timo Mühlhaus" userId="1b6b3aba618dadac" providerId="LiveId" clId="{BF370442-DD29-4340-BDAA-5ECFF8ED1AAC}" dt="2021-09-08T05:23:28.771" v="2885" actId="478"/>
          <ac:spMkLst>
            <pc:docMk/>
            <pc:sldMk cId="567231957" sldId="727"/>
            <ac:spMk id="56" creationId="{37276032-AAC2-4943-92EA-E987C48E57FB}"/>
          </ac:spMkLst>
        </pc:spChg>
      </pc:sldChg>
      <pc:sldChg chg="addSp delSp modSp add mod">
        <pc:chgData name="Timo Mühlhaus" userId="1b6b3aba618dadac" providerId="LiveId" clId="{BF370442-DD29-4340-BDAA-5ECFF8ED1AAC}" dt="2021-09-08T08:18:56.759" v="3986" actId="12788"/>
        <pc:sldMkLst>
          <pc:docMk/>
          <pc:sldMk cId="2878033869" sldId="728"/>
        </pc:sldMkLst>
        <pc:spChg chg="add mod">
          <ac:chgData name="Timo Mühlhaus" userId="1b6b3aba618dadac" providerId="LiveId" clId="{BF370442-DD29-4340-BDAA-5ECFF8ED1AAC}" dt="2021-09-08T05:30:14.248" v="2996" actId="1076"/>
          <ac:spMkLst>
            <pc:docMk/>
            <pc:sldMk cId="2878033869" sldId="728"/>
            <ac:spMk id="2" creationId="{81E462FD-0F7E-46A5-9C00-4E8037FE3353}"/>
          </ac:spMkLst>
        </pc:spChg>
        <pc:spChg chg="mod">
          <ac:chgData name="Timo Mühlhaus" userId="1b6b3aba618dadac" providerId="LiveId" clId="{BF370442-DD29-4340-BDAA-5ECFF8ED1AAC}" dt="2021-09-08T08:18:56.759" v="3986" actId="12788"/>
          <ac:spMkLst>
            <pc:docMk/>
            <pc:sldMk cId="2878033869" sldId="728"/>
            <ac:spMk id="7" creationId="{0CCFC5E9-E379-4024-8044-349FA766573D}"/>
          </ac:spMkLst>
        </pc:spChg>
        <pc:spChg chg="del">
          <ac:chgData name="Timo Mühlhaus" userId="1b6b3aba618dadac" providerId="LiveId" clId="{BF370442-DD29-4340-BDAA-5ECFF8ED1AAC}" dt="2021-09-08T05:29:46.672" v="2971" actId="478"/>
          <ac:spMkLst>
            <pc:docMk/>
            <pc:sldMk cId="2878033869" sldId="728"/>
            <ac:spMk id="133" creationId="{7EDCB117-B0A7-4B51-998A-8C8DD58B3C60}"/>
          </ac:spMkLst>
        </pc:spChg>
        <pc:spChg chg="mod">
          <ac:chgData name="Timo Mühlhaus" userId="1b6b3aba618dadac" providerId="LiveId" clId="{BF370442-DD29-4340-BDAA-5ECFF8ED1AAC}" dt="2021-09-08T08:18:56.759" v="3986" actId="12788"/>
          <ac:spMkLst>
            <pc:docMk/>
            <pc:sldMk cId="2878033869" sldId="728"/>
            <ac:spMk id="151" creationId="{CCE3B08D-5482-4B15-92F2-4763F3C3A8B6}"/>
          </ac:spMkLst>
        </pc:spChg>
        <pc:picChg chg="mod">
          <ac:chgData name="Timo Mühlhaus" userId="1b6b3aba618dadac" providerId="LiveId" clId="{BF370442-DD29-4340-BDAA-5ECFF8ED1AAC}" dt="2021-09-08T05:30:11.060" v="2995" actId="1076"/>
          <ac:picMkLst>
            <pc:docMk/>
            <pc:sldMk cId="2878033869" sldId="728"/>
            <ac:picMk id="154" creationId="{0D42B64A-F90B-4CBA-8244-173135E65185}"/>
          </ac:picMkLst>
        </pc:picChg>
      </pc:sldChg>
      <pc:sldChg chg="modSp add mod ord">
        <pc:chgData name="Timo Mühlhaus" userId="1b6b3aba618dadac" providerId="LiveId" clId="{BF370442-DD29-4340-BDAA-5ECFF8ED1AAC}" dt="2021-09-08T08:20:59.309" v="3989" actId="20577"/>
        <pc:sldMkLst>
          <pc:docMk/>
          <pc:sldMk cId="1948819497" sldId="729"/>
        </pc:sldMkLst>
        <pc:spChg chg="mod">
          <ac:chgData name="Timo Mühlhaus" userId="1b6b3aba618dadac" providerId="LiveId" clId="{BF370442-DD29-4340-BDAA-5ECFF8ED1AAC}" dt="2021-09-08T08:20:59.309" v="3989" actId="20577"/>
          <ac:spMkLst>
            <pc:docMk/>
            <pc:sldMk cId="1948819497" sldId="729"/>
            <ac:spMk id="3" creationId="{9D837684-21D6-40F6-95E6-69544A38E423}"/>
          </ac:spMkLst>
        </pc:spChg>
      </pc:sldChg>
      <pc:sldChg chg="modSp add mod ord">
        <pc:chgData name="Timo Mühlhaus" userId="1b6b3aba618dadac" providerId="LiveId" clId="{BF370442-DD29-4340-BDAA-5ECFF8ED1AAC}" dt="2021-09-08T08:23:42.640" v="3995" actId="20577"/>
        <pc:sldMkLst>
          <pc:docMk/>
          <pc:sldMk cId="3735715861" sldId="730"/>
        </pc:sldMkLst>
        <pc:spChg chg="mod">
          <ac:chgData name="Timo Mühlhaus" userId="1b6b3aba618dadac" providerId="LiveId" clId="{BF370442-DD29-4340-BDAA-5ECFF8ED1AAC}" dt="2021-09-08T08:23:42.640" v="3995" actId="20577"/>
          <ac:spMkLst>
            <pc:docMk/>
            <pc:sldMk cId="3735715861" sldId="730"/>
            <ac:spMk id="3" creationId="{9D837684-21D6-40F6-95E6-69544A38E423}"/>
          </ac:spMkLst>
        </pc:spChg>
      </pc:sldChg>
      <pc:sldChg chg="add del">
        <pc:chgData name="Timo Mühlhaus" userId="1b6b3aba618dadac" providerId="LiveId" clId="{BF370442-DD29-4340-BDAA-5ECFF8ED1AAC}" dt="2021-09-08T05:43:53.040" v="3121" actId="2890"/>
        <pc:sldMkLst>
          <pc:docMk/>
          <pc:sldMk cId="627477741" sldId="731"/>
        </pc:sldMkLst>
      </pc:sldChg>
      <pc:sldChg chg="addSp delSp modSp add mod ord modNotesTx">
        <pc:chgData name="Timo Mühlhaus" userId="1b6b3aba618dadac" providerId="LiveId" clId="{BF370442-DD29-4340-BDAA-5ECFF8ED1AAC}" dt="2021-09-08T12:14:25.116" v="4116" actId="208"/>
        <pc:sldMkLst>
          <pc:docMk/>
          <pc:sldMk cId="2543749362" sldId="731"/>
        </pc:sldMkLst>
        <pc:spChg chg="add del mod">
          <ac:chgData name="Timo Mühlhaus" userId="1b6b3aba618dadac" providerId="LiveId" clId="{BF370442-DD29-4340-BDAA-5ECFF8ED1AAC}" dt="2021-09-08T06:04:42.470" v="3455" actId="478"/>
          <ac:spMkLst>
            <pc:docMk/>
            <pc:sldMk cId="2543749362" sldId="731"/>
            <ac:spMk id="3" creationId="{6E6320B6-4538-4031-BE14-2008D6970CCC}"/>
          </ac:spMkLst>
        </pc:spChg>
        <pc:spChg chg="del">
          <ac:chgData name="Timo Mühlhaus" userId="1b6b3aba618dadac" providerId="LiveId" clId="{BF370442-DD29-4340-BDAA-5ECFF8ED1AAC}" dt="2021-09-08T06:05:28.728" v="3461" actId="478"/>
          <ac:spMkLst>
            <pc:docMk/>
            <pc:sldMk cId="2543749362" sldId="731"/>
            <ac:spMk id="9" creationId="{313AB998-7B79-4B14-BDF3-12106C2BBA88}"/>
          </ac:spMkLst>
        </pc:spChg>
        <pc:spChg chg="del">
          <ac:chgData name="Timo Mühlhaus" userId="1b6b3aba618dadac" providerId="LiveId" clId="{BF370442-DD29-4340-BDAA-5ECFF8ED1AAC}" dt="2021-09-08T06:04:40.014" v="3454" actId="478"/>
          <ac:spMkLst>
            <pc:docMk/>
            <pc:sldMk cId="2543749362" sldId="731"/>
            <ac:spMk id="59" creationId="{8ED28852-D780-4FC7-9AE5-D5603ACEDF8B}"/>
          </ac:spMkLst>
        </pc:spChg>
        <pc:spChg chg="mod">
          <ac:chgData name="Timo Mühlhaus" userId="1b6b3aba618dadac" providerId="LiveId" clId="{BF370442-DD29-4340-BDAA-5ECFF8ED1AAC}" dt="2021-09-08T05:44:11.218" v="3125"/>
          <ac:spMkLst>
            <pc:docMk/>
            <pc:sldMk cId="2543749362" sldId="731"/>
            <ac:spMk id="74" creationId="{D6E020AB-8A09-4F67-BABA-788463E4A5F5}"/>
          </ac:spMkLst>
        </pc:spChg>
        <pc:spChg chg="mod topLvl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16" creationId="{E2E73EEF-A76B-45FE-86C3-151A13F67ED3}"/>
          </ac:spMkLst>
        </pc:spChg>
        <pc:spChg chg="mod topLvl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19" creationId="{E04A4413-22F5-4CFC-B493-2E48859F37C1}"/>
          </ac:spMkLst>
        </pc:spChg>
        <pc:spChg chg="mod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20" creationId="{C51CA491-6943-4454-A5A7-E4F000138DC4}"/>
          </ac:spMkLst>
        </pc:spChg>
        <pc:spChg chg="mod">
          <ac:chgData name="Timo Mühlhaus" userId="1b6b3aba618dadac" providerId="LiveId" clId="{BF370442-DD29-4340-BDAA-5ECFF8ED1AAC}" dt="2021-09-08T08:24:28.664" v="4000" actId="165"/>
          <ac:spMkLst>
            <pc:docMk/>
            <pc:sldMk cId="2543749362" sldId="731"/>
            <ac:spMk id="121" creationId="{66259E33-8DA7-4651-B5F8-06B720CD538D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28" creationId="{177D2EFD-0B4E-466C-9A54-E4FBC830E278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29" creationId="{70E74D93-C536-40AC-AB80-ED9E1D831E37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0" creationId="{B0B05B5A-0DB1-47D3-AD58-37A8971580F1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1" creationId="{3DFCD9C8-FC3A-4F3B-A907-E55281A34685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4" creationId="{AB41BC61-2F38-405D-BC22-03D13E12576C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5" creationId="{45BEC16C-D842-4851-A8A8-5ABD2BE954D9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6" creationId="{1D5925D6-ABEE-471F-A31F-2734AAE26D48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37" creationId="{A450E829-02BF-4E95-ABCA-9A0166806BC4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40" creationId="{363C98A1-2B4C-4FED-B8D2-72FCEC1794C1}"/>
          </ac:spMkLst>
        </pc:spChg>
        <pc:spChg chg="mod">
          <ac:chgData name="Timo Mühlhaus" userId="1b6b3aba618dadac" providerId="LiveId" clId="{BF370442-DD29-4340-BDAA-5ECFF8ED1AAC}" dt="2021-09-08T12:14:25.116" v="4116" actId="208"/>
          <ac:spMkLst>
            <pc:docMk/>
            <pc:sldMk cId="2543749362" sldId="731"/>
            <ac:spMk id="143" creationId="{A3CD637A-DD22-443D-B1F1-BD67D387F6FF}"/>
          </ac:spMkLst>
        </pc:spChg>
        <pc:spChg chg="add mod">
          <ac:chgData name="Timo Mühlhaus" userId="1b6b3aba618dadac" providerId="LiveId" clId="{BF370442-DD29-4340-BDAA-5ECFF8ED1AAC}" dt="2021-09-08T06:05:12.194" v="3458" actId="1076"/>
          <ac:spMkLst>
            <pc:docMk/>
            <pc:sldMk cId="2543749362" sldId="731"/>
            <ac:spMk id="146" creationId="{F9212DF4-DAF4-462E-BF45-8314B4D538B6}"/>
          </ac:spMkLst>
        </pc:spChg>
        <pc:spChg chg="add mod">
          <ac:chgData name="Timo Mühlhaus" userId="1b6b3aba618dadac" providerId="LiveId" clId="{BF370442-DD29-4340-BDAA-5ECFF8ED1AAC}" dt="2021-09-08T06:05:32.169" v="3462" actId="1076"/>
          <ac:spMkLst>
            <pc:docMk/>
            <pc:sldMk cId="2543749362" sldId="731"/>
            <ac:spMk id="147" creationId="{403EBDFF-DE63-4691-8E3F-F1CCACC8D639}"/>
          </ac:spMkLst>
        </pc:spChg>
        <pc:grpChg chg="del">
          <ac:chgData name="Timo Mühlhaus" userId="1b6b3aba618dadac" providerId="LiveId" clId="{BF370442-DD29-4340-BDAA-5ECFF8ED1AAC}" dt="2021-09-08T06:04:36.805" v="3453" actId="478"/>
          <ac:grpSpMkLst>
            <pc:docMk/>
            <pc:sldMk cId="2543749362" sldId="731"/>
            <ac:grpSpMk id="42" creationId="{CA24523D-CACE-4239-A04A-FAA72857C45F}"/>
          </ac:grpSpMkLst>
        </pc:grpChg>
        <pc:grpChg chg="add del 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15" creationId="{BF316FB9-8DC7-4A09-AB30-8406B400EB5B}"/>
          </ac:grpSpMkLst>
        </pc:grpChg>
        <pc:grpChg chg="mod topLvl">
          <ac:chgData name="Timo Mühlhaus" userId="1b6b3aba618dadac" providerId="LiveId" clId="{BF370442-DD29-4340-BDAA-5ECFF8ED1AAC}" dt="2021-09-08T08:24:42.920" v="4033" actId="1035"/>
          <ac:grpSpMkLst>
            <pc:docMk/>
            <pc:sldMk cId="2543749362" sldId="731"/>
            <ac:grpSpMk id="117" creationId="{E04A213B-146E-49A9-A651-7CB2BDB98F83}"/>
          </ac:grpSpMkLst>
        </pc:grpChg>
        <pc:grpChg chg="mod topLvl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18" creationId="{AF535BAC-4011-4875-8520-C27DFD970693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2" creationId="{585D86B4-792A-4DAA-BBE6-A69A3681D84B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3" creationId="{087BA05E-0799-4664-BD65-061F4E9F2B77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4" creationId="{AC50CEA4-4D1C-457A-BA1D-8DEB12D35895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5" creationId="{C4C28B8D-AF98-4251-836B-8E09AB5659A0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6" creationId="{67BF931B-813A-464C-98B6-D5BD22C9F4CB}"/>
          </ac:grpSpMkLst>
        </pc:grpChg>
        <pc:grpChg chg="mod">
          <ac:chgData name="Timo Mühlhaus" userId="1b6b3aba618dadac" providerId="LiveId" clId="{BF370442-DD29-4340-BDAA-5ECFF8ED1AAC}" dt="2021-09-08T08:24:28.664" v="4000" actId="165"/>
          <ac:grpSpMkLst>
            <pc:docMk/>
            <pc:sldMk cId="2543749362" sldId="731"/>
            <ac:grpSpMk id="127" creationId="{071A1C73-E497-4D21-8183-2BC935B7FAE2}"/>
          </ac:grpSpMkLst>
        </pc:grp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2" creationId="{C0300CAC-0B76-412D-B76E-0BF3A35849C7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3" creationId="{963BF98B-796D-4D65-BE24-70294FD7C7D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8" creationId="{BA83C8EF-04AE-4851-A6BA-32EE3759D60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39" creationId="{111EF64F-1AC6-4B33-A7AD-88B74998FF33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1" creationId="{4DA8799A-90AA-498A-BADE-A0D41B60EA51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2" creationId="{22C5EDF3-FBBB-4A7B-9386-E24CE661D45C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4" creationId="{2EC499E4-891B-4066-93AE-DDAE75990A11}"/>
          </ac:cxnSpMkLst>
        </pc:cxnChg>
        <pc:cxnChg chg="mod">
          <ac:chgData name="Timo Mühlhaus" userId="1b6b3aba618dadac" providerId="LiveId" clId="{BF370442-DD29-4340-BDAA-5ECFF8ED1AAC}" dt="2021-09-08T12:14:25.116" v="4116" actId="208"/>
          <ac:cxnSpMkLst>
            <pc:docMk/>
            <pc:sldMk cId="2543749362" sldId="731"/>
            <ac:cxnSpMk id="145" creationId="{87124010-F3E1-4A96-B589-36998C60C7D6}"/>
          </ac:cxnSpMkLst>
        </pc:cxnChg>
      </pc:sldChg>
      <pc:sldChg chg="modSp add mod ord">
        <pc:chgData name="Timo Mühlhaus" userId="1b6b3aba618dadac" providerId="LiveId" clId="{BF370442-DD29-4340-BDAA-5ECFF8ED1AAC}" dt="2021-09-08T08:26:40.630" v="4040" actId="20577"/>
        <pc:sldMkLst>
          <pc:docMk/>
          <pc:sldMk cId="1724184267" sldId="732"/>
        </pc:sldMkLst>
        <pc:spChg chg="mod">
          <ac:chgData name="Timo Mühlhaus" userId="1b6b3aba618dadac" providerId="LiveId" clId="{BF370442-DD29-4340-BDAA-5ECFF8ED1AAC}" dt="2021-09-08T08:26:40.630" v="4040" actId="20577"/>
          <ac:spMkLst>
            <pc:docMk/>
            <pc:sldMk cId="1724184267" sldId="732"/>
            <ac:spMk id="3" creationId="{9D837684-21D6-40F6-95E6-69544A38E423}"/>
          </ac:spMkLst>
        </pc:spChg>
      </pc:sldChg>
      <pc:sldChg chg="addSp modSp add mod ord">
        <pc:chgData name="Timo Mühlhaus" userId="1b6b3aba618dadac" providerId="LiveId" clId="{BF370442-DD29-4340-BDAA-5ECFF8ED1AAC}" dt="2021-09-08T06:03:17.256" v="3452" actId="1076"/>
        <pc:sldMkLst>
          <pc:docMk/>
          <pc:sldMk cId="93030873" sldId="733"/>
        </pc:sldMkLst>
        <pc:spChg chg="mod">
          <ac:chgData name="Timo Mühlhaus" userId="1b6b3aba618dadac" providerId="LiveId" clId="{BF370442-DD29-4340-BDAA-5ECFF8ED1AAC}" dt="2021-09-08T06:02:45.802" v="3422" actId="14100"/>
          <ac:spMkLst>
            <pc:docMk/>
            <pc:sldMk cId="93030873" sldId="733"/>
            <ac:spMk id="3" creationId="{9D837684-21D6-40F6-95E6-69544A38E423}"/>
          </ac:spMkLst>
        </pc:spChg>
        <pc:spChg chg="add mod">
          <ac:chgData name="Timo Mühlhaus" userId="1b6b3aba618dadac" providerId="LiveId" clId="{BF370442-DD29-4340-BDAA-5ECFF8ED1AAC}" dt="2021-09-08T06:03:17.256" v="3452" actId="1076"/>
          <ac:spMkLst>
            <pc:docMk/>
            <pc:sldMk cId="93030873" sldId="733"/>
            <ac:spMk id="5" creationId="{18DCA1B4-15E1-4EAA-9F70-4904985C55B4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B9541C6A-577B-4D74-9BA9-B26513C11290}"/>
    <pc:docChg chg="modSld">
      <pc:chgData name="bjoern.usadel" userId="S::bjoern.usadel_gmail.com#ext#@csb488.onmicrosoft.com::8f737865-c89e-45bf-8d0e-d5f925177d3d" providerId="AD" clId="Web-{B9541C6A-577B-4D74-9BA9-B26513C11290}" dt="2020-09-20T13:19:50.373" v="2"/>
      <pc:docMkLst>
        <pc:docMk/>
      </pc:docMkLst>
      <pc:sldChg chg="addSp delSp">
        <pc:chgData name="bjoern.usadel" userId="S::bjoern.usadel_gmail.com#ext#@csb488.onmicrosoft.com::8f737865-c89e-45bf-8d0e-d5f925177d3d" providerId="AD" clId="Web-{B9541C6A-577B-4D74-9BA9-B26513C11290}" dt="2020-09-20T13:19:50.373" v="2"/>
        <pc:sldMkLst>
          <pc:docMk/>
          <pc:sldMk cId="1705002107" sldId="567"/>
        </pc:sldMkLst>
        <pc:spChg chg="add del">
          <ac:chgData name="bjoern.usadel" userId="S::bjoern.usadel_gmail.com#ext#@csb488.onmicrosoft.com::8f737865-c89e-45bf-8d0e-d5f925177d3d" providerId="AD" clId="Web-{B9541C6A-577B-4D74-9BA9-B26513C11290}" dt="2020-09-20T13:19:34.606" v="1"/>
          <ac:spMkLst>
            <pc:docMk/>
            <pc:sldMk cId="1705002107" sldId="567"/>
            <ac:spMk id="5" creationId="{8A90A364-6631-448D-822B-2F60D46AD32F}"/>
          </ac:spMkLst>
        </pc:spChg>
        <pc:grpChg chg="add">
          <ac:chgData name="bjoern.usadel" userId="S::bjoern.usadel_gmail.com#ext#@csb488.onmicrosoft.com::8f737865-c89e-45bf-8d0e-d5f925177d3d" providerId="AD" clId="Web-{B9541C6A-577B-4D74-9BA9-B26513C11290}" dt="2020-09-20T13:19:50.373" v="2"/>
          <ac:grpSpMkLst>
            <pc:docMk/>
            <pc:sldMk cId="1705002107" sldId="567"/>
            <ac:grpSpMk id="145" creationId="{EDBCB499-7644-43EB-8270-00E1924F88F2}"/>
          </ac:grpSpMkLst>
        </pc:grpChg>
      </pc:sldChg>
    </pc:docChg>
  </pc:docChgLst>
  <pc:docChgLst>
    <pc:chgData name="Timo Mühlhaus" userId="1b6b3aba618dadac" providerId="LiveId" clId="{F04B2CCC-D961-4208-8913-9D180D286BCE}"/>
    <pc:docChg chg="custSel addSld modSld">
      <pc:chgData name="Timo Mühlhaus" userId="1b6b3aba618dadac" providerId="LiveId" clId="{F04B2CCC-D961-4208-8913-9D180D286BCE}" dt="2021-09-06T06:25:48.696" v="116" actId="20577"/>
      <pc:docMkLst>
        <pc:docMk/>
      </pc:docMkLst>
      <pc:sldChg chg="modSp add mod">
        <pc:chgData name="Timo Mühlhaus" userId="1b6b3aba618dadac" providerId="LiveId" clId="{F04B2CCC-D961-4208-8913-9D180D286BCE}" dt="2021-09-06T06:25:48.696" v="116" actId="20577"/>
        <pc:sldMkLst>
          <pc:docMk/>
          <pc:sldMk cId="3384132276" sldId="271"/>
        </pc:sldMkLst>
        <pc:spChg chg="mod">
          <ac:chgData name="Timo Mühlhaus" userId="1b6b3aba618dadac" providerId="LiveId" clId="{F04B2CCC-D961-4208-8913-9D180D286BCE}" dt="2021-09-06T06:25:48.696" v="116" actId="20577"/>
          <ac:spMkLst>
            <pc:docMk/>
            <pc:sldMk cId="3384132276" sldId="271"/>
            <ac:spMk id="3" creationId="{D35D922E-56A2-9040-A216-0CAD4462B8C1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4266630C-C7D9-4432-B91D-0739E8518034}"/>
    <pc:docChg chg="modSld">
      <pc:chgData name="dsuchod" userId="S::dsuchod_rz.uni-freiburg.de#ext#@csb488.onmicrosoft.com::9983768e-f601-45b9-88f1-11aabc05fd5d" providerId="AD" clId="Web-{4266630C-C7D9-4432-B91D-0739E8518034}" dt="2020-09-18T15:45:07.797" v="24" actId="14100"/>
      <pc:docMkLst>
        <pc:docMk/>
      </pc:docMkLst>
      <pc:sldChg chg="addSp modSp">
        <pc:chgData name="dsuchod" userId="S::dsuchod_rz.uni-freiburg.de#ext#@csb488.onmicrosoft.com::9983768e-f601-45b9-88f1-11aabc05fd5d" providerId="AD" clId="Web-{4266630C-C7D9-4432-B91D-0739E8518034}" dt="2020-09-18T15:45:07.797" v="24" actId="14100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4266630C-C7D9-4432-B91D-0739E8518034}" dt="2020-09-18T15:45:07.797" v="24" actId="14100"/>
          <ac:spMkLst>
            <pc:docMk/>
            <pc:sldMk cId="1507891514" sldId="554"/>
            <ac:spMk id="5" creationId="{10FBB16F-E2F9-4950-8ECB-E8232E7AA2A1}"/>
          </ac:spMkLst>
        </pc:spChg>
      </pc:sldChg>
      <pc:sldChg chg="modSp addCm">
        <pc:chgData name="dsuchod" userId="S::dsuchod_rz.uni-freiburg.de#ext#@csb488.onmicrosoft.com::9983768e-f601-45b9-88f1-11aabc05fd5d" providerId="AD" clId="Web-{4266630C-C7D9-4432-B91D-0739E8518034}" dt="2020-09-18T15:44:44.625" v="19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4266630C-C7D9-4432-B91D-0739E8518034}" dt="2020-09-18T15:44:44.625" v="19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Timo Mühlhaus" userId="1b6b3aba618dadac" providerId="LiveId" clId="{12A9421B-FD22-B84E-9FB4-07418D73D0A3}"/>
    <pc:docChg chg="addSld modSld sldOrd">
      <pc:chgData name="Timo Mühlhaus" userId="1b6b3aba618dadac" providerId="LiveId" clId="{12A9421B-FD22-B84E-9FB4-07418D73D0A3}" dt="2021-09-07T20:46:50.334" v="4" actId="1076"/>
      <pc:docMkLst>
        <pc:docMk/>
      </pc:docMkLst>
      <pc:sldChg chg="ord">
        <pc:chgData name="Timo Mühlhaus" userId="1b6b3aba618dadac" providerId="LiveId" clId="{12A9421B-FD22-B84E-9FB4-07418D73D0A3}" dt="2021-09-07T20:35:42.169" v="1" actId="1076"/>
        <pc:sldMkLst>
          <pc:docMk/>
          <pc:sldMk cId="2036752745" sldId="530"/>
        </pc:sldMkLst>
      </pc:sldChg>
      <pc:sldChg chg="modSp">
        <pc:chgData name="Timo Mühlhaus" userId="1b6b3aba618dadac" providerId="LiveId" clId="{12A9421B-FD22-B84E-9FB4-07418D73D0A3}" dt="2021-09-07T20:34:33.979" v="0" actId="20577"/>
        <pc:sldMkLst>
          <pc:docMk/>
          <pc:sldMk cId="3285514407" sldId="662"/>
        </pc:sldMkLst>
        <pc:spChg chg="mod">
          <ac:chgData name="Timo Mühlhaus" userId="1b6b3aba618dadac" providerId="LiveId" clId="{12A9421B-FD22-B84E-9FB4-07418D73D0A3}" dt="2021-09-07T20:34:33.979" v="0" actId="20577"/>
          <ac:spMkLst>
            <pc:docMk/>
            <pc:sldMk cId="3285514407" sldId="662"/>
            <ac:spMk id="91" creationId="{71465E57-0A14-4259-8B6F-34600033FCB2}"/>
          </ac:spMkLst>
        </pc:spChg>
      </pc:sldChg>
      <pc:sldChg chg="add ord">
        <pc:chgData name="Timo Mühlhaus" userId="1b6b3aba618dadac" providerId="LiveId" clId="{12A9421B-FD22-B84E-9FB4-07418D73D0A3}" dt="2021-09-07T20:46:50.334" v="4" actId="1076"/>
        <pc:sldMkLst>
          <pc:docMk/>
          <pc:sldMk cId="3069491793" sldId="721"/>
        </pc:sldMkLst>
      </pc:sldChg>
    </pc:docChg>
  </pc:docChgLst>
  <pc:docChgLst>
    <pc:chgData name="dsuchod" userId="S::dsuchod_rz.uni-freiburg.de#ext#@csb488.onmicrosoft.com::9983768e-f601-45b9-88f1-11aabc05fd5d" providerId="AD" clId="Web-{39AA6B96-2496-47CB-9109-21DEA1F08381}"/>
    <pc:docChg chg="modSld">
      <pc:chgData name="dsuchod" userId="S::dsuchod_rz.uni-freiburg.de#ext#@csb488.onmicrosoft.com::9983768e-f601-45b9-88f1-11aabc05fd5d" providerId="AD" clId="Web-{39AA6B96-2496-47CB-9109-21DEA1F08381}" dt="2020-09-19T15:44:07.507" v="12"/>
      <pc:docMkLst>
        <pc:docMk/>
      </pc:docMkLst>
      <pc:sldChg chg="addCm">
        <pc:chgData name="dsuchod" userId="S::dsuchod_rz.uni-freiburg.de#ext#@csb488.onmicrosoft.com::9983768e-f601-45b9-88f1-11aabc05fd5d" providerId="AD" clId="Web-{39AA6B96-2496-47CB-9109-21DEA1F08381}" dt="2020-09-19T15:44:07.507" v="12"/>
        <pc:sldMkLst>
          <pc:docMk/>
          <pc:sldMk cId="1974375533" sldId="540"/>
        </pc:sldMkLst>
      </pc:sldChg>
      <pc:sldChg chg="modSp">
        <pc:chgData name="dsuchod" userId="S::dsuchod_rz.uni-freiburg.de#ext#@csb488.onmicrosoft.com::9983768e-f601-45b9-88f1-11aabc05fd5d" providerId="AD" clId="Web-{39AA6B96-2496-47CB-9109-21DEA1F08381}" dt="2020-09-19T15:05:26.494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39AA6B96-2496-47CB-9109-21DEA1F08381}" dt="2020-09-19T15:05:26.494" v="10" actId="20577"/>
          <ac:spMkLst>
            <pc:docMk/>
            <pc:sldMk cId="2835841131" sldId="576"/>
            <ac:spMk id="2" creationId="{E1B81191-F5E4-47CD-96FA-2105A885944F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C2217C90-53DB-43F8-A78B-7ABE0AF231EC}"/>
    <pc:docChg chg="modSld">
      <pc:chgData name="bjoern.usadel" userId="S::bjoern.usadel_gmail.com#ext#@csb488.onmicrosoft.com::8f737865-c89e-45bf-8d0e-d5f925177d3d" providerId="AD" clId="Web-{C2217C90-53DB-43F8-A78B-7ABE0AF231EC}" dt="2020-09-20T13:20:54.088" v="2"/>
      <pc:docMkLst>
        <pc:docMk/>
      </pc:docMkLst>
      <pc:sldChg chg="addSp delSp modSp">
        <pc:chgData name="bjoern.usadel" userId="S::bjoern.usadel_gmail.com#ext#@csb488.onmicrosoft.com::8f737865-c89e-45bf-8d0e-d5f925177d3d" providerId="AD" clId="Web-{C2217C90-53DB-43F8-A78B-7ABE0AF231EC}" dt="2020-09-20T13:20:54.088" v="2"/>
        <pc:sldMkLst>
          <pc:docMk/>
          <pc:sldMk cId="1705002107" sldId="567"/>
        </pc:sldMkLst>
        <pc:grpChg chg="add del mod">
          <ac:chgData name="bjoern.usadel" userId="S::bjoern.usadel_gmail.com#ext#@csb488.onmicrosoft.com::8f737865-c89e-45bf-8d0e-d5f925177d3d" providerId="AD" clId="Web-{C2217C90-53DB-43F8-A78B-7ABE0AF231EC}" dt="2020-09-20T13:20:54.088" v="2"/>
          <ac:grpSpMkLst>
            <pc:docMk/>
            <pc:sldMk cId="1705002107" sldId="567"/>
            <ac:grpSpMk id="4" creationId="{F053767B-47F2-4E4D-A210-CED73DCB527F}"/>
          </ac:grpSpMkLst>
        </pc:grp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26" creationId="{E49ED573-F199-409C-80AA-771366DF1EAB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6" creationId="{F33A2275-226C-4452-868D-699AC6AC40F9}"/>
          </ac:cxnSpMkLst>
        </pc:cxnChg>
        <pc:cxnChg chg="mod">
          <ac:chgData name="bjoern.usadel" userId="S::bjoern.usadel_gmail.com#ext#@csb488.onmicrosoft.com::8f737865-c89e-45bf-8d0e-d5f925177d3d" providerId="AD" clId="Web-{C2217C90-53DB-43F8-A78B-7ABE0AF231EC}" dt="2020-09-20T13:20:54.088" v="2"/>
          <ac:cxnSpMkLst>
            <pc:docMk/>
            <pc:sldMk cId="1705002107" sldId="567"/>
            <ac:cxnSpMk id="249" creationId="{8261B29B-F1D4-4D5E-B81B-87AE836A1010}"/>
          </ac:cxnSpMkLst>
        </pc:cxnChg>
      </pc:sldChg>
    </pc:docChg>
  </pc:docChgLst>
  <pc:docChgLst>
    <pc:chgData name="Timo" userId="S::admin@csb488.onmicrosoft.com::9de29dc3-d5b2-4437-996f-3236c4cc3fa3" providerId="AD" clId="Web-{C8965B5C-F4D2-48C2-A9A0-12F6A0AD1DEE}"/>
    <pc:docChg chg="addSld sldOrd">
      <pc:chgData name="Timo" userId="S::admin@csb488.onmicrosoft.com::9de29dc3-d5b2-4437-996f-3236c4cc3fa3" providerId="AD" clId="Web-{C8965B5C-F4D2-48C2-A9A0-12F6A0AD1DEE}" dt="2020-09-17T17:46:46.459" v="1"/>
      <pc:docMkLst>
        <pc:docMk/>
      </pc:docMkLst>
      <pc:sldChg chg="new ord">
        <pc:chgData name="Timo" userId="S::admin@csb488.onmicrosoft.com::9de29dc3-d5b2-4437-996f-3236c4cc3fa3" providerId="AD" clId="Web-{C8965B5C-F4D2-48C2-A9A0-12F6A0AD1DEE}" dt="2020-09-17T17:46:46.459" v="1"/>
        <pc:sldMkLst>
          <pc:docMk/>
          <pc:sldMk cId="1705002107" sldId="567"/>
        </pc:sldMkLst>
      </pc:sldChg>
    </pc:docChg>
  </pc:docChgLst>
  <pc:docChgLst>
    <pc:chgData name="bjoern.usadel" userId="S::bjoern.usadel_gmail.com#ext#@csb488.onmicrosoft.com::8f737865-c89e-45bf-8d0e-d5f925177d3d" providerId="AD" clId="Web-{D3CE4207-A0A4-4167-BBC6-9FA928B4FC43}"/>
    <pc:docChg chg="addSld delSld modSld">
      <pc:chgData name="bjoern.usadel" userId="S::bjoern.usadel_gmail.com#ext#@csb488.onmicrosoft.com::8f737865-c89e-45bf-8d0e-d5f925177d3d" providerId="AD" clId="Web-{D3CE4207-A0A4-4167-BBC6-9FA928B4FC43}" dt="2020-09-20T15:52:45.415" v="158" actId="20577"/>
      <pc:docMkLst>
        <pc:docMk/>
      </pc:docMkLst>
      <pc:sldChg chg="delCm">
        <pc:chgData name="bjoern.usadel" userId="S::bjoern.usadel_gmail.com#ext#@csb488.onmicrosoft.com::8f737865-c89e-45bf-8d0e-d5f925177d3d" providerId="AD" clId="Web-{D3CE4207-A0A4-4167-BBC6-9FA928B4FC43}" dt="2020-09-20T15:50:38.413" v="133"/>
        <pc:sldMkLst>
          <pc:docMk/>
          <pc:sldMk cId="531445010" sldId="565"/>
        </pc:sldMkLst>
      </pc:sldChg>
      <pc:sldChg chg="modSp">
        <pc:chgData name="bjoern.usadel" userId="S::bjoern.usadel_gmail.com#ext#@csb488.onmicrosoft.com::8f737865-c89e-45bf-8d0e-d5f925177d3d" providerId="AD" clId="Web-{D3CE4207-A0A4-4167-BBC6-9FA928B4FC43}" dt="2020-09-20T15:52:45.415" v="157" actId="20577"/>
        <pc:sldMkLst>
          <pc:docMk/>
          <pc:sldMk cId="2108246234" sldId="606"/>
        </pc:sldMkLst>
        <pc:spChg chg="mod">
          <ac:chgData name="bjoern.usadel" userId="S::bjoern.usadel_gmail.com#ext#@csb488.onmicrosoft.com::8f737865-c89e-45bf-8d0e-d5f925177d3d" providerId="AD" clId="Web-{D3CE4207-A0A4-4167-BBC6-9FA928B4FC43}" dt="2020-09-20T15:52:45.415" v="157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01.930" v="138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52:37.915" v="152" actId="20577"/>
          <ac:spMkLst>
            <pc:docMk/>
            <pc:sldMk cId="2108246234" sldId="606"/>
            <ac:spMk id="5" creationId="{10FBB16F-E2F9-4950-8ECB-E8232E7AA2A1}"/>
          </ac:spMkLst>
        </pc:spChg>
      </pc:sldChg>
      <pc:sldChg chg="delCm">
        <pc:chgData name="bjoern.usadel" userId="S::bjoern.usadel_gmail.com#ext#@csb488.onmicrosoft.com::8f737865-c89e-45bf-8d0e-d5f925177d3d" providerId="AD" clId="Web-{D3CE4207-A0A4-4167-BBC6-9FA928B4FC43}" dt="2020-09-20T15:49:01.849" v="132"/>
        <pc:sldMkLst>
          <pc:docMk/>
          <pc:sldMk cId="2566089036" sldId="607"/>
        </pc:sldMkLst>
      </pc:sldChg>
      <pc:sldChg chg="addSp delSp modSp del">
        <pc:chgData name="bjoern.usadel" userId="S::bjoern.usadel_gmail.com#ext#@csb488.onmicrosoft.com::8f737865-c89e-45bf-8d0e-d5f925177d3d" providerId="AD" clId="Web-{D3CE4207-A0A4-4167-BBC6-9FA928B4FC43}" dt="2020-09-20T15:20:43.746" v="28"/>
        <pc:sldMkLst>
          <pc:docMk/>
          <pc:sldMk cId="2864691242" sldId="612"/>
        </pc:sldMkLst>
        <pc:spChg chg="del topLvl">
          <ac:chgData name="bjoern.usadel" userId="S::bjoern.usadel_gmail.com#ext#@csb488.onmicrosoft.com::8f737865-c89e-45bf-8d0e-d5f925177d3d" providerId="AD" clId="Web-{D3CE4207-A0A4-4167-BBC6-9FA928B4FC43}" dt="2020-09-20T15:19:28.042" v="0"/>
          <ac:spMkLst>
            <pc:docMk/>
            <pc:sldMk cId="2864691242" sldId="612"/>
            <ac:spMk id="5" creationId="{6497A850-76F4-4E64-986A-A1533C6CCB08}"/>
          </ac:spMkLst>
        </pc:spChg>
        <pc:grpChg chg="add mod">
          <ac:chgData name="bjoern.usadel" userId="S::bjoern.usadel_gmail.com#ext#@csb488.onmicrosoft.com::8f737865-c89e-45bf-8d0e-d5f925177d3d" providerId="AD" clId="Web-{D3CE4207-A0A4-4167-BBC6-9FA928B4FC43}" dt="2020-09-20T15:19:41.948" v="3" actId="1076"/>
          <ac:grpSpMkLst>
            <pc:docMk/>
            <pc:sldMk cId="2864691242" sldId="612"/>
            <ac:grpSpMk id="2" creationId="{3F65EC17-88D8-4C6D-B549-F2756C75D994}"/>
          </ac:grpSpMkLst>
        </pc:grpChg>
        <pc:grpChg chg="mod">
          <ac:chgData name="bjoern.usadel" userId="S::bjoern.usadel_gmail.com#ext#@csb488.onmicrosoft.com::8f737865-c89e-45bf-8d0e-d5f925177d3d" providerId="AD" clId="Web-{D3CE4207-A0A4-4167-BBC6-9FA928B4FC43}" dt="2020-09-20T15:19:45.682" v="4" actId="1076"/>
          <ac:grpSpMkLst>
            <pc:docMk/>
            <pc:sldMk cId="2864691242" sldId="612"/>
            <ac:grpSpMk id="8" creationId="{85B99941-291F-4DC8-A364-19E987BBF675}"/>
          </ac:grpSpMkLst>
        </pc:grpChg>
        <pc:grpChg chg="del topLvl">
          <ac:chgData name="bjoern.usadel" userId="S::bjoern.usadel_gmail.com#ext#@csb488.onmicrosoft.com::8f737865-c89e-45bf-8d0e-d5f925177d3d" providerId="AD" clId="Web-{D3CE4207-A0A4-4167-BBC6-9FA928B4FC43}" dt="2020-09-20T15:19:35.682" v="2"/>
          <ac:grpSpMkLst>
            <pc:docMk/>
            <pc:sldMk cId="2864691242" sldId="612"/>
            <ac:grpSpMk id="12" creationId="{078B5246-C20E-4FA5-BDFC-C04DEEA5677C}"/>
          </ac:grpSpMkLst>
        </pc:grpChg>
        <pc:grpChg chg="del">
          <ac:chgData name="bjoern.usadel" userId="S::bjoern.usadel_gmail.com#ext#@csb488.onmicrosoft.com::8f737865-c89e-45bf-8d0e-d5f925177d3d" providerId="AD" clId="Web-{D3CE4207-A0A4-4167-BBC6-9FA928B4FC43}" dt="2020-09-20T15:19:28.042" v="0"/>
          <ac:grpSpMkLst>
            <pc:docMk/>
            <pc:sldMk cId="2864691242" sldId="612"/>
            <ac:grpSpMk id="13" creationId="{211CF902-E500-4E0C-97E4-E6CC4AF42F03}"/>
          </ac:grpSpMkLst>
        </pc:grpChg>
      </pc:sldChg>
      <pc:sldChg chg="addSp delSp modSp add replId">
        <pc:chgData name="bjoern.usadel" userId="S::bjoern.usadel_gmail.com#ext#@csb488.onmicrosoft.com::8f737865-c89e-45bf-8d0e-d5f925177d3d" providerId="AD" clId="Web-{D3CE4207-A0A4-4167-BBC6-9FA928B4FC43}" dt="2020-09-20T15:29:38.988" v="131" actId="20577"/>
        <pc:sldMkLst>
          <pc:docMk/>
          <pc:sldMk cId="1495117758" sldId="613"/>
        </pc:sldMkLst>
        <pc:spChg chg="add mod">
          <ac:chgData name="bjoern.usadel" userId="S::bjoern.usadel_gmail.com#ext#@csb488.onmicrosoft.com::8f737865-c89e-45bf-8d0e-d5f925177d3d" providerId="AD" clId="Web-{D3CE4207-A0A4-4167-BBC6-9FA928B4FC43}" dt="2020-09-20T15:29:38.988" v="131" actId="20577"/>
          <ac:spMkLst>
            <pc:docMk/>
            <pc:sldMk cId="1495117758" sldId="613"/>
            <ac:spMk id="2" creationId="{A8DF8093-E4CE-4C76-81F2-3EF8CD22D111}"/>
          </ac:spMkLst>
        </pc:spChg>
        <pc:spChg chg="add mod">
          <ac:chgData name="bjoern.usadel" userId="S::bjoern.usadel_gmail.com#ext#@csb488.onmicrosoft.com::8f737865-c89e-45bf-8d0e-d5f925177d3d" providerId="AD" clId="Web-{D3CE4207-A0A4-4167-BBC6-9FA928B4FC43}" dt="2020-09-20T15:20:18.683" v="11" actId="1076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58.934" v="74" actId="1076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1:44.122" v="68" actId="20577"/>
          <ac:spMkLst>
            <pc:docMk/>
            <pc:sldMk cId="1495117758" sldId="613"/>
            <ac:spMk id="22" creationId="{BC7D6AA2-028D-4C4A-BD72-1C409851D70B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15.839" v="9"/>
          <ac:spMkLst>
            <pc:docMk/>
            <pc:sldMk cId="1495117758" sldId="613"/>
            <ac:spMk id="39" creationId="{CBC3090E-4893-4718-80D2-B54ED0C6CB80}"/>
          </ac:spMkLst>
        </pc:spChg>
        <pc:spChg chg="del">
          <ac:chgData name="bjoern.usadel" userId="S::bjoern.usadel_gmail.com#ext#@csb488.onmicrosoft.com::8f737865-c89e-45bf-8d0e-d5f925177d3d" providerId="AD" clId="Web-{D3CE4207-A0A4-4167-BBC6-9FA928B4FC43}" dt="2020-09-20T15:20:06.402" v="6"/>
          <ac:spMkLst>
            <pc:docMk/>
            <pc:sldMk cId="1495117758" sldId="613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2:20.497" v="106" actId="1076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D3CE4207-A0A4-4167-BBC6-9FA928B4FC43}" dt="2020-09-20T15:23:52.499" v="116" actId="20577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bjoern.usadel" userId="S::bjoern.usadel_gmail.com#ext#@csb488.onmicrosoft.com::8f737865-c89e-45bf-8d0e-d5f925177d3d" providerId="AD" clId="Web-{D3CE4207-A0A4-4167-BBC6-9FA928B4FC43}" dt="2020-09-20T15:21:22.621" v="29" actId="1076"/>
          <ac:grpSpMkLst>
            <pc:docMk/>
            <pc:sldMk cId="1495117758" sldId="613"/>
            <ac:grpSpMk id="14" creationId="{C25B52BC-B28F-4E06-9131-1754EACF8E33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1.982" v="107"/>
          <ac:grpSpMkLst>
            <pc:docMk/>
            <pc:sldMk cId="1495117758" sldId="613"/>
            <ac:grpSpMk id="42" creationId="{446D6E43-6C26-4EA5-B86F-AE3DBBF47FBA}"/>
          </ac:grpSpMkLst>
        </pc:grpChg>
        <pc:grpChg chg="del mod">
          <ac:chgData name="bjoern.usadel" userId="S::bjoern.usadel_gmail.com#ext#@csb488.onmicrosoft.com::8f737865-c89e-45bf-8d0e-d5f925177d3d" providerId="AD" clId="Web-{D3CE4207-A0A4-4167-BBC6-9FA928B4FC43}" dt="2020-09-20T15:22:29.779" v="109"/>
          <ac:grpSpMkLst>
            <pc:docMk/>
            <pc:sldMk cId="1495117758" sldId="613"/>
            <ac:grpSpMk id="68" creationId="{AAE7C162-987E-4379-9111-F7E599F300A0}"/>
          </ac:grpSpMkLst>
        </pc:grpChg>
        <pc:picChg chg="add del mod">
          <ac:chgData name="bjoern.usadel" userId="S::bjoern.usadel_gmail.com#ext#@csb488.onmicrosoft.com::8f737865-c89e-45bf-8d0e-d5f925177d3d" providerId="AD" clId="Web-{D3CE4207-A0A4-4167-BBC6-9FA928B4FC43}" dt="2020-09-20T15:25:20.062" v="119"/>
          <ac:picMkLst>
            <pc:docMk/>
            <pc:sldMk cId="1495117758" sldId="613"/>
            <ac:picMk id="10" creationId="{2F5EDC3B-D46A-4C79-8C2C-2A31060DCDE0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5:24.359" v="120" actId="1076"/>
          <ac:picMkLst>
            <pc:docMk/>
            <pc:sldMk cId="1495117758" sldId="613"/>
            <ac:picMk id="21" creationId="{FE30E380-A984-4822-855A-D8B15C002DA8}"/>
          </ac:picMkLst>
        </pc:picChg>
        <pc:picChg chg="add del mod">
          <ac:chgData name="bjoern.usadel" userId="S::bjoern.usadel_gmail.com#ext#@csb488.onmicrosoft.com::8f737865-c89e-45bf-8d0e-d5f925177d3d" providerId="AD" clId="Web-{D3CE4207-A0A4-4167-BBC6-9FA928B4FC43}" dt="2020-09-20T15:27:01.892" v="123"/>
          <ac:picMkLst>
            <pc:docMk/>
            <pc:sldMk cId="1495117758" sldId="613"/>
            <ac:picMk id="43" creationId="{6E843670-3895-4942-8349-46E18B40223D}"/>
          </ac:picMkLst>
        </pc:picChg>
        <pc:picChg chg="add mod">
          <ac:chgData name="bjoern.usadel" userId="S::bjoern.usadel_gmail.com#ext#@csb488.onmicrosoft.com::8f737865-c89e-45bf-8d0e-d5f925177d3d" providerId="AD" clId="Web-{D3CE4207-A0A4-4167-BBC6-9FA928B4FC43}" dt="2020-09-20T15:29:24.300" v="129" actId="1076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3" creationId="{085515E1-10DF-4DBE-A0C8-EEB88A0C1B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1.982" v="107"/>
          <ac:cxnSpMkLst>
            <pc:docMk/>
            <pc:sldMk cId="1495117758" sldId="613"/>
            <ac:cxnSpMk id="66" creationId="{783C0759-BEE1-4C52-A805-C1E1A4533696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81" creationId="{E3A52510-E293-4757-A95D-EC815D0A66B9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1" creationId="{118087F8-871A-421A-866D-919AFB787E24}"/>
          </ac:cxnSpMkLst>
        </pc:cxnChg>
        <pc:cxnChg chg="mod">
          <ac:chgData name="bjoern.usadel" userId="S::bjoern.usadel_gmail.com#ext#@csb488.onmicrosoft.com::8f737865-c89e-45bf-8d0e-d5f925177d3d" providerId="AD" clId="Web-{D3CE4207-A0A4-4167-BBC6-9FA928B4FC43}" dt="2020-09-20T15:22:29.779" v="109"/>
          <ac:cxnSpMkLst>
            <pc:docMk/>
            <pc:sldMk cId="1495117758" sldId="613"/>
            <ac:cxnSpMk id="104" creationId="{A04FA9A0-0A68-4767-A3C5-FA98FB0DD04E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D8B0E879-BF43-46EC-AE9B-D2DFF564FD56}"/>
    <pc:docChg chg="modSld">
      <pc:chgData name="dsuchod" userId="S::dsuchod_rz.uni-freiburg.de#ext#@csb488.onmicrosoft.com::9983768e-f601-45b9-88f1-11aabc05fd5d" providerId="AD" clId="Web-{D8B0E879-BF43-46EC-AE9B-D2DFF564FD56}" dt="2020-09-20T07:34:23.950" v="5" actId="20577"/>
      <pc:docMkLst>
        <pc:docMk/>
      </pc:docMkLst>
      <pc:sldChg chg="modSp">
        <pc:chgData name="dsuchod" userId="S::dsuchod_rz.uni-freiburg.de#ext#@csb488.onmicrosoft.com::9983768e-f601-45b9-88f1-11aabc05fd5d" providerId="AD" clId="Web-{D8B0E879-BF43-46EC-AE9B-D2DFF564FD56}" dt="2020-09-20T07:34:23.950" v="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D8B0E879-BF43-46EC-AE9B-D2DFF564FD56}" dt="2020-09-20T07:34:23.950" v="4" actId="20577"/>
          <ac:spMkLst>
            <pc:docMk/>
            <pc:sldMk cId="531445010" sldId="565"/>
            <ac:spMk id="5" creationId="{E8B94690-4208-434E-920D-0E1AA654FDD7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34B63ACA-DDFD-4E2A-AC8E-A07CC759FC52}"/>
    <pc:docChg chg="modSld sldOrd">
      <pc:chgData name="bjoern.usadel" userId="S::bjoern.usadel_gmail.com#ext#@csb488.onmicrosoft.com::8f737865-c89e-45bf-8d0e-d5f925177d3d" providerId="AD" clId="Web-{34B63ACA-DDFD-4E2A-AC8E-A07CC759FC52}" dt="2020-09-20T13:18:04.469" v="50" actId="20577"/>
      <pc:docMkLst>
        <pc:docMk/>
      </pc:docMkLst>
      <pc:sldChg chg="modSp ord">
        <pc:chgData name="bjoern.usadel" userId="S::bjoern.usadel_gmail.com#ext#@csb488.onmicrosoft.com::8f737865-c89e-45bf-8d0e-d5f925177d3d" providerId="AD" clId="Web-{34B63ACA-DDFD-4E2A-AC8E-A07CC759FC52}" dt="2020-09-20T13:18:04.454" v="49" actId="20577"/>
        <pc:sldMkLst>
          <pc:docMk/>
          <pc:sldMk cId="1705002107" sldId="567"/>
        </pc:sldMkLst>
        <pc:spChg chg="mod">
          <ac:chgData name="bjoern.usadel" userId="S::bjoern.usadel_gmail.com#ext#@csb488.onmicrosoft.com::8f737865-c89e-45bf-8d0e-d5f925177d3d" providerId="AD" clId="Web-{34B63ACA-DDFD-4E2A-AC8E-A07CC759FC52}" dt="2020-09-20T13:17:04.496" v="36" actId="20577"/>
          <ac:spMkLst>
            <pc:docMk/>
            <pc:sldMk cId="1705002107" sldId="567"/>
            <ac:spMk id="2" creationId="{FC528F2D-AC72-4EF3-8BBA-2BF2BD14DB91}"/>
          </ac:spMkLst>
        </pc:spChg>
        <pc:spChg chg="mod">
          <ac:chgData name="bjoern.usadel" userId="S::bjoern.usadel_gmail.com#ext#@csb488.onmicrosoft.com::8f737865-c89e-45bf-8d0e-d5f925177d3d" providerId="AD" clId="Web-{34B63ACA-DDFD-4E2A-AC8E-A07CC759FC52}" dt="2020-09-20T13:18:04.454" v="49" actId="20577"/>
          <ac:spMkLst>
            <pc:docMk/>
            <pc:sldMk cId="1705002107" sldId="567"/>
            <ac:spMk id="3" creationId="{08911444-053F-4E53-BBCB-D13411EC4A28}"/>
          </ac:spMkLst>
        </pc:spChg>
      </pc:sldChg>
    </pc:docChg>
  </pc:docChgLst>
  <pc:docChgLst>
    <pc:chgData name="Jens Krüger" userId="c5eb57da2141cca9" providerId="LiveId" clId="{B20E0EDB-884B-48B3-A4F0-4DA05D3A83B9}"/>
    <pc:docChg chg="undo custSel addSld delSld modSld sldOrd">
      <pc:chgData name="Jens Krüger" userId="c5eb57da2141cca9" providerId="LiveId" clId="{B20E0EDB-884B-48B3-A4F0-4DA05D3A83B9}" dt="2020-09-20T15:55:48.319" v="1767" actId="21"/>
      <pc:docMkLst>
        <pc:docMk/>
      </pc:docMkLst>
      <pc:sldChg chg="modSp mod">
        <pc:chgData name="Jens Krüger" userId="c5eb57da2141cca9" providerId="LiveId" clId="{B20E0EDB-884B-48B3-A4F0-4DA05D3A83B9}" dt="2020-09-19T16:21:43.598" v="1108" actId="20577"/>
        <pc:sldMkLst>
          <pc:docMk/>
          <pc:sldMk cId="3414426793" sldId="498"/>
        </pc:sldMkLst>
        <pc:spChg chg="mod">
          <ac:chgData name="Jens Krüger" userId="c5eb57da2141cca9" providerId="LiveId" clId="{B20E0EDB-884B-48B3-A4F0-4DA05D3A83B9}" dt="2020-09-19T16:21:43.598" v="1108" actId="20577"/>
          <ac:spMkLst>
            <pc:docMk/>
            <pc:sldMk cId="3414426793" sldId="498"/>
            <ac:spMk id="126" creationId="{59E8F3D9-C2FF-4BAB-89ED-7F6538F442C9}"/>
          </ac:spMkLst>
        </pc:spChg>
      </pc:sldChg>
      <pc:sldChg chg="addSp delSp modSp mod modNotesTx">
        <pc:chgData name="Jens Krüger" userId="c5eb57da2141cca9" providerId="LiveId" clId="{B20E0EDB-884B-48B3-A4F0-4DA05D3A83B9}" dt="2020-09-19T16:15:19.206" v="1045" actId="20577"/>
        <pc:sldMkLst>
          <pc:docMk/>
          <pc:sldMk cId="1425057585" sldId="500"/>
        </pc:sldMkLst>
        <pc:spChg chg="del">
          <ac:chgData name="Jens Krüger" userId="c5eb57da2141cca9" providerId="LiveId" clId="{B20E0EDB-884B-48B3-A4F0-4DA05D3A83B9}" dt="2020-09-19T12:17:18.257" v="474" actId="478"/>
          <ac:spMkLst>
            <pc:docMk/>
            <pc:sldMk cId="1425057585" sldId="500"/>
            <ac:spMk id="25" creationId="{AF5FA625-9AF2-49F8-BEEC-BA618A1B44B4}"/>
          </ac:spMkLst>
        </pc:spChg>
        <pc:spChg chg="mod">
          <ac:chgData name="Jens Krüger" userId="c5eb57da2141cca9" providerId="LiveId" clId="{B20E0EDB-884B-48B3-A4F0-4DA05D3A83B9}" dt="2020-09-19T16:14:06.740" v="1003" actId="20577"/>
          <ac:spMkLst>
            <pc:docMk/>
            <pc:sldMk cId="1425057585" sldId="500"/>
            <ac:spMk id="62" creationId="{140F29B4-06BE-43E9-8F27-2D43FD09D8E2}"/>
          </ac:spMkLst>
        </pc:s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3" creationId="{442B766F-6F66-4DC8-9704-D15780F4685A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5" creationId="{E5B06822-E975-48A9-81AF-AF7D760089A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6" creationId="{319AF432-9F7D-447F-9344-54606967DA5B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7" creationId="{82F890B4-62A3-4DFC-81A0-399E92A54235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18" creationId="{59A12EA3-E223-4195-8C4F-BBEB6DF0DF27}"/>
          </ac:grpSpMkLst>
        </pc:grpChg>
        <pc:grpChg chg="del">
          <ac:chgData name="Jens Krüger" userId="c5eb57da2141cca9" providerId="LiveId" clId="{B20E0EDB-884B-48B3-A4F0-4DA05D3A83B9}" dt="2020-09-19T12:17:18.257" v="474" actId="478"/>
          <ac:grpSpMkLst>
            <pc:docMk/>
            <pc:sldMk cId="1425057585" sldId="500"/>
            <ac:grpSpMk id="26" creationId="{82847956-58CD-479B-8301-670821F1AD95}"/>
          </ac:grpSpMkLst>
        </pc:grpChg>
        <pc:picChg chg="add mod">
          <ac:chgData name="Jens Krüger" userId="c5eb57da2141cca9" providerId="LiveId" clId="{B20E0EDB-884B-48B3-A4F0-4DA05D3A83B9}" dt="2020-09-19T12:24:27.092" v="678" actId="1076"/>
          <ac:picMkLst>
            <pc:docMk/>
            <pc:sldMk cId="1425057585" sldId="500"/>
            <ac:picMk id="10" creationId="{1178FD3E-1A0A-4FD6-92B0-4E287E9F0AAD}"/>
          </ac:picMkLst>
        </pc:picChg>
        <pc:picChg chg="add mod">
          <ac:chgData name="Jens Krüger" userId="c5eb57da2141cca9" providerId="LiveId" clId="{B20E0EDB-884B-48B3-A4F0-4DA05D3A83B9}" dt="2020-09-19T12:24:25.972" v="677" actId="1076"/>
          <ac:picMkLst>
            <pc:docMk/>
            <pc:sldMk cId="1425057585" sldId="500"/>
            <ac:picMk id="20" creationId="{035107B8-FCA8-4D40-AB5E-29D10C809391}"/>
          </ac:picMkLst>
        </pc:picChg>
        <pc:picChg chg="add mod">
          <ac:chgData name="Jens Krüger" userId="c5eb57da2141cca9" providerId="LiveId" clId="{B20E0EDB-884B-48B3-A4F0-4DA05D3A83B9}" dt="2020-09-19T12:24:29.044" v="679" actId="1076"/>
          <ac:picMkLst>
            <pc:docMk/>
            <pc:sldMk cId="1425057585" sldId="500"/>
            <ac:picMk id="22" creationId="{BD5A8F74-33B5-4E5F-8972-022EF9A887B2}"/>
          </ac:picMkLst>
        </pc:pic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4" creationId="{C158B39A-396C-4F0D-B6B1-93E68F77D0FA}"/>
          </ac:cxnSpMkLst>
        </pc:cxnChg>
        <pc:cxnChg chg="mod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32" creationId="{F8303697-3D4F-4EB2-A834-EEAFF626C852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3" creationId="{A4A27BD3-D3EA-46CB-BADA-C0F27E69AE60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6" creationId="{DAF9BBCF-1FE4-44AC-9429-50456081974C}"/>
          </ac:cxnSpMkLst>
        </pc:cxnChg>
        <pc:cxnChg chg="del">
          <ac:chgData name="Jens Krüger" userId="c5eb57da2141cca9" providerId="LiveId" clId="{B20E0EDB-884B-48B3-A4F0-4DA05D3A83B9}" dt="2020-09-19T12:17:18.257" v="474" actId="478"/>
          <ac:cxnSpMkLst>
            <pc:docMk/>
            <pc:sldMk cId="1425057585" sldId="500"/>
            <ac:cxnSpMk id="79" creationId="{DEB676A5-6C8E-4005-A7A6-52DBE844DC0B}"/>
          </ac:cxnSpMkLst>
        </pc:cxnChg>
      </pc:sldChg>
      <pc:sldChg chg="modCm">
        <pc:chgData name="Jens Krüger" userId="c5eb57da2141cca9" providerId="LiveId" clId="{B20E0EDB-884B-48B3-A4F0-4DA05D3A83B9}" dt="2020-09-19T15:46:29.705" v="724"/>
        <pc:sldMkLst>
          <pc:docMk/>
          <pc:sldMk cId="2829780714" sldId="503"/>
        </pc:sldMkLst>
      </pc:sldChg>
      <pc:sldChg chg="modSp mod">
        <pc:chgData name="Jens Krüger" userId="c5eb57da2141cca9" providerId="LiveId" clId="{B20E0EDB-884B-48B3-A4F0-4DA05D3A83B9}" dt="2020-09-19T15:16:16.314" v="695" actId="20577"/>
        <pc:sldMkLst>
          <pc:docMk/>
          <pc:sldMk cId="4134573613" sldId="509"/>
        </pc:sldMkLst>
        <pc:spChg chg="mod">
          <ac:chgData name="Jens Krüger" userId="c5eb57da2141cca9" providerId="LiveId" clId="{B20E0EDB-884B-48B3-A4F0-4DA05D3A83B9}" dt="2020-09-19T15:16:16.314" v="695" actId="20577"/>
          <ac:spMkLst>
            <pc:docMk/>
            <pc:sldMk cId="4134573613" sldId="509"/>
            <ac:spMk id="2" creationId="{D1D17830-EE44-478C-B576-E2A2762BAD9C}"/>
          </ac:spMkLst>
        </pc:spChg>
      </pc:sldChg>
      <pc:sldChg chg="modSp mod">
        <pc:chgData name="Jens Krüger" userId="c5eb57da2141cca9" providerId="LiveId" clId="{B20E0EDB-884B-48B3-A4F0-4DA05D3A83B9}" dt="2020-09-20T15:39:00.602" v="1615" actId="1035"/>
        <pc:sldMkLst>
          <pc:docMk/>
          <pc:sldMk cId="937581977" sldId="523"/>
        </pc:sldMkLst>
        <pc:spChg chg="mod">
          <ac:chgData name="Jens Krüger" userId="c5eb57da2141cca9" providerId="LiveId" clId="{B20E0EDB-884B-48B3-A4F0-4DA05D3A83B9}" dt="2020-09-20T15:38:52.059" v="1601" actId="1036"/>
          <ac:spMkLst>
            <pc:docMk/>
            <pc:sldMk cId="937581977" sldId="523"/>
            <ac:spMk id="233" creationId="{814C66DE-B870-48F7-92D7-C6AB19E3B733}"/>
          </ac:spMkLst>
        </pc:spChg>
        <pc:spChg chg="mod">
          <ac:chgData name="Jens Krüger" userId="c5eb57da2141cca9" providerId="LiveId" clId="{B20E0EDB-884B-48B3-A4F0-4DA05D3A83B9}" dt="2020-09-20T15:39:00.602" v="1615" actId="1035"/>
          <ac:spMkLst>
            <pc:docMk/>
            <pc:sldMk cId="937581977" sldId="523"/>
            <ac:spMk id="234" creationId="{D2E79594-755C-4975-9BE4-A9F21F9A9A58}"/>
          </ac:spMkLst>
        </pc:spChg>
        <pc:spChg chg="mod">
          <ac:chgData name="Jens Krüger" userId="c5eb57da2141cca9" providerId="LiveId" clId="{B20E0EDB-884B-48B3-A4F0-4DA05D3A83B9}" dt="2020-09-20T15:38:44.912" v="1569" actId="403"/>
          <ac:spMkLst>
            <pc:docMk/>
            <pc:sldMk cId="937581977" sldId="523"/>
            <ac:spMk id="235" creationId="{1BFC03E4-0B42-4163-BBE9-0A30B9AA3F6B}"/>
          </ac:spMkLst>
        </pc:spChg>
      </pc:sldChg>
      <pc:sldChg chg="modSp mod">
        <pc:chgData name="Jens Krüger" userId="c5eb57da2141cca9" providerId="LiveId" clId="{B20E0EDB-884B-48B3-A4F0-4DA05D3A83B9}" dt="2020-09-19T15:30:42.426" v="723" actId="20577"/>
        <pc:sldMkLst>
          <pc:docMk/>
          <pc:sldMk cId="2036752745" sldId="530"/>
        </pc:sldMkLst>
        <pc:spChg chg="mod">
          <ac:chgData name="Jens Krüger" userId="c5eb57da2141cca9" providerId="LiveId" clId="{B20E0EDB-884B-48B3-A4F0-4DA05D3A83B9}" dt="2020-09-19T15:30:42.426" v="723" actId="20577"/>
          <ac:spMkLst>
            <pc:docMk/>
            <pc:sldMk cId="2036752745" sldId="530"/>
            <ac:spMk id="150" creationId="{51CDA56C-F865-4730-978C-8CCB0BAF6A4A}"/>
          </ac:spMkLst>
        </pc:spChg>
      </pc:sldChg>
      <pc:sldChg chg="addSp delSp modSp mod">
        <pc:chgData name="Jens Krüger" userId="c5eb57da2141cca9" providerId="LiveId" clId="{B20E0EDB-884B-48B3-A4F0-4DA05D3A83B9}" dt="2020-09-20T15:42:21.616" v="1736" actId="1038"/>
        <pc:sldMkLst>
          <pc:docMk/>
          <pc:sldMk cId="3660118366" sldId="532"/>
        </pc:sldMkLst>
        <pc:spChg chg="mod">
          <ac:chgData name="Jens Krüger" userId="c5eb57da2141cca9" providerId="LiveId" clId="{B20E0EDB-884B-48B3-A4F0-4DA05D3A83B9}" dt="2020-09-20T15:42:21.616" v="1736" actId="1038"/>
          <ac:spMkLst>
            <pc:docMk/>
            <pc:sldMk cId="3660118366" sldId="532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41:50.461" v="1707" actId="1038"/>
          <ac:spMkLst>
            <pc:docMk/>
            <pc:sldMk cId="3660118366" sldId="532"/>
            <ac:spMk id="24" creationId="{972EFC3A-B907-45D3-A44E-65A3B86BC4C1}"/>
          </ac:spMkLst>
        </pc:s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42:21.616" v="1736" actId="1038"/>
          <ac:grpSpMkLst>
            <pc:docMk/>
            <pc:sldMk cId="3660118366" sldId="532"/>
            <ac:grpSpMk id="31" creationId="{B13B97F3-3DA3-47F3-ABB8-8567F8B1D497}"/>
          </ac:grpSpMkLst>
        </pc:grpChg>
        <pc:grpChg chg="mod">
          <ac:chgData name="Jens Krüger" userId="c5eb57da2141cca9" providerId="LiveId" clId="{B20E0EDB-884B-48B3-A4F0-4DA05D3A83B9}" dt="2020-09-20T15:42:04.136" v="1719" actId="1038"/>
          <ac:grpSpMkLst>
            <pc:docMk/>
            <pc:sldMk cId="3660118366" sldId="532"/>
            <ac:grpSpMk id="42" creationId="{446D6E43-6C26-4EA5-B86F-AE3DBBF47FBA}"/>
          </ac:grpSpMkLst>
        </pc:grpChg>
        <pc:cxnChg chg="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2" creationId="{313CB84E-C0FD-42A0-A1BE-86DB12295A70}"/>
          </ac:cxnSpMkLst>
        </pc:cxnChg>
        <pc:cxnChg chg="del">
          <ac:chgData name="Jens Krüger" userId="c5eb57da2141cca9" providerId="LiveId" clId="{B20E0EDB-884B-48B3-A4F0-4DA05D3A83B9}" dt="2020-09-20T15:41:01.091" v="1644" actId="478"/>
          <ac:cxnSpMkLst>
            <pc:docMk/>
            <pc:sldMk cId="3660118366" sldId="532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1:04.867" v="1672" actId="1038"/>
          <ac:cxnSpMkLst>
            <pc:docMk/>
            <pc:sldMk cId="3660118366" sldId="532"/>
            <ac:cxnSpMk id="163" creationId="{313CB84E-C0FD-42A0-A1BE-86DB12295A70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4" creationId="{DABB0B77-3D9A-407F-A0AF-A81EB59AC05F}"/>
          </ac:cxnSpMkLst>
        </pc:cxnChg>
        <pc:cxnChg chg="add mod">
          <ac:chgData name="Jens Krüger" userId="c5eb57da2141cca9" providerId="LiveId" clId="{B20E0EDB-884B-48B3-A4F0-4DA05D3A83B9}" dt="2020-09-20T15:42:21.616" v="1736" actId="1038"/>
          <ac:cxnSpMkLst>
            <pc:docMk/>
            <pc:sldMk cId="3660118366" sldId="532"/>
            <ac:cxnSpMk id="165" creationId="{D60A366F-D56F-462A-B409-2075F27585B2}"/>
          </ac:cxnSpMkLst>
        </pc:cxnChg>
      </pc:sldChg>
      <pc:sldChg chg="modSp mod">
        <pc:chgData name="Jens Krüger" userId="c5eb57da2141cca9" providerId="LiveId" clId="{B20E0EDB-884B-48B3-A4F0-4DA05D3A83B9}" dt="2020-09-19T15:18:25.934" v="707" actId="20577"/>
        <pc:sldMkLst>
          <pc:docMk/>
          <pc:sldMk cId="3322981495" sldId="544"/>
        </pc:sldMkLst>
        <pc:spChg chg="mod">
          <ac:chgData name="Jens Krüger" userId="c5eb57da2141cca9" providerId="LiveId" clId="{B20E0EDB-884B-48B3-A4F0-4DA05D3A83B9}" dt="2020-09-19T15:18:25.934" v="707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modCm">
        <pc:chgData name="Jens Krüger" userId="c5eb57da2141cca9" providerId="LiveId" clId="{B20E0EDB-884B-48B3-A4F0-4DA05D3A83B9}" dt="2020-09-20T15:51:07.859" v="1737"/>
        <pc:sldMkLst>
          <pc:docMk/>
          <pc:sldMk cId="1507891514" sldId="554"/>
        </pc:sldMkLst>
      </pc:sldChg>
      <pc:sldChg chg="modSp mod">
        <pc:chgData name="Jens Krüger" userId="c5eb57da2141cca9" providerId="LiveId" clId="{B20E0EDB-884B-48B3-A4F0-4DA05D3A83B9}" dt="2020-09-19T15:21:45.737" v="719" actId="20577"/>
        <pc:sldMkLst>
          <pc:docMk/>
          <pc:sldMk cId="594028128" sldId="569"/>
        </pc:sldMkLst>
        <pc:spChg chg="mod">
          <ac:chgData name="Jens Krüger" userId="c5eb57da2141cca9" providerId="LiveId" clId="{B20E0EDB-884B-48B3-A4F0-4DA05D3A83B9}" dt="2020-09-19T15:21:45.737" v="719" actId="20577"/>
          <ac:spMkLst>
            <pc:docMk/>
            <pc:sldMk cId="594028128" sldId="569"/>
            <ac:spMk id="2" creationId="{A2B3D6AF-F1FC-42C6-B998-A17B1147336D}"/>
          </ac:spMkLst>
        </pc:spChg>
      </pc:sldChg>
      <pc:sldChg chg="modSp mod">
        <pc:chgData name="Jens Krüger" userId="c5eb57da2141cca9" providerId="LiveId" clId="{B20E0EDB-884B-48B3-A4F0-4DA05D3A83B9}" dt="2020-09-19T16:13:14.699" v="1001" actId="20577"/>
        <pc:sldMkLst>
          <pc:docMk/>
          <pc:sldMk cId="2897223236" sldId="578"/>
        </pc:sldMkLst>
        <pc:spChg chg="mod">
          <ac:chgData name="Jens Krüger" userId="c5eb57da2141cca9" providerId="LiveId" clId="{B20E0EDB-884B-48B3-A4F0-4DA05D3A83B9}" dt="2020-09-19T16:13:14.699" v="1001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 mod modNotesTx">
        <pc:chgData name="Jens Krüger" userId="c5eb57da2141cca9" providerId="LiveId" clId="{B20E0EDB-884B-48B3-A4F0-4DA05D3A83B9}" dt="2020-09-19T16:00:53.874" v="771" actId="20577"/>
        <pc:sldMkLst>
          <pc:docMk/>
          <pc:sldMk cId="3647556296" sldId="587"/>
        </pc:sldMkLst>
        <pc:spChg chg="mod">
          <ac:chgData name="Jens Krüger" userId="c5eb57da2141cca9" providerId="LiveId" clId="{B20E0EDB-884B-48B3-A4F0-4DA05D3A83B9}" dt="2020-09-19T11:48:37.265" v="4" actId="1076"/>
          <ac:spMkLst>
            <pc:docMk/>
            <pc:sldMk cId="3647556296" sldId="587"/>
            <ac:spMk id="3" creationId="{DEDFBB31-A2E3-457A-AC5B-9A38E26C0A43}"/>
          </ac:spMkLst>
        </pc:sp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4" creationId="{25AEF5FD-B1ED-4647-8317-E2D4D20C67B2}"/>
          </ac:picMkLst>
        </pc:picChg>
        <pc:picChg chg="mod">
          <ac:chgData name="Jens Krüger" userId="c5eb57da2141cca9" providerId="LiveId" clId="{B20E0EDB-884B-48B3-A4F0-4DA05D3A83B9}" dt="2020-09-19T11:48:50.885" v="5" actId="12789"/>
          <ac:picMkLst>
            <pc:docMk/>
            <pc:sldMk cId="3647556296" sldId="587"/>
            <ac:picMk id="5" creationId="{6A7F83E8-8FA4-4E6F-9038-0E920F526E69}"/>
          </ac:picMkLst>
        </pc:picChg>
        <pc:picChg chg="mod">
          <ac:chgData name="Jens Krüger" userId="c5eb57da2141cca9" providerId="LiveId" clId="{B20E0EDB-884B-48B3-A4F0-4DA05D3A83B9}" dt="2020-09-19T11:48:55.222" v="6" actId="408"/>
          <ac:picMkLst>
            <pc:docMk/>
            <pc:sldMk cId="3647556296" sldId="587"/>
            <ac:picMk id="6" creationId="{CB9CE868-1C7D-429F-B267-A5FB0E80B087}"/>
          </ac:picMkLst>
        </pc:picChg>
      </pc:sldChg>
      <pc:sldChg chg="del">
        <pc:chgData name="Jens Krüger" userId="c5eb57da2141cca9" providerId="LiveId" clId="{B20E0EDB-884B-48B3-A4F0-4DA05D3A83B9}" dt="2020-09-19T11:58:38.718" v="199" actId="47"/>
        <pc:sldMkLst>
          <pc:docMk/>
          <pc:sldMk cId="2932533779" sldId="588"/>
        </pc:sldMkLst>
      </pc:sldChg>
      <pc:sldChg chg="del">
        <pc:chgData name="Jens Krüger" userId="c5eb57da2141cca9" providerId="LiveId" clId="{B20E0EDB-884B-48B3-A4F0-4DA05D3A83B9}" dt="2020-09-19T11:55:23.981" v="105" actId="47"/>
        <pc:sldMkLst>
          <pc:docMk/>
          <pc:sldMk cId="1232088072" sldId="589"/>
        </pc:sldMkLst>
      </pc:sldChg>
      <pc:sldChg chg="del">
        <pc:chgData name="Jens Krüger" userId="c5eb57da2141cca9" providerId="LiveId" clId="{B20E0EDB-884B-48B3-A4F0-4DA05D3A83B9}" dt="2020-09-19T12:01:10.680" v="273" actId="47"/>
        <pc:sldMkLst>
          <pc:docMk/>
          <pc:sldMk cId="2074235551" sldId="590"/>
        </pc:sldMkLst>
      </pc:sldChg>
      <pc:sldChg chg="addSp delSp modSp mod modNotesTx">
        <pc:chgData name="Jens Krüger" userId="c5eb57da2141cca9" providerId="LiveId" clId="{B20E0EDB-884B-48B3-A4F0-4DA05D3A83B9}" dt="2020-09-19T16:08:03.564" v="999" actId="1076"/>
        <pc:sldMkLst>
          <pc:docMk/>
          <pc:sldMk cId="3091210414" sldId="591"/>
        </pc:sldMkLst>
        <pc:spChg chg="del mod">
          <ac:chgData name="Jens Krüger" userId="c5eb57da2141cca9" providerId="LiveId" clId="{B20E0EDB-884B-48B3-A4F0-4DA05D3A83B9}" dt="2020-09-19T12:01:51.978" v="293"/>
          <ac:spMkLst>
            <pc:docMk/>
            <pc:sldMk cId="3091210414" sldId="591"/>
            <ac:spMk id="3" creationId="{12A77428-CCAD-4DD4-B4C2-0CDD11545929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9" creationId="{562F3195-F290-4510-8CF3-1FEFA7147A16}"/>
          </ac:spMkLst>
        </pc:spChg>
        <pc:spChg chg="add mod">
          <ac:chgData name="Jens Krüger" userId="c5eb57da2141cca9" providerId="LiveId" clId="{B20E0EDB-884B-48B3-A4F0-4DA05D3A83B9}" dt="2020-09-19T12:16:25.204" v="466" actId="6549"/>
          <ac:spMkLst>
            <pc:docMk/>
            <pc:sldMk cId="3091210414" sldId="591"/>
            <ac:spMk id="10" creationId="{6BA7ABCF-3580-4FC8-81D3-12523BC29685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2" creationId="{43F8FDBF-619D-49A3-9B93-837903CEE41E}"/>
          </ac:spMkLst>
        </pc:spChg>
        <pc:spChg chg="add del mod">
          <ac:chgData name="Jens Krüger" userId="c5eb57da2141cca9" providerId="LiveId" clId="{B20E0EDB-884B-48B3-A4F0-4DA05D3A83B9}" dt="2020-09-19T12:12:18.527" v="430" actId="478"/>
          <ac:spMkLst>
            <pc:docMk/>
            <pc:sldMk cId="3091210414" sldId="591"/>
            <ac:spMk id="14" creationId="{45DE9446-17BC-4CD1-8ADF-84062102563A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6" creationId="{9D16C1A3-400C-4767-B6D1-C99FE83C7EAB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18" creationId="{57A0DCCB-5B68-4A8D-BD99-15FDC46B94CD}"/>
          </ac:spMkLst>
        </pc:spChg>
        <pc:spChg chg="add mod">
          <ac:chgData name="Jens Krüger" userId="c5eb57da2141cca9" providerId="LiveId" clId="{B20E0EDB-884B-48B3-A4F0-4DA05D3A83B9}" dt="2020-09-19T12:16:10.920" v="463" actId="1076"/>
          <ac:spMkLst>
            <pc:docMk/>
            <pc:sldMk cId="3091210414" sldId="591"/>
            <ac:spMk id="20" creationId="{5B27778D-77DB-4BAC-A599-FE6F908AEBB5}"/>
          </ac:spMkLst>
        </pc:spChg>
        <pc:spChg chg="add mod">
          <ac:chgData name="Jens Krüger" userId="c5eb57da2141cca9" providerId="LiveId" clId="{B20E0EDB-884B-48B3-A4F0-4DA05D3A83B9}" dt="2020-09-19T16:08:03.564" v="999" actId="1076"/>
          <ac:spMkLst>
            <pc:docMk/>
            <pc:sldMk cId="3091210414" sldId="591"/>
            <ac:spMk id="21" creationId="{C216F6D7-0BA0-4FB1-9921-F676A1691975}"/>
          </ac:spMkLst>
        </pc:spChg>
        <pc:spChg chg="add del mod">
          <ac:chgData name="Jens Krüger" userId="c5eb57da2141cca9" providerId="LiveId" clId="{B20E0EDB-884B-48B3-A4F0-4DA05D3A83B9}" dt="2020-09-19T12:15:55.156" v="462" actId="478"/>
          <ac:spMkLst>
            <pc:docMk/>
            <pc:sldMk cId="3091210414" sldId="591"/>
            <ac:spMk id="2065" creationId="{0DA40736-0901-42C4-86B6-9C120B30B520}"/>
          </ac:spMkLst>
        </pc:spChg>
        <pc:picChg chg="add del mod">
          <ac:chgData name="Jens Krüger" userId="c5eb57da2141cca9" providerId="LiveId" clId="{B20E0EDB-884B-48B3-A4F0-4DA05D3A83B9}" dt="2020-09-19T12:15:53.159" v="461" actId="478"/>
          <ac:picMkLst>
            <pc:docMk/>
            <pc:sldMk cId="3091210414" sldId="591"/>
            <ac:picMk id="5" creationId="{7B98D572-C2B2-4338-BDAC-04706A8F53A3}"/>
          </ac:picMkLst>
        </pc:picChg>
        <pc:picChg chg="add mod">
          <ac:chgData name="Jens Krüger" userId="c5eb57da2141cca9" providerId="LiveId" clId="{B20E0EDB-884B-48B3-A4F0-4DA05D3A83B9}" dt="2020-09-19T12:16:10.920" v="463" actId="1076"/>
          <ac:picMkLst>
            <pc:docMk/>
            <pc:sldMk cId="3091210414" sldId="591"/>
            <ac:picMk id="6" creationId="{1653CDBA-B0F4-4586-AEF5-690F45E0F737}"/>
          </ac:picMkLst>
        </pc:picChg>
        <pc:picChg chg="add del mod">
          <ac:chgData name="Jens Krüger" userId="c5eb57da2141cca9" providerId="LiveId" clId="{B20E0EDB-884B-48B3-A4F0-4DA05D3A83B9}" dt="2020-09-19T12:15:18.534" v="458" actId="478"/>
          <ac:picMkLst>
            <pc:docMk/>
            <pc:sldMk cId="3091210414" sldId="591"/>
            <ac:picMk id="7" creationId="{DAA321AD-63AE-4B72-A3FE-62D6DCCCBC9D}"/>
          </ac:picMkLst>
        </pc:picChg>
        <pc:picChg chg="add del mod">
          <ac:chgData name="Jens Krüger" userId="c5eb57da2141cca9" providerId="LiveId" clId="{B20E0EDB-884B-48B3-A4F0-4DA05D3A83B9}" dt="2020-09-19T12:03:02.303" v="297" actId="478"/>
          <ac:picMkLst>
            <pc:docMk/>
            <pc:sldMk cId="3091210414" sldId="591"/>
            <ac:picMk id="2050" creationId="{4541E75A-9D0D-4168-9964-44FEBB1B4D30}"/>
          </ac:picMkLst>
        </pc:pic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3" creationId="{06F65783-EF33-40C8-A367-6703E2C2E1B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5" creationId="{CE30E5FD-C60F-47B9-B4A1-EC743253B6CB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7" creationId="{6F5FD89C-70E9-4FC5-B01C-9C12F018880C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29" creationId="{7C7CF897-9DDC-4509-9E54-19FD82273D5F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36" creationId="{6F152970-F6FB-487C-A767-CA9ED100BC99}"/>
          </ac:cxnSpMkLst>
        </pc:cxnChg>
        <pc:cxnChg chg="add del mod">
          <ac:chgData name="Jens Krüger" userId="c5eb57da2141cca9" providerId="LiveId" clId="{B20E0EDB-884B-48B3-A4F0-4DA05D3A83B9}" dt="2020-09-19T12:12:45.728" v="432" actId="478"/>
          <ac:cxnSpMkLst>
            <pc:docMk/>
            <pc:sldMk cId="3091210414" sldId="591"/>
            <ac:cxnSpMk id="38" creationId="{16001B71-9296-481F-A17D-47BEC0D8E2C3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1" creationId="{30800D5D-0B6B-4935-953A-D5CC62674AC8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3" creationId="{35391D02-EE2F-4E51-8E6F-084D02CDF112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5" creationId="{6919694B-986B-4793-9325-2EA3A38CFEAA}"/>
          </ac:cxnSpMkLst>
        </pc:cxnChg>
        <pc:cxnChg chg="add mod">
          <ac:chgData name="Jens Krüger" userId="c5eb57da2141cca9" providerId="LiveId" clId="{B20E0EDB-884B-48B3-A4F0-4DA05D3A83B9}" dt="2020-09-19T12:16:10.920" v="463" actId="1076"/>
          <ac:cxnSpMkLst>
            <pc:docMk/>
            <pc:sldMk cId="3091210414" sldId="591"/>
            <ac:cxnSpMk id="47" creationId="{0A11C10A-084C-436F-A08E-F6AECFBD8312}"/>
          </ac:cxnSpMkLst>
        </pc:cxnChg>
        <pc:cxnChg chg="add del mod">
          <ac:chgData name="Jens Krüger" userId="c5eb57da2141cca9" providerId="LiveId" clId="{B20E0EDB-884B-48B3-A4F0-4DA05D3A83B9}" dt="2020-09-19T12:11:24.011" v="425" actId="478"/>
          <ac:cxnSpMkLst>
            <pc:docMk/>
            <pc:sldMk cId="3091210414" sldId="591"/>
            <ac:cxnSpMk id="49" creationId="{89804099-D0EA-4BDA-8368-DFED8CA95368}"/>
          </ac:cxnSpMkLst>
        </pc:cxnChg>
        <pc:cxnChg chg="add del mod">
          <ac:chgData name="Jens Krüger" userId="c5eb57da2141cca9" providerId="LiveId" clId="{B20E0EDB-884B-48B3-A4F0-4DA05D3A83B9}" dt="2020-09-19T12:11:22.304" v="424" actId="478"/>
          <ac:cxnSpMkLst>
            <pc:docMk/>
            <pc:sldMk cId="3091210414" sldId="591"/>
            <ac:cxnSpMk id="51" creationId="{39206929-587D-4160-B12B-85B358B48EA9}"/>
          </ac:cxnSpMkLst>
        </pc:cxnChg>
      </pc:sldChg>
      <pc:sldChg chg="del">
        <pc:chgData name="Jens Krüger" userId="c5eb57da2141cca9" providerId="LiveId" clId="{B20E0EDB-884B-48B3-A4F0-4DA05D3A83B9}" dt="2020-09-19T12:16:33.515" v="467" actId="47"/>
        <pc:sldMkLst>
          <pc:docMk/>
          <pc:sldMk cId="3545550475" sldId="592"/>
        </pc:sldMkLst>
      </pc:sldChg>
      <pc:sldChg chg="del">
        <pc:chgData name="Jens Krüger" userId="c5eb57da2141cca9" providerId="LiveId" clId="{B20E0EDB-884B-48B3-A4F0-4DA05D3A83B9}" dt="2020-09-19T12:16:34.619" v="468" actId="47"/>
        <pc:sldMkLst>
          <pc:docMk/>
          <pc:sldMk cId="577472622" sldId="593"/>
        </pc:sldMkLst>
      </pc:sldChg>
      <pc:sldChg chg="del">
        <pc:chgData name="Jens Krüger" userId="c5eb57da2141cca9" providerId="LiveId" clId="{B20E0EDB-884B-48B3-A4F0-4DA05D3A83B9}" dt="2020-09-19T12:01:07.735" v="272" actId="47"/>
        <pc:sldMkLst>
          <pc:docMk/>
          <pc:sldMk cId="3117431485" sldId="594"/>
        </pc:sldMkLst>
      </pc:sldChg>
      <pc:sldChg chg="del">
        <pc:chgData name="Jens Krüger" userId="c5eb57da2141cca9" providerId="LiveId" clId="{B20E0EDB-884B-48B3-A4F0-4DA05D3A83B9}" dt="2020-09-19T12:16:35.756" v="469" actId="47"/>
        <pc:sldMkLst>
          <pc:docMk/>
          <pc:sldMk cId="3961594235" sldId="595"/>
        </pc:sldMkLst>
      </pc:sldChg>
      <pc:sldChg chg="del">
        <pc:chgData name="Jens Krüger" userId="c5eb57da2141cca9" providerId="LiveId" clId="{B20E0EDB-884B-48B3-A4F0-4DA05D3A83B9}" dt="2020-09-19T12:16:36.891" v="470" actId="47"/>
        <pc:sldMkLst>
          <pc:docMk/>
          <pc:sldMk cId="33275172" sldId="596"/>
        </pc:sldMkLst>
      </pc:sldChg>
      <pc:sldChg chg="del">
        <pc:chgData name="Jens Krüger" userId="c5eb57da2141cca9" providerId="LiveId" clId="{B20E0EDB-884B-48B3-A4F0-4DA05D3A83B9}" dt="2020-09-19T12:16:37.971" v="471" actId="47"/>
        <pc:sldMkLst>
          <pc:docMk/>
          <pc:sldMk cId="1997490239" sldId="597"/>
        </pc:sldMkLst>
      </pc:sldChg>
      <pc:sldChg chg="addSp delSp modSp mod ord modNotesTx">
        <pc:chgData name="Jens Krüger" userId="c5eb57da2141cca9" providerId="LiveId" clId="{B20E0EDB-884B-48B3-A4F0-4DA05D3A83B9}" dt="2020-09-19T16:04:30.672" v="873" actId="20577"/>
        <pc:sldMkLst>
          <pc:docMk/>
          <pc:sldMk cId="2422977162" sldId="598"/>
        </pc:sldMkLst>
        <pc:spChg chg="mod">
          <ac:chgData name="Jens Krüger" userId="c5eb57da2141cca9" providerId="LiveId" clId="{B20E0EDB-884B-48B3-A4F0-4DA05D3A83B9}" dt="2020-09-19T11:54:14.379" v="102" actId="1076"/>
          <ac:spMkLst>
            <pc:docMk/>
            <pc:sldMk cId="2422977162" sldId="598"/>
            <ac:spMk id="2" creationId="{2FF589DD-AB1A-4739-B3F0-F075860CD030}"/>
          </ac:spMkLst>
        </pc:spChg>
        <pc:spChg chg="add del mod">
          <ac:chgData name="Jens Krüger" userId="c5eb57da2141cca9" providerId="LiveId" clId="{B20E0EDB-884B-48B3-A4F0-4DA05D3A83B9}" dt="2020-09-19T11:53:26.879" v="99" actId="20577"/>
          <ac:spMkLst>
            <pc:docMk/>
            <pc:sldMk cId="2422977162" sldId="598"/>
            <ac:spMk id="3" creationId="{87BC9DC9-51FA-416D-B6B3-D780869904A0}"/>
          </ac:spMkLst>
        </pc:spChg>
        <pc:picChg chg="add del mod">
          <ac:chgData name="Jens Krüger" userId="c5eb57da2141cca9" providerId="LiveId" clId="{B20E0EDB-884B-48B3-A4F0-4DA05D3A83B9}" dt="2020-09-19T11:51:45.928" v="10"/>
          <ac:picMkLst>
            <pc:docMk/>
            <pc:sldMk cId="2422977162" sldId="598"/>
            <ac:picMk id="1026" creationId="{87E13CD3-B9B2-4555-B7A8-441ABFE77336}"/>
          </ac:picMkLst>
        </pc:picChg>
        <pc:picChg chg="add mod">
          <ac:chgData name="Jens Krüger" userId="c5eb57da2141cca9" providerId="LiveId" clId="{B20E0EDB-884B-48B3-A4F0-4DA05D3A83B9}" dt="2020-09-19T11:53:39.968" v="101" actId="1076"/>
          <ac:picMkLst>
            <pc:docMk/>
            <pc:sldMk cId="2422977162" sldId="598"/>
            <ac:picMk id="1028" creationId="{E54D09F0-9DA7-4B6D-BC3A-30ACE3DE4DA1}"/>
          </ac:picMkLst>
        </pc:picChg>
      </pc:sldChg>
      <pc:sldChg chg="del">
        <pc:chgData name="Jens Krüger" userId="c5eb57da2141cca9" providerId="LiveId" clId="{B20E0EDB-884B-48B3-A4F0-4DA05D3A83B9}" dt="2020-09-19T11:54:39.639" v="103" actId="47"/>
        <pc:sldMkLst>
          <pc:docMk/>
          <pc:sldMk cId="2016857745" sldId="599"/>
        </pc:sldMkLst>
      </pc:sldChg>
      <pc:sldChg chg="del">
        <pc:chgData name="Jens Krüger" userId="c5eb57da2141cca9" providerId="LiveId" clId="{B20E0EDB-884B-48B3-A4F0-4DA05D3A83B9}" dt="2020-09-19T11:54:41.066" v="104" actId="47"/>
        <pc:sldMkLst>
          <pc:docMk/>
          <pc:sldMk cId="825208153" sldId="602"/>
        </pc:sldMkLst>
      </pc:sldChg>
      <pc:sldChg chg="addSp delSp modSp mod">
        <pc:chgData name="Jens Krüger" userId="c5eb57da2141cca9" providerId="LiveId" clId="{B20E0EDB-884B-48B3-A4F0-4DA05D3A83B9}" dt="2020-09-20T15:55:48.319" v="1767" actId="21"/>
        <pc:sldMkLst>
          <pc:docMk/>
          <pc:sldMk cId="2108246234" sldId="606"/>
        </pc:sldMkLst>
        <pc:spChg chg="mod">
          <ac:chgData name="Jens Krüger" userId="c5eb57da2141cca9" providerId="LiveId" clId="{B20E0EDB-884B-48B3-A4F0-4DA05D3A83B9}" dt="2020-09-20T15:52:44.769" v="1750" actId="20577"/>
          <ac:spMkLst>
            <pc:docMk/>
            <pc:sldMk cId="2108246234" sldId="606"/>
            <ac:spMk id="3" creationId="{49AFC3AC-6444-4DE0-985C-9DD7F370806C}"/>
          </ac:spMkLst>
        </pc:spChg>
        <pc:spChg chg="mod">
          <ac:chgData name="Jens Krüger" userId="c5eb57da2141cca9" providerId="LiveId" clId="{B20E0EDB-884B-48B3-A4F0-4DA05D3A83B9}" dt="2020-09-20T15:53:39.889" v="1761" actId="20577"/>
          <ac:spMkLst>
            <pc:docMk/>
            <pc:sldMk cId="2108246234" sldId="606"/>
            <ac:spMk id="4" creationId="{01FA68AA-A040-4745-846B-BB25AAA363D9}"/>
          </ac:spMkLst>
        </pc:spChg>
        <pc:spChg chg="mod">
          <ac:chgData name="Jens Krüger" userId="c5eb57da2141cca9" providerId="LiveId" clId="{B20E0EDB-884B-48B3-A4F0-4DA05D3A83B9}" dt="2020-09-20T15:55:48.319" v="1767" actId="21"/>
          <ac:spMkLst>
            <pc:docMk/>
            <pc:sldMk cId="2108246234" sldId="606"/>
            <ac:spMk id="5" creationId="{10FBB16F-E2F9-4950-8ECB-E8232E7AA2A1}"/>
          </ac:spMkLst>
        </pc:spChg>
        <pc:spChg chg="add del">
          <ac:chgData name="Jens Krüger" userId="c5eb57da2141cca9" providerId="LiveId" clId="{B20E0EDB-884B-48B3-A4F0-4DA05D3A83B9}" dt="2020-09-20T15:54:31.739" v="1764"/>
          <ac:spMkLst>
            <pc:docMk/>
            <pc:sldMk cId="2108246234" sldId="606"/>
            <ac:spMk id="6" creationId="{E3EEB095-3703-45BB-A684-0FEC63B3F769}"/>
          </ac:spMkLst>
        </pc:spChg>
      </pc:sldChg>
      <pc:sldChg chg="addSp delSp modSp add mod modNotesTx">
        <pc:chgData name="Jens Krüger" userId="c5eb57da2141cca9" providerId="LiveId" clId="{B20E0EDB-884B-48B3-A4F0-4DA05D3A83B9}" dt="2020-09-19T16:53:49.243" v="1517" actId="20577"/>
        <pc:sldMkLst>
          <pc:docMk/>
          <pc:sldMk cId="779010161" sldId="609"/>
        </pc:sldMkLst>
        <pc:spChg chg="add mod">
          <ac:chgData name="Jens Krüger" userId="c5eb57da2141cca9" providerId="LiveId" clId="{B20E0EDB-884B-48B3-A4F0-4DA05D3A83B9}" dt="2020-09-19T16:45:26.240" v="1423" actId="1076"/>
          <ac:spMkLst>
            <pc:docMk/>
            <pc:sldMk cId="779010161" sldId="609"/>
            <ac:spMk id="2" creationId="{6DCA67B7-9559-4802-90B5-A5855A8EBDF9}"/>
          </ac:spMkLst>
        </pc:spChg>
        <pc:spChg chg="mod">
          <ac:chgData name="Jens Krüger" userId="c5eb57da2141cca9" providerId="LiveId" clId="{B20E0EDB-884B-48B3-A4F0-4DA05D3A83B9}" dt="2020-09-19T16:49:43.833" v="1458" actId="692"/>
          <ac:spMkLst>
            <pc:docMk/>
            <pc:sldMk cId="779010161" sldId="609"/>
            <ac:spMk id="4" creationId="{F7D094D0-8A21-4622-97BE-3391E3C0EC30}"/>
          </ac:spMkLst>
        </pc:spChg>
        <pc:spChg chg="mod">
          <ac:chgData name="Jens Krüger" userId="c5eb57da2141cca9" providerId="LiveId" clId="{B20E0EDB-884B-48B3-A4F0-4DA05D3A83B9}" dt="2020-09-19T16:49:31.907" v="1455" actId="207"/>
          <ac:spMkLst>
            <pc:docMk/>
            <pc:sldMk cId="779010161" sldId="609"/>
            <ac:spMk id="5" creationId="{6497A850-76F4-4E64-986A-A1533C6CCB08}"/>
          </ac:spMkLst>
        </pc:spChg>
        <pc:spChg chg="del mod">
          <ac:chgData name="Jens Krüger" userId="c5eb57da2141cca9" providerId="LiveId" clId="{B20E0EDB-884B-48B3-A4F0-4DA05D3A83B9}" dt="2020-09-19T16:43:06.785" v="1346" actId="478"/>
          <ac:spMkLst>
            <pc:docMk/>
            <pc:sldMk cId="779010161" sldId="609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19T16:49:50.652" v="1460" actId="207"/>
          <ac:spMkLst>
            <pc:docMk/>
            <pc:sldMk cId="779010161" sldId="609"/>
            <ac:spMk id="11" creationId="{D9D90BF2-A2C1-4937-AEEF-F5C25C260224}"/>
          </ac:spMkLst>
        </pc:spChg>
        <pc:spChg chg="mod">
          <ac:chgData name="Jens Krüger" userId="c5eb57da2141cca9" providerId="LiveId" clId="{B20E0EDB-884B-48B3-A4F0-4DA05D3A83B9}" dt="2020-09-19T16:42:09.547" v="1247" actId="164"/>
          <ac:spMkLst>
            <pc:docMk/>
            <pc:sldMk cId="779010161" sldId="609"/>
            <ac:spMk id="20" creationId="{5840D4AE-2FCF-45C3-B44B-99AB31D85F6C}"/>
          </ac:spMkLst>
        </pc:spChg>
        <pc:spChg chg="mod">
          <ac:chgData name="Jens Krüger" userId="c5eb57da2141cca9" providerId="LiveId" clId="{B20E0EDB-884B-48B3-A4F0-4DA05D3A83B9}" dt="2020-09-19T16:38:42.640" v="1136" actId="20577"/>
          <ac:spMkLst>
            <pc:docMk/>
            <pc:sldMk cId="779010161" sldId="609"/>
            <ac:spMk id="22" creationId="{BC7D6AA2-028D-4C4A-BD72-1C409851D70B}"/>
          </ac:spMkLst>
        </pc:spChg>
        <pc:spChg chg="mod">
          <ac:chgData name="Jens Krüger" userId="c5eb57da2141cca9" providerId="LiveId" clId="{B20E0EDB-884B-48B3-A4F0-4DA05D3A83B9}" dt="2020-09-19T16:51:00.696" v="1469" actId="692"/>
          <ac:spMkLst>
            <pc:docMk/>
            <pc:sldMk cId="779010161" sldId="609"/>
            <ac:spMk id="33" creationId="{844D275A-48F0-41D5-920A-F706FAA6D3F9}"/>
          </ac:spMkLst>
        </pc:spChg>
        <pc:spChg chg="mod">
          <ac:chgData name="Jens Krüger" userId="c5eb57da2141cca9" providerId="LiveId" clId="{B20E0EDB-884B-48B3-A4F0-4DA05D3A83B9}" dt="2020-09-19T16:50:28.025" v="1466" actId="207"/>
          <ac:spMkLst>
            <pc:docMk/>
            <pc:sldMk cId="779010161" sldId="609"/>
            <ac:spMk id="35" creationId="{9E2FB7E8-98C3-4B2B-AFEC-B55973597E02}"/>
          </ac:spMkLst>
        </pc:spChg>
        <pc:spChg chg="mod">
          <ac:chgData name="Jens Krüger" userId="c5eb57da2141cca9" providerId="LiveId" clId="{B20E0EDB-884B-48B3-A4F0-4DA05D3A83B9}" dt="2020-09-19T16:50:14.669" v="1463" actId="692"/>
          <ac:spMkLst>
            <pc:docMk/>
            <pc:sldMk cId="779010161" sldId="609"/>
            <ac:spMk id="37" creationId="{50D2AF74-71D0-405E-8B67-B5CC375C10A9}"/>
          </ac:spMkLst>
        </pc:spChg>
        <pc:spChg chg="mod">
          <ac:chgData name="Jens Krüger" userId="c5eb57da2141cca9" providerId="LiveId" clId="{B20E0EDB-884B-48B3-A4F0-4DA05D3A83B9}" dt="2020-09-19T16:42:40.194" v="1290" actId="404"/>
          <ac:spMkLst>
            <pc:docMk/>
            <pc:sldMk cId="779010161" sldId="609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19T16:42:46.198" v="1291" actId="1076"/>
          <ac:spMkLst>
            <pc:docMk/>
            <pc:sldMk cId="779010161" sldId="609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19T16:43:49.670" v="1390" actId="1076"/>
          <ac:spMkLst>
            <pc:docMk/>
            <pc:sldMk cId="779010161" sldId="609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19T16:44:12.237" v="1404" actId="1076"/>
          <ac:spMkLst>
            <pc:docMk/>
            <pc:sldMk cId="779010161" sldId="609"/>
            <ac:spMk id="158" creationId="{0495AE25-BAE2-4BCD-A0BD-88E73DE6CDC0}"/>
          </ac:spMkLst>
        </pc:spChg>
        <pc:spChg chg="mod">
          <ac:chgData name="Jens Krüger" userId="c5eb57da2141cca9" providerId="LiveId" clId="{B20E0EDB-884B-48B3-A4F0-4DA05D3A83B9}" dt="2020-09-19T16:51:08.618" v="1470" actId="692"/>
          <ac:spMkLst>
            <pc:docMk/>
            <pc:sldMk cId="779010161" sldId="609"/>
            <ac:spMk id="162" creationId="{0E4D0419-5FE0-4BE5-A575-08BB96F57F2E}"/>
          </ac:spMkLst>
        </pc:spChg>
        <pc:spChg chg="mod">
          <ac:chgData name="Jens Krüger" userId="c5eb57da2141cca9" providerId="LiveId" clId="{B20E0EDB-884B-48B3-A4F0-4DA05D3A83B9}" dt="2020-09-19T16:46:22.920" v="1429" actId="207"/>
          <ac:spMkLst>
            <pc:docMk/>
            <pc:sldMk cId="779010161" sldId="609"/>
            <ac:spMk id="165" creationId="{E30D5751-7705-41B6-B607-27F6F94EF620}"/>
          </ac:spMkLst>
        </pc:spChg>
        <pc:spChg chg="mod">
          <ac:chgData name="Jens Krüger" userId="c5eb57da2141cca9" providerId="LiveId" clId="{B20E0EDB-884B-48B3-A4F0-4DA05D3A83B9}" dt="2020-09-19T16:46:14.860" v="1427" actId="692"/>
          <ac:spMkLst>
            <pc:docMk/>
            <pc:sldMk cId="779010161" sldId="609"/>
            <ac:spMk id="167" creationId="{5F37F591-82AC-40D0-820E-B2875853E3AE}"/>
          </ac:spMkLst>
        </pc:spChg>
        <pc:grpChg chg="add mod">
          <ac:chgData name="Jens Krüger" userId="c5eb57da2141cca9" providerId="LiveId" clId="{B20E0EDB-884B-48B3-A4F0-4DA05D3A83B9}" dt="2020-09-19T16:42:21.478" v="1287" actId="1037"/>
          <ac:grpSpMkLst>
            <pc:docMk/>
            <pc:sldMk cId="779010161" sldId="609"/>
            <ac:grpSpMk id="6" creationId="{9ED1AD58-44F4-4B4B-B494-DFF21EFE9D78}"/>
          </ac:grpSpMkLst>
        </pc:grpChg>
        <pc:grpChg chg="mod">
          <ac:chgData name="Jens Krüger" userId="c5eb57da2141cca9" providerId="LiveId" clId="{B20E0EDB-884B-48B3-A4F0-4DA05D3A83B9}" dt="2020-09-19T16:41:57.486" v="1245" actId="1076"/>
          <ac:grpSpMkLst>
            <pc:docMk/>
            <pc:sldMk cId="779010161" sldId="609"/>
            <ac:grpSpMk id="13" creationId="{211CF902-E500-4E0C-97E4-E6CC4AF42F03}"/>
          </ac:grpSpMkLst>
        </pc:grpChg>
        <pc:grpChg chg="mod">
          <ac:chgData name="Jens Krüger" userId="c5eb57da2141cca9" providerId="LiveId" clId="{B20E0EDB-884B-48B3-A4F0-4DA05D3A83B9}" dt="2020-09-19T16:42:09.547" v="1247" actId="164"/>
          <ac:grpSpMkLst>
            <pc:docMk/>
            <pc:sldMk cId="779010161" sldId="609"/>
            <ac:grpSpMk id="14" creationId="{C25B52BC-B28F-4E06-9131-1754EACF8E33}"/>
          </ac:grpSpMkLst>
        </pc:grpChg>
        <pc:grpChg chg="mod">
          <ac:chgData name="Jens Krüger" userId="c5eb57da2141cca9" providerId="LiveId" clId="{B20E0EDB-884B-48B3-A4F0-4DA05D3A83B9}" dt="2020-09-19T16:42:58.344" v="1343" actId="1038"/>
          <ac:grpSpMkLst>
            <pc:docMk/>
            <pc:sldMk cId="779010161" sldId="609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19T16:43:25.263" v="1387" actId="1038"/>
          <ac:grpSpMkLst>
            <pc:docMk/>
            <pc:sldMk cId="779010161" sldId="609"/>
            <ac:grpSpMk id="31" creationId="{B13B97F3-3DA3-47F3-ABB8-8567F8B1D497}"/>
          </ac:grpSpMkLst>
        </pc:grpChg>
        <pc:grpChg chg="del">
          <ac:chgData name="Jens Krüger" userId="c5eb57da2141cca9" providerId="LiveId" clId="{B20E0EDB-884B-48B3-A4F0-4DA05D3A83B9}" dt="2020-09-19T16:40:32.132" v="1237" actId="478"/>
          <ac:grpSpMkLst>
            <pc:docMk/>
            <pc:sldMk cId="779010161" sldId="609"/>
            <ac:grpSpMk id="42" creationId="{446D6E43-6C26-4EA5-B86F-AE3DBBF47FBA}"/>
          </ac:grpSpMkLst>
        </pc:grpChg>
        <pc:grpChg chg="del">
          <ac:chgData name="Jens Krüger" userId="c5eb57da2141cca9" providerId="LiveId" clId="{B20E0EDB-884B-48B3-A4F0-4DA05D3A83B9}" dt="2020-09-19T16:40:33.479" v="1238" actId="478"/>
          <ac:grpSpMkLst>
            <pc:docMk/>
            <pc:sldMk cId="779010161" sldId="609"/>
            <ac:grpSpMk id="68" creationId="{AAE7C162-987E-4379-9111-F7E599F300A0}"/>
          </ac:grpSpMkLst>
        </pc:grpChg>
        <pc:grpChg chg="del">
          <ac:chgData name="Jens Krüger" userId="c5eb57da2141cca9" providerId="LiveId" clId="{B20E0EDB-884B-48B3-A4F0-4DA05D3A83B9}" dt="2020-09-19T16:40:34.684" v="1239" actId="478"/>
          <ac:grpSpMkLst>
            <pc:docMk/>
            <pc:sldMk cId="779010161" sldId="609"/>
            <ac:grpSpMk id="133" creationId="{7F1751FD-B4E0-4772-89D5-1B419AFD9B6A}"/>
          </ac:grpSpMkLst>
        </pc:grpChg>
        <pc:grpChg chg="add mod">
          <ac:chgData name="Jens Krüger" userId="c5eb57da2141cca9" providerId="LiveId" clId="{B20E0EDB-884B-48B3-A4F0-4DA05D3A83B9}" dt="2020-09-19T16:44:20.837" v="1405" actId="1076"/>
          <ac:grpSpMkLst>
            <pc:docMk/>
            <pc:sldMk cId="779010161" sldId="609"/>
            <ac:grpSpMk id="161" creationId="{E998EF7C-ACAE-408C-B28A-EB295861A675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3" creationId="{DD4EBC79-4B3A-4B1B-A4AC-4C19BBD41EF7}"/>
          </ac:grpSpMkLst>
        </pc:grpChg>
        <pc:grpChg chg="mod">
          <ac:chgData name="Jens Krüger" userId="c5eb57da2141cca9" providerId="LiveId" clId="{B20E0EDB-884B-48B3-A4F0-4DA05D3A83B9}" dt="2020-09-19T16:43:01.097" v="1344"/>
          <ac:grpSpMkLst>
            <pc:docMk/>
            <pc:sldMk cId="779010161" sldId="609"/>
            <ac:grpSpMk id="164" creationId="{AFF17159-1309-49E9-B2DA-90B4B644E2A4}"/>
          </ac:grpSpMkLst>
        </pc:grpChg>
        <pc:picChg chg="add mod">
          <ac:chgData name="Jens Krüger" userId="c5eb57da2141cca9" providerId="LiveId" clId="{B20E0EDB-884B-48B3-A4F0-4DA05D3A83B9}" dt="2020-09-19T16:49:09.519" v="1454" actId="1076"/>
          <ac:picMkLst>
            <pc:docMk/>
            <pc:sldMk cId="779010161" sldId="609"/>
            <ac:picMk id="21" creationId="{EA986332-FCAB-4772-9E36-91A10862D206}"/>
          </ac:picMkLst>
        </pc:picChg>
        <pc:picChg chg="add mod">
          <ac:chgData name="Jens Krüger" userId="c5eb57da2141cca9" providerId="LiveId" clId="{B20E0EDB-884B-48B3-A4F0-4DA05D3A83B9}" dt="2020-09-19T16:51:42.443" v="1475" actId="1076"/>
          <ac:picMkLst>
            <pc:docMk/>
            <pc:sldMk cId="779010161" sldId="609"/>
            <ac:picMk id="43" creationId="{B84C282B-477A-4C0B-B7CA-DB9A580B2491}"/>
          </ac:picMkLst>
        </pc:picChg>
        <pc:picChg chg="add mod">
          <ac:chgData name="Jens Krüger" userId="c5eb57da2141cca9" providerId="LiveId" clId="{B20E0EDB-884B-48B3-A4F0-4DA05D3A83B9}" dt="2020-09-19T16:52:07.205" v="1480" actId="1076"/>
          <ac:picMkLst>
            <pc:docMk/>
            <pc:sldMk cId="779010161" sldId="609"/>
            <ac:picMk id="174" creationId="{13B61C26-FF61-43D4-BAD4-79E1EC076E86}"/>
          </ac:picMkLst>
        </pc:picChg>
        <pc:picChg chg="add mod">
          <ac:chgData name="Jens Krüger" userId="c5eb57da2141cca9" providerId="LiveId" clId="{B20E0EDB-884B-48B3-A4F0-4DA05D3A83B9}" dt="2020-09-19T16:52:39.685" v="1486" actId="14100"/>
          <ac:picMkLst>
            <pc:docMk/>
            <pc:sldMk cId="779010161" sldId="609"/>
            <ac:picMk id="176" creationId="{B80C961C-B46E-4CE2-A669-A3BEA4E1BC00}"/>
          </ac:picMkLst>
        </pc:picChg>
        <pc:picChg chg="add mod">
          <ac:chgData name="Jens Krüger" userId="c5eb57da2141cca9" providerId="LiveId" clId="{B20E0EDB-884B-48B3-A4F0-4DA05D3A83B9}" dt="2020-09-19T16:53:20.333" v="1493" actId="1076"/>
          <ac:picMkLst>
            <pc:docMk/>
            <pc:sldMk cId="779010161" sldId="609"/>
            <ac:picMk id="1026" creationId="{BFB16F8B-CB2C-4C69-9C86-72A70CB09D9F}"/>
          </ac:picMkLst>
        </pc:picChg>
        <pc:cxnChg chg="mod">
          <ac:chgData name="Jens Krüger" userId="c5eb57da2141cca9" providerId="LiveId" clId="{B20E0EDB-884B-48B3-A4F0-4DA05D3A83B9}" dt="2020-09-19T16:49:37.971" v="1456" actId="692"/>
          <ac:cxnSpMkLst>
            <pc:docMk/>
            <pc:sldMk cId="779010161" sldId="609"/>
            <ac:cxnSpMk id="3" creationId="{941EC916-4C92-4270-B1B7-A9131B077F86}"/>
          </ac:cxnSpMkLst>
        </pc:cxnChg>
        <pc:cxnChg chg="mod">
          <ac:chgData name="Jens Krüger" userId="c5eb57da2141cca9" providerId="LiveId" clId="{B20E0EDB-884B-48B3-A4F0-4DA05D3A83B9}" dt="2020-09-19T16:49:41.389" v="1457" actId="692"/>
          <ac:cxnSpMkLst>
            <pc:docMk/>
            <pc:sldMk cId="779010161" sldId="609"/>
            <ac:cxnSpMk id="7" creationId="{66AEC1E4-2581-4528-BF22-2F38C33C7DAB}"/>
          </ac:cxnSpMkLst>
        </pc:cxnChg>
        <pc:cxnChg chg="mod">
          <ac:chgData name="Jens Krüger" userId="c5eb57da2141cca9" providerId="LiveId" clId="{B20E0EDB-884B-48B3-A4F0-4DA05D3A83B9}" dt="2020-09-19T16:50:12.651" v="1462" actId="692"/>
          <ac:cxnSpMkLst>
            <pc:docMk/>
            <pc:sldMk cId="779010161" sldId="609"/>
            <ac:cxnSpMk id="36" creationId="{B67EE8CD-6708-4F25-BF5A-8E8B9AFE42B9}"/>
          </ac:cxnSpMkLst>
        </pc:cxnChg>
        <pc:cxnChg chg="mod">
          <ac:chgData name="Jens Krüger" userId="c5eb57da2141cca9" providerId="LiveId" clId="{B20E0EDB-884B-48B3-A4F0-4DA05D3A83B9}" dt="2020-09-19T16:50:15.612" v="1464" actId="692"/>
          <ac:cxnSpMkLst>
            <pc:docMk/>
            <pc:sldMk cId="779010161" sldId="609"/>
            <ac:cxnSpMk id="38" creationId="{6FB6FC79-9E62-4B61-9160-6AE0077AA14C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3" creationId="{085515E1-10DF-4DBE-A0C8-EEB88A0C1BB9}"/>
          </ac:cxnSpMkLst>
        </pc:cxnChg>
        <pc:cxnChg chg="mod">
          <ac:chgData name="Jens Krüger" userId="c5eb57da2141cca9" providerId="LiveId" clId="{B20E0EDB-884B-48B3-A4F0-4DA05D3A83B9}" dt="2020-09-19T16:40:32.132" v="1237" actId="478"/>
          <ac:cxnSpMkLst>
            <pc:docMk/>
            <pc:sldMk cId="779010161" sldId="609"/>
            <ac:cxnSpMk id="66" creationId="{783C0759-BEE1-4C52-A805-C1E1A4533696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81" creationId="{E3A52510-E293-4757-A95D-EC815D0A66B9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1" creationId="{118087F8-871A-421A-866D-919AFB787E24}"/>
          </ac:cxnSpMkLst>
        </pc:cxnChg>
        <pc:cxnChg chg="mod">
          <ac:chgData name="Jens Krüger" userId="c5eb57da2141cca9" providerId="LiveId" clId="{B20E0EDB-884B-48B3-A4F0-4DA05D3A83B9}" dt="2020-09-19T16:40:33.479" v="1238" actId="478"/>
          <ac:cxnSpMkLst>
            <pc:docMk/>
            <pc:sldMk cId="779010161" sldId="609"/>
            <ac:cxnSpMk id="104" creationId="{A04FA9A0-0A68-4767-A3C5-FA98FB0DD04E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3" creationId="{3186BD52-AF0F-4CEC-A336-08ED0C0D2B20}"/>
          </ac:cxnSpMkLst>
        </pc:cxnChg>
        <pc:cxnChg chg="mod">
          <ac:chgData name="Jens Krüger" userId="c5eb57da2141cca9" providerId="LiveId" clId="{B20E0EDB-884B-48B3-A4F0-4DA05D3A83B9}" dt="2020-09-19T16:40:34.684" v="1239" actId="478"/>
          <ac:cxnSpMkLst>
            <pc:docMk/>
            <pc:sldMk cId="779010161" sldId="609"/>
            <ac:cxnSpMk id="156" creationId="{E2A71F75-AEE4-4C36-AC04-B10D586AEAE6}"/>
          </ac:cxnSpMkLst>
        </pc:cxnChg>
        <pc:cxnChg chg="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59" creationId="{2657D4BB-BA4F-4B28-94D6-E0A37C868E1F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6" creationId="{EDB44CE0-80D6-43A7-8FFD-DEEC5ED457D9}"/>
          </ac:cxnSpMkLst>
        </pc:cxnChg>
        <pc:cxnChg chg="mod">
          <ac:chgData name="Jens Krüger" userId="c5eb57da2141cca9" providerId="LiveId" clId="{B20E0EDB-884B-48B3-A4F0-4DA05D3A83B9}" dt="2020-09-19T16:46:14.860" v="1427" actId="692"/>
          <ac:cxnSpMkLst>
            <pc:docMk/>
            <pc:sldMk cId="779010161" sldId="609"/>
            <ac:cxnSpMk id="168" creationId="{CBC64B71-887A-4C3E-8092-9B5F1F7BF1E4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69" creationId="{E91D6AEE-A25C-4B95-9408-8EE362F4EDDC}"/>
          </ac:cxnSpMkLst>
        </pc:cxnChg>
        <pc:cxnChg chg="add mod">
          <ac:chgData name="Jens Krüger" userId="c5eb57da2141cca9" providerId="LiveId" clId="{B20E0EDB-884B-48B3-A4F0-4DA05D3A83B9}" dt="2020-09-19T16:47:51.709" v="1443" actId="12789"/>
          <ac:cxnSpMkLst>
            <pc:docMk/>
            <pc:sldMk cId="779010161" sldId="609"/>
            <ac:cxnSpMk id="170" creationId="{0374D4D3-3C82-4825-B355-5F6105C83DBA}"/>
          </ac:cxnSpMkLst>
        </pc:cxnChg>
      </pc:sldChg>
      <pc:sldChg chg="addSp modSp mod">
        <pc:chgData name="Jens Krüger" userId="c5eb57da2141cca9" providerId="LiveId" clId="{B20E0EDB-884B-48B3-A4F0-4DA05D3A83B9}" dt="2020-09-20T15:40:18.601" v="1623" actId="208"/>
        <pc:sldMkLst>
          <pc:docMk/>
          <pc:sldMk cId="1495117758" sldId="613"/>
        </pc:sldMkLst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2" creationId="{A8DF8093-E4CE-4C76-81F2-3EF8CD22D111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6" creationId="{7F7367AE-D1A0-49CC-8351-17A05F38E1A1}"/>
          </ac:spMkLst>
        </pc:spChg>
        <pc:spChg chg="mod">
          <ac:chgData name="Jens Krüger" userId="c5eb57da2141cca9" providerId="LiveId" clId="{B20E0EDB-884B-48B3-A4F0-4DA05D3A83B9}" dt="2020-09-20T15:37:33.064" v="1564" actId="1038"/>
          <ac:spMkLst>
            <pc:docMk/>
            <pc:sldMk cId="1495117758" sldId="613"/>
            <ac:spMk id="8" creationId="{680C90E5-B254-4FB1-B12C-C3A4C6CA8EC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00.167" v="1567" actId="403"/>
          <ac:spMkLst>
            <pc:docMk/>
            <pc:sldMk cId="1495117758" sldId="613"/>
            <ac:spMk id="158" creationId="{0495AE25-BAE2-4BCD-A0BD-88E73DE6CDC0}"/>
          </ac:spMkLst>
        </pc:spChg>
        <pc:grpChg chg="mod">
          <ac:chgData name="Jens Krüger" userId="c5eb57da2141cca9" providerId="LiveId" clId="{B20E0EDB-884B-48B3-A4F0-4DA05D3A83B9}" dt="2020-09-20T15:37:33.064" v="1564" actId="1038"/>
          <ac:grpSpMkLst>
            <pc:docMk/>
            <pc:sldMk cId="1495117758" sldId="613"/>
            <ac:grpSpMk id="23" creationId="{A0C655E5-F585-41D3-98F4-F638AF340A60}"/>
          </ac:grpSpMkLst>
        </pc:grpChg>
        <pc:grpChg chg="mod">
          <ac:chgData name="Jens Krüger" userId="c5eb57da2141cca9" providerId="LiveId" clId="{B20E0EDB-884B-48B3-A4F0-4DA05D3A83B9}" dt="2020-09-20T15:37:27.242" v="1553" actId="1038"/>
          <ac:grpSpMkLst>
            <pc:docMk/>
            <pc:sldMk cId="1495117758" sldId="613"/>
            <ac:grpSpMk id="31" creationId="{B13B97F3-3DA3-47F3-ABB8-8567F8B1D497}"/>
          </ac:grpSpMkLst>
        </pc:grpChg>
        <pc:picChg chg="mod">
          <ac:chgData name="Jens Krüger" userId="c5eb57da2141cca9" providerId="LiveId" clId="{B20E0EDB-884B-48B3-A4F0-4DA05D3A83B9}" dt="2020-09-20T15:37:27.242" v="1553" actId="1038"/>
          <ac:picMkLst>
            <pc:docMk/>
            <pc:sldMk cId="1495117758" sldId="613"/>
            <ac:picMk id="162" creationId="{5D2E8989-B59A-451D-A81C-FF9ED69B537A}"/>
          </ac:picMkLst>
        </pc:picChg>
        <pc:cxnChg chg="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0" creationId="{7AD8D343-203A-493E-9BB8-AEF5863D63E2}"/>
          </ac:cxnSpMkLst>
        </pc:cxnChg>
        <pc:cxnChg chg="add mod">
          <ac:chgData name="Jens Krüger" userId="c5eb57da2141cca9" providerId="LiveId" clId="{B20E0EDB-884B-48B3-A4F0-4DA05D3A83B9}" dt="2020-09-20T15:40:18.601" v="1623" actId="208"/>
          <ac:cxnSpMkLst>
            <pc:docMk/>
            <pc:sldMk cId="1495117758" sldId="613"/>
            <ac:cxnSpMk id="161" creationId="{A16A79F9-943D-4EB9-9557-BDE3C4B9D97B}"/>
          </ac:cxnSpMkLst>
        </pc:cxnChg>
      </pc:sldChg>
      <pc:sldChg chg="addSp delSp modSp mod">
        <pc:chgData name="Jens Krüger" userId="c5eb57da2141cca9" providerId="LiveId" clId="{B20E0EDB-884B-48B3-A4F0-4DA05D3A83B9}" dt="2020-09-20T15:40:43.612" v="1643" actId="1037"/>
        <pc:sldMkLst>
          <pc:docMk/>
          <pc:sldMk cId="736997535" sldId="614"/>
        </pc:sldMkLst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39" creationId="{CBC3090E-4893-4718-80D2-B54ED0C6CB80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0" creationId="{A2595772-A001-4F30-8E0E-B183814630C8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41" creationId="{CEE846A0-11F2-4429-9AE9-185B647D46B4}"/>
          </ac:spMkLst>
        </pc:spChg>
        <pc:spChg chg="mod">
          <ac:chgData name="Jens Krüger" userId="c5eb57da2141cca9" providerId="LiveId" clId="{B20E0EDB-884B-48B3-A4F0-4DA05D3A83B9}" dt="2020-09-20T15:38:35.532" v="1568" actId="404"/>
          <ac:spMkLst>
            <pc:docMk/>
            <pc:sldMk cId="736997535" sldId="614"/>
            <ac:spMk id="158" creationId="{0495AE25-BAE2-4BCD-A0BD-88E73DE6CDC0}"/>
          </ac:spMkLst>
        </pc:spChg>
        <pc:cxnChg chg="del">
          <ac:chgData name="Jens Krüger" userId="c5eb57da2141cca9" providerId="LiveId" clId="{B20E0EDB-884B-48B3-A4F0-4DA05D3A83B9}" dt="2020-09-20T15:40:37.872" v="1624" actId="478"/>
          <ac:cxnSpMkLst>
            <pc:docMk/>
            <pc:sldMk cId="736997535" sldId="614"/>
            <ac:cxnSpMk id="159" creationId="{2657D4BB-BA4F-4B28-94D6-E0A37C868E1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0" creationId="{2BD5CEFA-4C49-490F-AA1E-F07708B2338A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1" creationId="{686E606D-511D-46A8-9747-2623721C988F}"/>
          </ac:cxnSpMkLst>
        </pc:cxnChg>
        <pc:cxnChg chg="add mod">
          <ac:chgData name="Jens Krüger" userId="c5eb57da2141cca9" providerId="LiveId" clId="{B20E0EDB-884B-48B3-A4F0-4DA05D3A83B9}" dt="2020-09-20T15:40:43.612" v="1643" actId="1037"/>
          <ac:cxnSpMkLst>
            <pc:docMk/>
            <pc:sldMk cId="736997535" sldId="614"/>
            <ac:cxnSpMk id="162" creationId="{255B3CAC-2156-4292-82BC-4933A3459F71}"/>
          </ac:cxnSpMkLst>
        </pc:cxnChg>
      </pc:sldChg>
    </pc:docChg>
  </pc:docChgLst>
  <pc:docChgLst>
    <pc:chgData name="Timo Mühlhaus" userId="1b6b3aba618dadac" providerId="LiveId" clId="{6BCD4C8A-AB3E-4D13-8FCA-32A04ECF17AE}"/>
    <pc:docChg chg="undo custSel addSld delSld modSld sldOrd">
      <pc:chgData name="Timo Mühlhaus" userId="1b6b3aba618dadac" providerId="LiveId" clId="{6BCD4C8A-AB3E-4D13-8FCA-32A04ECF17AE}" dt="2020-09-17T13:20:40.227" v="384" actId="6549"/>
      <pc:docMkLst>
        <pc:docMk/>
      </pc:docMkLst>
      <pc:sldChg chg="modSp mod">
        <pc:chgData name="Timo Mühlhaus" userId="1b6b3aba618dadac" providerId="LiveId" clId="{6BCD4C8A-AB3E-4D13-8FCA-32A04ECF17AE}" dt="2020-09-17T13:20:40.227" v="384" actId="6549"/>
        <pc:sldMkLst>
          <pc:docMk/>
          <pc:sldMk cId="3114332903" sldId="256"/>
        </pc:sldMkLst>
        <pc:spChg chg="mod">
          <ac:chgData name="Timo Mühlhaus" userId="1b6b3aba618dadac" providerId="LiveId" clId="{6BCD4C8A-AB3E-4D13-8FCA-32A04ECF17AE}" dt="2020-09-17T13:20:40.227" v="384" actId="6549"/>
          <ac:spMkLst>
            <pc:docMk/>
            <pc:sldMk cId="3114332903" sldId="256"/>
            <ac:spMk id="3" creationId="{E6050A5C-3C7C-49B3-815E-AC177B5B6843}"/>
          </ac:spMkLst>
        </pc:spChg>
      </pc:sldChg>
      <pc:sldChg chg="ord">
        <pc:chgData name="Timo Mühlhaus" userId="1b6b3aba618dadac" providerId="LiveId" clId="{6BCD4C8A-AB3E-4D13-8FCA-32A04ECF17AE}" dt="2020-09-17T12:34:26.724" v="11"/>
        <pc:sldMkLst>
          <pc:docMk/>
          <pc:sldMk cId="0" sldId="262"/>
        </pc:sldMkLst>
      </pc:sldChg>
      <pc:sldChg chg="ord">
        <pc:chgData name="Timo Mühlhaus" userId="1b6b3aba618dadac" providerId="LiveId" clId="{6BCD4C8A-AB3E-4D13-8FCA-32A04ECF17AE}" dt="2020-09-17T12:51:25.824" v="14"/>
        <pc:sldMkLst>
          <pc:docMk/>
          <pc:sldMk cId="0" sldId="263"/>
        </pc:sldMkLst>
      </pc:sldChg>
      <pc:sldChg chg="modSp add mod">
        <pc:chgData name="Timo Mühlhaus" userId="1b6b3aba618dadac" providerId="LiveId" clId="{6BCD4C8A-AB3E-4D13-8FCA-32A04ECF17AE}" dt="2020-09-17T13:16:37.343" v="326" actId="27636"/>
        <pc:sldMkLst>
          <pc:docMk/>
          <pc:sldMk cId="3384132276" sldId="271"/>
        </pc:sldMkLst>
        <pc:spChg chg="mod">
          <ac:chgData name="Timo Mühlhaus" userId="1b6b3aba618dadac" providerId="LiveId" clId="{6BCD4C8A-AB3E-4D13-8FCA-32A04ECF17AE}" dt="2020-09-17T13:16:37.343" v="326" actId="27636"/>
          <ac:spMkLst>
            <pc:docMk/>
            <pc:sldMk cId="3384132276" sldId="271"/>
            <ac:spMk id="894" creationId="{00000000-0000-0000-0000-000000000000}"/>
          </ac:spMkLst>
        </pc:spChg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3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4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5"/>
        </pc:sldMkLst>
      </pc:sldChg>
      <pc:sldChg chg="ord modNotes">
        <pc:chgData name="Timo Mühlhaus" userId="1b6b3aba618dadac" providerId="LiveId" clId="{6BCD4C8A-AB3E-4D13-8FCA-32A04ECF17AE}" dt="2020-09-17T12:51:39.648" v="16"/>
        <pc:sldMkLst>
          <pc:docMk/>
          <pc:sldMk cId="0" sldId="276"/>
        </pc:sldMkLst>
      </pc:sldChg>
      <pc:sldChg chg="add">
        <pc:chgData name="Timo Mühlhaus" userId="1b6b3aba618dadac" providerId="LiveId" clId="{6BCD4C8A-AB3E-4D13-8FCA-32A04ECF17AE}" dt="2020-09-17T13:17:16.550" v="327"/>
        <pc:sldMkLst>
          <pc:docMk/>
          <pc:sldMk cId="0" sldId="298"/>
        </pc:sldMkLst>
      </pc:sldChg>
      <pc:sldChg chg="modSp mod ord">
        <pc:chgData name="Timo Mühlhaus" userId="1b6b3aba618dadac" providerId="LiveId" clId="{6BCD4C8A-AB3E-4D13-8FCA-32A04ECF17AE}" dt="2020-09-17T13:14:08.276" v="266"/>
        <pc:sldMkLst>
          <pc:docMk/>
          <pc:sldMk cId="3127436354" sldId="504"/>
        </pc:sldMkLst>
        <pc:spChg chg="mod">
          <ac:chgData name="Timo Mühlhaus" userId="1b6b3aba618dadac" providerId="LiveId" clId="{6BCD4C8A-AB3E-4D13-8FCA-32A04ECF17AE}" dt="2020-09-17T13:14:02.125" v="265"/>
          <ac:spMkLst>
            <pc:docMk/>
            <pc:sldMk cId="3127436354" sldId="50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08.276" v="266"/>
          <ac:spMkLst>
            <pc:docMk/>
            <pc:sldMk cId="3127436354" sldId="504"/>
            <ac:spMk id="5" creationId="{E8B94690-4208-434E-920D-0E1AA654FDD7}"/>
          </ac:spMkLst>
        </pc:spChg>
      </pc:sldChg>
      <pc:sldChg chg="ord">
        <pc:chgData name="Timo Mühlhaus" userId="1b6b3aba618dadac" providerId="LiveId" clId="{6BCD4C8A-AB3E-4D13-8FCA-32A04ECF17AE}" dt="2020-09-17T12:31:30.570" v="2"/>
        <pc:sldMkLst>
          <pc:docMk/>
          <pc:sldMk cId="2347394911" sldId="518"/>
        </pc:sldMkLst>
      </pc:sldChg>
      <pc:sldChg chg="ord">
        <pc:chgData name="Timo Mühlhaus" userId="1b6b3aba618dadac" providerId="LiveId" clId="{6BCD4C8A-AB3E-4D13-8FCA-32A04ECF17AE}" dt="2020-09-17T12:53:09.524" v="37"/>
        <pc:sldMkLst>
          <pc:docMk/>
          <pc:sldMk cId="3088830816" sldId="521"/>
        </pc:sldMkLst>
      </pc:sldChg>
      <pc:sldChg chg="ord">
        <pc:chgData name="Timo Mühlhaus" userId="1b6b3aba618dadac" providerId="LiveId" clId="{6BCD4C8A-AB3E-4D13-8FCA-32A04ECF17AE}" dt="2020-09-17T12:53:46.066" v="43"/>
        <pc:sldMkLst>
          <pc:docMk/>
          <pc:sldMk cId="4200268708" sldId="522"/>
        </pc:sldMkLst>
      </pc:sldChg>
      <pc:sldChg chg="ord">
        <pc:chgData name="Timo Mühlhaus" userId="1b6b3aba618dadac" providerId="LiveId" clId="{6BCD4C8A-AB3E-4D13-8FCA-32A04ECF17AE}" dt="2020-09-17T13:16:13.613" v="324"/>
        <pc:sldMkLst>
          <pc:docMk/>
          <pc:sldMk cId="937581977" sldId="523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856165104" sldId="527"/>
        </pc:sldMkLst>
      </pc:sldChg>
      <pc:sldChg chg="ord">
        <pc:chgData name="Timo Mühlhaus" userId="1b6b3aba618dadac" providerId="LiveId" clId="{6BCD4C8A-AB3E-4D13-8FCA-32A04ECF17AE}" dt="2020-09-17T12:53:26.924" v="39"/>
        <pc:sldMkLst>
          <pc:docMk/>
          <pc:sldMk cId="3672062225" sldId="529"/>
        </pc:sldMkLst>
      </pc:sldChg>
      <pc:sldChg chg="ord">
        <pc:chgData name="Timo Mühlhaus" userId="1b6b3aba618dadac" providerId="LiveId" clId="{6BCD4C8A-AB3E-4D13-8FCA-32A04ECF17AE}" dt="2020-09-17T12:53:40.763" v="41"/>
        <pc:sldMkLst>
          <pc:docMk/>
          <pc:sldMk cId="2036752745" sldId="530"/>
        </pc:sldMkLst>
      </pc:sldChg>
      <pc:sldChg chg="ord">
        <pc:chgData name="Timo Mühlhaus" userId="1b6b3aba618dadac" providerId="LiveId" clId="{6BCD4C8A-AB3E-4D13-8FCA-32A04ECF17AE}" dt="2020-09-17T12:58:36.724" v="50"/>
        <pc:sldMkLst>
          <pc:docMk/>
          <pc:sldMk cId="1823276327" sldId="531"/>
        </pc:sldMkLst>
      </pc:sldChg>
      <pc:sldChg chg="modSp mod">
        <pc:chgData name="Timo Mühlhaus" userId="1b6b3aba618dadac" providerId="LiveId" clId="{6BCD4C8A-AB3E-4D13-8FCA-32A04ECF17AE}" dt="2020-09-17T12:52:00.907" v="25" actId="20577"/>
        <pc:sldMkLst>
          <pc:docMk/>
          <pc:sldMk cId="3660118366" sldId="532"/>
        </pc:sldMkLst>
        <pc:spChg chg="mod">
          <ac:chgData name="Timo Mühlhaus" userId="1b6b3aba618dadac" providerId="LiveId" clId="{6BCD4C8A-AB3E-4D13-8FCA-32A04ECF17AE}" dt="2020-09-17T12:52:00.907" v="25" actId="20577"/>
          <ac:spMkLst>
            <pc:docMk/>
            <pc:sldMk cId="3660118366" sldId="532"/>
            <ac:spMk id="22" creationId="{BC7D6AA2-028D-4C4A-BD72-1C409851D70B}"/>
          </ac:spMkLst>
        </pc:spChg>
      </pc:sldChg>
      <pc:sldChg chg="modSp mod">
        <pc:chgData name="Timo Mühlhaus" userId="1b6b3aba618dadac" providerId="LiveId" clId="{6BCD4C8A-AB3E-4D13-8FCA-32A04ECF17AE}" dt="2020-09-17T13:13:13.105" v="264" actId="14100"/>
        <pc:sldMkLst>
          <pc:docMk/>
          <pc:sldMk cId="1200881360" sldId="541"/>
        </pc:sldMkLst>
        <pc:spChg chg="mod">
          <ac:chgData name="Timo Mühlhaus" userId="1b6b3aba618dadac" providerId="LiveId" clId="{6BCD4C8A-AB3E-4D13-8FCA-32A04ECF17AE}" dt="2020-09-17T13:13:00.880" v="260"/>
          <ac:spMkLst>
            <pc:docMk/>
            <pc:sldMk cId="1200881360" sldId="541"/>
            <ac:spMk id="2" creationId="{0A6D070C-52A6-45EC-BF36-EDB66759F3CB}"/>
          </ac:spMkLst>
        </pc:spChg>
        <pc:spChg chg="mod">
          <ac:chgData name="Timo Mühlhaus" userId="1b6b3aba618dadac" providerId="LiveId" clId="{6BCD4C8A-AB3E-4D13-8FCA-32A04ECF17AE}" dt="2020-09-17T13:13:13.105" v="264" actId="14100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Timo Mühlhaus" userId="1b6b3aba618dadac" providerId="LiveId" clId="{6BCD4C8A-AB3E-4D13-8FCA-32A04ECF17AE}" dt="2020-09-17T13:11:00.442" v="259" actId="47"/>
        <pc:sldMkLst>
          <pc:docMk/>
          <pc:sldMk cId="1663104702" sldId="543"/>
        </pc:sldMkLst>
      </pc:sldChg>
      <pc:sldChg chg="del">
        <pc:chgData name="Timo Mühlhaus" userId="1b6b3aba618dadac" providerId="LiveId" clId="{6BCD4C8A-AB3E-4D13-8FCA-32A04ECF17AE}" dt="2020-09-17T12:50:50.803" v="12" actId="47"/>
        <pc:sldMkLst>
          <pc:docMk/>
          <pc:sldMk cId="3791540362" sldId="549"/>
        </pc:sldMkLst>
      </pc:sldChg>
      <pc:sldChg chg="ord">
        <pc:chgData name="Timo Mühlhaus" userId="1b6b3aba618dadac" providerId="LiveId" clId="{6BCD4C8A-AB3E-4D13-8FCA-32A04ECF17AE}" dt="2020-09-17T12:34:17.373" v="6"/>
        <pc:sldMkLst>
          <pc:docMk/>
          <pc:sldMk cId="1380823532" sldId="550"/>
        </pc:sldMkLst>
      </pc:sldChg>
      <pc:sldChg chg="del">
        <pc:chgData name="Timo Mühlhaus" userId="1b6b3aba618dadac" providerId="LiveId" clId="{6BCD4C8A-AB3E-4D13-8FCA-32A04ECF17AE}" dt="2020-09-17T12:30:44.894" v="0" actId="47"/>
        <pc:sldMkLst>
          <pc:docMk/>
          <pc:sldMk cId="735258080" sldId="551"/>
        </pc:sldMkLst>
      </pc:sldChg>
      <pc:sldChg chg="del">
        <pc:chgData name="Timo Mühlhaus" userId="1b6b3aba618dadac" providerId="LiveId" clId="{6BCD4C8A-AB3E-4D13-8FCA-32A04ECF17AE}" dt="2020-09-17T13:06:26.054" v="197" actId="47"/>
        <pc:sldMkLst>
          <pc:docMk/>
          <pc:sldMk cId="3258679045" sldId="552"/>
        </pc:sldMkLst>
      </pc:sldChg>
      <pc:sldChg chg="ord">
        <pc:chgData name="Timo Mühlhaus" userId="1b6b3aba618dadac" providerId="LiveId" clId="{6BCD4C8A-AB3E-4D13-8FCA-32A04ECF17AE}" dt="2020-09-17T12:33:51.927" v="4"/>
        <pc:sldMkLst>
          <pc:docMk/>
          <pc:sldMk cId="1507891514" sldId="554"/>
        </pc:sldMkLst>
      </pc:sldChg>
      <pc:sldChg chg="new ord">
        <pc:chgData name="Timo Mühlhaus" userId="1b6b3aba618dadac" providerId="LiveId" clId="{6BCD4C8A-AB3E-4D13-8FCA-32A04ECF17AE}" dt="2020-09-17T12:34:21.147" v="9"/>
        <pc:sldMkLst>
          <pc:docMk/>
          <pc:sldMk cId="2000191501" sldId="555"/>
        </pc:sldMkLst>
      </pc:sldChg>
      <pc:sldChg chg="addSp delSp modSp add mod ord">
        <pc:chgData name="Timo Mühlhaus" userId="1b6b3aba618dadac" providerId="LiveId" clId="{6BCD4C8A-AB3E-4D13-8FCA-32A04ECF17AE}" dt="2020-09-17T13:06:30.889" v="198" actId="478"/>
        <pc:sldMkLst>
          <pc:docMk/>
          <pc:sldMk cId="1061542890" sldId="556"/>
        </pc:sldMkLst>
        <pc:spChg chg="mod">
          <ac:chgData name="Timo Mühlhaus" userId="1b6b3aba618dadac" providerId="LiveId" clId="{6BCD4C8A-AB3E-4D13-8FCA-32A04ECF17AE}" dt="2020-09-17T12:52:54.799" v="34"/>
          <ac:spMkLst>
            <pc:docMk/>
            <pc:sldMk cId="1061542890" sldId="556"/>
            <ac:spMk id="3" creationId="{05B3F69F-DAA2-4E8C-A407-31F8C9754F4C}"/>
          </ac:spMkLst>
        </pc:spChg>
        <pc:spChg chg="add del mod">
          <ac:chgData name="Timo Mühlhaus" userId="1b6b3aba618dadac" providerId="LiveId" clId="{6BCD4C8A-AB3E-4D13-8FCA-32A04ECF17AE}" dt="2020-09-17T13:06:30.889" v="198" actId="478"/>
          <ac:spMkLst>
            <pc:docMk/>
            <pc:sldMk cId="1061542890" sldId="556"/>
            <ac:spMk id="4" creationId="{F113C30D-2CA9-4B9F-9B7B-847C6BAC76E4}"/>
          </ac:spMkLst>
        </pc:spChg>
        <pc:spChg chg="del">
          <ac:chgData name="Timo Mühlhaus" userId="1b6b3aba618dadac" providerId="LiveId" clId="{6BCD4C8A-AB3E-4D13-8FCA-32A04ECF17AE}" dt="2020-09-17T12:52:57.702" v="35" actId="478"/>
          <ac:spMkLst>
            <pc:docMk/>
            <pc:sldMk cId="1061542890" sldId="556"/>
            <ac:spMk id="5" creationId="{9DDF1190-96D2-4AC4-8D20-6CCF7721CE69}"/>
          </ac:spMkLst>
        </pc:spChg>
      </pc:sldChg>
      <pc:sldChg chg="add ord">
        <pc:chgData name="Timo Mühlhaus" userId="1b6b3aba618dadac" providerId="LiveId" clId="{6BCD4C8A-AB3E-4D13-8FCA-32A04ECF17AE}" dt="2020-09-17T12:55:14.135" v="48"/>
        <pc:sldMkLst>
          <pc:docMk/>
          <pc:sldMk cId="4221746319" sldId="557"/>
        </pc:sldMkLst>
      </pc:sldChg>
      <pc:sldChg chg="addSp delSp modSp add del mod">
        <pc:chgData name="Timo Mühlhaus" userId="1b6b3aba618dadac" providerId="LiveId" clId="{6BCD4C8A-AB3E-4D13-8FCA-32A04ECF17AE}" dt="2020-09-17T13:10:57.567" v="258" actId="47"/>
        <pc:sldMkLst>
          <pc:docMk/>
          <pc:sldMk cId="695490180" sldId="558"/>
        </pc:sldMkLst>
        <pc:spChg chg="add del mod">
          <ac:chgData name="Timo Mühlhaus" userId="1b6b3aba618dadac" providerId="LiveId" clId="{6BCD4C8A-AB3E-4D13-8FCA-32A04ECF17AE}" dt="2020-09-17T13:03:59.424" v="115" actId="1076"/>
          <ac:spMkLst>
            <pc:docMk/>
            <pc:sldMk cId="695490180" sldId="558"/>
            <ac:spMk id="3" creationId="{E6050A5C-3C7C-49B3-815E-AC177B5B6843}"/>
          </ac:spMkLst>
        </pc:spChg>
        <pc:spChg chg="add del mod">
          <ac:chgData name="Timo Mühlhaus" userId="1b6b3aba618dadac" providerId="LiveId" clId="{6BCD4C8A-AB3E-4D13-8FCA-32A04ECF17AE}" dt="2020-09-17T13:01:43.060" v="55" actId="478"/>
          <ac:spMkLst>
            <pc:docMk/>
            <pc:sldMk cId="695490180" sldId="558"/>
            <ac:spMk id="4" creationId="{41A65E85-C3AB-40E2-A67B-82C0E93CC86B}"/>
          </ac:spMkLst>
        </pc:spChg>
        <pc:spChg chg="add del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5" creationId="{08DFE488-AC32-4E45-A23A-28A1752F3C08}"/>
          </ac:spMkLst>
        </pc:spChg>
        <pc:spChg chg="mod">
          <ac:chgData name="Timo Mühlhaus" userId="1b6b3aba618dadac" providerId="LiveId" clId="{6BCD4C8A-AB3E-4D13-8FCA-32A04ECF17AE}" dt="2020-09-17T13:02:01.156" v="77" actId="14100"/>
          <ac:spMkLst>
            <pc:docMk/>
            <pc:sldMk cId="695490180" sldId="558"/>
            <ac:spMk id="22" creationId="{08D0173E-7AA2-4106-B8E9-26AC6335CC93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8" creationId="{462D2FEE-F0AC-4CD4-96A2-63AB59FE7E6A}"/>
          </ac:spMkLst>
        </pc:spChg>
        <pc:spChg chg="add del mod">
          <ac:chgData name="Timo Mühlhaus" userId="1b6b3aba618dadac" providerId="LiveId" clId="{6BCD4C8A-AB3E-4D13-8FCA-32A04ECF17AE}" dt="2020-09-17T13:02:50.161" v="107" actId="478"/>
          <ac:spMkLst>
            <pc:docMk/>
            <pc:sldMk cId="695490180" sldId="558"/>
            <ac:spMk id="79" creationId="{888457EB-6A3E-4BFE-8B74-1625C474A6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1" creationId="{2B7E0AC5-22A6-4DDA-9CF4-4F779EA0225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2" creationId="{8ACE5E6B-7330-4234-A615-C98CA39D5E7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3" creationId="{DE54E875-9CD8-493A-A5D6-7AA447592F8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4" creationId="{696FABB1-71C0-4E58-BF3D-AB934D304601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5" creationId="{A9EEB922-9C1B-4352-AB02-B22053203FF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6" creationId="{97932DDB-A0F3-4DD2-8D83-9D9B139205B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87" creationId="{6CC31E2F-BFB1-40B0-A9DB-2F8535017AF8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0" creationId="{F527DB88-4D3D-4788-A421-966824027B5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91" creationId="{5FC96B9A-0C7F-4247-9E84-E4FAA487D8D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8" creationId="{62DA3C30-B4E6-4135-B9C3-D5644512224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59" creationId="{D98901E4-4B16-4A29-9BDA-80B26376AF0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0" creationId="{A548CBE5-1801-4221-9FCD-216BCCF8BE1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1" creationId="{B6D76673-28C9-4757-8364-64B62A406C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2" creationId="{9C145299-9DD9-43C4-9A3B-96DEF7E1717E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3" creationId="{EECF8D87-CA4E-415F-86CE-681372262F2B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4" creationId="{380C9558-7D9A-48A3-8522-A7AB37F4D2E5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5" creationId="{6460B6F3-12CC-4EF4-9376-FEDE49F87E4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6" creationId="{E550168B-A586-4560-9F3C-7CAE589C0A7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7" creationId="{5834E9EC-2111-41BE-87BF-2FEE07FFDA4F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8" creationId="{536F325B-CB42-44C6-90E8-550BA5B9F249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69" creationId="{4E7862EB-ABE6-4689-B3C6-C388E16FC05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0" creationId="{0E43345A-502B-4B9A-BAB2-CDE39DF45D5C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1" creationId="{9951900E-22D3-418D-9D81-60409C12764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2" creationId="{4B3E69AC-472E-40E8-AECA-617C67E42DD2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4" creationId="{ACC62DC5-E2E2-48C4-BC7A-977DEF156337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5" creationId="{4F00C92B-0E2D-4468-B073-CB0CBA8D5D84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6" creationId="{E161031B-016A-4E4C-8767-8F0F511BF0F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7" creationId="{D3B57672-57AB-4442-9CEB-303B349C4943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8" creationId="{0A8383E3-AAE4-4AFB-8652-041D8973B9F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79" creationId="{BFDC8C56-D09C-47D6-83A6-98E796B692E6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0" creationId="{DE0C8BC8-A880-4E27-8E36-208BE22392DA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1" creationId="{84EF18C0-FFEE-4C7B-9DEC-94296A884200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2" creationId="{43B43131-6609-42CA-B83B-51A81D37046D}"/>
          </ac:spMkLst>
        </pc:spChg>
        <pc:spChg chg="mod">
          <ac:chgData name="Timo Mühlhaus" userId="1b6b3aba618dadac" providerId="LiveId" clId="{6BCD4C8A-AB3E-4D13-8FCA-32A04ECF17AE}" dt="2020-09-17T13:03:47.984" v="114" actId="207"/>
          <ac:spMkLst>
            <pc:docMk/>
            <pc:sldMk cId="695490180" sldId="558"/>
            <ac:spMk id="183" creationId="{858BD9FF-A0EE-490D-A823-9649393A3AF9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3" creationId="{39C78501-171D-434D-B97C-D2E032676DC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4" creationId="{DB90DC83-97AD-477D-99CE-E2FDD1602ED8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5" creationId="{DE7A4B32-38DC-437A-81A4-B4FE20A66FF0}"/>
          </ac:spMkLst>
        </pc:spChg>
        <pc:spChg chg="mod">
          <ac:chgData name="Timo Mühlhaus" userId="1b6b3aba618dadac" providerId="LiveId" clId="{6BCD4C8A-AB3E-4D13-8FCA-32A04ECF17AE}" dt="2020-09-17T13:08:35.389" v="254"/>
          <ac:spMkLst>
            <pc:docMk/>
            <pc:sldMk cId="695490180" sldId="558"/>
            <ac:spMk id="216" creationId="{58154840-7716-47CD-8FC0-AEC20902F310}"/>
          </ac:spMkLst>
        </pc:spChg>
        <pc:grpChg chg="del mod">
          <ac:chgData name="Timo Mühlhaus" userId="1b6b3aba618dadac" providerId="LiveId" clId="{6BCD4C8A-AB3E-4D13-8FCA-32A04ECF17AE}" dt="2020-09-17T13:02:37.396" v="100" actId="478"/>
          <ac:grpSpMkLst>
            <pc:docMk/>
            <pc:sldMk cId="695490180" sldId="558"/>
            <ac:grpSpMk id="21" creationId="{73E91443-78DF-4AD0-ABBC-F5A81F70598C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0" creationId="{3EA9CECD-2981-4468-9309-E00ACD3C208B}"/>
          </ac:grpSpMkLst>
        </pc:grpChg>
        <pc:grpChg chg="add 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8" creationId="{5C20720D-485C-4EDC-A297-3690C6D8AA54}"/>
          </ac:grpSpMkLst>
        </pc:grpChg>
        <pc:grpChg chg="mod">
          <ac:chgData name="Timo Mühlhaus" userId="1b6b3aba618dadac" providerId="LiveId" clId="{6BCD4C8A-AB3E-4D13-8FCA-32A04ECF17AE}" dt="2020-09-17T13:03:47.984" v="114" actId="207"/>
          <ac:grpSpMkLst>
            <pc:docMk/>
            <pc:sldMk cId="695490180" sldId="558"/>
            <ac:grpSpMk id="89" creationId="{1A684EAF-4E91-424E-A7B0-6BB0BA7B9854}"/>
          </ac:grpSpMkLst>
        </pc:grpChg>
        <pc:grpChg chg="del">
          <ac:chgData name="Timo Mühlhaus" userId="1b6b3aba618dadac" providerId="LiveId" clId="{6BCD4C8A-AB3E-4D13-8FCA-32A04ECF17AE}" dt="2020-09-17T13:01:35.641" v="53" actId="478"/>
          <ac:grpSpMkLst>
            <pc:docMk/>
            <pc:sldMk cId="695490180" sldId="558"/>
            <ac:grpSpMk id="92" creationId="{727F9914-98E4-4A27-81D5-0E7C1CDF8B27}"/>
          </ac:grpSpMkLst>
        </pc:grpChg>
        <pc:grpChg chg="del">
          <ac:chgData name="Timo Mühlhaus" userId="1b6b3aba618dadac" providerId="LiveId" clId="{6BCD4C8A-AB3E-4D13-8FCA-32A04ECF17AE}" dt="2020-09-17T13:01:34.533" v="52" actId="478"/>
          <ac:grpSpMkLst>
            <pc:docMk/>
            <pc:sldMk cId="695490180" sldId="558"/>
            <ac:grpSpMk id="100" creationId="{D051F5C7-ADD0-412E-A80A-BC829CCEED28}"/>
          </ac:grpSpMkLst>
        </pc:grpChg>
        <pc:grpChg chg="add del mod">
          <ac:chgData name="Timo Mühlhaus" userId="1b6b3aba618dadac" providerId="LiveId" clId="{6BCD4C8A-AB3E-4D13-8FCA-32A04ECF17AE}" dt="2020-09-17T13:08:45.260" v="256" actId="478"/>
          <ac:grpSpMkLst>
            <pc:docMk/>
            <pc:sldMk cId="695490180" sldId="558"/>
            <ac:grpSpMk id="212" creationId="{8F0A7549-F320-485D-BAAA-098367605633}"/>
          </ac:grpSpMkLst>
        </pc:grpChg>
        <pc:picChg chg="add del">
          <ac:chgData name="Timo Mühlhaus" userId="1b6b3aba618dadac" providerId="LiveId" clId="{6BCD4C8A-AB3E-4D13-8FCA-32A04ECF17AE}" dt="2020-09-17T13:01:45.105" v="56" actId="478"/>
          <ac:picMkLst>
            <pc:docMk/>
            <pc:sldMk cId="695490180" sldId="558"/>
            <ac:picMk id="74" creationId="{B12A1E8A-4D85-4E8E-B8D5-D5584F87EDC4}"/>
          </ac:picMkLst>
        </pc:picChg>
        <pc:cxnChg chg="mod">
          <ac:chgData name="Timo Mühlhaus" userId="1b6b3aba618dadac" providerId="LiveId" clId="{6BCD4C8A-AB3E-4D13-8FCA-32A04ECF17AE}" dt="2020-09-17T13:01:34.533" v="52" actId="478"/>
          <ac:cxnSpMkLst>
            <pc:docMk/>
            <pc:sldMk cId="695490180" sldId="558"/>
            <ac:cxnSpMk id="130" creationId="{86C708FC-7495-4D72-8BC6-56DFD67E50B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73" creationId="{FC21EF53-6908-4C84-A75D-087EC559159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4" creationId="{D8AB9B60-1987-4349-A293-650BE625F53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5" creationId="{AACF263E-C5B3-43FC-AC05-10ACEA29B63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6" creationId="{E0A99F2B-8835-4265-9FDA-29B3467901B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7" creationId="{85507659-AF7A-42C6-B0F1-9961A7139C9D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8" creationId="{D7935E67-28C7-409A-8A3B-3B28A8368DD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89" creationId="{C6802A5F-4490-456E-A254-CCE04C7D40A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0" creationId="{CC1AA5CD-3A4C-4F6C-8E06-BC05CA2E0832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1" creationId="{C96E5266-6566-4F0E-ACA7-D3F2B7A608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2" creationId="{6859B13C-415D-47AF-BDD9-F0ECD9D9EC0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3" creationId="{1A18DF9C-E2AE-4995-9C45-79F2BA61238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4" creationId="{B3E14BF0-91C0-4956-B7D9-358F99541A2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5" creationId="{F2280F95-492C-4877-8C62-D8BD7BFFA7B9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6" creationId="{10953C1E-F8CD-4836-B4EF-F4EAC1EB7A1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7" creationId="{B59A98D2-4AA1-4EA0-B2F7-59F3800F707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8" creationId="{82161E84-9FF7-4273-A238-561FC102A27A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199" creationId="{BD90613F-DD76-4261-9CB3-EA7D81F12680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0" creationId="{E4F6445E-C388-4F5B-BA62-D59B6EDAB1C4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1" creationId="{0C70EBA0-A70A-4D78-B342-5B9C1CC61C5C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2" creationId="{C3E8DD54-0EA6-44C3-A2E9-F63E475EBA3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3" creationId="{9CBB09FE-4B66-4E3C-932F-B318092AA70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4" creationId="{12F89281-38EB-4C1A-9FDF-66E38E282393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5" creationId="{2D0160BD-5EBE-4BF9-819E-F866DA5B6B88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6" creationId="{AF9BD7FE-D92E-45B7-B43E-766961130E01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7" creationId="{DD84112F-C74A-40F2-8C71-2CFBB8CD9FC7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8" creationId="{A54218E8-4F0D-4561-86AE-00CE57B1414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09" creationId="{01DB23A9-F19F-4EE0-9BD3-8BA27B0256C6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0" creationId="{6C984C5D-B988-40C4-B490-F93A6FA3D9CF}"/>
          </ac:cxnSpMkLst>
        </pc:cxnChg>
        <pc:cxnChg chg="mod">
          <ac:chgData name="Timo Mühlhaus" userId="1b6b3aba618dadac" providerId="LiveId" clId="{6BCD4C8A-AB3E-4D13-8FCA-32A04ECF17AE}" dt="2020-09-17T13:03:47.984" v="114" actId="207"/>
          <ac:cxnSpMkLst>
            <pc:docMk/>
            <pc:sldMk cId="695490180" sldId="558"/>
            <ac:cxnSpMk id="211" creationId="{AB5163BB-51A2-44CD-A058-2F38A1609B5D}"/>
          </ac:cxnSpMkLst>
        </pc:cxnChg>
      </pc:sldChg>
      <pc:sldChg chg="add del ord">
        <pc:chgData name="Timo Mühlhaus" userId="1b6b3aba618dadac" providerId="LiveId" clId="{6BCD4C8A-AB3E-4D13-8FCA-32A04ECF17AE}" dt="2020-09-17T13:04:16.881" v="119" actId="47"/>
        <pc:sldMkLst>
          <pc:docMk/>
          <pc:sldMk cId="2737487583" sldId="559"/>
        </pc:sldMkLst>
      </pc:sldChg>
      <pc:sldChg chg="modSp add mod ord">
        <pc:chgData name="Timo Mühlhaus" userId="1b6b3aba618dadac" providerId="LiveId" clId="{6BCD4C8A-AB3E-4D13-8FCA-32A04ECF17AE}" dt="2020-09-17T13:04:48.982" v="159" actId="27636"/>
        <pc:sldMkLst>
          <pc:docMk/>
          <pc:sldMk cId="2071468040" sldId="560"/>
        </pc:sldMkLst>
        <pc:spChg chg="mod">
          <ac:chgData name="Timo Mühlhaus" userId="1b6b3aba618dadac" providerId="LiveId" clId="{6BCD4C8A-AB3E-4D13-8FCA-32A04ECF17AE}" dt="2020-09-17T13:04:48.982" v="159" actId="27636"/>
          <ac:spMkLst>
            <pc:docMk/>
            <pc:sldMk cId="2071468040" sldId="56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6BCD4C8A-AB3E-4D13-8FCA-32A04ECF17AE}" dt="2020-09-17T13:06:22.915" v="196" actId="113"/>
        <pc:sldMkLst>
          <pc:docMk/>
          <pc:sldMk cId="515894691" sldId="561"/>
        </pc:sldMkLst>
        <pc:spChg chg="mod">
          <ac:chgData name="Timo Mühlhaus" userId="1b6b3aba618dadac" providerId="LiveId" clId="{6BCD4C8A-AB3E-4D13-8FCA-32A04ECF17AE}" dt="2020-09-17T13:05:33.011" v="180" actId="1076"/>
          <ac:spMkLst>
            <pc:docMk/>
            <pc:sldMk cId="515894691" sldId="561"/>
            <ac:spMk id="3" creationId="{E6050A5C-3C7C-49B3-815E-AC177B5B6843}"/>
          </ac:spMkLst>
        </pc:spChg>
        <pc:spChg chg="add mod">
          <ac:chgData name="Timo Mühlhaus" userId="1b6b3aba618dadac" providerId="LiveId" clId="{6BCD4C8A-AB3E-4D13-8FCA-32A04ECF17AE}" dt="2020-09-17T13:06:22.915" v="196" actId="113"/>
          <ac:spMkLst>
            <pc:docMk/>
            <pc:sldMk cId="515894691" sldId="561"/>
            <ac:spMk id="69" creationId="{D82BE1F1-8606-459C-8FF0-4D987047DDF3}"/>
          </ac:spMkLst>
        </pc:spChg>
      </pc:sldChg>
      <pc:sldChg chg="delSp modSp add mod ord">
        <pc:chgData name="Timo Mühlhaus" userId="1b6b3aba618dadac" providerId="LiveId" clId="{6BCD4C8A-AB3E-4D13-8FCA-32A04ECF17AE}" dt="2020-09-17T13:08:13.324" v="253" actId="20577"/>
        <pc:sldMkLst>
          <pc:docMk/>
          <pc:sldMk cId="3277433297" sldId="562"/>
        </pc:sldMkLst>
        <pc:spChg chg="mod">
          <ac:chgData name="Timo Mühlhaus" userId="1b6b3aba618dadac" providerId="LiveId" clId="{6BCD4C8A-AB3E-4D13-8FCA-32A04ECF17AE}" dt="2020-09-17T13:08:13.324" v="253" actId="20577"/>
          <ac:spMkLst>
            <pc:docMk/>
            <pc:sldMk cId="3277433297" sldId="562"/>
            <ac:spMk id="3" creationId="{E6050A5C-3C7C-49B3-815E-AC177B5B6843}"/>
          </ac:spMkLst>
        </pc:spChg>
        <pc:spChg chg="del mod">
          <ac:chgData name="Timo Mühlhaus" userId="1b6b3aba618dadac" providerId="LiveId" clId="{6BCD4C8A-AB3E-4D13-8FCA-32A04ECF17AE}" dt="2020-09-17T13:07:03.572" v="217" actId="478"/>
          <ac:spMkLst>
            <pc:docMk/>
            <pc:sldMk cId="3277433297" sldId="562"/>
            <ac:spMk id="69" creationId="{D82BE1F1-8606-459C-8FF0-4D987047DDF3}"/>
          </ac:spMkLst>
        </pc:spChg>
      </pc:sldChg>
      <pc:sldChg chg="modSp add mod ord">
        <pc:chgData name="Timo Mühlhaus" userId="1b6b3aba618dadac" providerId="LiveId" clId="{6BCD4C8A-AB3E-4D13-8FCA-32A04ECF17AE}" dt="2020-09-17T13:14:59.262" v="299" actId="6549"/>
        <pc:sldMkLst>
          <pc:docMk/>
          <pc:sldMk cId="1300831346" sldId="563"/>
        </pc:sldMkLst>
        <pc:spChg chg="mod">
          <ac:chgData name="Timo Mühlhaus" userId="1b6b3aba618dadac" providerId="LiveId" clId="{6BCD4C8A-AB3E-4D13-8FCA-32A04ECF17AE}" dt="2020-09-17T13:14:54.813" v="297" actId="1076"/>
          <ac:spMkLst>
            <pc:docMk/>
            <pc:sldMk cId="1300831346" sldId="563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4:59.262" v="299" actId="6549"/>
          <ac:spMkLst>
            <pc:docMk/>
            <pc:sldMk cId="1300831346" sldId="563"/>
            <ac:spMk id="5" creationId="{E8B94690-4208-434E-920D-0E1AA654FDD7}"/>
          </ac:spMkLst>
        </pc:spChg>
      </pc:sldChg>
      <pc:sldChg chg="modSp add mod ord">
        <pc:chgData name="Timo Mühlhaus" userId="1b6b3aba618dadac" providerId="LiveId" clId="{6BCD4C8A-AB3E-4D13-8FCA-32A04ECF17AE}" dt="2020-09-17T13:15:55.109" v="321" actId="6549"/>
        <pc:sldMkLst>
          <pc:docMk/>
          <pc:sldMk cId="147217599" sldId="564"/>
        </pc:sldMkLst>
        <pc:spChg chg="mod">
          <ac:chgData name="Timo Mühlhaus" userId="1b6b3aba618dadac" providerId="LiveId" clId="{6BCD4C8A-AB3E-4D13-8FCA-32A04ECF17AE}" dt="2020-09-17T13:15:49.181" v="318" actId="20577"/>
          <ac:spMkLst>
            <pc:docMk/>
            <pc:sldMk cId="147217599" sldId="564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55.109" v="321" actId="6549"/>
          <ac:spMkLst>
            <pc:docMk/>
            <pc:sldMk cId="147217599" sldId="564"/>
            <ac:spMk id="5" creationId="{E8B94690-4208-434E-920D-0E1AA654FDD7}"/>
          </ac:spMkLst>
        </pc:spChg>
      </pc:sldChg>
      <pc:sldChg chg="add del">
        <pc:chgData name="Timo Mühlhaus" userId="1b6b3aba618dadac" providerId="LiveId" clId="{6BCD4C8A-AB3E-4D13-8FCA-32A04ECF17AE}" dt="2020-09-17T13:15:03.744" v="301" actId="47"/>
        <pc:sldMkLst>
          <pc:docMk/>
          <pc:sldMk cId="1578580032" sldId="564"/>
        </pc:sldMkLst>
      </pc:sldChg>
      <pc:sldChg chg="modSp add mod">
        <pc:chgData name="Timo Mühlhaus" userId="1b6b3aba618dadac" providerId="LiveId" clId="{6BCD4C8A-AB3E-4D13-8FCA-32A04ECF17AE}" dt="2020-09-17T13:15:24.373" v="309" actId="403"/>
        <pc:sldMkLst>
          <pc:docMk/>
          <pc:sldMk cId="531445010" sldId="565"/>
        </pc:sldMkLst>
        <pc:spChg chg="mod">
          <ac:chgData name="Timo Mühlhaus" userId="1b6b3aba618dadac" providerId="LiveId" clId="{6BCD4C8A-AB3E-4D13-8FCA-32A04ECF17AE}" dt="2020-09-17T13:15:16.100" v="306"/>
          <ac:spMkLst>
            <pc:docMk/>
            <pc:sldMk cId="531445010" sldId="565"/>
            <ac:spMk id="2" creationId="{2BF6D35B-9DEE-4B06-BAFB-65F127924AE3}"/>
          </ac:spMkLst>
        </pc:spChg>
        <pc:spChg chg="mod">
          <ac:chgData name="Timo Mühlhaus" userId="1b6b3aba618dadac" providerId="LiveId" clId="{6BCD4C8A-AB3E-4D13-8FCA-32A04ECF17AE}" dt="2020-09-17T13:15:24.373" v="309" actId="403"/>
          <ac:spMkLst>
            <pc:docMk/>
            <pc:sldMk cId="531445010" sldId="565"/>
            <ac:spMk id="5" creationId="{E8B94690-4208-434E-920D-0E1AA654FDD7}"/>
          </ac:spMkLst>
        </pc:spChg>
      </pc:sldChg>
      <pc:sldChg chg="add">
        <pc:chgData name="Timo Mühlhaus" userId="1b6b3aba618dadac" providerId="LiveId" clId="{6BCD4C8A-AB3E-4D13-8FCA-32A04ECF17AE}" dt="2020-09-17T13:16:06.859" v="322"/>
        <pc:sldMkLst>
          <pc:docMk/>
          <pc:sldMk cId="0" sldId="566"/>
        </pc:sldMkLst>
      </pc:sldChg>
    </pc:docChg>
  </pc:docChgLst>
  <pc:docChgLst>
    <pc:chgData name="Adrian Zimmer" userId="S::adrian.zimmer@nfdi4plants.org::8fa12471-3e19-46e7-8144-df8aa9e7672f" providerId="AD" clId="Web-{439C6DFC-1842-43BE-AA7C-E488E3856255}"/>
    <pc:docChg chg="modSld">
      <pc:chgData name="Adrian Zimmer" userId="S::adrian.zimmer@nfdi4plants.org::8fa12471-3e19-46e7-8144-df8aa9e7672f" providerId="AD" clId="Web-{439C6DFC-1842-43BE-AA7C-E488E3856255}" dt="2022-02-08T19:20:04.165" v="1" actId="1076"/>
      <pc:docMkLst>
        <pc:docMk/>
      </pc:docMkLst>
      <pc:sldChg chg="modSp">
        <pc:chgData name="Adrian Zimmer" userId="S::adrian.zimmer@nfdi4plants.org::8fa12471-3e19-46e7-8144-df8aa9e7672f" providerId="AD" clId="Web-{439C6DFC-1842-43BE-AA7C-E488E3856255}" dt="2022-02-08T19:20:04.165" v="1" actId="1076"/>
        <pc:sldMkLst>
          <pc:docMk/>
          <pc:sldMk cId="2276116518" sldId="581"/>
        </pc:sldMkLst>
        <pc:spChg chg="mod">
          <ac:chgData name="Adrian Zimmer" userId="S::adrian.zimmer@nfdi4plants.org::8fa12471-3e19-46e7-8144-df8aa9e7672f" providerId="AD" clId="Web-{439C6DFC-1842-43BE-AA7C-E488E3856255}" dt="2022-02-08T19:20:04.165" v="1" actId="1076"/>
          <ac:spMkLst>
            <pc:docMk/>
            <pc:sldMk cId="2276116518" sldId="581"/>
            <ac:spMk id="2" creationId="{8B13D893-84B9-4AB5-A499-CE954EDFBE82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B8E9BD46-198F-4F3F-A74B-A8BEF1545F04}"/>
    <pc:docChg chg="modSld">
      <pc:chgData name="Jens Krüger" userId="S::jens.krueger.hpcc_outlook.de#ext#@csb488.onmicrosoft.com::c4610508-795e-4661-a4d8-bc86e46dcf19" providerId="AD" clId="Web-{B8E9BD46-198F-4F3F-A74B-A8BEF1545F04}" dt="2020-09-19T11:44:24.097" v="119" actId="14100"/>
      <pc:docMkLst>
        <pc:docMk/>
      </pc:docMkLst>
      <pc:sldChg chg="addSp modSp">
        <pc:chgData name="Jens Krüger" userId="S::jens.krueger.hpcc_outlook.de#ext#@csb488.onmicrosoft.com::c4610508-795e-4661-a4d8-bc86e46dcf19" providerId="AD" clId="Web-{B8E9BD46-198F-4F3F-A74B-A8BEF1545F04}" dt="2020-09-19T11:44:24.097" v="119" actId="14100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B8E9BD46-198F-4F3F-A74B-A8BEF1545F04}" dt="2020-09-19T11:43:23.065" v="109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B8E9BD46-198F-4F3F-A74B-A8BEF1545F04}" dt="2020-09-19T11:43:11.112" v="79" actId="20577"/>
          <ac:spMkLst>
            <pc:docMk/>
            <pc:sldMk cId="3647556296" sldId="587"/>
            <ac:spMk id="3" creationId="{DEDFBB31-A2E3-457A-AC5B-9A38E26C0A43}"/>
          </ac:spMkLst>
        </pc:spChg>
        <pc:picChg chg="add mod">
          <ac:chgData name="Jens Krüger" userId="S::jens.krueger.hpcc_outlook.de#ext#@csb488.onmicrosoft.com::c4610508-795e-4661-a4d8-bc86e46dcf19" providerId="AD" clId="Web-{B8E9BD46-198F-4F3F-A74B-A8BEF1545F04}" dt="2020-09-19T11:43:29.409" v="112" actId="1076"/>
          <ac:picMkLst>
            <pc:docMk/>
            <pc:sldMk cId="3647556296" sldId="587"/>
            <ac:picMk id="4" creationId="{25AEF5FD-B1ED-4647-8317-E2D4D20C67B2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3:49.440" v="116" actId="1076"/>
          <ac:picMkLst>
            <pc:docMk/>
            <pc:sldMk cId="3647556296" sldId="587"/>
            <ac:picMk id="5" creationId="{6A7F83E8-8FA4-4E6F-9038-0E920F526E69}"/>
          </ac:picMkLst>
        </pc:picChg>
        <pc:picChg chg="add mod">
          <ac:chgData name="Jens Krüger" userId="S::jens.krueger.hpcc_outlook.de#ext#@csb488.onmicrosoft.com::c4610508-795e-4661-a4d8-bc86e46dcf19" providerId="AD" clId="Web-{B8E9BD46-198F-4F3F-A74B-A8BEF1545F04}" dt="2020-09-19T11:44:24.097" v="119" actId="14100"/>
          <ac:picMkLst>
            <pc:docMk/>
            <pc:sldMk cId="3647556296" sldId="587"/>
            <ac:picMk id="6" creationId="{CB9CE868-1C7D-429F-B267-A5FB0E80B087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F49AB189-AAFF-49BB-85BC-A099885701E3}"/>
    <pc:docChg chg="delSld modSld">
      <pc:chgData name="dsuchod" userId="S::dsuchod_rz.uni-freiburg.de#ext#@csb488.onmicrosoft.com::9983768e-f601-45b9-88f1-11aabc05fd5d" providerId="AD" clId="Web-{F49AB189-AAFF-49BB-85BC-A099885701E3}" dt="2020-09-19T09:54:52.664" v="508" actId="20577"/>
      <pc:docMkLst>
        <pc:docMk/>
      </pc:docMkLst>
      <pc:sldChg chg="modSp">
        <pc:chgData name="dsuchod" userId="S::dsuchod_rz.uni-freiburg.de#ext#@csb488.onmicrosoft.com::9983768e-f601-45b9-88f1-11aabc05fd5d" providerId="AD" clId="Web-{F49AB189-AAFF-49BB-85BC-A099885701E3}" dt="2020-09-19T09:37:54.279" v="34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7:54.279" v="34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F49AB189-AAFF-49BB-85BC-A099885701E3}" dt="2020-09-19T09:54:52.648" v="507" actId="20577"/>
        <pc:sldMkLst>
          <pc:docMk/>
          <pc:sldMk cId="1200881360" sldId="541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54:52.648" v="507" actId="20577"/>
          <ac:spMkLst>
            <pc:docMk/>
            <pc:sldMk cId="1200881360" sldId="541"/>
            <ac:spMk id="3" creationId="{9CBBE99D-9A6D-4E75-9EEF-CC7E27474F50}"/>
          </ac:spMkLst>
        </pc:spChg>
      </pc:sldChg>
      <pc:sldChg chg="del">
        <pc:chgData name="dsuchod" userId="S::dsuchod_rz.uni-freiburg.de#ext#@csb488.onmicrosoft.com::9983768e-f601-45b9-88f1-11aabc05fd5d" providerId="AD" clId="Web-{F49AB189-AAFF-49BB-85BC-A099885701E3}" dt="2020-09-19T09:39:10.671" v="442"/>
        <pc:sldMkLst>
          <pc:docMk/>
          <pc:sldMk cId="1091926138" sldId="544"/>
        </pc:sldMkLst>
      </pc:sldChg>
      <pc:sldChg chg="modSp">
        <pc:chgData name="dsuchod" userId="S::dsuchod_rz.uni-freiburg.de#ext#@csb488.onmicrosoft.com::9983768e-f601-45b9-88f1-11aabc05fd5d" providerId="AD" clId="Web-{F49AB189-AAFF-49BB-85BC-A099885701E3}" dt="2020-09-19T09:39:07.249" v="44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F49AB189-AAFF-49BB-85BC-A099885701E3}" dt="2020-09-19T09:39:07.249" v="440" actId="20577"/>
          <ac:spMkLst>
            <pc:docMk/>
            <pc:sldMk cId="0" sldId="566"/>
            <ac:spMk id="624" creationId="{00000000-0000-0000-0000-000000000000}"/>
          </ac:spMkLst>
        </pc:spChg>
      </pc:sldChg>
    </pc:docChg>
  </pc:docChgLst>
  <pc:docChgLst>
    <pc:chgData name="Timo Mühlhaus" userId="1b6b3aba618dadac" providerId="LiveId" clId="{A0973041-2D27-4A71-BD43-8EF1E53571C7}"/>
    <pc:docChg chg="undo custSel modSld">
      <pc:chgData name="Timo Mühlhaus" userId="1b6b3aba618dadac" providerId="LiveId" clId="{A0973041-2D27-4A71-BD43-8EF1E53571C7}" dt="2021-06-07T12:17:32.714" v="6" actId="164"/>
      <pc:docMkLst>
        <pc:docMk/>
      </pc:docMkLst>
      <pc:sldChg chg="modSp mod">
        <pc:chgData name="Timo Mühlhaus" userId="1b6b3aba618dadac" providerId="LiveId" clId="{A0973041-2D27-4A71-BD43-8EF1E53571C7}" dt="2021-06-07T12:17:15.125" v="1" actId="1076"/>
        <pc:sldMkLst>
          <pc:docMk/>
          <pc:sldMk cId="709301252" sldId="639"/>
        </pc:sldMkLst>
        <pc:spChg chg="mod">
          <ac:chgData name="Timo Mühlhaus" userId="1b6b3aba618dadac" providerId="LiveId" clId="{A0973041-2D27-4A71-BD43-8EF1E53571C7}" dt="2021-06-07T12:17:15.125" v="1" actId="1076"/>
          <ac:spMkLst>
            <pc:docMk/>
            <pc:sldMk cId="709301252" sldId="639"/>
            <ac:spMk id="59" creationId="{8ED28852-D780-4FC7-9AE5-D5603ACEDF8B}"/>
          </ac:spMkLst>
        </pc:spChg>
      </pc:sldChg>
      <pc:sldChg chg="addSp modSp mod">
        <pc:chgData name="Timo Mühlhaus" userId="1b6b3aba618dadac" providerId="LiveId" clId="{A0973041-2D27-4A71-BD43-8EF1E53571C7}" dt="2021-06-07T12:17:32.714" v="6" actId="164"/>
        <pc:sldMkLst>
          <pc:docMk/>
          <pc:sldMk cId="2414543458" sldId="641"/>
        </pc:sldMkLst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" creationId="{7676C632-E329-48D8-AF68-78412798987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38" creationId="{AC325BEF-8BFF-403B-884A-5A71C7D686E0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39" creationId="{66E368A7-8C59-4C04-ADD8-FB5F86E51B2D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0" creationId="{494B570E-E41D-4436-BFE0-4FCDA649EB87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1" creationId="{3B28DC0D-C36B-452E-BBA7-274809EDB309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5" creationId="{6BFDAD95-9267-4776-B3A2-6E470FC6602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6" creationId="{CC8EEFEA-E5A0-430B-BB03-A3B18841864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7" creationId="{F1A8AAEB-CCC7-4C7F-B8C6-8356E432E9D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48" creationId="{97DF63DC-6C25-4300-A43E-C0BE420DF578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52" creationId="{728191B7-CC6B-4EB5-A6A2-55338E70E67D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58" creationId="{96150914-949D-4E77-8357-01F0F508576B}"/>
          </ac:spMkLst>
        </pc:spChg>
        <pc:spChg chg="mod">
          <ac:chgData name="Timo Mühlhaus" userId="1b6b3aba618dadac" providerId="LiveId" clId="{A0973041-2D27-4A71-BD43-8EF1E53571C7}" dt="2021-06-07T12:17:22.089" v="3" actId="1076"/>
          <ac:spMkLst>
            <pc:docMk/>
            <pc:sldMk cId="2414543458" sldId="641"/>
            <ac:spMk id="59" creationId="{8ED28852-D780-4FC7-9AE5-D5603ACEDF8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78" creationId="{7655DA19-4BBC-4B4A-91AC-35083B56AAE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0" creationId="{AEF65AB2-793D-4ACD-A65D-2EB653855ED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1" creationId="{5E0C8DF4-B708-4CC8-BC15-A0F98BB255CA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2" creationId="{5BDBE3E2-0307-41C8-B509-CEEE0BF3437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4" creationId="{D639DE6E-7A31-4D61-B085-2803FA545C95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5" creationId="{7F0FAFB6-37A0-4FE7-8352-3F529FCE2936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6" creationId="{DDEB3D0C-101C-4D0B-9BC4-60F2E1937D69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8" creationId="{FD31FCBC-9A62-47E9-BF1B-F3A33778E0A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89" creationId="{91332395-96CB-4B6A-A6C5-636C86AB0A3F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2" creationId="{4FF1560B-E193-414C-828D-16A22E7FF7B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4" creationId="{B02E8E3C-537E-4929-AB9F-CB03468C561C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6" creationId="{DE3E90F8-9023-4220-BD1D-0F588A92903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7" creationId="{8FCCDDFC-B4CB-4506-A12E-A874005CB683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99" creationId="{5E25C6B5-1008-4739-9546-419FCBAB297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1" creationId="{B03EB315-A377-47E2-8332-82F8BB3B1CFB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2" creationId="{8FF0C939-0C45-44ED-AFF0-B14BF54EB3C7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4" creationId="{9DF81021-7951-4E2C-852E-DA903F4A51CE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6" creationId="{6D70EF0D-A835-4120-A5D2-5F29253B4812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7" creationId="{1335C018-79D6-4A49-8CD0-C4172895E544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8" creationId="{1A888F6E-08A4-4EB9-AD65-4DC5F64E1CC6}"/>
          </ac:spMkLst>
        </pc:spChg>
        <pc:spChg chg="mod">
          <ac:chgData name="Timo Mühlhaus" userId="1b6b3aba618dadac" providerId="LiveId" clId="{A0973041-2D27-4A71-BD43-8EF1E53571C7}" dt="2021-06-07T12:17:32.714" v="6" actId="164"/>
          <ac:spMkLst>
            <pc:docMk/>
            <pc:sldMk cId="2414543458" sldId="641"/>
            <ac:spMk id="109" creationId="{F763992D-33AC-4B40-8BEB-48EC908228EA}"/>
          </ac:spMkLst>
        </pc:spChg>
        <pc:grpChg chg="add mod">
          <ac:chgData name="Timo Mühlhaus" userId="1b6b3aba618dadac" providerId="LiveId" clId="{A0973041-2D27-4A71-BD43-8EF1E53571C7}" dt="2021-06-07T12:17:32.714" v="6" actId="164"/>
          <ac:grpSpMkLst>
            <pc:docMk/>
            <pc:sldMk cId="2414543458" sldId="641"/>
            <ac:grpSpMk id="2" creationId="{F4913EB6-DB7F-43BA-A3E2-8947548B3796}"/>
          </ac:grpSpMkLst>
        </pc:grpChg>
      </pc:sldChg>
    </pc:docChg>
  </pc:docChgLst>
  <pc:docChgLst>
    <pc:chgData name="dsuchod" userId="S::dsuchod_rz.uni-freiburg.de#ext#@csb488.onmicrosoft.com::9983768e-f601-45b9-88f1-11aabc05fd5d" providerId="AD" clId="Web-{44627FB2-75B9-4CE1-A03C-932A9A0A4A0E}"/>
    <pc:docChg chg="addSld modSld">
      <pc:chgData name="dsuchod" userId="S::dsuchod_rz.uni-freiburg.de#ext#@csb488.onmicrosoft.com::9983768e-f601-45b9-88f1-11aabc05fd5d" providerId="AD" clId="Web-{44627FB2-75B9-4CE1-A03C-932A9A0A4A0E}" dt="2020-09-19T10:30:48.841" v="189" actId="20577"/>
      <pc:docMkLst>
        <pc:docMk/>
      </pc:docMkLst>
      <pc:sldChg chg="modSp new">
        <pc:chgData name="dsuchod" userId="S::dsuchod_rz.uni-freiburg.de#ext#@csb488.onmicrosoft.com::9983768e-f601-45b9-88f1-11aabc05fd5d" providerId="AD" clId="Web-{44627FB2-75B9-4CE1-A03C-932A9A0A4A0E}" dt="2020-09-19T10:30:48.841" v="188" actId="20577"/>
        <pc:sldMkLst>
          <pc:docMk/>
          <pc:sldMk cId="1859155631" sldId="586"/>
        </pc:sldMkLst>
        <pc:spChg chg="mod">
          <ac:chgData name="dsuchod" userId="S::dsuchod_rz.uni-freiburg.de#ext#@csb488.onmicrosoft.com::9983768e-f601-45b9-88f1-11aabc05fd5d" providerId="AD" clId="Web-{44627FB2-75B9-4CE1-A03C-932A9A0A4A0E}" dt="2020-09-19T10:29:44.794" v="7" actId="20577"/>
          <ac:spMkLst>
            <pc:docMk/>
            <pc:sldMk cId="1859155631" sldId="586"/>
            <ac:spMk id="2" creationId="{A4DF6CD3-EF0A-4C5E-823A-3F053A91EC96}"/>
          </ac:spMkLst>
        </pc:spChg>
        <pc:spChg chg="mod">
          <ac:chgData name="dsuchod" userId="S::dsuchod_rz.uni-freiburg.de#ext#@csb488.onmicrosoft.com::9983768e-f601-45b9-88f1-11aabc05fd5d" providerId="AD" clId="Web-{44627FB2-75B9-4CE1-A03C-932A9A0A4A0E}" dt="2020-09-19T10:30:48.841" v="188" actId="20577"/>
          <ac:spMkLst>
            <pc:docMk/>
            <pc:sldMk cId="1859155631" sldId="586"/>
            <ac:spMk id="3" creationId="{7A5E7582-9FEA-49AA-91DD-A114323B5947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7851056-2185-4C22-9ECA-0F5E9AB07615}"/>
    <pc:docChg chg="modSld">
      <pc:chgData name="Jens Krüger" userId="S::jens.krueger.hpcc_outlook.de#ext#@csb488.onmicrosoft.com::c4610508-795e-4661-a4d8-bc86e46dcf19" providerId="AD" clId="Web-{07851056-2185-4C22-9ECA-0F5E9AB07615}" dt="2020-09-18T15:59:17.708" v="105" actId="1076"/>
      <pc:docMkLst>
        <pc:docMk/>
      </pc:docMkLst>
      <pc:sldChg chg="addSp modSp">
        <pc:chgData name="Jens Krüger" userId="S::jens.krueger.hpcc_outlook.de#ext#@csb488.onmicrosoft.com::c4610508-795e-4661-a4d8-bc86e46dcf19" providerId="AD" clId="Web-{07851056-2185-4C22-9ECA-0F5E9AB07615}" dt="2020-09-18T15:59:17.708" v="105" actId="1076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7851056-2185-4C22-9ECA-0F5E9AB07615}" dt="2020-09-18T15:57:49.144" v="96" actId="20577"/>
          <ac:spMkLst>
            <pc:docMk/>
            <pc:sldMk cId="2897223236" sldId="578"/>
            <ac:spMk id="3" creationId="{916D58B5-8415-483A-832F-FD6D9A6E9161}"/>
          </ac:spMkLst>
        </pc:spChg>
        <pc:picChg chg="add mod">
          <ac:chgData name="Jens Krüger" userId="S::jens.krueger.hpcc_outlook.de#ext#@csb488.onmicrosoft.com::c4610508-795e-4661-a4d8-bc86e46dcf19" providerId="AD" clId="Web-{07851056-2185-4C22-9ECA-0F5E9AB07615}" dt="2020-09-18T15:59:17.661" v="104" actId="1076"/>
          <ac:picMkLst>
            <pc:docMk/>
            <pc:sldMk cId="2897223236" sldId="578"/>
            <ac:picMk id="4" creationId="{2FF94DA8-3A18-41F9-978A-1F3BA53A56BD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7:53.629" v="99" actId="1076"/>
          <ac:picMkLst>
            <pc:docMk/>
            <pc:sldMk cId="2897223236" sldId="578"/>
            <ac:picMk id="5" creationId="{421A4A64-30AD-4815-BBA8-C448B9BB4040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9:17.708" v="105" actId="1076"/>
          <ac:picMkLst>
            <pc:docMk/>
            <pc:sldMk cId="2897223236" sldId="578"/>
            <ac:picMk id="6" creationId="{534C38A6-F667-4BC9-AEA4-D6DCA1EF67EB}"/>
          </ac:picMkLst>
        </pc:picChg>
        <pc:picChg chg="add mod">
          <ac:chgData name="Jens Krüger" userId="S::jens.krueger.hpcc_outlook.de#ext#@csb488.onmicrosoft.com::c4610508-795e-4661-a4d8-bc86e46dcf19" providerId="AD" clId="Web-{07851056-2185-4C22-9ECA-0F5E9AB07615}" dt="2020-09-18T15:58:48.661" v="103" actId="1076"/>
          <ac:picMkLst>
            <pc:docMk/>
            <pc:sldMk cId="2897223236" sldId="578"/>
            <ac:picMk id="7" creationId="{58D88925-6E84-443A-BE02-E3489BBD3B5E}"/>
          </ac:picMkLst>
        </pc:picChg>
      </pc:sldChg>
    </pc:docChg>
  </pc:docChgLst>
  <pc:docChgLst>
    <pc:chgData name="dsuchod" userId="S::dsuchod_rz.uni-freiburg.de#ext#@csb488.onmicrosoft.com::9983768e-f601-45b9-88f1-11aabc05fd5d" providerId="AD" clId="Web-{18AEAE78-A065-42AE-BD8B-EA43D7C47CEC}"/>
    <pc:docChg chg="modSld">
      <pc:chgData name="dsuchod" userId="S::dsuchod_rz.uni-freiburg.de#ext#@csb488.onmicrosoft.com::9983768e-f601-45b9-88f1-11aabc05fd5d" providerId="AD" clId="Web-{18AEAE78-A065-42AE-BD8B-EA43D7C47CEC}" dt="2020-09-19T13:52:17.508" v="11" actId="20577"/>
      <pc:docMkLst>
        <pc:docMk/>
      </pc:docMkLst>
      <pc:sldChg chg="modSp">
        <pc:chgData name="dsuchod" userId="S::dsuchod_rz.uni-freiburg.de#ext#@csb488.onmicrosoft.com::9983768e-f601-45b9-88f1-11aabc05fd5d" providerId="AD" clId="Web-{18AEAE78-A065-42AE-BD8B-EA43D7C47CEC}" dt="2020-09-19T13:52:17.508" v="10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18AEAE78-A065-42AE-BD8B-EA43D7C47CEC}" dt="2020-09-19T13:52:17.508" v="10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B74B1FE5-BBD6-4DA7-B1FF-4A2162A4FC25}"/>
    <pc:docChg chg="modSld">
      <pc:chgData name="Jens Krüger" userId="S::jens.krueger.hpcc_outlook.de#ext#@csb488.onmicrosoft.com::c4610508-795e-4661-a4d8-bc86e46dcf19" providerId="AD" clId="Web-{B74B1FE5-BBD6-4DA7-B1FF-4A2162A4FC25}" dt="2020-09-18T08:49:18.790" v="11" actId="20577"/>
      <pc:docMkLst>
        <pc:docMk/>
      </pc:docMkLst>
      <pc:sldChg chg="modSp">
        <pc:chgData name="Jens Krüger" userId="S::jens.krueger.hpcc_outlook.de#ext#@csb488.onmicrosoft.com::c4610508-795e-4661-a4d8-bc86e46dcf19" providerId="AD" clId="Web-{B74B1FE5-BBD6-4DA7-B1FF-4A2162A4FC25}" dt="2020-09-18T08:49:18.790" v="10" actId="20577"/>
        <pc:sldMkLst>
          <pc:docMk/>
          <pc:sldMk cId="1200881360" sldId="541"/>
        </pc:sldMkLst>
        <pc:spChg chg="mod">
          <ac:chgData name="Jens Krüger" userId="S::jens.krueger.hpcc_outlook.de#ext#@csb488.onmicrosoft.com::c4610508-795e-4661-a4d8-bc86e46dcf19" providerId="AD" clId="Web-{B74B1FE5-BBD6-4DA7-B1FF-4A2162A4FC25}" dt="2020-09-18T08:49:18.790" v="10" actId="20577"/>
          <ac:spMkLst>
            <pc:docMk/>
            <pc:sldMk cId="1200881360" sldId="541"/>
            <ac:spMk id="3" creationId="{9CBBE99D-9A6D-4E75-9EEF-CC7E27474F50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82F0CD74-9B28-4095-9C77-E20618AFB31A}"/>
    <pc:docChg chg="modSld">
      <pc:chgData name="dsuchod" userId="S::dsuchod_rz.uni-freiburg.de#ext#@csb488.onmicrosoft.com::9983768e-f601-45b9-88f1-11aabc05fd5d" providerId="AD" clId="Web-{82F0CD74-9B28-4095-9C77-E20618AFB31A}" dt="2020-09-17T17:46:52.340" v="34" actId="20577"/>
      <pc:docMkLst>
        <pc:docMk/>
      </pc:docMkLst>
      <pc:sldChg chg="modSp">
        <pc:chgData name="dsuchod" userId="S::dsuchod_rz.uni-freiburg.de#ext#@csb488.onmicrosoft.com::9983768e-f601-45b9-88f1-11aabc05fd5d" providerId="AD" clId="Web-{82F0CD74-9B28-4095-9C77-E20618AFB31A}" dt="2020-09-17T17:37:50.506" v="31" actId="20577"/>
        <pc:sldMkLst>
          <pc:docMk/>
          <pc:sldMk cId="3114332903" sldId="256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37:50.506" v="31" actId="20577"/>
          <ac:spMkLst>
            <pc:docMk/>
            <pc:sldMk cId="3114332903" sldId="256"/>
            <ac:spMk id="3" creationId="{E6050A5C-3C7C-49B3-815E-AC177B5B6843}"/>
          </ac:spMkLst>
        </pc:spChg>
      </pc:sldChg>
      <pc:sldChg chg="modSp">
        <pc:chgData name="dsuchod" userId="S::dsuchod_rz.uni-freiburg.de#ext#@csb488.onmicrosoft.com::9983768e-f601-45b9-88f1-11aabc05fd5d" providerId="AD" clId="Web-{82F0CD74-9B28-4095-9C77-E20618AFB31A}" dt="2020-09-17T17:46:52.325" v="33" actId="20577"/>
        <pc:sldMkLst>
          <pc:docMk/>
          <pc:sldMk cId="3660118366" sldId="532"/>
        </pc:sldMkLst>
        <pc:spChg chg="mod">
          <ac:chgData name="dsuchod" userId="S::dsuchod_rz.uni-freiburg.de#ext#@csb488.onmicrosoft.com::9983768e-f601-45b9-88f1-11aabc05fd5d" providerId="AD" clId="Web-{82F0CD74-9B28-4095-9C77-E20618AFB31A}" dt="2020-09-17T17:46:52.325" v="33" actId="20577"/>
          <ac:spMkLst>
            <pc:docMk/>
            <pc:sldMk cId="3660118366" sldId="532"/>
            <ac:spMk id="22" creationId="{BC7D6AA2-028D-4C4A-BD72-1C409851D70B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709142E4-6D04-493D-AF91-006B9463BE2C}"/>
    <pc:docChg chg="modSld">
      <pc:chgData name="bjoern.usadel" userId="S::bjoern.usadel_gmail.com#ext#@csb488.onmicrosoft.com::8f737865-c89e-45bf-8d0e-d5f925177d3d" providerId="AD" clId="Web-{709142E4-6D04-493D-AF91-006B9463BE2C}" dt="2020-09-19T16:01:05.023" v="107" actId="20577"/>
      <pc:docMkLst>
        <pc:docMk/>
      </pc:docMkLst>
      <pc:sldChg chg="modSp delCm">
        <pc:chgData name="bjoern.usadel" userId="S::bjoern.usadel_gmail.com#ext#@csb488.onmicrosoft.com::8f737865-c89e-45bf-8d0e-d5f925177d3d" providerId="AD" clId="Web-{709142E4-6D04-493D-AF91-006B9463BE2C}" dt="2020-09-19T15:54:02.500" v="101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3:55.281" v="98" actId="20577"/>
          <ac:spMkLst>
            <pc:docMk/>
            <pc:sldMk cId="0" sldId="262"/>
            <ac:spMk id="2" creationId="{4FC23C69-2038-4E71-9D49-5D4C71D6EC74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49:57.527" v="74" actId="20577"/>
        <pc:sldMkLst>
          <pc:docMk/>
          <pc:sldMk cId="3038501308" sldId="493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49:57.527" v="74" actId="20577"/>
          <ac:spMkLst>
            <pc:docMk/>
            <pc:sldMk cId="3038501308" sldId="493"/>
            <ac:spMk id="30" creationId="{D65E2D16-7929-4CA3-9374-66D85CE2254F}"/>
          </ac:spMkLst>
        </pc:spChg>
      </pc:sldChg>
      <pc:sldChg chg="addSp modSp addCm">
        <pc:chgData name="bjoern.usadel" userId="S::bjoern.usadel_gmail.com#ext#@csb488.onmicrosoft.com::8f737865-c89e-45bf-8d0e-d5f925177d3d" providerId="AD" clId="Web-{709142E4-6D04-493D-AF91-006B9463BE2C}" dt="2020-09-19T15:48:28.667" v="52" actId="1076"/>
        <pc:sldMkLst>
          <pc:docMk/>
          <pc:sldMk cId="2829780714" sldId="503"/>
        </pc:sldMkLst>
        <pc:spChg chg="add mod">
          <ac:chgData name="bjoern.usadel" userId="S::bjoern.usadel_gmail.com#ext#@csb488.onmicrosoft.com::8f737865-c89e-45bf-8d0e-d5f925177d3d" providerId="AD" clId="Web-{709142E4-6D04-493D-AF91-006B9463BE2C}" dt="2020-09-19T15:48:28.667" v="52" actId="1076"/>
          <ac:spMkLst>
            <pc:docMk/>
            <pc:sldMk cId="2829780714" sldId="503"/>
            <ac:spMk id="3" creationId="{A3E0B110-717A-4E04-8892-C2A100F1B0E6}"/>
          </ac:spMkLst>
        </pc:spChg>
        <pc:spChg chg="mod">
          <ac:chgData name="bjoern.usadel" userId="S::bjoern.usadel_gmail.com#ext#@csb488.onmicrosoft.com::8f737865-c89e-45bf-8d0e-d5f925177d3d" providerId="AD" clId="Web-{709142E4-6D04-493D-AF91-006B9463BE2C}" dt="2020-09-19T15:47:38.697" v="24" actId="1076"/>
          <ac:spMkLst>
            <pc:docMk/>
            <pc:sldMk cId="2829780714" sldId="503"/>
            <ac:spMk id="56" creationId="{81179FE5-F23E-4B1E-940F-6990F6610646}"/>
          </ac:spMkLst>
        </pc:spChg>
        <pc:grpChg chg="mod">
          <ac:chgData name="bjoern.usadel" userId="S::bjoern.usadel_gmail.com#ext#@csb488.onmicrosoft.com::8f737865-c89e-45bf-8d0e-d5f925177d3d" providerId="AD" clId="Web-{709142E4-6D04-493D-AF91-006B9463BE2C}" dt="2020-09-19T15:47:38.635" v="22" actId="1076"/>
          <ac:grpSpMkLst>
            <pc:docMk/>
            <pc:sldMk cId="2829780714" sldId="503"/>
            <ac:grpSpMk id="4" creationId="{0D9D0B82-6879-4348-A42A-C83D71963396}"/>
          </ac:grpSpMkLst>
        </pc:grpChg>
        <pc:grpChg chg="mod">
          <ac:chgData name="bjoern.usadel" userId="S::bjoern.usadel_gmail.com#ext#@csb488.onmicrosoft.com::8f737865-c89e-45bf-8d0e-d5f925177d3d" providerId="AD" clId="Web-{709142E4-6D04-493D-AF91-006B9463BE2C}" dt="2020-09-19T15:47:38.682" v="23" actId="1076"/>
          <ac:grpSpMkLst>
            <pc:docMk/>
            <pc:sldMk cId="2829780714" sldId="503"/>
            <ac:grpSpMk id="30" creationId="{01F3A222-1D7A-49D7-8CF8-A489D94037A6}"/>
          </ac:grpSpMkLst>
        </pc:grpChg>
      </pc:sldChg>
      <pc:sldChg chg="delSp modSp">
        <pc:chgData name="bjoern.usadel" userId="S::bjoern.usadel_gmail.com#ext#@csb488.onmicrosoft.com::8f737865-c89e-45bf-8d0e-d5f925177d3d" providerId="AD" clId="Web-{709142E4-6D04-493D-AF91-006B9463BE2C}" dt="2020-09-19T15:51:23.513" v="91" actId="14100"/>
        <pc:sldMkLst>
          <pc:docMk/>
          <pc:sldMk cId="2347394911" sldId="51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51:23.513" v="91" actId="14100"/>
          <ac:spMkLst>
            <pc:docMk/>
            <pc:sldMk cId="2347394911" sldId="518"/>
            <ac:spMk id="3" creationId="{9F66ED86-45FB-46F0-AAD4-2742657B18FA}"/>
          </ac:spMkLst>
        </pc:spChg>
        <pc:spChg chg="del mod">
          <ac:chgData name="bjoern.usadel" userId="S::bjoern.usadel_gmail.com#ext#@csb488.onmicrosoft.com::8f737865-c89e-45bf-8d0e-d5f925177d3d" providerId="AD" clId="Web-{709142E4-6D04-493D-AF91-006B9463BE2C}" dt="2020-09-19T15:50:33.559" v="78"/>
          <ac:spMkLst>
            <pc:docMk/>
            <pc:sldMk cId="2347394911" sldId="518"/>
            <ac:spMk id="13" creationId="{28DCFBE1-0921-4B90-BD49-03BE72C3A891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5:28:05.225" v="20" actId="1076"/>
        <pc:sldMkLst>
          <pc:docMk/>
          <pc:sldMk cId="3088830816" sldId="521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5:28:05.225" v="20" actId="1076"/>
          <ac:spMkLst>
            <pc:docMk/>
            <pc:sldMk cId="3088830816" sldId="521"/>
            <ac:spMk id="3" creationId="{2ED18492-FE60-4C94-9F11-0CCB047F17E0}"/>
          </ac:spMkLst>
        </pc:spChg>
      </pc:sldChg>
      <pc:sldChg chg="modSp">
        <pc:chgData name="bjoern.usadel" userId="S::bjoern.usadel_gmail.com#ext#@csb488.onmicrosoft.com::8f737865-c89e-45bf-8d0e-d5f925177d3d" providerId="AD" clId="Web-{709142E4-6D04-493D-AF91-006B9463BE2C}" dt="2020-09-19T16:01:05.023" v="106" actId="20577"/>
        <pc:sldMkLst>
          <pc:docMk/>
          <pc:sldMk cId="2422977162" sldId="598"/>
        </pc:sldMkLst>
        <pc:spChg chg="mod">
          <ac:chgData name="bjoern.usadel" userId="S::bjoern.usadel_gmail.com#ext#@csb488.onmicrosoft.com::8f737865-c89e-45bf-8d0e-d5f925177d3d" providerId="AD" clId="Web-{709142E4-6D04-493D-AF91-006B9463BE2C}" dt="2020-09-19T16:01:05.023" v="106" actId="20577"/>
          <ac:spMkLst>
            <pc:docMk/>
            <pc:sldMk cId="2422977162" sldId="598"/>
            <ac:spMk id="3" creationId="{87BC9DC9-51FA-416D-B6B3-D780869904A0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C878660A-4019-4A31-8D5F-C9C5EB392775}"/>
    <pc:docChg chg="modSld">
      <pc:chgData name="bjoern.usadel" userId="S::bjoern.usadel_gmail.com#ext#@csb488.onmicrosoft.com::8f737865-c89e-45bf-8d0e-d5f925177d3d" providerId="AD" clId="Web-{C878660A-4019-4A31-8D5F-C9C5EB392775}" dt="2020-09-18T09:39:57.208" v="19" actId="20577"/>
      <pc:docMkLst>
        <pc:docMk/>
      </pc:docMkLst>
      <pc:sldChg chg="modSp">
        <pc:chgData name="bjoern.usadel" userId="S::bjoern.usadel_gmail.com#ext#@csb488.onmicrosoft.com::8f737865-c89e-45bf-8d0e-d5f925177d3d" providerId="AD" clId="Web-{C878660A-4019-4A31-8D5F-C9C5EB392775}" dt="2020-09-18T09:32:00.037" v="6" actId="20577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2:00.037" v="6" actId="20577"/>
          <ac:spMkLst>
            <pc:docMk/>
            <pc:sldMk cId="3320716746" sldId="494"/>
            <ac:spMk id="86" creationId="{51CC1B5F-64B9-418A-8A59-808349961A47}"/>
          </ac:spMkLst>
        </pc:spChg>
      </pc:sldChg>
      <pc:sldChg chg="modSp">
        <pc:chgData name="bjoern.usadel" userId="S::bjoern.usadel_gmail.com#ext#@csb488.onmicrosoft.com::8f737865-c89e-45bf-8d0e-d5f925177d3d" providerId="AD" clId="Web-{C878660A-4019-4A31-8D5F-C9C5EB392775}" dt="2020-09-18T09:39:57.208" v="19" actId="20577"/>
        <pc:sldMkLst>
          <pc:docMk/>
          <pc:sldMk cId="515894691" sldId="561"/>
        </pc:sldMkLst>
        <pc:spChg chg="mod">
          <ac:chgData name="bjoern.usadel" userId="S::bjoern.usadel_gmail.com#ext#@csb488.onmicrosoft.com::8f737865-c89e-45bf-8d0e-d5f925177d3d" providerId="AD" clId="Web-{C878660A-4019-4A31-8D5F-C9C5EB392775}" dt="2020-09-18T09:39:57.208" v="19" actId="20577"/>
          <ac:spMkLst>
            <pc:docMk/>
            <pc:sldMk cId="515894691" sldId="561"/>
            <ac:spMk id="3" creationId="{E6050A5C-3C7C-49B3-815E-AC177B5B6843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501D7B77-5F74-4931-9E5B-6B2FC9FA156B}"/>
    <pc:docChg chg="modSld">
      <pc:chgData name="bjoern.usadel" userId="S::bjoern.usadel_gmail.com#ext#@csb488.onmicrosoft.com::8f737865-c89e-45bf-8d0e-d5f925177d3d" providerId="AD" clId="Web-{501D7B77-5F74-4931-9E5B-6B2FC9FA156B}" dt="2020-09-20T13:32:41.740" v="9"/>
      <pc:docMkLst>
        <pc:docMk/>
      </pc:docMkLst>
      <pc:sldChg chg="addSp delSp modSp">
        <pc:chgData name="bjoern.usadel" userId="S::bjoern.usadel_gmail.com#ext#@csb488.onmicrosoft.com::8f737865-c89e-45bf-8d0e-d5f925177d3d" providerId="AD" clId="Web-{501D7B77-5F74-4931-9E5B-6B2FC9FA156B}" dt="2020-09-20T13:31:56.208" v="1"/>
        <pc:sldMkLst>
          <pc:docMk/>
          <pc:sldMk cId="0" sldId="298"/>
        </pc:sldMkLst>
        <pc:picChg chg="add del mod">
          <ac:chgData name="bjoern.usadel" userId="S::bjoern.usadel_gmail.com#ext#@csb488.onmicrosoft.com::8f737865-c89e-45bf-8d0e-d5f925177d3d" providerId="AD" clId="Web-{501D7B77-5F74-4931-9E5B-6B2FC9FA156B}" dt="2020-09-20T13:31:56.208" v="1"/>
          <ac:picMkLst>
            <pc:docMk/>
            <pc:sldMk cId="0" sldId="298"/>
            <ac:picMk id="2" creationId="{17631740-3C83-4EE5-81A6-98134A88E3F7}"/>
          </ac:picMkLst>
        </pc:picChg>
      </pc:sldChg>
      <pc:sldChg chg="addSp delSp modSp">
        <pc:chgData name="bjoern.usadel" userId="S::bjoern.usadel_gmail.com#ext#@csb488.onmicrosoft.com::8f737865-c89e-45bf-8d0e-d5f925177d3d" providerId="AD" clId="Web-{501D7B77-5F74-4931-9E5B-6B2FC9FA156B}" dt="2020-09-20T13:32:41.740" v="9"/>
        <pc:sldMkLst>
          <pc:docMk/>
          <pc:sldMk cId="1705002107" sldId="567"/>
        </pc:sldMkLst>
        <pc:spChg chg="del">
          <ac:chgData name="bjoern.usadel" userId="S::bjoern.usadel_gmail.com#ext#@csb488.onmicrosoft.com::8f737865-c89e-45bf-8d0e-d5f925177d3d" providerId="AD" clId="Web-{501D7B77-5F74-4931-9E5B-6B2FC9FA156B}" dt="2020-09-20T13:32:17.365" v="2"/>
          <ac:spMkLst>
            <pc:docMk/>
            <pc:sldMk cId="1705002107" sldId="567"/>
            <ac:spMk id="2" creationId="{FC528F2D-AC72-4EF3-8BBA-2BF2BD14DB91}"/>
          </ac:spMkLst>
        </pc:spChg>
        <pc:spChg chg="del">
          <ac:chgData name="bjoern.usadel" userId="S::bjoern.usadel_gmail.com#ext#@csb488.onmicrosoft.com::8f737865-c89e-45bf-8d0e-d5f925177d3d" providerId="AD" clId="Web-{501D7B77-5F74-4931-9E5B-6B2FC9FA156B}" dt="2020-09-20T13:32:20.709" v="4"/>
          <ac:spMkLst>
            <pc:docMk/>
            <pc:sldMk cId="1705002107" sldId="567"/>
            <ac:spMk id="3" creationId="{08911444-053F-4E53-BBCB-D13411EC4A28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959" v="6"/>
          <ac:spMkLst>
            <pc:docMk/>
            <pc:sldMk cId="1705002107" sldId="567"/>
            <ac:spMk id="5" creationId="{AD7FBEFA-BF90-4C30-A04D-49F69ADA3AB2}"/>
          </ac:spMkLst>
        </pc:spChg>
        <pc:spChg chg="add del mod">
          <ac:chgData name="bjoern.usadel" userId="S::bjoern.usadel_gmail.com#ext#@csb488.onmicrosoft.com::8f737865-c89e-45bf-8d0e-d5f925177d3d" providerId="AD" clId="Web-{501D7B77-5F74-4931-9E5B-6B2FC9FA156B}" dt="2020-09-20T13:32:31.084" v="5"/>
          <ac:spMkLst>
            <pc:docMk/>
            <pc:sldMk cId="1705002107" sldId="567"/>
            <ac:spMk id="146" creationId="{767E2E1D-ADAC-4435-9B5B-8D307BD19628}"/>
          </ac:spMkLst>
        </pc:spChg>
        <pc:grpChg chg="del">
          <ac:chgData name="bjoern.usadel" userId="S::bjoern.usadel_gmail.com#ext#@csb488.onmicrosoft.com::8f737865-c89e-45bf-8d0e-d5f925177d3d" providerId="AD" clId="Web-{501D7B77-5F74-4931-9E5B-6B2FC9FA156B}" dt="2020-09-20T13:32:19.662" v="3"/>
          <ac:grpSpMkLst>
            <pc:docMk/>
            <pc:sldMk cId="1705002107" sldId="567"/>
            <ac:grpSpMk id="145" creationId="{EDBCB499-7644-43EB-8270-00E1924F88F2}"/>
          </ac:grpSpMkLst>
        </pc:grpChg>
        <pc:picChg chg="add del mod">
          <ac:chgData name="bjoern.usadel" userId="S::bjoern.usadel_gmail.com#ext#@csb488.onmicrosoft.com::8f737865-c89e-45bf-8d0e-d5f925177d3d" providerId="AD" clId="Web-{501D7B77-5F74-4931-9E5B-6B2FC9FA156B}" dt="2020-09-20T13:32:41.740" v="9"/>
          <ac:picMkLst>
            <pc:docMk/>
            <pc:sldMk cId="1705002107" sldId="567"/>
            <ac:picMk id="147" creationId="{9E5A1095-B8C4-4793-AC5A-D3AAB740D438}"/>
          </ac:picMkLst>
        </pc:pic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86" creationId="{EFA54B44-A150-4C32-880D-67A64C4E4A4D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6" creationId="{52D4D253-FD5A-48D5-9D42-15CD8358E655}"/>
          </ac:cxnSpMkLst>
        </pc:cxnChg>
        <pc:cxnChg chg="mod">
          <ac:chgData name="bjoern.usadel" userId="S::bjoern.usadel_gmail.com#ext#@csb488.onmicrosoft.com::8f737865-c89e-45bf-8d0e-d5f925177d3d" providerId="AD" clId="Web-{501D7B77-5F74-4931-9E5B-6B2FC9FA156B}" dt="2020-09-20T13:32:19.662" v="3"/>
          <ac:cxnSpMkLst>
            <pc:docMk/>
            <pc:sldMk cId="1705002107" sldId="567"/>
            <ac:cxnSpMk id="109" creationId="{25B58EB8-2249-4F75-AB31-634D52DB46C2}"/>
          </ac:cxnSpMkLst>
        </pc:cxnChg>
      </pc:sldChg>
    </pc:docChg>
  </pc:docChgLst>
  <pc:docChgLst>
    <pc:chgData name="dsuchod" userId="S::dsuchod_rz.uni-freiburg.de#ext#@csb488.onmicrosoft.com::9983768e-f601-45b9-88f1-11aabc05fd5d" providerId="AD" clId="Web-{A8280709-5F4E-4A6E-B343-001F82ED2EEB}"/>
    <pc:docChg chg="modSld">
      <pc:chgData name="dsuchod" userId="S::dsuchod_rz.uni-freiburg.de#ext#@csb488.onmicrosoft.com::9983768e-f601-45b9-88f1-11aabc05fd5d" providerId="AD" clId="Web-{A8280709-5F4E-4A6E-B343-001F82ED2EEB}" dt="2020-09-18T15:40:07.764" v="668" actId="1076"/>
      <pc:docMkLst>
        <pc:docMk/>
      </pc:docMkLst>
      <pc:sldChg chg="addCm modCm">
        <pc:chgData name="dsuchod" userId="S::dsuchod_rz.uni-freiburg.de#ext#@csb488.onmicrosoft.com::9983768e-f601-45b9-88f1-11aabc05fd5d" providerId="AD" clId="Web-{A8280709-5F4E-4A6E-B343-001F82ED2EEB}" dt="2020-09-18T15:23:07.637" v="635"/>
        <pc:sldMkLst>
          <pc:docMk/>
          <pc:sldMk cId="2944914829" sldId="260"/>
        </pc:sldMkLst>
      </pc:sldChg>
      <pc:sldChg chg="modSp">
        <pc:chgData name="dsuchod" userId="S::dsuchod_rz.uni-freiburg.de#ext#@csb488.onmicrosoft.com::9983768e-f601-45b9-88f1-11aabc05fd5d" providerId="AD" clId="Web-{A8280709-5F4E-4A6E-B343-001F82ED2EEB}" dt="2020-09-18T12:13:02.130" v="12" actId="20577"/>
        <pc:sldMkLst>
          <pc:docMk/>
          <pc:sldMk cId="3127436354" sldId="50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2:13:02.130" v="12" actId="20577"/>
          <ac:spMkLst>
            <pc:docMk/>
            <pc:sldMk cId="3127436354" sldId="504"/>
            <ac:spMk id="5" creationId="{E8B94690-4208-434E-920D-0E1AA654FDD7}"/>
          </ac:spMkLst>
        </pc:spChg>
      </pc:sldChg>
      <pc:sldChg chg="addSp modSp">
        <pc:chgData name="dsuchod" userId="S::dsuchod_rz.uni-freiburg.de#ext#@csb488.onmicrosoft.com::9983768e-f601-45b9-88f1-11aabc05fd5d" providerId="AD" clId="Web-{A8280709-5F4E-4A6E-B343-001F82ED2EEB}" dt="2020-09-18T15:40:07.764" v="668" actId="1076"/>
        <pc:sldMkLst>
          <pc:docMk/>
          <pc:sldMk cId="1507891514" sldId="554"/>
        </pc:sldMkLst>
        <pc:spChg chg="add mod">
          <ac:chgData name="dsuchod" userId="S::dsuchod_rz.uni-freiburg.de#ext#@csb488.onmicrosoft.com::9983768e-f601-45b9-88f1-11aabc05fd5d" providerId="AD" clId="Web-{A8280709-5F4E-4A6E-B343-001F82ED2EEB}" dt="2020-09-18T15:38:15.668" v="641" actId="1076"/>
          <ac:spMkLst>
            <pc:docMk/>
            <pc:sldMk cId="1507891514" sldId="554"/>
            <ac:spMk id="3" creationId="{49AFC3AC-6444-4DE0-985C-9DD7F370806C}"/>
          </ac:spMkLst>
        </pc:spChg>
        <pc:spChg chg="add mod">
          <ac:chgData name="dsuchod" userId="S::dsuchod_rz.uni-freiburg.de#ext#@csb488.onmicrosoft.com::9983768e-f601-45b9-88f1-11aabc05fd5d" providerId="AD" clId="Web-{A8280709-5F4E-4A6E-B343-001F82ED2EEB}" dt="2020-09-18T15:40:07.764" v="668" actId="1076"/>
          <ac:spMkLst>
            <pc:docMk/>
            <pc:sldMk cId="1507891514" sldId="554"/>
            <ac:spMk id="4" creationId="{01FA68AA-A040-4745-846B-BB25AAA363D9}"/>
          </ac:spMkLst>
        </pc:spChg>
        <pc:cxnChg chg="mod">
          <ac:chgData name="dsuchod" userId="S::dsuchod_rz.uni-freiburg.de#ext#@csb488.onmicrosoft.com::9983768e-f601-45b9-88f1-11aabc05fd5d" providerId="AD" clId="Web-{A8280709-5F4E-4A6E-B343-001F82ED2EEB}" dt="2020-09-18T15:38:37.465" v="644" actId="14100"/>
          <ac:cxnSpMkLst>
            <pc:docMk/>
            <pc:sldMk cId="1507891514" sldId="554"/>
            <ac:cxnSpMk id="9" creationId="{C6F5344D-2107-4D41-9BD6-67476679FAEA}"/>
          </ac:cxnSpMkLst>
        </pc:cxn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35.576" v="645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35.576" v="645" actId="20577"/>
          <ac:spMkLst>
            <pc:docMk/>
            <pc:sldMk cId="1300831346" sldId="563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46.807" v="292" actId="20577"/>
          <ac:spMkLst>
            <pc:docMk/>
            <pc:sldMk cId="1300831346" sldId="563"/>
            <ac:spMk id="89" creationId="{DAE241F2-58A7-4CFF-BB71-BC73E717772D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5:39:52.545" v="664" actId="20577"/>
        <pc:sldMkLst>
          <pc:docMk/>
          <pc:sldMk cId="147217599" sldId="564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39:52.545" v="664" actId="20577"/>
          <ac:spMkLst>
            <pc:docMk/>
            <pc:sldMk cId="147217599" sldId="564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29:26.197" v="291" actId="20577"/>
          <ac:spMkLst>
            <pc:docMk/>
            <pc:sldMk cId="147217599" sldId="564"/>
            <ac:spMk id="89" creationId="{DAE241F2-58A7-4CFF-BB71-BC73E717772D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0:42.198" v="295" actId="20577"/>
          <ac:spMkLst>
            <pc:docMk/>
            <pc:sldMk cId="147217599" sldId="564"/>
            <ac:spMk id="90" creationId="{B0B724F8-D84A-41FD-A56B-02C3494EE7F7}"/>
          </ac:spMkLst>
        </pc:spChg>
      </pc:sldChg>
      <pc:sldChg chg="modSp">
        <pc:chgData name="dsuchod" userId="S::dsuchod_rz.uni-freiburg.de#ext#@csb488.onmicrosoft.com::9983768e-f601-45b9-88f1-11aabc05fd5d" providerId="AD" clId="Web-{A8280709-5F4E-4A6E-B343-001F82ED2EEB}" dt="2020-09-18T13:08:14.981" v="494" actId="20577"/>
        <pc:sldMkLst>
          <pc:docMk/>
          <pc:sldMk cId="531445010" sldId="565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3:08:14.981" v="494" actId="20577"/>
          <ac:spMkLst>
            <pc:docMk/>
            <pc:sldMk cId="531445010" sldId="565"/>
            <ac:spMk id="5" creationId="{E8B94690-4208-434E-920D-0E1AA654FDD7}"/>
          </ac:spMkLst>
        </pc:spChg>
        <pc:spChg chg="mod">
          <ac:chgData name="dsuchod" userId="S::dsuchod_rz.uni-freiburg.de#ext#@csb488.onmicrosoft.com::9983768e-f601-45b9-88f1-11aabc05fd5d" providerId="AD" clId="Web-{A8280709-5F4E-4A6E-B343-001F82ED2EEB}" dt="2020-09-18T12:32:54.982" v="298" actId="20577"/>
          <ac:spMkLst>
            <pc:docMk/>
            <pc:sldMk cId="531445010" sldId="565"/>
            <ac:spMk id="91" creationId="{197BF38A-49ED-41C3-A589-9FBEFDC88C61}"/>
          </ac:spMkLst>
        </pc:spChg>
      </pc:sldChg>
      <pc:sldChg chg="addSp delSp modSp">
        <pc:chgData name="dsuchod" userId="S::dsuchod_rz.uni-freiburg.de#ext#@csb488.onmicrosoft.com::9983768e-f601-45b9-88f1-11aabc05fd5d" providerId="AD" clId="Web-{A8280709-5F4E-4A6E-B343-001F82ED2EEB}" dt="2020-09-18T15:17:26.523" v="630" actId="20577"/>
        <pc:sldMkLst>
          <pc:docMk/>
          <pc:sldMk cId="0" sldId="566"/>
        </pc:sldMkLst>
        <pc:spChg chg="mod">
          <ac:chgData name="dsuchod" userId="S::dsuchod_rz.uni-freiburg.de#ext#@csb488.onmicrosoft.com::9983768e-f601-45b9-88f1-11aabc05fd5d" providerId="AD" clId="Web-{A8280709-5F4E-4A6E-B343-001F82ED2EEB}" dt="2020-09-18T15:17:26.523" v="630" actId="20577"/>
          <ac:spMkLst>
            <pc:docMk/>
            <pc:sldMk cId="0" sldId="566"/>
            <ac:spMk id="624" creationId="{00000000-0000-0000-0000-000000000000}"/>
          </ac:spMkLst>
        </pc:spChg>
        <pc:picChg chg="add del mod">
          <ac:chgData name="dsuchod" userId="S::dsuchod_rz.uni-freiburg.de#ext#@csb488.onmicrosoft.com::9983768e-f601-45b9-88f1-11aabc05fd5d" providerId="AD" clId="Web-{A8280709-5F4E-4A6E-B343-001F82ED2EEB}" dt="2020-09-18T12:40:24.932" v="304"/>
          <ac:picMkLst>
            <pc:docMk/>
            <pc:sldMk cId="0" sldId="566"/>
            <ac:picMk id="2" creationId="{70E44824-9B36-4587-8127-98196ADF7696}"/>
          </ac:picMkLst>
        </pc:picChg>
        <pc:picChg chg="add mod">
          <ac:chgData name="dsuchod" userId="S::dsuchod_rz.uni-freiburg.de#ext#@csb488.onmicrosoft.com::9983768e-f601-45b9-88f1-11aabc05fd5d" providerId="AD" clId="Web-{A8280709-5F4E-4A6E-B343-001F82ED2EEB}" dt="2020-09-18T12:41:49.433" v="310" actId="14100"/>
          <ac:picMkLst>
            <pc:docMk/>
            <pc:sldMk cId="0" sldId="566"/>
            <ac:picMk id="3" creationId="{B62E11B7-9CA1-4AA0-8F4C-18EF66923907}"/>
          </ac:picMkLst>
        </pc:picChg>
      </pc:sldChg>
    </pc:docChg>
  </pc:docChgLst>
  <pc:docChgLst>
    <pc:chgData name="Jens Krüger" userId="S::jens.krueger.hpcc_outlook.de#ext#@csb488.onmicrosoft.com::c4610508-795e-4661-a4d8-bc86e46dcf19" providerId="AD" clId="Web-{5502F96A-9860-4CE3-B0B0-91E5382568E3}"/>
    <pc:docChg chg="addSld modSld">
      <pc:chgData name="Jens Krüger" userId="S::jens.krueger.hpcc_outlook.de#ext#@csb488.onmicrosoft.com::c4610508-795e-4661-a4d8-bc86e46dcf19" providerId="AD" clId="Web-{5502F96A-9860-4CE3-B0B0-91E5382568E3}" dt="2020-09-19T12:43:35.180" v="30" actId="20577"/>
      <pc:docMkLst>
        <pc:docMk/>
      </pc:docMkLst>
      <pc:sldChg chg="addCm">
        <pc:chgData name="Jens Krüger" userId="S::jens.krueger.hpcc_outlook.de#ext#@csb488.onmicrosoft.com::c4610508-795e-4661-a4d8-bc86e46dcf19" providerId="AD" clId="Web-{5502F96A-9860-4CE3-B0B0-91E5382568E3}" dt="2020-09-19T12:30:26.422" v="0"/>
        <pc:sldMkLst>
          <pc:docMk/>
          <pc:sldMk cId="4134573613" sldId="509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7:10.927" v="21" actId="20577"/>
        <pc:sldMkLst>
          <pc:docMk/>
          <pc:sldMk cId="2212530618" sldId="533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7:10.927" v="21" actId="20577"/>
          <ac:spMkLst>
            <pc:docMk/>
            <pc:sldMk cId="2212530618" sldId="533"/>
            <ac:spMk id="77" creationId="{009F02BD-24BF-427B-9DC2-182881D51771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40:45.241" v="25"/>
        <pc:sldMkLst>
          <pc:docMk/>
          <pc:sldMk cId="469352381" sldId="542"/>
        </pc:sldMkLst>
      </pc:sldChg>
      <pc:sldChg chg="modSp">
        <pc:chgData name="Jens Krüger" userId="S::jens.krueger.hpcc_outlook.de#ext#@csb488.onmicrosoft.com::c4610508-795e-4661-a4d8-bc86e46dcf19" providerId="AD" clId="Web-{5502F96A-9860-4CE3-B0B0-91E5382568E3}" dt="2020-09-19T12:31:24.689" v="11" actId="20577"/>
        <pc:sldMkLst>
          <pc:docMk/>
          <pc:sldMk cId="3322981495" sldId="544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31:24.689" v="11" actId="20577"/>
          <ac:spMkLst>
            <pc:docMk/>
            <pc:sldMk cId="3322981495" sldId="544"/>
            <ac:spMk id="2" creationId="{2716A453-2698-4DD5-9AE2-A2CC9AF7974E}"/>
          </ac:spMkLst>
        </pc:spChg>
      </pc:sldChg>
      <pc:sldChg chg="addCm">
        <pc:chgData name="Jens Krüger" userId="S::jens.krueger.hpcc_outlook.de#ext#@csb488.onmicrosoft.com::c4610508-795e-4661-a4d8-bc86e46dcf19" providerId="AD" clId="Web-{5502F96A-9860-4CE3-B0B0-91E5382568E3}" dt="2020-09-19T12:33:50.768" v="14"/>
        <pc:sldMkLst>
          <pc:docMk/>
          <pc:sldMk cId="594028128" sldId="569"/>
        </pc:sldMkLst>
      </pc:sldChg>
      <pc:sldChg chg="modSp add replId">
        <pc:chgData name="Jens Krüger" userId="S::jens.krueger.hpcc_outlook.de#ext#@csb488.onmicrosoft.com::c4610508-795e-4661-a4d8-bc86e46dcf19" providerId="AD" clId="Web-{5502F96A-9860-4CE3-B0B0-91E5382568E3}" dt="2020-09-19T12:43:35.180" v="29" actId="20577"/>
        <pc:sldMkLst>
          <pc:docMk/>
          <pc:sldMk cId="2108246234" sldId="606"/>
        </pc:sldMkLst>
        <pc:spChg chg="mod">
          <ac:chgData name="Jens Krüger" userId="S::jens.krueger.hpcc_outlook.de#ext#@csb488.onmicrosoft.com::c4610508-795e-4661-a4d8-bc86e46dcf19" providerId="AD" clId="Web-{5502F96A-9860-4CE3-B0B0-91E5382568E3}" dt="2020-09-19T12:43:35.180" v="29" actId="20577"/>
          <ac:spMkLst>
            <pc:docMk/>
            <pc:sldMk cId="2108246234" sldId="606"/>
            <ac:spMk id="3" creationId="{49AFC3AC-6444-4DE0-985C-9DD7F370806C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21027896-557F-AEF9-339D-CECD1784FE8C}"/>
    <pc:docChg chg="modSld">
      <pc:chgData name="bjoern.usadel" userId="S::bjoern.usadel_gmail.com#ext#@csb488.onmicrosoft.com::8f737865-c89e-45bf-8d0e-d5f925177d3d" providerId="AD" clId="Web-{21027896-557F-AEF9-339D-CECD1784FE8C}" dt="2020-09-20T13:34:43.313" v="10" actId="1076"/>
      <pc:docMkLst>
        <pc:docMk/>
      </pc:docMkLst>
      <pc:sldChg chg="addSp delSp modSp mod setBg">
        <pc:chgData name="bjoern.usadel" userId="S::bjoern.usadel_gmail.com#ext#@csb488.onmicrosoft.com::8f737865-c89e-45bf-8d0e-d5f925177d3d" providerId="AD" clId="Web-{21027896-557F-AEF9-339D-CECD1784FE8C}" dt="2020-09-20T13:34:43.313" v="10" actId="1076"/>
        <pc:sldMkLst>
          <pc:docMk/>
          <pc:sldMk cId="1705002107" sldId="567"/>
        </pc:sldMkLst>
        <pc:spChg chg="add">
          <ac:chgData name="bjoern.usadel" userId="S::bjoern.usadel_gmail.com#ext#@csb488.onmicrosoft.com::8f737865-c89e-45bf-8d0e-d5f925177d3d" providerId="AD" clId="Web-{21027896-557F-AEF9-339D-CECD1784FE8C}" dt="2020-09-20T13:34:02.374" v="1"/>
          <ac:spMkLst>
            <pc:docMk/>
            <pc:sldMk cId="1705002107" sldId="567"/>
            <ac:spMk id="9" creationId="{42A4FC2C-047E-45A5-965D-8E1E3BF09BC6}"/>
          </ac:spMkLst>
        </pc:spChg>
        <pc:picChg chg="add del mod">
          <ac:chgData name="bjoern.usadel" userId="S::bjoern.usadel_gmail.com#ext#@csb488.onmicrosoft.com::8f737865-c89e-45bf-8d0e-d5f925177d3d" providerId="AD" clId="Web-{21027896-557F-AEF9-339D-CECD1784FE8C}" dt="2020-09-20T13:34:23.281" v="6"/>
          <ac:picMkLst>
            <pc:docMk/>
            <pc:sldMk cId="1705002107" sldId="567"/>
            <ac:picMk id="4" creationId="{2A62D1EC-4FC3-43F3-BDC5-FE84ACF9769C}"/>
          </ac:picMkLst>
        </pc:picChg>
        <pc:picChg chg="add mod">
          <ac:chgData name="bjoern.usadel" userId="S::bjoern.usadel_gmail.com#ext#@csb488.onmicrosoft.com::8f737865-c89e-45bf-8d0e-d5f925177d3d" providerId="AD" clId="Web-{21027896-557F-AEF9-339D-CECD1784FE8C}" dt="2020-09-20T13:34:43.313" v="10" actId="1076"/>
          <ac:picMkLst>
            <pc:docMk/>
            <pc:sldMk cId="1705002107" sldId="567"/>
            <ac:picMk id="5" creationId="{65583711-8FC6-4A1F-9152-F6CC3C116E50}"/>
          </ac:picMkLst>
        </pc:picChg>
      </pc:sldChg>
    </pc:docChg>
  </pc:docChgLst>
  <pc:docChgLst>
    <pc:chgData name="Jens Krüger" userId="S::jens.krueger.hpcc_outlook.de#ext#@csb488.onmicrosoft.com::c4610508-795e-4661-a4d8-bc86e46dcf19" providerId="AD" clId="Web-{0C300B02-2392-43CF-885D-3241E01A51EA}"/>
    <pc:docChg chg="addSld delSld modSld sldOrd">
      <pc:chgData name="Jens Krüger" userId="S::jens.krueger.hpcc_outlook.de#ext#@csb488.onmicrosoft.com::c4610508-795e-4661-a4d8-bc86e46dcf19" providerId="AD" clId="Web-{0C300B02-2392-43CF-885D-3241E01A51EA}" dt="2020-09-19T11:17:19.846" v="437"/>
      <pc:docMkLst>
        <pc:docMk/>
      </pc:docMkLst>
      <pc:sldChg chg="delSp modSp">
        <pc:chgData name="Jens Krüger" userId="S::jens.krueger.hpcc_outlook.de#ext#@csb488.onmicrosoft.com::c4610508-795e-4661-a4d8-bc86e46dcf19" providerId="AD" clId="Web-{0C300B02-2392-43CF-885D-3241E01A51EA}" dt="2020-09-19T11:03:10.987" v="28" actId="20577"/>
        <pc:sldMkLst>
          <pc:docMk/>
          <pc:sldMk cId="2039793675" sldId="4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03:10.987" v="28" actId="20577"/>
          <ac:spMkLst>
            <pc:docMk/>
            <pc:sldMk cId="2039793675" sldId="496"/>
            <ac:spMk id="3" creationId="{05B3F69F-DAA2-4E8C-A407-31F8C9754F4C}"/>
          </ac:spMkLst>
        </pc:spChg>
        <pc:grpChg chg="del">
          <ac:chgData name="Jens Krüger" userId="S::jens.krueger.hpcc_outlook.de#ext#@csb488.onmicrosoft.com::c4610508-795e-4661-a4d8-bc86e46dcf19" providerId="AD" clId="Web-{0C300B02-2392-43CF-885D-3241E01A51EA}" dt="2020-09-19T11:02:25.016" v="0"/>
          <ac:grpSpMkLst>
            <pc:docMk/>
            <pc:sldMk cId="2039793675" sldId="496"/>
            <ac:grpSpMk id="17" creationId="{82F890B4-62A3-4DFC-81A0-399E92A54235}"/>
          </ac:grpSpMkLst>
        </pc:grpChg>
        <pc:cxnChg chg="del">
          <ac:chgData name="Jens Krüger" userId="S::jens.krueger.hpcc_outlook.de#ext#@csb488.onmicrosoft.com::c4610508-795e-4661-a4d8-bc86e46dcf19" providerId="AD" clId="Web-{0C300B02-2392-43CF-885D-3241E01A51EA}" dt="2020-09-19T11:02:54.876" v="2"/>
          <ac:cxnSpMkLst>
            <pc:docMk/>
            <pc:sldMk cId="2039793675" sldId="496"/>
            <ac:cxnSpMk id="73" creationId="{A4A27BD3-D3EA-46CB-BADA-C0F27E69AE60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2.689" v="1"/>
          <ac:cxnSpMkLst>
            <pc:docMk/>
            <pc:sldMk cId="2039793675" sldId="496"/>
            <ac:cxnSpMk id="76" creationId="{DAF9BBCF-1FE4-44AC-9429-50456081974C}"/>
          </ac:cxnSpMkLst>
        </pc:cxnChg>
        <pc:cxnChg chg="del">
          <ac:chgData name="Jens Krüger" userId="S::jens.krueger.hpcc_outlook.de#ext#@csb488.onmicrosoft.com::c4610508-795e-4661-a4d8-bc86e46dcf19" providerId="AD" clId="Web-{0C300B02-2392-43CF-885D-3241E01A51EA}" dt="2020-09-19T11:02:58.345" v="3"/>
          <ac:cxnSpMkLst>
            <pc:docMk/>
            <pc:sldMk cId="2039793675" sldId="496"/>
            <ac:cxnSpMk id="79" creationId="{DEB676A5-6C8E-4005-A7A6-52DBE844DC0B}"/>
          </ac:cxnSpMkLst>
        </pc:cxnChg>
      </pc:sldChg>
      <pc:sldChg chg="modSp ord">
        <pc:chgData name="Jens Krüger" userId="S::jens.krueger.hpcc_outlook.de#ext#@csb488.onmicrosoft.com::c4610508-795e-4661-a4d8-bc86e46dcf19" providerId="AD" clId="Web-{0C300B02-2392-43CF-885D-3241E01A51EA}" dt="2020-09-19T11:16:04.874" v="429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04.874" v="429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3:50.348" v="45" actId="20577"/>
          <ac:spMkLst>
            <pc:docMk/>
            <pc:sldMk cId="2897223236" sldId="578"/>
            <ac:spMk id="3" creationId="{916D58B5-8415-483A-832F-FD6D9A6E9161}"/>
          </ac:spMkLst>
        </pc:spChg>
        <pc:picChg chg="mod">
          <ac:chgData name="Jens Krüger" userId="S::jens.krueger.hpcc_outlook.de#ext#@csb488.onmicrosoft.com::c4610508-795e-4661-a4d8-bc86e46dcf19" providerId="AD" clId="Web-{0C300B02-2392-43CF-885D-3241E01A51EA}" dt="2020-09-19T11:03:29.190" v="38" actId="1076"/>
          <ac:picMkLst>
            <pc:docMk/>
            <pc:sldMk cId="2897223236" sldId="578"/>
            <ac:picMk id="6" creationId="{534C38A6-F667-4BC9-AEA4-D6DCA1EF67EB}"/>
          </ac:picMkLst>
        </pc:picChg>
        <pc:picChg chg="mod">
          <ac:chgData name="Jens Krüger" userId="S::jens.krueger.hpcc_outlook.de#ext#@csb488.onmicrosoft.com::c4610508-795e-4661-a4d8-bc86e46dcf19" providerId="AD" clId="Web-{0C300B02-2392-43CF-885D-3241E01A51EA}" dt="2020-09-19T11:03:25.877" v="37" actId="1076"/>
          <ac:picMkLst>
            <pc:docMk/>
            <pc:sldMk cId="2897223236" sldId="578"/>
            <ac:picMk id="7" creationId="{58D88925-6E84-443A-BE02-E3489BBD3B5E}"/>
          </ac:picMkLst>
        </pc:pic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9.846" v="237" actId="20577"/>
        <pc:sldMkLst>
          <pc:docMk/>
          <pc:sldMk cId="3647556296" sldId="58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9.846" v="237" actId="20577"/>
          <ac:spMkLst>
            <pc:docMk/>
            <pc:sldMk cId="3647556296" sldId="587"/>
            <ac:spMk id="2" creationId="{C6CA58B2-D25A-498F-A80E-4F60B45DF9DC}"/>
          </ac:spMkLst>
        </pc:spChg>
        <pc:spChg chg="mod">
          <ac:chgData name="Jens Krüger" userId="S::jens.krueger.hpcc_outlook.de#ext#@csb488.onmicrosoft.com::c4610508-795e-4661-a4d8-bc86e46dcf19" providerId="AD" clId="Web-{0C300B02-2392-43CF-885D-3241E01A51EA}" dt="2020-09-19T11:09:55.173" v="189" actId="20577"/>
          <ac:spMkLst>
            <pc:docMk/>
            <pc:sldMk cId="3647556296" sldId="587"/>
            <ac:spMk id="3" creationId="{DEDFBB31-A2E3-457A-AC5B-9A38E26C0A43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22.096" v="234" actId="20577"/>
        <pc:sldMkLst>
          <pc:docMk/>
          <pc:sldMk cId="2932533779" sldId="58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22.096" v="234" actId="20577"/>
          <ac:spMkLst>
            <pc:docMk/>
            <pc:sldMk cId="2932533779" sldId="588"/>
            <ac:spMk id="2" creationId="{AD8EBCFC-47DD-4EC7-A933-D91488336AF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0:44.425" v="258" actId="20577"/>
        <pc:sldMkLst>
          <pc:docMk/>
          <pc:sldMk cId="1232088072" sldId="58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0:44.425" v="258" actId="20577"/>
          <ac:spMkLst>
            <pc:docMk/>
            <pc:sldMk cId="1232088072" sldId="589"/>
            <ac:spMk id="2" creationId="{8A1738D6-2C78-4561-B226-688EA786563B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03.660" v="281" actId="20577"/>
        <pc:sldMkLst>
          <pc:docMk/>
          <pc:sldMk cId="2074235551" sldId="59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03.660" v="281" actId="20577"/>
          <ac:spMkLst>
            <pc:docMk/>
            <pc:sldMk cId="2074235551" sldId="590"/>
            <ac:spMk id="2" creationId="{75D6B1DD-CB09-4184-A639-C73682937BE1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27.489" v="310" actId="20577"/>
        <pc:sldMkLst>
          <pc:docMk/>
          <pc:sldMk cId="3091210414" sldId="59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27.489" v="310" actId="20577"/>
          <ac:spMkLst>
            <pc:docMk/>
            <pc:sldMk cId="3091210414" sldId="591"/>
            <ac:spMk id="2" creationId="{C76E4214-670C-4C9F-A509-DD5D45783E4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1:48.849" v="334" actId="20577"/>
        <pc:sldMkLst>
          <pc:docMk/>
          <pc:sldMk cId="3545550475" sldId="59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1:48.849" v="334" actId="20577"/>
          <ac:spMkLst>
            <pc:docMk/>
            <pc:sldMk cId="3545550475" sldId="592"/>
            <ac:spMk id="2" creationId="{10F9C3B3-A873-4433-BECF-9E88CE23C88D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12.803" v="361" actId="20577"/>
        <pc:sldMkLst>
          <pc:docMk/>
          <pc:sldMk cId="577472622" sldId="593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12.803" v="361" actId="20577"/>
          <ac:spMkLst>
            <pc:docMk/>
            <pc:sldMk cId="577472622" sldId="593"/>
            <ac:spMk id="2" creationId="{02D94BA5-FFD9-428B-8F60-F6304256E1B7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34.976" v="366" actId="20577"/>
        <pc:sldMkLst>
          <pc:docMk/>
          <pc:sldMk cId="3117431485" sldId="594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34.976" v="366" actId="20577"/>
          <ac:spMkLst>
            <pc:docMk/>
            <pc:sldMk cId="3117431485" sldId="594"/>
            <ac:spMk id="2" creationId="{A746B2FF-E202-4D98-8B71-0DE129BE3665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2:44.742" v="379" actId="20577"/>
        <pc:sldMkLst>
          <pc:docMk/>
          <pc:sldMk cId="3961594235" sldId="595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2:44.742" v="379" actId="20577"/>
          <ac:spMkLst>
            <pc:docMk/>
            <pc:sldMk cId="3961594235" sldId="595"/>
            <ac:spMk id="2" creationId="{AAD912F3-7903-4080-9629-CA814D2DF85F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3:08.336" v="387" actId="20577"/>
        <pc:sldMkLst>
          <pc:docMk/>
          <pc:sldMk cId="33275172" sldId="596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08.336" v="387" actId="20577"/>
          <ac:spMkLst>
            <pc:docMk/>
            <pc:sldMk cId="33275172" sldId="596"/>
            <ac:spMk id="2" creationId="{F2DE065A-7944-4ECC-81DC-8806531021E9}"/>
          </ac:spMkLst>
        </pc:spChg>
        <pc:spChg chg="add del mod">
          <ac:chgData name="Jens Krüger" userId="S::jens.krueger.hpcc_outlook.de#ext#@csb488.onmicrosoft.com::c4610508-795e-4661-a4d8-bc86e46dcf19" providerId="AD" clId="Web-{0C300B02-2392-43CF-885D-3241E01A51EA}" dt="2020-09-19T11:13:04.789" v="386"/>
          <ac:spMkLst>
            <pc:docMk/>
            <pc:sldMk cId="33275172" sldId="596"/>
            <ac:spMk id="4" creationId="{C671C88B-4CED-4705-858E-5CB0843FA3FC}"/>
          </ac:spMkLst>
        </pc:spChg>
      </pc:sldChg>
      <pc:sldChg chg="addSp delSp modSp new">
        <pc:chgData name="Jens Krüger" userId="S::jens.krueger.hpcc_outlook.de#ext#@csb488.onmicrosoft.com::c4610508-795e-4661-a4d8-bc86e46dcf19" providerId="AD" clId="Web-{0C300B02-2392-43CF-885D-3241E01A51EA}" dt="2020-09-19T11:14:06.667" v="406"/>
        <pc:sldMkLst>
          <pc:docMk/>
          <pc:sldMk cId="1997490239" sldId="597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22.728" v="393" actId="20577"/>
          <ac:spMkLst>
            <pc:docMk/>
            <pc:sldMk cId="1997490239" sldId="597"/>
            <ac:spMk id="2" creationId="{6C1C121C-2512-43BC-A0A2-AFCAE6FC8951}"/>
          </ac:spMkLst>
        </pc:spChg>
        <pc:spChg chg="add del">
          <ac:chgData name="Jens Krüger" userId="S::jens.krueger.hpcc_outlook.de#ext#@csb488.onmicrosoft.com::c4610508-795e-4661-a4d8-bc86e46dcf19" providerId="AD" clId="Web-{0C300B02-2392-43CF-885D-3241E01A51EA}" dt="2020-09-19T11:14:06.667" v="406"/>
          <ac:spMkLst>
            <pc:docMk/>
            <pc:sldMk cId="1997490239" sldId="597"/>
            <ac:spMk id="4" creationId="{D0426B90-CB15-4969-8C3B-D111029D7878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37.151" v="399" actId="20577"/>
        <pc:sldMkLst>
          <pc:docMk/>
          <pc:sldMk cId="2422977162" sldId="598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37.151" v="399" actId="20577"/>
          <ac:spMkLst>
            <pc:docMk/>
            <pc:sldMk cId="2422977162" sldId="598"/>
            <ac:spMk id="2" creationId="{2FF589DD-AB1A-4739-B3F0-F075860CD030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3:56.151" v="404" actId="20577"/>
        <pc:sldMkLst>
          <pc:docMk/>
          <pc:sldMk cId="2016857745" sldId="599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3:56.151" v="404" actId="20577"/>
          <ac:spMkLst>
            <pc:docMk/>
            <pc:sldMk cId="2016857745" sldId="599"/>
            <ac:spMk id="2" creationId="{A87A8CF9-904E-4DDA-A10E-C5E163BC7DCE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30" v="436"/>
        <pc:sldMkLst>
          <pc:docMk/>
          <pc:sldMk cId="2794072705" sldId="600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32.420" v="414" actId="20577"/>
          <ac:spMkLst>
            <pc:docMk/>
            <pc:sldMk cId="2794072705" sldId="600"/>
            <ac:spMk id="2" creationId="{5427B777-202D-4645-9C7C-327D7F8247D5}"/>
          </ac:spMkLst>
        </pc:spChg>
      </pc:sldChg>
      <pc:sldChg chg="modSp new del">
        <pc:chgData name="Jens Krüger" userId="S::jens.krueger.hpcc_outlook.de#ext#@csb488.onmicrosoft.com::c4610508-795e-4661-a4d8-bc86e46dcf19" providerId="AD" clId="Web-{0C300B02-2392-43CF-885D-3241E01A51EA}" dt="2020-09-19T11:17:19.846" v="437"/>
        <pc:sldMkLst>
          <pc:docMk/>
          <pc:sldMk cId="1374723253" sldId="601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5:50.436" v="426" actId="20577"/>
          <ac:spMkLst>
            <pc:docMk/>
            <pc:sldMk cId="1374723253" sldId="601"/>
            <ac:spMk id="2" creationId="{D384C74C-308A-489A-AFFA-2ED44E030EBE}"/>
          </ac:spMkLst>
        </pc:spChg>
      </pc:sldChg>
      <pc:sldChg chg="modSp new">
        <pc:chgData name="Jens Krüger" userId="S::jens.krueger.hpcc_outlook.de#ext#@csb488.onmicrosoft.com::c4610508-795e-4661-a4d8-bc86e46dcf19" providerId="AD" clId="Web-{0C300B02-2392-43CF-885D-3241E01A51EA}" dt="2020-09-19T11:16:26.797" v="433" actId="20577"/>
        <pc:sldMkLst>
          <pc:docMk/>
          <pc:sldMk cId="825208153" sldId="602"/>
        </pc:sldMkLst>
        <pc:spChg chg="mod">
          <ac:chgData name="Jens Krüger" userId="S::jens.krueger.hpcc_outlook.de#ext#@csb488.onmicrosoft.com::c4610508-795e-4661-a4d8-bc86e46dcf19" providerId="AD" clId="Web-{0C300B02-2392-43CF-885D-3241E01A51EA}" dt="2020-09-19T11:16:26.797" v="433" actId="20577"/>
          <ac:spMkLst>
            <pc:docMk/>
            <pc:sldMk cId="825208153" sldId="602"/>
            <ac:spMk id="2" creationId="{E26150F7-73B5-4E9B-9D5A-A6D4CA03BBFA}"/>
          </ac:spMkLst>
        </pc:spChg>
      </pc:sldChg>
    </pc:docChg>
  </pc:docChgLst>
  <pc:docChgLst>
    <pc:chgData name="Cristina Martins Rodrigues" userId="459032d2-6611-47f6-b546-c79c040e89ab" providerId="ADAL" clId="{47461BA7-722A-4440-9D91-27262EC09F44}"/>
    <pc:docChg chg="custSel modSld">
      <pc:chgData name="Cristina Martins Rodrigues" userId="459032d2-6611-47f6-b546-c79c040e89ab" providerId="ADAL" clId="{47461BA7-722A-4440-9D91-27262EC09F44}" dt="2022-10-10T10:36:45.968" v="2" actId="478"/>
      <pc:docMkLst>
        <pc:docMk/>
      </pc:docMkLst>
      <pc:sldChg chg="addSp delSp modSp mod">
        <pc:chgData name="Cristina Martins Rodrigues" userId="459032d2-6611-47f6-b546-c79c040e89ab" providerId="ADAL" clId="{47461BA7-722A-4440-9D91-27262EC09F44}" dt="2022-10-10T10:36:45.968" v="2" actId="478"/>
        <pc:sldMkLst>
          <pc:docMk/>
          <pc:sldMk cId="1286114629" sldId="664"/>
        </pc:sldMkLst>
        <pc:spChg chg="del">
          <ac:chgData name="Cristina Martins Rodrigues" userId="459032d2-6611-47f6-b546-c79c040e89ab" providerId="ADAL" clId="{47461BA7-722A-4440-9D91-27262EC09F44}" dt="2022-10-10T10:36:42.420" v="0" actId="478"/>
          <ac:spMkLst>
            <pc:docMk/>
            <pc:sldMk cId="1286114629" sldId="664"/>
            <ac:spMk id="2" creationId="{1A303C70-A081-496A-B037-3A2BB795B42F}"/>
          </ac:spMkLst>
        </pc:spChg>
        <pc:spChg chg="add del mod">
          <ac:chgData name="Cristina Martins Rodrigues" userId="459032d2-6611-47f6-b546-c79c040e89ab" providerId="ADAL" clId="{47461BA7-722A-4440-9D91-27262EC09F44}" dt="2022-10-10T10:36:43.308" v="1" actId="478"/>
          <ac:spMkLst>
            <pc:docMk/>
            <pc:sldMk cId="1286114629" sldId="664"/>
            <ac:spMk id="4" creationId="{80DDC0D6-1174-97AA-80B6-56E90E299303}"/>
          </ac:spMkLst>
        </pc:spChg>
        <pc:spChg chg="del">
          <ac:chgData name="Cristina Martins Rodrigues" userId="459032d2-6611-47f6-b546-c79c040e89ab" providerId="ADAL" clId="{47461BA7-722A-4440-9D91-27262EC09F44}" dt="2022-10-10T10:36:45.968" v="2" actId="478"/>
          <ac:spMkLst>
            <pc:docMk/>
            <pc:sldMk cId="1286114629" sldId="664"/>
            <ac:spMk id="9" creationId="{ACF7D0B5-6AB4-4ED6-988E-BDA52621F0A2}"/>
          </ac:spMkLst>
        </pc:spChg>
      </pc:sldChg>
    </pc:docChg>
  </pc:docChgLst>
  <pc:docChgLst>
    <pc:chgData name="dsuchod" userId="S::dsuchod_rz.uni-freiburg.de#ext#@csb488.onmicrosoft.com::9983768e-f601-45b9-88f1-11aabc05fd5d" providerId="AD" clId="Web-{674D7AED-CC93-4F57-8E74-82F26765273E}"/>
    <pc:docChg chg="modSld">
      <pc:chgData name="dsuchod" userId="S::dsuchod_rz.uni-freiburg.de#ext#@csb488.onmicrosoft.com::9983768e-f601-45b9-88f1-11aabc05fd5d" providerId="AD" clId="Web-{674D7AED-CC93-4F57-8E74-82F26765273E}" dt="2020-09-18T10:14:11.091" v="274" actId="20577"/>
      <pc:docMkLst>
        <pc:docMk/>
      </pc:docMkLst>
      <pc:sldChg chg="addSp modSp">
        <pc:chgData name="dsuchod" userId="S::dsuchod_rz.uni-freiburg.de#ext#@csb488.onmicrosoft.com::9983768e-f601-45b9-88f1-11aabc05fd5d" providerId="AD" clId="Web-{674D7AED-CC93-4F57-8E74-82F26765273E}" dt="2020-09-18T08:54:33.585" v="147" actId="1076"/>
        <pc:sldMkLst>
          <pc:docMk/>
          <pc:sldMk cId="469352381" sldId="542"/>
        </pc:sldMkLst>
        <pc:spChg chg="mod">
          <ac:chgData name="dsuchod" userId="S::dsuchod_rz.uni-freiburg.de#ext#@csb488.onmicrosoft.com::9983768e-f601-45b9-88f1-11aabc05fd5d" providerId="AD" clId="Web-{674D7AED-CC93-4F57-8E74-82F26765273E}" dt="2020-09-18T08:53:41.631" v="143" actId="1076"/>
          <ac:spMkLst>
            <pc:docMk/>
            <pc:sldMk cId="469352381" sldId="542"/>
            <ac:spMk id="35" creationId="{94B514BC-B104-4D8C-BBF7-2490C5610055}"/>
          </ac:spMkLst>
        </pc:spChg>
        <pc:spChg chg="add mod">
          <ac:chgData name="dsuchod" userId="S::dsuchod_rz.uni-freiburg.de#ext#@csb488.onmicrosoft.com::9983768e-f601-45b9-88f1-11aabc05fd5d" providerId="AD" clId="Web-{674D7AED-CC93-4F57-8E74-82F26765273E}" dt="2020-09-18T08:54:33.585" v="147" actId="1076"/>
          <ac:spMkLst>
            <pc:docMk/>
            <pc:sldMk cId="469352381" sldId="542"/>
            <ac:spMk id="79" creationId="{C9DC5195-DD8D-4F7D-837B-0FF03D5952AD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4:11.091" v="273" actId="20577"/>
        <pc:sldMkLst>
          <pc:docMk/>
          <pc:sldMk cId="1300831346" sldId="563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14:11.091" v="273" actId="20577"/>
          <ac:spMkLst>
            <pc:docMk/>
            <pc:sldMk cId="1300831346" sldId="563"/>
            <ac:spMk id="5" creationId="{E8B94690-4208-434E-920D-0E1AA654FDD7}"/>
          </ac:spMkLst>
        </pc:spChg>
      </pc:sldChg>
      <pc:sldChg chg="modSp">
        <pc:chgData name="dsuchod" userId="S::dsuchod_rz.uni-freiburg.de#ext#@csb488.onmicrosoft.com::9983768e-f601-45b9-88f1-11aabc05fd5d" providerId="AD" clId="Web-{674D7AED-CC93-4F57-8E74-82F26765273E}" dt="2020-09-18T10:11:05.588" v="191" actId="20577"/>
        <pc:sldMkLst>
          <pc:docMk/>
          <pc:sldMk cId="2835841131" sldId="576"/>
        </pc:sldMkLst>
        <pc:spChg chg="mod">
          <ac:chgData name="dsuchod" userId="S::dsuchod_rz.uni-freiburg.de#ext#@csb488.onmicrosoft.com::9983768e-f601-45b9-88f1-11aabc05fd5d" providerId="AD" clId="Web-{674D7AED-CC93-4F57-8E74-82F26765273E}" dt="2020-09-18T10:07:03.710" v="153" actId="20577"/>
          <ac:spMkLst>
            <pc:docMk/>
            <pc:sldMk cId="2835841131" sldId="576"/>
            <ac:spMk id="2" creationId="{E1B81191-F5E4-47CD-96FA-2105A885944F}"/>
          </ac:spMkLst>
        </pc:spChg>
        <pc:spChg chg="mod">
          <ac:chgData name="dsuchod" userId="S::dsuchod_rz.uni-freiburg.de#ext#@csb488.onmicrosoft.com::9983768e-f601-45b9-88f1-11aabc05fd5d" providerId="AD" clId="Web-{674D7AED-CC93-4F57-8E74-82F26765273E}" dt="2020-09-18T10:11:05.588" v="191" actId="20577"/>
          <ac:spMkLst>
            <pc:docMk/>
            <pc:sldMk cId="2835841131" sldId="576"/>
            <ac:spMk id="3" creationId="{F5425FE7-ADBC-4400-BA89-6E940AA78373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0E808520-0404-495D-AC25-3770FE2B1EBF}"/>
    <pc:docChg chg="modSld">
      <pc:chgData name="Jens Krüger" userId="S::jens.krueger.hpcc_outlook.de#ext#@csb488.onmicrosoft.com::c4610508-795e-4661-a4d8-bc86e46dcf19" providerId="AD" clId="Web-{0E808520-0404-495D-AC25-3770FE2B1EBF}" dt="2020-09-18T09:20:16.749" v="267" actId="1076"/>
      <pc:docMkLst>
        <pc:docMk/>
      </pc:docMkLst>
      <pc:sldChg chg="modSp">
        <pc:chgData name="Jens Krüger" userId="S::jens.krueger.hpcc_outlook.de#ext#@csb488.onmicrosoft.com::c4610508-795e-4661-a4d8-bc86e46dcf19" providerId="AD" clId="Web-{0E808520-0404-495D-AC25-3770FE2B1EBF}" dt="2020-09-18T09:20:16.749" v="267" actId="1076"/>
        <pc:sldMkLst>
          <pc:docMk/>
          <pc:sldMk cId="4134573613" sldId="509"/>
        </pc:sldMkLst>
        <pc:cxnChg chg="mod">
          <ac:chgData name="Jens Krüger" userId="S::jens.krueger.hpcc_outlook.de#ext#@csb488.onmicrosoft.com::c4610508-795e-4661-a4d8-bc86e46dcf19" providerId="AD" clId="Web-{0E808520-0404-495D-AC25-3770FE2B1EBF}" dt="2020-09-18T09:20:16.726" v="265" actId="1076"/>
          <ac:cxnSpMkLst>
            <pc:docMk/>
            <pc:sldMk cId="4134573613" sldId="509"/>
            <ac:cxnSpMk id="133" creationId="{D0F508CE-106E-4F71-B576-6F1AB2E44DBC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37" v="266" actId="1076"/>
          <ac:cxnSpMkLst>
            <pc:docMk/>
            <pc:sldMk cId="4134573613" sldId="509"/>
            <ac:cxnSpMk id="134" creationId="{E8952A97-6B0F-416D-9AE1-E042D6F1F6D0}"/>
          </ac:cxnSpMkLst>
        </pc:cxnChg>
        <pc:cxnChg chg="mod">
          <ac:chgData name="Jens Krüger" userId="S::jens.krueger.hpcc_outlook.de#ext#@csb488.onmicrosoft.com::c4610508-795e-4661-a4d8-bc86e46dcf19" providerId="AD" clId="Web-{0E808520-0404-495D-AC25-3770FE2B1EBF}" dt="2020-09-18T09:20:16.749" v="267" actId="1076"/>
          <ac:cxnSpMkLst>
            <pc:docMk/>
            <pc:sldMk cId="4134573613" sldId="509"/>
            <ac:cxnSpMk id="135" creationId="{A1D202F3-9E38-45DD-BBEB-D2EB838A335E}"/>
          </ac:cxnSpMkLst>
        </pc:cxnChg>
      </pc:sldChg>
      <pc:sldChg chg="addSp delSp modSp">
        <pc:chgData name="Jens Krüger" userId="S::jens.krueger.hpcc_outlook.de#ext#@csb488.onmicrosoft.com::c4610508-795e-4661-a4d8-bc86e46dcf19" providerId="AD" clId="Web-{0E808520-0404-495D-AC25-3770FE2B1EBF}" dt="2020-09-18T09:15:24.245" v="263" actId="20577"/>
        <pc:sldMkLst>
          <pc:docMk/>
          <pc:sldMk cId="469352381" sldId="542"/>
        </pc:sldMkLst>
        <pc:spChg chg="del mod">
          <ac:chgData name="Jens Krüger" userId="S::jens.krueger.hpcc_outlook.de#ext#@csb488.onmicrosoft.com::c4610508-795e-4661-a4d8-bc86e46dcf19" providerId="AD" clId="Web-{0E808520-0404-495D-AC25-3770FE2B1EBF}" dt="2020-09-18T09:13:52.727" v="182"/>
          <ac:spMkLst>
            <pc:docMk/>
            <pc:sldMk cId="469352381" sldId="542"/>
            <ac:spMk id="79" creationId="{C9DC5195-DD8D-4F7D-837B-0FF03D5952AD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09:59.986" v="59" actId="1076"/>
          <ac:spMkLst>
            <pc:docMk/>
            <pc:sldMk cId="469352381" sldId="542"/>
            <ac:spMk id="80" creationId="{A05B1658-31CD-4F54-8034-E82FC77326D9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5:24.245" v="263" actId="20577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Jens Krüger" userId="S::jens.krueger.hpcc_outlook.de#ext#@csb488.onmicrosoft.com::c4610508-795e-4661-a4d8-bc86e46dcf19" providerId="AD" clId="Web-{0E808520-0404-495D-AC25-3770FE2B1EBF}" dt="2020-09-18T09:14:32.056" v="191" actId="14100"/>
          <ac:spMkLst>
            <pc:docMk/>
            <pc:sldMk cId="469352381" sldId="542"/>
            <ac:spMk id="86" creationId="{AD6EBB08-6D4A-4A87-A445-C43F3A268A8D}"/>
          </ac:spMkLst>
        </pc:spChg>
      </pc:sldChg>
    </pc:docChg>
  </pc:docChgLst>
  <pc:docChgLst>
    <pc:chgData name="Timo Mühlhaus" userId="1b6b3aba618dadac" providerId="LiveId" clId="{10A8704B-3638-4A27-A033-5AD0F73DA7E6}"/>
    <pc:docChg chg="undo custSel addSld modSld">
      <pc:chgData name="Timo Mühlhaus" userId="1b6b3aba618dadac" providerId="LiveId" clId="{10A8704B-3638-4A27-A033-5AD0F73DA7E6}" dt="2021-12-09T19:31:55.354" v="44" actId="478"/>
      <pc:docMkLst>
        <pc:docMk/>
      </pc:docMkLst>
      <pc:sldChg chg="modSp mod">
        <pc:chgData name="Timo Mühlhaus" userId="1b6b3aba618dadac" providerId="LiveId" clId="{10A8704B-3638-4A27-A033-5AD0F73DA7E6}" dt="2021-11-13T21:06:31.860" v="1" actId="1076"/>
        <pc:sldMkLst>
          <pc:docMk/>
          <pc:sldMk cId="689199237" sldId="568"/>
        </pc:sldMkLst>
        <pc:grpChg chg="mod">
          <ac:chgData name="Timo Mühlhaus" userId="1b6b3aba618dadac" providerId="LiveId" clId="{10A8704B-3638-4A27-A033-5AD0F73DA7E6}" dt="2021-11-13T21:06:31.860" v="1" actId="1076"/>
          <ac:grpSpMkLst>
            <pc:docMk/>
            <pc:sldMk cId="689199237" sldId="568"/>
            <ac:grpSpMk id="43" creationId="{CA7FB8B0-E768-4CF1-9BD1-4DD8A41C6753}"/>
          </ac:grpSpMkLst>
        </pc:grpChg>
      </pc:sldChg>
      <pc:sldChg chg="addSp delSp modSp mod">
        <pc:chgData name="Timo Mühlhaus" userId="1b6b3aba618dadac" providerId="LiveId" clId="{10A8704B-3638-4A27-A033-5AD0F73DA7E6}" dt="2021-12-09T19:31:55.354" v="44" actId="478"/>
        <pc:sldMkLst>
          <pc:docMk/>
          <pc:sldMk cId="2791572375" sldId="689"/>
        </pc:sldMkLst>
        <pc:spChg chg="add del mod">
          <ac:chgData name="Timo Mühlhaus" userId="1b6b3aba618dadac" providerId="LiveId" clId="{10A8704B-3638-4A27-A033-5AD0F73DA7E6}" dt="2021-12-09T19:31:55.354" v="44" actId="478"/>
          <ac:spMkLst>
            <pc:docMk/>
            <pc:sldMk cId="2791572375" sldId="689"/>
            <ac:spMk id="23" creationId="{3EFD3420-0E7D-43D5-B893-6A236CF5DFF3}"/>
          </ac:spMkLst>
        </pc:spChg>
      </pc:sldChg>
      <pc:sldChg chg="modSp mod">
        <pc:chgData name="Timo Mühlhaus" userId="1b6b3aba618dadac" providerId="LiveId" clId="{10A8704B-3638-4A27-A033-5AD0F73DA7E6}" dt="2021-12-09T19:29:37.955" v="41" actId="14100"/>
        <pc:sldMkLst>
          <pc:docMk/>
          <pc:sldMk cId="2620667548" sldId="724"/>
        </pc:sldMkLst>
        <pc:spChg chg="mod">
          <ac:chgData name="Timo Mühlhaus" userId="1b6b3aba618dadac" providerId="LiveId" clId="{10A8704B-3638-4A27-A033-5AD0F73DA7E6}" dt="2021-12-09T19:29:37.955" v="41" actId="14100"/>
          <ac:spMkLst>
            <pc:docMk/>
            <pc:sldMk cId="2620667548" sldId="724"/>
            <ac:spMk id="89" creationId="{2A01983C-6D97-4AD4-B8B7-5BB61D85A622}"/>
          </ac:spMkLst>
        </pc:spChg>
      </pc:sldChg>
      <pc:sldChg chg="addSp delSp modSp new mod">
        <pc:chgData name="Timo Mühlhaus" userId="1b6b3aba618dadac" providerId="LiveId" clId="{10A8704B-3638-4A27-A033-5AD0F73DA7E6}" dt="2021-11-13T21:26:32.553" v="40" actId="21"/>
        <pc:sldMkLst>
          <pc:docMk/>
          <pc:sldMk cId="2019075521" sldId="734"/>
        </pc:sldMkLst>
        <pc:spChg chg="del">
          <ac:chgData name="Timo Mühlhaus" userId="1b6b3aba618dadac" providerId="LiveId" clId="{10A8704B-3638-4A27-A033-5AD0F73DA7E6}" dt="2021-11-13T21:25:10.628" v="3" actId="478"/>
          <ac:spMkLst>
            <pc:docMk/>
            <pc:sldMk cId="2019075521" sldId="734"/>
            <ac:spMk id="2" creationId="{AEF26047-52BB-4F4D-8870-1EA20632A14D}"/>
          </ac:spMkLst>
        </pc:spChg>
        <pc:spChg chg="del">
          <ac:chgData name="Timo Mühlhaus" userId="1b6b3aba618dadac" providerId="LiveId" clId="{10A8704B-3638-4A27-A033-5AD0F73DA7E6}" dt="2021-11-13T21:25:10.628" v="3" actId="478"/>
          <ac:spMkLst>
            <pc:docMk/>
            <pc:sldMk cId="2019075521" sldId="734"/>
            <ac:spMk id="3" creationId="{B249C29E-EDC9-4BA2-8798-D676A9E89450}"/>
          </ac:spMkLst>
        </pc:spChg>
        <pc:spChg chg="add del mod">
          <ac:chgData name="Timo Mühlhaus" userId="1b6b3aba618dadac" providerId="LiveId" clId="{10A8704B-3638-4A27-A033-5AD0F73DA7E6}" dt="2021-11-13T21:26:32.553" v="40" actId="21"/>
          <ac:spMkLst>
            <pc:docMk/>
            <pc:sldMk cId="2019075521" sldId="734"/>
            <ac:spMk id="4" creationId="{619F5048-98D9-43D9-9E1C-1D9E77D4A1FC}"/>
          </ac:spMkLst>
        </pc:spChg>
        <pc:spChg chg="del mod topLvl">
          <ac:chgData name="Timo Mühlhaus" userId="1b6b3aba618dadac" providerId="LiveId" clId="{10A8704B-3638-4A27-A033-5AD0F73DA7E6}" dt="2021-11-13T21:26:32.553" v="40" actId="21"/>
          <ac:spMkLst>
            <pc:docMk/>
            <pc:sldMk cId="2019075521" sldId="734"/>
            <ac:spMk id="6" creationId="{A94B052D-E88E-4C29-A6C2-4E0E925AFC04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8" creationId="{2D177D26-D0EB-4641-AB3D-D1519186AD4B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9" creationId="{46FD08C4-9EF4-4B5B-981C-D156E4BD3292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0" creationId="{B1F1F159-3785-4DDE-8364-9187D4BB1EC6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1" creationId="{9B7D56E4-771D-4DFA-B8E3-9C5658367641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2" creationId="{48EFFAE8-07C9-4C64-9AD8-C617416403B8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3" creationId="{949B3B50-0E0D-433D-94BF-92E036091FD7}"/>
          </ac:spMkLst>
        </pc:spChg>
        <pc:spChg chg="mod">
          <ac:chgData name="Timo Mühlhaus" userId="1b6b3aba618dadac" providerId="LiveId" clId="{10A8704B-3638-4A27-A033-5AD0F73DA7E6}" dt="2021-11-13T21:25:52.521" v="9" actId="13822"/>
          <ac:spMkLst>
            <pc:docMk/>
            <pc:sldMk cId="2019075521" sldId="734"/>
            <ac:spMk id="14" creationId="{9CE95356-5EA4-400D-A249-2306B3A619D6}"/>
          </ac:spMkLst>
        </pc:spChg>
        <pc:grpChg chg="add del mod">
          <ac:chgData name="Timo Mühlhaus" userId="1b6b3aba618dadac" providerId="LiveId" clId="{10A8704B-3638-4A27-A033-5AD0F73DA7E6}" dt="2021-11-13T21:25:44.158" v="8" actId="165"/>
          <ac:grpSpMkLst>
            <pc:docMk/>
            <pc:sldMk cId="2019075521" sldId="734"/>
            <ac:grpSpMk id="5" creationId="{C703C3EE-3C44-41A2-8274-F21AA8389E87}"/>
          </ac:grpSpMkLst>
        </pc:grpChg>
        <pc:grpChg chg="del mod topLvl">
          <ac:chgData name="Timo Mühlhaus" userId="1b6b3aba618dadac" providerId="LiveId" clId="{10A8704B-3638-4A27-A033-5AD0F73DA7E6}" dt="2021-11-13T21:26:32.553" v="40" actId="21"/>
          <ac:grpSpMkLst>
            <pc:docMk/>
            <pc:sldMk cId="2019075521" sldId="734"/>
            <ac:grpSpMk id="7" creationId="{3EA6E932-0486-469B-BBFB-A3A78952FEB9}"/>
          </ac:grpSpMkLst>
        </pc:grpChg>
      </pc:sldChg>
    </pc:docChg>
  </pc:docChgLst>
  <pc:docChgLst>
    <pc:chgData name="dsuchod" userId="S::dsuchod_rz.uni-freiburg.de#ext#@csb488.onmicrosoft.com::9983768e-f601-45b9-88f1-11aabc05fd5d" providerId="AD" clId="Web-{C4B76AB7-5D5F-4214-82EA-2A84BB535FA1}"/>
    <pc:docChg chg="modSld">
      <pc:chgData name="dsuchod" userId="S::dsuchod_rz.uni-freiburg.de#ext#@csb488.onmicrosoft.com::9983768e-f601-45b9-88f1-11aabc05fd5d" providerId="AD" clId="Web-{C4B76AB7-5D5F-4214-82EA-2A84BB535FA1}" dt="2020-09-20T08:20:15.325" v="104" actId="20577"/>
      <pc:docMkLst>
        <pc:docMk/>
      </pc:docMkLst>
      <pc:sldChg chg="modSp">
        <pc:chgData name="dsuchod" userId="S::dsuchod_rz.uni-freiburg.de#ext#@csb488.onmicrosoft.com::9983768e-f601-45b9-88f1-11aabc05fd5d" providerId="AD" clId="Web-{C4B76AB7-5D5F-4214-82EA-2A84BB535FA1}" dt="2020-09-20T08:20:15.325" v="103" actId="20577"/>
        <pc:sldMkLst>
          <pc:docMk/>
          <pc:sldMk cId="3071122155" sldId="553"/>
        </pc:sldMkLst>
        <pc:spChg chg="mod">
          <ac:chgData name="dsuchod" userId="S::dsuchod_rz.uni-freiburg.de#ext#@csb488.onmicrosoft.com::9983768e-f601-45b9-88f1-11aabc05fd5d" providerId="AD" clId="Web-{C4B76AB7-5D5F-4214-82EA-2A84BB535FA1}" dt="2020-09-20T08:13:32.687" v="4" actId="20577"/>
          <ac:spMkLst>
            <pc:docMk/>
            <pc:sldMk cId="3071122155" sldId="553"/>
            <ac:spMk id="2" creationId="{3C8E6E3E-6A6F-41E9-82FA-121ED49F0451}"/>
          </ac:spMkLst>
        </pc:spChg>
        <pc:spChg chg="mod">
          <ac:chgData name="dsuchod" userId="S::dsuchod_rz.uni-freiburg.de#ext#@csb488.onmicrosoft.com::9983768e-f601-45b9-88f1-11aabc05fd5d" providerId="AD" clId="Web-{C4B76AB7-5D5F-4214-82EA-2A84BB535FA1}" dt="2020-09-20T08:20:15.325" v="103" actId="20577"/>
          <ac:spMkLst>
            <pc:docMk/>
            <pc:sldMk cId="3071122155" sldId="553"/>
            <ac:spMk id="3" creationId="{4E7B8E0C-BC23-4714-9604-6648BBA0ED81}"/>
          </ac:spMkLst>
        </pc:spChg>
      </pc:sldChg>
    </pc:docChg>
  </pc:docChgLst>
  <pc:docChgLst>
    <pc:chgData name="bjoern.usadel" userId="S::bjoern.usadel_gmail.com#ext#@csb488.onmicrosoft.com::8f737865-c89e-45bf-8d0e-d5f925177d3d" providerId="AD" clId="Web-{4B4DFEC9-ADB2-4243-9DF4-691AAF478463}"/>
    <pc:docChg chg="addSld modSld">
      <pc:chgData name="bjoern.usadel" userId="S::bjoern.usadel_gmail.com#ext#@csb488.onmicrosoft.com::8f737865-c89e-45bf-8d0e-d5f925177d3d" providerId="AD" clId="Web-{4B4DFEC9-ADB2-4243-9DF4-691AAF478463}" dt="2020-09-20T15:18:16.894" v="131"/>
      <pc:docMkLst>
        <pc:docMk/>
      </pc:docMkLst>
      <pc:sldChg chg="addCm delCm">
        <pc:chgData name="bjoern.usadel" userId="S::bjoern.usadel_gmail.com#ext#@csb488.onmicrosoft.com::8f737865-c89e-45bf-8d0e-d5f925177d3d" providerId="AD" clId="Web-{4B4DFEC9-ADB2-4243-9DF4-691AAF478463}" dt="2020-09-20T15:14:24.736" v="3"/>
        <pc:sldMkLst>
          <pc:docMk/>
          <pc:sldMk cId="0" sldId="298"/>
        </pc:sldMkLst>
      </pc:sldChg>
      <pc:sldChg chg="addCm">
        <pc:chgData name="bjoern.usadel" userId="S::bjoern.usadel_gmail.com#ext#@csb488.onmicrosoft.com::8f737865-c89e-45bf-8d0e-d5f925177d3d" providerId="AD" clId="Web-{4B4DFEC9-ADB2-4243-9DF4-691AAF478463}" dt="2020-09-20T13:37:59.252" v="1"/>
        <pc:sldMkLst>
          <pc:docMk/>
          <pc:sldMk cId="1705002107" sldId="567"/>
        </pc:sldMkLst>
      </pc:sldChg>
      <pc:sldChg chg="addSp delSp modSp add replId">
        <pc:chgData name="bjoern.usadel" userId="S::bjoern.usadel_gmail.com#ext#@csb488.onmicrosoft.com::8f737865-c89e-45bf-8d0e-d5f925177d3d" providerId="AD" clId="Web-{4B4DFEC9-ADB2-4243-9DF4-691AAF478463}" dt="2020-09-20T15:18:16.894" v="131"/>
        <pc:sldMkLst>
          <pc:docMk/>
          <pc:sldMk cId="2864691242" sldId="612"/>
        </pc:sldMkLst>
        <pc:spChg chg="del">
          <ac:chgData name="bjoern.usadel" userId="S::bjoern.usadel_gmail.com#ext#@csb488.onmicrosoft.com::8f737865-c89e-45bf-8d0e-d5f925177d3d" providerId="AD" clId="Web-{4B4DFEC9-ADB2-4243-9DF4-691AAF478463}" dt="2020-09-20T15:18:03.972" v="125"/>
          <ac:spMkLst>
            <pc:docMk/>
            <pc:sldMk cId="2864691242" sldId="612"/>
            <ac:spMk id="2" creationId="{6DCA67B7-9559-4802-90B5-A5855A8EBDF9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15.644" v="56" actId="20577"/>
          <ac:spMkLst>
            <pc:docMk/>
            <pc:sldMk cId="2864691242" sldId="612"/>
            <ac:spMk id="22" creationId="{BC7D6AA2-028D-4C4A-BD72-1C409851D70B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45.565" v="39" actId="20577"/>
          <ac:spMkLst>
            <pc:docMk/>
            <pc:sldMk cId="2864691242" sldId="612"/>
            <ac:spMk id="39" creationId="{CBC3090E-4893-4718-80D2-B54ED0C6CB80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6:39.909" v="22" actId="20577"/>
          <ac:spMkLst>
            <pc:docMk/>
            <pc:sldMk cId="2864691242" sldId="612"/>
            <ac:spMk id="40" creationId="{A2595772-A001-4F30-8E0E-B183814630C8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7:28.159" v="93" actId="1076"/>
          <ac:spMkLst>
            <pc:docMk/>
            <pc:sldMk cId="2864691242" sldId="612"/>
            <ac:spMk id="41" creationId="{CEE846A0-11F2-4429-9AE9-185B647D46B4}"/>
          </ac:spMkLst>
        </pc:spChg>
        <pc:spChg chg="mod">
          <ac:chgData name="bjoern.usadel" userId="S::bjoern.usadel_gmail.com#ext#@csb488.onmicrosoft.com::8f737865-c89e-45bf-8d0e-d5f925177d3d" providerId="AD" clId="Web-{4B4DFEC9-ADB2-4243-9DF4-691AAF478463}" dt="2020-09-20T15:18:01.316" v="124" actId="20577"/>
          <ac:spMkLst>
            <pc:docMk/>
            <pc:sldMk cId="2864691242" sldId="612"/>
            <ac:spMk id="158" creationId="{0495AE25-BAE2-4BCD-A0BD-88E73DE6CDC0}"/>
          </ac:spMkLst>
        </pc:spChg>
        <pc:grpChg chg="add">
          <ac:chgData name="bjoern.usadel" userId="S::bjoern.usadel_gmail.com#ext#@csb488.onmicrosoft.com::8f737865-c89e-45bf-8d0e-d5f925177d3d" providerId="AD" clId="Web-{4B4DFEC9-ADB2-4243-9DF4-691AAF478463}" dt="2020-09-20T15:18:16.894" v="131"/>
          <ac:grpSpMkLst>
            <pc:docMk/>
            <pc:sldMk cId="2864691242" sldId="612"/>
            <ac:grpSpMk id="8" creationId="{85B99941-291F-4DC8-A364-19E987BBF675}"/>
          </ac:grpSpMkLst>
        </pc:grpChg>
        <pc:picChg chg="del">
          <ac:chgData name="bjoern.usadel" userId="S::bjoern.usadel_gmail.com#ext#@csb488.onmicrosoft.com::8f737865-c89e-45bf-8d0e-d5f925177d3d" providerId="AD" clId="Web-{4B4DFEC9-ADB2-4243-9DF4-691AAF478463}" dt="2020-09-20T15:18:10.597" v="130"/>
          <ac:picMkLst>
            <pc:docMk/>
            <pc:sldMk cId="2864691242" sldId="612"/>
            <ac:picMk id="21" creationId="{EA986332-FCAB-4772-9E36-91A10862D20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6.191" v="126"/>
          <ac:picMkLst>
            <pc:docMk/>
            <pc:sldMk cId="2864691242" sldId="612"/>
            <ac:picMk id="43" creationId="{B84C282B-477A-4C0B-B7CA-DB9A580B2491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082" v="127"/>
          <ac:picMkLst>
            <pc:docMk/>
            <pc:sldMk cId="2864691242" sldId="612"/>
            <ac:picMk id="174" creationId="{13B61C26-FF61-43D4-BAD4-79E1EC076E86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9.629" v="129"/>
          <ac:picMkLst>
            <pc:docMk/>
            <pc:sldMk cId="2864691242" sldId="612"/>
            <ac:picMk id="176" creationId="{B80C961C-B46E-4CE2-A669-A3BEA4E1BC00}"/>
          </ac:picMkLst>
        </pc:picChg>
        <pc:picChg chg="del">
          <ac:chgData name="bjoern.usadel" userId="S::bjoern.usadel_gmail.com#ext#@csb488.onmicrosoft.com::8f737865-c89e-45bf-8d0e-d5f925177d3d" providerId="AD" clId="Web-{4B4DFEC9-ADB2-4243-9DF4-691AAF478463}" dt="2020-09-20T15:18:07.816" v="128"/>
          <ac:picMkLst>
            <pc:docMk/>
            <pc:sldMk cId="2864691242" sldId="612"/>
            <ac:picMk id="1026" creationId="{BFB16F8B-CB2C-4C69-9C86-72A70CB09D9F}"/>
          </ac:picMkLst>
        </pc:picChg>
      </pc:sldChg>
    </pc:docChg>
  </pc:docChgLst>
  <pc:docChgLst>
    <pc:chgData name="Timo Mühlhaus" userId="1b6b3aba618dadac" providerId="LiveId" clId="{F27D69E2-F2B4-40E5-8594-EDFD3AFC4FF1}"/>
    <pc:docChg chg="undo redo custSel addSld delSld modSld sldOrd">
      <pc:chgData name="Timo Mühlhaus" userId="1b6b3aba618dadac" providerId="LiveId" clId="{F27D69E2-F2B4-40E5-8594-EDFD3AFC4FF1}" dt="2021-02-09T15:08:47.583" v="2925" actId="1076"/>
      <pc:docMkLst>
        <pc:docMk/>
      </pc:docMkLst>
      <pc:sldChg chg="addSp delSp modSp mod">
        <pc:chgData name="Timo Mühlhaus" userId="1b6b3aba618dadac" providerId="LiveId" clId="{F27D69E2-F2B4-40E5-8594-EDFD3AFC4FF1}" dt="2021-02-09T08:29:01.234" v="1699" actId="1076"/>
        <pc:sldMkLst>
          <pc:docMk/>
          <pc:sldMk cId="3114332903" sldId="256"/>
        </pc:sldMkLst>
        <pc:spChg chg="add mod">
          <ac:chgData name="Timo Mühlhaus" userId="1b6b3aba618dadac" providerId="LiveId" clId="{F27D69E2-F2B4-40E5-8594-EDFD3AFC4FF1}" dt="2021-02-09T07:38:49.637" v="872" actId="1076"/>
          <ac:spMkLst>
            <pc:docMk/>
            <pc:sldMk cId="3114332903" sldId="256"/>
            <ac:spMk id="75" creationId="{6893099C-F3A5-4707-A2C9-83F731029CC9}"/>
          </ac:spMkLst>
        </pc:spChg>
        <pc:spChg chg="add mod">
          <ac:chgData name="Timo Mühlhaus" userId="1b6b3aba618dadac" providerId="LiveId" clId="{F27D69E2-F2B4-40E5-8594-EDFD3AFC4FF1}" dt="2021-02-09T08:29:01.234" v="1699" actId="1076"/>
          <ac:spMkLst>
            <pc:docMk/>
            <pc:sldMk cId="3114332903" sldId="256"/>
            <ac:spMk id="76" creationId="{1DAFC3C2-0242-4E9E-8475-C283F70187A9}"/>
          </ac:spMkLst>
        </pc:spChg>
        <pc:grpChg chg="mod">
          <ac:chgData name="Timo Mühlhaus" userId="1b6b3aba618dadac" providerId="LiveId" clId="{F27D69E2-F2B4-40E5-8594-EDFD3AFC4FF1}" dt="2021-02-09T07:38:54.758" v="873" actId="1076"/>
          <ac:grpSpMkLst>
            <pc:docMk/>
            <pc:sldMk cId="3114332903" sldId="256"/>
            <ac:grpSpMk id="21" creationId="{73E91443-78DF-4AD0-ABBC-F5A81F70598C}"/>
          </ac:grpSpMkLst>
        </pc:grpChg>
        <pc:picChg chg="del">
          <ac:chgData name="Timo Mühlhaus" userId="1b6b3aba618dadac" providerId="LiveId" clId="{F27D69E2-F2B4-40E5-8594-EDFD3AFC4FF1}" dt="2021-02-09T07:37:50.264" v="815" actId="478"/>
          <ac:picMkLst>
            <pc:docMk/>
            <pc:sldMk cId="3114332903" sldId="256"/>
            <ac:picMk id="74" creationId="{B12A1E8A-4D85-4E8E-B8D5-D5584F87EDC4}"/>
          </ac:picMkLst>
        </pc:picChg>
      </pc:sldChg>
      <pc:sldChg chg="addSp delSp modSp del mod">
        <pc:chgData name="Timo Mühlhaus" userId="1b6b3aba618dadac" providerId="LiveId" clId="{F27D69E2-F2B4-40E5-8594-EDFD3AFC4FF1}" dt="2021-02-09T09:14:19.709" v="2068" actId="47"/>
        <pc:sldMkLst>
          <pc:docMk/>
          <pc:sldMk cId="3511324360" sldId="258"/>
        </pc:sldMkLst>
        <pc:spChg chg="add mod">
          <ac:chgData name="Timo Mühlhaus" userId="1b6b3aba618dadac" providerId="LiveId" clId="{F27D69E2-F2B4-40E5-8594-EDFD3AFC4FF1}" dt="2021-02-08T19:14:17.248" v="82" actId="20577"/>
          <ac:spMkLst>
            <pc:docMk/>
            <pc:sldMk cId="3511324360" sldId="258"/>
            <ac:spMk id="2" creationId="{B8FF52FC-995C-4B7B-999E-B8B855797D1D}"/>
          </ac:spMkLst>
        </pc:spChg>
        <pc:spChg chg="add mod">
          <ac:chgData name="Timo Mühlhaus" userId="1b6b3aba618dadac" providerId="LiveId" clId="{F27D69E2-F2B4-40E5-8594-EDFD3AFC4FF1}" dt="2021-02-08T19:15:54.883" v="99" actId="1076"/>
          <ac:spMkLst>
            <pc:docMk/>
            <pc:sldMk cId="3511324360" sldId="258"/>
            <ac:spMk id="3" creationId="{EB316187-23B4-4D01-8A3A-1AEB0619E634}"/>
          </ac:spMkLst>
        </pc:spChg>
        <pc:spChg chg="add mod">
          <ac:chgData name="Timo Mühlhaus" userId="1b6b3aba618dadac" providerId="LiveId" clId="{F27D69E2-F2B4-40E5-8594-EDFD3AFC4FF1}" dt="2021-02-08T19:14:02.240" v="76" actId="20577"/>
          <ac:spMkLst>
            <pc:docMk/>
            <pc:sldMk cId="3511324360" sldId="258"/>
            <ac:spMk id="164" creationId="{56336A89-9EDF-4BB2-B14E-322FA7136B79}"/>
          </ac:spMkLst>
        </pc:spChg>
        <pc:spChg chg="add del mod">
          <ac:chgData name="Timo Mühlhaus" userId="1b6b3aba618dadac" providerId="LiveId" clId="{F27D69E2-F2B4-40E5-8594-EDFD3AFC4FF1}" dt="2021-02-09T08:55:27.321" v="1803" actId="478"/>
          <ac:spMkLst>
            <pc:docMk/>
            <pc:sldMk cId="3511324360" sldId="258"/>
            <ac:spMk id="165" creationId="{C16476C7-3452-4939-BC23-10676D773E3B}"/>
          </ac:spMkLst>
        </pc:spChg>
        <pc:spChg chg="add mod">
          <ac:chgData name="Timo Mühlhaus" userId="1b6b3aba618dadac" providerId="LiveId" clId="{F27D69E2-F2B4-40E5-8594-EDFD3AFC4FF1}" dt="2021-02-08T19:15:49.441" v="98" actId="1076"/>
          <ac:spMkLst>
            <pc:docMk/>
            <pc:sldMk cId="3511324360" sldId="258"/>
            <ac:spMk id="166" creationId="{36BA962E-A214-4EBC-AA7A-957B17385C5A}"/>
          </ac:spMkLst>
        </pc:spChg>
        <pc:spChg chg="del">
          <ac:chgData name="Timo Mühlhaus" userId="1b6b3aba618dadac" providerId="LiveId" clId="{F27D69E2-F2B4-40E5-8594-EDFD3AFC4FF1}" dt="2021-02-09T08:55:30.968" v="1805" actId="478"/>
          <ac:spMkLst>
            <pc:docMk/>
            <pc:sldMk cId="3511324360" sldId="258"/>
            <ac:spMk id="566" creationId="{95B1D73A-74A8-417F-89BE-D2E26D379B50}"/>
          </ac:spMkLst>
        </pc:spChg>
        <pc:spChg chg="del">
          <ac:chgData name="Timo Mühlhaus" userId="1b6b3aba618dadac" providerId="LiveId" clId="{F27D69E2-F2B4-40E5-8594-EDFD3AFC4FF1}" dt="2021-02-09T08:55:24.082" v="1802" actId="478"/>
          <ac:spMkLst>
            <pc:docMk/>
            <pc:sldMk cId="3511324360" sldId="258"/>
            <ac:spMk id="570" creationId="{FDBFBDE1-1271-46E3-8844-84DFD3C392E8}"/>
          </ac:spMkLst>
        </pc:spChg>
        <pc:spChg chg="del">
          <ac:chgData name="Timo Mühlhaus" userId="1b6b3aba618dadac" providerId="LiveId" clId="{F27D69E2-F2B4-40E5-8594-EDFD3AFC4FF1}" dt="2021-02-09T08:55:22.597" v="1801" actId="478"/>
          <ac:spMkLst>
            <pc:docMk/>
            <pc:sldMk cId="3511324360" sldId="258"/>
            <ac:spMk id="572" creationId="{D162E63B-DBBE-4E10-B2A7-679D9035C073}"/>
          </ac:spMkLst>
        </pc:spChg>
        <pc:spChg chg="del">
          <ac:chgData name="Timo Mühlhaus" userId="1b6b3aba618dadac" providerId="LiveId" clId="{F27D69E2-F2B4-40E5-8594-EDFD3AFC4FF1}" dt="2021-02-09T08:55:29.542" v="1804" actId="478"/>
          <ac:spMkLst>
            <pc:docMk/>
            <pc:sldMk cId="3511324360" sldId="258"/>
            <ac:spMk id="573" creationId="{F35329CF-B169-445D-B966-446C584E0312}"/>
          </ac:spMkLst>
        </pc:spChg>
      </pc:sldChg>
      <pc:sldChg chg="ord delCm modCm modNotesTx">
        <pc:chgData name="Timo Mühlhaus" userId="1b6b3aba618dadac" providerId="LiveId" clId="{F27D69E2-F2B4-40E5-8594-EDFD3AFC4FF1}" dt="2021-02-09T10:50:20.378" v="2278" actId="1592"/>
        <pc:sldMkLst>
          <pc:docMk/>
          <pc:sldMk cId="2944914829" sldId="260"/>
        </pc:sldMkLst>
      </pc:sldChg>
      <pc:sldChg chg="addSp delSp modSp add del mod">
        <pc:chgData name="Timo Mühlhaus" userId="1b6b3aba618dadac" providerId="LiveId" clId="{F27D69E2-F2B4-40E5-8594-EDFD3AFC4FF1}" dt="2021-02-09T08:02:04.641" v="1462" actId="47"/>
        <pc:sldMkLst>
          <pc:docMk/>
          <pc:sldMk cId="2484013606" sldId="486"/>
        </pc:sldMkLst>
        <pc:spChg chg="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" creationId="{69A2A40D-8954-4A89-8387-C16E15F0D099}"/>
          </ac:spMkLst>
        </pc:spChg>
        <pc:spChg chg="mod">
          <ac:chgData name="Timo Mühlhaus" userId="1b6b3aba618dadac" providerId="LiveId" clId="{F27D69E2-F2B4-40E5-8594-EDFD3AFC4FF1}" dt="2021-02-09T07:52:10.500" v="1109" actId="1038"/>
          <ac:spMkLst>
            <pc:docMk/>
            <pc:sldMk cId="2484013606" sldId="486"/>
            <ac:spMk id="10" creationId="{7136AEB3-1C51-4329-BE90-1CDC05628604}"/>
          </ac:spMkLst>
        </pc:spChg>
        <pc:spChg chg="mod">
          <ac:chgData name="Timo Mühlhaus" userId="1b6b3aba618dadac" providerId="LiveId" clId="{F27D69E2-F2B4-40E5-8594-EDFD3AFC4FF1}" dt="2021-02-09T07:51:50.318" v="1090" actId="13822"/>
          <ac:spMkLst>
            <pc:docMk/>
            <pc:sldMk cId="2484013606" sldId="486"/>
            <ac:spMk id="11" creationId="{7B867FEB-843B-4E4D-8B75-B05EFE551C9A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13" creationId="{377EC55A-791D-46C1-8C34-024654572AB9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14" creationId="{57B1F8E2-3D92-4923-9F64-F588BB1E59EF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0" creationId="{D32C438B-FCE7-448A-9767-DAC45FD5E29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4" creationId="{E2CCDA27-EA6B-4177-A7D5-E2752C0EDEB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8" creationId="{2A986C6A-A27A-4103-B8E2-3823466DAE0D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39" creationId="{48D9E1DA-5E57-45C7-8637-2883816A8B88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0" creationId="{C656BB87-56B5-46F6-A1DF-1B28E41E76E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1" creationId="{45B17FC9-2176-4ECD-8E68-F51204D9244E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2" creationId="{BCC4CED6-1393-41BE-BB37-8ECD20CCACA2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43" creationId="{CD89A324-58CA-4330-89AF-59F9A4FAA5C6}"/>
          </ac:spMkLst>
        </pc:spChg>
        <pc:spChg chg="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4" creationId="{D3C5D648-666E-435E-9F3C-8D29C42F3A3A}"/>
          </ac:spMkLst>
        </pc:spChg>
        <pc:spChg chg="del mod">
          <ac:chgData name="Timo Mühlhaus" userId="1b6b3aba618dadac" providerId="LiveId" clId="{F27D69E2-F2B4-40E5-8594-EDFD3AFC4FF1}" dt="2021-02-09T08:00:43.964" v="1368" actId="478"/>
          <ac:spMkLst>
            <pc:docMk/>
            <pc:sldMk cId="2484013606" sldId="486"/>
            <ac:spMk id="45" creationId="{F8CE1E5D-E69D-4D8F-AA5B-1BDE1D2A35C0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46" creationId="{0201F04E-BA37-4C54-B00E-71CB2ED9E9A5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1" creationId="{32A9B623-0FA7-41DA-9D7D-578B6B49C435}"/>
          </ac:spMkLst>
        </pc:spChg>
        <pc:spChg chg="mod topLvl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2" creationId="{4B7770BF-DE9A-4211-B4CB-D04CA247196E}"/>
          </ac:spMkLst>
        </pc:spChg>
        <pc:spChg chg="mod">
          <ac:chgData name="Timo Mühlhaus" userId="1b6b3aba618dadac" providerId="LiveId" clId="{F27D69E2-F2B4-40E5-8594-EDFD3AFC4FF1}" dt="2021-02-09T08:00:41.989" v="1367" actId="1076"/>
          <ac:spMkLst>
            <pc:docMk/>
            <pc:sldMk cId="2484013606" sldId="486"/>
            <ac:spMk id="53" creationId="{AE0B0D57-AD38-414B-B4F2-ECB42D917E4D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4" creationId="{9D258DDE-C548-4EC2-A773-FB8C4D3E6B01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5" creationId="{7347FA33-6446-4919-A432-3959E7DBA902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6" creationId="{CFB21F02-56A8-42C9-A656-1DD8299148C3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57" creationId="{CD562740-5D4D-4DA5-A9AC-50EB7FE30599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5" creationId="{D60300A0-ECDD-4786-B7F0-8525E07C696A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6" creationId="{1183346A-D5E0-4FF5-802A-E9CC17251F0C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69" creationId="{388B8A69-9179-4485-8832-9FDDCAD4FF47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2" creationId="{88326ABB-3A41-47BD-9551-6AC7E570AE57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5" creationId="{EBB84E11-3EFF-4A16-98C9-C32BDBA978F1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6" creationId="{790D2952-1368-4F2B-9CFD-20AF96EB320A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77" creationId="{A650CA88-1B8A-404E-A20A-3EFF42A8294E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0" creationId="{914C925E-3ABC-4EE2-9D36-A7D56A93E2B9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1" creationId="{090690A6-3B75-4FBF-AD17-5227AAF5A512}"/>
          </ac:spMkLst>
        </pc:spChg>
        <pc:spChg chg="mod">
          <ac:chgData name="Timo Mühlhaus" userId="1b6b3aba618dadac" providerId="LiveId" clId="{F27D69E2-F2B4-40E5-8594-EDFD3AFC4FF1}" dt="2021-02-09T07:51:06.176" v="1079" actId="165"/>
          <ac:spMkLst>
            <pc:docMk/>
            <pc:sldMk cId="2484013606" sldId="486"/>
            <ac:spMk id="82" creationId="{71EBE8B8-151D-4BF9-BB9E-8A4D8EDE60E8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3" creationId="{68B98529-AD5B-443D-9F63-522367D0B05E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4" creationId="{FE012BF2-8DEC-48E7-9A5A-7A3045AE58CE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5" creationId="{07C412E7-9BC3-41C2-A502-47CD99793922}"/>
          </ac:spMkLst>
        </pc:spChg>
        <pc:spChg chg="add mod">
          <ac:chgData name="Timo Mühlhaus" userId="1b6b3aba618dadac" providerId="LiveId" clId="{F27D69E2-F2B4-40E5-8594-EDFD3AFC4FF1}" dt="2021-02-09T08:00:50.363" v="1391" actId="1036"/>
          <ac:spMkLst>
            <pc:docMk/>
            <pc:sldMk cId="2484013606" sldId="486"/>
            <ac:spMk id="86" creationId="{78BBFC64-F5D2-4664-8E9F-CAE96966D913}"/>
          </ac:spMkLst>
        </pc:spChg>
        <pc:spChg chg="add del mod">
          <ac:chgData name="Timo Mühlhaus" userId="1b6b3aba618dadac" providerId="LiveId" clId="{F27D69E2-F2B4-40E5-8594-EDFD3AFC4FF1}" dt="2021-02-09T08:00:35.142" v="1365" actId="478"/>
          <ac:spMkLst>
            <pc:docMk/>
            <pc:sldMk cId="2484013606" sldId="486"/>
            <ac:spMk id="87" creationId="{80165215-5313-4FF2-AE4B-49813D8BB2E0}"/>
          </ac:spMkLst>
        </pc:spChg>
        <pc:spChg chg="add del mod">
          <ac:chgData name="Timo Mühlhaus" userId="1b6b3aba618dadac" providerId="LiveId" clId="{F27D69E2-F2B4-40E5-8594-EDFD3AFC4FF1}" dt="2021-02-09T08:00:32.753" v="1364" actId="478"/>
          <ac:spMkLst>
            <pc:docMk/>
            <pc:sldMk cId="2484013606" sldId="486"/>
            <ac:spMk id="88" creationId="{B64733F7-3599-4096-8C5F-780D93D02740}"/>
          </ac:spMkLst>
        </pc:spChg>
        <pc:grpChg chg="del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2" creationId="{E97A2B39-0F37-4B39-A3CC-6370CF4790DD}"/>
          </ac:grpSpMkLst>
        </pc:grpChg>
        <pc:grpChg chg="mod">
          <ac:chgData name="Timo Mühlhaus" userId="1b6b3aba618dadac" providerId="LiveId" clId="{F27D69E2-F2B4-40E5-8594-EDFD3AFC4FF1}" dt="2021-02-09T08:00:50.363" v="1391" actId="1036"/>
          <ac:grpSpMkLst>
            <pc:docMk/>
            <pc:sldMk cId="2484013606" sldId="486"/>
            <ac:grpSpMk id="9" creationId="{CE52981E-6636-4A0C-B4D3-A7A774C831AA}"/>
          </ac:grpSpMkLst>
        </pc:grpChg>
        <pc:grpChg chg="del mod topLvl">
          <ac:chgData name="Timo Mühlhaus" userId="1b6b3aba618dadac" providerId="LiveId" clId="{F27D69E2-F2B4-40E5-8594-EDFD3AFC4FF1}" dt="2021-02-09T07:51:46.653" v="1089" actId="478"/>
          <ac:grpSpMkLst>
            <pc:docMk/>
            <pc:sldMk cId="2484013606" sldId="486"/>
            <ac:grpSpMk id="29" creationId="{77E34118-7591-4A2D-A7DF-CE6401FFF27E}"/>
          </ac:grpSpMkLst>
        </pc:grpChg>
        <pc:grpChg chg="del mod topLvl">
          <ac:chgData name="Timo Mühlhaus" userId="1b6b3aba618dadac" providerId="LiveId" clId="{F27D69E2-F2B4-40E5-8594-EDFD3AFC4FF1}" dt="2021-02-09T07:53:55.510" v="1201" actId="478"/>
          <ac:grpSpMkLst>
            <pc:docMk/>
            <pc:sldMk cId="2484013606" sldId="486"/>
            <ac:grpSpMk id="58" creationId="{8025EF11-0EC7-446D-90EF-D83ECD0EB9C5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59" creationId="{4968EBF7-E00F-4DF4-BE2F-CD9C4E9B3751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0" creationId="{E9B4EDBF-DD56-4320-9614-5F165C32FF74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1" creationId="{8991EF61-5831-4EEE-8445-62D606DDEDE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2" creationId="{3F308196-906C-4222-825B-EE252142A62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3" creationId="{07CCC323-7E66-4CB4-855E-E416E26C0C37}"/>
          </ac:grpSpMkLst>
        </pc:grpChg>
        <pc:grpChg chg="mod">
          <ac:chgData name="Timo Mühlhaus" userId="1b6b3aba618dadac" providerId="LiveId" clId="{F27D69E2-F2B4-40E5-8594-EDFD3AFC4FF1}" dt="2021-02-09T07:51:06.176" v="1079" actId="165"/>
          <ac:grpSpMkLst>
            <pc:docMk/>
            <pc:sldMk cId="2484013606" sldId="486"/>
            <ac:grpSpMk id="64" creationId="{DFA026B2-E08C-4DFE-B824-65E77EA69E1A}"/>
          </ac:grpSpMkLst>
        </pc:grpChg>
        <pc:picChg chg="add del mod">
          <ac:chgData name="Timo Mühlhaus" userId="1b6b3aba618dadac" providerId="LiveId" clId="{F27D69E2-F2B4-40E5-8594-EDFD3AFC4FF1}" dt="2021-02-09T07:51:18.203" v="1082" actId="27803"/>
          <ac:picMkLst>
            <pc:docMk/>
            <pc:sldMk cId="2484013606" sldId="486"/>
            <ac:picMk id="5" creationId="{CE52981E-6636-4A0C-B4D3-A7A774C831AA}"/>
          </ac:picMkLst>
        </pc:picChg>
        <pc:picChg chg="add del mod">
          <ac:chgData name="Timo Mühlhaus" userId="1b6b3aba618dadac" providerId="LiveId" clId="{F27D69E2-F2B4-40E5-8594-EDFD3AFC4FF1}" dt="2021-02-09T07:51:13.793" v="1081" actId="27803"/>
          <ac:picMkLst>
            <pc:docMk/>
            <pc:sldMk cId="2484013606" sldId="486"/>
            <ac:picMk id="7" creationId="{69A2A40D-8954-4A89-8387-C16E15F0D099}"/>
          </ac:picMkLst>
        </pc:pic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67" creationId="{A2A3E0E1-FA98-4700-9B6E-4AB0F25B68F3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68" creationId="{0FBD2D65-0DA2-4643-9465-4D9E83AC1F1A}"/>
          </ac:cxnSpMkLst>
        </pc:cxnChg>
        <pc:cxnChg chg="mod">
          <ac:chgData name="Timo Mühlhaus" userId="1b6b3aba618dadac" providerId="LiveId" clId="{F27D69E2-F2B4-40E5-8594-EDFD3AFC4FF1}" dt="2021-02-09T07:53:55.510" v="1201" actId="478"/>
          <ac:cxnSpMkLst>
            <pc:docMk/>
            <pc:sldMk cId="2484013606" sldId="486"/>
            <ac:cxnSpMk id="70" creationId="{4CAFEA48-A817-49E4-939D-D10920C347B6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1" creationId="{B946BC5E-C03A-4E35-A675-C349B3945569}"/>
          </ac:cxnSpMkLst>
        </pc:cxnChg>
        <pc:cxnChg chg="mod">
          <ac:chgData name="Timo Mühlhaus" userId="1b6b3aba618dadac" providerId="LiveId" clId="{F27D69E2-F2B4-40E5-8594-EDFD3AFC4FF1}" dt="2021-02-09T07:53:55.510" v="1201" actId="478"/>
          <ac:cxnSpMkLst>
            <pc:docMk/>
            <pc:sldMk cId="2484013606" sldId="486"/>
            <ac:cxnSpMk id="73" creationId="{A4C8061F-2547-4B74-846A-7F0EFCC2B633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4" creationId="{B12A1204-3E08-46E0-B1C4-8003E1C1337A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8" creationId="{EB3ACD2A-A0C5-4A81-A29C-CDA156314A25}"/>
          </ac:cxnSpMkLst>
        </pc:cxnChg>
        <pc:cxnChg chg="mod">
          <ac:chgData name="Timo Mühlhaus" userId="1b6b3aba618dadac" providerId="LiveId" clId="{F27D69E2-F2B4-40E5-8594-EDFD3AFC4FF1}" dt="2021-02-09T07:51:06.176" v="1079" actId="165"/>
          <ac:cxnSpMkLst>
            <pc:docMk/>
            <pc:sldMk cId="2484013606" sldId="486"/>
            <ac:cxnSpMk id="79" creationId="{C094B147-9209-47A9-A0D7-82D1BF232AD1}"/>
          </ac:cxnSpMkLst>
        </pc:cxnChg>
      </pc:sldChg>
      <pc:sldChg chg="addSp delSp modSp add mod modNotesTx">
        <pc:chgData name="Timo Mühlhaus" userId="1b6b3aba618dadac" providerId="LiveId" clId="{F27D69E2-F2B4-40E5-8594-EDFD3AFC4FF1}" dt="2021-02-09T12:39:11.695" v="2638" actId="20577"/>
        <pc:sldMkLst>
          <pc:docMk/>
          <pc:sldMk cId="3017775643" sldId="495"/>
        </pc:sldMkLst>
        <pc:spChg chg="add mod">
          <ac:chgData name="Timo Mühlhaus" userId="1b6b3aba618dadac" providerId="LiveId" clId="{F27D69E2-F2B4-40E5-8594-EDFD3AFC4FF1}" dt="2021-02-09T12:37:48.865" v="2628" actId="1076"/>
          <ac:spMkLst>
            <pc:docMk/>
            <pc:sldMk cId="3017775643" sldId="495"/>
            <ac:spMk id="20" creationId="{4C4ED632-1827-416A-A947-B2309034B7EB}"/>
          </ac:spMkLst>
        </pc:spChg>
        <pc:spChg chg="del">
          <ac:chgData name="Timo Mühlhaus" userId="1b6b3aba618dadac" providerId="LiveId" clId="{F27D69E2-F2B4-40E5-8594-EDFD3AFC4FF1}" dt="2021-02-09T08:17:31.979" v="1523" actId="478"/>
          <ac:spMkLst>
            <pc:docMk/>
            <pc:sldMk cId="3017775643" sldId="495"/>
            <ac:spMk id="25" creationId="{AF5FA625-9AF2-49F8-BEEC-BA618A1B44B4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79" creationId="{92B1B2B8-8E80-4377-988B-9453E9A47B46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84" creationId="{A4C5FFA5-9FCC-4ED1-B39C-45A950F6C43C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5" creationId="{3DFF3CDF-A3BB-4330-A991-FC8917DF9C94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6" creationId="{E2282BC6-F43C-4A0B-8C9D-EDE12BEF54F0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7" creationId="{B7420788-725D-48D7-B9AF-DFAB996ACF71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8" creationId="{241EB2A0-7C85-442F-B066-AE635775D6E5}"/>
          </ac:spMkLst>
        </pc:spChg>
        <pc:spChg chg="mod">
          <ac:chgData name="Timo Mühlhaus" userId="1b6b3aba618dadac" providerId="LiveId" clId="{F27D69E2-F2B4-40E5-8594-EDFD3AFC4FF1}" dt="2021-02-09T11:31:48.889" v="2404" actId="164"/>
          <ac:spMkLst>
            <pc:docMk/>
            <pc:sldMk cId="3017775643" sldId="495"/>
            <ac:spMk id="89" creationId="{2A0A7458-89B9-4E81-BBC6-66E819697670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0" creationId="{D963DA0E-990D-4319-ADC0-D42F3D88ADCC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1" creationId="{8A8B7CAA-4881-4E93-8B3D-18F9FEE61C0F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2" creationId="{12EB5195-89FD-42E3-8784-A122EA230DAF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5" creationId="{34E083AE-08FD-4C4F-A1D5-C3188C98A96A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6" creationId="{4B3B6419-EFA8-48EF-A005-E38768522E8D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7" creationId="{AD8DACD3-A146-4C75-B9AB-BA9814CD5973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8" creationId="{EB1974FE-48AA-44B5-8960-035376004433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99" creationId="{DE8AE6D2-DDE9-43DC-A789-9D86B8A6D4B5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0" creationId="{A89C4AA8-89C1-454C-964C-EFAAEAF4EB7B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1" creationId="{84B725BB-942E-46E3-B3A5-A698286197AE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2" creationId="{A2B42405-FB48-48AE-9E09-C883D8A77409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3" creationId="{62EC8FE7-60C0-4A30-B3F4-C181C1513D72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4" creationId="{B055548F-B6DE-4275-9ABA-1E0384B9BE32}"/>
          </ac:spMkLst>
        </pc:spChg>
        <pc:spChg chg="mod">
          <ac:chgData name="Timo Mühlhaus" userId="1b6b3aba618dadac" providerId="LiveId" clId="{F27D69E2-F2B4-40E5-8594-EDFD3AFC4FF1}" dt="2021-02-09T08:17:57.806" v="1544"/>
          <ac:spMkLst>
            <pc:docMk/>
            <pc:sldMk cId="3017775643" sldId="495"/>
            <ac:spMk id="105" creationId="{83ECE917-FA75-404A-B955-2946F64D648A}"/>
          </ac:spMkLst>
        </pc:spChg>
        <pc:spChg chg="mod topLvl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1" creationId="{E08D3710-8586-4D15-AA55-E53766F30F4D}"/>
          </ac:spMkLst>
        </pc:spChg>
        <pc:spChg chg="del mod">
          <ac:chgData name="Timo Mühlhaus" userId="1b6b3aba618dadac" providerId="LiveId" clId="{F27D69E2-F2B4-40E5-8594-EDFD3AFC4FF1}" dt="2021-02-09T08:18:16.369" v="1550" actId="478"/>
          <ac:spMkLst>
            <pc:docMk/>
            <pc:sldMk cId="3017775643" sldId="495"/>
            <ac:spMk id="112" creationId="{A36A0D24-4180-4BC6-8153-67D6D91668D5}"/>
          </ac:spMkLst>
        </pc:spChg>
        <pc:spChg chg="del mod">
          <ac:chgData name="Timo Mühlhaus" userId="1b6b3aba618dadac" providerId="LiveId" clId="{F27D69E2-F2B4-40E5-8594-EDFD3AFC4FF1}" dt="2021-02-09T08:18:17.758" v="1551" actId="478"/>
          <ac:spMkLst>
            <pc:docMk/>
            <pc:sldMk cId="3017775643" sldId="495"/>
            <ac:spMk id="113" creationId="{AE47588D-EFCB-4FF9-ACDF-F6F21C23AB40}"/>
          </ac:spMkLst>
        </pc:spChg>
        <pc:spChg chg="del mod">
          <ac:chgData name="Timo Mühlhaus" userId="1b6b3aba618dadac" providerId="LiveId" clId="{F27D69E2-F2B4-40E5-8594-EDFD3AFC4FF1}" dt="2021-02-09T08:18:14.849" v="1549" actId="478"/>
          <ac:spMkLst>
            <pc:docMk/>
            <pc:sldMk cId="3017775643" sldId="495"/>
            <ac:spMk id="114" creationId="{39F1FC6B-8EED-4A9A-9981-D36213629FBC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7" creationId="{EF47974D-B82B-4B52-AAAC-84C7705D602F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18" creationId="{BAB279A1-463A-4B49-8C3F-1D57D768FE98}"/>
          </ac:spMkLst>
        </pc:spChg>
        <pc:spChg chg="del mod">
          <ac:chgData name="Timo Mühlhaus" userId="1b6b3aba618dadac" providerId="LiveId" clId="{F27D69E2-F2B4-40E5-8594-EDFD3AFC4FF1}" dt="2021-02-09T08:18:21.633" v="1552" actId="478"/>
          <ac:spMkLst>
            <pc:docMk/>
            <pc:sldMk cId="3017775643" sldId="495"/>
            <ac:spMk id="119" creationId="{8D5734AF-33B3-40FF-903E-0669D0948298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0" creationId="{E089424C-60DF-447E-ACFB-C8CD510EC2AC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1" creationId="{9B3E9DD1-27AB-4030-BA31-7EB1E92E0BE2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2" creationId="{C2427CED-2220-459E-B77B-C78DB75E113D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3" creationId="{55F28D42-1D49-4FE0-B628-A959E9239C94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4" creationId="{097193CD-830B-4BC1-A2AD-7FFFA03BBCC6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5" creationId="{F2592548-FA39-417C-9702-F5CC1C5965DA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6" creationId="{5951F24B-314F-41D7-A616-E36007F154C6}"/>
          </ac:spMkLst>
        </pc:spChg>
        <pc:spChg chg="mod">
          <ac:chgData name="Timo Mühlhaus" userId="1b6b3aba618dadac" providerId="LiveId" clId="{F27D69E2-F2B4-40E5-8594-EDFD3AFC4FF1}" dt="2021-02-09T08:29:19.203" v="1700" actId="165"/>
          <ac:spMkLst>
            <pc:docMk/>
            <pc:sldMk cId="3017775643" sldId="495"/>
            <ac:spMk id="127" creationId="{3BEB9E85-7062-4E6D-9E90-6AB4E93ACF29}"/>
          </ac:spMkLst>
        </pc:spChg>
        <pc:spChg chg="add mod">
          <ac:chgData name="Timo Mühlhaus" userId="1b6b3aba618dadac" providerId="LiveId" clId="{F27D69E2-F2B4-40E5-8594-EDFD3AFC4FF1}" dt="2021-02-09T12:39:11.695" v="2638" actId="20577"/>
          <ac:spMkLst>
            <pc:docMk/>
            <pc:sldMk cId="3017775643" sldId="495"/>
            <ac:spMk id="130" creationId="{44DDC2EF-0181-45EB-AE49-BC5E3FA01222}"/>
          </ac:spMkLst>
        </pc:spChg>
        <pc:grpChg chg="add mod topLvl">
          <ac:chgData name="Timo Mühlhaus" userId="1b6b3aba618dadac" providerId="LiveId" clId="{F27D69E2-F2B4-40E5-8594-EDFD3AFC4FF1}" dt="2021-02-09T11:32:58.305" v="2427" actId="1038"/>
          <ac:grpSpMkLst>
            <pc:docMk/>
            <pc:sldMk cId="3017775643" sldId="495"/>
            <ac:grpSpMk id="10" creationId="{D672EE38-E16E-46D1-AB17-E20880C25F4A}"/>
          </ac:grpSpMkLst>
        </pc:grpChg>
        <pc:grpChg chg="del">
          <ac:chgData name="Timo Mühlhaus" userId="1b6b3aba618dadac" providerId="LiveId" clId="{F27D69E2-F2B4-40E5-8594-EDFD3AFC4FF1}" dt="2021-02-09T08:17:29.320" v="1521" actId="478"/>
          <ac:grpSpMkLst>
            <pc:docMk/>
            <pc:sldMk cId="3017775643" sldId="495"/>
            <ac:grpSpMk id="13" creationId="{442B766F-6F66-4DC8-9704-D15780F4685A}"/>
          </ac:grpSpMkLst>
        </pc:grpChg>
        <pc:grpChg chg="del">
          <ac:chgData name="Timo Mühlhaus" userId="1b6b3aba618dadac" providerId="LiveId" clId="{F27D69E2-F2B4-40E5-8594-EDFD3AFC4FF1}" dt="2021-02-09T08:17:27.195" v="1519" actId="478"/>
          <ac:grpSpMkLst>
            <pc:docMk/>
            <pc:sldMk cId="3017775643" sldId="495"/>
            <ac:grpSpMk id="15" creationId="{E5B06822-E975-48A9-81AF-AF7D760089A7}"/>
          </ac:grpSpMkLst>
        </pc:grpChg>
        <pc:grpChg chg="del">
          <ac:chgData name="Timo Mühlhaus" userId="1b6b3aba618dadac" providerId="LiveId" clId="{F27D69E2-F2B4-40E5-8594-EDFD3AFC4FF1}" dt="2021-02-09T08:17:28.503" v="1520" actId="478"/>
          <ac:grpSpMkLst>
            <pc:docMk/>
            <pc:sldMk cId="3017775643" sldId="495"/>
            <ac:grpSpMk id="16" creationId="{319AF432-9F7D-447F-9344-54606967DA5B}"/>
          </ac:grpSpMkLst>
        </pc:grpChg>
        <pc:grpChg chg="del">
          <ac:chgData name="Timo Mühlhaus" userId="1b6b3aba618dadac" providerId="LiveId" clId="{F27D69E2-F2B4-40E5-8594-EDFD3AFC4FF1}" dt="2021-02-09T08:17:26.281" v="1518" actId="478"/>
          <ac:grpSpMkLst>
            <pc:docMk/>
            <pc:sldMk cId="3017775643" sldId="495"/>
            <ac:grpSpMk id="17" creationId="{82F890B4-62A3-4DFC-81A0-399E92A54235}"/>
          </ac:grpSpMkLst>
        </pc:grpChg>
        <pc:grpChg chg="del">
          <ac:chgData name="Timo Mühlhaus" userId="1b6b3aba618dadac" providerId="LiveId" clId="{F27D69E2-F2B4-40E5-8594-EDFD3AFC4FF1}" dt="2021-02-09T08:17:30.993" v="1522" actId="478"/>
          <ac:grpSpMkLst>
            <pc:docMk/>
            <pc:sldMk cId="3017775643" sldId="495"/>
            <ac:grpSpMk id="18" creationId="{59A12EA3-E223-4195-8C4F-BBEB6DF0DF27}"/>
          </ac:grpSpMkLst>
        </pc:grpChg>
        <pc:grpChg chg="add del mod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9" creationId="{8982AF08-247F-46B2-A5C6-BA15B16630BB}"/>
          </ac:grpSpMkLst>
        </pc:grpChg>
        <pc:grpChg chg="add mod">
          <ac:chgData name="Timo Mühlhaus" userId="1b6b3aba618dadac" providerId="LiveId" clId="{F27D69E2-F2B4-40E5-8594-EDFD3AFC4FF1}" dt="2021-02-09T11:32:53.526" v="2418" actId="1037"/>
          <ac:grpSpMkLst>
            <pc:docMk/>
            <pc:sldMk cId="3017775643" sldId="495"/>
            <ac:grpSpMk id="21" creationId="{88DB97BF-136C-49D2-A8B0-41AB39C55F73}"/>
          </ac:grpSpMkLst>
        </pc:grpChg>
        <pc:grpChg chg="add mod">
          <ac:chgData name="Timo Mühlhaus" userId="1b6b3aba618dadac" providerId="LiveId" clId="{F27D69E2-F2B4-40E5-8594-EDFD3AFC4FF1}" dt="2021-02-09T11:31:48.889" v="2404" actId="164"/>
          <ac:grpSpMkLst>
            <pc:docMk/>
            <pc:sldMk cId="3017775643" sldId="495"/>
            <ac:grpSpMk id="22" creationId="{3B75A2EE-C335-48EF-87AA-A03D736DCF14}"/>
          </ac:grpSpMkLst>
        </pc:grpChg>
        <pc:grpChg chg="del">
          <ac:chgData name="Timo Mühlhaus" userId="1b6b3aba618dadac" providerId="LiveId" clId="{F27D69E2-F2B4-40E5-8594-EDFD3AFC4FF1}" dt="2021-02-09T08:17:23.535" v="1517" actId="478"/>
          <ac:grpSpMkLst>
            <pc:docMk/>
            <pc:sldMk cId="3017775643" sldId="495"/>
            <ac:grpSpMk id="26" creationId="{82847956-58CD-479B-8301-670821F1AD95}"/>
          </ac:grpSpMkLst>
        </pc:grpChg>
        <pc:grpChg chg="mod">
          <ac:chgData name="Timo Mühlhaus" userId="1b6b3aba618dadac" providerId="LiveId" clId="{F27D69E2-F2B4-40E5-8594-EDFD3AFC4FF1}" dt="2021-02-09T11:32:09.743" v="2405" actId="1076"/>
          <ac:grpSpMkLst>
            <pc:docMk/>
            <pc:sldMk cId="3017775643" sldId="495"/>
            <ac:grpSpMk id="50" creationId="{A011CC94-C5D0-415B-BA3C-32D028151C25}"/>
          </ac:grpSpMkLst>
        </pc:grpChg>
        <pc:grpChg chg="add del mod">
          <ac:chgData name="Timo Mühlhaus" userId="1b6b3aba618dadac" providerId="LiveId" clId="{F27D69E2-F2B4-40E5-8594-EDFD3AFC4FF1}" dt="2021-02-09T08:17:59.813" v="1545"/>
          <ac:grpSpMkLst>
            <pc:docMk/>
            <pc:sldMk cId="3017775643" sldId="495"/>
            <ac:grpSpMk id="80" creationId="{64A4D329-1668-4B5D-84E2-50390E4B2ED4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81" creationId="{D3F51C42-171C-4275-B75A-C4B8708597BD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82" creationId="{D1F83C5C-8AA7-4B3F-98AF-9B71E11E79EA}"/>
          </ac:grpSpMkLst>
        </pc:grpChg>
        <pc:grpChg chg="mod">
          <ac:chgData name="Timo Mühlhaus" userId="1b6b3aba618dadac" providerId="LiveId" clId="{F27D69E2-F2B4-40E5-8594-EDFD3AFC4FF1}" dt="2021-02-09T08:17:57.806" v="1544"/>
          <ac:grpSpMkLst>
            <pc:docMk/>
            <pc:sldMk cId="3017775643" sldId="495"/>
            <ac:grpSpMk id="94" creationId="{E612E40A-C697-478F-B05D-675334CE766A}"/>
          </ac:grpSpMkLst>
        </pc:grpChg>
        <pc:grpChg chg="add del mod">
          <ac:chgData name="Timo Mühlhaus" userId="1b6b3aba618dadac" providerId="LiveId" clId="{F27D69E2-F2B4-40E5-8594-EDFD3AFC4FF1}" dt="2021-02-09T08:22:34.949" v="1560" actId="165"/>
          <ac:grpSpMkLst>
            <pc:docMk/>
            <pc:sldMk cId="3017775643" sldId="495"/>
            <ac:grpSpMk id="107" creationId="{1B342BD4-7C9A-460D-9DDD-9018FD87AD0F}"/>
          </ac:grpSpMkLst>
        </pc:grpChg>
        <pc:grpChg chg="mod topLvl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08" creationId="{11CC8421-F19D-49CE-ADF3-70A584F29A10}"/>
          </ac:grpSpMkLst>
        </pc:grpChg>
        <pc:grpChg chg="mod topLvl">
          <ac:chgData name="Timo Mühlhaus" userId="1b6b3aba618dadac" providerId="LiveId" clId="{F27D69E2-F2B4-40E5-8594-EDFD3AFC4FF1}" dt="2021-02-09T11:32:58.305" v="2427" actId="1038"/>
          <ac:grpSpMkLst>
            <pc:docMk/>
            <pc:sldMk cId="3017775643" sldId="495"/>
            <ac:grpSpMk id="109" creationId="{C7817D94-70D3-4532-B611-9F3BD7B55C96}"/>
          </ac:grpSpMkLst>
        </pc:grpChg>
        <pc:grpChg chg="mod">
          <ac:chgData name="Timo Mühlhaus" userId="1b6b3aba618dadac" providerId="LiveId" clId="{F27D69E2-F2B4-40E5-8594-EDFD3AFC4FF1}" dt="2021-02-09T08:29:19.203" v="1700" actId="165"/>
          <ac:grpSpMkLst>
            <pc:docMk/>
            <pc:sldMk cId="3017775643" sldId="495"/>
            <ac:grpSpMk id="116" creationId="{20BF2B9C-AC21-4BD4-94CF-F03A05B7C85E}"/>
          </ac:grpSpMkLst>
        </pc:grpChg>
        <pc:picChg chg="add mod topLvl">
          <ac:chgData name="Timo Mühlhaus" userId="1b6b3aba618dadac" providerId="LiveId" clId="{F27D69E2-F2B4-40E5-8594-EDFD3AFC4FF1}" dt="2021-02-09T11:32:58.305" v="2427" actId="1038"/>
          <ac:picMkLst>
            <pc:docMk/>
            <pc:sldMk cId="3017775643" sldId="495"/>
            <ac:picMk id="5" creationId="{624D6417-848D-4751-8562-B0717DA00C57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83" creationId="{C3B3D8B0-852E-4693-AD77-471AAAC8647D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93" creationId="{EB478D54-801E-468F-957A-36E2A9A3F767}"/>
          </ac:picMkLst>
        </pc:picChg>
        <pc:picChg chg="mod">
          <ac:chgData name="Timo Mühlhaus" userId="1b6b3aba618dadac" providerId="LiveId" clId="{F27D69E2-F2B4-40E5-8594-EDFD3AFC4FF1}" dt="2021-02-09T08:17:57.806" v="1544"/>
          <ac:picMkLst>
            <pc:docMk/>
            <pc:sldMk cId="3017775643" sldId="495"/>
            <ac:picMk id="106" creationId="{3C6F1861-6D97-4E87-BA8A-6105F3CE085C}"/>
          </ac:picMkLst>
        </pc:picChg>
        <pc:picChg chg="del mod topLvl">
          <ac:chgData name="Timo Mühlhaus" userId="1b6b3aba618dadac" providerId="LiveId" clId="{F27D69E2-F2B4-40E5-8594-EDFD3AFC4FF1}" dt="2021-02-09T08:26:28.268" v="1614" actId="478"/>
          <ac:picMkLst>
            <pc:docMk/>
            <pc:sldMk cId="3017775643" sldId="495"/>
            <ac:picMk id="110" creationId="{F0D4F7CC-2338-4867-AD95-6D6406334770}"/>
          </ac:picMkLst>
        </pc:picChg>
        <pc:picChg chg="mod modCrop">
          <ac:chgData name="Timo Mühlhaus" userId="1b6b3aba618dadac" providerId="LiveId" clId="{F27D69E2-F2B4-40E5-8594-EDFD3AFC4FF1}" dt="2021-02-09T08:29:19.203" v="1700" actId="165"/>
          <ac:picMkLst>
            <pc:docMk/>
            <pc:sldMk cId="3017775643" sldId="495"/>
            <ac:picMk id="115" creationId="{D8CCC99B-00EC-44C9-9C53-D966C9A7EDDD}"/>
          </ac:picMkLst>
        </pc:picChg>
        <pc:picChg chg="mod">
          <ac:chgData name="Timo Mühlhaus" userId="1b6b3aba618dadac" providerId="LiveId" clId="{F27D69E2-F2B4-40E5-8594-EDFD3AFC4FF1}" dt="2021-02-09T08:29:19.203" v="1700" actId="165"/>
          <ac:picMkLst>
            <pc:docMk/>
            <pc:sldMk cId="3017775643" sldId="495"/>
            <ac:picMk id="128" creationId="{9D9502DB-1C4C-4B02-8D50-E844A8529D85}"/>
          </ac:picMkLst>
        </pc:picChg>
        <pc:picChg chg="add mod or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29" creationId="{72D4D9F3-3B48-46CD-A77D-9E1A3EDFBB13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1" creationId="{6200862C-7E0E-45A9-81DE-E9FCA617FC68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2" creationId="{1A20A14D-D28F-49BF-AD08-4720F9E71B50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33" creationId="{7C3A2B0C-DB69-40F1-80A7-5CE1F185D57A}"/>
          </ac:picMkLst>
        </pc:picChg>
        <pc:picChg chg="add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26" creationId="{D10D36AC-D9AD-40C0-AD80-07898844E40E}"/>
          </ac:picMkLst>
        </pc:picChg>
        <pc:picChg chg="add del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28" creationId="{416A1A70-F244-4ECC-B9ED-B2C5DC09B8CB}"/>
          </ac:picMkLst>
        </pc:picChg>
        <pc:picChg chg="add del mod">
          <ac:chgData name="Timo Mühlhaus" userId="1b6b3aba618dadac" providerId="LiveId" clId="{F27D69E2-F2B4-40E5-8594-EDFD3AFC4FF1}" dt="2021-02-09T11:32:53.526" v="2418" actId="1037"/>
          <ac:picMkLst>
            <pc:docMk/>
            <pc:sldMk cId="3017775643" sldId="495"/>
            <ac:picMk id="1030" creationId="{245CDF1F-9558-4558-ABE5-6FD5543EF412}"/>
          </ac:picMkLst>
        </pc:picChg>
        <pc:picChg chg="add del mod">
          <ac:chgData name="Timo Mühlhaus" userId="1b6b3aba618dadac" providerId="LiveId" clId="{F27D69E2-F2B4-40E5-8594-EDFD3AFC4FF1}" dt="2021-02-09T11:09:56.421" v="2388" actId="478"/>
          <ac:picMkLst>
            <pc:docMk/>
            <pc:sldMk cId="3017775643" sldId="495"/>
            <ac:picMk id="1032" creationId="{65799E55-ABD4-462E-9561-3800C6FB8BFA}"/>
          </ac:picMkLst>
        </pc:picChg>
        <pc:cxnChg chg="mod">
          <ac:chgData name="Timo Mühlhaus" userId="1b6b3aba618dadac" providerId="LiveId" clId="{F27D69E2-F2B4-40E5-8594-EDFD3AFC4FF1}" dt="2021-02-09T08:17:29.320" v="1521" actId="478"/>
          <ac:cxnSpMkLst>
            <pc:docMk/>
            <pc:sldMk cId="3017775643" sldId="495"/>
            <ac:cxnSpMk id="4" creationId="{C158B39A-396C-4F0D-B6B1-93E68F77D0FA}"/>
          </ac:cxnSpMkLst>
        </pc:cxnChg>
        <pc:cxnChg chg="mod">
          <ac:chgData name="Timo Mühlhaus" userId="1b6b3aba618dadac" providerId="LiveId" clId="{F27D69E2-F2B4-40E5-8594-EDFD3AFC4FF1}" dt="2021-02-09T08:17:28.503" v="1520" actId="478"/>
          <ac:cxnSpMkLst>
            <pc:docMk/>
            <pc:sldMk cId="3017775643" sldId="495"/>
            <ac:cxnSpMk id="32" creationId="{F8303697-3D4F-4EB2-A834-EEAFF626C852}"/>
          </ac:cxnSpMkLst>
        </pc:cxnChg>
        <pc:cxnChg chg="del mod">
          <ac:chgData name="Timo Mühlhaus" userId="1b6b3aba618dadac" providerId="LiveId" clId="{F27D69E2-F2B4-40E5-8594-EDFD3AFC4FF1}" dt="2021-02-09T11:32:29.182" v="2407" actId="21"/>
          <ac:cxnSpMkLst>
            <pc:docMk/>
            <pc:sldMk cId="3017775643" sldId="495"/>
            <ac:cxnSpMk id="76" creationId="{DAF9BBCF-1FE4-44AC-9429-50456081974C}"/>
          </ac:cxnSpMkLst>
        </pc:cxnChg>
        <pc:cxnChg chg="mod">
          <ac:chgData name="Timo Mühlhaus" userId="1b6b3aba618dadac" providerId="LiveId" clId="{F27D69E2-F2B4-40E5-8594-EDFD3AFC4FF1}" dt="2021-02-09T12:37:52.253" v="2629" actId="1076"/>
          <ac:cxnSpMkLst>
            <pc:docMk/>
            <pc:sldMk cId="3017775643" sldId="495"/>
            <ac:cxnSpMk id="77" creationId="{939A9A0F-A2D9-4D9A-88E2-4FFC1D15AC0C}"/>
          </ac:cxnSpMkLst>
        </pc:cxnChg>
        <pc:cxnChg chg="mod">
          <ac:chgData name="Timo Mühlhaus" userId="1b6b3aba618dadac" providerId="LiveId" clId="{F27D69E2-F2B4-40E5-8594-EDFD3AFC4FF1}" dt="2021-02-09T12:37:59.101" v="2631" actId="14100"/>
          <ac:cxnSpMkLst>
            <pc:docMk/>
            <pc:sldMk cId="3017775643" sldId="495"/>
            <ac:cxnSpMk id="78" creationId="{8C6BADC9-9546-48B2-B00C-12156CA9C486}"/>
          </ac:cxnSpMkLst>
        </pc:cxnChg>
        <pc:cxnChg chg="add mod">
          <ac:chgData name="Timo Mühlhaus" userId="1b6b3aba618dadac" providerId="LiveId" clId="{F27D69E2-F2B4-40E5-8594-EDFD3AFC4FF1}" dt="2021-02-09T11:32:33.737" v="2409" actId="1076"/>
          <ac:cxnSpMkLst>
            <pc:docMk/>
            <pc:sldMk cId="3017775643" sldId="495"/>
            <ac:cxnSpMk id="134" creationId="{79850798-45AD-4278-B932-205126FFA1F0}"/>
          </ac:cxnSpMkLst>
        </pc:cxnChg>
      </pc:sldChg>
      <pc:sldChg chg="ord">
        <pc:chgData name="Timo Mühlhaus" userId="1b6b3aba618dadac" providerId="LiveId" clId="{F27D69E2-F2B4-40E5-8594-EDFD3AFC4FF1}" dt="2021-02-09T07:42:39.357" v="1046"/>
        <pc:sldMkLst>
          <pc:docMk/>
          <pc:sldMk cId="2829780714" sldId="503"/>
        </pc:sldMkLst>
      </pc:sldChg>
      <pc:sldChg chg="del">
        <pc:chgData name="Timo Mühlhaus" userId="1b6b3aba618dadac" providerId="LiveId" clId="{F27D69E2-F2B4-40E5-8594-EDFD3AFC4FF1}" dt="2021-02-09T07:37:28.763" v="813" actId="47"/>
        <pc:sldMkLst>
          <pc:docMk/>
          <pc:sldMk cId="182875212" sldId="508"/>
        </pc:sldMkLst>
      </pc:sldChg>
      <pc:sldChg chg="ord">
        <pc:chgData name="Timo Mühlhaus" userId="1b6b3aba618dadac" providerId="LiveId" clId="{F27D69E2-F2B4-40E5-8594-EDFD3AFC4FF1}" dt="2021-02-09T07:37:26.944" v="812"/>
        <pc:sldMkLst>
          <pc:docMk/>
          <pc:sldMk cId="4134573613" sldId="509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2226398919" sldId="517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088830816" sldId="521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4200268708" sldId="522"/>
        </pc:sldMkLst>
      </pc:sldChg>
      <pc:sldChg chg="ord">
        <pc:chgData name="Timo Mühlhaus" userId="1b6b3aba618dadac" providerId="LiveId" clId="{F27D69E2-F2B4-40E5-8594-EDFD3AFC4FF1}" dt="2021-02-09T09:24:38.907" v="2186"/>
        <pc:sldMkLst>
          <pc:docMk/>
          <pc:sldMk cId="937581977" sldId="523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672062225" sldId="529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2036752745" sldId="530"/>
        </pc:sldMkLst>
      </pc:sldChg>
      <pc:sldChg chg="modSp mod">
        <pc:chgData name="Timo Mühlhaus" userId="1b6b3aba618dadac" providerId="LiveId" clId="{F27D69E2-F2B4-40E5-8594-EDFD3AFC4FF1}" dt="2021-02-09T14:46:29.170" v="2829" actId="14100"/>
        <pc:sldMkLst>
          <pc:docMk/>
          <pc:sldMk cId="2212530618" sldId="533"/>
        </pc:sldMkLst>
        <pc:spChg chg="mod">
          <ac:chgData name="Timo Mühlhaus" userId="1b6b3aba618dadac" providerId="LiveId" clId="{F27D69E2-F2B4-40E5-8594-EDFD3AFC4FF1}" dt="2021-02-09T08:17:12.645" v="1516" actId="1076"/>
          <ac:spMkLst>
            <pc:docMk/>
            <pc:sldMk cId="2212530618" sldId="533"/>
            <ac:spMk id="77" creationId="{009F02BD-24BF-427B-9DC2-182881D51771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4" creationId="{CB38D727-0EEB-4EB8-B655-61F4A2245E9A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5" creationId="{BB526E3C-9700-4394-8AC7-77B15B7DD166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16" creationId="{679809CF-DB4F-4C2F-BA3C-4E01CE8469FB}"/>
          </ac:spMkLst>
        </pc:spChg>
        <pc:spChg chg="mod">
          <ac:chgData name="Timo Mühlhaus" userId="1b6b3aba618dadac" providerId="LiveId" clId="{F27D69E2-F2B4-40E5-8594-EDFD3AFC4FF1}" dt="2021-02-09T14:46:29.170" v="2829" actId="14100"/>
          <ac:spMkLst>
            <pc:docMk/>
            <pc:sldMk cId="2212530618" sldId="533"/>
            <ac:spMk id="117" creationId="{B769A7E5-9F93-4D1A-BB1F-1165833F0DC2}"/>
          </ac:spMkLst>
        </pc:spChg>
        <pc:spChg chg="mod">
          <ac:chgData name="Timo Mühlhaus" userId="1b6b3aba618dadac" providerId="LiveId" clId="{F27D69E2-F2B4-40E5-8594-EDFD3AFC4FF1}" dt="2021-02-09T14:46:15.353" v="2826" actId="1037"/>
          <ac:spMkLst>
            <pc:docMk/>
            <pc:sldMk cId="2212530618" sldId="533"/>
            <ac:spMk id="138" creationId="{5EC5DAAC-04D3-486F-ACBD-43B890F78523}"/>
          </ac:spMkLst>
        </pc:spChg>
      </pc:sldChg>
      <pc:sldChg chg="delSp modSp mod modNotesTx">
        <pc:chgData name="Timo Mühlhaus" userId="1b6b3aba618dadac" providerId="LiveId" clId="{F27D69E2-F2B4-40E5-8594-EDFD3AFC4FF1}" dt="2021-02-09T10:52:52.506" v="2279" actId="6549"/>
        <pc:sldMkLst>
          <pc:docMk/>
          <pc:sldMk cId="1974375533" sldId="540"/>
        </pc:sldMkLst>
        <pc:spChg chg="del">
          <ac:chgData name="Timo Mühlhaus" userId="1b6b3aba618dadac" providerId="LiveId" clId="{F27D69E2-F2B4-40E5-8594-EDFD3AFC4FF1}" dt="2021-02-09T08:24:06.981" v="1576" actId="478"/>
          <ac:spMkLst>
            <pc:docMk/>
            <pc:sldMk cId="1974375533" sldId="540"/>
            <ac:spMk id="36" creationId="{0FC2E0AD-1DE2-41B5-B758-E195412CEE2F}"/>
          </ac:spMkLst>
        </pc:spChg>
        <pc:spChg chg="del">
          <ac:chgData name="Timo Mühlhaus" userId="1b6b3aba618dadac" providerId="LiveId" clId="{F27D69E2-F2B4-40E5-8594-EDFD3AFC4FF1}" dt="2021-02-09T08:24:08.141" v="1577" actId="478"/>
          <ac:spMkLst>
            <pc:docMk/>
            <pc:sldMk cId="1974375533" sldId="540"/>
            <ac:spMk id="37" creationId="{2EE54519-3C2F-4099-A00C-03116EA0EE00}"/>
          </ac:spMkLst>
        </pc:spChg>
        <pc:spChg chg="del">
          <ac:chgData name="Timo Mühlhaus" userId="1b6b3aba618dadac" providerId="LiveId" clId="{F27D69E2-F2B4-40E5-8594-EDFD3AFC4FF1}" dt="2021-02-09T08:24:03.349" v="1574" actId="478"/>
          <ac:spMkLst>
            <pc:docMk/>
            <pc:sldMk cId="1974375533" sldId="540"/>
            <ac:spMk id="38" creationId="{2CB46489-8D56-40D1-B9D4-A673348A6965}"/>
          </ac:spMkLst>
        </pc:spChg>
        <pc:spChg chg="mod">
          <ac:chgData name="Timo Mühlhaus" userId="1b6b3aba618dadac" providerId="LiveId" clId="{F27D69E2-F2B4-40E5-8594-EDFD3AFC4FF1}" dt="2021-02-09T08:24:26.432" v="1608" actId="20577"/>
          <ac:spMkLst>
            <pc:docMk/>
            <pc:sldMk cId="1974375533" sldId="540"/>
            <ac:spMk id="82" creationId="{43ED8CBA-107D-49F6-BD6A-5B7178227157}"/>
          </ac:spMkLst>
        </pc:spChg>
        <pc:spChg chg="mod">
          <ac:chgData name="Timo Mühlhaus" userId="1b6b3aba618dadac" providerId="LiveId" clId="{F27D69E2-F2B4-40E5-8594-EDFD3AFC4FF1}" dt="2021-02-09T08:24:35.071" v="1609" actId="20577"/>
          <ac:spMkLst>
            <pc:docMk/>
            <pc:sldMk cId="1974375533" sldId="540"/>
            <ac:spMk id="156" creationId="{82DB868D-F433-40C2-98E6-66820AF712CF}"/>
          </ac:spMkLst>
        </pc:spChg>
        <pc:spChg chg="del">
          <ac:chgData name="Timo Mühlhaus" userId="1b6b3aba618dadac" providerId="LiveId" clId="{F27D69E2-F2B4-40E5-8594-EDFD3AFC4FF1}" dt="2021-02-09T08:24:04.908" v="1575" actId="478"/>
          <ac:spMkLst>
            <pc:docMk/>
            <pc:sldMk cId="1974375533" sldId="540"/>
            <ac:spMk id="158" creationId="{C51FC1F3-3B46-420C-B2AA-745F758309CA}"/>
          </ac:spMkLst>
        </pc:spChg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3322981495" sldId="544"/>
        </pc:sldMkLst>
      </pc:sldChg>
      <pc:sldChg chg="addSp delSp modSp add mod">
        <pc:chgData name="Timo Mühlhaus" userId="1b6b3aba618dadac" providerId="LiveId" clId="{F27D69E2-F2B4-40E5-8594-EDFD3AFC4FF1}" dt="2021-02-09T15:08:47.583" v="2925" actId="1076"/>
        <pc:sldMkLst>
          <pc:docMk/>
          <pc:sldMk cId="3071122155" sldId="553"/>
        </pc:sldMkLst>
        <pc:spChg chg="mod">
          <ac:chgData name="Timo Mühlhaus" userId="1b6b3aba618dadac" providerId="LiveId" clId="{F27D69E2-F2B4-40E5-8594-EDFD3AFC4FF1}" dt="2021-02-09T09:26:29.502" v="2193"/>
          <ac:spMkLst>
            <pc:docMk/>
            <pc:sldMk cId="3071122155" sldId="553"/>
            <ac:spMk id="2" creationId="{3C8E6E3E-6A6F-41E9-82FA-121ED49F0451}"/>
          </ac:spMkLst>
        </pc:spChg>
        <pc:spChg chg="del">
          <ac:chgData name="Timo Mühlhaus" userId="1b6b3aba618dadac" providerId="LiveId" clId="{F27D69E2-F2B4-40E5-8594-EDFD3AFC4FF1}" dt="2021-02-09T09:25:13.727" v="2189" actId="478"/>
          <ac:spMkLst>
            <pc:docMk/>
            <pc:sldMk cId="3071122155" sldId="553"/>
            <ac:spMk id="3" creationId="{4E7B8E0C-BC23-4714-9604-6648BBA0ED81}"/>
          </ac:spMkLst>
        </pc:spChg>
        <pc:spChg chg="add mod">
          <ac:chgData name="Timo Mühlhaus" userId="1b6b3aba618dadac" providerId="LiveId" clId="{F27D69E2-F2B4-40E5-8594-EDFD3AFC4FF1}" dt="2021-02-09T15:08:40.810" v="2923" actId="1076"/>
          <ac:spMkLst>
            <pc:docMk/>
            <pc:sldMk cId="3071122155" sldId="553"/>
            <ac:spMk id="3" creationId="{C5A752B1-14A3-4C04-84A6-572CC0F5C3E3}"/>
          </ac:spMkLst>
        </pc:spChg>
        <pc:spChg chg="add del mod">
          <ac:chgData name="Timo Mühlhaus" userId="1b6b3aba618dadac" providerId="LiveId" clId="{F27D69E2-F2B4-40E5-8594-EDFD3AFC4FF1}" dt="2021-02-09T09:26:37.138" v="2195" actId="478"/>
          <ac:spMkLst>
            <pc:docMk/>
            <pc:sldMk cId="3071122155" sldId="553"/>
            <ac:spMk id="9" creationId="{D91496E2-B742-4963-8A26-B78D9464A1CD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4" creationId="{AD59143D-A5ED-4C81-B44E-5324A34DE322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5" creationId="{1C5F17A7-8640-4D18-A2B8-BADFF4C50CD1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6" creationId="{B5CC9EF8-9237-48D1-8190-AE15C051DE07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7" creationId="{DE60A40B-2D12-4D88-8585-1D4E9F1D4542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8" creationId="{878A845A-E356-4BA1-9EB3-86F812F0C66A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19" creationId="{B8209193-05BE-4242-B76A-6142563B774C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0" creationId="{2D4C12B2-3F05-4F41-B892-1A9DD6747D8C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1" creationId="{01624133-E7A4-46F3-A538-3AD231693CFB}"/>
          </ac:spMkLst>
        </pc:spChg>
        <pc:spChg chg="mod">
          <ac:chgData name="Timo Mühlhaus" userId="1b6b3aba618dadac" providerId="LiveId" clId="{F27D69E2-F2B4-40E5-8594-EDFD3AFC4FF1}" dt="2021-02-09T12:20:13.599" v="2438" actId="1076"/>
          <ac:spMkLst>
            <pc:docMk/>
            <pc:sldMk cId="3071122155" sldId="553"/>
            <ac:spMk id="22" creationId="{F8BC67F4-3A40-4AA6-832D-0336FE264B53}"/>
          </ac:spMkLst>
        </pc:spChg>
        <pc:spChg chg="add del mod">
          <ac:chgData name="Timo Mühlhaus" userId="1b6b3aba618dadac" providerId="LiveId" clId="{F27D69E2-F2B4-40E5-8594-EDFD3AFC4FF1}" dt="2021-02-09T12:30:25.757" v="2551" actId="478"/>
          <ac:spMkLst>
            <pc:docMk/>
            <pc:sldMk cId="3071122155" sldId="553"/>
            <ac:spMk id="24" creationId="{1E53CD07-FA0C-47DA-99D1-BD5D8A138118}"/>
          </ac:spMkLst>
        </pc:spChg>
        <pc:spChg chg="add mod">
          <ac:chgData name="Timo Mühlhaus" userId="1b6b3aba618dadac" providerId="LiveId" clId="{F27D69E2-F2B4-40E5-8594-EDFD3AFC4FF1}" dt="2021-02-09T15:08:36.515" v="2922" actId="1076"/>
          <ac:spMkLst>
            <pc:docMk/>
            <pc:sldMk cId="3071122155" sldId="553"/>
            <ac:spMk id="26" creationId="{996A6CF6-8DD3-4CE9-BA3C-744892840930}"/>
          </ac:spMkLst>
        </pc:spChg>
        <pc:spChg chg="add mod">
          <ac:chgData name="Timo Mühlhaus" userId="1b6b3aba618dadac" providerId="LiveId" clId="{F27D69E2-F2B4-40E5-8594-EDFD3AFC4FF1}" dt="2021-02-09T14:41:25.143" v="2786" actId="1076"/>
          <ac:spMkLst>
            <pc:docMk/>
            <pc:sldMk cId="3071122155" sldId="553"/>
            <ac:spMk id="27" creationId="{77E7BDA6-7A51-4154-AAD1-6962EE9598D7}"/>
          </ac:spMkLst>
        </pc:spChg>
        <pc:spChg chg="add mod">
          <ac:chgData name="Timo Mühlhaus" userId="1b6b3aba618dadac" providerId="LiveId" clId="{F27D69E2-F2B4-40E5-8594-EDFD3AFC4FF1}" dt="2021-02-09T14:41:35.106" v="2788" actId="1076"/>
          <ac:spMkLst>
            <pc:docMk/>
            <pc:sldMk cId="3071122155" sldId="553"/>
            <ac:spMk id="30" creationId="{694F1637-94CB-4748-AA11-BA8CC517C1B0}"/>
          </ac:spMkLst>
        </pc:spChg>
        <pc:spChg chg="add del">
          <ac:chgData name="Timo Mühlhaus" userId="1b6b3aba618dadac" providerId="LiveId" clId="{F27D69E2-F2B4-40E5-8594-EDFD3AFC4FF1}" dt="2021-02-09T14:38:11.787" v="2731" actId="22"/>
          <ac:spMkLst>
            <pc:docMk/>
            <pc:sldMk cId="3071122155" sldId="553"/>
            <ac:spMk id="31" creationId="{B31902EB-C567-44E8-9A3F-82A192566900}"/>
          </ac:spMkLst>
        </pc:spChg>
        <pc:spChg chg="add mod">
          <ac:chgData name="Timo Mühlhaus" userId="1b6b3aba618dadac" providerId="LiveId" clId="{F27D69E2-F2B4-40E5-8594-EDFD3AFC4FF1}" dt="2021-02-09T15:08:44.999" v="2924" actId="1076"/>
          <ac:spMkLst>
            <pc:docMk/>
            <pc:sldMk cId="3071122155" sldId="553"/>
            <ac:spMk id="33" creationId="{DE70BFD1-F02B-4A5F-8C5D-E63EFABA03FA}"/>
          </ac:spMkLst>
        </pc:spChg>
        <pc:grpChg chg="add mod">
          <ac:chgData name="Timo Mühlhaus" userId="1b6b3aba618dadac" providerId="LiveId" clId="{F27D69E2-F2B4-40E5-8594-EDFD3AFC4FF1}" dt="2021-02-09T14:46:18.458" v="2828" actId="1076"/>
          <ac:grpSpMkLst>
            <pc:docMk/>
            <pc:sldMk cId="3071122155" sldId="553"/>
            <ac:grpSpMk id="11" creationId="{FBEE5E45-8803-4C16-8175-2D1A54D95AB5}"/>
          </ac:grpSpMkLst>
        </pc:grpChg>
        <pc:grpChg chg="mod">
          <ac:chgData name="Timo Mühlhaus" userId="1b6b3aba618dadac" providerId="LiveId" clId="{F27D69E2-F2B4-40E5-8594-EDFD3AFC4FF1}" dt="2021-02-09T12:20:13.599" v="2438" actId="1076"/>
          <ac:grpSpMkLst>
            <pc:docMk/>
            <pc:sldMk cId="3071122155" sldId="553"/>
            <ac:grpSpMk id="13" creationId="{3994B141-0D79-4076-A110-21317F88E690}"/>
          </ac:grpSpMkLst>
        </pc:grpChg>
        <pc:picChg chg="add mod">
          <ac:chgData name="Timo Mühlhaus" userId="1b6b3aba618dadac" providerId="LiveId" clId="{F27D69E2-F2B4-40E5-8594-EDFD3AFC4FF1}" dt="2021-02-09T14:42:03.506" v="2795" actId="1076"/>
          <ac:picMkLst>
            <pc:docMk/>
            <pc:sldMk cId="3071122155" sldId="553"/>
            <ac:picMk id="10" creationId="{E83490AE-5280-4021-B4AA-48F4829E2F71}"/>
          </ac:picMkLst>
        </pc:picChg>
        <pc:picChg chg="mod">
          <ac:chgData name="Timo Mühlhaus" userId="1b6b3aba618dadac" providerId="LiveId" clId="{F27D69E2-F2B4-40E5-8594-EDFD3AFC4FF1}" dt="2021-02-09T12:20:13.599" v="2438" actId="1076"/>
          <ac:picMkLst>
            <pc:docMk/>
            <pc:sldMk cId="3071122155" sldId="553"/>
            <ac:picMk id="12" creationId="{10B54353-EC5F-4F80-A1F8-398F3E6FE54C}"/>
          </ac:picMkLst>
        </pc:picChg>
        <pc:picChg chg="add mod modCrop">
          <ac:chgData name="Timo Mühlhaus" userId="1b6b3aba618dadac" providerId="LiveId" clId="{F27D69E2-F2B4-40E5-8594-EDFD3AFC4FF1}" dt="2021-02-09T15:08:44.999" v="2924" actId="1076"/>
          <ac:picMkLst>
            <pc:docMk/>
            <pc:sldMk cId="3071122155" sldId="553"/>
            <ac:picMk id="23" creationId="{06F0B16B-1C03-47DC-9078-A61D25E11676}"/>
          </ac:picMkLst>
        </pc:picChg>
        <pc:picChg chg="add del mod">
          <ac:chgData name="Timo Mühlhaus" userId="1b6b3aba618dadac" providerId="LiveId" clId="{F27D69E2-F2B4-40E5-8594-EDFD3AFC4FF1}" dt="2021-02-09T09:42:22.359" v="2229" actId="478"/>
          <ac:picMkLst>
            <pc:docMk/>
            <pc:sldMk cId="3071122155" sldId="553"/>
            <ac:picMk id="23" creationId="{93D80589-F90C-497C-83E9-32405CAB6E7C}"/>
          </ac:picMkLst>
        </pc:picChg>
        <pc:picChg chg="add del mod">
          <ac:chgData name="Timo Mühlhaus" userId="1b6b3aba618dadac" providerId="LiveId" clId="{F27D69E2-F2B4-40E5-8594-EDFD3AFC4FF1}" dt="2021-02-09T09:43:32.590" v="2240" actId="478"/>
          <ac:picMkLst>
            <pc:docMk/>
            <pc:sldMk cId="3071122155" sldId="553"/>
            <ac:picMk id="25" creationId="{F83C00C3-91DF-499B-9EE1-4FC27732C6CF}"/>
          </ac:picMkLst>
        </pc:picChg>
        <pc:picChg chg="add del mod">
          <ac:chgData name="Timo Mühlhaus" userId="1b6b3aba618dadac" providerId="LiveId" clId="{F27D69E2-F2B4-40E5-8594-EDFD3AFC4FF1}" dt="2021-02-09T09:44:06.503" v="2248" actId="478"/>
          <ac:picMkLst>
            <pc:docMk/>
            <pc:sldMk cId="3071122155" sldId="553"/>
            <ac:picMk id="27" creationId="{6CA6A346-CA28-45A2-AA88-ACC58E4AE3CE}"/>
          </ac:picMkLst>
        </pc:picChg>
        <pc:picChg chg="add mod">
          <ac:chgData name="Timo Mühlhaus" userId="1b6b3aba618dadac" providerId="LiveId" clId="{F27D69E2-F2B4-40E5-8594-EDFD3AFC4FF1}" dt="2021-02-09T15:08:47.583" v="2925" actId="1076"/>
          <ac:picMkLst>
            <pc:docMk/>
            <pc:sldMk cId="3071122155" sldId="553"/>
            <ac:picMk id="29" creationId="{E7FED35C-372D-4FBD-95E5-398D7C625464}"/>
          </ac:picMkLst>
        </pc:picChg>
        <pc:picChg chg="add mod">
          <ac:chgData name="Timo Mühlhaus" userId="1b6b3aba618dadac" providerId="LiveId" clId="{F27D69E2-F2B4-40E5-8594-EDFD3AFC4FF1}" dt="2021-02-09T15:08:40.810" v="2923" actId="1076"/>
          <ac:picMkLst>
            <pc:docMk/>
            <pc:sldMk cId="3071122155" sldId="553"/>
            <ac:picMk id="1026" creationId="{0BD028D1-F758-48FC-87E6-B537A94E8487}"/>
          </ac:picMkLst>
        </pc:picChg>
        <pc:picChg chg="add mod">
          <ac:chgData name="Timo Mühlhaus" userId="1b6b3aba618dadac" providerId="LiveId" clId="{F27D69E2-F2B4-40E5-8594-EDFD3AFC4FF1}" dt="2021-02-09T15:08:36.515" v="2922" actId="1076"/>
          <ac:picMkLst>
            <pc:docMk/>
            <pc:sldMk cId="3071122155" sldId="553"/>
            <ac:picMk id="1028" creationId="{087F9B62-BC57-4EF8-A3A4-E62863CD550C}"/>
          </ac:picMkLst>
        </pc:picChg>
        <pc:picChg chg="add mod">
          <ac:chgData name="Timo Mühlhaus" userId="1b6b3aba618dadac" providerId="LiveId" clId="{F27D69E2-F2B4-40E5-8594-EDFD3AFC4FF1}" dt="2021-02-09T14:41:25.143" v="2786" actId="1076"/>
          <ac:picMkLst>
            <pc:docMk/>
            <pc:sldMk cId="3071122155" sldId="553"/>
            <ac:picMk id="1030" creationId="{22E98EF6-15CB-4D02-9344-2E59623C5638}"/>
          </ac:picMkLst>
        </pc:picChg>
        <pc:picChg chg="add mod">
          <ac:chgData name="Timo Mühlhaus" userId="1b6b3aba618dadac" providerId="LiveId" clId="{F27D69E2-F2B4-40E5-8594-EDFD3AFC4FF1}" dt="2021-02-09T14:41:35.106" v="2788" actId="1076"/>
          <ac:picMkLst>
            <pc:docMk/>
            <pc:sldMk cId="3071122155" sldId="553"/>
            <ac:picMk id="1032" creationId="{725C2C0D-FDC3-464F-AAA5-DEC7A3A029AB}"/>
          </ac:picMkLst>
        </pc:picChg>
      </pc:sldChg>
      <pc:sldChg chg="delSp modSp del">
        <pc:chgData name="Timo Mühlhaus" userId="1b6b3aba618dadac" providerId="LiveId" clId="{F27D69E2-F2B4-40E5-8594-EDFD3AFC4FF1}" dt="2021-02-09T07:43:01.248" v="1047" actId="47"/>
        <pc:sldMkLst>
          <pc:docMk/>
          <pc:sldMk cId="1061542890" sldId="556"/>
        </pc:sldMkLst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0" creationId="{6E2EE91C-BD2A-4D91-A18A-02659A71A66E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1" creationId="{D59DB0D0-55D0-4D0F-B734-730EE4C6D612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4" creationId="{D0BBD7DD-64FA-4F09-8F3F-2123FD30398C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77" creationId="{CD5AE660-6AC8-4C1C-A1E5-DD898D17346B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0" creationId="{2D845686-A6AD-4540-B515-D3E3664DC150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1" creationId="{2FD13DFA-8CD8-4CE8-A313-D4093BD1B978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2" creationId="{2F342919-FD55-46B2-B5EC-F92BDEC30995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5" creationId="{E0E2EDA9-9A84-47FB-B65F-088A7BBC7CF4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6" creationId="{89F2577F-C421-4EE6-981A-87374CFF4BEC}"/>
          </ac:spMkLst>
        </pc:spChg>
        <pc:spChg chg="mod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7" creationId="{88FE0CB6-3ACF-46C7-B60D-B2CFBED6314D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8" creationId="{AA6A99D0-C5B0-47C1-B680-1651C25F8BA1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89" creationId="{3D743E31-90DA-42BE-A30A-886F76A26740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0" creationId="{3AA3CC36-F9FE-4548-A619-4E31F5FFDA18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1" creationId="{D656F494-309F-4F5B-831E-12FDC6A52DEA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2" creationId="{B7E802BD-7050-4E65-B57A-574657CB26A5}"/>
          </ac:spMkLst>
        </pc:spChg>
        <pc:spChg chg="mod topLvl">
          <ac:chgData name="Timo Mühlhaus" userId="1b6b3aba618dadac" providerId="LiveId" clId="{F27D69E2-F2B4-40E5-8594-EDFD3AFC4FF1}" dt="2021-02-08T19:18:48.264" v="131" actId="165"/>
          <ac:spMkLst>
            <pc:docMk/>
            <pc:sldMk cId="1061542890" sldId="556"/>
            <ac:spMk id="93" creationId="{92804A1D-2E1B-4A4E-92F7-5143FE77988F}"/>
          </ac:spMkLst>
        </pc:spChg>
        <pc:grpChg chg="del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17" creationId="{ACC232AC-CAAF-4E53-AAA6-0DCB0FDA28C0}"/>
          </ac:grpSpMkLst>
        </pc:grpChg>
        <pc:grpChg chg="mod topLvl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3" creationId="{CA57F145-A014-4F07-85B0-29FFDE7E056C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4" creationId="{508B486B-F1C7-4603-8981-3DFA84A307D8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5" creationId="{D7B5FBA5-C283-4972-A073-B0F6506AF4CF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6" creationId="{067A07A1-9BAB-4F08-A648-EA1325C2BBF4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7" creationId="{30155C06-AE39-43B6-B379-02EAE6BB0575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8" creationId="{7AFF7470-CE78-4688-ABC4-94ABA7CF27B7}"/>
          </ac:grpSpMkLst>
        </pc:grpChg>
        <pc:grpChg chg="mod">
          <ac:chgData name="Timo Mühlhaus" userId="1b6b3aba618dadac" providerId="LiveId" clId="{F27D69E2-F2B4-40E5-8594-EDFD3AFC4FF1}" dt="2021-02-08T19:18:48.264" v="131" actId="165"/>
          <ac:grpSpMkLst>
            <pc:docMk/>
            <pc:sldMk cId="1061542890" sldId="556"/>
            <ac:grpSpMk id="69" creationId="{F0D8D4CF-6AA2-41F6-8C76-D23765A3D7BD}"/>
          </ac:grpSpMkLst>
        </pc:grp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2" creationId="{2CB3D6CF-49C6-40C2-B2BF-3DA394C7FD7F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3" creationId="{654ACDB7-583B-4DF5-96AE-0099F425BE04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5" creationId="{C7C7425B-2EEB-42B6-80A5-3502F7C539DD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6" creationId="{67CAD556-50A1-4A80-8F09-C682ADC93B8E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8" creationId="{8D1B5DF2-707C-4C42-9423-B4EB69ECB89B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79" creationId="{1C6ACF39-CFA5-4612-9CDC-0465D9ABE266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83" creationId="{A4AF2BC1-0C5D-43A8-9897-9EA68DE6ECEE}"/>
          </ac:cxnSpMkLst>
        </pc:cxnChg>
        <pc:cxnChg chg="mod">
          <ac:chgData name="Timo Mühlhaus" userId="1b6b3aba618dadac" providerId="LiveId" clId="{F27D69E2-F2B4-40E5-8594-EDFD3AFC4FF1}" dt="2021-02-08T19:18:48.264" v="131" actId="165"/>
          <ac:cxnSpMkLst>
            <pc:docMk/>
            <pc:sldMk cId="1061542890" sldId="556"/>
            <ac:cxnSpMk id="84" creationId="{9EBFD024-9157-4E63-A27C-9BF3B10F15FE}"/>
          </ac:cxnSpMkLst>
        </pc:cxnChg>
      </pc:sldChg>
      <pc:sldChg chg="ord">
        <pc:chgData name="Timo Mühlhaus" userId="1b6b3aba618dadac" providerId="LiveId" clId="{F27D69E2-F2B4-40E5-8594-EDFD3AFC4FF1}" dt="2021-02-09T07:39:15.518" v="875"/>
        <pc:sldMkLst>
          <pc:docMk/>
          <pc:sldMk cId="689199237" sldId="568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594028128" sldId="569"/>
        </pc:sldMkLst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771196137" sldId="570"/>
        </pc:sldMkLst>
      </pc:sldChg>
      <pc:sldChg chg="modSp mod ord">
        <pc:chgData name="Timo Mühlhaus" userId="1b6b3aba618dadac" providerId="LiveId" clId="{F27D69E2-F2B4-40E5-8594-EDFD3AFC4FF1}" dt="2021-02-09T08:06:24.757" v="1484"/>
        <pc:sldMkLst>
          <pc:docMk/>
          <pc:sldMk cId="3376649540" sldId="571"/>
        </pc:sldMkLst>
        <pc:spChg chg="mod">
          <ac:chgData name="Timo Mühlhaus" userId="1b6b3aba618dadac" providerId="LiveId" clId="{F27D69E2-F2B4-40E5-8594-EDFD3AFC4FF1}" dt="2021-02-09T08:06:21.183" v="1482" actId="20577"/>
          <ac:spMkLst>
            <pc:docMk/>
            <pc:sldMk cId="3376649540" sldId="571"/>
            <ac:spMk id="2" creationId="{14C813A4-1678-4F7B-B8FF-A607CF84E5BE}"/>
          </ac:spMkLst>
        </pc:spChg>
        <pc:spChg chg="mod">
          <ac:chgData name="Timo Mühlhaus" userId="1b6b3aba618dadac" providerId="LiveId" clId="{F27D69E2-F2B4-40E5-8594-EDFD3AFC4FF1}" dt="2021-02-09T08:02:42.530" v="1467" actId="1076"/>
          <ac:spMkLst>
            <pc:docMk/>
            <pc:sldMk cId="3376649540" sldId="571"/>
            <ac:spMk id="4" creationId="{7B232817-5B70-46DA-8CA1-2056C78E00A8}"/>
          </ac:spMkLst>
        </pc:spChg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3444011119" sldId="574"/>
        </pc:sldMkLst>
      </pc:sldChg>
      <pc:sldChg chg="del">
        <pc:chgData name="Timo Mühlhaus" userId="1b6b3aba618dadac" providerId="LiveId" clId="{F27D69E2-F2B4-40E5-8594-EDFD3AFC4FF1}" dt="2021-02-09T07:43:01.248" v="1047" actId="47"/>
        <pc:sldMkLst>
          <pc:docMk/>
          <pc:sldMk cId="1041305563" sldId="577"/>
        </pc:sldMkLst>
      </pc:sldChg>
      <pc:sldChg chg="ord">
        <pc:chgData name="Timo Mühlhaus" userId="1b6b3aba618dadac" providerId="LiveId" clId="{F27D69E2-F2B4-40E5-8594-EDFD3AFC4FF1}" dt="2021-02-09T08:08:02.966" v="1491"/>
        <pc:sldMkLst>
          <pc:docMk/>
          <pc:sldMk cId="265787465" sldId="580"/>
        </pc:sldMkLst>
      </pc:sldChg>
      <pc:sldChg chg="delSp modSp">
        <pc:chgData name="Timo Mühlhaus" userId="1b6b3aba618dadac" providerId="LiveId" clId="{F27D69E2-F2B4-40E5-8594-EDFD3AFC4FF1}" dt="2021-02-09T09:11:00.344" v="1982" actId="165"/>
        <pc:sldMkLst>
          <pc:docMk/>
          <pc:sldMk cId="2276116518" sldId="581"/>
        </pc:sldMkLst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" creationId="{342800BF-A0DC-461E-BAE8-A9473E72D08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9" creationId="{34ECB587-797C-4F3D-8C4F-9EE7D1DA18E7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0" creationId="{793E5A93-EBA7-4463-81D3-4927EF1C321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1" creationId="{2E16FD52-7708-41A7-BBC9-1420865F315D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3" creationId="{CF7DBB6B-FED2-4E7E-A774-138D370D7B60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4" creationId="{0C257A07-6638-4B63-9982-D4CC1D184109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5" creationId="{8E953027-4CCC-44CF-8D6D-49CB43A7C30F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6" creationId="{AA62ACD2-8740-4201-910C-D2A00042C54D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7" creationId="{DC8EE2D6-FC86-4B43-B19F-772ED09A2E12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8" creationId="{F23534B9-6AEE-4F27-8AF5-BA2D7E96B9A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19" creationId="{B2FFB356-1B60-440F-8163-55550E50A66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0" creationId="{27731A93-1A48-404F-B128-28640526EFE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1" creationId="{61916566-BC2E-4B14-9D4C-9B23BC0BDAD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2" creationId="{8833E21C-D5A1-427F-B816-1689F25CAC3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3" creationId="{E0CC00E8-2642-4EF2-A4A8-D24D3C64E170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4" creationId="{4CFF051A-693B-4D17-B653-F52A32B6299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5" creationId="{4B944910-555E-40D1-A64A-44D75A90DA3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26" creationId="{75760D17-51E4-4B6E-B459-3E63850C8B0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39" creationId="{F27DAE9E-B7EC-45FB-9175-42DC4AD5EA9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49" creationId="{890C0B4C-E249-4E67-8A23-816AA09B4A9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1" creationId="{63AEDD28-888B-4EFC-BBE3-B8EF37A2590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2" creationId="{0BA9117D-077C-49CE-B985-9F5E022B801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3" creationId="{9E2EEAD1-30D2-4798-928A-4A7AA2721971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4" creationId="{F6D0784F-51AC-4F2A-A874-366BAF26200A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6" creationId="{6B06E4BE-7D37-48AA-A4BD-EACD767FB10C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7" creationId="{4C57905D-E263-4D83-A93B-F87931DEA19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8" creationId="{9728943A-5AB6-4909-8DB3-CBF0B5AA4B9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59" creationId="{137AB480-087F-48B9-AD57-E96D8106594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0" creationId="{303B619F-6C60-42E7-B26B-EAE24303D02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1" creationId="{7E430E06-5B11-4158-9757-26D73D93FDD5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2" creationId="{DE28FBFF-BC6F-4C37-BC4E-06F4DBCA5BA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3" creationId="{746C9E2D-CEF6-4740-8F94-BD27EBD77783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4" creationId="{1B59C43B-58D0-4D7C-B9B0-D29BFC38FD8B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5" creationId="{9C873621-B38E-4E0F-8F4E-94A0B27510D8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6" creationId="{5F5B6E90-9C82-4C8E-94EC-381041BB520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7" creationId="{EE00C54A-BAAD-4521-8234-3A55038F5459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69" creationId="{175BD8AB-B542-44DF-84B6-B3C30DCFFFDE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1" creationId="{140B0813-7E20-4F07-8678-F1B6B5933764}"/>
          </ac:spMkLst>
        </pc:spChg>
        <pc:spChg chg="mod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2" creationId="{658081DE-62B7-4782-B6A6-5BA6335A804E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3" creationId="{EC9C74CC-6493-4579-9A2D-C141AD62D0C1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75" creationId="{FD554395-7EB1-43FC-99E7-580DFCA0BE13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83" creationId="{C308E29C-CAD8-4C96-8648-B403AEC414C0}"/>
          </ac:spMkLst>
        </pc:spChg>
        <pc:spChg chg="mod topLvl">
          <ac:chgData name="Timo Mühlhaus" userId="1b6b3aba618dadac" providerId="LiveId" clId="{F27D69E2-F2B4-40E5-8594-EDFD3AFC4FF1}" dt="2021-02-09T09:11:00.344" v="1982" actId="165"/>
          <ac:spMkLst>
            <pc:docMk/>
            <pc:sldMk cId="2276116518" sldId="581"/>
            <ac:spMk id="86" creationId="{0AAD975D-DC33-4687-BBEC-7AB6D43A6653}"/>
          </ac:spMkLst>
        </pc:spChg>
        <pc:grpChg chg="del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3" creationId="{A3A6C02A-2C55-4576-9670-585ABC7C0E3E}"/>
          </ac:grpSpMkLst>
        </pc:grpChg>
        <pc:grpChg chg="mod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48" creationId="{C553AF1C-0A63-43A3-B0CC-7B6379A92242}"/>
          </ac:grpSpMkLst>
        </pc:grpChg>
        <pc:grpChg chg="mod topLvl">
          <ac:chgData name="Timo Mühlhaus" userId="1b6b3aba618dadac" providerId="LiveId" clId="{F27D69E2-F2B4-40E5-8594-EDFD3AFC4FF1}" dt="2021-02-09T09:11:00.344" v="1982" actId="165"/>
          <ac:grpSpMkLst>
            <pc:docMk/>
            <pc:sldMk cId="2276116518" sldId="581"/>
            <ac:grpSpMk id="68" creationId="{37488E5B-9943-4BA4-8028-DD93988ACA11}"/>
          </ac:grpSpMkLst>
        </pc:grp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74" creationId="{7567697D-EEB6-40A1-8E30-A766812E82B6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84" creationId="{55E3A97E-1807-4BD2-9468-5F7793D5594E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28" creationId="{E48EBE45-87D6-415B-B14C-139985784D65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30" creationId="{CA523000-D34C-4FE5-B962-A63889E6AE90}"/>
          </ac:picMkLst>
        </pc:picChg>
        <pc:picChg chg="mod topLvl">
          <ac:chgData name="Timo Mühlhaus" userId="1b6b3aba618dadac" providerId="LiveId" clId="{F27D69E2-F2B4-40E5-8594-EDFD3AFC4FF1}" dt="2021-02-09T09:11:00.344" v="1982" actId="165"/>
          <ac:picMkLst>
            <pc:docMk/>
            <pc:sldMk cId="2276116518" sldId="581"/>
            <ac:picMk id="1032" creationId="{57A7DDB8-815C-490A-8E50-3F725931C9EA}"/>
          </ac:picMkLst>
        </pc:picChg>
      </pc:sldChg>
      <pc:sldChg chg="modNotesTx">
        <pc:chgData name="Timo Mühlhaus" userId="1b6b3aba618dadac" providerId="LiveId" clId="{F27D69E2-F2B4-40E5-8594-EDFD3AFC4FF1}" dt="2021-02-09T10:22:39.920" v="2272" actId="6549"/>
        <pc:sldMkLst>
          <pc:docMk/>
          <pc:sldMk cId="1213068324" sldId="585"/>
        </pc:sldMkLst>
      </pc:sldChg>
      <pc:sldChg chg="del">
        <pc:chgData name="Timo Mühlhaus" userId="1b6b3aba618dadac" providerId="LiveId" clId="{F27D69E2-F2B4-40E5-8594-EDFD3AFC4FF1}" dt="2021-02-09T07:41:53.998" v="1016" actId="47"/>
        <pc:sldMkLst>
          <pc:docMk/>
          <pc:sldMk cId="3239487764" sldId="603"/>
        </pc:sldMkLst>
      </pc:sldChg>
      <pc:sldChg chg="del">
        <pc:chgData name="Timo Mühlhaus" userId="1b6b3aba618dadac" providerId="LiveId" clId="{F27D69E2-F2B4-40E5-8594-EDFD3AFC4FF1}" dt="2021-02-09T09:37:47.614" v="2228" actId="47"/>
        <pc:sldMkLst>
          <pc:docMk/>
          <pc:sldMk cId="261009608" sldId="610"/>
        </pc:sldMkLst>
      </pc:sldChg>
      <pc:sldChg chg="ord">
        <pc:chgData name="Timo Mühlhaus" userId="1b6b3aba618dadac" providerId="LiveId" clId="{F27D69E2-F2B4-40E5-8594-EDFD3AFC4FF1}" dt="2021-02-09T07:42:05.766" v="1018"/>
        <pc:sldMkLst>
          <pc:docMk/>
          <pc:sldMk cId="3468399927" sldId="611"/>
        </pc:sldMkLst>
      </pc:sldChg>
      <pc:sldChg chg="del">
        <pc:chgData name="Timo Mühlhaus" userId="1b6b3aba618dadac" providerId="LiveId" clId="{F27D69E2-F2B4-40E5-8594-EDFD3AFC4FF1}" dt="2021-02-09T07:43:18.119" v="1051" actId="47"/>
        <pc:sldMkLst>
          <pc:docMk/>
          <pc:sldMk cId="697742885" sldId="615"/>
        </pc:sldMkLst>
      </pc:sldChg>
      <pc:sldChg chg="addSp delSp modSp new mod modTransition">
        <pc:chgData name="Timo Mühlhaus" userId="1b6b3aba618dadac" providerId="LiveId" clId="{F27D69E2-F2B4-40E5-8594-EDFD3AFC4FF1}" dt="2021-02-09T09:12:22.850" v="2028" actId="20577"/>
        <pc:sldMkLst>
          <pc:docMk/>
          <pc:sldMk cId="1084462345" sldId="616"/>
        </pc:sldMkLst>
        <pc:spChg chg="mod">
          <ac:chgData name="Timo Mühlhaus" userId="1b6b3aba618dadac" providerId="LiveId" clId="{F27D69E2-F2B4-40E5-8594-EDFD3AFC4FF1}" dt="2021-02-09T09:12:22.850" v="2028" actId="20577"/>
          <ac:spMkLst>
            <pc:docMk/>
            <pc:sldMk cId="1084462345" sldId="616"/>
            <ac:spMk id="2" creationId="{87832167-E5F5-4172-BFBF-0E48A0EC76FF}"/>
          </ac:spMkLst>
        </pc:spChg>
        <pc:spChg chg="del mod">
          <ac:chgData name="Timo Mühlhaus" userId="1b6b3aba618dadac" providerId="LiveId" clId="{F27D69E2-F2B4-40E5-8594-EDFD3AFC4FF1}" dt="2021-02-08T19:18:30.211" v="130" actId="478"/>
          <ac:spMkLst>
            <pc:docMk/>
            <pc:sldMk cId="1084462345" sldId="616"/>
            <ac:spMk id="3" creationId="{07199359-FF05-4652-B803-89CA45B4B32F}"/>
          </ac:spMkLst>
        </pc:spChg>
        <pc:spChg chg="del mod topLvl">
          <ac:chgData name="Timo Mühlhaus" userId="1b6b3aba618dadac" providerId="LiveId" clId="{F27D69E2-F2B4-40E5-8594-EDFD3AFC4FF1}" dt="2021-02-08T19:19:10.325" v="136" actId="478"/>
          <ac:spMkLst>
            <pc:docMk/>
            <pc:sldMk cId="1084462345" sldId="616"/>
            <ac:spMk id="11" creationId="{2BC601D8-ADAC-42BE-B080-9BB4D7414D24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12" creationId="{08378FED-59D7-47E7-AD75-9D13929BE2D9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15" creationId="{640CEB13-50D3-425E-902B-3802EA96AA87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18" creationId="{C2D2A378-7540-4CA1-9C26-75108141BF32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1" creationId="{5F440E84-6CE8-4FA4-9473-A9E23C74DA17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2" creationId="{3EAB734F-FAFB-4B0C-9D98-30A0BF56FC22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3" creationId="{61A14D5C-0EAB-4369-A45D-D5466263C01E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6" creationId="{27E7AA2E-03FD-4635-9BBD-09F8AEF6AAF1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7" creationId="{6145DEDC-D8C2-4565-95B0-273C2711C80B}"/>
          </ac:spMkLst>
        </pc:spChg>
        <pc:spChg chg="mod">
          <ac:chgData name="Timo Mühlhaus" userId="1b6b3aba618dadac" providerId="LiveId" clId="{F27D69E2-F2B4-40E5-8594-EDFD3AFC4FF1}" dt="2021-02-08T19:19:01.437" v="133" actId="165"/>
          <ac:spMkLst>
            <pc:docMk/>
            <pc:sldMk cId="1084462345" sldId="616"/>
            <ac:spMk id="28" creationId="{DCABE174-E54B-4983-8B9D-BE0858F506C8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0" creationId="{11F20469-7D39-44C7-B13A-8D7E2A0789A7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1" creationId="{6DDC1EF1-F78C-4CB9-BBCF-3D36AF8169EF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2" creationId="{702D8A6E-23FC-45B7-BB63-23C6A9BF6C69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3" creationId="{8B7E7E1C-6DF8-4810-B0AD-A246C6098AAA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4" creationId="{C6EDCA2F-5030-43D7-9218-2F52393EFC3B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5" creationId="{684346AC-C49E-4646-B63C-56426461B88D}"/>
          </ac:spMkLst>
        </pc:spChg>
        <pc:spChg chg="del mod topLvl">
          <ac:chgData name="Timo Mühlhaus" userId="1b6b3aba618dadac" providerId="LiveId" clId="{F27D69E2-F2B4-40E5-8594-EDFD3AFC4FF1}" dt="2021-02-08T19:31:33.871" v="255" actId="478"/>
          <ac:spMkLst>
            <pc:docMk/>
            <pc:sldMk cId="1084462345" sldId="616"/>
            <ac:spMk id="36" creationId="{A509FE63-0D5D-4E5A-9FA5-0564BC62133C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39" creationId="{0476BC4D-DE0B-450F-BC92-2A5BD2FF918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0" creationId="{FFEFD033-1B70-46F8-B85B-1F74898750C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1" creationId="{E5EE9265-11F4-4602-BC49-DDF296304EE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2" creationId="{2497A8A3-5FE9-4096-A427-1B6DE460B90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3" creationId="{2BF5251B-F4CB-4BA0-A55F-FD822B2EFEB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4" creationId="{83653749-799C-4E42-9CAA-76BF6956007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5" creationId="{AFE9CE65-AAEF-49C4-ABAE-1227D936B863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6" creationId="{1D988503-A680-40EE-AFAC-172EDC6B5011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7" creationId="{205170E3-3ADD-4E03-81CA-DC992E928C0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8" creationId="{F12B83E9-85C8-4E1C-B102-0A18D3DF68B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49" creationId="{BA03540F-422F-4574-A9D4-CF26C27181AD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0" creationId="{7EBFC16A-D067-4372-90B6-42ADCA74C66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1" creationId="{D57041A2-EA9F-43A1-B5BC-295C7C9BF6F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2" creationId="{F001CE58-2DB3-401E-86BC-517C3189B29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3" creationId="{E387188D-9FC6-4882-966E-EDA47F35645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4" creationId="{93BAB791-C593-43D3-A7D0-824BD2B7937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5" creationId="{4A617DB4-FE36-4521-BE2B-F202D2C44909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6" creationId="{F189190D-81BF-4EF8-BFB0-FA74FF03165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8" creationId="{9BF5F4E6-8A3C-4B2B-A1B6-478B5DD297D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59" creationId="{9A0B4E2C-E124-423C-BAB9-449EE664601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0" creationId="{2FF1EA3F-3775-42E9-9FE2-1D39093AC435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1" creationId="{E05990D2-BDBD-4766-84CE-0D8E8996C69C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2" creationId="{0757A262-0273-4AD9-A736-4B3842B0C6C4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3" creationId="{364C00E3-E0F6-4B6C-B2F6-E1A0DF381C25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4" creationId="{F074B23D-B01A-4C69-885B-532285476B2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5" creationId="{71699299-839D-40A2-B413-1C4CC44319B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6" creationId="{DA4FBEFF-C2F7-4B2B-AA81-2E7BDA368B7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67" creationId="{74582625-403C-4A6A-9FE3-C54AEA8D4EAF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69" creationId="{94FA1E23-5B3E-4DCF-8978-25B9E87690B7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0" creationId="{A244457A-2356-4644-8506-BF00A357DA8F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1" creationId="{B8243485-C531-4E73-AD99-478FF37AC272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2" creationId="{50D0C1FF-8762-4916-9F35-CFDF97B1C5C3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3" creationId="{C4593493-97E7-48F8-9FEB-63B14D0EF321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4" creationId="{6BED2EF8-7D55-4321-98A2-1E4FA1D1B693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5" creationId="{224DD6D6-7CD1-40A3-9FC9-FE451632CB4A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6" creationId="{8A00D067-347F-4728-91A1-7BC15778EA5D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7" creationId="{E6273751-F4FA-4EE5-BA05-93EAE0C504D5}"/>
          </ac:spMkLst>
        </pc:spChg>
        <pc:spChg chg="mod">
          <ac:chgData name="Timo Mühlhaus" userId="1b6b3aba618dadac" providerId="LiveId" clId="{F27D69E2-F2B4-40E5-8594-EDFD3AFC4FF1}" dt="2021-02-08T19:24:15.223" v="149"/>
          <ac:spMkLst>
            <pc:docMk/>
            <pc:sldMk cId="1084462345" sldId="616"/>
            <ac:spMk id="78" creationId="{A8AE6D88-291F-496A-8F40-291F02381075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79" creationId="{84D79741-7025-42F7-AAEC-46B186E303DC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80" creationId="{CED9637D-D47F-4EEC-8E8A-DE1B73350123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82" creationId="{0A9F5B45-A22C-4006-B053-B0DA91405B78}"/>
          </ac:spMkLst>
        </pc:spChg>
        <pc:spChg chg="mod">
          <ac:chgData name="Timo Mühlhaus" userId="1b6b3aba618dadac" providerId="LiveId" clId="{F27D69E2-F2B4-40E5-8594-EDFD3AFC4FF1}" dt="2021-02-08T19:34:36.070" v="432" actId="165"/>
          <ac:spMkLst>
            <pc:docMk/>
            <pc:sldMk cId="1084462345" sldId="616"/>
            <ac:spMk id="86" creationId="{4F8186B0-6F65-43B3-B76E-CE2EBFA538CC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2" creationId="{21A6AE00-B6BF-4CAD-BA01-ABA146FAE2B3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3" creationId="{D4D70DA6-83E1-4C16-9116-6A21701B95D7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4" creationId="{CFFB5E4A-DFC5-49E1-AE97-01D77060C191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5" creationId="{A3D7B7C9-44B7-42E1-826E-CDBB2BCA34B2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6" creationId="{BAB79248-0A48-440F-A187-0BDF3DC4F986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7" creationId="{F8B7791D-038C-4F8E-9A9C-E587C94B2ED3}"/>
          </ac:spMkLst>
        </pc:spChg>
        <pc:spChg chg="add mod topLvl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98" creationId="{6FC98451-61A9-46AB-A99F-FA058D7EFC52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0" creationId="{0780141F-DC7E-48F0-B8F0-77EDF91900E8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1" creationId="{23358EA6-A7D4-4894-A36F-4C11D9BE9C8E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2" creationId="{97A59123-B20A-497B-BBAF-51197097C51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3" creationId="{67ED7118-CB0B-4F0A-86B2-86E0415A4D71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4" creationId="{BC76DB82-688D-4E90-BA9E-F14705A86349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5" creationId="{89E2294E-3074-4ADC-90EE-A158CCBC403F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6" creationId="{04EF9001-9C6A-442C-A6F1-BDA8A2E1D10D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7" creationId="{10E30C61-3ED4-4827-A3FD-4C098640B29A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8" creationId="{1FCA2408-A5C1-45A5-9357-F2143C585FB0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09" creationId="{B0454C40-8A92-4DAD-B4D9-98EA82C27212}"/>
          </ac:spMkLst>
        </pc:spChg>
        <pc:spChg chg="mod">
          <ac:chgData name="Timo Mühlhaus" userId="1b6b3aba618dadac" providerId="LiveId" clId="{F27D69E2-F2B4-40E5-8594-EDFD3AFC4FF1}" dt="2021-02-08T19:34:38.636" v="433"/>
          <ac:spMkLst>
            <pc:docMk/>
            <pc:sldMk cId="1084462345" sldId="616"/>
            <ac:spMk id="111" creationId="{258E38CA-37A0-464F-9C85-A1CB72377C26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15" creationId="{412A55DE-2274-4DF8-AD87-F6D3778C1962}"/>
          </ac:spMkLst>
        </pc:spChg>
        <pc:spChg chg="mod">
          <ac:chgData name="Timo Mühlhaus" userId="1b6b3aba618dadac" providerId="LiveId" clId="{F27D69E2-F2B4-40E5-8594-EDFD3AFC4FF1}" dt="2021-02-08T19:37:09.931" v="543" actId="165"/>
          <ac:spMkLst>
            <pc:docMk/>
            <pc:sldMk cId="1084462345" sldId="616"/>
            <ac:spMk id="119" creationId="{D9B9480C-FFF7-45D2-8512-DB0BE89BE575}"/>
          </ac:spMkLst>
        </pc:spChg>
        <pc:spChg chg="add mod">
          <ac:chgData name="Timo Mühlhaus" userId="1b6b3aba618dadac" providerId="LiveId" clId="{F27D69E2-F2B4-40E5-8594-EDFD3AFC4FF1}" dt="2021-02-08T19:37:55.249" v="564" actId="1076"/>
          <ac:spMkLst>
            <pc:docMk/>
            <pc:sldMk cId="1084462345" sldId="616"/>
            <ac:spMk id="124" creationId="{5DDC7523-3FB6-423F-B516-86A219F6B70C}"/>
          </ac:spMkLst>
        </pc:spChg>
        <pc:grpChg chg="add del mod">
          <ac:chgData name="Timo Mühlhaus" userId="1b6b3aba618dadac" providerId="LiveId" clId="{F27D69E2-F2B4-40E5-8594-EDFD3AFC4FF1}" dt="2021-02-08T19:19:01.437" v="133" actId="165"/>
          <ac:grpSpMkLst>
            <pc:docMk/>
            <pc:sldMk cId="1084462345" sldId="616"/>
            <ac:grpSpMk id="4" creationId="{9451B80B-5003-456D-A831-295061780B67}"/>
          </ac:grpSpMkLst>
        </pc:grpChg>
        <pc:grpChg chg="del mod topLvl">
          <ac:chgData name="Timo Mühlhaus" userId="1b6b3aba618dadac" providerId="LiveId" clId="{F27D69E2-F2B4-40E5-8594-EDFD3AFC4FF1}" dt="2021-02-08T19:19:18.987" v="138" actId="478"/>
          <ac:grpSpMkLst>
            <pc:docMk/>
            <pc:sldMk cId="1084462345" sldId="616"/>
            <ac:grpSpMk id="5" creationId="{DA3C7332-4084-400F-8B50-AA109F89F444}"/>
          </ac:grpSpMkLst>
        </pc:grpChg>
        <pc:grpChg chg="del mod topLvl">
          <ac:chgData name="Timo Mühlhaus" userId="1b6b3aba618dadac" providerId="LiveId" clId="{F27D69E2-F2B4-40E5-8594-EDFD3AFC4FF1}" dt="2021-02-08T19:19:05.070" v="134" actId="478"/>
          <ac:grpSpMkLst>
            <pc:docMk/>
            <pc:sldMk cId="1084462345" sldId="616"/>
            <ac:grpSpMk id="6" creationId="{38BF89A3-93E5-40AB-9CA6-9275935BD906}"/>
          </ac:grpSpMkLst>
        </pc:grpChg>
        <pc:grpChg chg="del mod topLvl">
          <ac:chgData name="Timo Mühlhaus" userId="1b6b3aba618dadac" providerId="LiveId" clId="{F27D69E2-F2B4-40E5-8594-EDFD3AFC4FF1}" dt="2021-02-08T19:19:07.452" v="135" actId="478"/>
          <ac:grpSpMkLst>
            <pc:docMk/>
            <pc:sldMk cId="1084462345" sldId="616"/>
            <ac:grpSpMk id="7" creationId="{EFE83AF5-817C-45E5-B3A7-D772AC4F5005}"/>
          </ac:grpSpMkLst>
        </pc:grpChg>
        <pc:grpChg chg="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" creationId="{AB7859E6-3B20-4153-BBD0-C92A28773075}"/>
          </ac:grpSpMkLst>
        </pc:grpChg>
        <pc:grpChg chg="del mod topLvl">
          <ac:chgData name="Timo Mühlhaus" userId="1b6b3aba618dadac" providerId="LiveId" clId="{F27D69E2-F2B4-40E5-8594-EDFD3AFC4FF1}" dt="2021-02-08T19:19:14.788" v="137" actId="478"/>
          <ac:grpSpMkLst>
            <pc:docMk/>
            <pc:sldMk cId="1084462345" sldId="616"/>
            <ac:grpSpMk id="9" creationId="{DF2444B7-17C7-4A2D-9FBE-328C5953626B}"/>
          </ac:grpSpMkLst>
        </pc:grpChg>
        <pc:grpChg chg="del mod topLvl">
          <ac:chgData name="Timo Mühlhaus" userId="1b6b3aba618dadac" providerId="LiveId" clId="{F27D69E2-F2B4-40E5-8594-EDFD3AFC4FF1}" dt="2021-02-08T19:19:18.987" v="138" actId="478"/>
          <ac:grpSpMkLst>
            <pc:docMk/>
            <pc:sldMk cId="1084462345" sldId="616"/>
            <ac:grpSpMk id="10" creationId="{6868CEEA-049A-4E85-AA2F-3E296D1C712E}"/>
          </ac:grpSpMkLst>
        </pc:grpChg>
        <pc:grpChg chg="add del mod">
          <ac:chgData name="Timo Mühlhaus" userId="1b6b3aba618dadac" providerId="LiveId" clId="{F27D69E2-F2B4-40E5-8594-EDFD3AFC4FF1}" dt="2021-02-08T19:31:28.039" v="254" actId="165"/>
          <ac:grpSpMkLst>
            <pc:docMk/>
            <pc:sldMk cId="1084462345" sldId="616"/>
            <ac:grpSpMk id="29" creationId="{CAF04921-E09F-490A-92F1-26BFAB269469}"/>
          </ac:grpSpMkLst>
        </pc:grpChg>
        <pc:grpChg chg="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37" creationId="{CB7D4D35-489B-4EF9-9604-82CDDE5EBA59}"/>
          </ac:grpSpMkLst>
        </pc:grpChg>
        <pc:grpChg chg="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38" creationId="{0ABF4124-7E01-4471-BEBC-522F3C782819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57" creationId="{0EC9D1B0-F5A3-4148-B18B-198A0C8D8C1A}"/>
          </ac:grpSpMkLst>
        </pc:grpChg>
        <pc:grpChg chg="add del mod">
          <ac:chgData name="Timo Mühlhaus" userId="1b6b3aba618dadac" providerId="LiveId" clId="{F27D69E2-F2B4-40E5-8594-EDFD3AFC4FF1}" dt="2021-02-08T19:24:17.052" v="150"/>
          <ac:grpSpMkLst>
            <pc:docMk/>
            <pc:sldMk cId="1084462345" sldId="616"/>
            <ac:grpSpMk id="68" creationId="{3F991DD6-3782-4D14-9403-5D7B8142DF84}"/>
          </ac:grpSpMkLst>
        </pc:grpChg>
        <pc:grpChg chg="add 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1" creationId="{7A298A81-FFAB-459A-8023-88132A3E3398}"/>
          </ac:grpSpMkLst>
        </pc:grpChg>
        <pc:grpChg chg="add mod topLvl">
          <ac:chgData name="Timo Mühlhaus" userId="1b6b3aba618dadac" providerId="LiveId" clId="{F27D69E2-F2B4-40E5-8594-EDFD3AFC4FF1}" dt="2021-02-08T19:35:56.994" v="476" actId="164"/>
          <ac:grpSpMkLst>
            <pc:docMk/>
            <pc:sldMk cId="1084462345" sldId="616"/>
            <ac:grpSpMk id="85" creationId="{6C4CD1CB-E6A9-4613-9074-421B25588EDB}"/>
          </ac:grpSpMkLst>
        </pc:grpChg>
        <pc:grpChg chg="add del mod">
          <ac:chgData name="Timo Mühlhaus" userId="1b6b3aba618dadac" providerId="LiveId" clId="{F27D69E2-F2B4-40E5-8594-EDFD3AFC4FF1}" dt="2021-02-08T19:34:36.070" v="432" actId="165"/>
          <ac:grpSpMkLst>
            <pc:docMk/>
            <pc:sldMk cId="1084462345" sldId="616"/>
            <ac:grpSpMk id="89" creationId="{850C25BF-0C49-4F2A-91B6-D2D88BA95FD9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99" creationId="{A3763559-9186-48CF-91BE-9AC97FE9141B}"/>
          </ac:grpSpMkLst>
        </pc:grpChg>
        <pc:grpChg chg="add del mod">
          <ac:chgData name="Timo Mühlhaus" userId="1b6b3aba618dadac" providerId="LiveId" clId="{F27D69E2-F2B4-40E5-8594-EDFD3AFC4FF1}" dt="2021-02-08T19:34:47.443" v="435" actId="478"/>
          <ac:grpSpMkLst>
            <pc:docMk/>
            <pc:sldMk cId="1084462345" sldId="616"/>
            <ac:grpSpMk id="110" creationId="{24FB5C43-F050-4FA5-A4C6-0644E83B4D85}"/>
          </ac:grpSpMkLst>
        </pc:grpChg>
        <pc:grpChg chg="add mod topLvl">
          <ac:chgData name="Timo Mühlhaus" userId="1b6b3aba618dadac" providerId="LiveId" clId="{F27D69E2-F2B4-40E5-8594-EDFD3AFC4FF1}" dt="2021-02-08T19:37:50.401" v="563" actId="1076"/>
          <ac:grpSpMkLst>
            <pc:docMk/>
            <pc:sldMk cId="1084462345" sldId="616"/>
            <ac:grpSpMk id="114" creationId="{41DF2463-0916-4325-8448-F14300CEB7FB}"/>
          </ac:grpSpMkLst>
        </pc:grpChg>
        <pc:grpChg chg="add mod topLvl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118" creationId="{E014B3E8-75FE-4B46-BCF6-EA59599F1DD6}"/>
          </ac:grpSpMkLst>
        </pc:grpChg>
        <pc:grpChg chg="add del mod">
          <ac:chgData name="Timo Mühlhaus" userId="1b6b3aba618dadac" providerId="LiveId" clId="{F27D69E2-F2B4-40E5-8594-EDFD3AFC4FF1}" dt="2021-02-08T19:38:08.038" v="565" actId="478"/>
          <ac:grpSpMkLst>
            <pc:docMk/>
            <pc:sldMk cId="1084462345" sldId="616"/>
            <ac:grpSpMk id="122" creationId="{33A6B8E6-6E77-4D26-A01B-5785EB3EE648}"/>
          </ac:grpSpMkLst>
        </pc:grpChg>
        <pc:grpChg chg="add del mod">
          <ac:chgData name="Timo Mühlhaus" userId="1b6b3aba618dadac" providerId="LiveId" clId="{F27D69E2-F2B4-40E5-8594-EDFD3AFC4FF1}" dt="2021-02-08T19:37:09.931" v="543" actId="165"/>
          <ac:grpSpMkLst>
            <pc:docMk/>
            <pc:sldMk cId="1084462345" sldId="616"/>
            <ac:grpSpMk id="123" creationId="{9C2C43CF-6F2C-487C-AFA4-ECAF1531AB5F}"/>
          </ac:grpSpMkLst>
        </pc:grpChg>
        <pc:picChg chg="add mod topLvl">
          <ac:chgData name="Timo Mühlhaus" userId="1b6b3aba618dadac" providerId="LiveId" clId="{F27D69E2-F2B4-40E5-8594-EDFD3AFC4FF1}" dt="2021-02-08T19:37:09.931" v="543" actId="165"/>
          <ac:picMkLst>
            <pc:docMk/>
            <pc:sldMk cId="1084462345" sldId="616"/>
            <ac:picMk id="90" creationId="{F37501B5-4E16-49F6-A8FB-2A7AF97A332C}"/>
          </ac:picMkLst>
        </pc:picChg>
        <pc:picChg chg="add mod topLvl">
          <ac:chgData name="Timo Mühlhaus" userId="1b6b3aba618dadac" providerId="LiveId" clId="{F27D69E2-F2B4-40E5-8594-EDFD3AFC4FF1}" dt="2021-02-08T19:37:09.931" v="543" actId="165"/>
          <ac:picMkLst>
            <pc:docMk/>
            <pc:sldMk cId="1084462345" sldId="616"/>
            <ac:picMk id="91" creationId="{581664D8-565E-44CF-B142-3EB4E4193E30}"/>
          </ac:picMkLst>
        </pc:pic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3" creationId="{0781D686-D0F7-4EA8-9761-2297E6BA3535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4" creationId="{C1F5A4E9-6569-4169-82AC-9E2457BC90D6}"/>
          </ac:cxnSpMkLst>
        </pc:cxnChg>
        <pc:cxnChg chg="mod">
          <ac:chgData name="Timo Mühlhaus" userId="1b6b3aba618dadac" providerId="LiveId" clId="{F27D69E2-F2B4-40E5-8594-EDFD3AFC4FF1}" dt="2021-02-08T19:19:14.788" v="137" actId="478"/>
          <ac:cxnSpMkLst>
            <pc:docMk/>
            <pc:sldMk cId="1084462345" sldId="616"/>
            <ac:cxnSpMk id="16" creationId="{FDB68CCE-CC98-4D8C-BF17-A70BDAB1EAA2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17" creationId="{7A4D7D11-3484-45EF-9CC4-0D51C8BAF343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19" creationId="{EA70E3A1-DE11-41E6-AA7B-C6757DD2FE6F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20" creationId="{A01060DA-A786-43A1-B7D9-C4CC9C5A2A5E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24" creationId="{A54AFEBB-E301-4379-829B-E37041B5E5FA}"/>
          </ac:cxnSpMkLst>
        </pc:cxnChg>
        <pc:cxnChg chg="mod">
          <ac:chgData name="Timo Mühlhaus" userId="1b6b3aba618dadac" providerId="LiveId" clId="{F27D69E2-F2B4-40E5-8594-EDFD3AFC4FF1}" dt="2021-02-08T19:19:01.437" v="133" actId="165"/>
          <ac:cxnSpMkLst>
            <pc:docMk/>
            <pc:sldMk cId="1084462345" sldId="616"/>
            <ac:cxnSpMk id="25" creationId="{7D11B176-780C-43C2-8467-5E951B01BA6C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83" creationId="{94FD65FA-0E63-4883-9249-6AF4830CA811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84" creationId="{E8D048ED-72C5-4FE9-A6CF-0FB3E97DDDCC}"/>
          </ac:cxnSpMkLst>
        </pc:cxnChg>
        <pc:cxnChg chg="mod">
          <ac:chgData name="Timo Mühlhaus" userId="1b6b3aba618dadac" providerId="LiveId" clId="{F27D69E2-F2B4-40E5-8594-EDFD3AFC4FF1}" dt="2021-02-08T19:38:08.038" v="565" actId="478"/>
          <ac:cxnSpMkLst>
            <pc:docMk/>
            <pc:sldMk cId="1084462345" sldId="616"/>
            <ac:cxnSpMk id="87" creationId="{50111151-D404-4B96-AA95-3D2FA1A79861}"/>
          </ac:cxnSpMkLst>
        </pc:cxnChg>
        <pc:cxnChg chg="mod">
          <ac:chgData name="Timo Mühlhaus" userId="1b6b3aba618dadac" providerId="LiveId" clId="{F27D69E2-F2B4-40E5-8594-EDFD3AFC4FF1}" dt="2021-02-08T19:34:36.070" v="432" actId="165"/>
          <ac:cxnSpMkLst>
            <pc:docMk/>
            <pc:sldMk cId="1084462345" sldId="616"/>
            <ac:cxnSpMk id="88" creationId="{B674A0C4-CF12-4C50-B4B6-E92D0E0879BF}"/>
          </ac:cxnSpMkLst>
        </pc:cxnChg>
        <pc:cxnChg chg="mod">
          <ac:chgData name="Timo Mühlhaus" userId="1b6b3aba618dadac" providerId="LiveId" clId="{F27D69E2-F2B4-40E5-8594-EDFD3AFC4FF1}" dt="2021-02-08T19:34:47.443" v="435" actId="478"/>
          <ac:cxnSpMkLst>
            <pc:docMk/>
            <pc:sldMk cId="1084462345" sldId="616"/>
            <ac:cxnSpMk id="112" creationId="{12AE1879-ACB7-47B3-8EE7-3099892A2F74}"/>
          </ac:cxnSpMkLst>
        </pc:cxnChg>
        <pc:cxnChg chg="mod">
          <ac:chgData name="Timo Mühlhaus" userId="1b6b3aba618dadac" providerId="LiveId" clId="{F27D69E2-F2B4-40E5-8594-EDFD3AFC4FF1}" dt="2021-02-08T19:34:38.636" v="433"/>
          <ac:cxnSpMkLst>
            <pc:docMk/>
            <pc:sldMk cId="1084462345" sldId="616"/>
            <ac:cxnSpMk id="113" creationId="{9ADAFC24-821A-4C20-B7F7-F78A53D272F4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16" creationId="{71FE36A3-3723-43A3-8412-DA309216D14A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17" creationId="{5783B90C-56A2-4DC2-BC50-4A76B148EEE1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20" creationId="{F6E006B7-96A5-4D09-B889-0196387C58AA}"/>
          </ac:cxnSpMkLst>
        </pc:cxnChg>
        <pc:cxnChg chg="mod">
          <ac:chgData name="Timo Mühlhaus" userId="1b6b3aba618dadac" providerId="LiveId" clId="{F27D69E2-F2B4-40E5-8594-EDFD3AFC4FF1}" dt="2021-02-08T19:37:09.931" v="543" actId="165"/>
          <ac:cxnSpMkLst>
            <pc:docMk/>
            <pc:sldMk cId="1084462345" sldId="616"/>
            <ac:cxnSpMk id="121" creationId="{4ADB1E29-9850-46D1-BF35-05D0F05D692B}"/>
          </ac:cxnSpMkLst>
        </pc:cxnChg>
      </pc:sldChg>
      <pc:sldChg chg="del">
        <pc:chgData name="Timo Mühlhaus" userId="1b6b3aba618dadac" providerId="LiveId" clId="{F27D69E2-F2B4-40E5-8594-EDFD3AFC4FF1}" dt="2021-02-08T19:09:24.839" v="0" actId="47"/>
        <pc:sldMkLst>
          <pc:docMk/>
          <pc:sldMk cId="4072560299" sldId="616"/>
        </pc:sldMkLst>
      </pc:sldChg>
      <pc:sldChg chg="del">
        <pc:chgData name="Timo Mühlhaus" userId="1b6b3aba618dadac" providerId="LiveId" clId="{F27D69E2-F2B4-40E5-8594-EDFD3AFC4FF1}" dt="2021-02-08T19:09:24.839" v="0" actId="47"/>
        <pc:sldMkLst>
          <pc:docMk/>
          <pc:sldMk cId="1838159927" sldId="617"/>
        </pc:sldMkLst>
      </pc:sldChg>
      <pc:sldChg chg="addSp delSp modSp add mod modTransition">
        <pc:chgData name="Timo Mühlhaus" userId="1b6b3aba618dadac" providerId="LiveId" clId="{F27D69E2-F2B4-40E5-8594-EDFD3AFC4FF1}" dt="2021-02-08T19:47:30.434" v="750" actId="1076"/>
        <pc:sldMkLst>
          <pc:docMk/>
          <pc:sldMk cId="2689753608" sldId="617"/>
        </pc:sldMkLst>
        <pc:spChg chg="mod">
          <ac:chgData name="Timo Mühlhaus" userId="1b6b3aba618dadac" providerId="LiveId" clId="{F27D69E2-F2B4-40E5-8594-EDFD3AFC4FF1}" dt="2021-02-08T19:39:54.404" v="567"/>
          <ac:spMkLst>
            <pc:docMk/>
            <pc:sldMk cId="2689753608" sldId="617"/>
            <ac:spMk id="69" creationId="{BD070940-4F68-47D1-9BCB-BD187A887404}"/>
          </ac:spMkLst>
        </pc:spChg>
        <pc:spChg chg="mod">
          <ac:chgData name="Timo Mühlhaus" userId="1b6b3aba618dadac" providerId="LiveId" clId="{F27D69E2-F2B4-40E5-8594-EDFD3AFC4FF1}" dt="2021-02-08T19:39:54.404" v="567"/>
          <ac:spMkLst>
            <pc:docMk/>
            <pc:sldMk cId="2689753608" sldId="617"/>
            <ac:spMk id="73" creationId="{0E3E3CFC-6BA0-4B93-AD6F-AC2323B791FA}"/>
          </ac:spMkLst>
        </pc:spChg>
        <pc:spChg chg="mod">
          <ac:chgData name="Timo Mühlhaus" userId="1b6b3aba618dadac" providerId="LiveId" clId="{F27D69E2-F2B4-40E5-8594-EDFD3AFC4FF1}" dt="2021-02-08T19:40:16.847" v="571"/>
          <ac:spMkLst>
            <pc:docMk/>
            <pc:sldMk cId="2689753608" sldId="617"/>
            <ac:spMk id="77" creationId="{8090D80E-9A2C-4194-B6AE-6178B3D3F18F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79" creationId="{84D79741-7025-42F7-AAEC-46B186E303DC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80" creationId="{CED9637D-D47F-4EEC-8E8A-DE1B73350123}"/>
          </ac:spMkLst>
        </pc:spChg>
        <pc:spChg chg="mod">
          <ac:chgData name="Timo Mühlhaus" userId="1b6b3aba618dadac" providerId="LiveId" clId="{F27D69E2-F2B4-40E5-8594-EDFD3AFC4FF1}" dt="2021-02-08T19:40:52.017" v="575"/>
          <ac:spMkLst>
            <pc:docMk/>
            <pc:sldMk cId="2689753608" sldId="617"/>
            <ac:spMk id="83" creationId="{4AFDD3B0-4119-4A65-9989-F08BCDE83B1D}"/>
          </ac:spMkLst>
        </pc:spChg>
        <pc:spChg chg="mod">
          <ac:chgData name="Timo Mühlhaus" userId="1b6b3aba618dadac" providerId="LiveId" clId="{F27D69E2-F2B4-40E5-8594-EDFD3AFC4FF1}" dt="2021-02-08T19:43:18.642" v="591"/>
          <ac:spMkLst>
            <pc:docMk/>
            <pc:sldMk cId="2689753608" sldId="617"/>
            <ac:spMk id="87" creationId="{62AD4869-8CEC-4D29-9E0B-9C054BB5F41D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2" creationId="{21A6AE00-B6BF-4CAD-BA01-ABA146FAE2B3}"/>
          </ac:spMkLst>
        </pc:spChg>
        <pc:spChg chg="del">
          <ac:chgData name="Timo Mühlhaus" userId="1b6b3aba618dadac" providerId="LiveId" clId="{F27D69E2-F2B4-40E5-8594-EDFD3AFC4FF1}" dt="2021-02-08T19:42:01.354" v="579" actId="478"/>
          <ac:spMkLst>
            <pc:docMk/>
            <pc:sldMk cId="2689753608" sldId="617"/>
            <ac:spMk id="93" creationId="{D4D70DA6-83E1-4C16-9116-6A21701B95D7}"/>
          </ac:spMkLst>
        </pc:spChg>
        <pc:spChg chg="del mod">
          <ac:chgData name="Timo Mühlhaus" userId="1b6b3aba618dadac" providerId="LiveId" clId="{F27D69E2-F2B4-40E5-8594-EDFD3AFC4FF1}" dt="2021-02-08T19:44:24.637" v="599" actId="478"/>
          <ac:spMkLst>
            <pc:docMk/>
            <pc:sldMk cId="2689753608" sldId="617"/>
            <ac:spMk id="94" creationId="{CFFB5E4A-DFC5-49E1-AE97-01D77060C191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5" creationId="{A3D7B7C9-44B7-42E1-826E-CDBB2BCA34B2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6" creationId="{BAB79248-0A48-440F-A187-0BDF3DC4F986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7" creationId="{F8B7791D-038C-4F8E-9A9C-E587C94B2ED3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98" creationId="{6FC98451-61A9-46AB-A99F-FA058D7EFC52}"/>
          </ac:spMkLst>
        </pc:spChg>
        <pc:spChg chg="mod">
          <ac:chgData name="Timo Mühlhaus" userId="1b6b3aba618dadac" providerId="LiveId" clId="{F27D69E2-F2B4-40E5-8594-EDFD3AFC4FF1}" dt="2021-02-08T19:43:18.642" v="591"/>
          <ac:spMkLst>
            <pc:docMk/>
            <pc:sldMk cId="2689753608" sldId="617"/>
            <ac:spMk id="111" creationId="{ADD0D16D-F4E4-4941-B7AD-159315E6A074}"/>
          </ac:spMkLst>
        </pc:spChg>
        <pc:spChg chg="mod">
          <ac:chgData name="Timo Mühlhaus" userId="1b6b3aba618dadac" providerId="LiveId" clId="{F27D69E2-F2B4-40E5-8594-EDFD3AFC4FF1}" dt="2021-02-08T19:45:25.769" v="617" actId="1076"/>
          <ac:spMkLst>
            <pc:docMk/>
            <pc:sldMk cId="2689753608" sldId="617"/>
            <ac:spMk id="119" creationId="{D9B9480C-FFF7-45D2-8512-DB0BE89BE575}"/>
          </ac:spMkLst>
        </pc:spChg>
        <pc:spChg chg="mod">
          <ac:chgData name="Timo Mühlhaus" userId="1b6b3aba618dadac" providerId="LiveId" clId="{F27D69E2-F2B4-40E5-8594-EDFD3AFC4FF1}" dt="2021-02-08T19:46:19.347" v="745" actId="1037"/>
          <ac:spMkLst>
            <pc:docMk/>
            <pc:sldMk cId="2689753608" sldId="617"/>
            <ac:spMk id="124" creationId="{5DDC7523-3FB6-423F-B516-86A219F6B70C}"/>
          </ac:spMkLst>
        </pc:spChg>
        <pc:grpChg chg="mod or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37" creationId="{CB7D4D35-489B-4EF9-9604-82CDDE5EBA59}"/>
          </ac:grpSpMkLst>
        </pc:grpChg>
        <pc:grpChg chg="mod or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38" creationId="{0ABF4124-7E01-4471-BEBC-522F3C782819}"/>
          </ac:grpSpMkLst>
        </pc:grpChg>
        <pc:grpChg chg="del">
          <ac:chgData name="Timo Mühlhaus" userId="1b6b3aba618dadac" providerId="LiveId" clId="{F27D69E2-F2B4-40E5-8594-EDFD3AFC4FF1}" dt="2021-02-08T19:42:01.354" v="579" actId="478"/>
          <ac:grpSpMkLst>
            <pc:docMk/>
            <pc:sldMk cId="2689753608" sldId="617"/>
            <ac:grpSpMk id="57" creationId="{0EC9D1B0-F5A3-4148-B18B-198A0C8D8C1A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68" creationId="{EBEBBC00-E71C-4517-B4D2-E6FD5C6E3D8F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72" creationId="{8C82C87F-E8FB-4455-BE9D-461F4E0C1C6C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76" creationId="{BF50149A-8FDF-4F80-B25A-7690727B61DE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82" creationId="{1E0ED9E2-C658-43DA-A768-1637D8A94925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86" creationId="{346B8B80-9195-4B02-8387-34C1FF5B5C0D}"/>
          </ac:grpSpMkLst>
        </pc:grpChg>
        <pc:grpChg chg="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99" creationId="{A3763559-9186-48CF-91BE-9AC97FE9141B}"/>
          </ac:grpSpMkLst>
        </pc:grpChg>
        <pc:grpChg chg="add 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110" creationId="{C39C0C49-94A0-44A0-BBD9-72C1B4034177}"/>
          </ac:grpSpMkLst>
        </pc:grpChg>
        <pc:grpChg chg="mod">
          <ac:chgData name="Timo Mühlhaus" userId="1b6b3aba618dadac" providerId="LiveId" clId="{F27D69E2-F2B4-40E5-8594-EDFD3AFC4FF1}" dt="2021-02-08T19:46:19.347" v="745" actId="1037"/>
          <ac:grpSpMkLst>
            <pc:docMk/>
            <pc:sldMk cId="2689753608" sldId="617"/>
            <ac:grpSpMk id="114" creationId="{41DF2463-0916-4325-8448-F14300CEB7FB}"/>
          </ac:grpSpMkLst>
        </pc:grpChg>
        <pc:grpChg chg="mod">
          <ac:chgData name="Timo Mühlhaus" userId="1b6b3aba618dadac" providerId="LiveId" clId="{F27D69E2-F2B4-40E5-8594-EDFD3AFC4FF1}" dt="2021-02-08T19:47:30.434" v="750" actId="1076"/>
          <ac:grpSpMkLst>
            <pc:docMk/>
            <pc:sldMk cId="2689753608" sldId="617"/>
            <ac:grpSpMk id="118" creationId="{E014B3E8-75FE-4B46-BCF6-EA59599F1DD6}"/>
          </ac:grpSpMkLst>
        </pc:grpChg>
        <pc:picChg chg="mod">
          <ac:chgData name="Timo Mühlhaus" userId="1b6b3aba618dadac" providerId="LiveId" clId="{F27D69E2-F2B4-40E5-8594-EDFD3AFC4FF1}" dt="2021-02-08T19:46:19.347" v="745" actId="1037"/>
          <ac:picMkLst>
            <pc:docMk/>
            <pc:sldMk cId="2689753608" sldId="617"/>
            <ac:picMk id="90" creationId="{F37501B5-4E16-49F6-A8FB-2A7AF97A332C}"/>
          </ac:picMkLst>
        </pc:picChg>
        <pc:picChg chg="mod">
          <ac:chgData name="Timo Mühlhaus" userId="1b6b3aba618dadac" providerId="LiveId" clId="{F27D69E2-F2B4-40E5-8594-EDFD3AFC4FF1}" dt="2021-02-08T19:46:19.347" v="745" actId="1037"/>
          <ac:picMkLst>
            <pc:docMk/>
            <pc:sldMk cId="2689753608" sldId="617"/>
            <ac:picMk id="91" creationId="{581664D8-565E-44CF-B142-3EB4E4193E30}"/>
          </ac:picMkLst>
        </pc:pic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0" creationId="{C2BA38C6-AAC9-41CE-A5B1-C8061F735F3A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1" creationId="{C1C8F3D4-4DF9-44E8-B496-08101003E3EA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4" creationId="{2772C075-264D-412E-99AC-B8CC5F7500D5}"/>
          </ac:cxnSpMkLst>
        </pc:cxnChg>
        <pc:cxnChg chg="mod">
          <ac:chgData name="Timo Mühlhaus" userId="1b6b3aba618dadac" providerId="LiveId" clId="{F27D69E2-F2B4-40E5-8594-EDFD3AFC4FF1}" dt="2021-02-08T19:39:54.404" v="567"/>
          <ac:cxnSpMkLst>
            <pc:docMk/>
            <pc:sldMk cId="2689753608" sldId="617"/>
            <ac:cxnSpMk id="75" creationId="{471B2F9C-9D7A-487C-AECC-C6E15E815850}"/>
          </ac:cxnSpMkLst>
        </pc:cxnChg>
        <pc:cxnChg chg="mod">
          <ac:chgData name="Timo Mühlhaus" userId="1b6b3aba618dadac" providerId="LiveId" clId="{F27D69E2-F2B4-40E5-8594-EDFD3AFC4FF1}" dt="2021-02-08T19:40:16.847" v="571"/>
          <ac:cxnSpMkLst>
            <pc:docMk/>
            <pc:sldMk cId="2689753608" sldId="617"/>
            <ac:cxnSpMk id="78" creationId="{A9C8FA0C-B513-40C2-82EE-6CDBB379ED80}"/>
          </ac:cxnSpMkLst>
        </pc:cxnChg>
        <pc:cxnChg chg="mod">
          <ac:chgData name="Timo Mühlhaus" userId="1b6b3aba618dadac" providerId="LiveId" clId="{F27D69E2-F2B4-40E5-8594-EDFD3AFC4FF1}" dt="2021-02-08T19:40:16.847" v="571"/>
          <ac:cxnSpMkLst>
            <pc:docMk/>
            <pc:sldMk cId="2689753608" sldId="617"/>
            <ac:cxnSpMk id="81" creationId="{03DB68B8-CF25-4E09-93FD-43DE5BCBEF36}"/>
          </ac:cxnSpMkLst>
        </pc:cxnChg>
        <pc:cxnChg chg="mod">
          <ac:chgData name="Timo Mühlhaus" userId="1b6b3aba618dadac" providerId="LiveId" clId="{F27D69E2-F2B4-40E5-8594-EDFD3AFC4FF1}" dt="2021-02-08T19:40:52.017" v="575"/>
          <ac:cxnSpMkLst>
            <pc:docMk/>
            <pc:sldMk cId="2689753608" sldId="617"/>
            <ac:cxnSpMk id="84" creationId="{2264808A-D9A1-44AA-9EA0-C0B5582D22FF}"/>
          </ac:cxnSpMkLst>
        </pc:cxnChg>
        <pc:cxnChg chg="mod">
          <ac:chgData name="Timo Mühlhaus" userId="1b6b3aba618dadac" providerId="LiveId" clId="{F27D69E2-F2B4-40E5-8594-EDFD3AFC4FF1}" dt="2021-02-08T19:40:52.017" v="575"/>
          <ac:cxnSpMkLst>
            <pc:docMk/>
            <pc:sldMk cId="2689753608" sldId="617"/>
            <ac:cxnSpMk id="85" creationId="{F548F989-1B4F-42BC-ABFA-00F3E07BA9AB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88" creationId="{0436166B-D0DE-4776-A666-74A40768F9F7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89" creationId="{E13EA30F-11E0-4225-9E02-5632C4A82451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112" creationId="{648EF0CF-C542-4550-A032-69914E9A37D7}"/>
          </ac:cxnSpMkLst>
        </pc:cxnChg>
        <pc:cxnChg chg="mod">
          <ac:chgData name="Timo Mühlhaus" userId="1b6b3aba618dadac" providerId="LiveId" clId="{F27D69E2-F2B4-40E5-8594-EDFD3AFC4FF1}" dt="2021-02-08T19:43:18.642" v="591"/>
          <ac:cxnSpMkLst>
            <pc:docMk/>
            <pc:sldMk cId="2689753608" sldId="617"/>
            <ac:cxnSpMk id="113" creationId="{B5CEB7C0-3DAF-4F7B-B6AF-1FF18C7EA7D3}"/>
          </ac:cxnSpMkLst>
        </pc:cxnChg>
        <pc:cxnChg chg="mod">
          <ac:chgData name="Timo Mühlhaus" userId="1b6b3aba618dadac" providerId="LiveId" clId="{F27D69E2-F2B4-40E5-8594-EDFD3AFC4FF1}" dt="2021-02-08T19:45:25.769" v="617" actId="1076"/>
          <ac:cxnSpMkLst>
            <pc:docMk/>
            <pc:sldMk cId="2689753608" sldId="617"/>
            <ac:cxnSpMk id="120" creationId="{F6E006B7-96A5-4D09-B889-0196387C58AA}"/>
          </ac:cxnSpMkLst>
        </pc:cxnChg>
        <pc:cxnChg chg="mod">
          <ac:chgData name="Timo Mühlhaus" userId="1b6b3aba618dadac" providerId="LiveId" clId="{F27D69E2-F2B4-40E5-8594-EDFD3AFC4FF1}" dt="2021-02-08T19:45:29.619" v="618" actId="1076"/>
          <ac:cxnSpMkLst>
            <pc:docMk/>
            <pc:sldMk cId="2689753608" sldId="617"/>
            <ac:cxnSpMk id="121" creationId="{4ADB1E29-9850-46D1-BF35-05D0F05D692B}"/>
          </ac:cxnSpMkLst>
        </pc:cxnChg>
      </pc:sldChg>
      <pc:sldChg chg="delSp modSp new del mod ord">
        <pc:chgData name="Timo Mühlhaus" userId="1b6b3aba618dadac" providerId="LiveId" clId="{F27D69E2-F2B4-40E5-8594-EDFD3AFC4FF1}" dt="2021-02-09T09:37:44.495" v="2227" actId="47"/>
        <pc:sldMkLst>
          <pc:docMk/>
          <pc:sldMk cId="2193983873" sldId="618"/>
        </pc:sldMkLst>
        <pc:spChg chg="mod">
          <ac:chgData name="Timo Mühlhaus" userId="1b6b3aba618dadac" providerId="LiveId" clId="{F27D69E2-F2B4-40E5-8594-EDFD3AFC4FF1}" dt="2021-02-08T19:48:42.975" v="806" actId="313"/>
          <ac:spMkLst>
            <pc:docMk/>
            <pc:sldMk cId="2193983873" sldId="618"/>
            <ac:spMk id="2" creationId="{EEBE6492-E78C-4CFE-A2EF-CCF439AE8997}"/>
          </ac:spMkLst>
        </pc:spChg>
        <pc:spChg chg="del">
          <ac:chgData name="Timo Mühlhaus" userId="1b6b3aba618dadac" providerId="LiveId" clId="{F27D69E2-F2B4-40E5-8594-EDFD3AFC4FF1}" dt="2021-02-08T19:48:07.895" v="752" actId="478"/>
          <ac:spMkLst>
            <pc:docMk/>
            <pc:sldMk cId="2193983873" sldId="618"/>
            <ac:spMk id="3" creationId="{C65A030A-C96C-40CF-965B-9F5297264E98}"/>
          </ac:spMkLst>
        </pc:spChg>
      </pc:sldChg>
      <pc:sldChg chg="new del">
        <pc:chgData name="Timo Mühlhaus" userId="1b6b3aba618dadac" providerId="LiveId" clId="{F27D69E2-F2B4-40E5-8594-EDFD3AFC4FF1}" dt="2021-02-09T08:23:57.964" v="1573" actId="47"/>
        <pc:sldMkLst>
          <pc:docMk/>
          <pc:sldMk cId="449208533" sldId="619"/>
        </pc:sldMkLst>
      </pc:sldChg>
      <pc:sldChg chg="modSp add mod ord">
        <pc:chgData name="Timo Mühlhaus" userId="1b6b3aba618dadac" providerId="LiveId" clId="{F27D69E2-F2B4-40E5-8594-EDFD3AFC4FF1}" dt="2021-02-09T08:48:41.272" v="1799" actId="6549"/>
        <pc:sldMkLst>
          <pc:docMk/>
          <pc:sldMk cId="3915765043" sldId="620"/>
        </pc:sldMkLst>
        <pc:spChg chg="mod">
          <ac:chgData name="Timo Mühlhaus" userId="1b6b3aba618dadac" providerId="LiveId" clId="{F27D69E2-F2B4-40E5-8594-EDFD3AFC4FF1}" dt="2021-02-09T08:48:41.272" v="1799" actId="6549"/>
          <ac:spMkLst>
            <pc:docMk/>
            <pc:sldMk cId="3915765043" sldId="620"/>
            <ac:spMk id="3" creationId="{E6050A5C-3C7C-49B3-815E-AC177B5B6843}"/>
          </ac:spMkLst>
        </pc:spChg>
      </pc:sldChg>
      <pc:sldChg chg="addSp modSp add mod ord">
        <pc:chgData name="Timo Mühlhaus" userId="1b6b3aba618dadac" providerId="LiveId" clId="{F27D69E2-F2B4-40E5-8594-EDFD3AFC4FF1}" dt="2021-02-09T09:24:16.588" v="2181"/>
        <pc:sldMkLst>
          <pc:docMk/>
          <pc:sldMk cId="1526150027" sldId="621"/>
        </pc:sldMkLst>
        <pc:spChg chg="mod">
          <ac:chgData name="Timo Mühlhaus" userId="1b6b3aba618dadac" providerId="LiveId" clId="{F27D69E2-F2B4-40E5-8594-EDFD3AFC4FF1}" dt="2021-02-09T07:41:13.812" v="954" actId="20577"/>
          <ac:spMkLst>
            <pc:docMk/>
            <pc:sldMk cId="1526150027" sldId="621"/>
            <ac:spMk id="2" creationId="{EEBE6492-E78C-4CFE-A2EF-CCF439AE8997}"/>
          </ac:spMkLst>
        </pc:spChg>
        <pc:spChg chg="add 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3" creationId="{1041160B-9C13-4F2F-B289-3AC295274110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4" creationId="{9D140440-7338-4A31-88B6-ECA8785B126A}"/>
          </ac:spMkLst>
        </pc:spChg>
        <pc:spChg chg="add mod">
          <ac:chgData name="Timo Mühlhaus" userId="1b6b3aba618dadac" providerId="LiveId" clId="{F27D69E2-F2B4-40E5-8594-EDFD3AFC4FF1}" dt="2021-02-09T08:01:13.089" v="1412" actId="1038"/>
          <ac:spMkLst>
            <pc:docMk/>
            <pc:sldMk cId="1526150027" sldId="621"/>
            <ac:spMk id="5" creationId="{82FAA961-1DB4-434E-8342-36457745B507}"/>
          </ac:spMkLst>
        </pc:spChg>
        <pc:spChg chg="add mod">
          <ac:chgData name="Timo Mühlhaus" userId="1b6b3aba618dadac" providerId="LiveId" clId="{F27D69E2-F2B4-40E5-8594-EDFD3AFC4FF1}" dt="2021-02-09T08:01:45.203" v="1421" actId="1076"/>
          <ac:spMkLst>
            <pc:docMk/>
            <pc:sldMk cId="1526150027" sldId="621"/>
            <ac:spMk id="6" creationId="{D9BA5683-8050-4475-BD08-8FAAF5AE0C3B}"/>
          </ac:spMkLst>
        </pc:spChg>
        <pc:spChg chg="add mod">
          <ac:chgData name="Timo Mühlhaus" userId="1b6b3aba618dadac" providerId="LiveId" clId="{F27D69E2-F2B4-40E5-8594-EDFD3AFC4FF1}" dt="2021-02-09T08:01:50.056" v="1422" actId="1076"/>
          <ac:spMkLst>
            <pc:docMk/>
            <pc:sldMk cId="1526150027" sldId="621"/>
            <ac:spMk id="7" creationId="{349250EB-51CC-4D94-85B4-FDA7DE245A49}"/>
          </ac:spMkLst>
        </pc:spChg>
        <pc:spChg chg="add mod">
          <ac:chgData name="Timo Mühlhaus" userId="1b6b3aba618dadac" providerId="LiveId" clId="{F27D69E2-F2B4-40E5-8594-EDFD3AFC4FF1}" dt="2021-02-09T08:01:09.670" v="1394" actId="1076"/>
          <ac:spMkLst>
            <pc:docMk/>
            <pc:sldMk cId="1526150027" sldId="621"/>
            <ac:spMk id="8" creationId="{BB87D9AE-4A8D-451A-9AF6-CA00D33B00B2}"/>
          </ac:spMkLst>
        </pc:spChg>
        <pc:spChg chg="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10" creationId="{153D77D7-A116-48CA-BA2B-6934AC01291D}"/>
          </ac:spMkLst>
        </pc:spChg>
        <pc:spChg chg="mod">
          <ac:chgData name="Timo Mühlhaus" userId="1b6b3aba618dadac" providerId="LiveId" clId="{F27D69E2-F2B4-40E5-8594-EDFD3AFC4FF1}" dt="2021-02-09T08:00:54.504" v="1392"/>
          <ac:spMkLst>
            <pc:docMk/>
            <pc:sldMk cId="1526150027" sldId="621"/>
            <ac:spMk id="11" creationId="{575A78A6-D5E6-4136-BDB9-EAED433D2AA3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2" creationId="{BAC0EE5A-D380-46E4-AB03-2914D6E3496A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3" creationId="{E5F1FD3E-5946-4885-97B5-1A3768A329AC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4" creationId="{4FD21D66-B4ED-4BA0-AB70-66AB74EEBF1E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5" creationId="{3CE2384A-CAAF-4391-B30A-E70FA9F9AB41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6" creationId="{F07441DA-E9E9-4808-889F-8EF71158C85D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7" creationId="{57D6F705-0428-44D6-9F91-C00AB200A10E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8" creationId="{E94589AC-7FA5-4601-A4C0-C43411B29188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19" creationId="{C0AA6571-17F1-4C50-913A-2E57D264A404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0" creationId="{BE7B4798-33D0-4B65-9952-509CCE07337C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1" creationId="{79299D6F-827B-453F-A00F-29F241838FE2}"/>
          </ac:spMkLst>
        </pc:spChg>
        <pc:spChg chg="add mod">
          <ac:chgData name="Timo Mühlhaus" userId="1b6b3aba618dadac" providerId="LiveId" clId="{F27D69E2-F2B4-40E5-8594-EDFD3AFC4FF1}" dt="2021-02-09T08:02:01.236" v="1461" actId="1038"/>
          <ac:spMkLst>
            <pc:docMk/>
            <pc:sldMk cId="1526150027" sldId="621"/>
            <ac:spMk id="22" creationId="{369DBE4D-BC48-4207-B341-F9124D993194}"/>
          </ac:spMkLst>
        </pc:spChg>
        <pc:grpChg chg="add mod">
          <ac:chgData name="Timo Mühlhaus" userId="1b6b3aba618dadac" providerId="LiveId" clId="{F27D69E2-F2B4-40E5-8594-EDFD3AFC4FF1}" dt="2021-02-09T08:01:09.670" v="1394" actId="1076"/>
          <ac:grpSpMkLst>
            <pc:docMk/>
            <pc:sldMk cId="1526150027" sldId="621"/>
            <ac:grpSpMk id="9" creationId="{822C3F7A-1919-4A74-AAE5-A7D2F585B998}"/>
          </ac:grpSpMkLst>
        </pc:grpChg>
      </pc:sldChg>
      <pc:sldChg chg="modSp add del mod">
        <pc:chgData name="Timo Mühlhaus" userId="1b6b3aba618dadac" providerId="LiveId" clId="{F27D69E2-F2B4-40E5-8594-EDFD3AFC4FF1}" dt="2021-02-09T09:10:50.238" v="1981" actId="47"/>
        <pc:sldMkLst>
          <pc:docMk/>
          <pc:sldMk cId="3803776402" sldId="622"/>
        </pc:sldMkLst>
        <pc:spChg chg="mod">
          <ac:chgData name="Timo Mühlhaus" userId="1b6b3aba618dadac" providerId="LiveId" clId="{F27D69E2-F2B4-40E5-8594-EDFD3AFC4FF1}" dt="2021-02-09T07:41:31.755" v="981" actId="20577"/>
          <ac:spMkLst>
            <pc:docMk/>
            <pc:sldMk cId="3803776402" sldId="622"/>
            <ac:spMk id="2" creationId="{EEBE6492-E78C-4CFE-A2EF-CCF439AE8997}"/>
          </ac:spMkLst>
        </pc:spChg>
      </pc:sldChg>
      <pc:sldChg chg="modSp add del mod">
        <pc:chgData name="Timo Mühlhaus" userId="1b6b3aba618dadac" providerId="LiveId" clId="{F27D69E2-F2B4-40E5-8594-EDFD3AFC4FF1}" dt="2021-02-09T09:08:18.536" v="1969" actId="47"/>
        <pc:sldMkLst>
          <pc:docMk/>
          <pc:sldMk cId="294337143" sldId="623"/>
        </pc:sldMkLst>
        <pc:spChg chg="mod">
          <ac:chgData name="Timo Mühlhaus" userId="1b6b3aba618dadac" providerId="LiveId" clId="{F27D69E2-F2B4-40E5-8594-EDFD3AFC4FF1}" dt="2021-02-09T07:41:48.037" v="1015" actId="20577"/>
          <ac:spMkLst>
            <pc:docMk/>
            <pc:sldMk cId="294337143" sldId="623"/>
            <ac:spMk id="2" creationId="{EEBE6492-E78C-4CFE-A2EF-CCF439AE8997}"/>
          </ac:spMkLst>
        </pc:spChg>
      </pc:sldChg>
      <pc:sldChg chg="modSp new del mod ord">
        <pc:chgData name="Timo Mühlhaus" userId="1b6b3aba618dadac" providerId="LiveId" clId="{F27D69E2-F2B4-40E5-8594-EDFD3AFC4FF1}" dt="2021-02-09T08:06:26.142" v="1485" actId="47"/>
        <pc:sldMkLst>
          <pc:docMk/>
          <pc:sldMk cId="78645504" sldId="624"/>
        </pc:sldMkLst>
        <pc:spChg chg="mod">
          <ac:chgData name="Timo Mühlhaus" userId="1b6b3aba618dadac" providerId="LiveId" clId="{F27D69E2-F2B4-40E5-8594-EDFD3AFC4FF1}" dt="2021-02-09T08:06:07.896" v="1471" actId="313"/>
          <ac:spMkLst>
            <pc:docMk/>
            <pc:sldMk cId="78645504" sldId="624"/>
            <ac:spMk id="2" creationId="{77EF22A9-0DE7-44C5-9C47-4201BBF906D3}"/>
          </ac:spMkLst>
        </pc:spChg>
      </pc:sldChg>
      <pc:sldChg chg="add del ord">
        <pc:chgData name="Timo Mühlhaus" userId="1b6b3aba618dadac" providerId="LiveId" clId="{F27D69E2-F2B4-40E5-8594-EDFD3AFC4FF1}" dt="2021-02-09T09:24:26.311" v="2182" actId="47"/>
        <pc:sldMkLst>
          <pc:docMk/>
          <pc:sldMk cId="1226200772" sldId="625"/>
        </pc:sldMkLst>
      </pc:sldChg>
      <pc:sldChg chg="modSp new del mod">
        <pc:chgData name="Timo Mühlhaus" userId="1b6b3aba618dadac" providerId="LiveId" clId="{F27D69E2-F2B4-40E5-8594-EDFD3AFC4FF1}" dt="2021-02-09T09:25:08.681" v="2188" actId="47"/>
        <pc:sldMkLst>
          <pc:docMk/>
          <pc:sldMk cId="1312284349" sldId="626"/>
        </pc:sldMkLst>
        <pc:spChg chg="mod">
          <ac:chgData name="Timo Mühlhaus" userId="1b6b3aba618dadac" providerId="LiveId" clId="{F27D69E2-F2B4-40E5-8594-EDFD3AFC4FF1}" dt="2021-02-09T07:43:34.445" v="1073" actId="20577"/>
          <ac:spMkLst>
            <pc:docMk/>
            <pc:sldMk cId="1312284349" sldId="626"/>
            <ac:spMk id="2" creationId="{4235505A-D979-4647-ACF4-93F5ABFDE8E8}"/>
          </ac:spMkLst>
        </pc:spChg>
      </pc:sldChg>
      <pc:sldChg chg="new del">
        <pc:chgData name="Timo Mühlhaus" userId="1b6b3aba618dadac" providerId="LiveId" clId="{F27D69E2-F2B4-40E5-8594-EDFD3AFC4FF1}" dt="2021-02-09T07:43:37.171" v="1074" actId="47"/>
        <pc:sldMkLst>
          <pc:docMk/>
          <pc:sldMk cId="3023773398" sldId="627"/>
        </pc:sldMkLst>
      </pc:sldChg>
      <pc:sldChg chg="modSp add mod">
        <pc:chgData name="Timo Mühlhaus" userId="1b6b3aba618dadac" providerId="LiveId" clId="{F27D69E2-F2B4-40E5-8594-EDFD3AFC4FF1}" dt="2021-02-09T09:08:09.885" v="1968" actId="1037"/>
        <pc:sldMkLst>
          <pc:docMk/>
          <pc:sldMk cId="2177522879" sldId="634"/>
        </pc:sldMkLst>
        <pc:spChg chg="mod">
          <ac:chgData name="Timo Mühlhaus" userId="1b6b3aba618dadac" providerId="LiveId" clId="{F27D69E2-F2B4-40E5-8594-EDFD3AFC4FF1}" dt="2021-02-09T09:08:00.182" v="1950" actId="1038"/>
          <ac:spMkLst>
            <pc:docMk/>
            <pc:sldMk cId="2177522879" sldId="634"/>
            <ac:spMk id="36" creationId="{5124EDD3-D15E-45AD-84CF-4AF8DE5C63C2}"/>
          </ac:spMkLst>
        </pc:spChg>
        <pc:spChg chg="mod">
          <ac:chgData name="Timo Mühlhaus" userId="1b6b3aba618dadac" providerId="LiveId" clId="{F27D69E2-F2B4-40E5-8594-EDFD3AFC4FF1}" dt="2021-02-09T09:08:09.885" v="1968" actId="1037"/>
          <ac:spMkLst>
            <pc:docMk/>
            <pc:sldMk cId="2177522879" sldId="634"/>
            <ac:spMk id="37" creationId="{E9083066-AECE-45E1-9183-F11B92657167}"/>
          </ac:spMkLst>
        </pc:spChg>
      </pc:sldChg>
      <pc:sldChg chg="modSp add del mod modNotesTx">
        <pc:chgData name="Timo Mühlhaus" userId="1b6b3aba618dadac" providerId="LiveId" clId="{F27D69E2-F2B4-40E5-8594-EDFD3AFC4FF1}" dt="2021-02-09T09:07:17.011" v="1902" actId="47"/>
        <pc:sldMkLst>
          <pc:docMk/>
          <pc:sldMk cId="3500687048" sldId="637"/>
        </pc:sldMkLst>
        <pc:spChg chg="mod">
          <ac:chgData name="Timo Mühlhaus" userId="1b6b3aba618dadac" providerId="LiveId" clId="{F27D69E2-F2B4-40E5-8594-EDFD3AFC4FF1}" dt="2021-02-09T08:42:00.035" v="1717" actId="20577"/>
          <ac:spMkLst>
            <pc:docMk/>
            <pc:sldMk cId="3500687048" sldId="637"/>
            <ac:spMk id="10" creationId="{7676C632-E329-48D8-AF68-78412798987C}"/>
          </ac:spMkLst>
        </pc:spChg>
        <pc:spChg chg="mod">
          <ac:chgData name="Timo Mühlhaus" userId="1b6b3aba618dadac" providerId="LiveId" clId="{F27D69E2-F2B4-40E5-8594-EDFD3AFC4FF1}" dt="2021-02-09T08:42:02.091" v="1721" actId="20577"/>
          <ac:spMkLst>
            <pc:docMk/>
            <pc:sldMk cId="3500687048" sldId="637"/>
            <ac:spMk id="108" creationId="{1A888F6E-08A4-4EB9-AD65-4DC5F64E1CC6}"/>
          </ac:spMkLst>
        </pc:spChg>
      </pc:sldChg>
      <pc:sldChg chg="add del ord">
        <pc:chgData name="Timo Mühlhaus" userId="1b6b3aba618dadac" providerId="LiveId" clId="{F27D69E2-F2B4-40E5-8594-EDFD3AFC4FF1}" dt="2021-02-09T09:10:44.359" v="1980" actId="47"/>
        <pc:sldMkLst>
          <pc:docMk/>
          <pc:sldMk cId="3742791926" sldId="638"/>
        </pc:sldMkLst>
      </pc:sldChg>
      <pc:sldChg chg="addSp delSp modSp add mod">
        <pc:chgData name="Timo Mühlhaus" userId="1b6b3aba618dadac" providerId="LiveId" clId="{F27D69E2-F2B4-40E5-8594-EDFD3AFC4FF1}" dt="2021-02-09T09:11:19.070" v="1986" actId="1076"/>
        <pc:sldMkLst>
          <pc:docMk/>
          <pc:sldMk cId="709301252" sldId="639"/>
        </pc:sldMkLst>
        <pc:spChg chg="mod topLvl">
          <ac:chgData name="Timo Mühlhaus" userId="1b6b3aba618dadac" providerId="LiveId" clId="{F27D69E2-F2B4-40E5-8594-EDFD3AFC4FF1}" dt="2021-02-09T09:07:37.578" v="1925" actId="1037"/>
          <ac:spMkLst>
            <pc:docMk/>
            <pc:sldMk cId="709301252" sldId="639"/>
            <ac:spMk id="10" creationId="{7676C632-E329-48D8-AF68-78412798987C}"/>
          </ac:spMkLst>
        </pc:spChg>
        <pc:spChg chg="add mod">
          <ac:chgData name="Timo Mühlhaus" userId="1b6b3aba618dadac" providerId="LiveId" clId="{F27D69E2-F2B4-40E5-8594-EDFD3AFC4FF1}" dt="2021-02-09T09:06:49.475" v="1892"/>
          <ac:spMkLst>
            <pc:docMk/>
            <pc:sldMk cId="709301252" sldId="639"/>
            <ac:spMk id="38" creationId="{AC325BEF-8BFF-403B-884A-5A71C7D686E0}"/>
          </ac:spMkLst>
        </pc:spChg>
        <pc:spChg chg="add mod">
          <ac:chgData name="Timo Mühlhaus" userId="1b6b3aba618dadac" providerId="LiveId" clId="{F27D69E2-F2B4-40E5-8594-EDFD3AFC4FF1}" dt="2021-02-09T09:06:50.527" v="1893"/>
          <ac:spMkLst>
            <pc:docMk/>
            <pc:sldMk cId="709301252" sldId="639"/>
            <ac:spMk id="39" creationId="{66E368A7-8C59-4C04-ADD8-FB5F86E51B2D}"/>
          </ac:spMkLst>
        </pc:spChg>
        <pc:spChg chg="add mod">
          <ac:chgData name="Timo Mühlhaus" userId="1b6b3aba618dadac" providerId="LiveId" clId="{F27D69E2-F2B4-40E5-8594-EDFD3AFC4FF1}" dt="2021-02-09T09:07:05.403" v="1901" actId="20577"/>
          <ac:spMkLst>
            <pc:docMk/>
            <pc:sldMk cId="709301252" sldId="639"/>
            <ac:spMk id="40" creationId="{494B570E-E41D-4436-BFE0-4FCDA649EB87}"/>
          </ac:spMkLst>
        </pc:spChg>
        <pc:spChg chg="add mod">
          <ac:chgData name="Timo Mühlhaus" userId="1b6b3aba618dadac" providerId="LiveId" clId="{F27D69E2-F2B4-40E5-8594-EDFD3AFC4FF1}" dt="2021-02-09T09:06:58.312" v="1897"/>
          <ac:spMkLst>
            <pc:docMk/>
            <pc:sldMk cId="709301252" sldId="639"/>
            <ac:spMk id="41" creationId="{3B28DC0D-C36B-452E-BBA7-274809EDB309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44" creationId="{0B8FBCF7-D445-4E12-9D21-DD0A9B19E424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5" creationId="{6BFDAD95-9267-4776-B3A2-6E470FC6602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6" creationId="{CC8EEFEA-E5A0-430B-BB03-A3B188418642}"/>
          </ac:spMkLst>
        </pc:spChg>
        <pc:spChg chg="mod topLvl">
          <ac:chgData name="Timo Mühlhaus" userId="1b6b3aba618dadac" providerId="LiveId" clId="{F27D69E2-F2B4-40E5-8594-EDFD3AFC4FF1}" dt="2021-02-09T09:06:44.271" v="1891" actId="122"/>
          <ac:spMkLst>
            <pc:docMk/>
            <pc:sldMk cId="709301252" sldId="639"/>
            <ac:spMk id="47" creationId="{F1A8AAEB-CCC7-4C7F-B8C6-8356E432E9D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48" creationId="{97DF63DC-6C25-4300-A43E-C0BE420DF578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49" creationId="{1E4AB165-044D-4CB3-98CC-FF56E18D2FDF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0" creationId="{FBC15E5E-3AEE-49CA-AAFC-3813EB2CA50D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1" creationId="{304C3896-89A2-4AB0-B443-333D5A53C23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2" creationId="{728191B7-CC6B-4EB5-A6A2-55338E70E67D}"/>
          </ac:spMkLst>
        </pc:spChg>
        <pc:spChg chg="del mod topLvl">
          <ac:chgData name="Timo Mühlhaus" userId="1b6b3aba618dadac" providerId="LiveId" clId="{F27D69E2-F2B4-40E5-8594-EDFD3AFC4FF1}" dt="2021-02-09T09:04:54.449" v="1824" actId="478"/>
          <ac:spMkLst>
            <pc:docMk/>
            <pc:sldMk cId="709301252" sldId="639"/>
            <ac:spMk id="53" creationId="{5616D596-A46D-44CB-8686-3210B7DD68D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4" creationId="{75F526FB-70D4-4DC6-BEC1-591006C30F0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5" creationId="{B5F8AC54-3B2E-416B-BF73-1D083BCEF80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6" creationId="{6B2A3BC3-0756-4F2C-843B-AAAA657CE9D6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57" creationId="{CFD09D6D-1756-40A2-8734-77004FB0DD19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8" creationId="{96150914-949D-4E77-8357-01F0F508576B}"/>
          </ac:spMkLst>
        </pc:spChg>
        <pc:spChg chg="mod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59" creationId="{8ED28852-D780-4FC7-9AE5-D5603ACEDF8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0" creationId="{1DD8C39A-56E7-4344-98D4-E82C5A07AF2D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1" creationId="{9C6E3A42-1CF1-41CD-8E85-E156770E13E2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2" creationId="{2742AAAE-4D01-4D93-A6D3-84A591DA1DF1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3" creationId="{993FBF38-FF1E-49BA-AFAC-E03E8B619A7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4" creationId="{D72D8E6B-3994-4B95-864B-399F703FE23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5" creationId="{04DCA3DE-909E-49B7-BC78-A1AB3B96B85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6" creationId="{39F99129-6D4F-4638-A33D-6A7F6CD9625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7" creationId="{7E026660-5933-4564-8CD7-C1975ACD17A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8" creationId="{F8457065-F719-4571-BD5C-672864459CFD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69" creationId="{4CA5C3F7-F85A-426A-BDE3-3C14F21CEC2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0" creationId="{FE53774F-30F5-4FAA-A9D6-D692A241CFD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1" creationId="{1AE476ED-8E19-4C78-A60D-70B3E3021F6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2" creationId="{C398154C-276B-408F-BAF0-19C12CAA0788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3" creationId="{64EB91FD-6915-4C73-AD05-4A442A1A17A3}"/>
          </ac:spMkLst>
        </pc:spChg>
        <pc:spChg chg="mod">
          <ac:chgData name="Timo Mühlhaus" userId="1b6b3aba618dadac" providerId="LiveId" clId="{F27D69E2-F2B4-40E5-8594-EDFD3AFC4FF1}" dt="2021-02-09T09:09:16.271" v="1979" actId="6549"/>
          <ac:spMkLst>
            <pc:docMk/>
            <pc:sldMk cId="709301252" sldId="639"/>
            <ac:spMk id="74" creationId="{D6E020AB-8A09-4F67-BABA-788463E4A5F5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5" creationId="{93BAA23C-CD31-4E72-B8B3-4FC0324F637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6" creationId="{8EF8D000-3033-4300-BC07-C5344E20D54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7" creationId="{15909127-4459-4F13-A756-666C3C0631C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78" creationId="{7655DA19-4BBC-4B4A-91AC-35083B56AAE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79" creationId="{0505FFE7-6A52-46E8-9283-7597FC60F968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0" creationId="{AEF65AB2-793D-4ACD-A65D-2EB653855ED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1" creationId="{5E0C8DF4-B708-4CC8-BC15-A0F98BB255CA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2" creationId="{5BDBE3E2-0307-41C8-B509-CEEE0BF34374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83" creationId="{E24F3F36-7814-4CC5-931B-8C783BE67E1D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4" creationId="{D639DE6E-7A31-4D61-B085-2803FA545C9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5" creationId="{7F0FAFB6-37A0-4FE7-8352-3F529FCE2936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6" creationId="{DDEB3D0C-101C-4D0B-9BC4-60F2E1937D69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87" creationId="{4F8F5918-C5ED-4DE8-A3C2-F3BC4C4F70A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8" creationId="{FD31FCBC-9A62-47E9-BF1B-F3A33778E0A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89" creationId="{91332395-96CB-4B6A-A6C5-636C86AB0A3F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0" creationId="{BDCBB7CF-73B2-4C9A-830E-63C423F5A91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1" creationId="{005C5598-ED36-4260-B2AF-C2CA983A288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2" creationId="{4FF1560B-E193-414C-828D-16A22E7FF7BC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3" creationId="{FCF8A967-05E7-4875-8759-5DD685234F8D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4" creationId="{B02E8E3C-537E-4929-AB9F-CB03468C561C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5" creationId="{2B8FC25D-170B-4DC0-86DF-6C4E217874E5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6" creationId="{DE3E90F8-9023-4220-BD1D-0F588A92903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7" creationId="{8FCCDDFC-B4CB-4506-A12E-A874005CB683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98" creationId="{8D8E115E-5047-4E21-82CB-3AA9A91558E3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99" creationId="{5E25C6B5-1008-4739-9546-419FCBAB2972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0" creationId="{A0B6950E-A321-4C14-91C1-4A0BDC23361E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1" creationId="{B03EB315-A377-47E2-8332-82F8BB3B1CFB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2" creationId="{8FF0C939-0C45-44ED-AFF0-B14BF54EB3C7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3" creationId="{B99A1A76-0BAD-47AC-9222-5B58F6BBFE1C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4" creationId="{9DF81021-7951-4E2C-852E-DA903F4A51CE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05" creationId="{E8B30804-10CB-46FE-8E13-0AA0A5F96ADA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6" creationId="{6D70EF0D-A835-4120-A5D2-5F29253B4812}"/>
          </ac:spMkLst>
        </pc:spChg>
        <pc:spChg chg="mod topLvl">
          <ac:chgData name="Timo Mühlhaus" userId="1b6b3aba618dadac" providerId="LiveId" clId="{F27D69E2-F2B4-40E5-8594-EDFD3AFC4FF1}" dt="2021-02-09T09:05:33.935" v="1870" actId="1076"/>
          <ac:spMkLst>
            <pc:docMk/>
            <pc:sldMk cId="709301252" sldId="639"/>
            <ac:spMk id="107" creationId="{1335C018-79D6-4A49-8CD0-C4172895E544}"/>
          </ac:spMkLst>
        </pc:spChg>
        <pc:spChg chg="mod topLvl">
          <ac:chgData name="Timo Mühlhaus" userId="1b6b3aba618dadac" providerId="LiveId" clId="{F27D69E2-F2B4-40E5-8594-EDFD3AFC4FF1}" dt="2021-02-09T09:07:45.109" v="1932" actId="1076"/>
          <ac:spMkLst>
            <pc:docMk/>
            <pc:sldMk cId="709301252" sldId="639"/>
            <ac:spMk id="108" creationId="{1A888F6E-08A4-4EB9-AD65-4DC5F64E1CC6}"/>
          </ac:spMkLst>
        </pc:spChg>
        <pc:spChg chg="mod topLvl">
          <ac:chgData name="Timo Mühlhaus" userId="1b6b3aba618dadac" providerId="LiveId" clId="{F27D69E2-F2B4-40E5-8594-EDFD3AFC4FF1}" dt="2021-02-09T09:06:26.640" v="1887" actId="1038"/>
          <ac:spMkLst>
            <pc:docMk/>
            <pc:sldMk cId="709301252" sldId="639"/>
            <ac:spMk id="109" creationId="{F763992D-33AC-4B40-8BEB-48EC908228E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0" creationId="{0747D343-B00D-4E7E-A860-C3466C8EC997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1" creationId="{5431F4D9-708F-4D42-9AA5-00F9BDE6710B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2" creationId="{104EF533-4C7D-4055-9A46-8208F5AADB8F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3" creationId="{AB45C2D6-1F57-435D-ABAB-7F5297267F1A}"/>
          </ac:spMkLst>
        </pc:spChg>
        <pc:spChg chg="mod">
          <ac:chgData name="Timo Mühlhaus" userId="1b6b3aba618dadac" providerId="LiveId" clId="{F27D69E2-F2B4-40E5-8594-EDFD3AFC4FF1}" dt="2021-02-09T09:11:06.784" v="1983"/>
          <ac:spMkLst>
            <pc:docMk/>
            <pc:sldMk cId="709301252" sldId="639"/>
            <ac:spMk id="114" creationId="{0A314E62-3AC4-449E-B627-2D5806A9C331}"/>
          </ac:spMkLst>
        </pc:spChg>
        <pc:grpChg chg="del mod">
          <ac:chgData name="Timo Mühlhaus" userId="1b6b3aba618dadac" providerId="LiveId" clId="{F27D69E2-F2B4-40E5-8594-EDFD3AFC4FF1}" dt="2021-02-09T09:03:39.726" v="1814" actId="165"/>
          <ac:grpSpMkLst>
            <pc:docMk/>
            <pc:sldMk cId="709301252" sldId="639"/>
            <ac:grpSpMk id="4" creationId="{2B9C8094-1357-4385-BE78-837EAC11FEBD}"/>
          </ac:grpSpMkLst>
        </pc:grpChg>
        <pc:grpChg chg="add mod ord">
          <ac:chgData name="Timo Mühlhaus" userId="1b6b3aba618dadac" providerId="LiveId" clId="{F27D69E2-F2B4-40E5-8594-EDFD3AFC4FF1}" dt="2021-02-09T09:11:19.070" v="1986" actId="1076"/>
          <ac:grpSpMkLst>
            <pc:docMk/>
            <pc:sldMk cId="709301252" sldId="639"/>
            <ac:grpSpMk id="42" creationId="{CA24523D-CACE-4239-A04A-FAA72857C45F}"/>
          </ac:grpSpMkLst>
        </pc:grpChg>
        <pc:grpChg chg="mod">
          <ac:chgData name="Timo Mühlhaus" userId="1b6b3aba618dadac" providerId="LiveId" clId="{F27D69E2-F2B4-40E5-8594-EDFD3AFC4FF1}" dt="2021-02-09T09:11:06.784" v="1983"/>
          <ac:grpSpMkLst>
            <pc:docMk/>
            <pc:sldMk cId="709301252" sldId="639"/>
            <ac:grpSpMk id="43" creationId="{4B270521-5056-4944-BB4E-3E347D66877B}"/>
          </ac:grpSpMkLst>
        </pc:grpChg>
      </pc:sldChg>
      <pc:sldChg chg="addSp delSp modSp add del mod">
        <pc:chgData name="Timo Mühlhaus" userId="1b6b3aba618dadac" providerId="LiveId" clId="{F27D69E2-F2B4-40E5-8594-EDFD3AFC4FF1}" dt="2021-02-09T14:51:37.203" v="2848" actId="47"/>
        <pc:sldMkLst>
          <pc:docMk/>
          <pc:sldMk cId="3166699109" sldId="640"/>
        </pc:sldMkLst>
        <pc:spChg chg="mod">
          <ac:chgData name="Timo Mühlhaus" userId="1b6b3aba618dadac" providerId="LiveId" clId="{F27D69E2-F2B4-40E5-8594-EDFD3AFC4FF1}" dt="2021-02-09T09:14:12.829" v="2066" actId="1038"/>
          <ac:spMkLst>
            <pc:docMk/>
            <pc:sldMk cId="3166699109" sldId="640"/>
            <ac:spMk id="2" creationId="{B8FF52FC-995C-4B7B-999E-B8B855797D1D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3" creationId="{EB316187-23B4-4D01-8A3A-1AEB0619E634}"/>
          </ac:spMkLst>
        </pc:spChg>
        <pc:spChg chg="add del mod ord">
          <ac:chgData name="Timo Mühlhaus" userId="1b6b3aba618dadac" providerId="LiveId" clId="{F27D69E2-F2B4-40E5-8594-EDFD3AFC4FF1}" dt="2021-02-09T09:18:03.066" v="2176" actId="478"/>
          <ac:spMkLst>
            <pc:docMk/>
            <pc:sldMk cId="3166699109" sldId="640"/>
            <ac:spMk id="4" creationId="{C886BA41-CF87-45D7-8624-5FE906BE6AE8}"/>
          </ac:spMkLst>
        </pc:spChg>
        <pc:spChg chg="del">
          <ac:chgData name="Timo Mühlhaus" userId="1b6b3aba618dadac" providerId="LiveId" clId="{F27D69E2-F2B4-40E5-8594-EDFD3AFC4FF1}" dt="2021-02-09T09:14:39.230" v="2074" actId="478"/>
          <ac:spMkLst>
            <pc:docMk/>
            <pc:sldMk cId="3166699109" sldId="640"/>
            <ac:spMk id="13" creationId="{FEB28A42-976C-49B6-B79C-46DE2E699033}"/>
          </ac:spMkLst>
        </pc:spChg>
        <pc:spChg chg="del">
          <ac:chgData name="Timo Mühlhaus" userId="1b6b3aba618dadac" providerId="LiveId" clId="{F27D69E2-F2B4-40E5-8594-EDFD3AFC4FF1}" dt="2021-02-09T09:14:35.704" v="2073" actId="478"/>
          <ac:spMkLst>
            <pc:docMk/>
            <pc:sldMk cId="3166699109" sldId="640"/>
            <ac:spMk id="145" creationId="{3A731305-E2E1-4B2B-AFAE-F4B9B2E49513}"/>
          </ac:spMkLst>
        </pc:spChg>
        <pc:spChg chg="add del mod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164" creationId="{56336A89-9EDF-4BB2-B14E-322FA7136B79}"/>
          </ac:spMkLst>
        </pc:spChg>
        <pc:spChg chg="add mod">
          <ac:chgData name="Timo Mühlhaus" userId="1b6b3aba618dadac" providerId="LiveId" clId="{F27D69E2-F2B4-40E5-8594-EDFD3AFC4FF1}" dt="2021-02-09T13:30:14.697" v="2722" actId="1076"/>
          <ac:spMkLst>
            <pc:docMk/>
            <pc:sldMk cId="3166699109" sldId="640"/>
            <ac:spMk id="165" creationId="{48C4ADE8-08CC-42EA-8306-754AC9182A18}"/>
          </ac:spMkLst>
        </pc:spChg>
        <pc:spChg chg="add del">
          <ac:chgData name="Timo Mühlhaus" userId="1b6b3aba618dadac" providerId="LiveId" clId="{F27D69E2-F2B4-40E5-8594-EDFD3AFC4FF1}" dt="2021-02-09T09:14:29.913" v="2071" actId="478"/>
          <ac:spMkLst>
            <pc:docMk/>
            <pc:sldMk cId="3166699109" sldId="640"/>
            <ac:spMk id="165" creationId="{C16476C7-3452-4939-BC23-10676D773E3B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166" creationId="{36BA962E-A214-4EBC-AA7A-957B17385C5A}"/>
          </ac:spMkLst>
        </pc:spChg>
        <pc:spChg chg="add mod">
          <ac:chgData name="Timo Mühlhaus" userId="1b6b3aba618dadac" providerId="LiveId" clId="{F27D69E2-F2B4-40E5-8594-EDFD3AFC4FF1}" dt="2021-02-09T13:30:14.697" v="2722" actId="1076"/>
          <ac:spMkLst>
            <pc:docMk/>
            <pc:sldMk cId="3166699109" sldId="640"/>
            <ac:spMk id="167" creationId="{EA9CA6F8-1DA1-4097-BEB6-75154535810D}"/>
          </ac:spMkLst>
        </pc:spChg>
        <pc:spChg chg="add mod">
          <ac:chgData name="Timo Mühlhaus" userId="1b6b3aba618dadac" providerId="LiveId" clId="{F27D69E2-F2B4-40E5-8594-EDFD3AFC4FF1}" dt="2021-02-09T13:30:20.865" v="2723" actId="1076"/>
          <ac:spMkLst>
            <pc:docMk/>
            <pc:sldMk cId="3166699109" sldId="640"/>
            <ac:spMk id="168" creationId="{7AD64E0A-6143-496A-B83F-908CA8E1D25D}"/>
          </ac:spMkLst>
        </pc:spChg>
        <pc:spChg chg="add mod">
          <ac:chgData name="Timo Mühlhaus" userId="1b6b3aba618dadac" providerId="LiveId" clId="{F27D69E2-F2B4-40E5-8594-EDFD3AFC4FF1}" dt="2021-02-09T13:30:20.865" v="2723" actId="1076"/>
          <ac:spMkLst>
            <pc:docMk/>
            <pc:sldMk cId="3166699109" sldId="640"/>
            <ac:spMk id="169" creationId="{654407B6-1B7F-4692-83C9-81A7C8CCA025}"/>
          </ac:spMkLst>
        </pc:spChg>
        <pc:spChg chg="add del">
          <ac:chgData name="Timo Mühlhaus" userId="1b6b3aba618dadac" providerId="LiveId" clId="{F27D69E2-F2B4-40E5-8594-EDFD3AFC4FF1}" dt="2021-02-09T14:50:04.239" v="2832" actId="22"/>
          <ac:spMkLst>
            <pc:docMk/>
            <pc:sldMk cId="3166699109" sldId="640"/>
            <ac:spMk id="170" creationId="{AE8039D8-03F8-4905-A448-E602B364F9A1}"/>
          </ac:spMkLst>
        </pc:spChg>
        <pc:spChg chg="add mod">
          <ac:chgData name="Timo Mühlhaus" userId="1b6b3aba618dadac" providerId="LiveId" clId="{F27D69E2-F2B4-40E5-8594-EDFD3AFC4FF1}" dt="2021-02-09T10:53:59.189" v="2282"/>
          <ac:spMkLst>
            <pc:docMk/>
            <pc:sldMk cId="3166699109" sldId="640"/>
            <ac:spMk id="172" creationId="{ED6D6D19-47F1-4C27-9CF6-EF738C8A5967}"/>
          </ac:spMkLst>
        </pc:spChg>
        <pc:spChg chg="add mod">
          <ac:chgData name="Timo Mühlhaus" userId="1b6b3aba618dadac" providerId="LiveId" clId="{F27D69E2-F2B4-40E5-8594-EDFD3AFC4FF1}" dt="2021-02-09T10:53:59.189" v="2282"/>
          <ac:spMkLst>
            <pc:docMk/>
            <pc:sldMk cId="3166699109" sldId="640"/>
            <ac:spMk id="173" creationId="{702AB50C-9867-46A5-8550-38538844BC4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7" creationId="{4AF8A7B8-ED48-48EA-912B-172AC511057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8" creationId="{8CA2765A-E6B0-4C46-AD91-BA8EB511B19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59" creationId="{3D6BB085-0009-45EA-B2F7-19C55B54569B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0" creationId="{A294255C-E21B-47BF-8CE5-A2E38566F8C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1" creationId="{9BB5E0A8-2233-44E1-9B66-239815CC8D61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2" creationId="{CF84D1B8-E39B-40A9-ABE4-48AA4825E594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3" creationId="{F86630FC-3027-4FC5-938E-B3334BFBE46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4" creationId="{65B4A92A-FACE-49D6-B43C-553E9C614EF6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5" creationId="{037078BE-24D1-4257-80F7-53A2612620CD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6" creationId="{05258DD6-1504-4461-B0ED-83A2878E29A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7" creationId="{A1A4CB1D-D5CA-4FC3-AEBE-944A4E3AC09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8" creationId="{FE649518-6830-48DA-8C9C-6D9C1C020755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69" creationId="{F0C0ACF2-B3BD-4BDF-B7DD-0F96924F5ED2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0" creationId="{F085AC5C-53DB-44BE-9C12-67ABDD3216D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1" creationId="{7FB54B00-A91D-4C77-9D7E-B88CCC2C872F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2" creationId="{AAD15DE0-5A6A-414E-88A1-5A8E7E3BAC9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6" creationId="{3A6B9169-8228-4332-BF9A-1E0FDDAFF95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7" creationId="{5191CFE4-0B98-4542-9D89-E65723F435DC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8" creationId="{5BEAD8FF-A6D0-4571-BF20-FCF75B43498A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79" creationId="{689F8831-4338-48AA-B0DB-E2F0A864589D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0" creationId="{6CEA1EB2-DB6D-455A-927A-BA19074A72D1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1" creationId="{29EC7ADE-1673-4B40-B79F-00BF56CE8124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2" creationId="{6FE3C7C5-7DDA-439C-9B71-A95D0D0CF6C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3" creationId="{6678FE43-68B6-4D62-8257-CBDFB9BD1FA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4" creationId="{FDE41B46-29FB-40A6-90BF-E487DEA5834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5" creationId="{FFBF0172-D450-405D-B30B-074BE93239D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6" creationId="{31CADCAB-D7BD-415C-A55C-AA8CEC630008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87" creationId="{26B734C1-5CEF-45D7-B39C-2DFDDED8E0F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1" creationId="{7F2A33C3-B760-46CB-92BD-C3980C2F64B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2" creationId="{E1DFDFEE-9EDD-4AE9-A1B9-C99D039A6DBC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3" creationId="{E935226B-D2E4-419F-B3A3-73407277B998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4" creationId="{F11004E3-8FDD-463F-96AD-FA78BCBA173E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5" creationId="{51134A88-31D3-4098-86EE-C8AD7D79228F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6" creationId="{49E4DCE1-8237-4409-88D3-DC38A57CACFF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7" creationId="{8F0343B6-84D1-4730-A821-EF180122010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8" creationId="{973C1C32-E64D-4EA8-8094-B8B1CCEDEFE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299" creationId="{965A0406-5E2A-435D-88FF-5A879AAE59B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0" creationId="{506DDE8E-5CA2-4950-9392-1237B8D7BDF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1" creationId="{8ECCDFCD-D304-4BC6-95A1-7067A28686E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2" creationId="{C96B3181-71BC-43D1-B57C-8A1135CEC8E5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6" creationId="{CC1E9B62-4196-4C36-A95D-FB6C2DF3988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7" creationId="{945914F2-2ED5-4EB7-BCDC-A6D50B96CE0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8" creationId="{A43521FC-132C-4221-881C-DEE2EC353FF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09" creationId="{1D2B24E7-1B3E-40E8-9C1D-39F38934AC7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0" creationId="{713FC379-0A9D-4020-AC4A-17E0B7E0BB7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1" creationId="{3242B219-3AF5-4F39-95A8-98E8E1FE515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2" creationId="{AE867393-E0A1-4DCB-BE24-B1EC01A1C013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3" creationId="{36C3299D-535D-4FCC-822C-66A75F6C77B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4" creationId="{56F21285-2F82-4383-9E47-2965FB058027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5" creationId="{7C1D340E-E0D4-4D70-85B5-ACBA8B7A739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6" creationId="{F9AE12FB-BB68-4D97-B456-951A4FAF5874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17" creationId="{53662693-2883-47D7-B163-70E28B7233B7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1" creationId="{B68259F9-7117-42EB-B323-4D771AB2487E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2" creationId="{CB508A02-8A5A-4E91-B294-76C1591697F9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3" creationId="{451552AB-54D0-4D6E-B52E-C7650388EC53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4" creationId="{1A2AFA4A-75F5-42D6-8E05-8D93E4D3BE70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5" creationId="{2E23A4FE-AEDE-4E70-B9C9-784B51FC3BE2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6" creationId="{CD2D6D94-BD97-4311-852B-71DA5894F445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7" creationId="{1E08A9A2-43F4-4E6C-8F60-5B6AB5F4BAEA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8" creationId="{00D0A916-068A-423E-8EBE-DA134442F3A6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29" creationId="{5912A4CF-3E03-4D5B-94C2-4EEC69C6A1BC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0" creationId="{AF9DDE0C-B6E2-46EC-BEAD-56631EC4F9A1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1" creationId="{FD440F9B-396A-49B1-88E1-55F688F81AFC}"/>
          </ac:spMkLst>
        </pc:spChg>
        <pc:spChg chg="mod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332" creationId="{1767D9E0-2F1C-4C8E-B458-AF23342D7470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463" creationId="{4BC9FF48-2F3B-4E2A-92B0-5B9DBDAB3C5A}"/>
          </ac:spMkLst>
        </pc:spChg>
        <pc:spChg chg="mod topLvl">
          <ac:chgData name="Timo Mühlhaus" userId="1b6b3aba618dadac" providerId="LiveId" clId="{F27D69E2-F2B4-40E5-8594-EDFD3AFC4FF1}" dt="2021-02-09T10:54:02.865" v="2283" actId="165"/>
          <ac:spMkLst>
            <pc:docMk/>
            <pc:sldMk cId="3166699109" sldId="640"/>
            <ac:spMk id="464" creationId="{8DA2BB79-EBD3-4C39-B4EA-0A344AF58943}"/>
          </ac:spMkLst>
        </pc:spChg>
        <pc:spChg chg="del">
          <ac:chgData name="Timo Mühlhaus" userId="1b6b3aba618dadac" providerId="LiveId" clId="{F27D69E2-F2B4-40E5-8594-EDFD3AFC4FF1}" dt="2021-02-09T13:27:46.723" v="2720" actId="478"/>
          <ac:spMkLst>
            <pc:docMk/>
            <pc:sldMk cId="3166699109" sldId="640"/>
            <ac:spMk id="566" creationId="{95B1D73A-74A8-417F-89BE-D2E26D379B50}"/>
          </ac:spMkLst>
        </pc:spChg>
        <pc:spChg chg="del mod topLvl">
          <ac:chgData name="Timo Mühlhaus" userId="1b6b3aba618dadac" providerId="LiveId" clId="{F27D69E2-F2B4-40E5-8594-EDFD3AFC4FF1}" dt="2021-02-09T10:54:06.954" v="2284" actId="478"/>
          <ac:spMkLst>
            <pc:docMk/>
            <pc:sldMk cId="3166699109" sldId="640"/>
            <ac:spMk id="570" creationId="{FDBFBDE1-1271-46E3-8844-84DFD3C392E8}"/>
          </ac:spMkLst>
        </pc:spChg>
        <pc:spChg chg="add del mod topLvl">
          <ac:chgData name="Timo Mühlhaus" userId="1b6b3aba618dadac" providerId="LiveId" clId="{F27D69E2-F2B4-40E5-8594-EDFD3AFC4FF1}" dt="2021-02-09T10:54:06.954" v="2284" actId="478"/>
          <ac:spMkLst>
            <pc:docMk/>
            <pc:sldMk cId="3166699109" sldId="640"/>
            <ac:spMk id="572" creationId="{D162E63B-DBBE-4E10-B2A7-679D9035C073}"/>
          </ac:spMkLst>
        </pc:spChg>
        <pc:spChg chg="del">
          <ac:chgData name="Timo Mühlhaus" userId="1b6b3aba618dadac" providerId="LiveId" clId="{F27D69E2-F2B4-40E5-8594-EDFD3AFC4FF1}" dt="2021-02-09T09:14:31.923" v="2072" actId="478"/>
          <ac:spMkLst>
            <pc:docMk/>
            <pc:sldMk cId="3166699109" sldId="640"/>
            <ac:spMk id="573" creationId="{F35329CF-B169-445D-B966-446C584E0312}"/>
          </ac:spMkLst>
        </pc:spChg>
        <pc:spChg chg="add del">
          <ac:chgData name="Timo Mühlhaus" userId="1b6b3aba618dadac" providerId="LiveId" clId="{F27D69E2-F2B4-40E5-8594-EDFD3AFC4FF1}" dt="2021-02-09T14:50:04.631" v="2833" actId="478"/>
          <ac:spMkLst>
            <pc:docMk/>
            <pc:sldMk cId="3166699109" sldId="640"/>
            <ac:spMk id="579" creationId="{C1F2253A-41A8-4B98-8205-CB70F8944B59}"/>
          </ac:spMkLst>
        </pc:spChg>
        <pc:spChg chg="mod">
          <ac:chgData name="Timo Mühlhaus" userId="1b6b3aba618dadac" providerId="LiveId" clId="{F27D69E2-F2B4-40E5-8594-EDFD3AFC4FF1}" dt="2021-02-09T10:55:11.011" v="2329" actId="20577"/>
          <ac:spMkLst>
            <pc:docMk/>
            <pc:sldMk cId="3166699109" sldId="640"/>
            <ac:spMk id="580" creationId="{1F2A988B-AE7C-4836-AAC7-D7360D7C1555}"/>
          </ac:spMkLst>
        </pc:spChg>
        <pc:grpChg chg="mod">
          <ac:chgData name="Timo Mühlhaus" userId="1b6b3aba618dadac" providerId="LiveId" clId="{F27D69E2-F2B4-40E5-8594-EDFD3AFC4FF1}" dt="2021-02-09T09:15:44.440" v="2088" actId="1076"/>
          <ac:grpSpMkLst>
            <pc:docMk/>
            <pc:sldMk cId="3166699109" sldId="640"/>
            <ac:grpSpMk id="27" creationId="{FBF80C3E-0967-4B61-A7FE-1E5205EB3005}"/>
          </ac:grpSpMkLst>
        </pc:grpChg>
        <pc:grpChg chg="add de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" creationId="{5FDA1AF3-8963-4A01-8BBA-DF2A804ECAB9}"/>
          </ac:grpSpMkLst>
        </pc:grpChg>
        <pc:grpChg chg="add del">
          <ac:chgData name="Timo Mühlhaus" userId="1b6b3aba618dadac" providerId="LiveId" clId="{F27D69E2-F2B4-40E5-8594-EDFD3AFC4FF1}" dt="2021-02-09T14:50:04.631" v="2833" actId="478"/>
          <ac:grpSpMkLst>
            <pc:docMk/>
            <pc:sldMk cId="3166699109" sldId="640"/>
            <ac:grpSpMk id="29" creationId="{BAA3BAFB-8FEA-4BE1-A000-20431224EB62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73" creationId="{4B95A5AD-312C-485E-9E71-250E23A1A266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74" creationId="{9DB79344-573F-4440-B038-8CF34AE7DDB1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8" creationId="{45AF30D6-1D8B-4310-9D7C-D949AE17DF80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289" creationId="{9C753B3B-5324-4F21-B064-267F0ADA0863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03" creationId="{59D60AEA-A4C3-499E-9D03-B6512F1CC0D0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04" creationId="{F45ECECC-16FA-44FF-956E-BDCEA4C7521D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18" creationId="{5D6C92C0-3460-4C1F-81F6-D9CF5B05A576}"/>
          </ac:grpSpMkLst>
        </pc:grpChg>
        <pc:grpChg chg="mod topLvl">
          <ac:chgData name="Timo Mühlhaus" userId="1b6b3aba618dadac" providerId="LiveId" clId="{F27D69E2-F2B4-40E5-8594-EDFD3AFC4FF1}" dt="2021-02-09T10:54:02.865" v="2283" actId="165"/>
          <ac:grpSpMkLst>
            <pc:docMk/>
            <pc:sldMk cId="3166699109" sldId="640"/>
            <ac:grpSpMk id="319" creationId="{8DE4DB61-88A7-448F-BF57-DEDB63AF0498}"/>
          </ac:grpSpMkLst>
        </pc:grpChg>
        <pc:cxnChg chg="add del mod">
          <ac:chgData name="Timo Mühlhaus" userId="1b6b3aba618dadac" providerId="LiveId" clId="{F27D69E2-F2B4-40E5-8594-EDFD3AFC4FF1}" dt="2021-02-09T09:16:46.010" v="2100" actId="478"/>
          <ac:cxnSpMkLst>
            <pc:docMk/>
            <pc:sldMk cId="3166699109" sldId="640"/>
            <ac:cxnSpMk id="6" creationId="{269F32DF-00CF-4607-B999-B02333BED62A}"/>
          </ac:cxnSpMkLst>
        </pc:cxnChg>
        <pc:cxnChg chg="add del mod">
          <ac:chgData name="Timo Mühlhaus" userId="1b6b3aba618dadac" providerId="LiveId" clId="{F27D69E2-F2B4-40E5-8594-EDFD3AFC4FF1}" dt="2021-02-09T09:18:01.823" v="2175" actId="478"/>
          <ac:cxnSpMkLst>
            <pc:docMk/>
            <pc:sldMk cId="3166699109" sldId="640"/>
            <ac:cxnSpMk id="8" creationId="{90F3235A-1C5F-4CF4-B040-E017A69914D4}"/>
          </ac:cxnSpMkLst>
        </pc:cxnChg>
      </pc:sldChg>
      <pc:sldChg chg="add">
        <pc:chgData name="Timo Mühlhaus" userId="1b6b3aba618dadac" providerId="LiveId" clId="{F27D69E2-F2B4-40E5-8594-EDFD3AFC4FF1}" dt="2021-02-09T09:06:10.493" v="1871" actId="2890"/>
        <pc:sldMkLst>
          <pc:docMk/>
          <pc:sldMk cId="2414543458" sldId="641"/>
        </pc:sldMkLst>
      </pc:sldChg>
      <pc:sldChg chg="addSp modSp add mod ord">
        <pc:chgData name="Timo Mühlhaus" userId="1b6b3aba618dadac" providerId="LiveId" clId="{F27D69E2-F2B4-40E5-8594-EDFD3AFC4FF1}" dt="2021-02-09T14:51:18.188" v="2847"/>
        <pc:sldMkLst>
          <pc:docMk/>
          <pc:sldMk cId="1230991790" sldId="642"/>
        </pc:sldMkLst>
        <pc:spChg chg="add mod">
          <ac:chgData name="Timo Mühlhaus" userId="1b6b3aba618dadac" providerId="LiveId" clId="{F27D69E2-F2B4-40E5-8594-EDFD3AFC4FF1}" dt="2021-02-09T13:30:34.838" v="2727" actId="1036"/>
          <ac:spMkLst>
            <pc:docMk/>
            <pc:sldMk cId="1230991790" sldId="642"/>
            <ac:spMk id="167" creationId="{03E444F0-89BE-41DC-9474-09537385D4A8}"/>
          </ac:spMkLst>
        </pc:spChg>
        <pc:spChg chg="add mod">
          <ac:chgData name="Timo Mühlhaus" userId="1b6b3aba618dadac" providerId="LiveId" clId="{F27D69E2-F2B4-40E5-8594-EDFD3AFC4FF1}" dt="2021-02-09T13:30:34.838" v="2727" actId="1036"/>
          <ac:spMkLst>
            <pc:docMk/>
            <pc:sldMk cId="1230991790" sldId="642"/>
            <ac:spMk id="168" creationId="{440EACE9-083B-43B8-8F62-B62FF383DF60}"/>
          </ac:spMkLst>
        </pc:spChg>
        <pc:spChg chg="add mod">
          <ac:chgData name="Timo Mühlhaus" userId="1b6b3aba618dadac" providerId="LiveId" clId="{F27D69E2-F2B4-40E5-8594-EDFD3AFC4FF1}" dt="2021-02-09T13:30:28.709" v="2724"/>
          <ac:spMkLst>
            <pc:docMk/>
            <pc:sldMk cId="1230991790" sldId="642"/>
            <ac:spMk id="169" creationId="{7FCCCBD8-6B6C-4205-90CC-341F6F791B94}"/>
          </ac:spMkLst>
        </pc:spChg>
        <pc:spChg chg="add mod">
          <ac:chgData name="Timo Mühlhaus" userId="1b6b3aba618dadac" providerId="LiveId" clId="{F27D69E2-F2B4-40E5-8594-EDFD3AFC4FF1}" dt="2021-02-09T13:30:28.709" v="2724"/>
          <ac:spMkLst>
            <pc:docMk/>
            <pc:sldMk cId="1230991790" sldId="642"/>
            <ac:spMk id="170" creationId="{3F576CA3-9CDA-4A82-B3BC-95A4CEA4C900}"/>
          </ac:spMkLst>
        </pc:spChg>
      </pc:sldChg>
      <pc:sldChg chg="delSp modSp add del mod">
        <pc:chgData name="Timo Mühlhaus" userId="1b6b3aba618dadac" providerId="LiveId" clId="{F27D69E2-F2B4-40E5-8594-EDFD3AFC4FF1}" dt="2021-02-09T13:12:01.420" v="2695" actId="47"/>
        <pc:sldMkLst>
          <pc:docMk/>
          <pc:sldMk cId="248586502" sldId="643"/>
        </pc:sldMkLst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2" creationId="{B8FF52FC-995C-4B7B-999E-B8B855797D1D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3" creationId="{EB316187-23B4-4D01-8A3A-1AEB0619E634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164" creationId="{56336A89-9EDF-4BB2-B14E-322FA7136B79}"/>
          </ac:spMkLst>
        </pc:spChg>
        <pc:spChg chg="del">
          <ac:chgData name="Timo Mühlhaus" userId="1b6b3aba618dadac" providerId="LiveId" clId="{F27D69E2-F2B4-40E5-8594-EDFD3AFC4FF1}" dt="2021-02-09T13:11:32.389" v="2641" actId="478"/>
          <ac:spMkLst>
            <pc:docMk/>
            <pc:sldMk cId="248586502" sldId="643"/>
            <ac:spMk id="165" creationId="{C16476C7-3452-4939-BC23-10676D773E3B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166" creationId="{36BA962E-A214-4EBC-AA7A-957B17385C5A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578" creationId="{C03E91A6-97DA-4BF1-9151-EDABCF30A3CC}"/>
          </ac:spMkLst>
        </pc:spChg>
        <pc:spChg chg="del">
          <ac:chgData name="Timo Mühlhaus" userId="1b6b3aba618dadac" providerId="LiveId" clId="{F27D69E2-F2B4-40E5-8594-EDFD3AFC4FF1}" dt="2021-02-09T13:11:31.339" v="2640" actId="478"/>
          <ac:spMkLst>
            <pc:docMk/>
            <pc:sldMk cId="248586502" sldId="643"/>
            <ac:spMk id="579" creationId="{C1F2253A-41A8-4B98-8205-CB70F8944B59}"/>
          </ac:spMkLst>
        </pc:spChg>
        <pc:spChg chg="mod">
          <ac:chgData name="Timo Mühlhaus" userId="1b6b3aba618dadac" providerId="LiveId" clId="{F27D69E2-F2B4-40E5-8594-EDFD3AFC4FF1}" dt="2021-02-09T13:11:57.194" v="2694" actId="20577"/>
          <ac:spMkLst>
            <pc:docMk/>
            <pc:sldMk cId="248586502" sldId="643"/>
            <ac:spMk id="580" creationId="{1F2A988B-AE7C-4836-AAC7-D7360D7C1555}"/>
          </ac:spMkLst>
        </pc:s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7" creationId="{FBF80C3E-0967-4B61-A7FE-1E5205EB3005}"/>
          </ac:grpSpMkLst>
        </pc:gr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8" creationId="{5FDA1AF3-8963-4A01-8BBA-DF2A804ECAB9}"/>
          </ac:grpSpMkLst>
        </pc:grpChg>
        <pc:grpChg chg="del">
          <ac:chgData name="Timo Mühlhaus" userId="1b6b3aba618dadac" providerId="LiveId" clId="{F27D69E2-F2B4-40E5-8594-EDFD3AFC4FF1}" dt="2021-02-09T13:11:31.339" v="2640" actId="478"/>
          <ac:grpSpMkLst>
            <pc:docMk/>
            <pc:sldMk cId="248586502" sldId="643"/>
            <ac:grpSpMk id="29" creationId="{BAA3BAFB-8FEA-4BE1-A000-20431224EB62}"/>
          </ac:grpSpMkLst>
        </pc:grpChg>
      </pc:sldChg>
      <pc:sldChg chg="new del">
        <pc:chgData name="Timo Mühlhaus" userId="1b6b3aba618dadac" providerId="LiveId" clId="{F27D69E2-F2B4-40E5-8594-EDFD3AFC4FF1}" dt="2021-02-09T13:12:05.670" v="2697" actId="47"/>
        <pc:sldMkLst>
          <pc:docMk/>
          <pc:sldMk cId="4008809662" sldId="643"/>
        </pc:sldMkLst>
      </pc:sldChg>
      <pc:sldChg chg="modSp add mod ord">
        <pc:chgData name="Timo Mühlhaus" userId="1b6b3aba618dadac" providerId="LiveId" clId="{F27D69E2-F2B4-40E5-8594-EDFD3AFC4FF1}" dt="2021-02-09T13:14:02.590" v="2719" actId="20577"/>
        <pc:sldMkLst>
          <pc:docMk/>
          <pc:sldMk cId="4278472423" sldId="643"/>
        </pc:sldMkLst>
        <pc:spChg chg="mod">
          <ac:chgData name="Timo Mühlhaus" userId="1b6b3aba618dadac" providerId="LiveId" clId="{F27D69E2-F2B4-40E5-8594-EDFD3AFC4FF1}" dt="2021-02-09T13:14:02.590" v="2719" actId="20577"/>
          <ac:spMkLst>
            <pc:docMk/>
            <pc:sldMk cId="4278472423" sldId="643"/>
            <ac:spMk id="2" creationId="{85E3BCAE-D141-4A98-8142-68AB7B4694E2}"/>
          </ac:spMkLst>
        </pc:spChg>
      </pc:sldChg>
      <pc:sldChg chg="addSp delSp modSp add mod ord modAnim">
        <pc:chgData name="Timo Mühlhaus" userId="1b6b3aba618dadac" providerId="LiveId" clId="{F27D69E2-F2B4-40E5-8594-EDFD3AFC4FF1}" dt="2021-02-09T14:53:10.477" v="2908" actId="20577"/>
        <pc:sldMkLst>
          <pc:docMk/>
          <pc:sldMk cId="3954297785" sldId="644"/>
        </pc:sldMkLst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3" creationId="{EB316187-23B4-4D01-8A3A-1AEB0619E634}"/>
          </ac:spMkLst>
        </pc:spChg>
        <pc:spChg chg="add mod">
          <ac:chgData name="Timo Mühlhaus" userId="1b6b3aba618dadac" providerId="LiveId" clId="{F27D69E2-F2B4-40E5-8594-EDFD3AFC4FF1}" dt="2021-02-09T14:51:45.311" v="2849" actId="164"/>
          <ac:spMkLst>
            <pc:docMk/>
            <pc:sldMk cId="3954297785" sldId="644"/>
            <ac:spMk id="6" creationId="{9199AD72-0BFA-4AD3-94CA-56D674E7F3EB}"/>
          </ac:spMkLst>
        </pc:spChg>
        <pc:spChg chg="del">
          <ac:chgData name="Timo Mühlhaus" userId="1b6b3aba618dadac" providerId="LiveId" clId="{F27D69E2-F2B4-40E5-8594-EDFD3AFC4FF1}" dt="2021-02-09T14:50:11.732" v="2835" actId="478"/>
          <ac:spMkLst>
            <pc:docMk/>
            <pc:sldMk cId="3954297785" sldId="644"/>
            <ac:spMk id="164" creationId="{56336A89-9EDF-4BB2-B14E-322FA7136B79}"/>
          </ac:spMkLst>
        </pc:spChg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166" creationId="{36BA962E-A214-4EBC-AA7A-957B17385C5A}"/>
          </ac:spMkLst>
        </pc:spChg>
        <pc:spChg chg="add mod">
          <ac:chgData name="Timo Mühlhaus" userId="1b6b3aba618dadac" providerId="LiveId" clId="{F27D69E2-F2B4-40E5-8594-EDFD3AFC4FF1}" dt="2021-02-09T14:53:10.477" v="2908" actId="20577"/>
          <ac:spMkLst>
            <pc:docMk/>
            <pc:sldMk cId="3954297785" sldId="644"/>
            <ac:spMk id="170" creationId="{CBA26003-2154-49B5-BCDD-7DEF0C9DEDE3}"/>
          </ac:spMkLst>
        </pc:spChg>
        <pc:spChg chg="del">
          <ac:chgData name="Timo Mühlhaus" userId="1b6b3aba618dadac" providerId="LiveId" clId="{F27D69E2-F2B4-40E5-8594-EDFD3AFC4FF1}" dt="2021-02-09T14:52:13.124" v="2853" actId="478"/>
          <ac:spMkLst>
            <pc:docMk/>
            <pc:sldMk cId="3954297785" sldId="644"/>
            <ac:spMk id="579" creationId="{C1F2253A-41A8-4B98-8205-CB70F8944B59}"/>
          </ac:spMkLst>
        </pc:spChg>
        <pc:grpChg chg="add del mod">
          <ac:chgData name="Timo Mühlhaus" userId="1b6b3aba618dadac" providerId="LiveId" clId="{F27D69E2-F2B4-40E5-8594-EDFD3AFC4FF1}" dt="2021-02-09T14:52:13.124" v="2853" actId="478"/>
          <ac:grpSpMkLst>
            <pc:docMk/>
            <pc:sldMk cId="3954297785" sldId="644"/>
            <ac:grpSpMk id="7" creationId="{78978FEE-CF62-4D9E-AE7E-0989FACC5448}"/>
          </ac:grpSpMkLst>
        </pc:grpChg>
        <pc:grpChg chg="del">
          <ac:chgData name="Timo Mühlhaus" userId="1b6b3aba618dadac" providerId="LiveId" clId="{F27D69E2-F2B4-40E5-8594-EDFD3AFC4FF1}" dt="2021-02-09T14:52:13.124" v="2853" actId="478"/>
          <ac:grpSpMkLst>
            <pc:docMk/>
            <pc:sldMk cId="3954297785" sldId="644"/>
            <ac:grpSpMk id="29" creationId="{BAA3BAFB-8FEA-4BE1-A000-20431224EB62}"/>
          </ac:grpSpMkLst>
        </pc:grpChg>
        <pc:cxnChg chg="add mod">
          <ac:chgData name="Timo Mühlhaus" userId="1b6b3aba618dadac" providerId="LiveId" clId="{F27D69E2-F2B4-40E5-8594-EDFD3AFC4FF1}" dt="2021-02-09T14:51:45.311" v="2849" actId="164"/>
          <ac:cxnSpMkLst>
            <pc:docMk/>
            <pc:sldMk cId="3954297785" sldId="644"/>
            <ac:cxnSpMk id="5" creationId="{A6E09AE3-6B1D-4FD1-B128-FBDAC675A9A1}"/>
          </ac:cxnSpMkLst>
        </pc:cxnChg>
        <pc:cxnChg chg="add mod">
          <ac:chgData name="Timo Mühlhaus" userId="1b6b3aba618dadac" providerId="LiveId" clId="{F27D69E2-F2B4-40E5-8594-EDFD3AFC4FF1}" dt="2021-02-09T14:52:39.078" v="2855" actId="1076"/>
          <ac:cxnSpMkLst>
            <pc:docMk/>
            <pc:sldMk cId="3954297785" sldId="644"/>
            <ac:cxnSpMk id="9" creationId="{CEA572BE-4286-46A1-BA6F-9FBC57C112DE}"/>
          </ac:cxnSpMkLst>
        </pc:cxnChg>
      </pc:sldChg>
      <pc:sldChg chg="add modNotesTx">
        <pc:chgData name="Timo Mühlhaus" userId="1b6b3aba618dadac" providerId="LiveId" clId="{F27D69E2-F2B4-40E5-8594-EDFD3AFC4FF1}" dt="2021-02-09T14:54:27.714" v="2920" actId="20577"/>
        <pc:sldMkLst>
          <pc:docMk/>
          <pc:sldMk cId="796378707" sldId="645"/>
        </pc:sldMkLst>
      </pc:sldChg>
    </pc:docChg>
  </pc:docChgLst>
  <pc:docChgLst>
    <pc:chgData name="bjoern.usadel" userId="S::bjoern.usadel_gmail.com#ext#@csb488.onmicrosoft.com::8f737865-c89e-45bf-8d0e-d5f925177d3d" providerId="AD" clId="Web-{D0BC967B-1534-4DD2-80C7-9D1E5BA65F4C}"/>
    <pc:docChg chg="addSld modSld">
      <pc:chgData name="bjoern.usadel" userId="S::bjoern.usadel_gmail.com#ext#@csb488.onmicrosoft.com::8f737865-c89e-45bf-8d0e-d5f925177d3d" providerId="AD" clId="Web-{D0BC967B-1534-4DD2-80C7-9D1E5BA65F4C}" dt="2020-09-19T13:53:02.163" v="693"/>
      <pc:docMkLst>
        <pc:docMk/>
      </pc:docMkLst>
      <pc:sldChg chg="modSp">
        <pc:chgData name="bjoern.usadel" userId="S::bjoern.usadel_gmail.com#ext#@csb488.onmicrosoft.com::8f737865-c89e-45bf-8d0e-d5f925177d3d" providerId="AD" clId="Web-{D0BC967B-1534-4DD2-80C7-9D1E5BA65F4C}" dt="2020-09-19T13:43:18.515" v="302" actId="1076"/>
        <pc:sldMkLst>
          <pc:docMk/>
          <pc:sldMk cId="0" sldId="262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14.578" v="300" actId="20577"/>
          <ac:spMkLst>
            <pc:docMk/>
            <pc:sldMk cId="0" sldId="262"/>
            <ac:spMk id="2" creationId="{4FC23C69-2038-4E71-9D49-5D4C71D6EC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3:18.515" v="302" actId="1076"/>
          <ac:spMkLst>
            <pc:docMk/>
            <pc:sldMk cId="0" sldId="262"/>
            <ac:spMk id="397" creationId="{00000000-0000-0000-0000-000000000000}"/>
          </ac:spMkLst>
        </pc:sp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34:15.009" v="204"/>
        <pc:sldMkLst>
          <pc:docMk/>
          <pc:sldMk cId="3384132276" sldId="271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47:27.784" v="344" actId="14100"/>
        <pc:sldMkLst>
          <pc:docMk/>
          <pc:sldMk cId="0" sldId="275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7:27.784" v="344" actId="14100"/>
          <ac:spMkLst>
            <pc:docMk/>
            <pc:sldMk cId="0" sldId="275"/>
            <ac:spMk id="301" creationId="{00000000-0000-0000-0000-000000000000}"/>
          </ac:spMkLst>
        </pc:spChg>
      </pc:sldChg>
      <pc:sldChg chg="modSp delCm">
        <pc:chgData name="bjoern.usadel" userId="S::bjoern.usadel_gmail.com#ext#@csb488.onmicrosoft.com::8f737865-c89e-45bf-8d0e-d5f925177d3d" providerId="AD" clId="Web-{D0BC967B-1534-4DD2-80C7-9D1E5BA65F4C}" dt="2020-09-19T13:43:37.484" v="304" actId="1076"/>
        <pc:sldMkLst>
          <pc:docMk/>
          <pc:sldMk cId="3320716746" sldId="494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3:33.140" v="303" actId="1076"/>
          <ac:spMkLst>
            <pc:docMk/>
            <pc:sldMk cId="3320716746" sldId="494"/>
            <ac:spMk id="86" creationId="{51CC1B5F-64B9-418A-8A59-808349961A47}"/>
          </ac:spMkLst>
        </pc:spChg>
        <pc:picChg chg="mod">
          <ac:chgData name="bjoern.usadel" userId="S::bjoern.usadel_gmail.com#ext#@csb488.onmicrosoft.com::8f737865-c89e-45bf-8d0e-d5f925177d3d" providerId="AD" clId="Web-{D0BC967B-1534-4DD2-80C7-9D1E5BA65F4C}" dt="2020-09-19T13:43:37.484" v="304" actId="1076"/>
          <ac:picMkLst>
            <pc:docMk/>
            <pc:sldMk cId="3320716746" sldId="494"/>
            <ac:picMk id="21" creationId="{A6AED32F-C289-4AC1-8F31-35A0672EC1A0}"/>
          </ac:picMkLst>
        </pc:picChg>
      </pc:sldChg>
      <pc:sldChg chg="delCm">
        <pc:chgData name="bjoern.usadel" userId="S::bjoern.usadel_gmail.com#ext#@csb488.onmicrosoft.com::8f737865-c89e-45bf-8d0e-d5f925177d3d" providerId="AD" clId="Web-{D0BC967B-1534-4DD2-80C7-9D1E5BA65F4C}" dt="2020-09-19T13:44:48.407" v="309"/>
        <pc:sldMkLst>
          <pc:docMk/>
          <pc:sldMk cId="3414426793" sldId="498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26:52.645" v="17"/>
        <pc:sldMkLst>
          <pc:docMk/>
          <pc:sldMk cId="4134573613" sldId="509"/>
        </pc:sldMkLst>
      </pc:sldChg>
      <pc:sldChg chg="addCm">
        <pc:chgData name="bjoern.usadel" userId="S::bjoern.usadel_gmail.com#ext#@csb488.onmicrosoft.com::8f737865-c89e-45bf-8d0e-d5f925177d3d" providerId="AD" clId="Web-{D0BC967B-1534-4DD2-80C7-9D1E5BA65F4C}" dt="2020-09-19T13:31:50.695" v="198"/>
        <pc:sldMkLst>
          <pc:docMk/>
          <pc:sldMk cId="2226398919" sldId="517"/>
        </pc:sldMkLst>
      </pc:sldChg>
      <pc:sldChg chg="addSp modSp">
        <pc:chgData name="bjoern.usadel" userId="S::bjoern.usadel_gmail.com#ext#@csb488.onmicrosoft.com::8f737865-c89e-45bf-8d0e-d5f925177d3d" providerId="AD" clId="Web-{D0BC967B-1534-4DD2-80C7-9D1E5BA65F4C}" dt="2020-09-19T13:30:48.694" v="195" actId="20577"/>
        <pc:sldMkLst>
          <pc:docMk/>
          <pc:sldMk cId="3088830816" sldId="521"/>
        </pc:sldMkLst>
        <pc:spChg chg="add mod">
          <ac:chgData name="bjoern.usadel" userId="S::bjoern.usadel_gmail.com#ext#@csb488.onmicrosoft.com::8f737865-c89e-45bf-8d0e-d5f925177d3d" providerId="AD" clId="Web-{D0BC967B-1534-4DD2-80C7-9D1E5BA65F4C}" dt="2020-09-19T13:30:48.694" v="195" actId="20577"/>
          <ac:spMkLst>
            <pc:docMk/>
            <pc:sldMk cId="3088830816" sldId="521"/>
            <ac:spMk id="3" creationId="{2ED18492-FE60-4C94-9F11-0CCB047F17E0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29:59.443" v="110" actId="1076"/>
          <ac:spMkLst>
            <pc:docMk/>
            <pc:sldMk cId="3088830816" sldId="521"/>
            <ac:spMk id="92" creationId="{B9DD28FC-A110-4B8A-B247-30EA00889EBE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33:28.852" v="203"/>
        <pc:sldMkLst>
          <pc:docMk/>
          <pc:sldMk cId="3170677561" sldId="52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32:53.758" v="201" actId="20577"/>
          <ac:spMkLst>
            <pc:docMk/>
            <pc:sldMk cId="3170677561" sldId="526"/>
            <ac:spMk id="106" creationId="{0818479C-7493-47CD-B236-5E4A2C1075DA}"/>
          </ac:spMkLst>
        </pc:spChg>
      </pc:sldChg>
      <pc:sldChg chg="modSp addCm">
        <pc:chgData name="bjoern.usadel" userId="S::bjoern.usadel_gmail.com#ext#@csb488.onmicrosoft.com::8f737865-c89e-45bf-8d0e-d5f925177d3d" providerId="AD" clId="Web-{D0BC967B-1534-4DD2-80C7-9D1E5BA65F4C}" dt="2020-09-19T13:47:01.034" v="342" actId="20577"/>
        <pc:sldMkLst>
          <pc:docMk/>
          <pc:sldMk cId="1823276327" sldId="531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19.674" v="321" actId="20577"/>
          <ac:spMkLst>
            <pc:docMk/>
            <pc:sldMk cId="1823276327" sldId="531"/>
            <ac:spMk id="205" creationId="{25A9AC6B-8011-4CB2-AB0E-A1C494B20F74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3.361" v="324" actId="20577"/>
          <ac:spMkLst>
            <pc:docMk/>
            <pc:sldMk cId="1823276327" sldId="531"/>
            <ac:spMk id="206" creationId="{B9EE4720-593E-4053-87AF-AEC9C845776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6:26.736" v="326" actId="20577"/>
          <ac:spMkLst>
            <pc:docMk/>
            <pc:sldMk cId="1823276327" sldId="531"/>
            <ac:spMk id="209" creationId="{E687976A-A87B-4A65-9A14-09197055CABB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7:01.034" v="342" actId="20577"/>
          <ac:spMkLst>
            <pc:docMk/>
            <pc:sldMk cId="1823276327" sldId="531"/>
            <ac:spMk id="691" creationId="{01A9B872-82B5-44F1-AA2B-0ED4F9E47B0C}"/>
          </ac:spMkLst>
        </pc:spChg>
      </pc:sldChg>
      <pc:sldChg chg="addSp delSp modSp">
        <pc:chgData name="bjoern.usadel" userId="S::bjoern.usadel_gmail.com#ext#@csb488.onmicrosoft.com::8f737865-c89e-45bf-8d0e-d5f925177d3d" providerId="AD" clId="Web-{D0BC967B-1534-4DD2-80C7-9D1E5BA65F4C}" dt="2020-09-19T13:38:04.605" v="234"/>
        <pc:sldMkLst>
          <pc:docMk/>
          <pc:sldMk cId="1974375533" sldId="540"/>
        </pc:sldMkLst>
        <pc:spChg chg="del topLvl">
          <ac:chgData name="bjoern.usadel" userId="S::bjoern.usadel_gmail.com#ext#@csb488.onmicrosoft.com::8f737865-c89e-45bf-8d0e-d5f925177d3d" providerId="AD" clId="Web-{D0BC967B-1534-4DD2-80C7-9D1E5BA65F4C}" dt="2020-09-19T13:37:30.605" v="217"/>
          <ac:spMkLst>
            <pc:docMk/>
            <pc:sldMk cId="1974375533" sldId="540"/>
            <ac:spMk id="84" creationId="{BC601DB4-431D-4E3F-9E1D-4E8C0A657FE2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5.386" v="220"/>
          <ac:spMkLst>
            <pc:docMk/>
            <pc:sldMk cId="1974375533" sldId="540"/>
            <ac:spMk id="87" creationId="{645DE1ED-FD75-4C8D-AFC9-D4DC9EA1AD3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6.761" v="221"/>
          <ac:spMkLst>
            <pc:docMk/>
            <pc:sldMk cId="1974375533" sldId="540"/>
            <ac:spMk id="88" creationId="{1EE4C58E-631E-4F16-9591-EB426908D0F4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40.793" v="225"/>
          <ac:spMkLst>
            <pc:docMk/>
            <pc:sldMk cId="1974375533" sldId="540"/>
            <ac:spMk id="90" creationId="{6B940728-D6BB-4528-B269-651B7A3B148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0.824" v="232"/>
          <ac:spMkLst>
            <pc:docMk/>
            <pc:sldMk cId="1974375533" sldId="540"/>
            <ac:spMk id="93" creationId="{E595FB08-4AB3-464D-BBAF-7B1B8E1840F9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59.699" v="231"/>
          <ac:spMkLst>
            <pc:docMk/>
            <pc:sldMk cId="1974375533" sldId="540"/>
            <ac:spMk id="94" creationId="{2A63DA36-0DBD-4848-822D-1C5F20DF637A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8:01.918" v="233"/>
          <ac:spMkLst>
            <pc:docMk/>
            <pc:sldMk cId="1974375533" sldId="540"/>
            <ac:spMk id="100" creationId="{47E21150-FF04-4F22-92C8-3A674109C2CC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33.777" v="218"/>
          <ac:spMkLst>
            <pc:docMk/>
            <pc:sldMk cId="1974375533" sldId="540"/>
            <ac:spMk id="103" creationId="{20A66B6F-A2D5-4174-B9CB-47DB8CDBF3D6}"/>
          </ac:spMkLst>
        </pc:spChg>
        <pc:spChg chg="del topLvl">
          <ac:chgData name="bjoern.usadel" userId="S::bjoern.usadel_gmail.com#ext#@csb488.onmicrosoft.com::8f737865-c89e-45bf-8d0e-d5f925177d3d" providerId="AD" clId="Web-{D0BC967B-1534-4DD2-80C7-9D1E5BA65F4C}" dt="2020-09-19T13:37:28.042" v="216"/>
          <ac:spMkLst>
            <pc:docMk/>
            <pc:sldMk cId="1974375533" sldId="540"/>
            <ac:spMk id="109" creationId="{77815DDC-C4C2-489E-81C2-28FEA55039E0}"/>
          </ac:spMkLst>
        </pc:spChg>
        <pc:grpChg chg="mod">
          <ac:chgData name="bjoern.usadel" userId="S::bjoern.usadel_gmail.com#ext#@csb488.onmicrosoft.com::8f737865-c89e-45bf-8d0e-d5f925177d3d" providerId="AD" clId="Web-{D0BC967B-1534-4DD2-80C7-9D1E5BA65F4C}" dt="2020-09-19T13:37:52.543" v="229" actId="1076"/>
          <ac:grpSpMkLst>
            <pc:docMk/>
            <pc:sldMk cId="1974375533" sldId="540"/>
            <ac:grpSpMk id="3" creationId="{498C8676-8C1C-4BB2-A6A3-1E3C2B5E95D4}"/>
          </ac:grpSpMkLst>
        </pc:grpChg>
        <pc:grpChg chg="add del mod">
          <ac:chgData name="bjoern.usadel" userId="S::bjoern.usadel_gmail.com#ext#@csb488.onmicrosoft.com::8f737865-c89e-45bf-8d0e-d5f925177d3d" providerId="AD" clId="Web-{D0BC967B-1534-4DD2-80C7-9D1E5BA65F4C}" dt="2020-09-19T13:37:23.230" v="215"/>
          <ac:grpSpMkLst>
            <pc:docMk/>
            <pc:sldMk cId="1974375533" sldId="540"/>
            <ac:grpSpMk id="4" creationId="{0521B68F-D5CD-49FF-8B8E-806DC50477F3}"/>
          </ac:grpSpMkLst>
        </pc:grpChg>
        <pc:grpChg chg="del mod topLvl">
          <ac:chgData name="bjoern.usadel" userId="S::bjoern.usadel_gmail.com#ext#@csb488.onmicrosoft.com::8f737865-c89e-45bf-8d0e-d5f925177d3d" providerId="AD" clId="Web-{D0BC967B-1534-4DD2-80C7-9D1E5BA65F4C}" dt="2020-09-19T13:38:04.605" v="234"/>
          <ac:grpSpMkLst>
            <pc:docMk/>
            <pc:sldMk cId="1974375533" sldId="540"/>
            <ac:grpSpMk id="86" creationId="{5D3279D5-83C6-43F4-9B29-2F3886DFA38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4.636" v="219"/>
          <ac:grpSpMkLst>
            <pc:docMk/>
            <pc:sldMk cId="1974375533" sldId="540"/>
            <ac:grpSpMk id="91" creationId="{0934143F-7EF8-434A-999A-C349E2721B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7.558" v="222"/>
          <ac:grpSpMkLst>
            <pc:docMk/>
            <pc:sldMk cId="1974375533" sldId="540"/>
            <ac:grpSpMk id="110" creationId="{F9186EDB-3371-4C96-9736-32C64FED57E6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8.496" v="223"/>
          <ac:grpSpMkLst>
            <pc:docMk/>
            <pc:sldMk cId="1974375533" sldId="540"/>
            <ac:grpSpMk id="118" creationId="{B2C4C39E-9E92-46D9-8F18-73F8D1BC99A3}"/>
          </ac:grpSpMkLst>
        </pc:grpChg>
        <pc:grpChg chg="del topLvl">
          <ac:chgData name="bjoern.usadel" userId="S::bjoern.usadel_gmail.com#ext#@csb488.onmicrosoft.com::8f737865-c89e-45bf-8d0e-d5f925177d3d" providerId="AD" clId="Web-{D0BC967B-1534-4DD2-80C7-9D1E5BA65F4C}" dt="2020-09-19T13:37:39.589" v="224"/>
          <ac:grpSpMkLst>
            <pc:docMk/>
            <pc:sldMk cId="1974375533" sldId="540"/>
            <ac:grpSpMk id="119" creationId="{03BE91D4-99CD-4DFB-910C-1DD45EE8328E}"/>
          </ac:grpSpMkLst>
        </pc:grpChg>
      </pc:sldChg>
      <pc:sldChg chg="addSp delSp modSp addCm delCm">
        <pc:chgData name="bjoern.usadel" userId="S::bjoern.usadel_gmail.com#ext#@csb488.onmicrosoft.com::8f737865-c89e-45bf-8d0e-d5f925177d3d" providerId="AD" clId="Web-{D0BC967B-1534-4DD2-80C7-9D1E5BA65F4C}" dt="2020-09-19T13:41:52.827" v="297" actId="1076"/>
        <pc:sldMkLst>
          <pc:docMk/>
          <pc:sldMk cId="469352381" sldId="542"/>
        </pc:sldMkLst>
        <pc:spChg chg="del mod">
          <ac:chgData name="bjoern.usadel" userId="S::bjoern.usadel_gmail.com#ext#@csb488.onmicrosoft.com::8f737865-c89e-45bf-8d0e-d5f925177d3d" providerId="AD" clId="Web-{D0BC967B-1534-4DD2-80C7-9D1E5BA65F4C}" dt="2020-09-19T13:36:18.932" v="212"/>
          <ac:spMkLst>
            <pc:docMk/>
            <pc:sldMk cId="469352381" sldId="542"/>
            <ac:spMk id="84" creationId="{76BB74A4-8616-4C34-AE71-070130F50BF8}"/>
          </ac:spMkLst>
        </pc:spChg>
        <pc:spChg chg="add mod">
          <ac:chgData name="bjoern.usadel" userId="S::bjoern.usadel_gmail.com#ext#@csb488.onmicrosoft.com::8f737865-c89e-45bf-8d0e-d5f925177d3d" providerId="AD" clId="Web-{D0BC967B-1534-4DD2-80C7-9D1E5BA65F4C}" dt="2020-09-19T13:40:37.201" v="291" actId="1076"/>
          <ac:spMkLst>
            <pc:docMk/>
            <pc:sldMk cId="469352381" sldId="542"/>
            <ac:spMk id="87" creationId="{25CFBC73-6584-4C47-AD6F-CF1F532F2566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41:52.827" v="297" actId="1076"/>
          <ac:spMkLst>
            <pc:docMk/>
            <pc:sldMk cId="469352381" sldId="542"/>
            <ac:spMk id="156" creationId="{82DB868D-F433-40C2-98E6-66820AF712CF}"/>
          </ac:spMkLst>
        </pc:spChg>
        <pc:picChg chg="add mod">
          <ac:chgData name="bjoern.usadel" userId="S::bjoern.usadel_gmail.com#ext#@csb488.onmicrosoft.com::8f737865-c89e-45bf-8d0e-d5f925177d3d" providerId="AD" clId="Web-{D0BC967B-1534-4DD2-80C7-9D1E5BA65F4C}" dt="2020-09-19T13:41:47.061" v="296" actId="1076"/>
          <ac:picMkLst>
            <pc:docMk/>
            <pc:sldMk cId="469352381" sldId="542"/>
            <ac:picMk id="4" creationId="{E8D3F926-ABAD-488A-A94C-C63AB0AF08CD}"/>
          </ac:picMkLst>
        </pc:picChg>
        <pc:picChg chg="del">
          <ac:chgData name="bjoern.usadel" userId="S::bjoern.usadel_gmail.com#ext#@csb488.onmicrosoft.com::8f737865-c89e-45bf-8d0e-d5f925177d3d" providerId="AD" clId="Web-{D0BC967B-1534-4DD2-80C7-9D1E5BA65F4C}" dt="2020-09-19T13:36:16.979" v="210"/>
          <ac:picMkLst>
            <pc:docMk/>
            <pc:sldMk cId="469352381" sldId="542"/>
            <ac:picMk id="11" creationId="{C74AF491-30FC-4967-99C8-BA64B457D103}"/>
          </ac:picMkLst>
        </pc:picChg>
      </pc:sldChg>
      <pc:sldChg chg="addCm">
        <pc:chgData name="bjoern.usadel" userId="S::bjoern.usadel_gmail.com#ext#@csb488.onmicrosoft.com::8f737865-c89e-45bf-8d0e-d5f925177d3d" providerId="AD" clId="Web-{D0BC967B-1534-4DD2-80C7-9D1E5BA65F4C}" dt="2020-09-19T13:45:41.173" v="311"/>
        <pc:sldMkLst>
          <pc:docMk/>
          <pc:sldMk cId="4221746319" sldId="557"/>
        </pc:sldMkLst>
      </pc:sldChg>
      <pc:sldChg chg="modSp">
        <pc:chgData name="bjoern.usadel" userId="S::bjoern.usadel_gmail.com#ext#@csb488.onmicrosoft.com::8f737865-c89e-45bf-8d0e-d5f925177d3d" providerId="AD" clId="Web-{D0BC967B-1534-4DD2-80C7-9D1E5BA65F4C}" dt="2020-09-19T13:24:56.768" v="16" actId="1076"/>
        <pc:sldMkLst>
          <pc:docMk/>
          <pc:sldMk cId="2835841131" sldId="576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4:56.768" v="16" actId="1076"/>
          <ac:spMkLst>
            <pc:docMk/>
            <pc:sldMk cId="2835841131" sldId="576"/>
            <ac:spMk id="3" creationId="{F5425FE7-ADBC-4400-BA89-6E940AA7837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27:22.301" v="22" actId="20577"/>
        <pc:sldMkLst>
          <pc:docMk/>
          <pc:sldMk cId="1041305563" sldId="57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27:22.301" v="22" actId="20577"/>
          <ac:spMkLst>
            <pc:docMk/>
            <pc:sldMk cId="1041305563" sldId="577"/>
            <ac:spMk id="69" creationId="{D82BE1F1-8606-459C-8FF0-4D987047DDF3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4:37.126" v="307" actId="20577"/>
        <pc:sldMkLst>
          <pc:docMk/>
          <pc:sldMk cId="2897223236" sldId="578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4:37.126" v="307" actId="20577"/>
          <ac:spMkLst>
            <pc:docMk/>
            <pc:sldMk cId="2897223236" sldId="578"/>
            <ac:spMk id="3" creationId="{916D58B5-8415-483A-832F-FD6D9A6E9161}"/>
          </ac:spMkLst>
        </pc:spChg>
      </pc:sldChg>
      <pc:sldChg chg="modSp">
        <pc:chgData name="bjoern.usadel" userId="S::bjoern.usadel_gmail.com#ext#@csb488.onmicrosoft.com::8f737865-c89e-45bf-8d0e-d5f925177d3d" providerId="AD" clId="Web-{D0BC967B-1534-4DD2-80C7-9D1E5BA65F4C}" dt="2020-09-19T13:46:07.502" v="318" actId="20577"/>
        <pc:sldMkLst>
          <pc:docMk/>
          <pc:sldMk cId="3239487764" sldId="603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46:07.502" v="318" actId="20577"/>
          <ac:spMkLst>
            <pc:docMk/>
            <pc:sldMk cId="3239487764" sldId="603"/>
            <ac:spMk id="147" creationId="{E9B1A7A5-589F-4D23-8C5B-3B36038CD76B}"/>
          </ac:spMkLst>
        </pc:spChg>
      </pc:sldChg>
      <pc:sldChg chg="modSp new addCm">
        <pc:chgData name="bjoern.usadel" userId="S::bjoern.usadel_gmail.com#ext#@csb488.onmicrosoft.com::8f737865-c89e-45bf-8d0e-d5f925177d3d" providerId="AD" clId="Web-{D0BC967B-1534-4DD2-80C7-9D1E5BA65F4C}" dt="2020-09-19T13:53:02.163" v="693"/>
        <pc:sldMkLst>
          <pc:docMk/>
          <pc:sldMk cId="2566089036" sldId="607"/>
        </pc:sldMkLst>
        <pc:spChg chg="mod">
          <ac:chgData name="bjoern.usadel" userId="S::bjoern.usadel_gmail.com#ext#@csb488.onmicrosoft.com::8f737865-c89e-45bf-8d0e-d5f925177d3d" providerId="AD" clId="Web-{D0BC967B-1534-4DD2-80C7-9D1E5BA65F4C}" dt="2020-09-19T13:51:32.974" v="691" actId="20577"/>
          <ac:spMkLst>
            <pc:docMk/>
            <pc:sldMk cId="2566089036" sldId="607"/>
            <ac:spMk id="2" creationId="{35B1C956-1838-4C42-B055-D3843A4B4BA5}"/>
          </ac:spMkLst>
        </pc:spChg>
        <pc:spChg chg="mod">
          <ac:chgData name="bjoern.usadel" userId="S::bjoern.usadel_gmail.com#ext#@csb488.onmicrosoft.com::8f737865-c89e-45bf-8d0e-d5f925177d3d" providerId="AD" clId="Web-{D0BC967B-1534-4DD2-80C7-9D1E5BA65F4C}" dt="2020-09-19T13:51:26.318" v="689" actId="20577"/>
          <ac:spMkLst>
            <pc:docMk/>
            <pc:sldMk cId="2566089036" sldId="607"/>
            <ac:spMk id="3" creationId="{BD1801AB-E109-4E6C-BCA8-A0DA277C1BFE}"/>
          </ac:spMkLst>
        </pc:spChg>
      </pc:sldChg>
    </pc:docChg>
  </pc:docChgLst>
  <pc:docChgLst>
    <pc:chgData name="Jens Krüger" userId="S::jens.krueger.hpcc_outlook.de#ext#@csb488.onmicrosoft.com::c4610508-795e-4661-a4d8-bc86e46dcf19" providerId="AD" clId="Web-{C24FDD27-F095-4F10-BA41-713B3154C8D4}"/>
    <pc:docChg chg="addSld modSld">
      <pc:chgData name="Jens Krüger" userId="S::jens.krueger.hpcc_outlook.de#ext#@csb488.onmicrosoft.com::c4610508-795e-4661-a4d8-bc86e46dcf19" providerId="AD" clId="Web-{C24FDD27-F095-4F10-BA41-713B3154C8D4}" dt="2020-09-18T15:42:17.829" v="17" actId="20577"/>
      <pc:docMkLst>
        <pc:docMk/>
      </pc:docMkLst>
      <pc:sldChg chg="addSp">
        <pc:chgData name="Jens Krüger" userId="S::jens.krueger.hpcc_outlook.de#ext#@csb488.onmicrosoft.com::c4610508-795e-4661-a4d8-bc86e46dcf19" providerId="AD" clId="Web-{C24FDD27-F095-4F10-BA41-713B3154C8D4}" dt="2020-09-18T15:42:16.329" v="0"/>
        <pc:sldMkLst>
          <pc:docMk/>
          <pc:sldMk cId="2000191501" sldId="555"/>
        </pc:sldMkLst>
        <pc:spChg chg="add">
          <ac:chgData name="Jens Krüger" userId="S::jens.krueger.hpcc_outlook.de#ext#@csb488.onmicrosoft.com::c4610508-795e-4661-a4d8-bc86e46dcf19" providerId="AD" clId="Web-{C24FDD27-F095-4F10-BA41-713B3154C8D4}" dt="2020-09-18T15:42:16.329" v="0"/>
          <ac:spMkLst>
            <pc:docMk/>
            <pc:sldMk cId="2000191501" sldId="555"/>
            <ac:spMk id="2" creationId="{598E937A-A1F4-4184-9541-A7CDEBDAC3E2}"/>
          </ac:spMkLst>
        </pc:spChg>
      </pc:sldChg>
      <pc:sldChg chg="modSp new">
        <pc:chgData name="Jens Krüger" userId="S::jens.krueger.hpcc_outlook.de#ext#@csb488.onmicrosoft.com::c4610508-795e-4661-a4d8-bc86e46dcf19" providerId="AD" clId="Web-{C24FDD27-F095-4F10-BA41-713B3154C8D4}" dt="2020-09-18T15:42:17.829" v="16" actId="20577"/>
        <pc:sldMkLst>
          <pc:docMk/>
          <pc:sldMk cId="2897223236" sldId="578"/>
        </pc:sldMkLst>
        <pc:spChg chg="mod">
          <ac:chgData name="Jens Krüger" userId="S::jens.krueger.hpcc_outlook.de#ext#@csb488.onmicrosoft.com::c4610508-795e-4661-a4d8-bc86e46dcf19" providerId="AD" clId="Web-{C24FDD27-F095-4F10-BA41-713B3154C8D4}" dt="2020-09-18T15:42:17.454" v="8" actId="20577"/>
          <ac:spMkLst>
            <pc:docMk/>
            <pc:sldMk cId="2897223236" sldId="578"/>
            <ac:spMk id="2" creationId="{C19D3252-1DCF-4706-9E30-A446C985ED7D}"/>
          </ac:spMkLst>
        </pc:spChg>
        <pc:spChg chg="mod">
          <ac:chgData name="Jens Krüger" userId="S::jens.krueger.hpcc_outlook.de#ext#@csb488.onmicrosoft.com::c4610508-795e-4661-a4d8-bc86e46dcf19" providerId="AD" clId="Web-{C24FDD27-F095-4F10-BA41-713B3154C8D4}" dt="2020-09-18T15:42:17.829" v="16" actId="20577"/>
          <ac:spMkLst>
            <pc:docMk/>
            <pc:sldMk cId="2897223236" sldId="578"/>
            <ac:spMk id="3" creationId="{916D58B5-8415-483A-832F-FD6D9A6E9161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781CC-1534-4F1D-B5E8-BEA1339166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02BC20-45C4-49F7-8563-9D87A0CEBF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9E738-3505-45F5-9FB9-6B07503CB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6E1C79-54E2-4F6B-9B3D-7B0887261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966F4-9270-4DA3-B60C-6D22DC91C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75D866-1128-45CA-A1AD-E85AC40CBA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340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88A3-7722-4095-A174-C693D0A711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208C22-78B0-4300-8F82-FEAD6C99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37EB-CC4C-45D1-8560-B59895F3A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08F56-3DDD-4312-B0A9-F880B66B1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BFB1F-2659-4BC2-BCAD-D92D5B9AE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070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26FB03-D2AD-4CDE-ABC1-3C1CEC208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6B2B09-7F57-4CF4-ABF4-2E7A61854D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9DDDF8-1434-45E5-9048-DD6F22C4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B3035-FEA6-4903-9121-D823023EC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4C78C-9BE6-4861-94AC-0ADC9769D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455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E491-BDAA-4755-AF57-EC75CD109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7B67BC-C688-41E6-AC2F-D6859564E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CCB83-EC3E-466A-99B8-2E3408C67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A10B46-9402-4B4D-BFEF-FB2BF19F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DDDF6-66FF-4144-A351-AAF25030C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5414-7881-4FB2-A02F-6A8FC1945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6BEEF-7C93-4571-B693-578C34B1A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35620-6B92-4DB5-9A50-DC580BF4A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E1C6C-918D-400F-9441-898721038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B51BC7-DAEF-4EF2-A2A4-9A19F5D9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19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B658-4DE7-402F-9574-7713CB80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E610F-4E56-44CF-9CD0-1AC1BCB916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33B6DF-980B-4C8D-BD90-15354F685D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CC5F47-CE49-4164-A8DD-2E66118C0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9AE74-9BF5-41CB-BC90-24B017476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DA2081-BDA5-4FC1-86B8-0886FB74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413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BC066-7C84-4611-A8E6-9B8E1EBD0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4EA29D-1CF7-42F8-9576-11EF4F241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DF7CED-B00C-473A-923E-FC52A42646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AFFB48-10A9-4F0D-B077-83399B21A4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3C125F-67FC-44AC-BFAC-FB26949AB2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635420-6FFD-4C3B-A84A-35CF86BC6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9DE539-39B0-4C2F-B20B-0F8BFBC24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1B67DB-252A-4886-A46E-A3DD4B6E6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795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5FAEE-A78B-4344-B495-6FB7940DD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A2690B8-2E99-40AE-A827-CB8971A4B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B84BE3-BA30-4463-B696-593229059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37C1F-8586-47A8-825B-36D558659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73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758E16-8FFE-4350-942F-0DDA14DB2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528CCF-96E2-44C9-9655-0A99F6C0C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2ED8EF-A628-4364-9D78-EDB5DE02E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162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FAA18-3696-487C-AD98-47490A609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71C96-F7A2-49DA-9729-99E8BB1370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EC5155-E6DF-452E-ACED-4A7BE4BE5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ED138A-AA61-4641-9582-842399D827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BA0CC-90AE-43BE-903D-34BC1F15A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49588-6C45-4415-A478-85BA86FFF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321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D3719-FD5E-4882-94B1-B683CED58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9DFEE0-F3EF-4B7C-B44F-A3F31530E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557946-F128-4519-A422-3E977A2A8A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D4F52-D7EA-400E-8D6C-4C6403426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9E7D1-C02C-4298-90F9-1F94849AE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FC28-A168-4DF9-9E1B-5BBAB1B0A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1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F25275-0FBF-43ED-953B-55DE979C7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ED60DD-26D6-4E6C-9B10-F45DCBA76E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80465"/>
            <a:ext cx="10515600" cy="4696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72561-BC2F-49BF-A6C7-E8D78E1802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97AD0-D706-4661-89B5-98D4F62EDF42}" type="datetimeFigureOut">
              <a:rPr lang="en-US" smtClean="0"/>
              <a:t>10/10/2022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1E5B8-976D-4E7C-8C9C-EA7A8CB3FA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2C66AE-D148-4470-9F64-D72DC2FDD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9728D-601D-4750-A7D4-1F9C7A4BF5DD}" type="slidenum">
              <a:rPr lang="en-US" smtClean="0"/>
              <a:t>‹Nr.›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3BD9EA-BBF3-4C00-AD98-ED627FA2B83F}"/>
              </a:ext>
            </a:extLst>
          </p:cNvPr>
          <p:cNvSpPr/>
          <p:nvPr userDrawn="1"/>
        </p:nvSpPr>
        <p:spPr>
          <a:xfrm>
            <a:off x="0" y="6812280"/>
            <a:ext cx="12192000" cy="4571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191AD3-A2C4-40A0-8096-17D5A4AC4AC6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94871" y="6256692"/>
            <a:ext cx="844929" cy="50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65D629-01AE-4B08-8CC0-14DE5704B6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728" y="1016197"/>
            <a:ext cx="9797143" cy="517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114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B88BC66DA17B46AAC9D969BDC27274" ma:contentTypeVersion="15" ma:contentTypeDescription="Ein neues Dokument erstellen." ma:contentTypeScope="" ma:versionID="507cba7a79a3ecc42041c8b59adec4f0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08e3ca157f5405c5fe301dcf6a0ccd19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Bildmarkierungen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Props1.xml><?xml version="1.0" encoding="utf-8"?>
<ds:datastoreItem xmlns:ds="http://schemas.openxmlformats.org/officeDocument/2006/customXml" ds:itemID="{1A9C4F3D-96F7-4720-A8BB-360C90805FEF}"/>
</file>

<file path=customXml/itemProps2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B570680-104C-4413-84E1-196CCF82C90B}">
  <ds:schemaRefs>
    <ds:schemaRef ds:uri="http://schemas.microsoft.com/office/2006/metadata/properties"/>
    <ds:schemaRef ds:uri="http://www.w3.org/2000/xmlns/"/>
    <ds:schemaRef ds:uri="http://schemas.microsoft.com/office/infopath/2007/PartnerControls"/>
    <ds:schemaRef ds:uri="447a0e29-417c-48dd-a0a6-9c62823d420b"/>
    <ds:schemaRef ds:uri="21db1a41-6048-41cc-aa9c-5fc692bf8cb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Cristina Martins Rodrigues</cp:lastModifiedBy>
  <cp:revision>28</cp:revision>
  <dcterms:created xsi:type="dcterms:W3CDTF">2020-06-29T09:54:11Z</dcterms:created>
  <dcterms:modified xsi:type="dcterms:W3CDTF">2022-10-10T10:37:00Z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xd_ProgID">
    <vt:lpwstr/>
  </property>
  <property fmtid="{D5CDD505-2E9C-101B-9397-08002B2CF9AE}" pid="4" name="ComplianceAssetId">
    <vt:lpwstr/>
  </property>
  <property fmtid="{D5CDD505-2E9C-101B-9397-08002B2CF9AE}" pid="5" name="TemplateUrl">
    <vt:lpwstr/>
  </property>
  <property fmtid="{D5CDD505-2E9C-101B-9397-08002B2CF9AE}" pid="6" name="_ExtendedDescription">
    <vt:lpwstr/>
  </property>
  <property fmtid="{D5CDD505-2E9C-101B-9397-08002B2CF9AE}" pid="7" name="TriggerFlowInfo">
    <vt:lpwstr/>
  </property>
  <property fmtid="{D5CDD505-2E9C-101B-9397-08002B2CF9AE}" pid="8" name="xd_Signature">
    <vt:lpwstr/>
  </property>
  <property fmtid="{D5CDD505-2E9C-101B-9397-08002B2CF9AE}" pid="9" name="MediaServiceImageTags">
    <vt:lpwstr/>
  </property>
</Properties>
</file>