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65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F1F8"/>
    <a:srgbClr val="4BCEB8"/>
    <a:srgbClr val="E7E6E6"/>
    <a:srgbClr val="243240"/>
    <a:srgbClr val="4FB3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7A0305-95F9-4840-A8EF-5B846F094823}" v="1" dt="2022-10-10T10:22:46.2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na Martins Rodrigues" userId="459032d2-6611-47f6-b546-c79c040e89ab" providerId="ADAL" clId="{777A0305-95F9-4840-A8EF-5B846F094823}"/>
    <pc:docChg chg="custSel modSld">
      <pc:chgData name="Cristina Martins Rodrigues" userId="459032d2-6611-47f6-b546-c79c040e89ab" providerId="ADAL" clId="{777A0305-95F9-4840-A8EF-5B846F094823}" dt="2022-10-10T10:23:04.176" v="13" actId="1038"/>
      <pc:docMkLst>
        <pc:docMk/>
      </pc:docMkLst>
      <pc:sldChg chg="addSp delSp modSp mod">
        <pc:chgData name="Cristina Martins Rodrigues" userId="459032d2-6611-47f6-b546-c79c040e89ab" providerId="ADAL" clId="{777A0305-95F9-4840-A8EF-5B846F094823}" dt="2022-10-10T10:23:04.176" v="13" actId="1038"/>
        <pc:sldMkLst>
          <pc:docMk/>
          <pc:sldMk cId="1309596300" sldId="265"/>
        </pc:sldMkLst>
        <pc:spChg chg="mod">
          <ac:chgData name="Cristina Martins Rodrigues" userId="459032d2-6611-47f6-b546-c79c040e89ab" providerId="ADAL" clId="{777A0305-95F9-4840-A8EF-5B846F094823}" dt="2022-10-10T09:38:09.855" v="0" actId="113"/>
          <ac:spMkLst>
            <pc:docMk/>
            <pc:sldMk cId="1309596300" sldId="265"/>
            <ac:spMk id="2" creationId="{5F7E9CD0-053A-4B6A-B4FA-C0D42073B02B}"/>
          </ac:spMkLst>
        </pc:spChg>
        <pc:spChg chg="mod">
          <ac:chgData name="Cristina Martins Rodrigues" userId="459032d2-6611-47f6-b546-c79c040e89ab" providerId="ADAL" clId="{777A0305-95F9-4840-A8EF-5B846F094823}" dt="2022-10-10T09:38:09.855" v="0" actId="113"/>
          <ac:spMkLst>
            <pc:docMk/>
            <pc:sldMk cId="1309596300" sldId="265"/>
            <ac:spMk id="3" creationId="{1386AE1D-773D-44FD-9237-1A2DBECA0F8C}"/>
          </ac:spMkLst>
        </pc:spChg>
        <pc:spChg chg="mod">
          <ac:chgData name="Cristina Martins Rodrigues" userId="459032d2-6611-47f6-b546-c79c040e89ab" providerId="ADAL" clId="{777A0305-95F9-4840-A8EF-5B846F094823}" dt="2022-10-10T09:38:09.855" v="0" actId="113"/>
          <ac:spMkLst>
            <pc:docMk/>
            <pc:sldMk cId="1309596300" sldId="265"/>
            <ac:spMk id="56" creationId="{5968CDB9-4A9C-43D2-8DC4-0CAC4B2A674C}"/>
          </ac:spMkLst>
        </pc:spChg>
        <pc:spChg chg="mod">
          <ac:chgData name="Cristina Martins Rodrigues" userId="459032d2-6611-47f6-b546-c79c040e89ab" providerId="ADAL" clId="{777A0305-95F9-4840-A8EF-5B846F094823}" dt="2022-10-10T10:22:46.203" v="2"/>
          <ac:spMkLst>
            <pc:docMk/>
            <pc:sldMk cId="1309596300" sldId="265"/>
            <ac:spMk id="57" creationId="{777AFFB1-7059-B2DD-82A1-211D7CE826E4}"/>
          </ac:spMkLst>
        </pc:spChg>
        <pc:spChg chg="mod">
          <ac:chgData name="Cristina Martins Rodrigues" userId="459032d2-6611-47f6-b546-c79c040e89ab" providerId="ADAL" clId="{777A0305-95F9-4840-A8EF-5B846F094823}" dt="2022-10-10T09:38:09.855" v="0" actId="113"/>
          <ac:spMkLst>
            <pc:docMk/>
            <pc:sldMk cId="1309596300" sldId="265"/>
            <ac:spMk id="106" creationId="{352A1986-4B48-4285-8C8B-B0F464693AC2}"/>
          </ac:spMkLst>
        </pc:spChg>
        <pc:spChg chg="mod">
          <ac:chgData name="Cristina Martins Rodrigues" userId="459032d2-6611-47f6-b546-c79c040e89ab" providerId="ADAL" clId="{777A0305-95F9-4840-A8EF-5B846F094823}" dt="2022-10-10T10:22:46.203" v="2"/>
          <ac:spMkLst>
            <pc:docMk/>
            <pc:sldMk cId="1309596300" sldId="265"/>
            <ac:spMk id="146" creationId="{6DB06587-C740-20AC-97C1-C3A0567E4367}"/>
          </ac:spMkLst>
        </pc:spChg>
        <pc:spChg chg="mod">
          <ac:chgData name="Cristina Martins Rodrigues" userId="459032d2-6611-47f6-b546-c79c040e89ab" providerId="ADAL" clId="{777A0305-95F9-4840-A8EF-5B846F094823}" dt="2022-10-10T09:38:09.855" v="0" actId="113"/>
          <ac:spMkLst>
            <pc:docMk/>
            <pc:sldMk cId="1309596300" sldId="265"/>
            <ac:spMk id="148" creationId="{CE06EF1C-760B-4E97-B3F8-924C5C8C8E63}"/>
          </ac:spMkLst>
        </pc:spChg>
        <pc:spChg chg="mod">
          <ac:chgData name="Cristina Martins Rodrigues" userId="459032d2-6611-47f6-b546-c79c040e89ab" providerId="ADAL" clId="{777A0305-95F9-4840-A8EF-5B846F094823}" dt="2022-10-10T10:23:04.176" v="13" actId="1038"/>
          <ac:spMkLst>
            <pc:docMk/>
            <pc:sldMk cId="1309596300" sldId="265"/>
            <ac:spMk id="149" creationId="{CA93C0F6-7DBB-4579-A807-8C5B081D3A11}"/>
          </ac:spMkLst>
        </pc:spChg>
        <pc:spChg chg="mod">
          <ac:chgData name="Cristina Martins Rodrigues" userId="459032d2-6611-47f6-b546-c79c040e89ab" providerId="ADAL" clId="{777A0305-95F9-4840-A8EF-5B846F094823}" dt="2022-10-10T09:38:09.855" v="0" actId="113"/>
          <ac:spMkLst>
            <pc:docMk/>
            <pc:sldMk cId="1309596300" sldId="265"/>
            <ac:spMk id="194" creationId="{AB6FC1B0-3BD8-4668-808B-2F44EE6255E2}"/>
          </ac:spMkLst>
        </pc:spChg>
        <pc:spChg chg="mod">
          <ac:chgData name="Cristina Martins Rodrigues" userId="459032d2-6611-47f6-b546-c79c040e89ab" providerId="ADAL" clId="{777A0305-95F9-4840-A8EF-5B846F094823}" dt="2022-10-10T10:22:46.203" v="2"/>
          <ac:spMkLst>
            <pc:docMk/>
            <pc:sldMk cId="1309596300" sldId="265"/>
            <ac:spMk id="205" creationId="{DF7A2488-ADB4-8C66-51ED-95E854DF306B}"/>
          </ac:spMkLst>
        </pc:spChg>
        <pc:spChg chg="mod">
          <ac:chgData name="Cristina Martins Rodrigues" userId="459032d2-6611-47f6-b546-c79c040e89ab" providerId="ADAL" clId="{777A0305-95F9-4840-A8EF-5B846F094823}" dt="2022-10-10T10:22:46.203" v="2"/>
          <ac:spMkLst>
            <pc:docMk/>
            <pc:sldMk cId="1309596300" sldId="265"/>
            <ac:spMk id="206" creationId="{6231A551-C0B0-A996-EF69-8757E95BFA48}"/>
          </ac:spMkLst>
        </pc:spChg>
        <pc:spChg chg="mod">
          <ac:chgData name="Cristina Martins Rodrigues" userId="459032d2-6611-47f6-b546-c79c040e89ab" providerId="ADAL" clId="{777A0305-95F9-4840-A8EF-5B846F094823}" dt="2022-10-10T10:22:46.203" v="2"/>
          <ac:spMkLst>
            <pc:docMk/>
            <pc:sldMk cId="1309596300" sldId="265"/>
            <ac:spMk id="207" creationId="{CBAE95E8-872F-64E6-3B2A-EE07FCC94097}"/>
          </ac:spMkLst>
        </pc:spChg>
        <pc:spChg chg="mod">
          <ac:chgData name="Cristina Martins Rodrigues" userId="459032d2-6611-47f6-b546-c79c040e89ab" providerId="ADAL" clId="{777A0305-95F9-4840-A8EF-5B846F094823}" dt="2022-10-10T10:22:46.203" v="2"/>
          <ac:spMkLst>
            <pc:docMk/>
            <pc:sldMk cId="1309596300" sldId="265"/>
            <ac:spMk id="208" creationId="{047B196D-0650-B8AB-5166-946BB5A00DA5}"/>
          </ac:spMkLst>
        </pc:spChg>
        <pc:grpChg chg="add mod">
          <ac:chgData name="Cristina Martins Rodrigues" userId="459032d2-6611-47f6-b546-c79c040e89ab" providerId="ADAL" clId="{777A0305-95F9-4840-A8EF-5B846F094823}" dt="2022-10-10T10:23:04.176" v="13" actId="1038"/>
          <ac:grpSpMkLst>
            <pc:docMk/>
            <pc:sldMk cId="1309596300" sldId="265"/>
            <ac:grpSpMk id="41" creationId="{03237D9A-3BF0-439E-9FA1-911C719E49CC}"/>
          </ac:grpSpMkLst>
        </pc:grpChg>
        <pc:grpChg chg="del">
          <ac:chgData name="Cristina Martins Rodrigues" userId="459032d2-6611-47f6-b546-c79c040e89ab" providerId="ADAL" clId="{777A0305-95F9-4840-A8EF-5B846F094823}" dt="2022-10-10T10:22:43.950" v="1" actId="478"/>
          <ac:grpSpMkLst>
            <pc:docMk/>
            <pc:sldMk cId="1309596300" sldId="265"/>
            <ac:grpSpMk id="150" creationId="{E94AC8CE-20C7-447C-A856-13A964F390AA}"/>
          </ac:grpSpMkLst>
        </pc:grpChg>
        <pc:grpChg chg="mod">
          <ac:chgData name="Cristina Martins Rodrigues" userId="459032d2-6611-47f6-b546-c79c040e89ab" providerId="ADAL" clId="{777A0305-95F9-4840-A8EF-5B846F094823}" dt="2022-10-10T10:22:46.203" v="2"/>
          <ac:grpSpMkLst>
            <pc:docMk/>
            <pc:sldMk cId="1309596300" sldId="265"/>
            <ac:grpSpMk id="203" creationId="{57EFDD76-945B-F49D-392E-02B4FF347591}"/>
          </ac:grpSpMkLst>
        </pc:grpChg>
        <pc:picChg chg="mod">
          <ac:chgData name="Cristina Martins Rodrigues" userId="459032d2-6611-47f6-b546-c79c040e89ab" providerId="ADAL" clId="{777A0305-95F9-4840-A8EF-5B846F094823}" dt="2022-10-10T10:22:46.203" v="2"/>
          <ac:picMkLst>
            <pc:docMk/>
            <pc:sldMk cId="1309596300" sldId="265"/>
            <ac:picMk id="117" creationId="{AF321C91-23D7-F1BF-C60F-53A54CA5D8C5}"/>
          </ac:picMkLst>
        </pc:picChg>
      </pc:sldChg>
    </pc:docChg>
  </pc:docChgLst>
  <pc:docChgLst>
    <pc:chgData name="Cristina MartinsRodrigues" userId="78c086b1-f7ce-4395-995d-5f6a928ce23d" providerId="ADAL" clId="{C6891989-B566-45BD-B57A-36CBD6ECBF6B}"/>
    <pc:docChg chg="undo redo custSel addSld delSld modSld addSection delSection modSection">
      <pc:chgData name="Cristina MartinsRodrigues" userId="78c086b1-f7ce-4395-995d-5f6a928ce23d" providerId="ADAL" clId="{C6891989-B566-45BD-B57A-36CBD6ECBF6B}" dt="2021-05-26T11:52:08.317" v="423" actId="20577"/>
      <pc:docMkLst>
        <pc:docMk/>
      </pc:docMkLst>
      <pc:sldChg chg="addSp delSp modSp mod">
        <pc:chgData name="Cristina MartinsRodrigues" userId="78c086b1-f7ce-4395-995d-5f6a928ce23d" providerId="ADAL" clId="{C6891989-B566-45BD-B57A-36CBD6ECBF6B}" dt="2021-05-20T14:40:49.862" v="88" actId="113"/>
        <pc:sldMkLst>
          <pc:docMk/>
          <pc:sldMk cId="1309596300" sldId="265"/>
        </pc:sldMkLst>
        <pc:spChg chg="mod">
          <ac:chgData name="Cristina MartinsRodrigues" userId="78c086b1-f7ce-4395-995d-5f6a928ce23d" providerId="ADAL" clId="{C6891989-B566-45BD-B57A-36CBD6ECBF6B}" dt="2021-05-20T14:40:49.862" v="88" actId="113"/>
          <ac:spMkLst>
            <pc:docMk/>
            <pc:sldMk cId="1309596300" sldId="265"/>
            <ac:spMk id="2" creationId="{5F7E9CD0-053A-4B6A-B4FA-C0D42073B02B}"/>
          </ac:spMkLst>
        </pc:spChg>
        <pc:spChg chg="mod">
          <ac:chgData name="Cristina MartinsRodrigues" userId="78c086b1-f7ce-4395-995d-5f6a928ce23d" providerId="ADAL" clId="{C6891989-B566-45BD-B57A-36CBD6ECBF6B}" dt="2021-05-20T14:40:49.862" v="88" actId="113"/>
          <ac:spMkLst>
            <pc:docMk/>
            <pc:sldMk cId="1309596300" sldId="265"/>
            <ac:spMk id="3" creationId="{1386AE1D-773D-44FD-9237-1A2DBECA0F8C}"/>
          </ac:spMkLst>
        </pc:spChg>
        <pc:spChg chg="mod">
          <ac:chgData name="Cristina MartinsRodrigues" userId="78c086b1-f7ce-4395-995d-5f6a928ce23d" providerId="ADAL" clId="{C6891989-B566-45BD-B57A-36CBD6ECBF6B}" dt="2021-05-20T14:08:38.872" v="2" actId="208"/>
          <ac:spMkLst>
            <pc:docMk/>
            <pc:sldMk cId="1309596300" sldId="265"/>
            <ac:spMk id="44" creationId="{B48BDEF7-EB82-4C6F-9F44-B7E61CD08EB3}"/>
          </ac:spMkLst>
        </pc:spChg>
        <pc:spChg chg="mod">
          <ac:chgData name="Cristina MartinsRodrigues" userId="78c086b1-f7ce-4395-995d-5f6a928ce23d" providerId="ADAL" clId="{C6891989-B566-45BD-B57A-36CBD6ECBF6B}" dt="2021-05-20T14:08:38.872" v="2" actId="208"/>
          <ac:spMkLst>
            <pc:docMk/>
            <pc:sldMk cId="1309596300" sldId="265"/>
            <ac:spMk id="45" creationId="{BFA3F646-D532-46EC-B9AF-700B052BDC51}"/>
          </ac:spMkLst>
        </pc:spChg>
        <pc:spChg chg="mod">
          <ac:chgData name="Cristina MartinsRodrigues" userId="78c086b1-f7ce-4395-995d-5f6a928ce23d" providerId="ADAL" clId="{C6891989-B566-45BD-B57A-36CBD6ECBF6B}" dt="2021-05-20T14:08:38.872" v="2" actId="208"/>
          <ac:spMkLst>
            <pc:docMk/>
            <pc:sldMk cId="1309596300" sldId="265"/>
            <ac:spMk id="46" creationId="{BB3E2D36-C020-496D-81B8-69CDA0AC65CF}"/>
          </ac:spMkLst>
        </pc:spChg>
        <pc:spChg chg="mod">
          <ac:chgData name="Cristina MartinsRodrigues" userId="78c086b1-f7ce-4395-995d-5f6a928ce23d" providerId="ADAL" clId="{C6891989-B566-45BD-B57A-36CBD6ECBF6B}" dt="2021-05-20T14:08:38.872" v="2" actId="208"/>
          <ac:spMkLst>
            <pc:docMk/>
            <pc:sldMk cId="1309596300" sldId="265"/>
            <ac:spMk id="47" creationId="{027B96FB-FC47-425F-93F4-EEEA4AC63E9C}"/>
          </ac:spMkLst>
        </pc:spChg>
        <pc:spChg chg="mod">
          <ac:chgData name="Cristina MartinsRodrigues" userId="78c086b1-f7ce-4395-995d-5f6a928ce23d" providerId="ADAL" clId="{C6891989-B566-45BD-B57A-36CBD6ECBF6B}" dt="2021-05-20T14:08:38.872" v="2" actId="208"/>
          <ac:spMkLst>
            <pc:docMk/>
            <pc:sldMk cId="1309596300" sldId="265"/>
            <ac:spMk id="48" creationId="{1A79B7E7-3765-41CB-B86E-D1474EA6E74E}"/>
          </ac:spMkLst>
        </pc:spChg>
        <pc:spChg chg="mod">
          <ac:chgData name="Cristina MartinsRodrigues" userId="78c086b1-f7ce-4395-995d-5f6a928ce23d" providerId="ADAL" clId="{C6891989-B566-45BD-B57A-36CBD6ECBF6B}" dt="2021-05-20T14:08:38.872" v="2" actId="208"/>
          <ac:spMkLst>
            <pc:docMk/>
            <pc:sldMk cId="1309596300" sldId="265"/>
            <ac:spMk id="49" creationId="{3F4E279E-B369-421B-AE81-B0D624BD6307}"/>
          </ac:spMkLst>
        </pc:spChg>
        <pc:spChg chg="mod">
          <ac:chgData name="Cristina MartinsRodrigues" userId="78c086b1-f7ce-4395-995d-5f6a928ce23d" providerId="ADAL" clId="{C6891989-B566-45BD-B57A-36CBD6ECBF6B}" dt="2021-05-20T14:08:38.872" v="2" actId="208"/>
          <ac:spMkLst>
            <pc:docMk/>
            <pc:sldMk cId="1309596300" sldId="265"/>
            <ac:spMk id="50" creationId="{3472CF84-FE30-458C-B401-196FA8CB653D}"/>
          </ac:spMkLst>
        </pc:spChg>
        <pc:spChg chg="mod">
          <ac:chgData name="Cristina MartinsRodrigues" userId="78c086b1-f7ce-4395-995d-5f6a928ce23d" providerId="ADAL" clId="{C6891989-B566-45BD-B57A-36CBD6ECBF6B}" dt="2021-05-20T14:08:32.208" v="0" actId="165"/>
          <ac:spMkLst>
            <pc:docMk/>
            <pc:sldMk cId="1309596300" sldId="265"/>
            <ac:spMk id="51" creationId="{12E89536-7FE6-4989-999A-CFFAA7FE4278}"/>
          </ac:spMkLst>
        </pc:spChg>
        <pc:spChg chg="mod">
          <ac:chgData name="Cristina MartinsRodrigues" userId="78c086b1-f7ce-4395-995d-5f6a928ce23d" providerId="ADAL" clId="{C6891989-B566-45BD-B57A-36CBD6ECBF6B}" dt="2021-05-20T14:08:32.208" v="0" actId="165"/>
          <ac:spMkLst>
            <pc:docMk/>
            <pc:sldMk cId="1309596300" sldId="265"/>
            <ac:spMk id="53" creationId="{4FA2EB46-D0BB-418C-BB3A-9494AD877D0C}"/>
          </ac:spMkLst>
        </pc:spChg>
        <pc:spChg chg="mod">
          <ac:chgData name="Cristina MartinsRodrigues" userId="78c086b1-f7ce-4395-995d-5f6a928ce23d" providerId="ADAL" clId="{C6891989-B566-45BD-B57A-36CBD6ECBF6B}" dt="2021-05-20T14:08:32.208" v="0" actId="165"/>
          <ac:spMkLst>
            <pc:docMk/>
            <pc:sldMk cId="1309596300" sldId="265"/>
            <ac:spMk id="54" creationId="{3F3AD50E-AA2A-4049-BA67-F5462580095B}"/>
          </ac:spMkLst>
        </pc:spChg>
        <pc:spChg chg="mod">
          <ac:chgData name="Cristina MartinsRodrigues" userId="78c086b1-f7ce-4395-995d-5f6a928ce23d" providerId="ADAL" clId="{C6891989-B566-45BD-B57A-36CBD6ECBF6B}" dt="2021-05-20T14:40:49.862" v="88" actId="113"/>
          <ac:spMkLst>
            <pc:docMk/>
            <pc:sldMk cId="1309596300" sldId="265"/>
            <ac:spMk id="56" creationId="{5968CDB9-4A9C-43D2-8DC4-0CAC4B2A674C}"/>
          </ac:spMkLst>
        </pc:spChg>
        <pc:spChg chg="mod">
          <ac:chgData name="Cristina MartinsRodrigues" userId="78c086b1-f7ce-4395-995d-5f6a928ce23d" providerId="ADAL" clId="{C6891989-B566-45BD-B57A-36CBD6ECBF6B}" dt="2021-05-20T14:10:33.299" v="31" actId="165"/>
          <ac:spMkLst>
            <pc:docMk/>
            <pc:sldMk cId="1309596300" sldId="265"/>
            <ac:spMk id="60" creationId="{3F491B51-E8FB-420E-AD9D-EC863870AC0C}"/>
          </ac:spMkLst>
        </pc:spChg>
        <pc:spChg chg="mod">
          <ac:chgData name="Cristina MartinsRodrigues" userId="78c086b1-f7ce-4395-995d-5f6a928ce23d" providerId="ADAL" clId="{C6891989-B566-45BD-B57A-36CBD6ECBF6B}" dt="2021-05-20T14:10:33.299" v="31" actId="165"/>
          <ac:spMkLst>
            <pc:docMk/>
            <pc:sldMk cId="1309596300" sldId="265"/>
            <ac:spMk id="61" creationId="{C7B552BB-3003-42F6-BC71-5EC81D604E12}"/>
          </ac:spMkLst>
        </pc:spChg>
        <pc:spChg chg="mod">
          <ac:chgData name="Cristina MartinsRodrigues" userId="78c086b1-f7ce-4395-995d-5f6a928ce23d" providerId="ADAL" clId="{C6891989-B566-45BD-B57A-36CBD6ECBF6B}" dt="2021-05-20T14:10:33.299" v="31" actId="165"/>
          <ac:spMkLst>
            <pc:docMk/>
            <pc:sldMk cId="1309596300" sldId="265"/>
            <ac:spMk id="62" creationId="{888152AC-9206-42A7-A62F-15721A9B56D1}"/>
          </ac:spMkLst>
        </pc:spChg>
        <pc:spChg chg="mod">
          <ac:chgData name="Cristina MartinsRodrigues" userId="78c086b1-f7ce-4395-995d-5f6a928ce23d" providerId="ADAL" clId="{C6891989-B566-45BD-B57A-36CBD6ECBF6B}" dt="2021-05-20T14:10:33.299" v="31" actId="165"/>
          <ac:spMkLst>
            <pc:docMk/>
            <pc:sldMk cId="1309596300" sldId="265"/>
            <ac:spMk id="63" creationId="{6FB0EACD-530C-4B39-A659-901679697984}"/>
          </ac:spMkLst>
        </pc:spChg>
        <pc:spChg chg="mod">
          <ac:chgData name="Cristina MartinsRodrigues" userId="78c086b1-f7ce-4395-995d-5f6a928ce23d" providerId="ADAL" clId="{C6891989-B566-45BD-B57A-36CBD6ECBF6B}" dt="2021-05-20T14:10:33.299" v="31" actId="165"/>
          <ac:spMkLst>
            <pc:docMk/>
            <pc:sldMk cId="1309596300" sldId="265"/>
            <ac:spMk id="64" creationId="{57CEDA0F-4A78-4983-A46D-81941898D690}"/>
          </ac:spMkLst>
        </pc:spChg>
        <pc:spChg chg="mod">
          <ac:chgData name="Cristina MartinsRodrigues" userId="78c086b1-f7ce-4395-995d-5f6a928ce23d" providerId="ADAL" clId="{C6891989-B566-45BD-B57A-36CBD6ECBF6B}" dt="2021-05-20T14:10:33.299" v="31" actId="165"/>
          <ac:spMkLst>
            <pc:docMk/>
            <pc:sldMk cId="1309596300" sldId="265"/>
            <ac:spMk id="65" creationId="{81A874BB-6045-40B5-9E35-3B6780CE148D}"/>
          </ac:spMkLst>
        </pc:spChg>
        <pc:spChg chg="mod">
          <ac:chgData name="Cristina MartinsRodrigues" userId="78c086b1-f7ce-4395-995d-5f6a928ce23d" providerId="ADAL" clId="{C6891989-B566-45BD-B57A-36CBD6ECBF6B}" dt="2021-05-20T14:10:33.299" v="31" actId="165"/>
          <ac:spMkLst>
            <pc:docMk/>
            <pc:sldMk cId="1309596300" sldId="265"/>
            <ac:spMk id="66" creationId="{E47CA2A2-9114-47C4-AFC6-A36991FDB6FF}"/>
          </ac:spMkLst>
        </pc:spChg>
        <pc:spChg chg="mod">
          <ac:chgData name="Cristina MartinsRodrigues" userId="78c086b1-f7ce-4395-995d-5f6a928ce23d" providerId="ADAL" clId="{C6891989-B566-45BD-B57A-36CBD6ECBF6B}" dt="2021-05-20T14:40:49.862" v="88" actId="113"/>
          <ac:spMkLst>
            <pc:docMk/>
            <pc:sldMk cId="1309596300" sldId="265"/>
            <ac:spMk id="106" creationId="{352A1986-4B48-4285-8C8B-B0F464693AC2}"/>
          </ac:spMkLst>
        </pc:spChg>
        <pc:spChg chg="mod">
          <ac:chgData name="Cristina MartinsRodrigues" userId="78c086b1-f7ce-4395-995d-5f6a928ce23d" providerId="ADAL" clId="{C6891989-B566-45BD-B57A-36CBD6ECBF6B}" dt="2021-05-20T14:13:10.269" v="45" actId="165"/>
          <ac:spMkLst>
            <pc:docMk/>
            <pc:sldMk cId="1309596300" sldId="265"/>
            <ac:spMk id="120" creationId="{1A5CEED8-A8E9-4CEF-8332-8F3D804487E9}"/>
          </ac:spMkLst>
        </pc:spChg>
        <pc:spChg chg="mod">
          <ac:chgData name="Cristina MartinsRodrigues" userId="78c086b1-f7ce-4395-995d-5f6a928ce23d" providerId="ADAL" clId="{C6891989-B566-45BD-B57A-36CBD6ECBF6B}" dt="2021-05-20T14:13:10.269" v="45" actId="165"/>
          <ac:spMkLst>
            <pc:docMk/>
            <pc:sldMk cId="1309596300" sldId="265"/>
            <ac:spMk id="124" creationId="{42FC0876-EEE6-40F7-80CC-6CB5FB5869BD}"/>
          </ac:spMkLst>
        </pc:spChg>
        <pc:spChg chg="mod">
          <ac:chgData name="Cristina MartinsRodrigues" userId="78c086b1-f7ce-4395-995d-5f6a928ce23d" providerId="ADAL" clId="{C6891989-B566-45BD-B57A-36CBD6ECBF6B}" dt="2021-05-20T14:13:10.269" v="45" actId="165"/>
          <ac:spMkLst>
            <pc:docMk/>
            <pc:sldMk cId="1309596300" sldId="265"/>
            <ac:spMk id="125" creationId="{2B00BD1C-FED7-4FD1-B3EF-E05A099A2A8D}"/>
          </ac:spMkLst>
        </pc:spChg>
        <pc:spChg chg="mod">
          <ac:chgData name="Cristina MartinsRodrigues" userId="78c086b1-f7ce-4395-995d-5f6a928ce23d" providerId="ADAL" clId="{C6891989-B566-45BD-B57A-36CBD6ECBF6B}" dt="2021-05-20T14:13:10.269" v="45" actId="165"/>
          <ac:spMkLst>
            <pc:docMk/>
            <pc:sldMk cId="1309596300" sldId="265"/>
            <ac:spMk id="127" creationId="{3805BAF4-0663-4F7F-9A2D-D8E599D78BE9}"/>
          </ac:spMkLst>
        </pc:spChg>
        <pc:spChg chg="mod">
          <ac:chgData name="Cristina MartinsRodrigues" userId="78c086b1-f7ce-4395-995d-5f6a928ce23d" providerId="ADAL" clId="{C6891989-B566-45BD-B57A-36CBD6ECBF6B}" dt="2021-05-20T14:13:10.269" v="45" actId="165"/>
          <ac:spMkLst>
            <pc:docMk/>
            <pc:sldMk cId="1309596300" sldId="265"/>
            <ac:spMk id="128" creationId="{E0C06D50-B3CA-46A4-A4A7-331A07C040EE}"/>
          </ac:spMkLst>
        </pc:spChg>
        <pc:spChg chg="mod">
          <ac:chgData name="Cristina MartinsRodrigues" userId="78c086b1-f7ce-4395-995d-5f6a928ce23d" providerId="ADAL" clId="{C6891989-B566-45BD-B57A-36CBD6ECBF6B}" dt="2021-05-20T14:13:10.269" v="45" actId="165"/>
          <ac:spMkLst>
            <pc:docMk/>
            <pc:sldMk cId="1309596300" sldId="265"/>
            <ac:spMk id="129" creationId="{7DE4A107-9658-4575-AA7D-BA940356C871}"/>
          </ac:spMkLst>
        </pc:spChg>
        <pc:spChg chg="mod">
          <ac:chgData name="Cristina MartinsRodrigues" userId="78c086b1-f7ce-4395-995d-5f6a928ce23d" providerId="ADAL" clId="{C6891989-B566-45BD-B57A-36CBD6ECBF6B}" dt="2021-05-20T14:13:10.269" v="45" actId="165"/>
          <ac:spMkLst>
            <pc:docMk/>
            <pc:sldMk cId="1309596300" sldId="265"/>
            <ac:spMk id="130" creationId="{7F931BAC-0FFF-4464-9C71-0AE952272255}"/>
          </ac:spMkLst>
        </pc:spChg>
        <pc:spChg chg="mod">
          <ac:chgData name="Cristina MartinsRodrigues" userId="78c086b1-f7ce-4395-995d-5f6a928ce23d" providerId="ADAL" clId="{C6891989-B566-45BD-B57A-36CBD6ECBF6B}" dt="2021-05-20T14:13:10.269" v="45" actId="165"/>
          <ac:spMkLst>
            <pc:docMk/>
            <pc:sldMk cId="1309596300" sldId="265"/>
            <ac:spMk id="131" creationId="{F75B293B-7EBC-492E-880A-FAD89AABA228}"/>
          </ac:spMkLst>
        </pc:spChg>
        <pc:spChg chg="mod">
          <ac:chgData name="Cristina MartinsRodrigues" userId="78c086b1-f7ce-4395-995d-5f6a928ce23d" providerId="ADAL" clId="{C6891989-B566-45BD-B57A-36CBD6ECBF6B}" dt="2021-05-20T14:40:49.862" v="88" actId="113"/>
          <ac:spMkLst>
            <pc:docMk/>
            <pc:sldMk cId="1309596300" sldId="265"/>
            <ac:spMk id="148" creationId="{CE06EF1C-760B-4E97-B3F8-924C5C8C8E63}"/>
          </ac:spMkLst>
        </pc:spChg>
        <pc:spChg chg="mod">
          <ac:chgData name="Cristina MartinsRodrigues" userId="78c086b1-f7ce-4395-995d-5f6a928ce23d" providerId="ADAL" clId="{C6891989-B566-45BD-B57A-36CBD6ECBF6B}" dt="2021-05-20T14:40:49.862" v="88" actId="113"/>
          <ac:spMkLst>
            <pc:docMk/>
            <pc:sldMk cId="1309596300" sldId="265"/>
            <ac:spMk id="149" creationId="{CA93C0F6-7DBB-4579-A807-8C5B081D3A11}"/>
          </ac:spMkLst>
        </pc:spChg>
        <pc:spChg chg="mod">
          <ac:chgData name="Cristina MartinsRodrigues" userId="78c086b1-f7ce-4395-995d-5f6a928ce23d" providerId="ADAL" clId="{C6891989-B566-45BD-B57A-36CBD6ECBF6B}" dt="2021-05-20T14:40:49.862" v="88" actId="113"/>
          <ac:spMkLst>
            <pc:docMk/>
            <pc:sldMk cId="1309596300" sldId="265"/>
            <ac:spMk id="194" creationId="{AB6FC1B0-3BD8-4668-808B-2F44EE6255E2}"/>
          </ac:spMkLst>
        </pc:spChg>
        <pc:spChg chg="add mod ord">
          <ac:chgData name="Cristina MartinsRodrigues" userId="78c086b1-f7ce-4395-995d-5f6a928ce23d" providerId="ADAL" clId="{C6891989-B566-45BD-B57A-36CBD6ECBF6B}" dt="2021-05-20T14:10:05.895" v="27" actId="167"/>
          <ac:spMkLst>
            <pc:docMk/>
            <pc:sldMk cId="1309596300" sldId="265"/>
            <ac:spMk id="195" creationId="{A1D56902-BD71-468F-B419-75B4F185878E}"/>
          </ac:spMkLst>
        </pc:spChg>
        <pc:spChg chg="add mod ord">
          <ac:chgData name="Cristina MartinsRodrigues" userId="78c086b1-f7ce-4395-995d-5f6a928ce23d" providerId="ADAL" clId="{C6891989-B566-45BD-B57A-36CBD6ECBF6B}" dt="2021-05-20T14:10:05.895" v="27" actId="167"/>
          <ac:spMkLst>
            <pc:docMk/>
            <pc:sldMk cId="1309596300" sldId="265"/>
            <ac:spMk id="196" creationId="{17A0A5AC-C722-4E56-A23F-278BB5AD6EAC}"/>
          </ac:spMkLst>
        </pc:spChg>
        <pc:spChg chg="add mod ord">
          <ac:chgData name="Cristina MartinsRodrigues" userId="78c086b1-f7ce-4395-995d-5f6a928ce23d" providerId="ADAL" clId="{C6891989-B566-45BD-B57A-36CBD6ECBF6B}" dt="2021-05-20T14:10:05.895" v="27" actId="167"/>
          <ac:spMkLst>
            <pc:docMk/>
            <pc:sldMk cId="1309596300" sldId="265"/>
            <ac:spMk id="197" creationId="{CEDB0D2F-D285-4A15-B3CD-21499CE36A70}"/>
          </ac:spMkLst>
        </pc:spChg>
        <pc:spChg chg="add mod">
          <ac:chgData name="Cristina MartinsRodrigues" userId="78c086b1-f7ce-4395-995d-5f6a928ce23d" providerId="ADAL" clId="{C6891989-B566-45BD-B57A-36CBD6ECBF6B}" dt="2021-05-20T14:10:16.923" v="29" actId="164"/>
          <ac:spMkLst>
            <pc:docMk/>
            <pc:sldMk cId="1309596300" sldId="265"/>
            <ac:spMk id="198" creationId="{C444B000-86BF-4A03-AF0F-34CD1F867677}"/>
          </ac:spMkLst>
        </pc:spChg>
        <pc:spChg chg="add mod">
          <ac:chgData name="Cristina MartinsRodrigues" userId="78c086b1-f7ce-4395-995d-5f6a928ce23d" providerId="ADAL" clId="{C6891989-B566-45BD-B57A-36CBD6ECBF6B}" dt="2021-05-20T14:10:16.923" v="29" actId="164"/>
          <ac:spMkLst>
            <pc:docMk/>
            <pc:sldMk cId="1309596300" sldId="265"/>
            <ac:spMk id="199" creationId="{FC4E0B74-DFB4-4595-996D-688C0CD3E63C}"/>
          </ac:spMkLst>
        </pc:spChg>
        <pc:spChg chg="add mod">
          <ac:chgData name="Cristina MartinsRodrigues" userId="78c086b1-f7ce-4395-995d-5f6a928ce23d" providerId="ADAL" clId="{C6891989-B566-45BD-B57A-36CBD6ECBF6B}" dt="2021-05-20T14:10:16.923" v="29" actId="164"/>
          <ac:spMkLst>
            <pc:docMk/>
            <pc:sldMk cId="1309596300" sldId="265"/>
            <ac:spMk id="200" creationId="{678B9C35-DEC7-458E-89D7-FAE785A59D72}"/>
          </ac:spMkLst>
        </pc:spChg>
        <pc:spChg chg="add mod ord">
          <ac:chgData name="Cristina MartinsRodrigues" userId="78c086b1-f7ce-4395-995d-5f6a928ce23d" providerId="ADAL" clId="{C6891989-B566-45BD-B57A-36CBD6ECBF6B}" dt="2021-05-20T14:13:12.860" v="46" actId="167"/>
          <ac:spMkLst>
            <pc:docMk/>
            <pc:sldMk cId="1309596300" sldId="265"/>
            <ac:spMk id="202" creationId="{7CC5B451-AA7C-4568-BD61-A21A9727CD5F}"/>
          </ac:spMkLst>
        </pc:spChg>
        <pc:grpChg chg="del">
          <ac:chgData name="Cristina MartinsRodrigues" userId="78c086b1-f7ce-4395-995d-5f6a928ce23d" providerId="ADAL" clId="{C6891989-B566-45BD-B57A-36CBD6ECBF6B}" dt="2021-05-20T14:08:32.208" v="0" actId="165"/>
          <ac:grpSpMkLst>
            <pc:docMk/>
            <pc:sldMk cId="1309596300" sldId="265"/>
            <ac:grpSpMk id="41" creationId="{8752AFC4-901B-41E2-B14C-34D84C7D002D}"/>
          </ac:grpSpMkLst>
        </pc:grpChg>
        <pc:grpChg chg="mod ord topLvl">
          <ac:chgData name="Cristina MartinsRodrigues" userId="78c086b1-f7ce-4395-995d-5f6a928ce23d" providerId="ADAL" clId="{C6891989-B566-45BD-B57A-36CBD6ECBF6B}" dt="2021-05-20T14:10:05.895" v="27" actId="167"/>
          <ac:grpSpMkLst>
            <pc:docMk/>
            <pc:sldMk cId="1309596300" sldId="265"/>
            <ac:grpSpMk id="42" creationId="{78212C3E-CF47-4039-93BE-2A6A6F0F2E27}"/>
          </ac:grpSpMkLst>
        </pc:grpChg>
        <pc:grpChg chg="mod topLvl">
          <ac:chgData name="Cristina MartinsRodrigues" userId="78c086b1-f7ce-4395-995d-5f6a928ce23d" providerId="ADAL" clId="{C6891989-B566-45BD-B57A-36CBD6ECBF6B}" dt="2021-05-20T14:08:32.208" v="0" actId="165"/>
          <ac:grpSpMkLst>
            <pc:docMk/>
            <pc:sldMk cId="1309596300" sldId="265"/>
            <ac:grpSpMk id="43" creationId="{E0F0BCD0-7D8A-492E-9401-C396C0554D60}"/>
          </ac:grpSpMkLst>
        </pc:grpChg>
        <pc:grpChg chg="mod">
          <ac:chgData name="Cristina MartinsRodrigues" userId="78c086b1-f7ce-4395-995d-5f6a928ce23d" providerId="ADAL" clId="{C6891989-B566-45BD-B57A-36CBD6ECBF6B}" dt="2021-05-20T14:08:32.208" v="0" actId="165"/>
          <ac:grpSpMkLst>
            <pc:docMk/>
            <pc:sldMk cId="1309596300" sldId="265"/>
            <ac:grpSpMk id="52" creationId="{1A329E55-5B45-4351-99B0-E8801FCAF26D}"/>
          </ac:grpSpMkLst>
        </pc:grpChg>
        <pc:grpChg chg="del">
          <ac:chgData name="Cristina MartinsRodrigues" userId="78c086b1-f7ce-4395-995d-5f6a928ce23d" providerId="ADAL" clId="{C6891989-B566-45BD-B57A-36CBD6ECBF6B}" dt="2021-05-20T14:10:33.299" v="31" actId="165"/>
          <ac:grpSpMkLst>
            <pc:docMk/>
            <pc:sldMk cId="1309596300" sldId="265"/>
            <ac:grpSpMk id="57" creationId="{39CDB1A2-CBCF-4EBA-B91A-D03A61C630E0}"/>
          </ac:grpSpMkLst>
        </pc:grpChg>
        <pc:grpChg chg="mod topLvl">
          <ac:chgData name="Cristina MartinsRodrigues" userId="78c086b1-f7ce-4395-995d-5f6a928ce23d" providerId="ADAL" clId="{C6891989-B566-45BD-B57A-36CBD6ECBF6B}" dt="2021-05-20T14:10:33.299" v="31" actId="165"/>
          <ac:grpSpMkLst>
            <pc:docMk/>
            <pc:sldMk cId="1309596300" sldId="265"/>
            <ac:grpSpMk id="59" creationId="{F452A1E0-1E2B-45A1-B906-DEBC0B561C03}"/>
          </ac:grpSpMkLst>
        </pc:grpChg>
        <pc:grpChg chg="del">
          <ac:chgData name="Cristina MartinsRodrigues" userId="78c086b1-f7ce-4395-995d-5f6a928ce23d" providerId="ADAL" clId="{C6891989-B566-45BD-B57A-36CBD6ECBF6B}" dt="2021-05-20T14:13:10.269" v="45" actId="165"/>
          <ac:grpSpMkLst>
            <pc:docMk/>
            <pc:sldMk cId="1309596300" sldId="265"/>
            <ac:grpSpMk id="117" creationId="{A93E481A-DF29-47DA-B183-BB75996ADEC4}"/>
          </ac:grpSpMkLst>
        </pc:grpChg>
        <pc:grpChg chg="mod topLvl">
          <ac:chgData name="Cristina MartinsRodrigues" userId="78c086b1-f7ce-4395-995d-5f6a928ce23d" providerId="ADAL" clId="{C6891989-B566-45BD-B57A-36CBD6ECBF6B}" dt="2021-05-20T14:13:10.269" v="45" actId="165"/>
          <ac:grpSpMkLst>
            <pc:docMk/>
            <pc:sldMk cId="1309596300" sldId="265"/>
            <ac:grpSpMk id="119" creationId="{C52D12DC-388B-496A-B20E-58F1CE67498E}"/>
          </ac:grpSpMkLst>
        </pc:grpChg>
        <pc:grpChg chg="mod">
          <ac:chgData name="Cristina MartinsRodrigues" userId="78c086b1-f7ce-4395-995d-5f6a928ce23d" providerId="ADAL" clId="{C6891989-B566-45BD-B57A-36CBD6ECBF6B}" dt="2021-05-20T14:13:10.269" v="45" actId="165"/>
          <ac:grpSpMkLst>
            <pc:docMk/>
            <pc:sldMk cId="1309596300" sldId="265"/>
            <ac:grpSpMk id="123" creationId="{CD6FB789-877B-4EB6-B0EB-9C315B7A7D91}"/>
          </ac:grpSpMkLst>
        </pc:grpChg>
        <pc:grpChg chg="add mod ord">
          <ac:chgData name="Cristina MartinsRodrigues" userId="78c086b1-f7ce-4395-995d-5f6a928ce23d" providerId="ADAL" clId="{C6891989-B566-45BD-B57A-36CBD6ECBF6B}" dt="2021-05-20T14:10:39.519" v="32" actId="167"/>
          <ac:grpSpMkLst>
            <pc:docMk/>
            <pc:sldMk cId="1309596300" sldId="265"/>
            <ac:grpSpMk id="201" creationId="{39296CA4-7861-4F1F-82EF-D6791A8A711B}"/>
          </ac:grpSpMkLst>
        </pc:grpChg>
        <pc:picChg chg="mod ord topLvl">
          <ac:chgData name="Cristina MartinsRodrigues" userId="78c086b1-f7ce-4395-995d-5f6a928ce23d" providerId="ADAL" clId="{C6891989-B566-45BD-B57A-36CBD6ECBF6B}" dt="2021-05-20T14:10:39.519" v="32" actId="167"/>
          <ac:picMkLst>
            <pc:docMk/>
            <pc:sldMk cId="1309596300" sldId="265"/>
            <ac:picMk id="58" creationId="{2126E81B-4EF7-4511-84E6-ECCEABC7F783}"/>
          </ac:picMkLst>
        </pc:picChg>
        <pc:picChg chg="mod ord topLvl">
          <ac:chgData name="Cristina MartinsRodrigues" userId="78c086b1-f7ce-4395-995d-5f6a928ce23d" providerId="ADAL" clId="{C6891989-B566-45BD-B57A-36CBD6ECBF6B}" dt="2021-05-20T14:13:17.654" v="47" actId="167"/>
          <ac:picMkLst>
            <pc:docMk/>
            <pc:sldMk cId="1309596300" sldId="265"/>
            <ac:picMk id="118" creationId="{FFEBD325-7D50-4B6D-9EA6-6CB16E0F3040}"/>
          </ac:picMkLst>
        </pc:picChg>
        <pc:picChg chg="del">
          <ac:chgData name="Cristina MartinsRodrigues" userId="78c086b1-f7ce-4395-995d-5f6a928ce23d" providerId="ADAL" clId="{C6891989-B566-45BD-B57A-36CBD6ECBF6B}" dt="2021-05-20T14:19:24.243" v="59" actId="478"/>
          <ac:picMkLst>
            <pc:docMk/>
            <pc:sldMk cId="1309596300" sldId="265"/>
            <ac:picMk id="146" creationId="{400E2AE6-35AB-40E0-BA87-09A26A00292C}"/>
          </ac:picMkLst>
        </pc:picChg>
        <pc:picChg chg="add mod">
          <ac:chgData name="Cristina MartinsRodrigues" userId="78c086b1-f7ce-4395-995d-5f6a928ce23d" providerId="ADAL" clId="{C6891989-B566-45BD-B57A-36CBD6ECBF6B}" dt="2021-05-20T14:19:40.771" v="86" actId="1035"/>
          <ac:picMkLst>
            <pc:docMk/>
            <pc:sldMk cId="1309596300" sldId="265"/>
            <ac:picMk id="204" creationId="{0E600EA8-9FD5-4D0C-9D93-E30895AE52AC}"/>
          </ac:picMkLst>
        </pc:picChg>
        <pc:cxnChg chg="mod">
          <ac:chgData name="Cristina MartinsRodrigues" userId="78c086b1-f7ce-4395-995d-5f6a928ce23d" providerId="ADAL" clId="{C6891989-B566-45BD-B57A-36CBD6ECBF6B}" dt="2021-05-20T14:13:10.269" v="45" actId="165"/>
          <ac:cxnSpMkLst>
            <pc:docMk/>
            <pc:sldMk cId="1309596300" sldId="265"/>
            <ac:cxnSpMk id="121" creationId="{832D8E1B-41BE-43EA-884B-B1CC8BD5DD40}"/>
          </ac:cxnSpMkLst>
        </pc:cxnChg>
        <pc:cxnChg chg="mod">
          <ac:chgData name="Cristina MartinsRodrigues" userId="78c086b1-f7ce-4395-995d-5f6a928ce23d" providerId="ADAL" clId="{C6891989-B566-45BD-B57A-36CBD6ECBF6B}" dt="2021-05-20T14:13:10.269" v="45" actId="165"/>
          <ac:cxnSpMkLst>
            <pc:docMk/>
            <pc:sldMk cId="1309596300" sldId="265"/>
            <ac:cxnSpMk id="122" creationId="{9601D3A7-77C9-43B2-91C0-7C2BBFEE2F3D}"/>
          </ac:cxnSpMkLst>
        </pc:cxnChg>
        <pc:cxnChg chg="mod">
          <ac:chgData name="Cristina MartinsRodrigues" userId="78c086b1-f7ce-4395-995d-5f6a928ce23d" providerId="ADAL" clId="{C6891989-B566-45BD-B57A-36CBD6ECBF6B}" dt="2021-05-20T14:13:10.269" v="45" actId="165"/>
          <ac:cxnSpMkLst>
            <pc:docMk/>
            <pc:sldMk cId="1309596300" sldId="265"/>
            <ac:cxnSpMk id="126" creationId="{CD1C63DA-5DE7-4135-A803-C6C231519F11}"/>
          </ac:cxnSpMkLst>
        </pc:cxnChg>
      </pc:sldChg>
      <pc:sldChg chg="modSp add mod">
        <pc:chgData name="Cristina MartinsRodrigues" userId="78c086b1-f7ce-4395-995d-5f6a928ce23d" providerId="ADAL" clId="{C6891989-B566-45BD-B57A-36CBD6ECBF6B}" dt="2021-05-20T15:49:53.401" v="196" actId="20577"/>
        <pc:sldMkLst>
          <pc:docMk/>
          <pc:sldMk cId="2868437007" sldId="266"/>
        </pc:sldMkLst>
        <pc:spChg chg="mod">
          <ac:chgData name="Cristina MartinsRodrigues" userId="78c086b1-f7ce-4395-995d-5f6a928ce23d" providerId="ADAL" clId="{C6891989-B566-45BD-B57A-36CBD6ECBF6B}" dt="2021-05-20T15:49:53.401" v="196" actId="20577"/>
          <ac:spMkLst>
            <pc:docMk/>
            <pc:sldMk cId="2868437007" sldId="266"/>
            <ac:spMk id="193" creationId="{DE1DEB6A-4B05-4F79-BA80-B8803DD73444}"/>
          </ac:spMkLst>
        </pc:spChg>
      </pc:sldChg>
      <pc:sldChg chg="addSp delSp modSp add mod modAnim">
        <pc:chgData name="Cristina MartinsRodrigues" userId="78c086b1-f7ce-4395-995d-5f6a928ce23d" providerId="ADAL" clId="{C6891989-B566-45BD-B57A-36CBD6ECBF6B}" dt="2021-05-20T15:57:45.452" v="220" actId="1076"/>
        <pc:sldMkLst>
          <pc:docMk/>
          <pc:sldMk cId="797561003" sldId="267"/>
        </pc:sldMkLst>
        <pc:spChg chg="del">
          <ac:chgData name="Cristina MartinsRodrigues" userId="78c086b1-f7ce-4395-995d-5f6a928ce23d" providerId="ADAL" clId="{C6891989-B566-45BD-B57A-36CBD6ECBF6B}" dt="2021-05-20T14:41:10.518" v="89" actId="478"/>
          <ac:spMkLst>
            <pc:docMk/>
            <pc:sldMk cId="797561003" sldId="267"/>
            <ac:spMk id="2" creationId="{5F7E9CD0-053A-4B6A-B4FA-C0D42073B02B}"/>
          </ac:spMkLst>
        </pc:spChg>
        <pc:spChg chg="del">
          <ac:chgData name="Cristina MartinsRodrigues" userId="78c086b1-f7ce-4395-995d-5f6a928ce23d" providerId="ADAL" clId="{C6891989-B566-45BD-B57A-36CBD6ECBF6B}" dt="2021-05-20T14:41:10.518" v="89" actId="478"/>
          <ac:spMkLst>
            <pc:docMk/>
            <pc:sldMk cId="797561003" sldId="267"/>
            <ac:spMk id="3" creationId="{1386AE1D-773D-44FD-9237-1A2DBECA0F8C}"/>
          </ac:spMkLst>
        </pc:spChg>
        <pc:spChg chg="del">
          <ac:chgData name="Cristina MartinsRodrigues" userId="78c086b1-f7ce-4395-995d-5f6a928ce23d" providerId="ADAL" clId="{C6891989-B566-45BD-B57A-36CBD6ECBF6B}" dt="2021-05-20T14:41:10.518" v="89" actId="478"/>
          <ac:spMkLst>
            <pc:docMk/>
            <pc:sldMk cId="797561003" sldId="267"/>
            <ac:spMk id="55" creationId="{AF26D564-1F5B-4CF6-A2CA-2DF867B4C69E}"/>
          </ac:spMkLst>
        </pc:spChg>
        <pc:spChg chg="del">
          <ac:chgData name="Cristina MartinsRodrigues" userId="78c086b1-f7ce-4395-995d-5f6a928ce23d" providerId="ADAL" clId="{C6891989-B566-45BD-B57A-36CBD6ECBF6B}" dt="2021-05-20T14:41:10.518" v="89" actId="478"/>
          <ac:spMkLst>
            <pc:docMk/>
            <pc:sldMk cId="797561003" sldId="267"/>
            <ac:spMk id="56" creationId="{5968CDB9-4A9C-43D2-8DC4-0CAC4B2A674C}"/>
          </ac:spMkLst>
        </pc:spChg>
        <pc:spChg chg="del">
          <ac:chgData name="Cristina MartinsRodrigues" userId="78c086b1-f7ce-4395-995d-5f6a928ce23d" providerId="ADAL" clId="{C6891989-B566-45BD-B57A-36CBD6ECBF6B}" dt="2021-05-20T14:41:10.518" v="89" actId="478"/>
          <ac:spMkLst>
            <pc:docMk/>
            <pc:sldMk cId="797561003" sldId="267"/>
            <ac:spMk id="67" creationId="{0A75EA6B-DE7C-4C4E-B959-B2AAB3428552}"/>
          </ac:spMkLst>
        </pc:spChg>
        <pc:spChg chg="del">
          <ac:chgData name="Cristina MartinsRodrigues" userId="78c086b1-f7ce-4395-995d-5f6a928ce23d" providerId="ADAL" clId="{C6891989-B566-45BD-B57A-36CBD6ECBF6B}" dt="2021-05-20T14:41:10.518" v="89" actId="478"/>
          <ac:spMkLst>
            <pc:docMk/>
            <pc:sldMk cId="797561003" sldId="267"/>
            <ac:spMk id="68" creationId="{6F8A06F5-E962-48F1-B584-73D2418ED697}"/>
          </ac:spMkLst>
        </pc:spChg>
        <pc:spChg chg="del">
          <ac:chgData name="Cristina MartinsRodrigues" userId="78c086b1-f7ce-4395-995d-5f6a928ce23d" providerId="ADAL" clId="{C6891989-B566-45BD-B57A-36CBD6ECBF6B}" dt="2021-05-20T14:41:10.518" v="89" actId="478"/>
          <ac:spMkLst>
            <pc:docMk/>
            <pc:sldMk cId="797561003" sldId="267"/>
            <ac:spMk id="69" creationId="{CCD2687E-D876-4018-800C-CBE0C21822A5}"/>
          </ac:spMkLst>
        </pc:spChg>
        <pc:spChg chg="del">
          <ac:chgData name="Cristina MartinsRodrigues" userId="78c086b1-f7ce-4395-995d-5f6a928ce23d" providerId="ADAL" clId="{C6891989-B566-45BD-B57A-36CBD6ECBF6B}" dt="2021-05-20T14:41:10.518" v="89" actId="478"/>
          <ac:spMkLst>
            <pc:docMk/>
            <pc:sldMk cId="797561003" sldId="267"/>
            <ac:spMk id="70" creationId="{B119D8B7-F103-4D6B-A002-7DFEFC18B39F}"/>
          </ac:spMkLst>
        </pc:spChg>
        <pc:spChg chg="del">
          <ac:chgData name="Cristina MartinsRodrigues" userId="78c086b1-f7ce-4395-995d-5f6a928ce23d" providerId="ADAL" clId="{C6891989-B566-45BD-B57A-36CBD6ECBF6B}" dt="2021-05-20T14:41:10.518" v="89" actId="478"/>
          <ac:spMkLst>
            <pc:docMk/>
            <pc:sldMk cId="797561003" sldId="267"/>
            <ac:spMk id="71" creationId="{07F5E042-7120-4ED6-A24E-845378287245}"/>
          </ac:spMkLst>
        </pc:spChg>
        <pc:spChg chg="del">
          <ac:chgData name="Cristina MartinsRodrigues" userId="78c086b1-f7ce-4395-995d-5f6a928ce23d" providerId="ADAL" clId="{C6891989-B566-45BD-B57A-36CBD6ECBF6B}" dt="2021-05-20T14:41:10.518" v="89" actId="478"/>
          <ac:spMkLst>
            <pc:docMk/>
            <pc:sldMk cId="797561003" sldId="267"/>
            <ac:spMk id="72" creationId="{5A417E5C-B9F6-4E0F-A513-981969643EE2}"/>
          </ac:spMkLst>
        </pc:spChg>
        <pc:spChg chg="del">
          <ac:chgData name="Cristina MartinsRodrigues" userId="78c086b1-f7ce-4395-995d-5f6a928ce23d" providerId="ADAL" clId="{C6891989-B566-45BD-B57A-36CBD6ECBF6B}" dt="2021-05-20T14:41:10.518" v="89" actId="478"/>
          <ac:spMkLst>
            <pc:docMk/>
            <pc:sldMk cId="797561003" sldId="267"/>
            <ac:spMk id="73" creationId="{9C268152-708C-4B52-BF18-1F73E96FD217}"/>
          </ac:spMkLst>
        </pc:spChg>
        <pc:spChg chg="del">
          <ac:chgData name="Cristina MartinsRodrigues" userId="78c086b1-f7ce-4395-995d-5f6a928ce23d" providerId="ADAL" clId="{C6891989-B566-45BD-B57A-36CBD6ECBF6B}" dt="2021-05-20T14:41:10.518" v="89" actId="478"/>
          <ac:spMkLst>
            <pc:docMk/>
            <pc:sldMk cId="797561003" sldId="267"/>
            <ac:spMk id="74" creationId="{421C147E-2FA0-465B-A53B-5C4B5A07440F}"/>
          </ac:spMkLst>
        </pc:spChg>
        <pc:spChg chg="del">
          <ac:chgData name="Cristina MartinsRodrigues" userId="78c086b1-f7ce-4395-995d-5f6a928ce23d" providerId="ADAL" clId="{C6891989-B566-45BD-B57A-36CBD6ECBF6B}" dt="2021-05-20T14:41:10.518" v="89" actId="478"/>
          <ac:spMkLst>
            <pc:docMk/>
            <pc:sldMk cId="797561003" sldId="267"/>
            <ac:spMk id="106" creationId="{352A1986-4B48-4285-8C8B-B0F464693AC2}"/>
          </ac:spMkLst>
        </pc:spChg>
        <pc:spChg chg="del">
          <ac:chgData name="Cristina MartinsRodrigues" userId="78c086b1-f7ce-4395-995d-5f6a928ce23d" providerId="ADAL" clId="{C6891989-B566-45BD-B57A-36CBD6ECBF6B}" dt="2021-05-20T14:41:10.518" v="89" actId="478"/>
          <ac:spMkLst>
            <pc:docMk/>
            <pc:sldMk cId="797561003" sldId="267"/>
            <ac:spMk id="148" creationId="{CE06EF1C-760B-4E97-B3F8-924C5C8C8E63}"/>
          </ac:spMkLst>
        </pc:spChg>
        <pc:spChg chg="del">
          <ac:chgData name="Cristina MartinsRodrigues" userId="78c086b1-f7ce-4395-995d-5f6a928ce23d" providerId="ADAL" clId="{C6891989-B566-45BD-B57A-36CBD6ECBF6B}" dt="2021-05-20T14:41:10.518" v="89" actId="478"/>
          <ac:spMkLst>
            <pc:docMk/>
            <pc:sldMk cId="797561003" sldId="267"/>
            <ac:spMk id="149" creationId="{CA93C0F6-7DBB-4579-A807-8C5B081D3A11}"/>
          </ac:spMkLst>
        </pc:spChg>
        <pc:spChg chg="del">
          <ac:chgData name="Cristina MartinsRodrigues" userId="78c086b1-f7ce-4395-995d-5f6a928ce23d" providerId="ADAL" clId="{C6891989-B566-45BD-B57A-36CBD6ECBF6B}" dt="2021-05-20T14:41:10.518" v="89" actId="478"/>
          <ac:spMkLst>
            <pc:docMk/>
            <pc:sldMk cId="797561003" sldId="267"/>
            <ac:spMk id="193" creationId="{F04B992D-6A0A-419F-9195-3DC657E14EA1}"/>
          </ac:spMkLst>
        </pc:spChg>
        <pc:spChg chg="del">
          <ac:chgData name="Cristina MartinsRodrigues" userId="78c086b1-f7ce-4395-995d-5f6a928ce23d" providerId="ADAL" clId="{C6891989-B566-45BD-B57A-36CBD6ECBF6B}" dt="2021-05-20T14:41:10.518" v="89" actId="478"/>
          <ac:spMkLst>
            <pc:docMk/>
            <pc:sldMk cId="797561003" sldId="267"/>
            <ac:spMk id="194" creationId="{AB6FC1B0-3BD8-4668-808B-2F44EE6255E2}"/>
          </ac:spMkLst>
        </pc:spChg>
        <pc:spChg chg="del">
          <ac:chgData name="Cristina MartinsRodrigues" userId="78c086b1-f7ce-4395-995d-5f6a928ce23d" providerId="ADAL" clId="{C6891989-B566-45BD-B57A-36CBD6ECBF6B}" dt="2021-05-20T14:41:10.518" v="89" actId="478"/>
          <ac:spMkLst>
            <pc:docMk/>
            <pc:sldMk cId="797561003" sldId="267"/>
            <ac:spMk id="195" creationId="{A1D56902-BD71-468F-B419-75B4F185878E}"/>
          </ac:spMkLst>
        </pc:spChg>
        <pc:spChg chg="del">
          <ac:chgData name="Cristina MartinsRodrigues" userId="78c086b1-f7ce-4395-995d-5f6a928ce23d" providerId="ADAL" clId="{C6891989-B566-45BD-B57A-36CBD6ECBF6B}" dt="2021-05-20T14:41:10.518" v="89" actId="478"/>
          <ac:spMkLst>
            <pc:docMk/>
            <pc:sldMk cId="797561003" sldId="267"/>
            <ac:spMk id="196" creationId="{17A0A5AC-C722-4E56-A23F-278BB5AD6EAC}"/>
          </ac:spMkLst>
        </pc:spChg>
        <pc:spChg chg="del">
          <ac:chgData name="Cristina MartinsRodrigues" userId="78c086b1-f7ce-4395-995d-5f6a928ce23d" providerId="ADAL" clId="{C6891989-B566-45BD-B57A-36CBD6ECBF6B}" dt="2021-05-20T14:41:10.518" v="89" actId="478"/>
          <ac:spMkLst>
            <pc:docMk/>
            <pc:sldMk cId="797561003" sldId="267"/>
            <ac:spMk id="197" creationId="{CEDB0D2F-D285-4A15-B3CD-21499CE36A70}"/>
          </ac:spMkLst>
        </pc:spChg>
        <pc:spChg chg="del">
          <ac:chgData name="Cristina MartinsRodrigues" userId="78c086b1-f7ce-4395-995d-5f6a928ce23d" providerId="ADAL" clId="{C6891989-B566-45BD-B57A-36CBD6ECBF6B}" dt="2021-05-20T14:41:10.518" v="89" actId="478"/>
          <ac:spMkLst>
            <pc:docMk/>
            <pc:sldMk cId="797561003" sldId="267"/>
            <ac:spMk id="202" creationId="{7CC5B451-AA7C-4568-BD61-A21A9727CD5F}"/>
          </ac:spMkLst>
        </pc:spChg>
        <pc:spChg chg="add mod topLvl">
          <ac:chgData name="Cristina MartinsRodrigues" userId="78c086b1-f7ce-4395-995d-5f6a928ce23d" providerId="ADAL" clId="{C6891989-B566-45BD-B57A-36CBD6ECBF6B}" dt="2021-05-20T14:47:51.582" v="144" actId="164"/>
          <ac:spMkLst>
            <pc:docMk/>
            <pc:sldMk cId="797561003" sldId="267"/>
            <ac:spMk id="205" creationId="{EAEED1E3-DAAB-432D-B7A2-F9ECB397AFAA}"/>
          </ac:spMkLst>
        </pc:spChg>
        <pc:spChg chg="mod">
          <ac:chgData name="Cristina MartinsRodrigues" userId="78c086b1-f7ce-4395-995d-5f6a928ce23d" providerId="ADAL" clId="{C6891989-B566-45BD-B57A-36CBD6ECBF6B}" dt="2021-05-20T14:47:23.494" v="131" actId="165"/>
          <ac:spMkLst>
            <pc:docMk/>
            <pc:sldMk cId="797561003" sldId="267"/>
            <ac:spMk id="207" creationId="{744563FC-B75F-46C9-9498-A1B09BEFD823}"/>
          </ac:spMkLst>
        </pc:spChg>
        <pc:spChg chg="mod">
          <ac:chgData name="Cristina MartinsRodrigues" userId="78c086b1-f7ce-4395-995d-5f6a928ce23d" providerId="ADAL" clId="{C6891989-B566-45BD-B57A-36CBD6ECBF6B}" dt="2021-05-20T14:47:23.494" v="131" actId="165"/>
          <ac:spMkLst>
            <pc:docMk/>
            <pc:sldMk cId="797561003" sldId="267"/>
            <ac:spMk id="211" creationId="{5C01CD16-4CD8-4354-B406-1B09675647A3}"/>
          </ac:spMkLst>
        </pc:spChg>
        <pc:spChg chg="mod">
          <ac:chgData name="Cristina MartinsRodrigues" userId="78c086b1-f7ce-4395-995d-5f6a928ce23d" providerId="ADAL" clId="{C6891989-B566-45BD-B57A-36CBD6ECBF6B}" dt="2021-05-20T14:47:23.494" v="131" actId="165"/>
          <ac:spMkLst>
            <pc:docMk/>
            <pc:sldMk cId="797561003" sldId="267"/>
            <ac:spMk id="212" creationId="{FE13665F-4D0F-4E55-A2C5-D422565E07BB}"/>
          </ac:spMkLst>
        </pc:spChg>
        <pc:spChg chg="mod">
          <ac:chgData name="Cristina MartinsRodrigues" userId="78c086b1-f7ce-4395-995d-5f6a928ce23d" providerId="ADAL" clId="{C6891989-B566-45BD-B57A-36CBD6ECBF6B}" dt="2021-05-20T14:47:23.494" v="131" actId="165"/>
          <ac:spMkLst>
            <pc:docMk/>
            <pc:sldMk cId="797561003" sldId="267"/>
            <ac:spMk id="214" creationId="{632A96D8-BC42-4C09-98E6-54CC0D0F52A6}"/>
          </ac:spMkLst>
        </pc:spChg>
        <pc:spChg chg="mod">
          <ac:chgData name="Cristina MartinsRodrigues" userId="78c086b1-f7ce-4395-995d-5f6a928ce23d" providerId="ADAL" clId="{C6891989-B566-45BD-B57A-36CBD6ECBF6B}" dt="2021-05-20T14:47:23.494" v="131" actId="165"/>
          <ac:spMkLst>
            <pc:docMk/>
            <pc:sldMk cId="797561003" sldId="267"/>
            <ac:spMk id="215" creationId="{75FA24A0-CDDC-4181-B7D4-AE72292CCA66}"/>
          </ac:spMkLst>
        </pc:spChg>
        <pc:spChg chg="mod">
          <ac:chgData name="Cristina MartinsRodrigues" userId="78c086b1-f7ce-4395-995d-5f6a928ce23d" providerId="ADAL" clId="{C6891989-B566-45BD-B57A-36CBD6ECBF6B}" dt="2021-05-20T14:47:23.494" v="131" actId="165"/>
          <ac:spMkLst>
            <pc:docMk/>
            <pc:sldMk cId="797561003" sldId="267"/>
            <ac:spMk id="216" creationId="{85B9DA75-7336-41D6-B2DD-D09C3EDED611}"/>
          </ac:spMkLst>
        </pc:spChg>
        <pc:spChg chg="mod">
          <ac:chgData name="Cristina MartinsRodrigues" userId="78c086b1-f7ce-4395-995d-5f6a928ce23d" providerId="ADAL" clId="{C6891989-B566-45BD-B57A-36CBD6ECBF6B}" dt="2021-05-20T14:47:23.494" v="131" actId="165"/>
          <ac:spMkLst>
            <pc:docMk/>
            <pc:sldMk cId="797561003" sldId="267"/>
            <ac:spMk id="217" creationId="{7DB6C33D-350E-4B03-A2CF-17D578E2F41B}"/>
          </ac:spMkLst>
        </pc:spChg>
        <pc:spChg chg="mod">
          <ac:chgData name="Cristina MartinsRodrigues" userId="78c086b1-f7ce-4395-995d-5f6a928ce23d" providerId="ADAL" clId="{C6891989-B566-45BD-B57A-36CBD6ECBF6B}" dt="2021-05-20T14:47:23.494" v="131" actId="165"/>
          <ac:spMkLst>
            <pc:docMk/>
            <pc:sldMk cId="797561003" sldId="267"/>
            <ac:spMk id="218" creationId="{021B205A-C7F3-4FE4-A151-37F7CDA0B944}"/>
          </ac:spMkLst>
        </pc:spChg>
        <pc:spChg chg="add del mod">
          <ac:chgData name="Cristina MartinsRodrigues" userId="78c086b1-f7ce-4395-995d-5f6a928ce23d" providerId="ADAL" clId="{C6891989-B566-45BD-B57A-36CBD6ECBF6B}" dt="2021-05-20T14:43:44.739" v="102"/>
          <ac:spMkLst>
            <pc:docMk/>
            <pc:sldMk cId="797561003" sldId="267"/>
            <ac:spMk id="219" creationId="{0D108FFB-EA2A-4153-81C4-AA1EBEA95013}"/>
          </ac:spMkLst>
        </pc:spChg>
        <pc:spChg chg="mod">
          <ac:chgData name="Cristina MartinsRodrigues" userId="78c086b1-f7ce-4395-995d-5f6a928ce23d" providerId="ADAL" clId="{C6891989-B566-45BD-B57A-36CBD6ECBF6B}" dt="2021-05-20T14:43:42.319" v="99"/>
          <ac:spMkLst>
            <pc:docMk/>
            <pc:sldMk cId="797561003" sldId="267"/>
            <ac:spMk id="222" creationId="{23AC688A-04B9-48D6-B04C-B3544FB163AF}"/>
          </ac:spMkLst>
        </pc:spChg>
        <pc:spChg chg="mod">
          <ac:chgData name="Cristina MartinsRodrigues" userId="78c086b1-f7ce-4395-995d-5f6a928ce23d" providerId="ADAL" clId="{C6891989-B566-45BD-B57A-36CBD6ECBF6B}" dt="2021-05-20T14:43:42.319" v="99"/>
          <ac:spMkLst>
            <pc:docMk/>
            <pc:sldMk cId="797561003" sldId="267"/>
            <ac:spMk id="223" creationId="{280A10B2-030F-44FA-A9E9-177660FC79A0}"/>
          </ac:spMkLst>
        </pc:spChg>
        <pc:spChg chg="mod">
          <ac:chgData name="Cristina MartinsRodrigues" userId="78c086b1-f7ce-4395-995d-5f6a928ce23d" providerId="ADAL" clId="{C6891989-B566-45BD-B57A-36CBD6ECBF6B}" dt="2021-05-20T14:43:42.319" v="99"/>
          <ac:spMkLst>
            <pc:docMk/>
            <pc:sldMk cId="797561003" sldId="267"/>
            <ac:spMk id="224" creationId="{4A151CF0-4A9C-4DE4-8DDB-5D92CF49C958}"/>
          </ac:spMkLst>
        </pc:spChg>
        <pc:spChg chg="mod">
          <ac:chgData name="Cristina MartinsRodrigues" userId="78c086b1-f7ce-4395-995d-5f6a928ce23d" providerId="ADAL" clId="{C6891989-B566-45BD-B57A-36CBD6ECBF6B}" dt="2021-05-20T14:43:42.319" v="99"/>
          <ac:spMkLst>
            <pc:docMk/>
            <pc:sldMk cId="797561003" sldId="267"/>
            <ac:spMk id="225" creationId="{811BCBCB-014C-410C-B40D-B6E71ABA4F5E}"/>
          </ac:spMkLst>
        </pc:spChg>
        <pc:spChg chg="mod">
          <ac:chgData name="Cristina MartinsRodrigues" userId="78c086b1-f7ce-4395-995d-5f6a928ce23d" providerId="ADAL" clId="{C6891989-B566-45BD-B57A-36CBD6ECBF6B}" dt="2021-05-20T14:43:42.319" v="99"/>
          <ac:spMkLst>
            <pc:docMk/>
            <pc:sldMk cId="797561003" sldId="267"/>
            <ac:spMk id="226" creationId="{BE7BA0DD-07C9-4E67-8DC8-CC094CDA20C2}"/>
          </ac:spMkLst>
        </pc:spChg>
        <pc:spChg chg="mod">
          <ac:chgData name="Cristina MartinsRodrigues" userId="78c086b1-f7ce-4395-995d-5f6a928ce23d" providerId="ADAL" clId="{C6891989-B566-45BD-B57A-36CBD6ECBF6B}" dt="2021-05-20T14:43:42.319" v="99"/>
          <ac:spMkLst>
            <pc:docMk/>
            <pc:sldMk cId="797561003" sldId="267"/>
            <ac:spMk id="227" creationId="{96262756-FE5E-4EC7-B960-24B4405CB2FF}"/>
          </ac:spMkLst>
        </pc:spChg>
        <pc:spChg chg="mod">
          <ac:chgData name="Cristina MartinsRodrigues" userId="78c086b1-f7ce-4395-995d-5f6a928ce23d" providerId="ADAL" clId="{C6891989-B566-45BD-B57A-36CBD6ECBF6B}" dt="2021-05-20T14:43:42.319" v="99"/>
          <ac:spMkLst>
            <pc:docMk/>
            <pc:sldMk cId="797561003" sldId="267"/>
            <ac:spMk id="228" creationId="{95F0CBA3-091F-4BF3-9AE7-C131BE592B73}"/>
          </ac:spMkLst>
        </pc:spChg>
        <pc:spChg chg="mod">
          <ac:chgData name="Cristina MartinsRodrigues" userId="78c086b1-f7ce-4395-995d-5f6a928ce23d" providerId="ADAL" clId="{C6891989-B566-45BD-B57A-36CBD6ECBF6B}" dt="2021-05-20T14:43:42.319" v="99"/>
          <ac:spMkLst>
            <pc:docMk/>
            <pc:sldMk cId="797561003" sldId="267"/>
            <ac:spMk id="236" creationId="{E5F44C25-2BA2-40ED-95DF-E0D2F730C19E}"/>
          </ac:spMkLst>
        </pc:spChg>
        <pc:spChg chg="mod">
          <ac:chgData name="Cristina MartinsRodrigues" userId="78c086b1-f7ce-4395-995d-5f6a928ce23d" providerId="ADAL" clId="{C6891989-B566-45BD-B57A-36CBD6ECBF6B}" dt="2021-05-20T14:43:42.319" v="99"/>
          <ac:spMkLst>
            <pc:docMk/>
            <pc:sldMk cId="797561003" sldId="267"/>
            <ac:spMk id="238" creationId="{EDA4245C-EA23-4DA9-A985-15263F73FB49}"/>
          </ac:spMkLst>
        </pc:spChg>
        <pc:spChg chg="mod">
          <ac:chgData name="Cristina MartinsRodrigues" userId="78c086b1-f7ce-4395-995d-5f6a928ce23d" providerId="ADAL" clId="{C6891989-B566-45BD-B57A-36CBD6ECBF6B}" dt="2021-05-20T14:43:42.319" v="99"/>
          <ac:spMkLst>
            <pc:docMk/>
            <pc:sldMk cId="797561003" sldId="267"/>
            <ac:spMk id="239" creationId="{77110D34-F2B2-4833-9870-B3588252F583}"/>
          </ac:spMkLst>
        </pc:spChg>
        <pc:spChg chg="mod">
          <ac:chgData name="Cristina MartinsRodrigues" userId="78c086b1-f7ce-4395-995d-5f6a928ce23d" providerId="ADAL" clId="{C6891989-B566-45BD-B57A-36CBD6ECBF6B}" dt="2021-05-20T14:43:42.319" v="99"/>
          <ac:spMkLst>
            <pc:docMk/>
            <pc:sldMk cId="797561003" sldId="267"/>
            <ac:spMk id="240" creationId="{A9AF643B-3A1C-47D9-9DFB-65137DAB8667}"/>
          </ac:spMkLst>
        </pc:spChg>
        <pc:spChg chg="mod">
          <ac:chgData name="Cristina MartinsRodrigues" userId="78c086b1-f7ce-4395-995d-5f6a928ce23d" providerId="ADAL" clId="{C6891989-B566-45BD-B57A-36CBD6ECBF6B}" dt="2021-05-20T14:43:42.319" v="99"/>
          <ac:spMkLst>
            <pc:docMk/>
            <pc:sldMk cId="797561003" sldId="267"/>
            <ac:spMk id="241" creationId="{13DAF8F3-3206-40C8-9F65-619E7F31C577}"/>
          </ac:spMkLst>
        </pc:spChg>
        <pc:spChg chg="mod">
          <ac:chgData name="Cristina MartinsRodrigues" userId="78c086b1-f7ce-4395-995d-5f6a928ce23d" providerId="ADAL" clId="{C6891989-B566-45BD-B57A-36CBD6ECBF6B}" dt="2021-05-20T14:43:42.319" v="99"/>
          <ac:spMkLst>
            <pc:docMk/>
            <pc:sldMk cId="797561003" sldId="267"/>
            <ac:spMk id="242" creationId="{FDA83224-7154-483A-B8AE-1D2E20AE016A}"/>
          </ac:spMkLst>
        </pc:spChg>
        <pc:spChg chg="mod">
          <ac:chgData name="Cristina MartinsRodrigues" userId="78c086b1-f7ce-4395-995d-5f6a928ce23d" providerId="ADAL" clId="{C6891989-B566-45BD-B57A-36CBD6ECBF6B}" dt="2021-05-20T14:43:42.319" v="99"/>
          <ac:spMkLst>
            <pc:docMk/>
            <pc:sldMk cId="797561003" sldId="267"/>
            <ac:spMk id="243" creationId="{71E10B2C-A092-4757-9DAD-D63BEB8B1B4F}"/>
          </ac:spMkLst>
        </pc:spChg>
        <pc:spChg chg="mod">
          <ac:chgData name="Cristina MartinsRodrigues" userId="78c086b1-f7ce-4395-995d-5f6a928ce23d" providerId="ADAL" clId="{C6891989-B566-45BD-B57A-36CBD6ECBF6B}" dt="2021-05-20T14:43:42.319" v="99"/>
          <ac:spMkLst>
            <pc:docMk/>
            <pc:sldMk cId="797561003" sldId="267"/>
            <ac:spMk id="244" creationId="{A4629CA8-3E18-4888-A24C-964E86AD04C4}"/>
          </ac:spMkLst>
        </pc:spChg>
        <pc:spChg chg="mod">
          <ac:chgData name="Cristina MartinsRodrigues" userId="78c086b1-f7ce-4395-995d-5f6a928ce23d" providerId="ADAL" clId="{C6891989-B566-45BD-B57A-36CBD6ECBF6B}" dt="2021-05-20T14:43:42.319" v="99"/>
          <ac:spMkLst>
            <pc:docMk/>
            <pc:sldMk cId="797561003" sldId="267"/>
            <ac:spMk id="245" creationId="{C447B0EA-EDA0-4C9E-9D66-D362AD060323}"/>
          </ac:spMkLst>
        </pc:spChg>
        <pc:spChg chg="mod">
          <ac:chgData name="Cristina MartinsRodrigues" userId="78c086b1-f7ce-4395-995d-5f6a928ce23d" providerId="ADAL" clId="{C6891989-B566-45BD-B57A-36CBD6ECBF6B}" dt="2021-05-20T14:43:42.319" v="99"/>
          <ac:spMkLst>
            <pc:docMk/>
            <pc:sldMk cId="797561003" sldId="267"/>
            <ac:spMk id="246" creationId="{F0A66B05-F84C-4DC8-B95B-409024A39B2E}"/>
          </ac:spMkLst>
        </pc:spChg>
        <pc:spChg chg="mod">
          <ac:chgData name="Cristina MartinsRodrigues" userId="78c086b1-f7ce-4395-995d-5f6a928ce23d" providerId="ADAL" clId="{C6891989-B566-45BD-B57A-36CBD6ECBF6B}" dt="2021-05-20T14:43:42.319" v="99"/>
          <ac:spMkLst>
            <pc:docMk/>
            <pc:sldMk cId="797561003" sldId="267"/>
            <ac:spMk id="247" creationId="{156328BC-DC21-4C4D-8CD7-144BA4108875}"/>
          </ac:spMkLst>
        </pc:spChg>
        <pc:spChg chg="mod">
          <ac:chgData name="Cristina MartinsRodrigues" userId="78c086b1-f7ce-4395-995d-5f6a928ce23d" providerId="ADAL" clId="{C6891989-B566-45BD-B57A-36CBD6ECBF6B}" dt="2021-05-20T14:43:42.319" v="99"/>
          <ac:spMkLst>
            <pc:docMk/>
            <pc:sldMk cId="797561003" sldId="267"/>
            <ac:spMk id="249" creationId="{88190833-64B6-432D-B8DE-75FAEEB37506}"/>
          </ac:spMkLst>
        </pc:spChg>
        <pc:spChg chg="mod">
          <ac:chgData name="Cristina MartinsRodrigues" userId="78c086b1-f7ce-4395-995d-5f6a928ce23d" providerId="ADAL" clId="{C6891989-B566-45BD-B57A-36CBD6ECBF6B}" dt="2021-05-20T14:43:42.319" v="99"/>
          <ac:spMkLst>
            <pc:docMk/>
            <pc:sldMk cId="797561003" sldId="267"/>
            <ac:spMk id="253" creationId="{2C6DD010-1A1C-45E4-8B55-FC2829786B6A}"/>
          </ac:spMkLst>
        </pc:spChg>
        <pc:spChg chg="mod">
          <ac:chgData name="Cristina MartinsRodrigues" userId="78c086b1-f7ce-4395-995d-5f6a928ce23d" providerId="ADAL" clId="{C6891989-B566-45BD-B57A-36CBD6ECBF6B}" dt="2021-05-20T14:43:42.319" v="99"/>
          <ac:spMkLst>
            <pc:docMk/>
            <pc:sldMk cId="797561003" sldId="267"/>
            <ac:spMk id="255" creationId="{AC18DDCD-2C65-436F-9FBF-F7FF3DFFA069}"/>
          </ac:spMkLst>
        </pc:spChg>
        <pc:spChg chg="mod">
          <ac:chgData name="Cristina MartinsRodrigues" userId="78c086b1-f7ce-4395-995d-5f6a928ce23d" providerId="ADAL" clId="{C6891989-B566-45BD-B57A-36CBD6ECBF6B}" dt="2021-05-20T14:43:42.319" v="99"/>
          <ac:spMkLst>
            <pc:docMk/>
            <pc:sldMk cId="797561003" sldId="267"/>
            <ac:spMk id="257" creationId="{994D4CA3-CBA3-4766-987D-D55E8D66AF42}"/>
          </ac:spMkLst>
        </pc:spChg>
        <pc:spChg chg="mod">
          <ac:chgData name="Cristina MartinsRodrigues" userId="78c086b1-f7ce-4395-995d-5f6a928ce23d" providerId="ADAL" clId="{C6891989-B566-45BD-B57A-36CBD6ECBF6B}" dt="2021-05-20T14:43:42.319" v="99"/>
          <ac:spMkLst>
            <pc:docMk/>
            <pc:sldMk cId="797561003" sldId="267"/>
            <ac:spMk id="259" creationId="{99108183-C916-43EF-9B6B-7FC002DAED92}"/>
          </ac:spMkLst>
        </pc:spChg>
        <pc:spChg chg="mod">
          <ac:chgData name="Cristina MartinsRodrigues" userId="78c086b1-f7ce-4395-995d-5f6a928ce23d" providerId="ADAL" clId="{C6891989-B566-45BD-B57A-36CBD6ECBF6B}" dt="2021-05-20T14:43:42.319" v="99"/>
          <ac:spMkLst>
            <pc:docMk/>
            <pc:sldMk cId="797561003" sldId="267"/>
            <ac:spMk id="261" creationId="{CA6BA452-55DE-49D9-B863-82B9FE29CE47}"/>
          </ac:spMkLst>
        </pc:spChg>
        <pc:spChg chg="mod">
          <ac:chgData name="Cristina MartinsRodrigues" userId="78c086b1-f7ce-4395-995d-5f6a928ce23d" providerId="ADAL" clId="{C6891989-B566-45BD-B57A-36CBD6ECBF6B}" dt="2021-05-20T14:43:42.319" v="99"/>
          <ac:spMkLst>
            <pc:docMk/>
            <pc:sldMk cId="797561003" sldId="267"/>
            <ac:spMk id="262" creationId="{C9CC921D-2A66-4469-BD34-F22CA5D9A0D0}"/>
          </ac:spMkLst>
        </pc:spChg>
        <pc:spChg chg="mod">
          <ac:chgData name="Cristina MartinsRodrigues" userId="78c086b1-f7ce-4395-995d-5f6a928ce23d" providerId="ADAL" clId="{C6891989-B566-45BD-B57A-36CBD6ECBF6B}" dt="2021-05-20T14:43:42.319" v="99"/>
          <ac:spMkLst>
            <pc:docMk/>
            <pc:sldMk cId="797561003" sldId="267"/>
            <ac:spMk id="267" creationId="{EBEBCF3F-788B-4BC8-87D9-5BF43EDB4A0B}"/>
          </ac:spMkLst>
        </pc:spChg>
        <pc:spChg chg="mod">
          <ac:chgData name="Cristina MartinsRodrigues" userId="78c086b1-f7ce-4395-995d-5f6a928ce23d" providerId="ADAL" clId="{C6891989-B566-45BD-B57A-36CBD6ECBF6B}" dt="2021-05-20T14:43:42.319" v="99"/>
          <ac:spMkLst>
            <pc:docMk/>
            <pc:sldMk cId="797561003" sldId="267"/>
            <ac:spMk id="268" creationId="{2E2BEC29-AD01-4988-8584-D294CF5D1A8B}"/>
          </ac:spMkLst>
        </pc:spChg>
        <pc:spChg chg="mod">
          <ac:chgData name="Cristina MartinsRodrigues" userId="78c086b1-f7ce-4395-995d-5f6a928ce23d" providerId="ADAL" clId="{C6891989-B566-45BD-B57A-36CBD6ECBF6B}" dt="2021-05-20T14:43:42.319" v="99"/>
          <ac:spMkLst>
            <pc:docMk/>
            <pc:sldMk cId="797561003" sldId="267"/>
            <ac:spMk id="269" creationId="{A429D092-0358-4DF0-B3E1-D413BDB265E3}"/>
          </ac:spMkLst>
        </pc:spChg>
        <pc:spChg chg="add mod">
          <ac:chgData name="Cristina MartinsRodrigues" userId="78c086b1-f7ce-4395-995d-5f6a928ce23d" providerId="ADAL" clId="{C6891989-B566-45BD-B57A-36CBD6ECBF6B}" dt="2021-05-20T15:57:45.452" v="220" actId="1076"/>
          <ac:spMkLst>
            <pc:docMk/>
            <pc:sldMk cId="797561003" sldId="267"/>
            <ac:spMk id="270" creationId="{30A5C194-2895-4754-8479-59F81E1F0680}"/>
          </ac:spMkLst>
        </pc:spChg>
        <pc:spChg chg="mod">
          <ac:chgData name="Cristina MartinsRodrigues" userId="78c086b1-f7ce-4395-995d-5f6a928ce23d" providerId="ADAL" clId="{C6891989-B566-45BD-B57A-36CBD6ECBF6B}" dt="2021-05-20T14:43:44.755" v="103"/>
          <ac:spMkLst>
            <pc:docMk/>
            <pc:sldMk cId="797561003" sldId="267"/>
            <ac:spMk id="273" creationId="{FC1A8A04-6D4E-447D-91AF-F8DA75EC1C3A}"/>
          </ac:spMkLst>
        </pc:spChg>
        <pc:spChg chg="mod">
          <ac:chgData name="Cristina MartinsRodrigues" userId="78c086b1-f7ce-4395-995d-5f6a928ce23d" providerId="ADAL" clId="{C6891989-B566-45BD-B57A-36CBD6ECBF6B}" dt="2021-05-20T14:43:44.755" v="103"/>
          <ac:spMkLst>
            <pc:docMk/>
            <pc:sldMk cId="797561003" sldId="267"/>
            <ac:spMk id="274" creationId="{9BA7AA08-55EE-49D9-BFA2-5F409FFACFF1}"/>
          </ac:spMkLst>
        </pc:spChg>
        <pc:spChg chg="mod">
          <ac:chgData name="Cristina MartinsRodrigues" userId="78c086b1-f7ce-4395-995d-5f6a928ce23d" providerId="ADAL" clId="{C6891989-B566-45BD-B57A-36CBD6ECBF6B}" dt="2021-05-20T14:43:44.755" v="103"/>
          <ac:spMkLst>
            <pc:docMk/>
            <pc:sldMk cId="797561003" sldId="267"/>
            <ac:spMk id="275" creationId="{1AC443CB-36D9-4000-BB41-97BAC2412DC6}"/>
          </ac:spMkLst>
        </pc:spChg>
        <pc:spChg chg="mod">
          <ac:chgData name="Cristina MartinsRodrigues" userId="78c086b1-f7ce-4395-995d-5f6a928ce23d" providerId="ADAL" clId="{C6891989-B566-45BD-B57A-36CBD6ECBF6B}" dt="2021-05-20T14:43:44.755" v="103"/>
          <ac:spMkLst>
            <pc:docMk/>
            <pc:sldMk cId="797561003" sldId="267"/>
            <ac:spMk id="276" creationId="{39B4FC6B-18F3-408C-8087-6232D5849DFC}"/>
          </ac:spMkLst>
        </pc:spChg>
        <pc:spChg chg="mod">
          <ac:chgData name="Cristina MartinsRodrigues" userId="78c086b1-f7ce-4395-995d-5f6a928ce23d" providerId="ADAL" clId="{C6891989-B566-45BD-B57A-36CBD6ECBF6B}" dt="2021-05-20T14:43:44.755" v="103"/>
          <ac:spMkLst>
            <pc:docMk/>
            <pc:sldMk cId="797561003" sldId="267"/>
            <ac:spMk id="277" creationId="{52225ACA-4DA4-4943-95B5-0F8CCCA43D78}"/>
          </ac:spMkLst>
        </pc:spChg>
        <pc:spChg chg="mod">
          <ac:chgData name="Cristina MartinsRodrigues" userId="78c086b1-f7ce-4395-995d-5f6a928ce23d" providerId="ADAL" clId="{C6891989-B566-45BD-B57A-36CBD6ECBF6B}" dt="2021-05-20T14:43:44.755" v="103"/>
          <ac:spMkLst>
            <pc:docMk/>
            <pc:sldMk cId="797561003" sldId="267"/>
            <ac:spMk id="278" creationId="{E64B17DC-8A9B-41A0-92F4-5E3DE3929A83}"/>
          </ac:spMkLst>
        </pc:spChg>
        <pc:spChg chg="mod">
          <ac:chgData name="Cristina MartinsRodrigues" userId="78c086b1-f7ce-4395-995d-5f6a928ce23d" providerId="ADAL" clId="{C6891989-B566-45BD-B57A-36CBD6ECBF6B}" dt="2021-05-20T14:43:44.755" v="103"/>
          <ac:spMkLst>
            <pc:docMk/>
            <pc:sldMk cId="797561003" sldId="267"/>
            <ac:spMk id="279" creationId="{F1EDBD4D-2E8E-4934-90D1-4A7C8F028FD8}"/>
          </ac:spMkLst>
        </pc:spChg>
        <pc:spChg chg="mod">
          <ac:chgData name="Cristina MartinsRodrigues" userId="78c086b1-f7ce-4395-995d-5f6a928ce23d" providerId="ADAL" clId="{C6891989-B566-45BD-B57A-36CBD6ECBF6B}" dt="2021-05-20T14:43:44.755" v="103"/>
          <ac:spMkLst>
            <pc:docMk/>
            <pc:sldMk cId="797561003" sldId="267"/>
            <ac:spMk id="287" creationId="{5FC9DF71-CF4A-41C0-8DD3-C0343DD4FED5}"/>
          </ac:spMkLst>
        </pc:spChg>
        <pc:spChg chg="mod">
          <ac:chgData name="Cristina MartinsRodrigues" userId="78c086b1-f7ce-4395-995d-5f6a928ce23d" providerId="ADAL" clId="{C6891989-B566-45BD-B57A-36CBD6ECBF6B}" dt="2021-05-20T14:43:44.755" v="103"/>
          <ac:spMkLst>
            <pc:docMk/>
            <pc:sldMk cId="797561003" sldId="267"/>
            <ac:spMk id="289" creationId="{25A42C4D-8764-4CEA-90CF-BDAC16933606}"/>
          </ac:spMkLst>
        </pc:spChg>
        <pc:spChg chg="mod">
          <ac:chgData name="Cristina MartinsRodrigues" userId="78c086b1-f7ce-4395-995d-5f6a928ce23d" providerId="ADAL" clId="{C6891989-B566-45BD-B57A-36CBD6ECBF6B}" dt="2021-05-20T14:43:44.755" v="103"/>
          <ac:spMkLst>
            <pc:docMk/>
            <pc:sldMk cId="797561003" sldId="267"/>
            <ac:spMk id="290" creationId="{452389D1-28B8-42A7-A6EF-A7F49FB5FBF7}"/>
          </ac:spMkLst>
        </pc:spChg>
        <pc:spChg chg="mod">
          <ac:chgData name="Cristina MartinsRodrigues" userId="78c086b1-f7ce-4395-995d-5f6a928ce23d" providerId="ADAL" clId="{C6891989-B566-45BD-B57A-36CBD6ECBF6B}" dt="2021-05-20T14:43:44.755" v="103"/>
          <ac:spMkLst>
            <pc:docMk/>
            <pc:sldMk cId="797561003" sldId="267"/>
            <ac:spMk id="291" creationId="{FCA8B241-BB4F-421A-9234-F31A117864D4}"/>
          </ac:spMkLst>
        </pc:spChg>
        <pc:spChg chg="mod">
          <ac:chgData name="Cristina MartinsRodrigues" userId="78c086b1-f7ce-4395-995d-5f6a928ce23d" providerId="ADAL" clId="{C6891989-B566-45BD-B57A-36CBD6ECBF6B}" dt="2021-05-20T14:43:44.755" v="103"/>
          <ac:spMkLst>
            <pc:docMk/>
            <pc:sldMk cId="797561003" sldId="267"/>
            <ac:spMk id="292" creationId="{32A0B377-B414-4473-BFE6-287C406C827C}"/>
          </ac:spMkLst>
        </pc:spChg>
        <pc:spChg chg="mod">
          <ac:chgData name="Cristina MartinsRodrigues" userId="78c086b1-f7ce-4395-995d-5f6a928ce23d" providerId="ADAL" clId="{C6891989-B566-45BD-B57A-36CBD6ECBF6B}" dt="2021-05-20T14:43:44.755" v="103"/>
          <ac:spMkLst>
            <pc:docMk/>
            <pc:sldMk cId="797561003" sldId="267"/>
            <ac:spMk id="293" creationId="{4462DEFF-6A1A-407B-B7A7-17BC82DBD8B4}"/>
          </ac:spMkLst>
        </pc:spChg>
        <pc:spChg chg="mod">
          <ac:chgData name="Cristina MartinsRodrigues" userId="78c086b1-f7ce-4395-995d-5f6a928ce23d" providerId="ADAL" clId="{C6891989-B566-45BD-B57A-36CBD6ECBF6B}" dt="2021-05-20T14:43:44.755" v="103"/>
          <ac:spMkLst>
            <pc:docMk/>
            <pc:sldMk cId="797561003" sldId="267"/>
            <ac:spMk id="294" creationId="{0898DE3E-50BF-4F4C-9D47-2408F48EB381}"/>
          </ac:spMkLst>
        </pc:spChg>
        <pc:spChg chg="mod">
          <ac:chgData name="Cristina MartinsRodrigues" userId="78c086b1-f7ce-4395-995d-5f6a928ce23d" providerId="ADAL" clId="{C6891989-B566-45BD-B57A-36CBD6ECBF6B}" dt="2021-05-20T14:43:44.755" v="103"/>
          <ac:spMkLst>
            <pc:docMk/>
            <pc:sldMk cId="797561003" sldId="267"/>
            <ac:spMk id="295" creationId="{F443C7FF-A6FE-438D-A04B-8C07CA516EA5}"/>
          </ac:spMkLst>
        </pc:spChg>
        <pc:spChg chg="mod">
          <ac:chgData name="Cristina MartinsRodrigues" userId="78c086b1-f7ce-4395-995d-5f6a928ce23d" providerId="ADAL" clId="{C6891989-B566-45BD-B57A-36CBD6ECBF6B}" dt="2021-05-20T14:43:44.755" v="103"/>
          <ac:spMkLst>
            <pc:docMk/>
            <pc:sldMk cId="797561003" sldId="267"/>
            <ac:spMk id="296" creationId="{ED1BA24B-3307-45EA-80BD-A041A1935148}"/>
          </ac:spMkLst>
        </pc:spChg>
        <pc:spChg chg="mod">
          <ac:chgData name="Cristina MartinsRodrigues" userId="78c086b1-f7ce-4395-995d-5f6a928ce23d" providerId="ADAL" clId="{C6891989-B566-45BD-B57A-36CBD6ECBF6B}" dt="2021-05-20T14:43:44.755" v="103"/>
          <ac:spMkLst>
            <pc:docMk/>
            <pc:sldMk cId="797561003" sldId="267"/>
            <ac:spMk id="297" creationId="{DA882E22-60B0-459C-9CAF-C0C1DAEF2E47}"/>
          </ac:spMkLst>
        </pc:spChg>
        <pc:spChg chg="mod">
          <ac:chgData name="Cristina MartinsRodrigues" userId="78c086b1-f7ce-4395-995d-5f6a928ce23d" providerId="ADAL" clId="{C6891989-B566-45BD-B57A-36CBD6ECBF6B}" dt="2021-05-20T14:43:44.755" v="103"/>
          <ac:spMkLst>
            <pc:docMk/>
            <pc:sldMk cId="797561003" sldId="267"/>
            <ac:spMk id="298" creationId="{3A7FADEB-D214-4A88-9410-FF31F3DF9FC6}"/>
          </ac:spMkLst>
        </pc:spChg>
        <pc:spChg chg="mod">
          <ac:chgData name="Cristina MartinsRodrigues" userId="78c086b1-f7ce-4395-995d-5f6a928ce23d" providerId="ADAL" clId="{C6891989-B566-45BD-B57A-36CBD6ECBF6B}" dt="2021-05-20T14:43:44.755" v="103"/>
          <ac:spMkLst>
            <pc:docMk/>
            <pc:sldMk cId="797561003" sldId="267"/>
            <ac:spMk id="300" creationId="{0295C503-0591-4F4F-9E4C-BB24BA570FDB}"/>
          </ac:spMkLst>
        </pc:spChg>
        <pc:spChg chg="mod">
          <ac:chgData name="Cristina MartinsRodrigues" userId="78c086b1-f7ce-4395-995d-5f6a928ce23d" providerId="ADAL" clId="{C6891989-B566-45BD-B57A-36CBD6ECBF6B}" dt="2021-05-20T14:43:44.755" v="103"/>
          <ac:spMkLst>
            <pc:docMk/>
            <pc:sldMk cId="797561003" sldId="267"/>
            <ac:spMk id="304" creationId="{EAC410C5-C948-4370-B962-EE60E1ABA794}"/>
          </ac:spMkLst>
        </pc:spChg>
        <pc:spChg chg="mod">
          <ac:chgData name="Cristina MartinsRodrigues" userId="78c086b1-f7ce-4395-995d-5f6a928ce23d" providerId="ADAL" clId="{C6891989-B566-45BD-B57A-36CBD6ECBF6B}" dt="2021-05-20T14:43:44.755" v="103"/>
          <ac:spMkLst>
            <pc:docMk/>
            <pc:sldMk cId="797561003" sldId="267"/>
            <ac:spMk id="306" creationId="{D2C0954D-EEC1-405A-8473-91321012ADEC}"/>
          </ac:spMkLst>
        </pc:spChg>
        <pc:spChg chg="mod">
          <ac:chgData name="Cristina MartinsRodrigues" userId="78c086b1-f7ce-4395-995d-5f6a928ce23d" providerId="ADAL" clId="{C6891989-B566-45BD-B57A-36CBD6ECBF6B}" dt="2021-05-20T14:43:44.755" v="103"/>
          <ac:spMkLst>
            <pc:docMk/>
            <pc:sldMk cId="797561003" sldId="267"/>
            <ac:spMk id="308" creationId="{CB0F70C0-6DCF-4246-B550-73AB8DE7B419}"/>
          </ac:spMkLst>
        </pc:spChg>
        <pc:spChg chg="mod">
          <ac:chgData name="Cristina MartinsRodrigues" userId="78c086b1-f7ce-4395-995d-5f6a928ce23d" providerId="ADAL" clId="{C6891989-B566-45BD-B57A-36CBD6ECBF6B}" dt="2021-05-20T14:43:44.755" v="103"/>
          <ac:spMkLst>
            <pc:docMk/>
            <pc:sldMk cId="797561003" sldId="267"/>
            <ac:spMk id="310" creationId="{5822498A-698E-4B71-B971-FD05CEFEC0C4}"/>
          </ac:spMkLst>
        </pc:spChg>
        <pc:spChg chg="mod">
          <ac:chgData name="Cristina MartinsRodrigues" userId="78c086b1-f7ce-4395-995d-5f6a928ce23d" providerId="ADAL" clId="{C6891989-B566-45BD-B57A-36CBD6ECBF6B}" dt="2021-05-20T14:43:44.755" v="103"/>
          <ac:spMkLst>
            <pc:docMk/>
            <pc:sldMk cId="797561003" sldId="267"/>
            <ac:spMk id="312" creationId="{7AB62C44-E495-4E5E-8162-53F3881BD8A6}"/>
          </ac:spMkLst>
        </pc:spChg>
        <pc:spChg chg="mod">
          <ac:chgData name="Cristina MartinsRodrigues" userId="78c086b1-f7ce-4395-995d-5f6a928ce23d" providerId="ADAL" clId="{C6891989-B566-45BD-B57A-36CBD6ECBF6B}" dt="2021-05-20T14:43:44.755" v="103"/>
          <ac:spMkLst>
            <pc:docMk/>
            <pc:sldMk cId="797561003" sldId="267"/>
            <ac:spMk id="313" creationId="{4C7A68A0-FF45-4B5D-BECC-A6DBB4FD1D32}"/>
          </ac:spMkLst>
        </pc:spChg>
        <pc:spChg chg="mod">
          <ac:chgData name="Cristina MartinsRodrigues" userId="78c086b1-f7ce-4395-995d-5f6a928ce23d" providerId="ADAL" clId="{C6891989-B566-45BD-B57A-36CBD6ECBF6B}" dt="2021-05-20T14:43:44.755" v="103"/>
          <ac:spMkLst>
            <pc:docMk/>
            <pc:sldMk cId="797561003" sldId="267"/>
            <ac:spMk id="318" creationId="{B57D56C8-3E53-4093-929A-5170B1319284}"/>
          </ac:spMkLst>
        </pc:spChg>
        <pc:spChg chg="mod">
          <ac:chgData name="Cristina MartinsRodrigues" userId="78c086b1-f7ce-4395-995d-5f6a928ce23d" providerId="ADAL" clId="{C6891989-B566-45BD-B57A-36CBD6ECBF6B}" dt="2021-05-20T14:43:44.755" v="103"/>
          <ac:spMkLst>
            <pc:docMk/>
            <pc:sldMk cId="797561003" sldId="267"/>
            <ac:spMk id="319" creationId="{712F3863-F4C7-4C09-84C2-33F158E85455}"/>
          </ac:spMkLst>
        </pc:spChg>
        <pc:spChg chg="mod">
          <ac:chgData name="Cristina MartinsRodrigues" userId="78c086b1-f7ce-4395-995d-5f6a928ce23d" providerId="ADAL" clId="{C6891989-B566-45BD-B57A-36CBD6ECBF6B}" dt="2021-05-20T14:43:44.755" v="103"/>
          <ac:spMkLst>
            <pc:docMk/>
            <pc:sldMk cId="797561003" sldId="267"/>
            <ac:spMk id="320" creationId="{6DA51BEA-3CB6-4806-8B00-A1EA2F7ACCDB}"/>
          </ac:spMkLst>
        </pc:spChg>
        <pc:grpChg chg="del">
          <ac:chgData name="Cristina MartinsRodrigues" userId="78c086b1-f7ce-4395-995d-5f6a928ce23d" providerId="ADAL" clId="{C6891989-B566-45BD-B57A-36CBD6ECBF6B}" dt="2021-05-20T14:41:10.518" v="89" actId="478"/>
          <ac:grpSpMkLst>
            <pc:docMk/>
            <pc:sldMk cId="797561003" sldId="267"/>
            <ac:grpSpMk id="4" creationId="{796AEA1C-F6FF-49C9-A5DF-8122ECD62033}"/>
          </ac:grpSpMkLst>
        </pc:grpChg>
        <pc:grpChg chg="add del mod">
          <ac:chgData name="Cristina MartinsRodrigues" userId="78c086b1-f7ce-4395-995d-5f6a928ce23d" providerId="ADAL" clId="{C6891989-B566-45BD-B57A-36CBD6ECBF6B}" dt="2021-05-20T14:45:37.140" v="112" actId="165"/>
          <ac:grpSpMkLst>
            <pc:docMk/>
            <pc:sldMk cId="797561003" sldId="267"/>
            <ac:grpSpMk id="41" creationId="{A6C72E73-FCC1-4A71-819A-621285616844}"/>
          </ac:grpSpMkLst>
        </pc:grpChg>
        <pc:grpChg chg="del">
          <ac:chgData name="Cristina MartinsRodrigues" userId="78c086b1-f7ce-4395-995d-5f6a928ce23d" providerId="ADAL" clId="{C6891989-B566-45BD-B57A-36CBD6ECBF6B}" dt="2021-05-20T14:41:10.518" v="89" actId="478"/>
          <ac:grpSpMkLst>
            <pc:docMk/>
            <pc:sldMk cId="797561003" sldId="267"/>
            <ac:grpSpMk id="42" creationId="{78212C3E-CF47-4039-93BE-2A6A6F0F2E27}"/>
          </ac:grpSpMkLst>
        </pc:grpChg>
        <pc:grpChg chg="del">
          <ac:chgData name="Cristina MartinsRodrigues" userId="78c086b1-f7ce-4395-995d-5f6a928ce23d" providerId="ADAL" clId="{C6891989-B566-45BD-B57A-36CBD6ECBF6B}" dt="2021-05-20T14:41:10.518" v="89" actId="478"/>
          <ac:grpSpMkLst>
            <pc:docMk/>
            <pc:sldMk cId="797561003" sldId="267"/>
            <ac:grpSpMk id="43" creationId="{E0F0BCD0-7D8A-492E-9401-C396C0554D60}"/>
          </ac:grpSpMkLst>
        </pc:grpChg>
        <pc:grpChg chg="add del mod topLvl">
          <ac:chgData name="Cristina MartinsRodrigues" userId="78c086b1-f7ce-4395-995d-5f6a928ce23d" providerId="ADAL" clId="{C6891989-B566-45BD-B57A-36CBD6ECBF6B}" dt="2021-05-20T14:47:23.494" v="131" actId="165"/>
          <ac:grpSpMkLst>
            <pc:docMk/>
            <pc:sldMk cId="797561003" sldId="267"/>
            <ac:grpSpMk id="57" creationId="{44B3D138-58EE-4C7C-93C1-FE46417E7CD1}"/>
          </ac:grpSpMkLst>
        </pc:grpChg>
        <pc:grpChg chg="del">
          <ac:chgData name="Cristina MartinsRodrigues" userId="78c086b1-f7ce-4395-995d-5f6a928ce23d" providerId="ADAL" clId="{C6891989-B566-45BD-B57A-36CBD6ECBF6B}" dt="2021-05-20T14:41:10.518" v="89" actId="478"/>
          <ac:grpSpMkLst>
            <pc:docMk/>
            <pc:sldMk cId="797561003" sldId="267"/>
            <ac:grpSpMk id="59" creationId="{F452A1E0-1E2B-45A1-B906-DEBC0B561C03}"/>
          </ac:grpSpMkLst>
        </pc:grpChg>
        <pc:grpChg chg="del">
          <ac:chgData name="Cristina MartinsRodrigues" userId="78c086b1-f7ce-4395-995d-5f6a928ce23d" providerId="ADAL" clId="{C6891989-B566-45BD-B57A-36CBD6ECBF6B}" dt="2021-05-20T14:41:10.518" v="89" actId="478"/>
          <ac:grpSpMkLst>
            <pc:docMk/>
            <pc:sldMk cId="797561003" sldId="267"/>
            <ac:grpSpMk id="75" creationId="{4218C7FF-7910-4478-A8F6-FBF9A3236AFC}"/>
          </ac:grpSpMkLst>
        </pc:grpChg>
        <pc:grpChg chg="del">
          <ac:chgData name="Cristina MartinsRodrigues" userId="78c086b1-f7ce-4395-995d-5f6a928ce23d" providerId="ADAL" clId="{C6891989-B566-45BD-B57A-36CBD6ECBF6B}" dt="2021-05-20T14:41:10.518" v="89" actId="478"/>
          <ac:grpSpMkLst>
            <pc:docMk/>
            <pc:sldMk cId="797561003" sldId="267"/>
            <ac:grpSpMk id="78" creationId="{E6F9474D-EFDA-427B-9415-D4D6AC5CF962}"/>
          </ac:grpSpMkLst>
        </pc:grpChg>
        <pc:grpChg chg="del">
          <ac:chgData name="Cristina MartinsRodrigues" userId="78c086b1-f7ce-4395-995d-5f6a928ce23d" providerId="ADAL" clId="{C6891989-B566-45BD-B57A-36CBD6ECBF6B}" dt="2021-05-20T14:41:10.518" v="89" actId="478"/>
          <ac:grpSpMkLst>
            <pc:docMk/>
            <pc:sldMk cId="797561003" sldId="267"/>
            <ac:grpSpMk id="107" creationId="{E15106F1-7F45-4F08-B2E1-C28F94917B36}"/>
          </ac:grpSpMkLst>
        </pc:grpChg>
        <pc:grpChg chg="del">
          <ac:chgData name="Cristina MartinsRodrigues" userId="78c086b1-f7ce-4395-995d-5f6a928ce23d" providerId="ADAL" clId="{C6891989-B566-45BD-B57A-36CBD6ECBF6B}" dt="2021-05-20T14:41:10.518" v="89" actId="478"/>
          <ac:grpSpMkLst>
            <pc:docMk/>
            <pc:sldMk cId="797561003" sldId="267"/>
            <ac:grpSpMk id="112" creationId="{1715EA77-E939-4070-9C1C-8E6C20AB6C6A}"/>
          </ac:grpSpMkLst>
        </pc:grpChg>
        <pc:grpChg chg="add del mod">
          <ac:chgData name="Cristina MartinsRodrigues" userId="78c086b1-f7ce-4395-995d-5f6a928ce23d" providerId="ADAL" clId="{C6891989-B566-45BD-B57A-36CBD6ECBF6B}" dt="2021-05-20T14:47:17.518" v="126" actId="165"/>
          <ac:grpSpMkLst>
            <pc:docMk/>
            <pc:sldMk cId="797561003" sldId="267"/>
            <ac:grpSpMk id="117" creationId="{BC5F1980-609E-4B82-8561-A7E3D77EA87E}"/>
          </ac:grpSpMkLst>
        </pc:grpChg>
        <pc:grpChg chg="del">
          <ac:chgData name="Cristina MartinsRodrigues" userId="78c086b1-f7ce-4395-995d-5f6a928ce23d" providerId="ADAL" clId="{C6891989-B566-45BD-B57A-36CBD6ECBF6B}" dt="2021-05-20T14:41:10.518" v="89" actId="478"/>
          <ac:grpSpMkLst>
            <pc:docMk/>
            <pc:sldMk cId="797561003" sldId="267"/>
            <ac:grpSpMk id="119" creationId="{C52D12DC-388B-496A-B20E-58F1CE67498E}"/>
          </ac:grpSpMkLst>
        </pc:grpChg>
        <pc:grpChg chg="del">
          <ac:chgData name="Cristina MartinsRodrigues" userId="78c086b1-f7ce-4395-995d-5f6a928ce23d" providerId="ADAL" clId="{C6891989-B566-45BD-B57A-36CBD6ECBF6B}" dt="2021-05-20T14:41:10.518" v="89" actId="478"/>
          <ac:grpSpMkLst>
            <pc:docMk/>
            <pc:sldMk cId="797561003" sldId="267"/>
            <ac:grpSpMk id="132" creationId="{B13224AE-2D68-47B1-AA03-234BD729C36C}"/>
          </ac:grpSpMkLst>
        </pc:grpChg>
        <pc:grpChg chg="del">
          <ac:chgData name="Cristina MartinsRodrigues" userId="78c086b1-f7ce-4395-995d-5f6a928ce23d" providerId="ADAL" clId="{C6891989-B566-45BD-B57A-36CBD6ECBF6B}" dt="2021-05-20T14:41:10.518" v="89" actId="478"/>
          <ac:grpSpMkLst>
            <pc:docMk/>
            <pc:sldMk cId="797561003" sldId="267"/>
            <ac:grpSpMk id="137" creationId="{213D9827-FCCF-424F-845E-A22C8907C85B}"/>
          </ac:grpSpMkLst>
        </pc:grpChg>
        <pc:grpChg chg="del">
          <ac:chgData name="Cristina MartinsRodrigues" userId="78c086b1-f7ce-4395-995d-5f6a928ce23d" providerId="ADAL" clId="{C6891989-B566-45BD-B57A-36CBD6ECBF6B}" dt="2021-05-20T14:41:10.518" v="89" actId="478"/>
          <ac:grpSpMkLst>
            <pc:docMk/>
            <pc:sldMk cId="797561003" sldId="267"/>
            <ac:grpSpMk id="142" creationId="{4329B020-28BF-4B10-82CE-8618F55C666D}"/>
          </ac:grpSpMkLst>
        </pc:grpChg>
        <pc:grpChg chg="del">
          <ac:chgData name="Cristina MartinsRodrigues" userId="78c086b1-f7ce-4395-995d-5f6a928ce23d" providerId="ADAL" clId="{C6891989-B566-45BD-B57A-36CBD6ECBF6B}" dt="2021-05-20T14:41:10.518" v="89" actId="478"/>
          <ac:grpSpMkLst>
            <pc:docMk/>
            <pc:sldMk cId="797561003" sldId="267"/>
            <ac:grpSpMk id="150" creationId="{E94AC8CE-20C7-447C-A856-13A964F390AA}"/>
          </ac:grpSpMkLst>
        </pc:grpChg>
        <pc:grpChg chg="del">
          <ac:chgData name="Cristina MartinsRodrigues" userId="78c086b1-f7ce-4395-995d-5f6a928ce23d" providerId="ADAL" clId="{C6891989-B566-45BD-B57A-36CBD6ECBF6B}" dt="2021-05-20T14:41:10.518" v="89" actId="478"/>
          <ac:grpSpMkLst>
            <pc:docMk/>
            <pc:sldMk cId="797561003" sldId="267"/>
            <ac:grpSpMk id="201" creationId="{39296CA4-7861-4F1F-82EF-D6791A8A711B}"/>
          </ac:grpSpMkLst>
        </pc:grpChg>
        <pc:grpChg chg="add mod topLvl">
          <ac:chgData name="Cristina MartinsRodrigues" userId="78c086b1-f7ce-4395-995d-5f6a928ce23d" providerId="ADAL" clId="{C6891989-B566-45BD-B57A-36CBD6ECBF6B}" dt="2021-05-20T14:47:51.582" v="144" actId="164"/>
          <ac:grpSpMkLst>
            <pc:docMk/>
            <pc:sldMk cId="797561003" sldId="267"/>
            <ac:grpSpMk id="206" creationId="{59690611-D615-4215-8E02-5035461CCFDB}"/>
          </ac:grpSpMkLst>
        </pc:grpChg>
        <pc:grpChg chg="mod">
          <ac:chgData name="Cristina MartinsRodrigues" userId="78c086b1-f7ce-4395-995d-5f6a928ce23d" providerId="ADAL" clId="{C6891989-B566-45BD-B57A-36CBD6ECBF6B}" dt="2021-05-20T14:47:23.494" v="131" actId="165"/>
          <ac:grpSpMkLst>
            <pc:docMk/>
            <pc:sldMk cId="797561003" sldId="267"/>
            <ac:grpSpMk id="210" creationId="{8B7410E6-865A-44A3-A8A5-5FC9BA248214}"/>
          </ac:grpSpMkLst>
        </pc:grpChg>
        <pc:grpChg chg="add del mod">
          <ac:chgData name="Cristina MartinsRodrigues" userId="78c086b1-f7ce-4395-995d-5f6a928ce23d" providerId="ADAL" clId="{C6891989-B566-45BD-B57A-36CBD6ECBF6B}" dt="2021-05-20T14:43:44.739" v="102"/>
          <ac:grpSpMkLst>
            <pc:docMk/>
            <pc:sldMk cId="797561003" sldId="267"/>
            <ac:grpSpMk id="220" creationId="{58B62AE0-8325-403A-BFC7-105CA4FE5B4B}"/>
          </ac:grpSpMkLst>
        </pc:grpChg>
        <pc:grpChg chg="mod">
          <ac:chgData name="Cristina MartinsRodrigues" userId="78c086b1-f7ce-4395-995d-5f6a928ce23d" providerId="ADAL" clId="{C6891989-B566-45BD-B57A-36CBD6ECBF6B}" dt="2021-05-20T14:43:42.319" v="99"/>
          <ac:grpSpMkLst>
            <pc:docMk/>
            <pc:sldMk cId="797561003" sldId="267"/>
            <ac:grpSpMk id="221" creationId="{8BD22F97-E544-49FF-A311-E0F9EE81D743}"/>
          </ac:grpSpMkLst>
        </pc:grpChg>
        <pc:grpChg chg="mod">
          <ac:chgData name="Cristina MartinsRodrigues" userId="78c086b1-f7ce-4395-995d-5f6a928ce23d" providerId="ADAL" clId="{C6891989-B566-45BD-B57A-36CBD6ECBF6B}" dt="2021-05-20T14:43:42.319" v="99"/>
          <ac:grpSpMkLst>
            <pc:docMk/>
            <pc:sldMk cId="797561003" sldId="267"/>
            <ac:grpSpMk id="229" creationId="{82F9F402-3AB7-4C31-B266-0EF97903BB08}"/>
          </ac:grpSpMkLst>
        </pc:grpChg>
        <pc:grpChg chg="mod">
          <ac:chgData name="Cristina MartinsRodrigues" userId="78c086b1-f7ce-4395-995d-5f6a928ce23d" providerId="ADAL" clId="{C6891989-B566-45BD-B57A-36CBD6ECBF6B}" dt="2021-05-20T14:43:42.319" v="99"/>
          <ac:grpSpMkLst>
            <pc:docMk/>
            <pc:sldMk cId="797561003" sldId="267"/>
            <ac:grpSpMk id="230" creationId="{CE30561C-D2A5-4223-B9A8-D3732773A9FB}"/>
          </ac:grpSpMkLst>
        </pc:grpChg>
        <pc:grpChg chg="mod">
          <ac:chgData name="Cristina MartinsRodrigues" userId="78c086b1-f7ce-4395-995d-5f6a928ce23d" providerId="ADAL" clId="{C6891989-B566-45BD-B57A-36CBD6ECBF6B}" dt="2021-05-20T14:43:42.319" v="99"/>
          <ac:grpSpMkLst>
            <pc:docMk/>
            <pc:sldMk cId="797561003" sldId="267"/>
            <ac:grpSpMk id="231" creationId="{C08E6AA7-7DA1-4BC9-936A-12D5555D26FD}"/>
          </ac:grpSpMkLst>
        </pc:grpChg>
        <pc:grpChg chg="mod">
          <ac:chgData name="Cristina MartinsRodrigues" userId="78c086b1-f7ce-4395-995d-5f6a928ce23d" providerId="ADAL" clId="{C6891989-B566-45BD-B57A-36CBD6ECBF6B}" dt="2021-05-20T14:43:42.319" v="99"/>
          <ac:grpSpMkLst>
            <pc:docMk/>
            <pc:sldMk cId="797561003" sldId="267"/>
            <ac:grpSpMk id="232" creationId="{9629C625-21D9-4CB7-BDDC-4BFCE0D2037A}"/>
          </ac:grpSpMkLst>
        </pc:grpChg>
        <pc:grpChg chg="mod">
          <ac:chgData name="Cristina MartinsRodrigues" userId="78c086b1-f7ce-4395-995d-5f6a928ce23d" providerId="ADAL" clId="{C6891989-B566-45BD-B57A-36CBD6ECBF6B}" dt="2021-05-20T14:43:42.319" v="99"/>
          <ac:grpSpMkLst>
            <pc:docMk/>
            <pc:sldMk cId="797561003" sldId="267"/>
            <ac:grpSpMk id="233" creationId="{62051632-62BB-4DBF-BC7E-441F3542322A}"/>
          </ac:grpSpMkLst>
        </pc:grpChg>
        <pc:grpChg chg="mod">
          <ac:chgData name="Cristina MartinsRodrigues" userId="78c086b1-f7ce-4395-995d-5f6a928ce23d" providerId="ADAL" clId="{C6891989-B566-45BD-B57A-36CBD6ECBF6B}" dt="2021-05-20T14:43:42.319" v="99"/>
          <ac:grpSpMkLst>
            <pc:docMk/>
            <pc:sldMk cId="797561003" sldId="267"/>
            <ac:grpSpMk id="234" creationId="{45E0C187-E8EB-4978-98A3-5FC999A819D8}"/>
          </ac:grpSpMkLst>
        </pc:grpChg>
        <pc:grpChg chg="mod">
          <ac:chgData name="Cristina MartinsRodrigues" userId="78c086b1-f7ce-4395-995d-5f6a928ce23d" providerId="ADAL" clId="{C6891989-B566-45BD-B57A-36CBD6ECBF6B}" dt="2021-05-20T14:43:42.319" v="99"/>
          <ac:grpSpMkLst>
            <pc:docMk/>
            <pc:sldMk cId="797561003" sldId="267"/>
            <ac:grpSpMk id="235" creationId="{C55B8F47-362E-4D3A-9722-E9F33B646FAB}"/>
          </ac:grpSpMkLst>
        </pc:grpChg>
        <pc:grpChg chg="mod">
          <ac:chgData name="Cristina MartinsRodrigues" userId="78c086b1-f7ce-4395-995d-5f6a928ce23d" providerId="ADAL" clId="{C6891989-B566-45BD-B57A-36CBD6ECBF6B}" dt="2021-05-20T14:43:42.319" v="99"/>
          <ac:grpSpMkLst>
            <pc:docMk/>
            <pc:sldMk cId="797561003" sldId="267"/>
            <ac:grpSpMk id="237" creationId="{A676B55A-A2C4-4AA8-9E3C-1528DB6FFEFA}"/>
          </ac:grpSpMkLst>
        </pc:grpChg>
        <pc:grpChg chg="mod">
          <ac:chgData name="Cristina MartinsRodrigues" userId="78c086b1-f7ce-4395-995d-5f6a928ce23d" providerId="ADAL" clId="{C6891989-B566-45BD-B57A-36CBD6ECBF6B}" dt="2021-05-20T14:43:42.319" v="99"/>
          <ac:grpSpMkLst>
            <pc:docMk/>
            <pc:sldMk cId="797561003" sldId="267"/>
            <ac:grpSpMk id="250" creationId="{D87315E5-A333-409A-8D8F-D07717E9FFE5}"/>
          </ac:grpSpMkLst>
        </pc:grpChg>
        <pc:grpChg chg="mod">
          <ac:chgData name="Cristina MartinsRodrigues" userId="78c086b1-f7ce-4395-995d-5f6a928ce23d" providerId="ADAL" clId="{C6891989-B566-45BD-B57A-36CBD6ECBF6B}" dt="2021-05-20T14:43:42.319" v="99"/>
          <ac:grpSpMkLst>
            <pc:docMk/>
            <pc:sldMk cId="797561003" sldId="267"/>
            <ac:grpSpMk id="260" creationId="{4AAB87D2-5C37-48E1-967E-55A03513DE1E}"/>
          </ac:grpSpMkLst>
        </pc:grpChg>
        <pc:grpChg chg="mod">
          <ac:chgData name="Cristina MartinsRodrigues" userId="78c086b1-f7ce-4395-995d-5f6a928ce23d" providerId="ADAL" clId="{C6891989-B566-45BD-B57A-36CBD6ECBF6B}" dt="2021-05-20T14:43:42.319" v="99"/>
          <ac:grpSpMkLst>
            <pc:docMk/>
            <pc:sldMk cId="797561003" sldId="267"/>
            <ac:grpSpMk id="264" creationId="{3D41B166-F67E-4049-A14E-50161D8C02A0}"/>
          </ac:grpSpMkLst>
        </pc:grpChg>
        <pc:grpChg chg="add mod">
          <ac:chgData name="Cristina MartinsRodrigues" userId="78c086b1-f7ce-4395-995d-5f6a928ce23d" providerId="ADAL" clId="{C6891989-B566-45BD-B57A-36CBD6ECBF6B}" dt="2021-05-20T15:57:45.452" v="220" actId="1076"/>
          <ac:grpSpMkLst>
            <pc:docMk/>
            <pc:sldMk cId="797561003" sldId="267"/>
            <ac:grpSpMk id="271" creationId="{66B7544F-4FA5-4A2F-A5B9-52818FA8F2FC}"/>
          </ac:grpSpMkLst>
        </pc:grpChg>
        <pc:grpChg chg="mod">
          <ac:chgData name="Cristina MartinsRodrigues" userId="78c086b1-f7ce-4395-995d-5f6a928ce23d" providerId="ADAL" clId="{C6891989-B566-45BD-B57A-36CBD6ECBF6B}" dt="2021-05-20T14:43:44.755" v="103"/>
          <ac:grpSpMkLst>
            <pc:docMk/>
            <pc:sldMk cId="797561003" sldId="267"/>
            <ac:grpSpMk id="272" creationId="{40397B1F-A1C8-4D26-9722-E259CFE0E297}"/>
          </ac:grpSpMkLst>
        </pc:grpChg>
        <pc:grpChg chg="mod">
          <ac:chgData name="Cristina MartinsRodrigues" userId="78c086b1-f7ce-4395-995d-5f6a928ce23d" providerId="ADAL" clId="{C6891989-B566-45BD-B57A-36CBD6ECBF6B}" dt="2021-05-20T14:43:44.755" v="103"/>
          <ac:grpSpMkLst>
            <pc:docMk/>
            <pc:sldMk cId="797561003" sldId="267"/>
            <ac:grpSpMk id="280" creationId="{65987A34-7788-4BA8-88FC-7F0BB6611E3F}"/>
          </ac:grpSpMkLst>
        </pc:grpChg>
        <pc:grpChg chg="mod">
          <ac:chgData name="Cristina MartinsRodrigues" userId="78c086b1-f7ce-4395-995d-5f6a928ce23d" providerId="ADAL" clId="{C6891989-B566-45BD-B57A-36CBD6ECBF6B}" dt="2021-05-20T14:43:44.755" v="103"/>
          <ac:grpSpMkLst>
            <pc:docMk/>
            <pc:sldMk cId="797561003" sldId="267"/>
            <ac:grpSpMk id="281" creationId="{9DB4135C-D698-42E2-869D-C61E129C7ACB}"/>
          </ac:grpSpMkLst>
        </pc:grpChg>
        <pc:grpChg chg="mod">
          <ac:chgData name="Cristina MartinsRodrigues" userId="78c086b1-f7ce-4395-995d-5f6a928ce23d" providerId="ADAL" clId="{C6891989-B566-45BD-B57A-36CBD6ECBF6B}" dt="2021-05-20T14:43:44.755" v="103"/>
          <ac:grpSpMkLst>
            <pc:docMk/>
            <pc:sldMk cId="797561003" sldId="267"/>
            <ac:grpSpMk id="282" creationId="{10185FC6-C107-4278-9C57-0729E191149D}"/>
          </ac:grpSpMkLst>
        </pc:grpChg>
        <pc:grpChg chg="mod">
          <ac:chgData name="Cristina MartinsRodrigues" userId="78c086b1-f7ce-4395-995d-5f6a928ce23d" providerId="ADAL" clId="{C6891989-B566-45BD-B57A-36CBD6ECBF6B}" dt="2021-05-20T14:43:44.755" v="103"/>
          <ac:grpSpMkLst>
            <pc:docMk/>
            <pc:sldMk cId="797561003" sldId="267"/>
            <ac:grpSpMk id="283" creationId="{4420EE69-B72D-452A-85AD-EDD62160BFAD}"/>
          </ac:grpSpMkLst>
        </pc:grpChg>
        <pc:grpChg chg="mod">
          <ac:chgData name="Cristina MartinsRodrigues" userId="78c086b1-f7ce-4395-995d-5f6a928ce23d" providerId="ADAL" clId="{C6891989-B566-45BD-B57A-36CBD6ECBF6B}" dt="2021-05-20T14:43:44.755" v="103"/>
          <ac:grpSpMkLst>
            <pc:docMk/>
            <pc:sldMk cId="797561003" sldId="267"/>
            <ac:grpSpMk id="284" creationId="{3B01F308-61B6-42DA-B73A-4EFFD9F8B835}"/>
          </ac:grpSpMkLst>
        </pc:grpChg>
        <pc:grpChg chg="mod">
          <ac:chgData name="Cristina MartinsRodrigues" userId="78c086b1-f7ce-4395-995d-5f6a928ce23d" providerId="ADAL" clId="{C6891989-B566-45BD-B57A-36CBD6ECBF6B}" dt="2021-05-20T14:43:44.755" v="103"/>
          <ac:grpSpMkLst>
            <pc:docMk/>
            <pc:sldMk cId="797561003" sldId="267"/>
            <ac:grpSpMk id="285" creationId="{836DD758-F92C-4CD7-ACE1-4B05BCD57B74}"/>
          </ac:grpSpMkLst>
        </pc:grpChg>
        <pc:grpChg chg="mod">
          <ac:chgData name="Cristina MartinsRodrigues" userId="78c086b1-f7ce-4395-995d-5f6a928ce23d" providerId="ADAL" clId="{C6891989-B566-45BD-B57A-36CBD6ECBF6B}" dt="2021-05-20T14:43:44.755" v="103"/>
          <ac:grpSpMkLst>
            <pc:docMk/>
            <pc:sldMk cId="797561003" sldId="267"/>
            <ac:grpSpMk id="286" creationId="{B924FC1B-1ED9-42AC-9EA0-E50A17E53630}"/>
          </ac:grpSpMkLst>
        </pc:grpChg>
        <pc:grpChg chg="mod">
          <ac:chgData name="Cristina MartinsRodrigues" userId="78c086b1-f7ce-4395-995d-5f6a928ce23d" providerId="ADAL" clId="{C6891989-B566-45BD-B57A-36CBD6ECBF6B}" dt="2021-05-20T14:43:44.755" v="103"/>
          <ac:grpSpMkLst>
            <pc:docMk/>
            <pc:sldMk cId="797561003" sldId="267"/>
            <ac:grpSpMk id="288" creationId="{3474D676-F680-47F3-8599-2CF24EC45460}"/>
          </ac:grpSpMkLst>
        </pc:grpChg>
        <pc:grpChg chg="mod">
          <ac:chgData name="Cristina MartinsRodrigues" userId="78c086b1-f7ce-4395-995d-5f6a928ce23d" providerId="ADAL" clId="{C6891989-B566-45BD-B57A-36CBD6ECBF6B}" dt="2021-05-20T14:43:44.755" v="103"/>
          <ac:grpSpMkLst>
            <pc:docMk/>
            <pc:sldMk cId="797561003" sldId="267"/>
            <ac:grpSpMk id="301" creationId="{37D64068-DB74-457C-ACE8-4C05FB7C839B}"/>
          </ac:grpSpMkLst>
        </pc:grpChg>
        <pc:grpChg chg="mod">
          <ac:chgData name="Cristina MartinsRodrigues" userId="78c086b1-f7ce-4395-995d-5f6a928ce23d" providerId="ADAL" clId="{C6891989-B566-45BD-B57A-36CBD6ECBF6B}" dt="2021-05-20T14:43:44.755" v="103"/>
          <ac:grpSpMkLst>
            <pc:docMk/>
            <pc:sldMk cId="797561003" sldId="267"/>
            <ac:grpSpMk id="311" creationId="{D17DC03E-71FF-4CCE-9D5F-7F4DFF615E53}"/>
          </ac:grpSpMkLst>
        </pc:grpChg>
        <pc:grpChg chg="mod">
          <ac:chgData name="Cristina MartinsRodrigues" userId="78c086b1-f7ce-4395-995d-5f6a928ce23d" providerId="ADAL" clId="{C6891989-B566-45BD-B57A-36CBD6ECBF6B}" dt="2021-05-20T14:43:44.755" v="103"/>
          <ac:grpSpMkLst>
            <pc:docMk/>
            <pc:sldMk cId="797561003" sldId="267"/>
            <ac:grpSpMk id="315" creationId="{64811420-1585-4A99-B093-0D2C427936CC}"/>
          </ac:grpSpMkLst>
        </pc:grpChg>
        <pc:grpChg chg="add mod">
          <ac:chgData name="Cristina MartinsRodrigues" userId="78c086b1-f7ce-4395-995d-5f6a928ce23d" providerId="ADAL" clId="{C6891989-B566-45BD-B57A-36CBD6ECBF6B}" dt="2021-05-20T15:57:45.452" v="220" actId="1076"/>
          <ac:grpSpMkLst>
            <pc:docMk/>
            <pc:sldMk cId="797561003" sldId="267"/>
            <ac:grpSpMk id="322" creationId="{02587B31-891A-4DFB-A706-B73C767268BE}"/>
          </ac:grpSpMkLst>
        </pc:grpChg>
        <pc:graphicFrameChg chg="add del modGraphic">
          <ac:chgData name="Cristina MartinsRodrigues" userId="78c086b1-f7ce-4395-995d-5f6a928ce23d" providerId="ADAL" clId="{C6891989-B566-45BD-B57A-36CBD6ECBF6B}" dt="2021-05-20T14:46:41.419" v="121" actId="478"/>
          <ac:graphicFrameMkLst>
            <pc:docMk/>
            <pc:sldMk cId="797561003" sldId="267"/>
            <ac:graphicFrameMk id="321" creationId="{214ADA44-2F26-416D-B32F-09F72FD0F6F2}"/>
          </ac:graphicFrameMkLst>
        </pc:graphicFrameChg>
        <pc:picChg chg="del">
          <ac:chgData name="Cristina MartinsRodrigues" userId="78c086b1-f7ce-4395-995d-5f6a928ce23d" providerId="ADAL" clId="{C6891989-B566-45BD-B57A-36CBD6ECBF6B}" dt="2021-05-20T14:41:10.518" v="89" actId="478"/>
          <ac:picMkLst>
            <pc:docMk/>
            <pc:sldMk cId="797561003" sldId="267"/>
            <ac:picMk id="58" creationId="{2126E81B-4EF7-4511-84E6-ECCEABC7F783}"/>
          </ac:picMkLst>
        </pc:picChg>
        <pc:picChg chg="del">
          <ac:chgData name="Cristina MartinsRodrigues" userId="78c086b1-f7ce-4395-995d-5f6a928ce23d" providerId="ADAL" clId="{C6891989-B566-45BD-B57A-36CBD6ECBF6B}" dt="2021-05-20T14:41:10.518" v="89" actId="478"/>
          <ac:picMkLst>
            <pc:docMk/>
            <pc:sldMk cId="797561003" sldId="267"/>
            <ac:picMk id="118" creationId="{FFEBD325-7D50-4B6D-9EA6-6CB16E0F3040}"/>
          </ac:picMkLst>
        </pc:picChg>
        <pc:picChg chg="del">
          <ac:chgData name="Cristina MartinsRodrigues" userId="78c086b1-f7ce-4395-995d-5f6a928ce23d" providerId="ADAL" clId="{C6891989-B566-45BD-B57A-36CBD6ECBF6B}" dt="2021-05-20T14:41:10.518" v="89" actId="478"/>
          <ac:picMkLst>
            <pc:docMk/>
            <pc:sldMk cId="797561003" sldId="267"/>
            <ac:picMk id="147" creationId="{2B777FD3-C94F-4F95-B00B-B2DCD88F60DF}"/>
          </ac:picMkLst>
        </pc:picChg>
        <pc:picChg chg="add mod topLvl">
          <ac:chgData name="Cristina MartinsRodrigues" userId="78c086b1-f7ce-4395-995d-5f6a928ce23d" providerId="ADAL" clId="{C6891989-B566-45BD-B57A-36CBD6ECBF6B}" dt="2021-05-20T14:47:51.582" v="144" actId="164"/>
          <ac:picMkLst>
            <pc:docMk/>
            <pc:sldMk cId="797561003" sldId="267"/>
            <ac:picMk id="203" creationId="{E8A78541-E417-4469-AFB1-52FE67FFB8D0}"/>
          </ac:picMkLst>
        </pc:picChg>
        <pc:picChg chg="del">
          <ac:chgData name="Cristina MartinsRodrigues" userId="78c086b1-f7ce-4395-995d-5f6a928ce23d" providerId="ADAL" clId="{C6891989-B566-45BD-B57A-36CBD6ECBF6B}" dt="2021-05-20T14:41:10.518" v="89" actId="478"/>
          <ac:picMkLst>
            <pc:docMk/>
            <pc:sldMk cId="797561003" sldId="267"/>
            <ac:picMk id="204" creationId="{0E600EA8-9FD5-4D0C-9D93-E30895AE52AC}"/>
          </ac:picMkLst>
        </pc:picChg>
        <pc:picChg chg="mod">
          <ac:chgData name="Cristina MartinsRodrigues" userId="78c086b1-f7ce-4395-995d-5f6a928ce23d" providerId="ADAL" clId="{C6891989-B566-45BD-B57A-36CBD6ECBF6B}" dt="2021-05-20T14:43:42.319" v="99"/>
          <ac:picMkLst>
            <pc:docMk/>
            <pc:sldMk cId="797561003" sldId="267"/>
            <ac:picMk id="248" creationId="{AA110416-B920-4AFD-813F-AB57C025CBFB}"/>
          </ac:picMkLst>
        </pc:picChg>
        <pc:picChg chg="mod">
          <ac:chgData name="Cristina MartinsRodrigues" userId="78c086b1-f7ce-4395-995d-5f6a928ce23d" providerId="ADAL" clId="{C6891989-B566-45BD-B57A-36CBD6ECBF6B}" dt="2021-05-20T14:43:42.319" v="99"/>
          <ac:picMkLst>
            <pc:docMk/>
            <pc:sldMk cId="797561003" sldId="267"/>
            <ac:picMk id="251" creationId="{81714532-B564-4276-91AF-A4FED33015B3}"/>
          </ac:picMkLst>
        </pc:picChg>
        <pc:picChg chg="mod">
          <ac:chgData name="Cristina MartinsRodrigues" userId="78c086b1-f7ce-4395-995d-5f6a928ce23d" providerId="ADAL" clId="{C6891989-B566-45BD-B57A-36CBD6ECBF6B}" dt="2021-05-20T14:43:42.319" v="99"/>
          <ac:picMkLst>
            <pc:docMk/>
            <pc:sldMk cId="797561003" sldId="267"/>
            <ac:picMk id="252" creationId="{652EAD20-CBCD-4F51-87D3-833EEE04A9FD}"/>
          </ac:picMkLst>
        </pc:picChg>
        <pc:picChg chg="mod">
          <ac:chgData name="Cristina MartinsRodrigues" userId="78c086b1-f7ce-4395-995d-5f6a928ce23d" providerId="ADAL" clId="{C6891989-B566-45BD-B57A-36CBD6ECBF6B}" dt="2021-05-20T14:43:42.319" v="99"/>
          <ac:picMkLst>
            <pc:docMk/>
            <pc:sldMk cId="797561003" sldId="267"/>
            <ac:picMk id="254" creationId="{057FCCF2-A07F-49B9-BA5D-71835E84CC55}"/>
          </ac:picMkLst>
        </pc:picChg>
        <pc:picChg chg="mod">
          <ac:chgData name="Cristina MartinsRodrigues" userId="78c086b1-f7ce-4395-995d-5f6a928ce23d" providerId="ADAL" clId="{C6891989-B566-45BD-B57A-36CBD6ECBF6B}" dt="2021-05-20T14:43:42.319" v="99"/>
          <ac:picMkLst>
            <pc:docMk/>
            <pc:sldMk cId="797561003" sldId="267"/>
            <ac:picMk id="256" creationId="{2F84304B-1459-458F-9857-60A024682327}"/>
          </ac:picMkLst>
        </pc:picChg>
        <pc:picChg chg="mod">
          <ac:chgData name="Cristina MartinsRodrigues" userId="78c086b1-f7ce-4395-995d-5f6a928ce23d" providerId="ADAL" clId="{C6891989-B566-45BD-B57A-36CBD6ECBF6B}" dt="2021-05-20T14:43:42.319" v="99"/>
          <ac:picMkLst>
            <pc:docMk/>
            <pc:sldMk cId="797561003" sldId="267"/>
            <ac:picMk id="258" creationId="{E6AA162D-2847-4FC4-A3E9-57C93F04DD04}"/>
          </ac:picMkLst>
        </pc:picChg>
        <pc:picChg chg="mod">
          <ac:chgData name="Cristina MartinsRodrigues" userId="78c086b1-f7ce-4395-995d-5f6a928ce23d" providerId="ADAL" clId="{C6891989-B566-45BD-B57A-36CBD6ECBF6B}" dt="2021-05-20T14:43:42.319" v="99"/>
          <ac:picMkLst>
            <pc:docMk/>
            <pc:sldMk cId="797561003" sldId="267"/>
            <ac:picMk id="263" creationId="{54FFDB95-5B07-403E-90B1-120334A8757B}"/>
          </ac:picMkLst>
        </pc:picChg>
        <pc:picChg chg="mod">
          <ac:chgData name="Cristina MartinsRodrigues" userId="78c086b1-f7ce-4395-995d-5f6a928ce23d" providerId="ADAL" clId="{C6891989-B566-45BD-B57A-36CBD6ECBF6B}" dt="2021-05-20T14:43:44.755" v="103"/>
          <ac:picMkLst>
            <pc:docMk/>
            <pc:sldMk cId="797561003" sldId="267"/>
            <ac:picMk id="299" creationId="{DB16F050-EAC2-475D-A4A6-AA6095DA2912}"/>
          </ac:picMkLst>
        </pc:picChg>
        <pc:picChg chg="mod">
          <ac:chgData name="Cristina MartinsRodrigues" userId="78c086b1-f7ce-4395-995d-5f6a928ce23d" providerId="ADAL" clId="{C6891989-B566-45BD-B57A-36CBD6ECBF6B}" dt="2021-05-20T14:43:44.755" v="103"/>
          <ac:picMkLst>
            <pc:docMk/>
            <pc:sldMk cId="797561003" sldId="267"/>
            <ac:picMk id="302" creationId="{08965240-D5A6-4A9F-BB14-00CFCEBE1E37}"/>
          </ac:picMkLst>
        </pc:picChg>
        <pc:picChg chg="mod">
          <ac:chgData name="Cristina MartinsRodrigues" userId="78c086b1-f7ce-4395-995d-5f6a928ce23d" providerId="ADAL" clId="{C6891989-B566-45BD-B57A-36CBD6ECBF6B}" dt="2021-05-20T14:43:44.755" v="103"/>
          <ac:picMkLst>
            <pc:docMk/>
            <pc:sldMk cId="797561003" sldId="267"/>
            <ac:picMk id="303" creationId="{EBEADFA0-0BF5-42ED-A15A-96274D05AD56}"/>
          </ac:picMkLst>
        </pc:picChg>
        <pc:picChg chg="mod">
          <ac:chgData name="Cristina MartinsRodrigues" userId="78c086b1-f7ce-4395-995d-5f6a928ce23d" providerId="ADAL" clId="{C6891989-B566-45BD-B57A-36CBD6ECBF6B}" dt="2021-05-20T14:43:44.755" v="103"/>
          <ac:picMkLst>
            <pc:docMk/>
            <pc:sldMk cId="797561003" sldId="267"/>
            <ac:picMk id="305" creationId="{A8C6EF96-A77A-4CF7-89A9-8FB7DE17A9CE}"/>
          </ac:picMkLst>
        </pc:picChg>
        <pc:picChg chg="mod">
          <ac:chgData name="Cristina MartinsRodrigues" userId="78c086b1-f7ce-4395-995d-5f6a928ce23d" providerId="ADAL" clId="{C6891989-B566-45BD-B57A-36CBD6ECBF6B}" dt="2021-05-20T14:43:44.755" v="103"/>
          <ac:picMkLst>
            <pc:docMk/>
            <pc:sldMk cId="797561003" sldId="267"/>
            <ac:picMk id="307" creationId="{574A4AD8-B24F-4AD7-AD17-3E147FCE0F19}"/>
          </ac:picMkLst>
        </pc:picChg>
        <pc:picChg chg="mod">
          <ac:chgData name="Cristina MartinsRodrigues" userId="78c086b1-f7ce-4395-995d-5f6a928ce23d" providerId="ADAL" clId="{C6891989-B566-45BD-B57A-36CBD6ECBF6B}" dt="2021-05-20T14:43:44.755" v="103"/>
          <ac:picMkLst>
            <pc:docMk/>
            <pc:sldMk cId="797561003" sldId="267"/>
            <ac:picMk id="309" creationId="{36CD6175-37EE-46DF-B2BA-3CE5A4CBD623}"/>
          </ac:picMkLst>
        </pc:picChg>
        <pc:picChg chg="mod">
          <ac:chgData name="Cristina MartinsRodrigues" userId="78c086b1-f7ce-4395-995d-5f6a928ce23d" providerId="ADAL" clId="{C6891989-B566-45BD-B57A-36CBD6ECBF6B}" dt="2021-05-20T14:43:44.755" v="103"/>
          <ac:picMkLst>
            <pc:docMk/>
            <pc:sldMk cId="797561003" sldId="267"/>
            <ac:picMk id="314" creationId="{CCF739E8-5968-41A6-B93D-6D7D0452240F}"/>
          </ac:picMkLst>
        </pc:picChg>
        <pc:cxnChg chg="mod">
          <ac:chgData name="Cristina MartinsRodrigues" userId="78c086b1-f7ce-4395-995d-5f6a928ce23d" providerId="ADAL" clId="{C6891989-B566-45BD-B57A-36CBD6ECBF6B}" dt="2021-05-20T14:41:10.518" v="89" actId="478"/>
          <ac:cxnSpMkLst>
            <pc:docMk/>
            <pc:sldMk cId="797561003" sldId="267"/>
            <ac:cxnSpMk id="93" creationId="{74CB26A0-C3B0-46FA-B037-EB9C7734E96E}"/>
          </ac:cxnSpMkLst>
        </pc:cxnChg>
        <pc:cxnChg chg="mod">
          <ac:chgData name="Cristina MartinsRodrigues" userId="78c086b1-f7ce-4395-995d-5f6a928ce23d" providerId="ADAL" clId="{C6891989-B566-45BD-B57A-36CBD6ECBF6B}" dt="2021-05-20T14:41:10.518" v="89" actId="478"/>
          <ac:cxnSpMkLst>
            <pc:docMk/>
            <pc:sldMk cId="797561003" sldId="267"/>
            <ac:cxnSpMk id="96" creationId="{2463CA74-DBE5-4B35-9145-1EA89E4ED6F8}"/>
          </ac:cxnSpMkLst>
        </pc:cxnChg>
        <pc:cxnChg chg="mod">
          <ac:chgData name="Cristina MartinsRodrigues" userId="78c086b1-f7ce-4395-995d-5f6a928ce23d" providerId="ADAL" clId="{C6891989-B566-45BD-B57A-36CBD6ECBF6B}" dt="2021-05-20T14:47:23.494" v="131" actId="165"/>
          <ac:cxnSpMkLst>
            <pc:docMk/>
            <pc:sldMk cId="797561003" sldId="267"/>
            <ac:cxnSpMk id="208" creationId="{6D789497-5240-4E11-A79A-37B69AD898C2}"/>
          </ac:cxnSpMkLst>
        </pc:cxnChg>
        <pc:cxnChg chg="mod">
          <ac:chgData name="Cristina MartinsRodrigues" userId="78c086b1-f7ce-4395-995d-5f6a928ce23d" providerId="ADAL" clId="{C6891989-B566-45BD-B57A-36CBD6ECBF6B}" dt="2021-05-20T14:47:23.494" v="131" actId="165"/>
          <ac:cxnSpMkLst>
            <pc:docMk/>
            <pc:sldMk cId="797561003" sldId="267"/>
            <ac:cxnSpMk id="209" creationId="{31189530-CDA9-4E8A-8D3D-ADAFFAFD3714}"/>
          </ac:cxnSpMkLst>
        </pc:cxnChg>
        <pc:cxnChg chg="mod">
          <ac:chgData name="Cristina MartinsRodrigues" userId="78c086b1-f7ce-4395-995d-5f6a928ce23d" providerId="ADAL" clId="{C6891989-B566-45BD-B57A-36CBD6ECBF6B}" dt="2021-05-20T14:47:23.494" v="131" actId="165"/>
          <ac:cxnSpMkLst>
            <pc:docMk/>
            <pc:sldMk cId="797561003" sldId="267"/>
            <ac:cxnSpMk id="213" creationId="{9D9B8465-481D-4CF8-BAF2-AFB9AE9D8FE8}"/>
          </ac:cxnSpMkLst>
        </pc:cxnChg>
        <pc:cxnChg chg="mod">
          <ac:chgData name="Cristina MartinsRodrigues" userId="78c086b1-f7ce-4395-995d-5f6a928ce23d" providerId="ADAL" clId="{C6891989-B566-45BD-B57A-36CBD6ECBF6B}" dt="2021-05-20T14:43:42.319" v="99"/>
          <ac:cxnSpMkLst>
            <pc:docMk/>
            <pc:sldMk cId="797561003" sldId="267"/>
            <ac:cxnSpMk id="265" creationId="{64E0E2D1-F93E-4DE9-9E15-DAB5998E4918}"/>
          </ac:cxnSpMkLst>
        </pc:cxnChg>
        <pc:cxnChg chg="mod">
          <ac:chgData name="Cristina MartinsRodrigues" userId="78c086b1-f7ce-4395-995d-5f6a928ce23d" providerId="ADAL" clId="{C6891989-B566-45BD-B57A-36CBD6ECBF6B}" dt="2021-05-20T14:43:42.319" v="99"/>
          <ac:cxnSpMkLst>
            <pc:docMk/>
            <pc:sldMk cId="797561003" sldId="267"/>
            <ac:cxnSpMk id="266" creationId="{32F81025-ADCF-4D89-AA77-A7768AC0FF12}"/>
          </ac:cxnSpMkLst>
        </pc:cxnChg>
        <pc:cxnChg chg="mod">
          <ac:chgData name="Cristina MartinsRodrigues" userId="78c086b1-f7ce-4395-995d-5f6a928ce23d" providerId="ADAL" clId="{C6891989-B566-45BD-B57A-36CBD6ECBF6B}" dt="2021-05-20T14:43:44.755" v="103"/>
          <ac:cxnSpMkLst>
            <pc:docMk/>
            <pc:sldMk cId="797561003" sldId="267"/>
            <ac:cxnSpMk id="316" creationId="{6126BBB0-FB4E-47C6-BB53-3D4832C6569D}"/>
          </ac:cxnSpMkLst>
        </pc:cxnChg>
        <pc:cxnChg chg="mod">
          <ac:chgData name="Cristina MartinsRodrigues" userId="78c086b1-f7ce-4395-995d-5f6a928ce23d" providerId="ADAL" clId="{C6891989-B566-45BD-B57A-36CBD6ECBF6B}" dt="2021-05-20T14:43:44.755" v="103"/>
          <ac:cxnSpMkLst>
            <pc:docMk/>
            <pc:sldMk cId="797561003" sldId="267"/>
            <ac:cxnSpMk id="317" creationId="{7E7A806A-3571-4CC3-AF37-E71DA18D5AEF}"/>
          </ac:cxnSpMkLst>
        </pc:cxnChg>
      </pc:sldChg>
      <pc:sldChg chg="modSp add mod">
        <pc:chgData name="Cristina MartinsRodrigues" userId="78c086b1-f7ce-4395-995d-5f6a928ce23d" providerId="ADAL" clId="{C6891989-B566-45BD-B57A-36CBD6ECBF6B}" dt="2021-05-20T15:56:57.960" v="208" actId="20577"/>
        <pc:sldMkLst>
          <pc:docMk/>
          <pc:sldMk cId="1478747473" sldId="268"/>
        </pc:sldMkLst>
        <pc:spChg chg="mod">
          <ac:chgData name="Cristina MartinsRodrigues" userId="78c086b1-f7ce-4395-995d-5f6a928ce23d" providerId="ADAL" clId="{C6891989-B566-45BD-B57A-36CBD6ECBF6B}" dt="2021-05-20T15:56:57.960" v="208" actId="20577"/>
          <ac:spMkLst>
            <pc:docMk/>
            <pc:sldMk cId="1478747473" sldId="268"/>
            <ac:spMk id="193" creationId="{DE1DEB6A-4B05-4F79-BA80-B8803DD73444}"/>
          </ac:spMkLst>
        </pc:spChg>
      </pc:sldChg>
      <pc:sldChg chg="addSp delSp modSp new del mod">
        <pc:chgData name="Cristina MartinsRodrigues" userId="78c086b1-f7ce-4395-995d-5f6a928ce23d" providerId="ADAL" clId="{C6891989-B566-45BD-B57A-36CBD6ECBF6B}" dt="2021-05-20T14:47:05.453" v="125" actId="27022"/>
        <pc:sldMkLst>
          <pc:docMk/>
          <pc:sldMk cId="2221434552" sldId="268"/>
        </pc:sldMkLst>
        <pc:graphicFrameChg chg="add del modGraphic">
          <ac:chgData name="Cristina MartinsRodrigues" userId="78c086b1-f7ce-4395-995d-5f6a928ce23d" providerId="ADAL" clId="{C6891989-B566-45BD-B57A-36CBD6ECBF6B}" dt="2021-05-20T14:47:05.453" v="125" actId="27022"/>
          <ac:graphicFrameMkLst>
            <pc:docMk/>
            <pc:sldMk cId="2221434552" sldId="268"/>
            <ac:graphicFrameMk id="5" creationId="{F3A930D6-5988-437A-8EFA-9A85E589682C}"/>
          </ac:graphicFrameMkLst>
        </pc:graphicFrameChg>
      </pc:sldChg>
      <pc:sldChg chg="addSp delSp modSp add mod">
        <pc:chgData name="Cristina MartinsRodrigues" userId="78c086b1-f7ce-4395-995d-5f6a928ce23d" providerId="ADAL" clId="{C6891989-B566-45BD-B57A-36CBD6ECBF6B}" dt="2021-05-20T15:59:49.559" v="244" actId="2711"/>
        <pc:sldMkLst>
          <pc:docMk/>
          <pc:sldMk cId="1174680083" sldId="269"/>
        </pc:sldMkLst>
        <pc:spChg chg="del">
          <ac:chgData name="Cristina MartinsRodrigues" userId="78c086b1-f7ce-4395-995d-5f6a928ce23d" providerId="ADAL" clId="{C6891989-B566-45BD-B57A-36CBD6ECBF6B}" dt="2021-05-20T15:57:27.969" v="209" actId="478"/>
          <ac:spMkLst>
            <pc:docMk/>
            <pc:sldMk cId="1174680083" sldId="269"/>
            <ac:spMk id="2" creationId="{5F7E9CD0-053A-4B6A-B4FA-C0D42073B02B}"/>
          </ac:spMkLst>
        </pc:spChg>
        <pc:spChg chg="del">
          <ac:chgData name="Cristina MartinsRodrigues" userId="78c086b1-f7ce-4395-995d-5f6a928ce23d" providerId="ADAL" clId="{C6891989-B566-45BD-B57A-36CBD6ECBF6B}" dt="2021-05-20T15:57:27.969" v="209" actId="478"/>
          <ac:spMkLst>
            <pc:docMk/>
            <pc:sldMk cId="1174680083" sldId="269"/>
            <ac:spMk id="3" creationId="{1386AE1D-773D-44FD-9237-1A2DBECA0F8C}"/>
          </ac:spMkLst>
        </pc:spChg>
        <pc:spChg chg="del">
          <ac:chgData name="Cristina MartinsRodrigues" userId="78c086b1-f7ce-4395-995d-5f6a928ce23d" providerId="ADAL" clId="{C6891989-B566-45BD-B57A-36CBD6ECBF6B}" dt="2021-05-20T15:57:27.969" v="209" actId="478"/>
          <ac:spMkLst>
            <pc:docMk/>
            <pc:sldMk cId="1174680083" sldId="269"/>
            <ac:spMk id="55" creationId="{AF26D564-1F5B-4CF6-A2CA-2DF867B4C69E}"/>
          </ac:spMkLst>
        </pc:spChg>
        <pc:spChg chg="del">
          <ac:chgData name="Cristina MartinsRodrigues" userId="78c086b1-f7ce-4395-995d-5f6a928ce23d" providerId="ADAL" clId="{C6891989-B566-45BD-B57A-36CBD6ECBF6B}" dt="2021-05-20T15:57:27.969" v="209" actId="478"/>
          <ac:spMkLst>
            <pc:docMk/>
            <pc:sldMk cId="1174680083" sldId="269"/>
            <ac:spMk id="56" creationId="{5968CDB9-4A9C-43D2-8DC4-0CAC4B2A674C}"/>
          </ac:spMkLst>
        </pc:spChg>
        <pc:spChg chg="del">
          <ac:chgData name="Cristina MartinsRodrigues" userId="78c086b1-f7ce-4395-995d-5f6a928ce23d" providerId="ADAL" clId="{C6891989-B566-45BD-B57A-36CBD6ECBF6B}" dt="2021-05-20T15:57:27.969" v="209" actId="478"/>
          <ac:spMkLst>
            <pc:docMk/>
            <pc:sldMk cId="1174680083" sldId="269"/>
            <ac:spMk id="67" creationId="{0A75EA6B-DE7C-4C4E-B959-B2AAB3428552}"/>
          </ac:spMkLst>
        </pc:spChg>
        <pc:spChg chg="del">
          <ac:chgData name="Cristina MartinsRodrigues" userId="78c086b1-f7ce-4395-995d-5f6a928ce23d" providerId="ADAL" clId="{C6891989-B566-45BD-B57A-36CBD6ECBF6B}" dt="2021-05-20T15:57:27.969" v="209" actId="478"/>
          <ac:spMkLst>
            <pc:docMk/>
            <pc:sldMk cId="1174680083" sldId="269"/>
            <ac:spMk id="68" creationId="{6F8A06F5-E962-48F1-B584-73D2418ED697}"/>
          </ac:spMkLst>
        </pc:spChg>
        <pc:spChg chg="del">
          <ac:chgData name="Cristina MartinsRodrigues" userId="78c086b1-f7ce-4395-995d-5f6a928ce23d" providerId="ADAL" clId="{C6891989-B566-45BD-B57A-36CBD6ECBF6B}" dt="2021-05-20T15:57:27.969" v="209" actId="478"/>
          <ac:spMkLst>
            <pc:docMk/>
            <pc:sldMk cId="1174680083" sldId="269"/>
            <ac:spMk id="69" creationId="{CCD2687E-D876-4018-800C-CBE0C21822A5}"/>
          </ac:spMkLst>
        </pc:spChg>
        <pc:spChg chg="del">
          <ac:chgData name="Cristina MartinsRodrigues" userId="78c086b1-f7ce-4395-995d-5f6a928ce23d" providerId="ADAL" clId="{C6891989-B566-45BD-B57A-36CBD6ECBF6B}" dt="2021-05-20T15:57:27.969" v="209" actId="478"/>
          <ac:spMkLst>
            <pc:docMk/>
            <pc:sldMk cId="1174680083" sldId="269"/>
            <ac:spMk id="70" creationId="{B119D8B7-F103-4D6B-A002-7DFEFC18B39F}"/>
          </ac:spMkLst>
        </pc:spChg>
        <pc:spChg chg="del">
          <ac:chgData name="Cristina MartinsRodrigues" userId="78c086b1-f7ce-4395-995d-5f6a928ce23d" providerId="ADAL" clId="{C6891989-B566-45BD-B57A-36CBD6ECBF6B}" dt="2021-05-20T15:57:27.969" v="209" actId="478"/>
          <ac:spMkLst>
            <pc:docMk/>
            <pc:sldMk cId="1174680083" sldId="269"/>
            <ac:spMk id="71" creationId="{07F5E042-7120-4ED6-A24E-845378287245}"/>
          </ac:spMkLst>
        </pc:spChg>
        <pc:spChg chg="del">
          <ac:chgData name="Cristina MartinsRodrigues" userId="78c086b1-f7ce-4395-995d-5f6a928ce23d" providerId="ADAL" clId="{C6891989-B566-45BD-B57A-36CBD6ECBF6B}" dt="2021-05-20T15:57:27.969" v="209" actId="478"/>
          <ac:spMkLst>
            <pc:docMk/>
            <pc:sldMk cId="1174680083" sldId="269"/>
            <ac:spMk id="72" creationId="{5A417E5C-B9F6-4E0F-A513-981969643EE2}"/>
          </ac:spMkLst>
        </pc:spChg>
        <pc:spChg chg="del">
          <ac:chgData name="Cristina MartinsRodrigues" userId="78c086b1-f7ce-4395-995d-5f6a928ce23d" providerId="ADAL" clId="{C6891989-B566-45BD-B57A-36CBD6ECBF6B}" dt="2021-05-20T15:57:27.969" v="209" actId="478"/>
          <ac:spMkLst>
            <pc:docMk/>
            <pc:sldMk cId="1174680083" sldId="269"/>
            <ac:spMk id="73" creationId="{9C268152-708C-4B52-BF18-1F73E96FD217}"/>
          </ac:spMkLst>
        </pc:spChg>
        <pc:spChg chg="del">
          <ac:chgData name="Cristina MartinsRodrigues" userId="78c086b1-f7ce-4395-995d-5f6a928ce23d" providerId="ADAL" clId="{C6891989-B566-45BD-B57A-36CBD6ECBF6B}" dt="2021-05-20T15:57:27.969" v="209" actId="478"/>
          <ac:spMkLst>
            <pc:docMk/>
            <pc:sldMk cId="1174680083" sldId="269"/>
            <ac:spMk id="74" creationId="{421C147E-2FA0-465B-A53B-5C4B5A07440F}"/>
          </ac:spMkLst>
        </pc:spChg>
        <pc:spChg chg="del">
          <ac:chgData name="Cristina MartinsRodrigues" userId="78c086b1-f7ce-4395-995d-5f6a928ce23d" providerId="ADAL" clId="{C6891989-B566-45BD-B57A-36CBD6ECBF6B}" dt="2021-05-20T15:57:27.969" v="209" actId="478"/>
          <ac:spMkLst>
            <pc:docMk/>
            <pc:sldMk cId="1174680083" sldId="269"/>
            <ac:spMk id="106" creationId="{352A1986-4B48-4285-8C8B-B0F464693AC2}"/>
          </ac:spMkLst>
        </pc:spChg>
        <pc:spChg chg="del">
          <ac:chgData name="Cristina MartinsRodrigues" userId="78c086b1-f7ce-4395-995d-5f6a928ce23d" providerId="ADAL" clId="{C6891989-B566-45BD-B57A-36CBD6ECBF6B}" dt="2021-05-20T15:57:27.969" v="209" actId="478"/>
          <ac:spMkLst>
            <pc:docMk/>
            <pc:sldMk cId="1174680083" sldId="269"/>
            <ac:spMk id="148" creationId="{CE06EF1C-760B-4E97-B3F8-924C5C8C8E63}"/>
          </ac:spMkLst>
        </pc:spChg>
        <pc:spChg chg="del">
          <ac:chgData name="Cristina MartinsRodrigues" userId="78c086b1-f7ce-4395-995d-5f6a928ce23d" providerId="ADAL" clId="{C6891989-B566-45BD-B57A-36CBD6ECBF6B}" dt="2021-05-20T15:57:27.969" v="209" actId="478"/>
          <ac:spMkLst>
            <pc:docMk/>
            <pc:sldMk cId="1174680083" sldId="269"/>
            <ac:spMk id="149" creationId="{CA93C0F6-7DBB-4579-A807-8C5B081D3A11}"/>
          </ac:spMkLst>
        </pc:spChg>
        <pc:spChg chg="del">
          <ac:chgData name="Cristina MartinsRodrigues" userId="78c086b1-f7ce-4395-995d-5f6a928ce23d" providerId="ADAL" clId="{C6891989-B566-45BD-B57A-36CBD6ECBF6B}" dt="2021-05-20T15:57:27.969" v="209" actId="478"/>
          <ac:spMkLst>
            <pc:docMk/>
            <pc:sldMk cId="1174680083" sldId="269"/>
            <ac:spMk id="193" creationId="{F04B992D-6A0A-419F-9195-3DC657E14EA1}"/>
          </ac:spMkLst>
        </pc:spChg>
        <pc:spChg chg="del">
          <ac:chgData name="Cristina MartinsRodrigues" userId="78c086b1-f7ce-4395-995d-5f6a928ce23d" providerId="ADAL" clId="{C6891989-B566-45BD-B57A-36CBD6ECBF6B}" dt="2021-05-20T15:57:27.969" v="209" actId="478"/>
          <ac:spMkLst>
            <pc:docMk/>
            <pc:sldMk cId="1174680083" sldId="269"/>
            <ac:spMk id="194" creationId="{AB6FC1B0-3BD8-4668-808B-2F44EE6255E2}"/>
          </ac:spMkLst>
        </pc:spChg>
        <pc:spChg chg="del">
          <ac:chgData name="Cristina MartinsRodrigues" userId="78c086b1-f7ce-4395-995d-5f6a928ce23d" providerId="ADAL" clId="{C6891989-B566-45BD-B57A-36CBD6ECBF6B}" dt="2021-05-20T15:57:27.969" v="209" actId="478"/>
          <ac:spMkLst>
            <pc:docMk/>
            <pc:sldMk cId="1174680083" sldId="269"/>
            <ac:spMk id="195" creationId="{A1D56902-BD71-468F-B419-75B4F185878E}"/>
          </ac:spMkLst>
        </pc:spChg>
        <pc:spChg chg="del">
          <ac:chgData name="Cristina MartinsRodrigues" userId="78c086b1-f7ce-4395-995d-5f6a928ce23d" providerId="ADAL" clId="{C6891989-B566-45BD-B57A-36CBD6ECBF6B}" dt="2021-05-20T15:57:27.969" v="209" actId="478"/>
          <ac:spMkLst>
            <pc:docMk/>
            <pc:sldMk cId="1174680083" sldId="269"/>
            <ac:spMk id="196" creationId="{17A0A5AC-C722-4E56-A23F-278BB5AD6EAC}"/>
          </ac:spMkLst>
        </pc:spChg>
        <pc:spChg chg="del">
          <ac:chgData name="Cristina MartinsRodrigues" userId="78c086b1-f7ce-4395-995d-5f6a928ce23d" providerId="ADAL" clId="{C6891989-B566-45BD-B57A-36CBD6ECBF6B}" dt="2021-05-20T15:57:27.969" v="209" actId="478"/>
          <ac:spMkLst>
            <pc:docMk/>
            <pc:sldMk cId="1174680083" sldId="269"/>
            <ac:spMk id="197" creationId="{CEDB0D2F-D285-4A15-B3CD-21499CE36A70}"/>
          </ac:spMkLst>
        </pc:spChg>
        <pc:spChg chg="del">
          <ac:chgData name="Cristina MartinsRodrigues" userId="78c086b1-f7ce-4395-995d-5f6a928ce23d" providerId="ADAL" clId="{C6891989-B566-45BD-B57A-36CBD6ECBF6B}" dt="2021-05-20T15:57:27.969" v="209" actId="478"/>
          <ac:spMkLst>
            <pc:docMk/>
            <pc:sldMk cId="1174680083" sldId="269"/>
            <ac:spMk id="202" creationId="{7CC5B451-AA7C-4568-BD61-A21A9727CD5F}"/>
          </ac:spMkLst>
        </pc:spChg>
        <pc:spChg chg="mod">
          <ac:chgData name="Cristina MartinsRodrigues" userId="78c086b1-f7ce-4395-995d-5f6a928ce23d" providerId="ADAL" clId="{C6891989-B566-45BD-B57A-36CBD6ECBF6B}" dt="2021-05-20T15:59:10.909" v="242" actId="12788"/>
          <ac:spMkLst>
            <pc:docMk/>
            <pc:sldMk cId="1174680083" sldId="269"/>
            <ac:spMk id="205" creationId="{DD8FF24B-D891-4707-AA34-AD0D76D2A143}"/>
          </ac:spMkLst>
        </pc:spChg>
        <pc:spChg chg="mod">
          <ac:chgData name="Cristina MartinsRodrigues" userId="78c086b1-f7ce-4395-995d-5f6a928ce23d" providerId="ADAL" clId="{C6891989-B566-45BD-B57A-36CBD6ECBF6B}" dt="2021-05-20T15:59:49.559" v="244" actId="2711"/>
          <ac:spMkLst>
            <pc:docMk/>
            <pc:sldMk cId="1174680083" sldId="269"/>
            <ac:spMk id="207" creationId="{4BCC7D13-A381-40A9-B5AB-F6B8C00F3818}"/>
          </ac:spMkLst>
        </pc:spChg>
        <pc:grpChg chg="del">
          <ac:chgData name="Cristina MartinsRodrigues" userId="78c086b1-f7ce-4395-995d-5f6a928ce23d" providerId="ADAL" clId="{C6891989-B566-45BD-B57A-36CBD6ECBF6B}" dt="2021-05-20T15:57:27.969" v="209" actId="478"/>
          <ac:grpSpMkLst>
            <pc:docMk/>
            <pc:sldMk cId="1174680083" sldId="269"/>
            <ac:grpSpMk id="4" creationId="{796AEA1C-F6FF-49C9-A5DF-8122ECD62033}"/>
          </ac:grpSpMkLst>
        </pc:grpChg>
        <pc:grpChg chg="del">
          <ac:chgData name="Cristina MartinsRodrigues" userId="78c086b1-f7ce-4395-995d-5f6a928ce23d" providerId="ADAL" clId="{C6891989-B566-45BD-B57A-36CBD6ECBF6B}" dt="2021-05-20T15:57:27.969" v="209" actId="478"/>
          <ac:grpSpMkLst>
            <pc:docMk/>
            <pc:sldMk cId="1174680083" sldId="269"/>
            <ac:grpSpMk id="42" creationId="{78212C3E-CF47-4039-93BE-2A6A6F0F2E27}"/>
          </ac:grpSpMkLst>
        </pc:grpChg>
        <pc:grpChg chg="del">
          <ac:chgData name="Cristina MartinsRodrigues" userId="78c086b1-f7ce-4395-995d-5f6a928ce23d" providerId="ADAL" clId="{C6891989-B566-45BD-B57A-36CBD6ECBF6B}" dt="2021-05-20T15:57:27.969" v="209" actId="478"/>
          <ac:grpSpMkLst>
            <pc:docMk/>
            <pc:sldMk cId="1174680083" sldId="269"/>
            <ac:grpSpMk id="43" creationId="{E0F0BCD0-7D8A-492E-9401-C396C0554D60}"/>
          </ac:grpSpMkLst>
        </pc:grpChg>
        <pc:grpChg chg="del">
          <ac:chgData name="Cristina MartinsRodrigues" userId="78c086b1-f7ce-4395-995d-5f6a928ce23d" providerId="ADAL" clId="{C6891989-B566-45BD-B57A-36CBD6ECBF6B}" dt="2021-05-20T15:57:27.969" v="209" actId="478"/>
          <ac:grpSpMkLst>
            <pc:docMk/>
            <pc:sldMk cId="1174680083" sldId="269"/>
            <ac:grpSpMk id="59" creationId="{F452A1E0-1E2B-45A1-B906-DEBC0B561C03}"/>
          </ac:grpSpMkLst>
        </pc:grpChg>
        <pc:grpChg chg="del">
          <ac:chgData name="Cristina MartinsRodrigues" userId="78c086b1-f7ce-4395-995d-5f6a928ce23d" providerId="ADAL" clId="{C6891989-B566-45BD-B57A-36CBD6ECBF6B}" dt="2021-05-20T15:57:27.969" v="209" actId="478"/>
          <ac:grpSpMkLst>
            <pc:docMk/>
            <pc:sldMk cId="1174680083" sldId="269"/>
            <ac:grpSpMk id="75" creationId="{4218C7FF-7910-4478-A8F6-FBF9A3236AFC}"/>
          </ac:grpSpMkLst>
        </pc:grpChg>
        <pc:grpChg chg="del">
          <ac:chgData name="Cristina MartinsRodrigues" userId="78c086b1-f7ce-4395-995d-5f6a928ce23d" providerId="ADAL" clId="{C6891989-B566-45BD-B57A-36CBD6ECBF6B}" dt="2021-05-20T15:57:27.969" v="209" actId="478"/>
          <ac:grpSpMkLst>
            <pc:docMk/>
            <pc:sldMk cId="1174680083" sldId="269"/>
            <ac:grpSpMk id="78" creationId="{E6F9474D-EFDA-427B-9415-D4D6AC5CF962}"/>
          </ac:grpSpMkLst>
        </pc:grpChg>
        <pc:grpChg chg="del">
          <ac:chgData name="Cristina MartinsRodrigues" userId="78c086b1-f7ce-4395-995d-5f6a928ce23d" providerId="ADAL" clId="{C6891989-B566-45BD-B57A-36CBD6ECBF6B}" dt="2021-05-20T15:57:27.969" v="209" actId="478"/>
          <ac:grpSpMkLst>
            <pc:docMk/>
            <pc:sldMk cId="1174680083" sldId="269"/>
            <ac:grpSpMk id="107" creationId="{E15106F1-7F45-4F08-B2E1-C28F94917B36}"/>
          </ac:grpSpMkLst>
        </pc:grpChg>
        <pc:grpChg chg="del">
          <ac:chgData name="Cristina MartinsRodrigues" userId="78c086b1-f7ce-4395-995d-5f6a928ce23d" providerId="ADAL" clId="{C6891989-B566-45BD-B57A-36CBD6ECBF6B}" dt="2021-05-20T15:57:27.969" v="209" actId="478"/>
          <ac:grpSpMkLst>
            <pc:docMk/>
            <pc:sldMk cId="1174680083" sldId="269"/>
            <ac:grpSpMk id="112" creationId="{1715EA77-E939-4070-9C1C-8E6C20AB6C6A}"/>
          </ac:grpSpMkLst>
        </pc:grpChg>
        <pc:grpChg chg="del">
          <ac:chgData name="Cristina MartinsRodrigues" userId="78c086b1-f7ce-4395-995d-5f6a928ce23d" providerId="ADAL" clId="{C6891989-B566-45BD-B57A-36CBD6ECBF6B}" dt="2021-05-20T15:57:27.969" v="209" actId="478"/>
          <ac:grpSpMkLst>
            <pc:docMk/>
            <pc:sldMk cId="1174680083" sldId="269"/>
            <ac:grpSpMk id="119" creationId="{C52D12DC-388B-496A-B20E-58F1CE67498E}"/>
          </ac:grpSpMkLst>
        </pc:grpChg>
        <pc:grpChg chg="del">
          <ac:chgData name="Cristina MartinsRodrigues" userId="78c086b1-f7ce-4395-995d-5f6a928ce23d" providerId="ADAL" clId="{C6891989-B566-45BD-B57A-36CBD6ECBF6B}" dt="2021-05-20T15:57:27.969" v="209" actId="478"/>
          <ac:grpSpMkLst>
            <pc:docMk/>
            <pc:sldMk cId="1174680083" sldId="269"/>
            <ac:grpSpMk id="132" creationId="{B13224AE-2D68-47B1-AA03-234BD729C36C}"/>
          </ac:grpSpMkLst>
        </pc:grpChg>
        <pc:grpChg chg="del">
          <ac:chgData name="Cristina MartinsRodrigues" userId="78c086b1-f7ce-4395-995d-5f6a928ce23d" providerId="ADAL" clId="{C6891989-B566-45BD-B57A-36CBD6ECBF6B}" dt="2021-05-20T15:57:27.969" v="209" actId="478"/>
          <ac:grpSpMkLst>
            <pc:docMk/>
            <pc:sldMk cId="1174680083" sldId="269"/>
            <ac:grpSpMk id="137" creationId="{213D9827-FCCF-424F-845E-A22C8907C85B}"/>
          </ac:grpSpMkLst>
        </pc:grpChg>
        <pc:grpChg chg="del">
          <ac:chgData name="Cristina MartinsRodrigues" userId="78c086b1-f7ce-4395-995d-5f6a928ce23d" providerId="ADAL" clId="{C6891989-B566-45BD-B57A-36CBD6ECBF6B}" dt="2021-05-20T15:57:27.969" v="209" actId="478"/>
          <ac:grpSpMkLst>
            <pc:docMk/>
            <pc:sldMk cId="1174680083" sldId="269"/>
            <ac:grpSpMk id="142" creationId="{4329B020-28BF-4B10-82CE-8618F55C666D}"/>
          </ac:grpSpMkLst>
        </pc:grpChg>
        <pc:grpChg chg="del">
          <ac:chgData name="Cristina MartinsRodrigues" userId="78c086b1-f7ce-4395-995d-5f6a928ce23d" providerId="ADAL" clId="{C6891989-B566-45BD-B57A-36CBD6ECBF6B}" dt="2021-05-20T15:57:27.969" v="209" actId="478"/>
          <ac:grpSpMkLst>
            <pc:docMk/>
            <pc:sldMk cId="1174680083" sldId="269"/>
            <ac:grpSpMk id="150" creationId="{E94AC8CE-20C7-447C-A856-13A964F390AA}"/>
          </ac:grpSpMkLst>
        </pc:grpChg>
        <pc:grpChg chg="del">
          <ac:chgData name="Cristina MartinsRodrigues" userId="78c086b1-f7ce-4395-995d-5f6a928ce23d" providerId="ADAL" clId="{C6891989-B566-45BD-B57A-36CBD6ECBF6B}" dt="2021-05-20T15:57:27.969" v="209" actId="478"/>
          <ac:grpSpMkLst>
            <pc:docMk/>
            <pc:sldMk cId="1174680083" sldId="269"/>
            <ac:grpSpMk id="201" creationId="{39296CA4-7861-4F1F-82EF-D6791A8A711B}"/>
          </ac:grpSpMkLst>
        </pc:grpChg>
        <pc:grpChg chg="add mod">
          <ac:chgData name="Cristina MartinsRodrigues" userId="78c086b1-f7ce-4395-995d-5f6a928ce23d" providerId="ADAL" clId="{C6891989-B566-45BD-B57A-36CBD6ECBF6B}" dt="2021-05-20T15:59:04.553" v="241" actId="12788"/>
          <ac:grpSpMkLst>
            <pc:docMk/>
            <pc:sldMk cId="1174680083" sldId="269"/>
            <ac:grpSpMk id="203" creationId="{70042CA9-047E-405A-9B9B-07B795EADC3D}"/>
          </ac:grpSpMkLst>
        </pc:grpChg>
        <pc:picChg chg="del">
          <ac:chgData name="Cristina MartinsRodrigues" userId="78c086b1-f7ce-4395-995d-5f6a928ce23d" providerId="ADAL" clId="{C6891989-B566-45BD-B57A-36CBD6ECBF6B}" dt="2021-05-20T15:57:27.969" v="209" actId="478"/>
          <ac:picMkLst>
            <pc:docMk/>
            <pc:sldMk cId="1174680083" sldId="269"/>
            <ac:picMk id="58" creationId="{2126E81B-4EF7-4511-84E6-ECCEABC7F783}"/>
          </ac:picMkLst>
        </pc:picChg>
        <pc:picChg chg="del">
          <ac:chgData name="Cristina MartinsRodrigues" userId="78c086b1-f7ce-4395-995d-5f6a928ce23d" providerId="ADAL" clId="{C6891989-B566-45BD-B57A-36CBD6ECBF6B}" dt="2021-05-20T15:57:27.969" v="209" actId="478"/>
          <ac:picMkLst>
            <pc:docMk/>
            <pc:sldMk cId="1174680083" sldId="269"/>
            <ac:picMk id="118" creationId="{FFEBD325-7D50-4B6D-9EA6-6CB16E0F3040}"/>
          </ac:picMkLst>
        </pc:picChg>
        <pc:picChg chg="del">
          <ac:chgData name="Cristina MartinsRodrigues" userId="78c086b1-f7ce-4395-995d-5f6a928ce23d" providerId="ADAL" clId="{C6891989-B566-45BD-B57A-36CBD6ECBF6B}" dt="2021-05-20T15:57:27.969" v="209" actId="478"/>
          <ac:picMkLst>
            <pc:docMk/>
            <pc:sldMk cId="1174680083" sldId="269"/>
            <ac:picMk id="147" creationId="{2B777FD3-C94F-4F95-B00B-B2DCD88F60DF}"/>
          </ac:picMkLst>
        </pc:picChg>
        <pc:picChg chg="del">
          <ac:chgData name="Cristina MartinsRodrigues" userId="78c086b1-f7ce-4395-995d-5f6a928ce23d" providerId="ADAL" clId="{C6891989-B566-45BD-B57A-36CBD6ECBF6B}" dt="2021-05-20T15:57:27.969" v="209" actId="478"/>
          <ac:picMkLst>
            <pc:docMk/>
            <pc:sldMk cId="1174680083" sldId="269"/>
            <ac:picMk id="204" creationId="{0E600EA8-9FD5-4D0C-9D93-E30895AE52AC}"/>
          </ac:picMkLst>
        </pc:picChg>
        <pc:picChg chg="mod">
          <ac:chgData name="Cristina MartinsRodrigues" userId="78c086b1-f7ce-4395-995d-5f6a928ce23d" providerId="ADAL" clId="{C6891989-B566-45BD-B57A-36CBD6ECBF6B}" dt="2021-05-20T15:58:47.106" v="238" actId="14100"/>
          <ac:picMkLst>
            <pc:docMk/>
            <pc:sldMk cId="1174680083" sldId="269"/>
            <ac:picMk id="206" creationId="{FD81163E-06CA-4406-8157-E795C2E0C0A4}"/>
          </ac:picMkLst>
        </pc:picChg>
        <pc:picChg chg="add mod">
          <ac:chgData name="Cristina MartinsRodrigues" userId="78c086b1-f7ce-4395-995d-5f6a928ce23d" providerId="ADAL" clId="{C6891989-B566-45BD-B57A-36CBD6ECBF6B}" dt="2021-05-20T15:59:16.260" v="243" actId="1076"/>
          <ac:picMkLst>
            <pc:docMk/>
            <pc:sldMk cId="1174680083" sldId="269"/>
            <ac:picMk id="208" creationId="{E7C3BBE1-A071-43CC-A625-61C83124D800}"/>
          </ac:picMkLst>
        </pc:picChg>
        <pc:cxnChg chg="mod">
          <ac:chgData name="Cristina MartinsRodrigues" userId="78c086b1-f7ce-4395-995d-5f6a928ce23d" providerId="ADAL" clId="{C6891989-B566-45BD-B57A-36CBD6ECBF6B}" dt="2021-05-20T15:57:27.969" v="209" actId="478"/>
          <ac:cxnSpMkLst>
            <pc:docMk/>
            <pc:sldMk cId="1174680083" sldId="269"/>
            <ac:cxnSpMk id="93" creationId="{74CB26A0-C3B0-46FA-B037-EB9C7734E96E}"/>
          </ac:cxnSpMkLst>
        </pc:cxnChg>
        <pc:cxnChg chg="mod">
          <ac:chgData name="Cristina MartinsRodrigues" userId="78c086b1-f7ce-4395-995d-5f6a928ce23d" providerId="ADAL" clId="{C6891989-B566-45BD-B57A-36CBD6ECBF6B}" dt="2021-05-20T15:57:27.969" v="209" actId="478"/>
          <ac:cxnSpMkLst>
            <pc:docMk/>
            <pc:sldMk cId="1174680083" sldId="269"/>
            <ac:cxnSpMk id="96" creationId="{2463CA74-DBE5-4B35-9145-1EA89E4ED6F8}"/>
          </ac:cxnSpMkLst>
        </pc:cxnChg>
      </pc:sldChg>
      <pc:sldChg chg="modSp add mod">
        <pc:chgData name="Cristina MartinsRodrigues" userId="78c086b1-f7ce-4395-995d-5f6a928ce23d" providerId="ADAL" clId="{C6891989-B566-45BD-B57A-36CBD6ECBF6B}" dt="2021-05-26T08:30:48.050" v="283" actId="20577"/>
        <pc:sldMkLst>
          <pc:docMk/>
          <pc:sldMk cId="1533802854" sldId="270"/>
        </pc:sldMkLst>
        <pc:spChg chg="mod">
          <ac:chgData name="Cristina MartinsRodrigues" userId="78c086b1-f7ce-4395-995d-5f6a928ce23d" providerId="ADAL" clId="{C6891989-B566-45BD-B57A-36CBD6ECBF6B}" dt="2021-05-26T08:30:48.050" v="283" actId="20577"/>
          <ac:spMkLst>
            <pc:docMk/>
            <pc:sldMk cId="1533802854" sldId="270"/>
            <ac:spMk id="193" creationId="{DE1DEB6A-4B05-4F79-BA80-B8803DD73444}"/>
          </ac:spMkLst>
        </pc:spChg>
      </pc:sldChg>
      <pc:sldChg chg="addSp delSp modSp add mod">
        <pc:chgData name="Cristina MartinsRodrigues" userId="78c086b1-f7ce-4395-995d-5f6a928ce23d" providerId="ADAL" clId="{C6891989-B566-45BD-B57A-36CBD6ECBF6B}" dt="2021-05-26T08:26:54.620" v="265" actId="478"/>
        <pc:sldMkLst>
          <pc:docMk/>
          <pc:sldMk cId="1294922319" sldId="271"/>
        </pc:sldMkLst>
        <pc:spChg chg="add mod">
          <ac:chgData name="Cristina MartinsRodrigues" userId="78c086b1-f7ce-4395-995d-5f6a928ce23d" providerId="ADAL" clId="{C6891989-B566-45BD-B57A-36CBD6ECBF6B}" dt="2021-05-26T08:24:16.319" v="256" actId="9"/>
          <ac:spMkLst>
            <pc:docMk/>
            <pc:sldMk cId="1294922319" sldId="271"/>
            <ac:spMk id="7" creationId="{DFBF40A3-50C7-4352-B390-F45EE57D6E27}"/>
          </ac:spMkLst>
        </pc:spChg>
        <pc:spChg chg="add mod">
          <ac:chgData name="Cristina MartinsRodrigues" userId="78c086b1-f7ce-4395-995d-5f6a928ce23d" providerId="ADAL" clId="{C6891989-B566-45BD-B57A-36CBD6ECBF6B}" dt="2021-05-26T08:24:16.319" v="256" actId="9"/>
          <ac:spMkLst>
            <pc:docMk/>
            <pc:sldMk cId="1294922319" sldId="271"/>
            <ac:spMk id="8" creationId="{64E02ED3-4770-4163-B6C8-0C3A0D2F437F}"/>
          </ac:spMkLst>
        </pc:spChg>
        <pc:spChg chg="add mod">
          <ac:chgData name="Cristina MartinsRodrigues" userId="78c086b1-f7ce-4395-995d-5f6a928ce23d" providerId="ADAL" clId="{C6891989-B566-45BD-B57A-36CBD6ECBF6B}" dt="2021-05-26T08:24:16.319" v="256" actId="9"/>
          <ac:spMkLst>
            <pc:docMk/>
            <pc:sldMk cId="1294922319" sldId="271"/>
            <ac:spMk id="11" creationId="{203748C3-AF8C-47E3-B992-0BF434CEA138}"/>
          </ac:spMkLst>
        </pc:spChg>
        <pc:spChg chg="add mod">
          <ac:chgData name="Cristina MartinsRodrigues" userId="78c086b1-f7ce-4395-995d-5f6a928ce23d" providerId="ADAL" clId="{C6891989-B566-45BD-B57A-36CBD6ECBF6B}" dt="2021-05-26T08:24:16.319" v="256" actId="9"/>
          <ac:spMkLst>
            <pc:docMk/>
            <pc:sldMk cId="1294922319" sldId="271"/>
            <ac:spMk id="17" creationId="{B5E2DAED-801C-4D7E-9E7B-2648E8F58D12}"/>
          </ac:spMkLst>
        </pc:spChg>
        <pc:spChg chg="add mod">
          <ac:chgData name="Cristina MartinsRodrigues" userId="78c086b1-f7ce-4395-995d-5f6a928ce23d" providerId="ADAL" clId="{C6891989-B566-45BD-B57A-36CBD6ECBF6B}" dt="2021-05-26T08:24:16.319" v="256" actId="9"/>
          <ac:spMkLst>
            <pc:docMk/>
            <pc:sldMk cId="1294922319" sldId="271"/>
            <ac:spMk id="21" creationId="{E644C8B5-9845-47ED-AF4E-79ABE3CA2CF1}"/>
          </ac:spMkLst>
        </pc:spChg>
        <pc:spChg chg="add mod">
          <ac:chgData name="Cristina MartinsRodrigues" userId="78c086b1-f7ce-4395-995d-5f6a928ce23d" providerId="ADAL" clId="{C6891989-B566-45BD-B57A-36CBD6ECBF6B}" dt="2021-05-26T08:24:16.319" v="256" actId="9"/>
          <ac:spMkLst>
            <pc:docMk/>
            <pc:sldMk cId="1294922319" sldId="271"/>
            <ac:spMk id="22" creationId="{BB04FEEE-5580-417A-B99E-BA411B761C59}"/>
          </ac:spMkLst>
        </pc:spChg>
        <pc:spChg chg="add mod">
          <ac:chgData name="Cristina MartinsRodrigues" userId="78c086b1-f7ce-4395-995d-5f6a928ce23d" providerId="ADAL" clId="{C6891989-B566-45BD-B57A-36CBD6ECBF6B}" dt="2021-05-26T08:24:16.319" v="256" actId="9"/>
          <ac:spMkLst>
            <pc:docMk/>
            <pc:sldMk cId="1294922319" sldId="271"/>
            <ac:spMk id="24" creationId="{9003A6C5-EDA8-4274-80CE-96CEEC2C1D62}"/>
          </ac:spMkLst>
        </pc:spChg>
        <pc:spChg chg="add mod">
          <ac:chgData name="Cristina MartinsRodrigues" userId="78c086b1-f7ce-4395-995d-5f6a928ce23d" providerId="ADAL" clId="{C6891989-B566-45BD-B57A-36CBD6ECBF6B}" dt="2021-05-26T08:24:16.319" v="256" actId="9"/>
          <ac:spMkLst>
            <pc:docMk/>
            <pc:sldMk cId="1294922319" sldId="271"/>
            <ac:spMk id="27" creationId="{66C2BBFD-2AD5-4C93-A723-29BD7FA320DB}"/>
          </ac:spMkLst>
        </pc:spChg>
        <pc:spChg chg="add mod">
          <ac:chgData name="Cristina MartinsRodrigues" userId="78c086b1-f7ce-4395-995d-5f6a928ce23d" providerId="ADAL" clId="{C6891989-B566-45BD-B57A-36CBD6ECBF6B}" dt="2021-05-26T08:24:16.319" v="256" actId="9"/>
          <ac:spMkLst>
            <pc:docMk/>
            <pc:sldMk cId="1294922319" sldId="271"/>
            <ac:spMk id="29" creationId="{F6E0FD71-0121-40CB-8524-89D5B3882A2D}"/>
          </ac:spMkLst>
        </pc:spChg>
        <pc:spChg chg="add mod">
          <ac:chgData name="Cristina MartinsRodrigues" userId="78c086b1-f7ce-4395-995d-5f6a928ce23d" providerId="ADAL" clId="{C6891989-B566-45BD-B57A-36CBD6ECBF6B}" dt="2021-05-26T08:24:16.319" v="256" actId="9"/>
          <ac:spMkLst>
            <pc:docMk/>
            <pc:sldMk cId="1294922319" sldId="271"/>
            <ac:spMk id="32" creationId="{FE8300A8-1A75-46B9-A7C3-F5BD2F551BA0}"/>
          </ac:spMkLst>
        </pc:spChg>
        <pc:spChg chg="add mod">
          <ac:chgData name="Cristina MartinsRodrigues" userId="78c086b1-f7ce-4395-995d-5f6a928ce23d" providerId="ADAL" clId="{C6891989-B566-45BD-B57A-36CBD6ECBF6B}" dt="2021-05-26T08:24:16.319" v="256" actId="9"/>
          <ac:spMkLst>
            <pc:docMk/>
            <pc:sldMk cId="1294922319" sldId="271"/>
            <ac:spMk id="39" creationId="{1E3B0ED5-3BF9-4D22-A7A5-6CCC6B5C5C69}"/>
          </ac:spMkLst>
        </pc:spChg>
        <pc:spChg chg="add mod">
          <ac:chgData name="Cristina MartinsRodrigues" userId="78c086b1-f7ce-4395-995d-5f6a928ce23d" providerId="ADAL" clId="{C6891989-B566-45BD-B57A-36CBD6ECBF6B}" dt="2021-05-26T08:24:16.319" v="256" actId="9"/>
          <ac:spMkLst>
            <pc:docMk/>
            <pc:sldMk cId="1294922319" sldId="271"/>
            <ac:spMk id="41" creationId="{60C419C3-BEEE-4EB6-AF76-782CA67EFD91}"/>
          </ac:spMkLst>
        </pc:spChg>
        <pc:spChg chg="add mod">
          <ac:chgData name="Cristina MartinsRodrigues" userId="78c086b1-f7ce-4395-995d-5f6a928ce23d" providerId="ADAL" clId="{C6891989-B566-45BD-B57A-36CBD6ECBF6B}" dt="2021-05-26T08:24:16.319" v="256" actId="9"/>
          <ac:spMkLst>
            <pc:docMk/>
            <pc:sldMk cId="1294922319" sldId="271"/>
            <ac:spMk id="43" creationId="{952AE53A-DB0D-4074-AD8C-569E1F091825}"/>
          </ac:spMkLst>
        </pc:spChg>
        <pc:spChg chg="add mod">
          <ac:chgData name="Cristina MartinsRodrigues" userId="78c086b1-f7ce-4395-995d-5f6a928ce23d" providerId="ADAL" clId="{C6891989-B566-45BD-B57A-36CBD6ECBF6B}" dt="2021-05-26T08:24:16.319" v="256" actId="9"/>
          <ac:spMkLst>
            <pc:docMk/>
            <pc:sldMk cId="1294922319" sldId="271"/>
            <ac:spMk id="49" creationId="{40301658-B9F5-4366-AF8B-910B5D93862D}"/>
          </ac:spMkLst>
        </pc:spChg>
        <pc:spChg chg="add mod">
          <ac:chgData name="Cristina MartinsRodrigues" userId="78c086b1-f7ce-4395-995d-5f6a928ce23d" providerId="ADAL" clId="{C6891989-B566-45BD-B57A-36CBD6ECBF6B}" dt="2021-05-26T08:24:16.319" v="256" actId="9"/>
          <ac:spMkLst>
            <pc:docMk/>
            <pc:sldMk cId="1294922319" sldId="271"/>
            <ac:spMk id="56" creationId="{40B88487-B72E-4C04-AC9D-FA8C2E8A57C3}"/>
          </ac:spMkLst>
        </pc:spChg>
        <pc:spChg chg="add mod">
          <ac:chgData name="Cristina MartinsRodrigues" userId="78c086b1-f7ce-4395-995d-5f6a928ce23d" providerId="ADAL" clId="{C6891989-B566-45BD-B57A-36CBD6ECBF6B}" dt="2021-05-26T08:24:16.319" v="256" actId="9"/>
          <ac:spMkLst>
            <pc:docMk/>
            <pc:sldMk cId="1294922319" sldId="271"/>
            <ac:spMk id="58" creationId="{3766AB0F-07A9-46DE-9093-B70F1525DF05}"/>
          </ac:spMkLst>
        </pc:spChg>
        <pc:spChg chg="add mod">
          <ac:chgData name="Cristina MartinsRodrigues" userId="78c086b1-f7ce-4395-995d-5f6a928ce23d" providerId="ADAL" clId="{C6891989-B566-45BD-B57A-36CBD6ECBF6B}" dt="2021-05-26T08:24:16.319" v="256" actId="9"/>
          <ac:spMkLst>
            <pc:docMk/>
            <pc:sldMk cId="1294922319" sldId="271"/>
            <ac:spMk id="60" creationId="{8EBFA417-365A-4A14-86B2-A440DA95438A}"/>
          </ac:spMkLst>
        </pc:spChg>
        <pc:spChg chg="add mod">
          <ac:chgData name="Cristina MartinsRodrigues" userId="78c086b1-f7ce-4395-995d-5f6a928ce23d" providerId="ADAL" clId="{C6891989-B566-45BD-B57A-36CBD6ECBF6B}" dt="2021-05-26T08:24:16.319" v="256" actId="9"/>
          <ac:spMkLst>
            <pc:docMk/>
            <pc:sldMk cId="1294922319" sldId="271"/>
            <ac:spMk id="63" creationId="{458DFD79-CDA8-4C99-A1C5-F464BBD89B0D}"/>
          </ac:spMkLst>
        </pc:spChg>
        <pc:spChg chg="mod">
          <ac:chgData name="Cristina MartinsRodrigues" userId="78c086b1-f7ce-4395-995d-5f6a928ce23d" providerId="ADAL" clId="{C6891989-B566-45BD-B57A-36CBD6ECBF6B}" dt="2021-05-26T08:25:00.219" v="259"/>
          <ac:spMkLst>
            <pc:docMk/>
            <pc:sldMk cId="1294922319" sldId="271"/>
            <ac:spMk id="66" creationId="{36A281A0-3D7A-475D-A7B5-24DDE1E08804}"/>
          </ac:spMkLst>
        </pc:spChg>
        <pc:spChg chg="mod">
          <ac:chgData name="Cristina MartinsRodrigues" userId="78c086b1-f7ce-4395-995d-5f6a928ce23d" providerId="ADAL" clId="{C6891989-B566-45BD-B57A-36CBD6ECBF6B}" dt="2021-05-26T08:25:00.219" v="259"/>
          <ac:spMkLst>
            <pc:docMk/>
            <pc:sldMk cId="1294922319" sldId="271"/>
            <ac:spMk id="69" creationId="{6E968823-1832-4ECF-8A16-D7E5E249CD0A}"/>
          </ac:spMkLst>
        </pc:spChg>
        <pc:spChg chg="mod">
          <ac:chgData name="Cristina MartinsRodrigues" userId="78c086b1-f7ce-4395-995d-5f6a928ce23d" providerId="ADAL" clId="{C6891989-B566-45BD-B57A-36CBD6ECBF6B}" dt="2021-05-26T08:25:00.219" v="259"/>
          <ac:spMkLst>
            <pc:docMk/>
            <pc:sldMk cId="1294922319" sldId="271"/>
            <ac:spMk id="75" creationId="{CBAFD22A-0EF0-4E66-A89E-2444921EC260}"/>
          </ac:spMkLst>
        </pc:spChg>
        <pc:spChg chg="mod">
          <ac:chgData name="Cristina MartinsRodrigues" userId="78c086b1-f7ce-4395-995d-5f6a928ce23d" providerId="ADAL" clId="{C6891989-B566-45BD-B57A-36CBD6ECBF6B}" dt="2021-05-26T08:25:00.219" v="259"/>
          <ac:spMkLst>
            <pc:docMk/>
            <pc:sldMk cId="1294922319" sldId="271"/>
            <ac:spMk id="79" creationId="{04E70F06-60E6-4AFE-938F-3EE1EEE2F728}"/>
          </ac:spMkLst>
        </pc:spChg>
        <pc:spChg chg="mod">
          <ac:chgData name="Cristina MartinsRodrigues" userId="78c086b1-f7ce-4395-995d-5f6a928ce23d" providerId="ADAL" clId="{C6891989-B566-45BD-B57A-36CBD6ECBF6B}" dt="2021-05-26T08:25:00.219" v="259"/>
          <ac:spMkLst>
            <pc:docMk/>
            <pc:sldMk cId="1294922319" sldId="271"/>
            <ac:spMk id="80" creationId="{C4521EE6-A089-4BE5-8107-64D53F30E4B4}"/>
          </ac:spMkLst>
        </pc:spChg>
        <pc:spChg chg="mod">
          <ac:chgData name="Cristina MartinsRodrigues" userId="78c086b1-f7ce-4395-995d-5f6a928ce23d" providerId="ADAL" clId="{C6891989-B566-45BD-B57A-36CBD6ECBF6B}" dt="2021-05-26T08:25:00.219" v="259"/>
          <ac:spMkLst>
            <pc:docMk/>
            <pc:sldMk cId="1294922319" sldId="271"/>
            <ac:spMk id="82" creationId="{57BEA390-0785-47F8-8922-C89A64EC88C3}"/>
          </ac:spMkLst>
        </pc:spChg>
        <pc:spChg chg="mod">
          <ac:chgData name="Cristina MartinsRodrigues" userId="78c086b1-f7ce-4395-995d-5f6a928ce23d" providerId="ADAL" clId="{C6891989-B566-45BD-B57A-36CBD6ECBF6B}" dt="2021-05-26T08:25:00.219" v="259"/>
          <ac:spMkLst>
            <pc:docMk/>
            <pc:sldMk cId="1294922319" sldId="271"/>
            <ac:spMk id="85" creationId="{7ECA212B-A905-46B7-816C-DB477CB24C4B}"/>
          </ac:spMkLst>
        </pc:spChg>
        <pc:spChg chg="mod">
          <ac:chgData name="Cristina MartinsRodrigues" userId="78c086b1-f7ce-4395-995d-5f6a928ce23d" providerId="ADAL" clId="{C6891989-B566-45BD-B57A-36CBD6ECBF6B}" dt="2021-05-26T08:25:00.219" v="259"/>
          <ac:spMkLst>
            <pc:docMk/>
            <pc:sldMk cId="1294922319" sldId="271"/>
            <ac:spMk id="87" creationId="{B35EA4A5-E77D-4D66-B449-61A2E7C5E066}"/>
          </ac:spMkLst>
        </pc:spChg>
        <pc:spChg chg="mod">
          <ac:chgData name="Cristina MartinsRodrigues" userId="78c086b1-f7ce-4395-995d-5f6a928ce23d" providerId="ADAL" clId="{C6891989-B566-45BD-B57A-36CBD6ECBF6B}" dt="2021-05-26T08:25:00.219" v="259"/>
          <ac:spMkLst>
            <pc:docMk/>
            <pc:sldMk cId="1294922319" sldId="271"/>
            <ac:spMk id="90" creationId="{5C1EFE50-3392-4117-87EC-C5C333C4E40F}"/>
          </ac:spMkLst>
        </pc:spChg>
        <pc:spChg chg="mod">
          <ac:chgData name="Cristina MartinsRodrigues" userId="78c086b1-f7ce-4395-995d-5f6a928ce23d" providerId="ADAL" clId="{C6891989-B566-45BD-B57A-36CBD6ECBF6B}" dt="2021-05-26T08:25:00.219" v="259"/>
          <ac:spMkLst>
            <pc:docMk/>
            <pc:sldMk cId="1294922319" sldId="271"/>
            <ac:spMk id="97" creationId="{1C36CABF-02CC-4BDE-9D26-1BA07E91A72F}"/>
          </ac:spMkLst>
        </pc:spChg>
        <pc:spChg chg="mod">
          <ac:chgData name="Cristina MartinsRodrigues" userId="78c086b1-f7ce-4395-995d-5f6a928ce23d" providerId="ADAL" clId="{C6891989-B566-45BD-B57A-36CBD6ECBF6B}" dt="2021-05-26T08:25:00.219" v="259"/>
          <ac:spMkLst>
            <pc:docMk/>
            <pc:sldMk cId="1294922319" sldId="271"/>
            <ac:spMk id="99" creationId="{BE24C681-4E3A-4C9E-883B-DD51200A3EB3}"/>
          </ac:spMkLst>
        </pc:spChg>
        <pc:spChg chg="mod">
          <ac:chgData name="Cristina MartinsRodrigues" userId="78c086b1-f7ce-4395-995d-5f6a928ce23d" providerId="ADAL" clId="{C6891989-B566-45BD-B57A-36CBD6ECBF6B}" dt="2021-05-26T08:25:00.219" v="259"/>
          <ac:spMkLst>
            <pc:docMk/>
            <pc:sldMk cId="1294922319" sldId="271"/>
            <ac:spMk id="101" creationId="{9A1A3BDF-5441-41BC-9654-05502BE64521}"/>
          </ac:spMkLst>
        </pc:spChg>
        <pc:spChg chg="mod">
          <ac:chgData name="Cristina MartinsRodrigues" userId="78c086b1-f7ce-4395-995d-5f6a928ce23d" providerId="ADAL" clId="{C6891989-B566-45BD-B57A-36CBD6ECBF6B}" dt="2021-05-26T08:25:00.219" v="259"/>
          <ac:spMkLst>
            <pc:docMk/>
            <pc:sldMk cId="1294922319" sldId="271"/>
            <ac:spMk id="107" creationId="{5F71EA2C-FB85-4285-9009-87FF8F7BE94A}"/>
          </ac:spMkLst>
        </pc:spChg>
        <pc:spChg chg="mod">
          <ac:chgData name="Cristina MartinsRodrigues" userId="78c086b1-f7ce-4395-995d-5f6a928ce23d" providerId="ADAL" clId="{C6891989-B566-45BD-B57A-36CBD6ECBF6B}" dt="2021-05-26T08:25:00.219" v="259"/>
          <ac:spMkLst>
            <pc:docMk/>
            <pc:sldMk cId="1294922319" sldId="271"/>
            <ac:spMk id="114" creationId="{E027E8BE-44EA-47E4-85D9-3ABD9A72347B}"/>
          </ac:spMkLst>
        </pc:spChg>
        <pc:spChg chg="mod">
          <ac:chgData name="Cristina MartinsRodrigues" userId="78c086b1-f7ce-4395-995d-5f6a928ce23d" providerId="ADAL" clId="{C6891989-B566-45BD-B57A-36CBD6ECBF6B}" dt="2021-05-26T08:25:00.219" v="259"/>
          <ac:spMkLst>
            <pc:docMk/>
            <pc:sldMk cId="1294922319" sldId="271"/>
            <ac:spMk id="116" creationId="{FF28A0FC-06D5-4C22-A4AE-CE1B89DF8194}"/>
          </ac:spMkLst>
        </pc:spChg>
        <pc:spChg chg="mod">
          <ac:chgData name="Cristina MartinsRodrigues" userId="78c086b1-f7ce-4395-995d-5f6a928ce23d" providerId="ADAL" clId="{C6891989-B566-45BD-B57A-36CBD6ECBF6B}" dt="2021-05-26T08:25:00.219" v="259"/>
          <ac:spMkLst>
            <pc:docMk/>
            <pc:sldMk cId="1294922319" sldId="271"/>
            <ac:spMk id="118" creationId="{502BE145-0412-493E-8BFE-7846C307D57C}"/>
          </ac:spMkLst>
        </pc:spChg>
        <pc:spChg chg="mod">
          <ac:chgData name="Cristina MartinsRodrigues" userId="78c086b1-f7ce-4395-995d-5f6a928ce23d" providerId="ADAL" clId="{C6891989-B566-45BD-B57A-36CBD6ECBF6B}" dt="2021-05-26T08:25:00.219" v="259"/>
          <ac:spMkLst>
            <pc:docMk/>
            <pc:sldMk cId="1294922319" sldId="271"/>
            <ac:spMk id="121" creationId="{5BB8BEC2-0202-4D67-BE8E-BB0A75F50F65}"/>
          </ac:spMkLst>
        </pc:spChg>
        <pc:grpChg chg="add del mod">
          <ac:chgData name="Cristina MartinsRodrigues" userId="78c086b1-f7ce-4395-995d-5f6a928ce23d" providerId="ADAL" clId="{C6891989-B566-45BD-B57A-36CBD6ECBF6B}" dt="2021-05-26T08:24:59.286" v="258" actId="478"/>
          <ac:grpSpMkLst>
            <pc:docMk/>
            <pc:sldMk cId="1294922319" sldId="271"/>
            <ac:grpSpMk id="2" creationId="{399D148D-8ECC-4AAD-B406-C21549299ECD}"/>
          </ac:grpSpMkLst>
        </pc:grpChg>
        <pc:grpChg chg="add del mod">
          <ac:chgData name="Cristina MartinsRodrigues" userId="78c086b1-f7ce-4395-995d-5f6a928ce23d" providerId="ADAL" clId="{C6891989-B566-45BD-B57A-36CBD6ECBF6B}" dt="2021-05-26T08:26:54.620" v="265" actId="478"/>
          <ac:grpSpMkLst>
            <pc:docMk/>
            <pc:sldMk cId="1294922319" sldId="271"/>
            <ac:grpSpMk id="65" creationId="{6F163BFB-5CC7-4C45-ADEC-9B9A68E152EF}"/>
          </ac:grpSpMkLst>
        </pc:grpChg>
        <pc:grpChg chg="del">
          <ac:chgData name="Cristina MartinsRodrigues" userId="78c086b1-f7ce-4395-995d-5f6a928ce23d" providerId="ADAL" clId="{C6891989-B566-45BD-B57A-36CBD6ECBF6B}" dt="2021-05-26T08:22:33.058" v="247" actId="478"/>
          <ac:grpSpMkLst>
            <pc:docMk/>
            <pc:sldMk cId="1294922319" sldId="271"/>
            <ac:grpSpMk id="203" creationId="{70042CA9-047E-405A-9B9B-07B795EADC3D}"/>
          </ac:grpSpMkLst>
        </pc:grpChg>
        <pc:picChg chg="add del mod">
          <ac:chgData name="Cristina MartinsRodrigues" userId="78c086b1-f7ce-4395-995d-5f6a928ce23d" providerId="ADAL" clId="{C6891989-B566-45BD-B57A-36CBD6ECBF6B}" dt="2021-05-26T08:26:54.197" v="264"/>
          <ac:picMkLst>
            <pc:docMk/>
            <pc:sldMk cId="1294922319" sldId="271"/>
            <ac:picMk id="4" creationId="{01A0F36A-D510-41AB-98A6-727856D4BAC7}"/>
          </ac:picMkLst>
        </pc:picChg>
        <pc:picChg chg="add mod">
          <ac:chgData name="Cristina MartinsRodrigues" userId="78c086b1-f7ce-4395-995d-5f6a928ce23d" providerId="ADAL" clId="{C6891989-B566-45BD-B57A-36CBD6ECBF6B}" dt="2021-05-26T08:23:42.702" v="249" actId="164"/>
          <ac:picMkLst>
            <pc:docMk/>
            <pc:sldMk cId="1294922319" sldId="271"/>
            <ac:picMk id="44" creationId="{82C45960-60FB-404A-A015-60727AB41516}"/>
          </ac:picMkLst>
        </pc:picChg>
        <pc:picChg chg="add mod">
          <ac:chgData name="Cristina MartinsRodrigues" userId="78c086b1-f7ce-4395-995d-5f6a928ce23d" providerId="ADAL" clId="{C6891989-B566-45BD-B57A-36CBD6ECBF6B}" dt="2021-05-26T08:23:42.702" v="249" actId="164"/>
          <ac:picMkLst>
            <pc:docMk/>
            <pc:sldMk cId="1294922319" sldId="271"/>
            <ac:picMk id="45" creationId="{1CDF0FFF-9DA7-4520-B12D-7D17F3AC5728}"/>
          </ac:picMkLst>
        </pc:picChg>
        <pc:picChg chg="add mod">
          <ac:chgData name="Cristina MartinsRodrigues" userId="78c086b1-f7ce-4395-995d-5f6a928ce23d" providerId="ADAL" clId="{C6891989-B566-45BD-B57A-36CBD6ECBF6B}" dt="2021-05-26T08:23:42.702" v="249" actId="164"/>
          <ac:picMkLst>
            <pc:docMk/>
            <pc:sldMk cId="1294922319" sldId="271"/>
            <ac:picMk id="46" creationId="{28FBBB30-63A8-4952-91FB-18BD16E149AA}"/>
          </ac:picMkLst>
        </pc:picChg>
        <pc:picChg chg="add mod">
          <ac:chgData name="Cristina MartinsRodrigues" userId="78c086b1-f7ce-4395-995d-5f6a928ce23d" providerId="ADAL" clId="{C6891989-B566-45BD-B57A-36CBD6ECBF6B}" dt="2021-05-26T08:23:42.702" v="249" actId="164"/>
          <ac:picMkLst>
            <pc:docMk/>
            <pc:sldMk cId="1294922319" sldId="271"/>
            <ac:picMk id="47" creationId="{E08C4418-86C7-4AA5-AFC0-E9C49189BBA7}"/>
          </ac:picMkLst>
        </pc:picChg>
        <pc:picChg chg="add mod">
          <ac:chgData name="Cristina MartinsRodrigues" userId="78c086b1-f7ce-4395-995d-5f6a928ce23d" providerId="ADAL" clId="{C6891989-B566-45BD-B57A-36CBD6ECBF6B}" dt="2021-05-26T08:23:42.702" v="249" actId="164"/>
          <ac:picMkLst>
            <pc:docMk/>
            <pc:sldMk cId="1294922319" sldId="271"/>
            <ac:picMk id="48" creationId="{ABEDE23B-AC3B-4B52-8670-C8641313D9F8}"/>
          </ac:picMkLst>
        </pc:picChg>
        <pc:picChg chg="add mod">
          <ac:chgData name="Cristina MartinsRodrigues" userId="78c086b1-f7ce-4395-995d-5f6a928ce23d" providerId="ADAL" clId="{C6891989-B566-45BD-B57A-36CBD6ECBF6B}" dt="2021-05-26T08:23:42.702" v="249" actId="164"/>
          <ac:picMkLst>
            <pc:docMk/>
            <pc:sldMk cId="1294922319" sldId="271"/>
            <ac:picMk id="50" creationId="{AD486E0C-1154-4883-B9B6-A0CA1F0C70DE}"/>
          </ac:picMkLst>
        </pc:picChg>
        <pc:picChg chg="add mod">
          <ac:chgData name="Cristina MartinsRodrigues" userId="78c086b1-f7ce-4395-995d-5f6a928ce23d" providerId="ADAL" clId="{C6891989-B566-45BD-B57A-36CBD6ECBF6B}" dt="2021-05-26T08:23:42.702" v="249" actId="164"/>
          <ac:picMkLst>
            <pc:docMk/>
            <pc:sldMk cId="1294922319" sldId="271"/>
            <ac:picMk id="51" creationId="{D92B1143-C612-457B-BF6E-125D1ADB618F}"/>
          </ac:picMkLst>
        </pc:picChg>
        <pc:picChg chg="add mod">
          <ac:chgData name="Cristina MartinsRodrigues" userId="78c086b1-f7ce-4395-995d-5f6a928ce23d" providerId="ADAL" clId="{C6891989-B566-45BD-B57A-36CBD6ECBF6B}" dt="2021-05-26T08:23:42.702" v="249" actId="164"/>
          <ac:picMkLst>
            <pc:docMk/>
            <pc:sldMk cId="1294922319" sldId="271"/>
            <ac:picMk id="52" creationId="{FEEB9BAF-A23D-4504-B78D-44B263BBF38C}"/>
          </ac:picMkLst>
        </pc:picChg>
        <pc:picChg chg="add mod">
          <ac:chgData name="Cristina MartinsRodrigues" userId="78c086b1-f7ce-4395-995d-5f6a928ce23d" providerId="ADAL" clId="{C6891989-B566-45BD-B57A-36CBD6ECBF6B}" dt="2021-05-26T08:23:42.702" v="249" actId="164"/>
          <ac:picMkLst>
            <pc:docMk/>
            <pc:sldMk cId="1294922319" sldId="271"/>
            <ac:picMk id="53" creationId="{82C361F0-7FDF-4888-81FA-4D2BE7B69A08}"/>
          </ac:picMkLst>
        </pc:picChg>
        <pc:picChg chg="add mod">
          <ac:chgData name="Cristina MartinsRodrigues" userId="78c086b1-f7ce-4395-995d-5f6a928ce23d" providerId="ADAL" clId="{C6891989-B566-45BD-B57A-36CBD6ECBF6B}" dt="2021-05-26T08:23:42.702" v="249" actId="164"/>
          <ac:picMkLst>
            <pc:docMk/>
            <pc:sldMk cId="1294922319" sldId="271"/>
            <ac:picMk id="54" creationId="{10886A6F-3180-40D4-9EBE-AACBACDD7215}"/>
          </ac:picMkLst>
        </pc:picChg>
        <pc:picChg chg="add mod">
          <ac:chgData name="Cristina MartinsRodrigues" userId="78c086b1-f7ce-4395-995d-5f6a928ce23d" providerId="ADAL" clId="{C6891989-B566-45BD-B57A-36CBD6ECBF6B}" dt="2021-05-26T08:23:42.702" v="249" actId="164"/>
          <ac:picMkLst>
            <pc:docMk/>
            <pc:sldMk cId="1294922319" sldId="271"/>
            <ac:picMk id="55" creationId="{08FE4AA9-84D3-423D-AB64-A72901B79927}"/>
          </ac:picMkLst>
        </pc:picChg>
        <pc:picChg chg="add mod">
          <ac:chgData name="Cristina MartinsRodrigues" userId="78c086b1-f7ce-4395-995d-5f6a928ce23d" providerId="ADAL" clId="{C6891989-B566-45BD-B57A-36CBD6ECBF6B}" dt="2021-05-26T08:23:42.702" v="249" actId="164"/>
          <ac:picMkLst>
            <pc:docMk/>
            <pc:sldMk cId="1294922319" sldId="271"/>
            <ac:picMk id="57" creationId="{A154BA3D-EE47-4647-90E9-3F3BDF28AA20}"/>
          </ac:picMkLst>
        </pc:picChg>
        <pc:picChg chg="add mod">
          <ac:chgData name="Cristina MartinsRodrigues" userId="78c086b1-f7ce-4395-995d-5f6a928ce23d" providerId="ADAL" clId="{C6891989-B566-45BD-B57A-36CBD6ECBF6B}" dt="2021-05-26T08:23:42.702" v="249" actId="164"/>
          <ac:picMkLst>
            <pc:docMk/>
            <pc:sldMk cId="1294922319" sldId="271"/>
            <ac:picMk id="59" creationId="{93B38B51-E6E9-46EF-8A68-B168FF173A6E}"/>
          </ac:picMkLst>
        </pc:picChg>
        <pc:picChg chg="add mod">
          <ac:chgData name="Cristina MartinsRodrigues" userId="78c086b1-f7ce-4395-995d-5f6a928ce23d" providerId="ADAL" clId="{C6891989-B566-45BD-B57A-36CBD6ECBF6B}" dt="2021-05-26T08:23:42.702" v="249" actId="164"/>
          <ac:picMkLst>
            <pc:docMk/>
            <pc:sldMk cId="1294922319" sldId="271"/>
            <ac:picMk id="62" creationId="{3C834580-5D49-4440-BE29-A5189CE92EE3}"/>
          </ac:picMkLst>
        </pc:picChg>
        <pc:picChg chg="mod">
          <ac:chgData name="Cristina MartinsRodrigues" userId="78c086b1-f7ce-4395-995d-5f6a928ce23d" providerId="ADAL" clId="{C6891989-B566-45BD-B57A-36CBD6ECBF6B}" dt="2021-05-26T08:25:00.219" v="259"/>
          <ac:picMkLst>
            <pc:docMk/>
            <pc:sldMk cId="1294922319" sldId="271"/>
            <ac:picMk id="102" creationId="{5784EBC1-4C4A-4D20-83A0-BBBA24433757}"/>
          </ac:picMkLst>
        </pc:picChg>
        <pc:picChg chg="mod">
          <ac:chgData name="Cristina MartinsRodrigues" userId="78c086b1-f7ce-4395-995d-5f6a928ce23d" providerId="ADAL" clId="{C6891989-B566-45BD-B57A-36CBD6ECBF6B}" dt="2021-05-26T08:25:00.219" v="259"/>
          <ac:picMkLst>
            <pc:docMk/>
            <pc:sldMk cId="1294922319" sldId="271"/>
            <ac:picMk id="103" creationId="{F80B1052-14C3-43AE-9A71-84029EB01475}"/>
          </ac:picMkLst>
        </pc:picChg>
        <pc:picChg chg="mod">
          <ac:chgData name="Cristina MartinsRodrigues" userId="78c086b1-f7ce-4395-995d-5f6a928ce23d" providerId="ADAL" clId="{C6891989-B566-45BD-B57A-36CBD6ECBF6B}" dt="2021-05-26T08:25:00.219" v="259"/>
          <ac:picMkLst>
            <pc:docMk/>
            <pc:sldMk cId="1294922319" sldId="271"/>
            <ac:picMk id="104" creationId="{C399848A-F0F0-47C2-A404-2B0B79C11C02}"/>
          </ac:picMkLst>
        </pc:picChg>
        <pc:picChg chg="mod">
          <ac:chgData name="Cristina MartinsRodrigues" userId="78c086b1-f7ce-4395-995d-5f6a928ce23d" providerId="ADAL" clId="{C6891989-B566-45BD-B57A-36CBD6ECBF6B}" dt="2021-05-26T08:25:00.219" v="259"/>
          <ac:picMkLst>
            <pc:docMk/>
            <pc:sldMk cId="1294922319" sldId="271"/>
            <ac:picMk id="105" creationId="{F6C6859E-10FB-4949-AFF1-ECDA017E8D97}"/>
          </ac:picMkLst>
        </pc:picChg>
        <pc:picChg chg="mod">
          <ac:chgData name="Cristina MartinsRodrigues" userId="78c086b1-f7ce-4395-995d-5f6a928ce23d" providerId="ADAL" clId="{C6891989-B566-45BD-B57A-36CBD6ECBF6B}" dt="2021-05-26T08:25:00.219" v="259"/>
          <ac:picMkLst>
            <pc:docMk/>
            <pc:sldMk cId="1294922319" sldId="271"/>
            <ac:picMk id="106" creationId="{F552EB8D-A287-46E6-9323-C07D11480228}"/>
          </ac:picMkLst>
        </pc:picChg>
        <pc:picChg chg="mod">
          <ac:chgData name="Cristina MartinsRodrigues" userId="78c086b1-f7ce-4395-995d-5f6a928ce23d" providerId="ADAL" clId="{C6891989-B566-45BD-B57A-36CBD6ECBF6B}" dt="2021-05-26T08:25:00.219" v="259"/>
          <ac:picMkLst>
            <pc:docMk/>
            <pc:sldMk cId="1294922319" sldId="271"/>
            <ac:picMk id="108" creationId="{DC7B6A90-B2DD-4A58-A633-3DA267DE11C2}"/>
          </ac:picMkLst>
        </pc:picChg>
        <pc:picChg chg="mod">
          <ac:chgData name="Cristina MartinsRodrigues" userId="78c086b1-f7ce-4395-995d-5f6a928ce23d" providerId="ADAL" clId="{C6891989-B566-45BD-B57A-36CBD6ECBF6B}" dt="2021-05-26T08:25:00.219" v="259"/>
          <ac:picMkLst>
            <pc:docMk/>
            <pc:sldMk cId="1294922319" sldId="271"/>
            <ac:picMk id="109" creationId="{9B568ED4-9242-464F-A43A-3566D79C2F82}"/>
          </ac:picMkLst>
        </pc:picChg>
        <pc:picChg chg="mod">
          <ac:chgData name="Cristina MartinsRodrigues" userId="78c086b1-f7ce-4395-995d-5f6a928ce23d" providerId="ADAL" clId="{C6891989-B566-45BD-B57A-36CBD6ECBF6B}" dt="2021-05-26T08:25:00.219" v="259"/>
          <ac:picMkLst>
            <pc:docMk/>
            <pc:sldMk cId="1294922319" sldId="271"/>
            <ac:picMk id="110" creationId="{D5C56C47-9338-4406-A670-673DFB8466A9}"/>
          </ac:picMkLst>
        </pc:picChg>
        <pc:picChg chg="mod">
          <ac:chgData name="Cristina MartinsRodrigues" userId="78c086b1-f7ce-4395-995d-5f6a928ce23d" providerId="ADAL" clId="{C6891989-B566-45BD-B57A-36CBD6ECBF6B}" dt="2021-05-26T08:25:00.219" v="259"/>
          <ac:picMkLst>
            <pc:docMk/>
            <pc:sldMk cId="1294922319" sldId="271"/>
            <ac:picMk id="111" creationId="{3CF5FA7C-1859-453F-8859-DAA9D5299892}"/>
          </ac:picMkLst>
        </pc:picChg>
        <pc:picChg chg="mod">
          <ac:chgData name="Cristina MartinsRodrigues" userId="78c086b1-f7ce-4395-995d-5f6a928ce23d" providerId="ADAL" clId="{C6891989-B566-45BD-B57A-36CBD6ECBF6B}" dt="2021-05-26T08:25:00.219" v="259"/>
          <ac:picMkLst>
            <pc:docMk/>
            <pc:sldMk cId="1294922319" sldId="271"/>
            <ac:picMk id="112" creationId="{1239B8B3-7599-4333-AA22-EEF2A99821DF}"/>
          </ac:picMkLst>
        </pc:picChg>
        <pc:picChg chg="mod">
          <ac:chgData name="Cristina MartinsRodrigues" userId="78c086b1-f7ce-4395-995d-5f6a928ce23d" providerId="ADAL" clId="{C6891989-B566-45BD-B57A-36CBD6ECBF6B}" dt="2021-05-26T08:25:00.219" v="259"/>
          <ac:picMkLst>
            <pc:docMk/>
            <pc:sldMk cId="1294922319" sldId="271"/>
            <ac:picMk id="113" creationId="{CA48B25B-C128-47A0-B773-A8A4E966F0FC}"/>
          </ac:picMkLst>
        </pc:picChg>
        <pc:picChg chg="mod">
          <ac:chgData name="Cristina MartinsRodrigues" userId="78c086b1-f7ce-4395-995d-5f6a928ce23d" providerId="ADAL" clId="{C6891989-B566-45BD-B57A-36CBD6ECBF6B}" dt="2021-05-26T08:25:00.219" v="259"/>
          <ac:picMkLst>
            <pc:docMk/>
            <pc:sldMk cId="1294922319" sldId="271"/>
            <ac:picMk id="115" creationId="{AE70294C-0938-4481-B9CF-D63D587D0C16}"/>
          </ac:picMkLst>
        </pc:picChg>
        <pc:picChg chg="mod">
          <ac:chgData name="Cristina MartinsRodrigues" userId="78c086b1-f7ce-4395-995d-5f6a928ce23d" providerId="ADAL" clId="{C6891989-B566-45BD-B57A-36CBD6ECBF6B}" dt="2021-05-26T08:25:00.219" v="259"/>
          <ac:picMkLst>
            <pc:docMk/>
            <pc:sldMk cId="1294922319" sldId="271"/>
            <ac:picMk id="117" creationId="{D9BB3DFA-76C1-4C2F-8E21-4CE2749375A7}"/>
          </ac:picMkLst>
        </pc:picChg>
        <pc:picChg chg="mod">
          <ac:chgData name="Cristina MartinsRodrigues" userId="78c086b1-f7ce-4395-995d-5f6a928ce23d" providerId="ADAL" clId="{C6891989-B566-45BD-B57A-36CBD6ECBF6B}" dt="2021-05-26T08:25:00.219" v="259"/>
          <ac:picMkLst>
            <pc:docMk/>
            <pc:sldMk cId="1294922319" sldId="271"/>
            <ac:picMk id="120" creationId="{8B5EE823-0B0E-4F72-B376-969778782716}"/>
          </ac:picMkLst>
        </pc:picChg>
        <pc:picChg chg="del">
          <ac:chgData name="Cristina MartinsRodrigues" userId="78c086b1-f7ce-4395-995d-5f6a928ce23d" providerId="ADAL" clId="{C6891989-B566-45BD-B57A-36CBD6ECBF6B}" dt="2021-05-26T08:22:33.058" v="247" actId="478"/>
          <ac:picMkLst>
            <pc:docMk/>
            <pc:sldMk cId="1294922319" sldId="271"/>
            <ac:picMk id="208" creationId="{E7C3BBE1-A071-43CC-A625-61C83124D800}"/>
          </ac:picMkLst>
        </pc:picChg>
        <pc:cxnChg chg="add mod">
          <ac:chgData name="Cristina MartinsRodrigues" userId="78c086b1-f7ce-4395-995d-5f6a928ce23d" providerId="ADAL" clId="{C6891989-B566-45BD-B57A-36CBD6ECBF6B}" dt="2021-05-26T08:23:42.702" v="249" actId="164"/>
          <ac:cxnSpMkLst>
            <pc:docMk/>
            <pc:sldMk cId="1294922319" sldId="271"/>
            <ac:cxnSpMk id="9" creationId="{5C6336DC-BA7E-4663-9E62-E78EFF0D06F2}"/>
          </ac:cxnSpMkLst>
        </pc:cxnChg>
        <pc:cxnChg chg="add mod">
          <ac:chgData name="Cristina MartinsRodrigues" userId="78c086b1-f7ce-4395-995d-5f6a928ce23d" providerId="ADAL" clId="{C6891989-B566-45BD-B57A-36CBD6ECBF6B}" dt="2021-05-26T08:23:42.702" v="249" actId="164"/>
          <ac:cxnSpMkLst>
            <pc:docMk/>
            <pc:sldMk cId="1294922319" sldId="271"/>
            <ac:cxnSpMk id="10" creationId="{01A9B44B-70CB-4628-9D85-050608DFB972}"/>
          </ac:cxnSpMkLst>
        </pc:cxnChg>
        <pc:cxnChg chg="add mod">
          <ac:chgData name="Cristina MartinsRodrigues" userId="78c086b1-f7ce-4395-995d-5f6a928ce23d" providerId="ADAL" clId="{C6891989-B566-45BD-B57A-36CBD6ECBF6B}" dt="2021-05-26T08:23:42.702" v="249" actId="164"/>
          <ac:cxnSpMkLst>
            <pc:docMk/>
            <pc:sldMk cId="1294922319" sldId="271"/>
            <ac:cxnSpMk id="12" creationId="{6E0468D8-CD9A-4789-97CD-6AB315027278}"/>
          </ac:cxnSpMkLst>
        </pc:cxnChg>
        <pc:cxnChg chg="add mod">
          <ac:chgData name="Cristina MartinsRodrigues" userId="78c086b1-f7ce-4395-995d-5f6a928ce23d" providerId="ADAL" clId="{C6891989-B566-45BD-B57A-36CBD6ECBF6B}" dt="2021-05-26T08:23:42.702" v="249" actId="164"/>
          <ac:cxnSpMkLst>
            <pc:docMk/>
            <pc:sldMk cId="1294922319" sldId="271"/>
            <ac:cxnSpMk id="13" creationId="{CDB21AB2-9403-4895-BDBC-994BEB6706DC}"/>
          </ac:cxnSpMkLst>
        </pc:cxnChg>
        <pc:cxnChg chg="add mod">
          <ac:chgData name="Cristina MartinsRodrigues" userId="78c086b1-f7ce-4395-995d-5f6a928ce23d" providerId="ADAL" clId="{C6891989-B566-45BD-B57A-36CBD6ECBF6B}" dt="2021-05-26T08:23:42.702" v="249" actId="164"/>
          <ac:cxnSpMkLst>
            <pc:docMk/>
            <pc:sldMk cId="1294922319" sldId="271"/>
            <ac:cxnSpMk id="14" creationId="{285A3A14-00F2-43EF-95D9-34DAAAC634B5}"/>
          </ac:cxnSpMkLst>
        </pc:cxnChg>
        <pc:cxnChg chg="add mod">
          <ac:chgData name="Cristina MartinsRodrigues" userId="78c086b1-f7ce-4395-995d-5f6a928ce23d" providerId="ADAL" clId="{C6891989-B566-45BD-B57A-36CBD6ECBF6B}" dt="2021-05-26T08:23:42.702" v="249" actId="164"/>
          <ac:cxnSpMkLst>
            <pc:docMk/>
            <pc:sldMk cId="1294922319" sldId="271"/>
            <ac:cxnSpMk id="15" creationId="{F88C57E3-055C-4265-9A4F-2A31E9618DA5}"/>
          </ac:cxnSpMkLst>
        </pc:cxnChg>
        <pc:cxnChg chg="add mod">
          <ac:chgData name="Cristina MartinsRodrigues" userId="78c086b1-f7ce-4395-995d-5f6a928ce23d" providerId="ADAL" clId="{C6891989-B566-45BD-B57A-36CBD6ECBF6B}" dt="2021-05-26T08:23:42.702" v="249" actId="164"/>
          <ac:cxnSpMkLst>
            <pc:docMk/>
            <pc:sldMk cId="1294922319" sldId="271"/>
            <ac:cxnSpMk id="16" creationId="{698301A1-FE8B-4A7D-BBC3-4B27034DF82D}"/>
          </ac:cxnSpMkLst>
        </pc:cxnChg>
        <pc:cxnChg chg="add mod">
          <ac:chgData name="Cristina MartinsRodrigues" userId="78c086b1-f7ce-4395-995d-5f6a928ce23d" providerId="ADAL" clId="{C6891989-B566-45BD-B57A-36CBD6ECBF6B}" dt="2021-05-26T08:23:42.702" v="249" actId="164"/>
          <ac:cxnSpMkLst>
            <pc:docMk/>
            <pc:sldMk cId="1294922319" sldId="271"/>
            <ac:cxnSpMk id="18" creationId="{AA783215-8891-42D7-846E-BF51793B5750}"/>
          </ac:cxnSpMkLst>
        </pc:cxnChg>
        <pc:cxnChg chg="add mod">
          <ac:chgData name="Cristina MartinsRodrigues" userId="78c086b1-f7ce-4395-995d-5f6a928ce23d" providerId="ADAL" clId="{C6891989-B566-45BD-B57A-36CBD6ECBF6B}" dt="2021-05-26T08:23:42.702" v="249" actId="164"/>
          <ac:cxnSpMkLst>
            <pc:docMk/>
            <pc:sldMk cId="1294922319" sldId="271"/>
            <ac:cxnSpMk id="19" creationId="{2B2122A8-C454-4FF5-AA0F-1E9520AB4A37}"/>
          </ac:cxnSpMkLst>
        </pc:cxnChg>
        <pc:cxnChg chg="add mod">
          <ac:chgData name="Cristina MartinsRodrigues" userId="78c086b1-f7ce-4395-995d-5f6a928ce23d" providerId="ADAL" clId="{C6891989-B566-45BD-B57A-36CBD6ECBF6B}" dt="2021-05-26T08:23:42.702" v="249" actId="164"/>
          <ac:cxnSpMkLst>
            <pc:docMk/>
            <pc:sldMk cId="1294922319" sldId="271"/>
            <ac:cxnSpMk id="20" creationId="{18CCBD46-1FCE-426C-A89D-90089E54531E}"/>
          </ac:cxnSpMkLst>
        </pc:cxnChg>
        <pc:cxnChg chg="add mod">
          <ac:chgData name="Cristina MartinsRodrigues" userId="78c086b1-f7ce-4395-995d-5f6a928ce23d" providerId="ADAL" clId="{C6891989-B566-45BD-B57A-36CBD6ECBF6B}" dt="2021-05-26T08:23:42.702" v="249" actId="164"/>
          <ac:cxnSpMkLst>
            <pc:docMk/>
            <pc:sldMk cId="1294922319" sldId="271"/>
            <ac:cxnSpMk id="23" creationId="{D9C9DCCA-3C31-450B-8C07-468AF8215918}"/>
          </ac:cxnSpMkLst>
        </pc:cxnChg>
        <pc:cxnChg chg="add mod">
          <ac:chgData name="Cristina MartinsRodrigues" userId="78c086b1-f7ce-4395-995d-5f6a928ce23d" providerId="ADAL" clId="{C6891989-B566-45BD-B57A-36CBD6ECBF6B}" dt="2021-05-26T08:23:42.702" v="249" actId="164"/>
          <ac:cxnSpMkLst>
            <pc:docMk/>
            <pc:sldMk cId="1294922319" sldId="271"/>
            <ac:cxnSpMk id="25" creationId="{C20E367B-C0D3-47ED-B760-1D1325861D75}"/>
          </ac:cxnSpMkLst>
        </pc:cxnChg>
        <pc:cxnChg chg="add mod">
          <ac:chgData name="Cristina MartinsRodrigues" userId="78c086b1-f7ce-4395-995d-5f6a928ce23d" providerId="ADAL" clId="{C6891989-B566-45BD-B57A-36CBD6ECBF6B}" dt="2021-05-26T08:23:42.702" v="249" actId="164"/>
          <ac:cxnSpMkLst>
            <pc:docMk/>
            <pc:sldMk cId="1294922319" sldId="271"/>
            <ac:cxnSpMk id="26" creationId="{845AA0D2-A908-4E36-AA8D-926894D1EBCD}"/>
          </ac:cxnSpMkLst>
        </pc:cxnChg>
        <pc:cxnChg chg="add mod">
          <ac:chgData name="Cristina MartinsRodrigues" userId="78c086b1-f7ce-4395-995d-5f6a928ce23d" providerId="ADAL" clId="{C6891989-B566-45BD-B57A-36CBD6ECBF6B}" dt="2021-05-26T08:23:42.702" v="249" actId="164"/>
          <ac:cxnSpMkLst>
            <pc:docMk/>
            <pc:sldMk cId="1294922319" sldId="271"/>
            <ac:cxnSpMk id="28" creationId="{8D8D5BBA-9066-4DEA-9027-8D4A46872D54}"/>
          </ac:cxnSpMkLst>
        </pc:cxnChg>
        <pc:cxnChg chg="add mod">
          <ac:chgData name="Cristina MartinsRodrigues" userId="78c086b1-f7ce-4395-995d-5f6a928ce23d" providerId="ADAL" clId="{C6891989-B566-45BD-B57A-36CBD6ECBF6B}" dt="2021-05-26T08:23:42.702" v="249" actId="164"/>
          <ac:cxnSpMkLst>
            <pc:docMk/>
            <pc:sldMk cId="1294922319" sldId="271"/>
            <ac:cxnSpMk id="30" creationId="{20360023-5736-4C60-8118-43A8D981F434}"/>
          </ac:cxnSpMkLst>
        </pc:cxnChg>
        <pc:cxnChg chg="add mod">
          <ac:chgData name="Cristina MartinsRodrigues" userId="78c086b1-f7ce-4395-995d-5f6a928ce23d" providerId="ADAL" clId="{C6891989-B566-45BD-B57A-36CBD6ECBF6B}" dt="2021-05-26T08:23:42.702" v="249" actId="164"/>
          <ac:cxnSpMkLst>
            <pc:docMk/>
            <pc:sldMk cId="1294922319" sldId="271"/>
            <ac:cxnSpMk id="31" creationId="{1BD2A1BE-7844-4C85-9F46-BD234515C13B}"/>
          </ac:cxnSpMkLst>
        </pc:cxnChg>
        <pc:cxnChg chg="add mod">
          <ac:chgData name="Cristina MartinsRodrigues" userId="78c086b1-f7ce-4395-995d-5f6a928ce23d" providerId="ADAL" clId="{C6891989-B566-45BD-B57A-36CBD6ECBF6B}" dt="2021-05-26T08:23:42.702" v="249" actId="164"/>
          <ac:cxnSpMkLst>
            <pc:docMk/>
            <pc:sldMk cId="1294922319" sldId="271"/>
            <ac:cxnSpMk id="33" creationId="{C0A27290-4AD0-4780-AAA9-F0D04E6EF276}"/>
          </ac:cxnSpMkLst>
        </pc:cxnChg>
        <pc:cxnChg chg="add mod">
          <ac:chgData name="Cristina MartinsRodrigues" userId="78c086b1-f7ce-4395-995d-5f6a928ce23d" providerId="ADAL" clId="{C6891989-B566-45BD-B57A-36CBD6ECBF6B}" dt="2021-05-26T08:23:42.702" v="249" actId="164"/>
          <ac:cxnSpMkLst>
            <pc:docMk/>
            <pc:sldMk cId="1294922319" sldId="271"/>
            <ac:cxnSpMk id="34" creationId="{5C7DA4BA-D9AB-4467-9B90-66CC6512F485}"/>
          </ac:cxnSpMkLst>
        </pc:cxnChg>
        <pc:cxnChg chg="add mod">
          <ac:chgData name="Cristina MartinsRodrigues" userId="78c086b1-f7ce-4395-995d-5f6a928ce23d" providerId="ADAL" clId="{C6891989-B566-45BD-B57A-36CBD6ECBF6B}" dt="2021-05-26T08:23:42.702" v="249" actId="164"/>
          <ac:cxnSpMkLst>
            <pc:docMk/>
            <pc:sldMk cId="1294922319" sldId="271"/>
            <ac:cxnSpMk id="35" creationId="{9FCE5A36-5C18-42E5-9E30-239C26FCA373}"/>
          </ac:cxnSpMkLst>
        </pc:cxnChg>
        <pc:cxnChg chg="add mod">
          <ac:chgData name="Cristina MartinsRodrigues" userId="78c086b1-f7ce-4395-995d-5f6a928ce23d" providerId="ADAL" clId="{C6891989-B566-45BD-B57A-36CBD6ECBF6B}" dt="2021-05-26T08:23:42.702" v="249" actId="164"/>
          <ac:cxnSpMkLst>
            <pc:docMk/>
            <pc:sldMk cId="1294922319" sldId="271"/>
            <ac:cxnSpMk id="36" creationId="{90D8D480-3124-4AE8-8389-C04D26D983A5}"/>
          </ac:cxnSpMkLst>
        </pc:cxnChg>
        <pc:cxnChg chg="add mod">
          <ac:chgData name="Cristina MartinsRodrigues" userId="78c086b1-f7ce-4395-995d-5f6a928ce23d" providerId="ADAL" clId="{C6891989-B566-45BD-B57A-36CBD6ECBF6B}" dt="2021-05-26T08:23:42.702" v="249" actId="164"/>
          <ac:cxnSpMkLst>
            <pc:docMk/>
            <pc:sldMk cId="1294922319" sldId="271"/>
            <ac:cxnSpMk id="37" creationId="{97D53F75-D4EC-4D58-99E0-9E79FB5A16F3}"/>
          </ac:cxnSpMkLst>
        </pc:cxnChg>
        <pc:cxnChg chg="add mod">
          <ac:chgData name="Cristina MartinsRodrigues" userId="78c086b1-f7ce-4395-995d-5f6a928ce23d" providerId="ADAL" clId="{C6891989-B566-45BD-B57A-36CBD6ECBF6B}" dt="2021-05-26T08:23:42.702" v="249" actId="164"/>
          <ac:cxnSpMkLst>
            <pc:docMk/>
            <pc:sldMk cId="1294922319" sldId="271"/>
            <ac:cxnSpMk id="38" creationId="{4298C46E-1A2D-415C-AA17-E1F0DD334081}"/>
          </ac:cxnSpMkLst>
        </pc:cxnChg>
        <pc:cxnChg chg="add mod">
          <ac:chgData name="Cristina MartinsRodrigues" userId="78c086b1-f7ce-4395-995d-5f6a928ce23d" providerId="ADAL" clId="{C6891989-B566-45BD-B57A-36CBD6ECBF6B}" dt="2021-05-26T08:23:42.702" v="249" actId="164"/>
          <ac:cxnSpMkLst>
            <pc:docMk/>
            <pc:sldMk cId="1294922319" sldId="271"/>
            <ac:cxnSpMk id="40" creationId="{9F0246B7-3FE2-442B-905B-79FB7D75FD69}"/>
          </ac:cxnSpMkLst>
        </pc:cxnChg>
        <pc:cxnChg chg="add mod">
          <ac:chgData name="Cristina MartinsRodrigues" userId="78c086b1-f7ce-4395-995d-5f6a928ce23d" providerId="ADAL" clId="{C6891989-B566-45BD-B57A-36CBD6ECBF6B}" dt="2021-05-26T08:23:42.702" v="249" actId="164"/>
          <ac:cxnSpMkLst>
            <pc:docMk/>
            <pc:sldMk cId="1294922319" sldId="271"/>
            <ac:cxnSpMk id="42" creationId="{4738FE3C-A83E-4B90-B47C-5D65582C30DF}"/>
          </ac:cxnSpMkLst>
        </pc:cxnChg>
        <pc:cxnChg chg="add mod">
          <ac:chgData name="Cristina MartinsRodrigues" userId="78c086b1-f7ce-4395-995d-5f6a928ce23d" providerId="ADAL" clId="{C6891989-B566-45BD-B57A-36CBD6ECBF6B}" dt="2021-05-26T08:23:42.702" v="249" actId="164"/>
          <ac:cxnSpMkLst>
            <pc:docMk/>
            <pc:sldMk cId="1294922319" sldId="271"/>
            <ac:cxnSpMk id="61" creationId="{57327DED-0876-4C1C-85F0-6547674A7916}"/>
          </ac:cxnSpMkLst>
        </pc:cxnChg>
        <pc:cxnChg chg="mod">
          <ac:chgData name="Cristina MartinsRodrigues" userId="78c086b1-f7ce-4395-995d-5f6a928ce23d" providerId="ADAL" clId="{C6891989-B566-45BD-B57A-36CBD6ECBF6B}" dt="2021-05-26T08:25:00.219" v="259"/>
          <ac:cxnSpMkLst>
            <pc:docMk/>
            <pc:sldMk cId="1294922319" sldId="271"/>
            <ac:cxnSpMk id="67" creationId="{DD0A09A8-7FF2-4AF4-AC4D-99CA16B4241B}"/>
          </ac:cxnSpMkLst>
        </pc:cxnChg>
        <pc:cxnChg chg="mod">
          <ac:chgData name="Cristina MartinsRodrigues" userId="78c086b1-f7ce-4395-995d-5f6a928ce23d" providerId="ADAL" clId="{C6891989-B566-45BD-B57A-36CBD6ECBF6B}" dt="2021-05-26T08:25:00.219" v="259"/>
          <ac:cxnSpMkLst>
            <pc:docMk/>
            <pc:sldMk cId="1294922319" sldId="271"/>
            <ac:cxnSpMk id="68" creationId="{30AA1BC8-8B99-4C28-99F3-514B19154FEA}"/>
          </ac:cxnSpMkLst>
        </pc:cxnChg>
        <pc:cxnChg chg="mod">
          <ac:chgData name="Cristina MartinsRodrigues" userId="78c086b1-f7ce-4395-995d-5f6a928ce23d" providerId="ADAL" clId="{C6891989-B566-45BD-B57A-36CBD6ECBF6B}" dt="2021-05-26T08:25:00.219" v="259"/>
          <ac:cxnSpMkLst>
            <pc:docMk/>
            <pc:sldMk cId="1294922319" sldId="271"/>
            <ac:cxnSpMk id="70" creationId="{605ADF64-0140-4CE0-A5C4-874476DC6FFB}"/>
          </ac:cxnSpMkLst>
        </pc:cxnChg>
        <pc:cxnChg chg="mod">
          <ac:chgData name="Cristina MartinsRodrigues" userId="78c086b1-f7ce-4395-995d-5f6a928ce23d" providerId="ADAL" clId="{C6891989-B566-45BD-B57A-36CBD6ECBF6B}" dt="2021-05-26T08:25:00.219" v="259"/>
          <ac:cxnSpMkLst>
            <pc:docMk/>
            <pc:sldMk cId="1294922319" sldId="271"/>
            <ac:cxnSpMk id="71" creationId="{2D64396C-D8AB-471D-9DDD-3DFE7FE178BD}"/>
          </ac:cxnSpMkLst>
        </pc:cxnChg>
        <pc:cxnChg chg="mod">
          <ac:chgData name="Cristina MartinsRodrigues" userId="78c086b1-f7ce-4395-995d-5f6a928ce23d" providerId="ADAL" clId="{C6891989-B566-45BD-B57A-36CBD6ECBF6B}" dt="2021-05-26T08:25:00.219" v="259"/>
          <ac:cxnSpMkLst>
            <pc:docMk/>
            <pc:sldMk cId="1294922319" sldId="271"/>
            <ac:cxnSpMk id="72" creationId="{944B851E-8210-4732-99AB-57D630B0CE43}"/>
          </ac:cxnSpMkLst>
        </pc:cxnChg>
        <pc:cxnChg chg="mod">
          <ac:chgData name="Cristina MartinsRodrigues" userId="78c086b1-f7ce-4395-995d-5f6a928ce23d" providerId="ADAL" clId="{C6891989-B566-45BD-B57A-36CBD6ECBF6B}" dt="2021-05-26T08:25:00.219" v="259"/>
          <ac:cxnSpMkLst>
            <pc:docMk/>
            <pc:sldMk cId="1294922319" sldId="271"/>
            <ac:cxnSpMk id="73" creationId="{36AEBE04-815E-4B41-A369-BAE3693EBFAE}"/>
          </ac:cxnSpMkLst>
        </pc:cxnChg>
        <pc:cxnChg chg="mod">
          <ac:chgData name="Cristina MartinsRodrigues" userId="78c086b1-f7ce-4395-995d-5f6a928ce23d" providerId="ADAL" clId="{C6891989-B566-45BD-B57A-36CBD6ECBF6B}" dt="2021-05-26T08:25:00.219" v="259"/>
          <ac:cxnSpMkLst>
            <pc:docMk/>
            <pc:sldMk cId="1294922319" sldId="271"/>
            <ac:cxnSpMk id="74" creationId="{4C22701D-C694-4BA2-8144-17EDAABFB8CC}"/>
          </ac:cxnSpMkLst>
        </pc:cxnChg>
        <pc:cxnChg chg="mod">
          <ac:chgData name="Cristina MartinsRodrigues" userId="78c086b1-f7ce-4395-995d-5f6a928ce23d" providerId="ADAL" clId="{C6891989-B566-45BD-B57A-36CBD6ECBF6B}" dt="2021-05-26T08:25:00.219" v="259"/>
          <ac:cxnSpMkLst>
            <pc:docMk/>
            <pc:sldMk cId="1294922319" sldId="271"/>
            <ac:cxnSpMk id="76" creationId="{25CD97AC-62B7-4DE4-B0C3-7AD3DAC85D21}"/>
          </ac:cxnSpMkLst>
        </pc:cxnChg>
        <pc:cxnChg chg="mod">
          <ac:chgData name="Cristina MartinsRodrigues" userId="78c086b1-f7ce-4395-995d-5f6a928ce23d" providerId="ADAL" clId="{C6891989-B566-45BD-B57A-36CBD6ECBF6B}" dt="2021-05-26T08:25:00.219" v="259"/>
          <ac:cxnSpMkLst>
            <pc:docMk/>
            <pc:sldMk cId="1294922319" sldId="271"/>
            <ac:cxnSpMk id="77" creationId="{EB7A27AF-D592-4C8A-A8FD-2B9985E01B4E}"/>
          </ac:cxnSpMkLst>
        </pc:cxnChg>
        <pc:cxnChg chg="mod">
          <ac:chgData name="Cristina MartinsRodrigues" userId="78c086b1-f7ce-4395-995d-5f6a928ce23d" providerId="ADAL" clId="{C6891989-B566-45BD-B57A-36CBD6ECBF6B}" dt="2021-05-26T08:25:00.219" v="259"/>
          <ac:cxnSpMkLst>
            <pc:docMk/>
            <pc:sldMk cId="1294922319" sldId="271"/>
            <ac:cxnSpMk id="78" creationId="{B7CDF5B6-2AF5-4639-9F37-F29553D53CE2}"/>
          </ac:cxnSpMkLst>
        </pc:cxnChg>
        <pc:cxnChg chg="mod">
          <ac:chgData name="Cristina MartinsRodrigues" userId="78c086b1-f7ce-4395-995d-5f6a928ce23d" providerId="ADAL" clId="{C6891989-B566-45BD-B57A-36CBD6ECBF6B}" dt="2021-05-26T08:25:00.219" v="259"/>
          <ac:cxnSpMkLst>
            <pc:docMk/>
            <pc:sldMk cId="1294922319" sldId="271"/>
            <ac:cxnSpMk id="81" creationId="{9C63E4B0-ACD7-46EE-B6AB-FA48AD867E74}"/>
          </ac:cxnSpMkLst>
        </pc:cxnChg>
        <pc:cxnChg chg="mod">
          <ac:chgData name="Cristina MartinsRodrigues" userId="78c086b1-f7ce-4395-995d-5f6a928ce23d" providerId="ADAL" clId="{C6891989-B566-45BD-B57A-36CBD6ECBF6B}" dt="2021-05-26T08:25:00.219" v="259"/>
          <ac:cxnSpMkLst>
            <pc:docMk/>
            <pc:sldMk cId="1294922319" sldId="271"/>
            <ac:cxnSpMk id="83" creationId="{A2B61274-56AF-4499-B409-6869A36CF6D8}"/>
          </ac:cxnSpMkLst>
        </pc:cxnChg>
        <pc:cxnChg chg="mod">
          <ac:chgData name="Cristina MartinsRodrigues" userId="78c086b1-f7ce-4395-995d-5f6a928ce23d" providerId="ADAL" clId="{C6891989-B566-45BD-B57A-36CBD6ECBF6B}" dt="2021-05-26T08:25:00.219" v="259"/>
          <ac:cxnSpMkLst>
            <pc:docMk/>
            <pc:sldMk cId="1294922319" sldId="271"/>
            <ac:cxnSpMk id="84" creationId="{DDE42D6D-23FA-4DB0-B539-9D39EC060208}"/>
          </ac:cxnSpMkLst>
        </pc:cxnChg>
        <pc:cxnChg chg="mod">
          <ac:chgData name="Cristina MartinsRodrigues" userId="78c086b1-f7ce-4395-995d-5f6a928ce23d" providerId="ADAL" clId="{C6891989-B566-45BD-B57A-36CBD6ECBF6B}" dt="2021-05-26T08:25:00.219" v="259"/>
          <ac:cxnSpMkLst>
            <pc:docMk/>
            <pc:sldMk cId="1294922319" sldId="271"/>
            <ac:cxnSpMk id="86" creationId="{A23373FC-50EC-44AA-8798-D0CA2D529149}"/>
          </ac:cxnSpMkLst>
        </pc:cxnChg>
        <pc:cxnChg chg="mod">
          <ac:chgData name="Cristina MartinsRodrigues" userId="78c086b1-f7ce-4395-995d-5f6a928ce23d" providerId="ADAL" clId="{C6891989-B566-45BD-B57A-36CBD6ECBF6B}" dt="2021-05-26T08:25:00.219" v="259"/>
          <ac:cxnSpMkLst>
            <pc:docMk/>
            <pc:sldMk cId="1294922319" sldId="271"/>
            <ac:cxnSpMk id="88" creationId="{78825ED2-DA68-4FFA-A329-022B77947B05}"/>
          </ac:cxnSpMkLst>
        </pc:cxnChg>
        <pc:cxnChg chg="mod">
          <ac:chgData name="Cristina MartinsRodrigues" userId="78c086b1-f7ce-4395-995d-5f6a928ce23d" providerId="ADAL" clId="{C6891989-B566-45BD-B57A-36CBD6ECBF6B}" dt="2021-05-26T08:25:00.219" v="259"/>
          <ac:cxnSpMkLst>
            <pc:docMk/>
            <pc:sldMk cId="1294922319" sldId="271"/>
            <ac:cxnSpMk id="89" creationId="{45862E3D-32FA-408E-93BC-9EFFF9EB7A27}"/>
          </ac:cxnSpMkLst>
        </pc:cxnChg>
        <pc:cxnChg chg="mod">
          <ac:chgData name="Cristina MartinsRodrigues" userId="78c086b1-f7ce-4395-995d-5f6a928ce23d" providerId="ADAL" clId="{C6891989-B566-45BD-B57A-36CBD6ECBF6B}" dt="2021-05-26T08:25:00.219" v="259"/>
          <ac:cxnSpMkLst>
            <pc:docMk/>
            <pc:sldMk cId="1294922319" sldId="271"/>
            <ac:cxnSpMk id="91" creationId="{E94B11AB-6F6D-428E-B08F-60611F369B68}"/>
          </ac:cxnSpMkLst>
        </pc:cxnChg>
        <pc:cxnChg chg="mod">
          <ac:chgData name="Cristina MartinsRodrigues" userId="78c086b1-f7ce-4395-995d-5f6a928ce23d" providerId="ADAL" clId="{C6891989-B566-45BD-B57A-36CBD6ECBF6B}" dt="2021-05-26T08:25:00.219" v="259"/>
          <ac:cxnSpMkLst>
            <pc:docMk/>
            <pc:sldMk cId="1294922319" sldId="271"/>
            <ac:cxnSpMk id="92" creationId="{E0EE3615-FC86-4747-9F4A-94045D3C47F0}"/>
          </ac:cxnSpMkLst>
        </pc:cxnChg>
        <pc:cxnChg chg="mod">
          <ac:chgData name="Cristina MartinsRodrigues" userId="78c086b1-f7ce-4395-995d-5f6a928ce23d" providerId="ADAL" clId="{C6891989-B566-45BD-B57A-36CBD6ECBF6B}" dt="2021-05-26T08:25:00.219" v="259"/>
          <ac:cxnSpMkLst>
            <pc:docMk/>
            <pc:sldMk cId="1294922319" sldId="271"/>
            <ac:cxnSpMk id="93" creationId="{AB8D2478-BC71-4851-9296-7FF488406BA8}"/>
          </ac:cxnSpMkLst>
        </pc:cxnChg>
        <pc:cxnChg chg="mod">
          <ac:chgData name="Cristina MartinsRodrigues" userId="78c086b1-f7ce-4395-995d-5f6a928ce23d" providerId="ADAL" clId="{C6891989-B566-45BD-B57A-36CBD6ECBF6B}" dt="2021-05-26T08:25:00.219" v="259"/>
          <ac:cxnSpMkLst>
            <pc:docMk/>
            <pc:sldMk cId="1294922319" sldId="271"/>
            <ac:cxnSpMk id="94" creationId="{4AB3363C-A138-4864-9ED1-E35D0CEBD281}"/>
          </ac:cxnSpMkLst>
        </pc:cxnChg>
        <pc:cxnChg chg="mod">
          <ac:chgData name="Cristina MartinsRodrigues" userId="78c086b1-f7ce-4395-995d-5f6a928ce23d" providerId="ADAL" clId="{C6891989-B566-45BD-B57A-36CBD6ECBF6B}" dt="2021-05-26T08:25:00.219" v="259"/>
          <ac:cxnSpMkLst>
            <pc:docMk/>
            <pc:sldMk cId="1294922319" sldId="271"/>
            <ac:cxnSpMk id="95" creationId="{06A6F1A8-53BC-4CF4-A287-19F84F1650F3}"/>
          </ac:cxnSpMkLst>
        </pc:cxnChg>
        <pc:cxnChg chg="mod">
          <ac:chgData name="Cristina MartinsRodrigues" userId="78c086b1-f7ce-4395-995d-5f6a928ce23d" providerId="ADAL" clId="{C6891989-B566-45BD-B57A-36CBD6ECBF6B}" dt="2021-05-26T08:25:00.219" v="259"/>
          <ac:cxnSpMkLst>
            <pc:docMk/>
            <pc:sldMk cId="1294922319" sldId="271"/>
            <ac:cxnSpMk id="96" creationId="{B280DE71-2A16-4652-92EB-FA0E47C5EEF6}"/>
          </ac:cxnSpMkLst>
        </pc:cxnChg>
        <pc:cxnChg chg="mod">
          <ac:chgData name="Cristina MartinsRodrigues" userId="78c086b1-f7ce-4395-995d-5f6a928ce23d" providerId="ADAL" clId="{C6891989-B566-45BD-B57A-36CBD6ECBF6B}" dt="2021-05-26T08:25:00.219" v="259"/>
          <ac:cxnSpMkLst>
            <pc:docMk/>
            <pc:sldMk cId="1294922319" sldId="271"/>
            <ac:cxnSpMk id="98" creationId="{340365C7-16AD-4782-81A1-6531C45AFF11}"/>
          </ac:cxnSpMkLst>
        </pc:cxnChg>
        <pc:cxnChg chg="mod">
          <ac:chgData name="Cristina MartinsRodrigues" userId="78c086b1-f7ce-4395-995d-5f6a928ce23d" providerId="ADAL" clId="{C6891989-B566-45BD-B57A-36CBD6ECBF6B}" dt="2021-05-26T08:25:00.219" v="259"/>
          <ac:cxnSpMkLst>
            <pc:docMk/>
            <pc:sldMk cId="1294922319" sldId="271"/>
            <ac:cxnSpMk id="100" creationId="{A6EE01F6-5653-458A-9672-AD9FB3F79788}"/>
          </ac:cxnSpMkLst>
        </pc:cxnChg>
        <pc:cxnChg chg="mod">
          <ac:chgData name="Cristina MartinsRodrigues" userId="78c086b1-f7ce-4395-995d-5f6a928ce23d" providerId="ADAL" clId="{C6891989-B566-45BD-B57A-36CBD6ECBF6B}" dt="2021-05-26T08:25:00.219" v="259"/>
          <ac:cxnSpMkLst>
            <pc:docMk/>
            <pc:sldMk cId="1294922319" sldId="271"/>
            <ac:cxnSpMk id="119" creationId="{623179C1-6DE3-47BD-BF30-AB4E7435957F}"/>
          </ac:cxnSpMkLst>
        </pc:cxnChg>
      </pc:sldChg>
      <pc:sldChg chg="modSp add mod">
        <pc:chgData name="Cristina MartinsRodrigues" userId="78c086b1-f7ce-4395-995d-5f6a928ce23d" providerId="ADAL" clId="{C6891989-B566-45BD-B57A-36CBD6ECBF6B}" dt="2021-05-26T11:52:08.317" v="423" actId="20577"/>
        <pc:sldMkLst>
          <pc:docMk/>
          <pc:sldMk cId="3711617450" sldId="272"/>
        </pc:sldMkLst>
        <pc:spChg chg="mod">
          <ac:chgData name="Cristina MartinsRodrigues" userId="78c086b1-f7ce-4395-995d-5f6a928ce23d" providerId="ADAL" clId="{C6891989-B566-45BD-B57A-36CBD6ECBF6B}" dt="2021-05-26T11:52:08.317" v="423" actId="20577"/>
          <ac:spMkLst>
            <pc:docMk/>
            <pc:sldMk cId="3711617450" sldId="272"/>
            <ac:spMk id="193" creationId="{DE1DEB6A-4B05-4F79-BA80-B8803DD73444}"/>
          </ac:spMkLst>
        </pc:spChg>
      </pc:sldChg>
      <pc:sldChg chg="addSp delSp modSp add mod delAnim modAnim">
        <pc:chgData name="Cristina MartinsRodrigues" userId="78c086b1-f7ce-4395-995d-5f6a928ce23d" providerId="ADAL" clId="{C6891989-B566-45BD-B57A-36CBD6ECBF6B}" dt="2021-05-26T11:41:09.993" v="402" actId="20577"/>
        <pc:sldMkLst>
          <pc:docMk/>
          <pc:sldMk cId="3607952836" sldId="273"/>
        </pc:sldMkLst>
        <pc:spChg chg="add mod ord">
          <ac:chgData name="Cristina MartinsRodrigues" userId="78c086b1-f7ce-4395-995d-5f6a928ce23d" providerId="ADAL" clId="{C6891989-B566-45BD-B57A-36CBD6ECBF6B}" dt="2021-05-26T11:38:20.531" v="341" actId="164"/>
          <ac:spMkLst>
            <pc:docMk/>
            <pc:sldMk cId="3607952836" sldId="273"/>
            <ac:spMk id="3" creationId="{C7D8CD0D-BC64-4BE3-9203-1AB9453B6ED6}"/>
          </ac:spMkLst>
        </pc:spChg>
        <pc:spChg chg="mod">
          <ac:chgData name="Cristina MartinsRodrigues" userId="78c086b1-f7ce-4395-995d-5f6a928ce23d" providerId="ADAL" clId="{C6891989-B566-45BD-B57A-36CBD6ECBF6B}" dt="2021-05-26T11:28:32.193" v="286"/>
          <ac:spMkLst>
            <pc:docMk/>
            <pc:sldMk cId="3607952836" sldId="273"/>
            <ac:spMk id="60" creationId="{1A73F25B-C6AA-4E65-B0CB-D357E75777FA}"/>
          </ac:spMkLst>
        </pc:spChg>
        <pc:spChg chg="mod">
          <ac:chgData name="Cristina MartinsRodrigues" userId="78c086b1-f7ce-4395-995d-5f6a928ce23d" providerId="ADAL" clId="{C6891989-B566-45BD-B57A-36CBD6ECBF6B}" dt="2021-05-26T11:28:32.193" v="286"/>
          <ac:spMkLst>
            <pc:docMk/>
            <pc:sldMk cId="3607952836" sldId="273"/>
            <ac:spMk id="61" creationId="{C2DC50BA-BEF8-4985-91C4-46E5861BE8C2}"/>
          </ac:spMkLst>
        </pc:spChg>
        <pc:spChg chg="mod">
          <ac:chgData name="Cristina MartinsRodrigues" userId="78c086b1-f7ce-4395-995d-5f6a928ce23d" providerId="ADAL" clId="{C6891989-B566-45BD-B57A-36CBD6ECBF6B}" dt="2021-05-26T11:28:32.193" v="286"/>
          <ac:spMkLst>
            <pc:docMk/>
            <pc:sldMk cId="3607952836" sldId="273"/>
            <ac:spMk id="62" creationId="{B4B69E70-6EA6-4774-9FE3-C36BBF0E973B}"/>
          </ac:spMkLst>
        </pc:spChg>
        <pc:spChg chg="mod">
          <ac:chgData name="Cristina MartinsRodrigues" userId="78c086b1-f7ce-4395-995d-5f6a928ce23d" providerId="ADAL" clId="{C6891989-B566-45BD-B57A-36CBD6ECBF6B}" dt="2021-05-26T11:28:32.193" v="286"/>
          <ac:spMkLst>
            <pc:docMk/>
            <pc:sldMk cId="3607952836" sldId="273"/>
            <ac:spMk id="63" creationId="{4BF26A99-55FC-40DB-87FB-DAF3ED6E4B07}"/>
          </ac:spMkLst>
        </pc:spChg>
        <pc:spChg chg="mod">
          <ac:chgData name="Cristina MartinsRodrigues" userId="78c086b1-f7ce-4395-995d-5f6a928ce23d" providerId="ADAL" clId="{C6891989-B566-45BD-B57A-36CBD6ECBF6B}" dt="2021-05-26T11:28:32.193" v="286"/>
          <ac:spMkLst>
            <pc:docMk/>
            <pc:sldMk cId="3607952836" sldId="273"/>
            <ac:spMk id="64" creationId="{1EE1F138-C24D-46F8-813E-1D2F349A4699}"/>
          </ac:spMkLst>
        </pc:spChg>
        <pc:spChg chg="mod">
          <ac:chgData name="Cristina MartinsRodrigues" userId="78c086b1-f7ce-4395-995d-5f6a928ce23d" providerId="ADAL" clId="{C6891989-B566-45BD-B57A-36CBD6ECBF6B}" dt="2021-05-26T11:28:32.193" v="286"/>
          <ac:spMkLst>
            <pc:docMk/>
            <pc:sldMk cId="3607952836" sldId="273"/>
            <ac:spMk id="122" creationId="{BF0A0FB6-B75B-4AA5-9FAC-BDEBAE7AA722}"/>
          </ac:spMkLst>
        </pc:spChg>
        <pc:spChg chg="mod">
          <ac:chgData name="Cristina MartinsRodrigues" userId="78c086b1-f7ce-4395-995d-5f6a928ce23d" providerId="ADAL" clId="{C6891989-B566-45BD-B57A-36CBD6ECBF6B}" dt="2021-05-26T11:28:32.193" v="286"/>
          <ac:spMkLst>
            <pc:docMk/>
            <pc:sldMk cId="3607952836" sldId="273"/>
            <ac:spMk id="123" creationId="{C9E84375-8AA5-4162-86A1-4AEA883FC3C4}"/>
          </ac:spMkLst>
        </pc:spChg>
        <pc:spChg chg="mod">
          <ac:chgData name="Cristina MartinsRodrigues" userId="78c086b1-f7ce-4395-995d-5f6a928ce23d" providerId="ADAL" clId="{C6891989-B566-45BD-B57A-36CBD6ECBF6B}" dt="2021-05-26T11:28:32.193" v="286"/>
          <ac:spMkLst>
            <pc:docMk/>
            <pc:sldMk cId="3607952836" sldId="273"/>
            <ac:spMk id="124" creationId="{F074AA2F-D9BC-4F04-8FB1-6C60000BD413}"/>
          </ac:spMkLst>
        </pc:spChg>
        <pc:spChg chg="mod">
          <ac:chgData name="Cristina MartinsRodrigues" userId="78c086b1-f7ce-4395-995d-5f6a928ce23d" providerId="ADAL" clId="{C6891989-B566-45BD-B57A-36CBD6ECBF6B}" dt="2021-05-26T11:28:32.193" v="286"/>
          <ac:spMkLst>
            <pc:docMk/>
            <pc:sldMk cId="3607952836" sldId="273"/>
            <ac:spMk id="125" creationId="{262C9920-7103-4178-BE1F-98469B2A22DE}"/>
          </ac:spMkLst>
        </pc:spChg>
        <pc:spChg chg="mod">
          <ac:chgData name="Cristina MartinsRodrigues" userId="78c086b1-f7ce-4395-995d-5f6a928ce23d" providerId="ADAL" clId="{C6891989-B566-45BD-B57A-36CBD6ECBF6B}" dt="2021-05-26T11:28:32.193" v="286"/>
          <ac:spMkLst>
            <pc:docMk/>
            <pc:sldMk cId="3607952836" sldId="273"/>
            <ac:spMk id="126" creationId="{2A76488A-FB66-4D96-ADFA-991DC4C73890}"/>
          </ac:spMkLst>
        </pc:spChg>
        <pc:spChg chg="mod">
          <ac:chgData name="Cristina MartinsRodrigues" userId="78c086b1-f7ce-4395-995d-5f6a928ce23d" providerId="ADAL" clId="{C6891989-B566-45BD-B57A-36CBD6ECBF6B}" dt="2021-05-26T11:28:32.193" v="286"/>
          <ac:spMkLst>
            <pc:docMk/>
            <pc:sldMk cId="3607952836" sldId="273"/>
            <ac:spMk id="127" creationId="{52852012-8742-4032-BBFD-C6C2C9DB4C67}"/>
          </ac:spMkLst>
        </pc:spChg>
        <pc:spChg chg="mod">
          <ac:chgData name="Cristina MartinsRodrigues" userId="78c086b1-f7ce-4395-995d-5f6a928ce23d" providerId="ADAL" clId="{C6891989-B566-45BD-B57A-36CBD6ECBF6B}" dt="2021-05-26T11:28:32.193" v="286"/>
          <ac:spMkLst>
            <pc:docMk/>
            <pc:sldMk cId="3607952836" sldId="273"/>
            <ac:spMk id="128" creationId="{FBFA4E21-A7A8-423C-BB94-DE809D046040}"/>
          </ac:spMkLst>
        </pc:spChg>
        <pc:spChg chg="mod">
          <ac:chgData name="Cristina MartinsRodrigues" userId="78c086b1-f7ce-4395-995d-5f6a928ce23d" providerId="ADAL" clId="{C6891989-B566-45BD-B57A-36CBD6ECBF6B}" dt="2021-05-26T11:28:32.193" v="286"/>
          <ac:spMkLst>
            <pc:docMk/>
            <pc:sldMk cId="3607952836" sldId="273"/>
            <ac:spMk id="129" creationId="{FEDAEE2F-0FDA-41CD-925B-316A3FD57863}"/>
          </ac:spMkLst>
        </pc:spChg>
        <pc:spChg chg="mod">
          <ac:chgData name="Cristina MartinsRodrigues" userId="78c086b1-f7ce-4395-995d-5f6a928ce23d" providerId="ADAL" clId="{C6891989-B566-45BD-B57A-36CBD6ECBF6B}" dt="2021-05-26T11:28:32.193" v="286"/>
          <ac:spMkLst>
            <pc:docMk/>
            <pc:sldMk cId="3607952836" sldId="273"/>
            <ac:spMk id="130" creationId="{8956A4ED-BE87-4BE5-9689-148DD08D650E}"/>
          </ac:spMkLst>
        </pc:spChg>
        <pc:spChg chg="mod">
          <ac:chgData name="Cristina MartinsRodrigues" userId="78c086b1-f7ce-4395-995d-5f6a928ce23d" providerId="ADAL" clId="{C6891989-B566-45BD-B57A-36CBD6ECBF6B}" dt="2021-05-26T11:28:32.193" v="286"/>
          <ac:spMkLst>
            <pc:docMk/>
            <pc:sldMk cId="3607952836" sldId="273"/>
            <ac:spMk id="131" creationId="{77021D32-6465-41A3-955F-53DE43D8DCAC}"/>
          </ac:spMkLst>
        </pc:spChg>
        <pc:spChg chg="mod">
          <ac:chgData name="Cristina MartinsRodrigues" userId="78c086b1-f7ce-4395-995d-5f6a928ce23d" providerId="ADAL" clId="{C6891989-B566-45BD-B57A-36CBD6ECBF6B}" dt="2021-05-26T11:28:32.193" v="286"/>
          <ac:spMkLst>
            <pc:docMk/>
            <pc:sldMk cId="3607952836" sldId="273"/>
            <ac:spMk id="132" creationId="{821C4DC1-0891-4EFA-9768-0BCE4DB856F6}"/>
          </ac:spMkLst>
        </pc:spChg>
        <pc:spChg chg="mod">
          <ac:chgData name="Cristina MartinsRodrigues" userId="78c086b1-f7ce-4395-995d-5f6a928ce23d" providerId="ADAL" clId="{C6891989-B566-45BD-B57A-36CBD6ECBF6B}" dt="2021-05-26T11:28:32.193" v="286"/>
          <ac:spMkLst>
            <pc:docMk/>
            <pc:sldMk cId="3607952836" sldId="273"/>
            <ac:spMk id="133" creationId="{1BA78864-B7BE-48AB-99EE-154559115764}"/>
          </ac:spMkLst>
        </pc:spChg>
        <pc:spChg chg="mod">
          <ac:chgData name="Cristina MartinsRodrigues" userId="78c086b1-f7ce-4395-995d-5f6a928ce23d" providerId="ADAL" clId="{C6891989-B566-45BD-B57A-36CBD6ECBF6B}" dt="2021-05-26T11:28:32.193" v="286"/>
          <ac:spMkLst>
            <pc:docMk/>
            <pc:sldMk cId="3607952836" sldId="273"/>
            <ac:spMk id="134" creationId="{20AB14BA-8BEE-4400-9F5A-2CD292B025C3}"/>
          </ac:spMkLst>
        </pc:spChg>
        <pc:spChg chg="mod">
          <ac:chgData name="Cristina MartinsRodrigues" userId="78c086b1-f7ce-4395-995d-5f6a928ce23d" providerId="ADAL" clId="{C6891989-B566-45BD-B57A-36CBD6ECBF6B}" dt="2021-05-26T11:28:32.193" v="286"/>
          <ac:spMkLst>
            <pc:docMk/>
            <pc:sldMk cId="3607952836" sldId="273"/>
            <ac:spMk id="135" creationId="{9B5C293D-A983-422E-A310-E0E2FB181B64}"/>
          </ac:spMkLst>
        </pc:spChg>
        <pc:spChg chg="mod">
          <ac:chgData name="Cristina MartinsRodrigues" userId="78c086b1-f7ce-4395-995d-5f6a928ce23d" providerId="ADAL" clId="{C6891989-B566-45BD-B57A-36CBD6ECBF6B}" dt="2021-05-26T11:28:32.193" v="286"/>
          <ac:spMkLst>
            <pc:docMk/>
            <pc:sldMk cId="3607952836" sldId="273"/>
            <ac:spMk id="136" creationId="{90F0F801-23F4-40B5-8BC5-94A254FCE2E6}"/>
          </ac:spMkLst>
        </pc:spChg>
        <pc:spChg chg="mod">
          <ac:chgData name="Cristina MartinsRodrigues" userId="78c086b1-f7ce-4395-995d-5f6a928ce23d" providerId="ADAL" clId="{C6891989-B566-45BD-B57A-36CBD6ECBF6B}" dt="2021-05-26T11:28:32.193" v="286"/>
          <ac:spMkLst>
            <pc:docMk/>
            <pc:sldMk cId="3607952836" sldId="273"/>
            <ac:spMk id="137" creationId="{CD8F21AE-9CDC-47B4-A601-0805B1E5EC65}"/>
          </ac:spMkLst>
        </pc:spChg>
        <pc:spChg chg="mod">
          <ac:chgData name="Cristina MartinsRodrigues" userId="78c086b1-f7ce-4395-995d-5f6a928ce23d" providerId="ADAL" clId="{C6891989-B566-45BD-B57A-36CBD6ECBF6B}" dt="2021-05-26T11:28:32.193" v="286"/>
          <ac:spMkLst>
            <pc:docMk/>
            <pc:sldMk cId="3607952836" sldId="273"/>
            <ac:spMk id="138" creationId="{7495BA72-4FFA-48B7-884C-B396F70A76C8}"/>
          </ac:spMkLst>
        </pc:spChg>
        <pc:spChg chg="mod">
          <ac:chgData name="Cristina MartinsRodrigues" userId="78c086b1-f7ce-4395-995d-5f6a928ce23d" providerId="ADAL" clId="{C6891989-B566-45BD-B57A-36CBD6ECBF6B}" dt="2021-05-26T11:28:32.193" v="286"/>
          <ac:spMkLst>
            <pc:docMk/>
            <pc:sldMk cId="3607952836" sldId="273"/>
            <ac:spMk id="139" creationId="{6CEA81DA-422C-4088-ABDD-77FC6D463413}"/>
          </ac:spMkLst>
        </pc:spChg>
        <pc:spChg chg="mod">
          <ac:chgData name="Cristina MartinsRodrigues" userId="78c086b1-f7ce-4395-995d-5f6a928ce23d" providerId="ADAL" clId="{C6891989-B566-45BD-B57A-36CBD6ECBF6B}" dt="2021-05-26T11:28:32.193" v="286"/>
          <ac:spMkLst>
            <pc:docMk/>
            <pc:sldMk cId="3607952836" sldId="273"/>
            <ac:spMk id="140" creationId="{6C408447-8F93-4215-81C5-350F6FC41E8C}"/>
          </ac:spMkLst>
        </pc:spChg>
        <pc:spChg chg="mod">
          <ac:chgData name="Cristina MartinsRodrigues" userId="78c086b1-f7ce-4395-995d-5f6a928ce23d" providerId="ADAL" clId="{C6891989-B566-45BD-B57A-36CBD6ECBF6B}" dt="2021-05-26T11:28:32.193" v="286"/>
          <ac:spMkLst>
            <pc:docMk/>
            <pc:sldMk cId="3607952836" sldId="273"/>
            <ac:spMk id="141" creationId="{528EE167-F55F-4A2A-B487-23FEE84CF658}"/>
          </ac:spMkLst>
        </pc:spChg>
        <pc:spChg chg="mod">
          <ac:chgData name="Cristina MartinsRodrigues" userId="78c086b1-f7ce-4395-995d-5f6a928ce23d" providerId="ADAL" clId="{C6891989-B566-45BD-B57A-36CBD6ECBF6B}" dt="2021-05-26T11:28:32.193" v="286"/>
          <ac:spMkLst>
            <pc:docMk/>
            <pc:sldMk cId="3607952836" sldId="273"/>
            <ac:spMk id="142" creationId="{28D30BF0-1B33-456E-9C64-4150CA59F965}"/>
          </ac:spMkLst>
        </pc:spChg>
        <pc:spChg chg="mod">
          <ac:chgData name="Cristina MartinsRodrigues" userId="78c086b1-f7ce-4395-995d-5f6a928ce23d" providerId="ADAL" clId="{C6891989-B566-45BD-B57A-36CBD6ECBF6B}" dt="2021-05-26T11:28:32.193" v="286"/>
          <ac:spMkLst>
            <pc:docMk/>
            <pc:sldMk cId="3607952836" sldId="273"/>
            <ac:spMk id="143" creationId="{0FE51A2F-F3B4-40A8-A088-7A349E6E77D2}"/>
          </ac:spMkLst>
        </pc:spChg>
        <pc:spChg chg="mod">
          <ac:chgData name="Cristina MartinsRodrigues" userId="78c086b1-f7ce-4395-995d-5f6a928ce23d" providerId="ADAL" clId="{C6891989-B566-45BD-B57A-36CBD6ECBF6B}" dt="2021-05-26T11:28:32.193" v="286"/>
          <ac:spMkLst>
            <pc:docMk/>
            <pc:sldMk cId="3607952836" sldId="273"/>
            <ac:spMk id="144" creationId="{E9283268-FDF4-480D-AE16-6ABA939FE46D}"/>
          </ac:spMkLst>
        </pc:spChg>
        <pc:spChg chg="mod">
          <ac:chgData name="Cristina MartinsRodrigues" userId="78c086b1-f7ce-4395-995d-5f6a928ce23d" providerId="ADAL" clId="{C6891989-B566-45BD-B57A-36CBD6ECBF6B}" dt="2021-05-26T11:28:32.193" v="286"/>
          <ac:spMkLst>
            <pc:docMk/>
            <pc:sldMk cId="3607952836" sldId="273"/>
            <ac:spMk id="145" creationId="{445D8429-EFE8-4D10-98DD-3C18B4C0F8A1}"/>
          </ac:spMkLst>
        </pc:spChg>
        <pc:spChg chg="mod">
          <ac:chgData name="Cristina MartinsRodrigues" userId="78c086b1-f7ce-4395-995d-5f6a928ce23d" providerId="ADAL" clId="{C6891989-B566-45BD-B57A-36CBD6ECBF6B}" dt="2021-05-26T11:28:32.193" v="286"/>
          <ac:spMkLst>
            <pc:docMk/>
            <pc:sldMk cId="3607952836" sldId="273"/>
            <ac:spMk id="146" creationId="{F8A30E5B-B320-4B84-871F-78CCBD0D6901}"/>
          </ac:spMkLst>
        </pc:spChg>
        <pc:spChg chg="mod">
          <ac:chgData name="Cristina MartinsRodrigues" userId="78c086b1-f7ce-4395-995d-5f6a928ce23d" providerId="ADAL" clId="{C6891989-B566-45BD-B57A-36CBD6ECBF6B}" dt="2021-05-26T11:28:32.193" v="286"/>
          <ac:spMkLst>
            <pc:docMk/>
            <pc:sldMk cId="3607952836" sldId="273"/>
            <ac:spMk id="147" creationId="{AADD00F9-DC97-4B8F-B2FB-7B54823381A7}"/>
          </ac:spMkLst>
        </pc:spChg>
        <pc:spChg chg="mod">
          <ac:chgData name="Cristina MartinsRodrigues" userId="78c086b1-f7ce-4395-995d-5f6a928ce23d" providerId="ADAL" clId="{C6891989-B566-45BD-B57A-36CBD6ECBF6B}" dt="2021-05-26T11:28:32.193" v="286"/>
          <ac:spMkLst>
            <pc:docMk/>
            <pc:sldMk cId="3607952836" sldId="273"/>
            <ac:spMk id="148" creationId="{5DE71BBF-E1CF-4400-BE8A-A4AF096800E8}"/>
          </ac:spMkLst>
        </pc:spChg>
        <pc:spChg chg="mod">
          <ac:chgData name="Cristina MartinsRodrigues" userId="78c086b1-f7ce-4395-995d-5f6a928ce23d" providerId="ADAL" clId="{C6891989-B566-45BD-B57A-36CBD6ECBF6B}" dt="2021-05-26T11:28:32.193" v="286"/>
          <ac:spMkLst>
            <pc:docMk/>
            <pc:sldMk cId="3607952836" sldId="273"/>
            <ac:spMk id="149" creationId="{385109F5-4A08-4C46-AB88-9EF7488C2B00}"/>
          </ac:spMkLst>
        </pc:spChg>
        <pc:spChg chg="mod">
          <ac:chgData name="Cristina MartinsRodrigues" userId="78c086b1-f7ce-4395-995d-5f6a928ce23d" providerId="ADAL" clId="{C6891989-B566-45BD-B57A-36CBD6ECBF6B}" dt="2021-05-26T11:28:32.193" v="286"/>
          <ac:spMkLst>
            <pc:docMk/>
            <pc:sldMk cId="3607952836" sldId="273"/>
            <ac:spMk id="150" creationId="{BBE9E392-5D95-4ECD-950E-F56A1D3570B2}"/>
          </ac:spMkLst>
        </pc:spChg>
        <pc:spChg chg="mod">
          <ac:chgData name="Cristina MartinsRodrigues" userId="78c086b1-f7ce-4395-995d-5f6a928ce23d" providerId="ADAL" clId="{C6891989-B566-45BD-B57A-36CBD6ECBF6B}" dt="2021-05-26T11:28:32.193" v="286"/>
          <ac:spMkLst>
            <pc:docMk/>
            <pc:sldMk cId="3607952836" sldId="273"/>
            <ac:spMk id="151" creationId="{5D0BED89-4DA6-4776-8453-B30F8BBA9A30}"/>
          </ac:spMkLst>
        </pc:spChg>
        <pc:spChg chg="mod">
          <ac:chgData name="Cristina MartinsRodrigues" userId="78c086b1-f7ce-4395-995d-5f6a928ce23d" providerId="ADAL" clId="{C6891989-B566-45BD-B57A-36CBD6ECBF6B}" dt="2021-05-26T11:28:32.193" v="286"/>
          <ac:spMkLst>
            <pc:docMk/>
            <pc:sldMk cId="3607952836" sldId="273"/>
            <ac:spMk id="152" creationId="{0DC4D5D4-B279-45B3-836A-9FE365FFE468}"/>
          </ac:spMkLst>
        </pc:spChg>
        <pc:spChg chg="add del mod">
          <ac:chgData name="Cristina MartinsRodrigues" userId="78c086b1-f7ce-4395-995d-5f6a928ce23d" providerId="ADAL" clId="{C6891989-B566-45BD-B57A-36CBD6ECBF6B}" dt="2021-05-26T11:29:08.442" v="292" actId="478"/>
          <ac:spMkLst>
            <pc:docMk/>
            <pc:sldMk cId="3607952836" sldId="273"/>
            <ac:spMk id="154" creationId="{034B0AF9-9E0D-44B6-A787-7FF447E64533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157" creationId="{966CE216-F9CC-48F1-99AE-65E9453E394D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159" creationId="{590CC29C-2489-4C01-AE8A-054E38FC814C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163" creationId="{CB6390B4-064C-4A47-B5AC-56062C005552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164" creationId="{F76DED90-0721-4A0A-B612-38E1C61C0DA8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166" creationId="{2ADE230C-4E35-446A-A375-5AD6C10769EB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167" creationId="{C0142A9C-EDE7-450C-B69F-9AB65DDED1AE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168" creationId="{8C15A683-1DDE-4ED3-AC5E-42534BBE9170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169" creationId="{EB599F46-1F3E-42D1-8985-78079C7692B1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170" creationId="{4CE9AB17-3AB8-4B36-9C54-3D84D012ED1B}"/>
          </ac:spMkLst>
        </pc:spChg>
        <pc:spChg chg="add mod topLvl">
          <ac:chgData name="Cristina MartinsRodrigues" userId="78c086b1-f7ce-4395-995d-5f6a928ce23d" providerId="ADAL" clId="{C6891989-B566-45BD-B57A-36CBD6ECBF6B}" dt="2021-05-26T11:30:25.666" v="316" actId="1076"/>
          <ac:spMkLst>
            <pc:docMk/>
            <pc:sldMk cId="3607952836" sldId="273"/>
            <ac:spMk id="171" creationId="{AFD43B9C-D6A5-478A-9488-E7BE0E844200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174" creationId="{C449EB3F-40BF-4C51-A06A-9A41EDDE31A0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175" creationId="{4EAA5A97-8A3F-4083-AA57-BD74FF0EFD95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176" creationId="{1E8D84DC-FBF4-4C74-92AA-588EFC3E3F5D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177" creationId="{DA0B5494-BE96-44DD-BBE2-538ACACB883D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178" creationId="{3DB4016A-AA09-4A98-A2EE-B663B8C13707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179" creationId="{2C83A130-960A-4E52-BA9F-39B12E3C490C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180" creationId="{87CA4CBF-F47B-45EC-B6F2-48A8A0279A91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188" creationId="{56DFCA82-A22A-4E18-9783-AFF2F8B62F40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190" creationId="{3B3EF4BB-F857-428A-8EBE-DF7047CFAA01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191" creationId="{1691A63C-F679-4C86-AD1F-74D4BA00869F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192" creationId="{FC908C08-92AC-4257-A0E5-A5CDB2E2F11B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193" creationId="{71180103-C831-429B-8107-083A22764F98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194" creationId="{2CC8856B-6A23-49E1-995E-A06E278F1241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195" creationId="{FDAD3F8D-E6F2-4787-A04F-47A342786EF3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196" creationId="{F9340376-14FA-4C27-87EC-15C2EE2ACDD0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197" creationId="{D0A4D94F-02D4-4BE3-A8FA-0CE9BB724DAA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198" creationId="{7FCDA228-99AA-4B37-915E-97BEB3E624C0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199" creationId="{AB15F7C7-C69E-471F-8B9D-EC8E4D8D5847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201" creationId="{DAC354F0-BE0B-4E30-8F05-74A7A5667A1C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205" creationId="{5768947D-139C-4589-B4FC-976BF552344C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207" creationId="{77E355FA-FA39-41BE-BEA8-C7AE8AA71D3A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209" creationId="{2B2EC6C6-A9DD-4E59-9D07-6AD38F594784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211" creationId="{BF51A651-68D8-4219-ABAD-BFE3CC7D14B9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213" creationId="{AE421759-5009-4EBF-ABCE-56FF23F4FC6D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214" creationId="{25C51AF3-9593-46EC-9A64-C0163989995C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219" creationId="{97478BCA-BFA0-465F-9E55-0DEFE2076F1A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220" creationId="{95EB6192-D035-48AA-A387-C667520A9588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221" creationId="{F15B89CF-E74C-4F82-BD2D-B79438B7EC19}"/>
          </ac:spMkLst>
        </pc:spChg>
        <pc:spChg chg="add del mod">
          <ac:chgData name="Cristina MartinsRodrigues" userId="78c086b1-f7ce-4395-995d-5f6a928ce23d" providerId="ADAL" clId="{C6891989-B566-45BD-B57A-36CBD6ECBF6B}" dt="2021-05-26T11:29:21.262" v="297" actId="478"/>
          <ac:spMkLst>
            <pc:docMk/>
            <pc:sldMk cId="3607952836" sldId="273"/>
            <ac:spMk id="222" creationId="{B44E2A4E-D9EE-411D-8C7A-58FC92528617}"/>
          </ac:spMkLst>
        </pc:spChg>
        <pc:spChg chg="add mod ord">
          <ac:chgData name="Cristina MartinsRodrigues" userId="78c086b1-f7ce-4395-995d-5f6a928ce23d" providerId="ADAL" clId="{C6891989-B566-45BD-B57A-36CBD6ECBF6B}" dt="2021-05-26T11:38:20.531" v="341" actId="164"/>
          <ac:spMkLst>
            <pc:docMk/>
            <pc:sldMk cId="3607952836" sldId="273"/>
            <ac:spMk id="223" creationId="{2031B337-FBEB-41C7-836D-D9E241119E89}"/>
          </ac:spMkLst>
        </pc:spChg>
        <pc:spChg chg="mod topLvl">
          <ac:chgData name="Cristina MartinsRodrigues" userId="78c086b1-f7ce-4395-995d-5f6a928ce23d" providerId="ADAL" clId="{C6891989-B566-45BD-B57A-36CBD6ECBF6B}" dt="2021-05-26T11:39:14.190" v="357" actId="165"/>
          <ac:spMkLst>
            <pc:docMk/>
            <pc:sldMk cId="3607952836" sldId="273"/>
            <ac:spMk id="226" creationId="{7CCEBB2A-1668-4587-BD82-06324E7219BB}"/>
          </ac:spMkLst>
        </pc:spChg>
        <pc:spChg chg="mod topLvl">
          <ac:chgData name="Cristina MartinsRodrigues" userId="78c086b1-f7ce-4395-995d-5f6a928ce23d" providerId="ADAL" clId="{C6891989-B566-45BD-B57A-36CBD6ECBF6B}" dt="2021-05-26T11:39:14.190" v="357" actId="165"/>
          <ac:spMkLst>
            <pc:docMk/>
            <pc:sldMk cId="3607952836" sldId="273"/>
            <ac:spMk id="227" creationId="{A0CCD10A-40B2-43B6-9B5E-8F7467578D4B}"/>
          </ac:spMkLst>
        </pc:spChg>
        <pc:spChg chg="mod topLvl">
          <ac:chgData name="Cristina MartinsRodrigues" userId="78c086b1-f7ce-4395-995d-5f6a928ce23d" providerId="ADAL" clId="{C6891989-B566-45BD-B57A-36CBD6ECBF6B}" dt="2021-05-26T11:39:14.190" v="357" actId="165"/>
          <ac:spMkLst>
            <pc:docMk/>
            <pc:sldMk cId="3607952836" sldId="273"/>
            <ac:spMk id="228" creationId="{9742B49F-8F8B-4531-9F03-A74E4797037D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30" creationId="{F1B5C326-1CAA-406B-8120-7E977049F6BD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32" creationId="{0139B6C8-6300-4171-913A-BEEADA5382F6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33" creationId="{9D7692F2-7E5A-4390-A2E3-36B590FD4295}"/>
          </ac:spMkLst>
        </pc:spChg>
        <pc:spChg chg="add mod">
          <ac:chgData name="Cristina MartinsRodrigues" userId="78c086b1-f7ce-4395-995d-5f6a928ce23d" providerId="ADAL" clId="{C6891989-B566-45BD-B57A-36CBD6ECBF6B}" dt="2021-05-26T11:39:20.993" v="359" actId="164"/>
          <ac:spMkLst>
            <pc:docMk/>
            <pc:sldMk cId="3607952836" sldId="273"/>
            <ac:spMk id="234" creationId="{17FD916D-8EC1-4D18-A246-3383C47BF267}"/>
          </ac:spMkLst>
        </pc:spChg>
        <pc:spChg chg="add mod">
          <ac:chgData name="Cristina MartinsRodrigues" userId="78c086b1-f7ce-4395-995d-5f6a928ce23d" providerId="ADAL" clId="{C6891989-B566-45BD-B57A-36CBD6ECBF6B}" dt="2021-05-26T11:39:20.993" v="359" actId="164"/>
          <ac:spMkLst>
            <pc:docMk/>
            <pc:sldMk cId="3607952836" sldId="273"/>
            <ac:spMk id="235" creationId="{47829C39-C0FE-470A-B673-5DF535FD7182}"/>
          </ac:spMkLst>
        </pc:spChg>
        <pc:spChg chg="add mod">
          <ac:chgData name="Cristina MartinsRodrigues" userId="78c086b1-f7ce-4395-995d-5f6a928ce23d" providerId="ADAL" clId="{C6891989-B566-45BD-B57A-36CBD6ECBF6B}" dt="2021-05-26T11:39:20.993" v="359" actId="164"/>
          <ac:spMkLst>
            <pc:docMk/>
            <pc:sldMk cId="3607952836" sldId="273"/>
            <ac:spMk id="236" creationId="{C2101EF8-D9BA-4957-B7C4-8AB7643348C0}"/>
          </ac:spMkLst>
        </pc:spChg>
        <pc:spChg chg="add mod">
          <ac:chgData name="Cristina MartinsRodrigues" userId="78c086b1-f7ce-4395-995d-5f6a928ce23d" providerId="ADAL" clId="{C6891989-B566-45BD-B57A-36CBD6ECBF6B}" dt="2021-05-26T11:41:04.500" v="399" actId="20577"/>
          <ac:spMkLst>
            <pc:docMk/>
            <pc:sldMk cId="3607952836" sldId="273"/>
            <ac:spMk id="237" creationId="{251806D1-E1D6-449A-9089-92B9E8FFF9B5}"/>
          </ac:spMkLst>
        </pc:spChg>
        <pc:spChg chg="add mod">
          <ac:chgData name="Cristina MartinsRodrigues" userId="78c086b1-f7ce-4395-995d-5f6a928ce23d" providerId="ADAL" clId="{C6891989-B566-45BD-B57A-36CBD6ECBF6B}" dt="2021-05-26T11:40:55.173" v="396" actId="113"/>
          <ac:spMkLst>
            <pc:docMk/>
            <pc:sldMk cId="3607952836" sldId="273"/>
            <ac:spMk id="238" creationId="{F07596C5-E489-4701-8F46-9555082A97A8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40" creationId="{94953632-8A55-4A89-A291-FD97DADA2B21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41" creationId="{2AF3783D-3499-40C5-BDB8-5202826A34ED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42" creationId="{C995EB26-92DD-459E-96C4-888FB1BFD04F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43" creationId="{E50D0383-5A1A-424F-820B-828226BBDC87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44" creationId="{47E836CB-5E98-4D68-8339-BBC2C1FA684F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45" creationId="{68BF63E3-87C3-48C0-A1F2-8F744C7AE5C0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46" creationId="{6C4019DE-2D11-470C-94E9-A27A761C84EF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47" creationId="{8FB37680-D481-488D-8DF9-A06213BD7A05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48" creationId="{A90D7210-48DB-4358-8579-24D1631D0912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49" creationId="{A46D2EEF-A2DC-4824-9B3F-40C6DDAC444F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50" creationId="{9D2B612B-1F6C-450E-8D43-75ACE8934469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51" creationId="{EF79026C-7C42-41B0-8838-64AB895F16D3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52" creationId="{A28DD3F3-1681-460A-83F2-0C5580476CA9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53" creationId="{B535EBB3-3442-4186-A2D9-81194CDD62FC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54" creationId="{59788464-B047-4B29-B27D-928489045385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55" creationId="{F8542D05-78EA-4204-AF35-D7A39EC83A4F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56" creationId="{F2F35AE4-C687-4E7D-A843-F6483D39A2A8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57" creationId="{94282BCD-7C57-424D-9C30-E3BE5CBB41DA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58" creationId="{3ABF797B-E600-473D-8F3A-7D7DBC0B47A9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59" creationId="{398579B6-4630-45CB-8296-4F34B3F741E0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60" creationId="{11B58079-4A2E-4F10-8AFD-7279148BF9DF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61" creationId="{C4A48F6A-0C32-4E6D-BDFE-DD2E8A86F080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62" creationId="{A71E554B-42BD-4AE6-B2D9-D2054AA21F9D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63" creationId="{F5FC901C-426E-4E02-A1F1-8AF381DE0BFA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64" creationId="{04352BD1-08A0-43EE-BE97-E837BCFEA8E5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65" creationId="{FCD2D885-3681-41F2-9492-13387AF52508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66" creationId="{E372E232-A048-4EDD-90F8-0AEC24ED0B85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67" creationId="{9087CDE6-6180-4269-8889-43CCCEA864A5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68" creationId="{5A467008-A908-4DB1-ABB2-EADD6CD37F2D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69" creationId="{78ADE754-33F3-4CF0-B763-7CC34A449156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70" creationId="{E3BD1A88-7786-4D8A-BAEE-73D9BF449383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71" creationId="{1A0AF00E-A020-4DEF-A783-6D5CE60FF9CC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72" creationId="{20B37DF2-94C4-4FBA-A350-2B3D0FB50303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73" creationId="{354ABF39-83A8-4A25-9780-02BA74F9EA74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74" creationId="{B349023D-755E-4FB3-A790-D6BE1EF83F3C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75" creationId="{5D0B52B9-4850-4C75-9C3C-81AEAE23BA4E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77" creationId="{AD060CA2-91F9-49EB-B6B5-48786AD614F9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78" creationId="{5709B791-1863-4ADA-A7C3-09ED73D37E31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79" creationId="{6C5D1EDC-52B4-42C6-AEF6-51872D97D7F6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80" creationId="{E60E0C50-1B63-4C94-99D3-E42499D7AC56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81" creationId="{6D6F489B-D15C-42D5-B673-CF6FAB0C5E58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82" creationId="{8AB00E0D-6A33-4856-B4C6-F8CE8F58991A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83" creationId="{FA344F4E-6E8F-459C-BBDF-B5CB350884C7}"/>
          </ac:spMkLst>
        </pc:spChg>
        <pc:spChg chg="add mod">
          <ac:chgData name="Cristina MartinsRodrigues" userId="78c086b1-f7ce-4395-995d-5f6a928ce23d" providerId="ADAL" clId="{C6891989-B566-45BD-B57A-36CBD6ECBF6B}" dt="2021-05-26T11:40:19.816" v="373" actId="12788"/>
          <ac:spMkLst>
            <pc:docMk/>
            <pc:sldMk cId="3607952836" sldId="273"/>
            <ac:spMk id="284" creationId="{9B98549C-89D9-4C70-9984-8D0F61F37D62}"/>
          </ac:spMkLst>
        </pc:spChg>
        <pc:spChg chg="add mod">
          <ac:chgData name="Cristina MartinsRodrigues" userId="78c086b1-f7ce-4395-995d-5f6a928ce23d" providerId="ADAL" clId="{C6891989-B566-45BD-B57A-36CBD6ECBF6B}" dt="2021-05-26T11:41:09.993" v="402" actId="20577"/>
          <ac:spMkLst>
            <pc:docMk/>
            <pc:sldMk cId="3607952836" sldId="273"/>
            <ac:spMk id="285" creationId="{7CBF97E1-2E2C-4D94-88D4-11BC7A4FD042}"/>
          </ac:spMkLst>
        </pc:spChg>
        <pc:spChg chg="mod topLvl">
          <ac:chgData name="Cristina MartinsRodrigues" userId="78c086b1-f7ce-4395-995d-5f6a928ce23d" providerId="ADAL" clId="{C6891989-B566-45BD-B57A-36CBD6ECBF6B}" dt="2021-05-26T11:39:14.190" v="357" actId="165"/>
          <ac:spMkLst>
            <pc:docMk/>
            <pc:sldMk cId="3607952836" sldId="273"/>
            <ac:spMk id="287" creationId="{7FEDE4CB-45AC-4D31-AF6A-55E541F10470}"/>
          </ac:spMkLst>
        </pc:spChg>
        <pc:spChg chg="mod topLvl">
          <ac:chgData name="Cristina MartinsRodrigues" userId="78c086b1-f7ce-4395-995d-5f6a928ce23d" providerId="ADAL" clId="{C6891989-B566-45BD-B57A-36CBD6ECBF6B}" dt="2021-05-26T11:39:14.190" v="357" actId="165"/>
          <ac:spMkLst>
            <pc:docMk/>
            <pc:sldMk cId="3607952836" sldId="273"/>
            <ac:spMk id="288" creationId="{63D35D9B-5C06-4B56-9F28-9F6CBF1817BA}"/>
          </ac:spMkLst>
        </pc:spChg>
        <pc:spChg chg="mod topLvl">
          <ac:chgData name="Cristina MartinsRodrigues" userId="78c086b1-f7ce-4395-995d-5f6a928ce23d" providerId="ADAL" clId="{C6891989-B566-45BD-B57A-36CBD6ECBF6B}" dt="2021-05-26T11:39:14.190" v="357" actId="165"/>
          <ac:spMkLst>
            <pc:docMk/>
            <pc:sldMk cId="3607952836" sldId="273"/>
            <ac:spMk id="289" creationId="{D2F7B772-EC2B-40E3-A1B5-51BAB844DEF2}"/>
          </ac:spMkLst>
        </pc:spChg>
        <pc:spChg chg="mod topLvl">
          <ac:chgData name="Cristina MartinsRodrigues" userId="78c086b1-f7ce-4395-995d-5f6a928ce23d" providerId="ADAL" clId="{C6891989-B566-45BD-B57A-36CBD6ECBF6B}" dt="2021-05-26T11:39:14.190" v="357" actId="165"/>
          <ac:spMkLst>
            <pc:docMk/>
            <pc:sldMk cId="3607952836" sldId="273"/>
            <ac:spMk id="290" creationId="{EB8847CA-1B97-4D9D-B58A-E99A8348493E}"/>
          </ac:spMkLst>
        </pc:spChg>
        <pc:spChg chg="mod topLvl">
          <ac:chgData name="Cristina MartinsRodrigues" userId="78c086b1-f7ce-4395-995d-5f6a928ce23d" providerId="ADAL" clId="{C6891989-B566-45BD-B57A-36CBD6ECBF6B}" dt="2021-05-26T11:39:14.190" v="357" actId="165"/>
          <ac:spMkLst>
            <pc:docMk/>
            <pc:sldMk cId="3607952836" sldId="273"/>
            <ac:spMk id="291" creationId="{4CF5DCC1-953F-4D07-8856-F4A8BF3EFE7B}"/>
          </ac:spMkLst>
        </pc:spChg>
        <pc:spChg chg="mod topLvl">
          <ac:chgData name="Cristina MartinsRodrigues" userId="78c086b1-f7ce-4395-995d-5f6a928ce23d" providerId="ADAL" clId="{C6891989-B566-45BD-B57A-36CBD6ECBF6B}" dt="2021-05-26T11:39:14.190" v="357" actId="165"/>
          <ac:spMkLst>
            <pc:docMk/>
            <pc:sldMk cId="3607952836" sldId="273"/>
            <ac:spMk id="292" creationId="{D388FD00-8E0B-459B-B093-087D4DCFA717}"/>
          </ac:spMkLst>
        </pc:spChg>
        <pc:spChg chg="mod topLvl">
          <ac:chgData name="Cristina MartinsRodrigues" userId="78c086b1-f7ce-4395-995d-5f6a928ce23d" providerId="ADAL" clId="{C6891989-B566-45BD-B57A-36CBD6ECBF6B}" dt="2021-05-26T11:39:14.190" v="357" actId="165"/>
          <ac:spMkLst>
            <pc:docMk/>
            <pc:sldMk cId="3607952836" sldId="273"/>
            <ac:spMk id="293" creationId="{2F993CA6-AB0B-4621-80FA-85CAD7CC19D1}"/>
          </ac:spMkLst>
        </pc:spChg>
        <pc:spChg chg="add mod">
          <ac:chgData name="Cristina MartinsRodrigues" userId="78c086b1-f7ce-4395-995d-5f6a928ce23d" providerId="ADAL" clId="{C6891989-B566-45BD-B57A-36CBD6ECBF6B}" dt="2021-05-26T11:40:33.086" v="376" actId="12789"/>
          <ac:spMkLst>
            <pc:docMk/>
            <pc:sldMk cId="3607952836" sldId="273"/>
            <ac:spMk id="294" creationId="{9FB1ACE4-5F15-48F4-9968-CFC66C03B668}"/>
          </ac:spMkLst>
        </pc:spChg>
        <pc:spChg chg="add mod">
          <ac:chgData name="Cristina MartinsRodrigues" userId="78c086b1-f7ce-4395-995d-5f6a928ce23d" providerId="ADAL" clId="{C6891989-B566-45BD-B57A-36CBD6ECBF6B}" dt="2021-05-26T11:40:24.599" v="374" actId="12788"/>
          <ac:spMkLst>
            <pc:docMk/>
            <pc:sldMk cId="3607952836" sldId="273"/>
            <ac:spMk id="295" creationId="{342953CC-A69C-44A7-AA79-AC8844318FE5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97" creationId="{399B907F-7CD0-42D3-80CF-346921AB4043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98" creationId="{3F924B3D-FBDD-4FBC-8886-69EA49DB411D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300" creationId="{D701C903-AD10-44AC-97BC-1DD6C0B8FAE4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302" creationId="{DF340BD6-F593-4A9F-853B-3B255A2CE2E7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303" creationId="{9E2EB200-AE68-4529-8330-D4A96267B978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305" creationId="{1D927E1B-4CE8-4758-A06F-98FF6C942CEA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307" creationId="{50FA988B-6737-4788-8185-32587536FF9E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308" creationId="{12C279E9-06B7-44FB-A12F-17D1ECCA771E}"/>
          </ac:spMkLst>
        </pc:spChg>
        <pc:spChg chg="add mod">
          <ac:chgData name="Cristina MartinsRodrigues" userId="78c086b1-f7ce-4395-995d-5f6a928ce23d" providerId="ADAL" clId="{C6891989-B566-45BD-B57A-36CBD6ECBF6B}" dt="2021-05-26T11:40:55.173" v="396" actId="113"/>
          <ac:spMkLst>
            <pc:docMk/>
            <pc:sldMk cId="3607952836" sldId="273"/>
            <ac:spMk id="310" creationId="{52544A88-E5F4-42AF-A0C1-35771FEA9545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12" creationId="{3AAC1604-AC01-4DAB-8B26-B91ABF36DAB7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13" creationId="{3789D2C7-0AA8-402C-A62D-88366CA1C4BB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15" creationId="{47273125-C5D0-4786-9ED5-7158830D7F44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16" creationId="{D9D6932E-4A12-40CC-A9BF-8217DDD84328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17" creationId="{269B490D-42EF-4F15-A675-DEEA84E8F45F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18" creationId="{50EFBC35-8A37-4DD8-8766-C1A04B7E2F83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19" creationId="{C4BF27B5-D1AE-46D6-B718-DF997F93AB6F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20" creationId="{1E398FAA-7F8E-41B9-A9EC-DC05E1DCF48D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21" creationId="{B4373A31-9E4D-47AE-B653-1F14CA3A1ECD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22" creationId="{49C2917E-6ED1-4E64-B425-39A2797D9FEE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23" creationId="{B9FBC2B0-2A36-4770-AD5A-126AFF5D6587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24" creationId="{5D3968C0-2A3C-4524-B904-0838BEFE330A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25" creationId="{73620F58-A4D6-493B-8CD4-55457EA59977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26" creationId="{277F424A-902E-4F78-9CB0-C8667C654A67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27" creationId="{2588B162-016B-4BE0-A518-31D001C39E06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28" creationId="{BF9E2D46-31A5-4A9B-9244-F199569D1956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29" creationId="{C283358F-FD38-478D-B42F-54182D34A878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30" creationId="{F6401707-C0C2-4973-841E-B3465D1BA35E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31" creationId="{CA187EF1-DBAE-4F21-A266-4360C0012ABF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32" creationId="{7A62260F-192D-4A3E-BBA8-9FFFED2E927D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33" creationId="{08D1C939-165A-4409-BF00-9063EA7B1330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34" creationId="{B6ED63AE-B4E7-454A-B020-8DF2847290F8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35" creationId="{E26D3B8D-A8FE-4C2E-9473-38B04866760A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36" creationId="{5591011C-D02A-488D-8CA8-59009F3AA8A4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37" creationId="{20114EA6-5E59-458E-A7C6-7C221DD4B267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38" creationId="{EB693F4B-A193-459A-92AD-033622C69BD9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39" creationId="{8C30F060-92A5-4422-AD1F-CB5D4E66CA1F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40" creationId="{25C03074-6F20-45CB-9D87-4721A2DA512E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41" creationId="{D096043D-4BCC-4F5E-B062-8BF6E69A11E2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42" creationId="{8F2912A5-85BA-433E-8A8E-1AA6B949AD42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43" creationId="{D3738CBA-BA4B-4E78-AF0F-D3576F5424AE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44" creationId="{DCBB6DF0-73C0-4FAA-89E0-6CC1796F54AB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45" creationId="{59455856-D41A-45F0-A7A8-5B9DF448FB71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46" creationId="{12D7D0CC-A226-4A09-95F6-A4B5361918A7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47" creationId="{7631079B-DBC9-42AC-AA32-BC8133935308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48" creationId="{E3347A29-18F9-445E-A51F-9F29EC57DA7A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49" creationId="{BD66DC30-9A5D-498F-8BD7-9560A3D105B8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50" creationId="{3721D4F0-D51D-4CF7-820E-012DC65EC955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53" creationId="{D65EADA7-C823-4E81-8EC5-9787E2B38942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54" creationId="{9D7E4EBA-D4CE-45C6-9066-515F2A3EF515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55" creationId="{E6809C2B-A3DF-4E7C-B502-D049CF516938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57" creationId="{0529886F-31E5-4C2D-BF79-46B81DA0DDED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58" creationId="{BBCAD96C-C5E7-40E8-8AC7-DA3761C98D46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59" creationId="{7DC3A1FE-53F3-4340-A099-EE0FB40C3B99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60" creationId="{244FB049-F9B6-4708-B511-DAD398A26FBC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61" creationId="{57ACBCC0-0B6E-4770-ACA2-DFD5042269F0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62" creationId="{6C50C9B6-7F13-4817-A99A-F617D3AC68D3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63" creationId="{4A2A5277-2512-4061-AFC4-6DF5576E8929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64" creationId="{6E4369C1-788F-4198-8C5E-4A0D0A711B6E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66" creationId="{41F2A171-DD98-4CF3-8CFF-1DB1886AEDCC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67" creationId="{5A6C16A7-F3C0-4A9C-9BB3-AD1E05AE0314}"/>
          </ac:spMkLst>
        </pc:spChg>
        <pc:grpChg chg="add del mod">
          <ac:chgData name="Cristina MartinsRodrigues" userId="78c086b1-f7ce-4395-995d-5f6a928ce23d" providerId="ADAL" clId="{C6891989-B566-45BD-B57A-36CBD6ECBF6B}" dt="2021-05-26T11:29:43.252" v="304" actId="165"/>
          <ac:grpSpMkLst>
            <pc:docMk/>
            <pc:sldMk cId="3607952836" sldId="273"/>
            <ac:grpSpMk id="2" creationId="{22810C62-0C70-4945-B6B4-3E030CF12368}"/>
          </ac:grpSpMkLst>
        </pc:grpChg>
        <pc:grpChg chg="add mod ord">
          <ac:chgData name="Cristina MartinsRodrigues" userId="78c086b1-f7ce-4395-995d-5f6a928ce23d" providerId="ADAL" clId="{C6891989-B566-45BD-B57A-36CBD6ECBF6B}" dt="2021-05-26T11:40:33.086" v="376" actId="12789"/>
          <ac:grpSpMkLst>
            <pc:docMk/>
            <pc:sldMk cId="3607952836" sldId="273"/>
            <ac:grpSpMk id="4" creationId="{624602A3-9D97-49E8-AA0D-C6AD13D42E93}"/>
          </ac:grpSpMkLst>
        </pc:grpChg>
        <pc:grpChg chg="add mod">
          <ac:chgData name="Cristina MartinsRodrigues" userId="78c086b1-f7ce-4395-995d-5f6a928ce23d" providerId="ADAL" clId="{C6891989-B566-45BD-B57A-36CBD6ECBF6B}" dt="2021-05-26T11:40:29.634" v="375" actId="12789"/>
          <ac:grpSpMkLst>
            <pc:docMk/>
            <pc:sldMk cId="3607952836" sldId="273"/>
            <ac:grpSpMk id="5" creationId="{71EFAF69-B264-4E66-BF31-292B30206560}"/>
          </ac:grpSpMkLst>
        </pc:grpChg>
        <pc:grpChg chg="add mod">
          <ac:chgData name="Cristina MartinsRodrigues" userId="78c086b1-f7ce-4395-995d-5f6a928ce23d" providerId="ADAL" clId="{C6891989-B566-45BD-B57A-36CBD6ECBF6B}" dt="2021-05-26T11:40:29.634" v="375" actId="12789"/>
          <ac:grpSpMkLst>
            <pc:docMk/>
            <pc:sldMk cId="3607952836" sldId="273"/>
            <ac:grpSpMk id="6" creationId="{745CA653-B201-4D13-86E3-006741E0E8C3}"/>
          </ac:grpSpMkLst>
        </pc:grpChg>
        <pc:grpChg chg="add mod">
          <ac:chgData name="Cristina MartinsRodrigues" userId="78c086b1-f7ce-4395-995d-5f6a928ce23d" providerId="ADAL" clId="{C6891989-B566-45BD-B57A-36CBD6ECBF6B}" dt="2021-05-26T11:38:20.531" v="341" actId="164"/>
          <ac:grpSpMkLst>
            <pc:docMk/>
            <pc:sldMk cId="3607952836" sldId="273"/>
            <ac:grpSpMk id="59" creationId="{8255693F-F0DA-44DC-8AC7-FC85FF24B5A2}"/>
          </ac:grpSpMkLst>
        </pc:grpChg>
        <pc:grpChg chg="del">
          <ac:chgData name="Cristina MartinsRodrigues" userId="78c086b1-f7ce-4395-995d-5f6a928ce23d" providerId="ADAL" clId="{C6891989-B566-45BD-B57A-36CBD6ECBF6B}" dt="2021-05-26T11:28:31.841" v="285" actId="478"/>
          <ac:grpSpMkLst>
            <pc:docMk/>
            <pc:sldMk cId="3607952836" sldId="273"/>
            <ac:grpSpMk id="65" creationId="{6F163BFB-5CC7-4C45-ADEC-9B9A68E152EF}"/>
          </ac:grpSpMkLst>
        </pc:grpChg>
        <pc:grpChg chg="add del mod topLvl">
          <ac:chgData name="Cristina MartinsRodrigues" userId="78c086b1-f7ce-4395-995d-5f6a928ce23d" providerId="ADAL" clId="{C6891989-B566-45BD-B57A-36CBD6ECBF6B}" dt="2021-05-26T11:29:44.796" v="305" actId="478"/>
          <ac:grpSpMkLst>
            <pc:docMk/>
            <pc:sldMk cId="3607952836" sldId="273"/>
            <ac:grpSpMk id="155" creationId="{57919E48-CFB0-4120-A17D-D0FC8E323705}"/>
          </ac:grpSpMkLst>
        </pc:grpChg>
        <pc:grpChg chg="mod">
          <ac:chgData name="Cristina MartinsRodrigues" userId="78c086b1-f7ce-4395-995d-5f6a928ce23d" providerId="ADAL" clId="{C6891989-B566-45BD-B57A-36CBD6ECBF6B}" dt="2021-05-26T11:29:43.252" v="304" actId="165"/>
          <ac:grpSpMkLst>
            <pc:docMk/>
            <pc:sldMk cId="3607952836" sldId="273"/>
            <ac:grpSpMk id="158" creationId="{E74A4E36-DDF2-407F-A247-7C33C4FECDD9}"/>
          </ac:grpSpMkLst>
        </pc:grpChg>
        <pc:grpChg chg="mod">
          <ac:chgData name="Cristina MartinsRodrigues" userId="78c086b1-f7ce-4395-995d-5f6a928ce23d" providerId="ADAL" clId="{C6891989-B566-45BD-B57A-36CBD6ECBF6B}" dt="2021-05-26T11:29:43.252" v="304" actId="165"/>
          <ac:grpSpMkLst>
            <pc:docMk/>
            <pc:sldMk cId="3607952836" sldId="273"/>
            <ac:grpSpMk id="162" creationId="{32281D63-0DA2-4CC5-96BB-DD7A94461A49}"/>
          </ac:grpSpMkLst>
        </pc:grpChg>
        <pc:grpChg chg="add del mod topLvl">
          <ac:chgData name="Cristina MartinsRodrigues" userId="78c086b1-f7ce-4395-995d-5f6a928ce23d" providerId="ADAL" clId="{C6891989-B566-45BD-B57A-36CBD6ECBF6B}" dt="2021-05-26T11:29:45.821" v="306" actId="478"/>
          <ac:grpSpMkLst>
            <pc:docMk/>
            <pc:sldMk cId="3607952836" sldId="273"/>
            <ac:grpSpMk id="172" creationId="{F2F40AEB-6030-4549-99B7-7467749B3964}"/>
          </ac:grpSpMkLst>
        </pc:grpChg>
        <pc:grpChg chg="mod">
          <ac:chgData name="Cristina MartinsRodrigues" userId="78c086b1-f7ce-4395-995d-5f6a928ce23d" providerId="ADAL" clId="{C6891989-B566-45BD-B57A-36CBD6ECBF6B}" dt="2021-05-26T11:29:43.252" v="304" actId="165"/>
          <ac:grpSpMkLst>
            <pc:docMk/>
            <pc:sldMk cId="3607952836" sldId="273"/>
            <ac:grpSpMk id="173" creationId="{F1D67796-AF3A-46A9-AF5E-F7CF5E5DE345}"/>
          </ac:grpSpMkLst>
        </pc:grpChg>
        <pc:grpChg chg="mod">
          <ac:chgData name="Cristina MartinsRodrigues" userId="78c086b1-f7ce-4395-995d-5f6a928ce23d" providerId="ADAL" clId="{C6891989-B566-45BD-B57A-36CBD6ECBF6B}" dt="2021-05-26T11:29:43.252" v="304" actId="165"/>
          <ac:grpSpMkLst>
            <pc:docMk/>
            <pc:sldMk cId="3607952836" sldId="273"/>
            <ac:grpSpMk id="181" creationId="{5B08DC48-33D5-40A7-9D9D-ABF729EA7DE1}"/>
          </ac:grpSpMkLst>
        </pc:grpChg>
        <pc:grpChg chg="mod">
          <ac:chgData name="Cristina MartinsRodrigues" userId="78c086b1-f7ce-4395-995d-5f6a928ce23d" providerId="ADAL" clId="{C6891989-B566-45BD-B57A-36CBD6ECBF6B}" dt="2021-05-26T11:29:43.252" v="304" actId="165"/>
          <ac:grpSpMkLst>
            <pc:docMk/>
            <pc:sldMk cId="3607952836" sldId="273"/>
            <ac:grpSpMk id="182" creationId="{F10FA64A-2C49-4D54-9389-5DD0B601E60A}"/>
          </ac:grpSpMkLst>
        </pc:grpChg>
        <pc:grpChg chg="mod">
          <ac:chgData name="Cristina MartinsRodrigues" userId="78c086b1-f7ce-4395-995d-5f6a928ce23d" providerId="ADAL" clId="{C6891989-B566-45BD-B57A-36CBD6ECBF6B}" dt="2021-05-26T11:29:43.252" v="304" actId="165"/>
          <ac:grpSpMkLst>
            <pc:docMk/>
            <pc:sldMk cId="3607952836" sldId="273"/>
            <ac:grpSpMk id="183" creationId="{FA8D767A-B6D4-403A-A135-503691CEC0C7}"/>
          </ac:grpSpMkLst>
        </pc:grpChg>
        <pc:grpChg chg="mod">
          <ac:chgData name="Cristina MartinsRodrigues" userId="78c086b1-f7ce-4395-995d-5f6a928ce23d" providerId="ADAL" clId="{C6891989-B566-45BD-B57A-36CBD6ECBF6B}" dt="2021-05-26T11:29:43.252" v="304" actId="165"/>
          <ac:grpSpMkLst>
            <pc:docMk/>
            <pc:sldMk cId="3607952836" sldId="273"/>
            <ac:grpSpMk id="184" creationId="{C17DB47D-3302-46FB-B015-9CCD1E0A8918}"/>
          </ac:grpSpMkLst>
        </pc:grpChg>
        <pc:grpChg chg="mod">
          <ac:chgData name="Cristina MartinsRodrigues" userId="78c086b1-f7ce-4395-995d-5f6a928ce23d" providerId="ADAL" clId="{C6891989-B566-45BD-B57A-36CBD6ECBF6B}" dt="2021-05-26T11:29:43.252" v="304" actId="165"/>
          <ac:grpSpMkLst>
            <pc:docMk/>
            <pc:sldMk cId="3607952836" sldId="273"/>
            <ac:grpSpMk id="185" creationId="{0F2D6EC5-9CF9-4C18-BA00-02073363E40C}"/>
          </ac:grpSpMkLst>
        </pc:grpChg>
        <pc:grpChg chg="mod">
          <ac:chgData name="Cristina MartinsRodrigues" userId="78c086b1-f7ce-4395-995d-5f6a928ce23d" providerId="ADAL" clId="{C6891989-B566-45BD-B57A-36CBD6ECBF6B}" dt="2021-05-26T11:29:43.252" v="304" actId="165"/>
          <ac:grpSpMkLst>
            <pc:docMk/>
            <pc:sldMk cId="3607952836" sldId="273"/>
            <ac:grpSpMk id="186" creationId="{856A7FE2-26D6-42E7-A4D9-23268F00BD84}"/>
          </ac:grpSpMkLst>
        </pc:grpChg>
        <pc:grpChg chg="mod">
          <ac:chgData name="Cristina MartinsRodrigues" userId="78c086b1-f7ce-4395-995d-5f6a928ce23d" providerId="ADAL" clId="{C6891989-B566-45BD-B57A-36CBD6ECBF6B}" dt="2021-05-26T11:29:43.252" v="304" actId="165"/>
          <ac:grpSpMkLst>
            <pc:docMk/>
            <pc:sldMk cId="3607952836" sldId="273"/>
            <ac:grpSpMk id="187" creationId="{A9515454-73D7-4D66-8934-D814209674C0}"/>
          </ac:grpSpMkLst>
        </pc:grpChg>
        <pc:grpChg chg="mod">
          <ac:chgData name="Cristina MartinsRodrigues" userId="78c086b1-f7ce-4395-995d-5f6a928ce23d" providerId="ADAL" clId="{C6891989-B566-45BD-B57A-36CBD6ECBF6B}" dt="2021-05-26T11:29:43.252" v="304" actId="165"/>
          <ac:grpSpMkLst>
            <pc:docMk/>
            <pc:sldMk cId="3607952836" sldId="273"/>
            <ac:grpSpMk id="189" creationId="{7FBE032E-2A6F-4378-9D1B-BBBDC1A05692}"/>
          </ac:grpSpMkLst>
        </pc:grpChg>
        <pc:grpChg chg="mod">
          <ac:chgData name="Cristina MartinsRodrigues" userId="78c086b1-f7ce-4395-995d-5f6a928ce23d" providerId="ADAL" clId="{C6891989-B566-45BD-B57A-36CBD6ECBF6B}" dt="2021-05-26T11:29:43.252" v="304" actId="165"/>
          <ac:grpSpMkLst>
            <pc:docMk/>
            <pc:sldMk cId="3607952836" sldId="273"/>
            <ac:grpSpMk id="202" creationId="{A593FB48-5388-4B95-BC91-3ABF8BFAEB36}"/>
          </ac:grpSpMkLst>
        </pc:grpChg>
        <pc:grpChg chg="mod">
          <ac:chgData name="Cristina MartinsRodrigues" userId="78c086b1-f7ce-4395-995d-5f6a928ce23d" providerId="ADAL" clId="{C6891989-B566-45BD-B57A-36CBD6ECBF6B}" dt="2021-05-26T11:29:43.252" v="304" actId="165"/>
          <ac:grpSpMkLst>
            <pc:docMk/>
            <pc:sldMk cId="3607952836" sldId="273"/>
            <ac:grpSpMk id="212" creationId="{B6F8CFBF-1669-4930-BCF1-045021DE93B8}"/>
          </ac:grpSpMkLst>
        </pc:grpChg>
        <pc:grpChg chg="mod">
          <ac:chgData name="Cristina MartinsRodrigues" userId="78c086b1-f7ce-4395-995d-5f6a928ce23d" providerId="ADAL" clId="{C6891989-B566-45BD-B57A-36CBD6ECBF6B}" dt="2021-05-26T11:29:43.252" v="304" actId="165"/>
          <ac:grpSpMkLst>
            <pc:docMk/>
            <pc:sldMk cId="3607952836" sldId="273"/>
            <ac:grpSpMk id="216" creationId="{5D065642-95F2-43EE-A556-D2E183746F5A}"/>
          </ac:grpSpMkLst>
        </pc:grpChg>
        <pc:grpChg chg="add del mod">
          <ac:chgData name="Cristina MartinsRodrigues" userId="78c086b1-f7ce-4395-995d-5f6a928ce23d" providerId="ADAL" clId="{C6891989-B566-45BD-B57A-36CBD6ECBF6B}" dt="2021-05-26T11:39:16.742" v="358" actId="164"/>
          <ac:grpSpMkLst>
            <pc:docMk/>
            <pc:sldMk cId="3607952836" sldId="273"/>
            <ac:grpSpMk id="225" creationId="{417C8ED7-F07F-4DCF-87FE-057231FFAC98}"/>
          </ac:grpSpMkLst>
        </pc:grpChg>
        <pc:grpChg chg="add mod">
          <ac:chgData name="Cristina MartinsRodrigues" userId="78c086b1-f7ce-4395-995d-5f6a928ce23d" providerId="ADAL" clId="{C6891989-B566-45BD-B57A-36CBD6ECBF6B}" dt="2021-05-26T11:39:20.993" v="359" actId="164"/>
          <ac:grpSpMkLst>
            <pc:docMk/>
            <pc:sldMk cId="3607952836" sldId="273"/>
            <ac:grpSpMk id="229" creationId="{A45E5F34-EFA9-468B-A11F-5F75B2459D01}"/>
          </ac:grpSpMkLst>
        </pc:grpChg>
        <pc:grpChg chg="mod">
          <ac:chgData name="Cristina MartinsRodrigues" userId="78c086b1-f7ce-4395-995d-5f6a928ce23d" providerId="ADAL" clId="{C6891989-B566-45BD-B57A-36CBD6ECBF6B}" dt="2021-05-26T11:37:33.972" v="338"/>
          <ac:grpSpMkLst>
            <pc:docMk/>
            <pc:sldMk cId="3607952836" sldId="273"/>
            <ac:grpSpMk id="231" creationId="{6750942E-4107-42B4-8AF7-8CD8924D74A4}"/>
          </ac:grpSpMkLst>
        </pc:grpChg>
        <pc:grpChg chg="add del mod">
          <ac:chgData name="Cristina MartinsRodrigues" userId="78c086b1-f7ce-4395-995d-5f6a928ce23d" providerId="ADAL" clId="{C6891989-B566-45BD-B57A-36CBD6ECBF6B}" dt="2021-05-26T11:38:35.146" v="348" actId="478"/>
          <ac:grpSpMkLst>
            <pc:docMk/>
            <pc:sldMk cId="3607952836" sldId="273"/>
            <ac:grpSpMk id="239" creationId="{37292CE4-7C2E-4DCC-89C0-6A30E92CC41E}"/>
          </ac:grpSpMkLst>
        </pc:grpChg>
        <pc:grpChg chg="add mod">
          <ac:chgData name="Cristina MartinsRodrigues" userId="78c086b1-f7ce-4395-995d-5f6a928ce23d" providerId="ADAL" clId="{C6891989-B566-45BD-B57A-36CBD6ECBF6B}" dt="2021-05-26T11:39:20.993" v="359" actId="164"/>
          <ac:grpSpMkLst>
            <pc:docMk/>
            <pc:sldMk cId="3607952836" sldId="273"/>
            <ac:grpSpMk id="276" creationId="{2C3E3C71-E8B4-4227-8572-DB9051807021}"/>
          </ac:grpSpMkLst>
        </pc:grpChg>
        <pc:grpChg chg="add del mod">
          <ac:chgData name="Cristina MartinsRodrigues" userId="78c086b1-f7ce-4395-995d-5f6a928ce23d" providerId="ADAL" clId="{C6891989-B566-45BD-B57A-36CBD6ECBF6B}" dt="2021-05-26T11:39:16.742" v="358" actId="164"/>
          <ac:grpSpMkLst>
            <pc:docMk/>
            <pc:sldMk cId="3607952836" sldId="273"/>
            <ac:grpSpMk id="286" creationId="{CF09030C-69F4-4BE9-9FEE-02DFC2B6F413}"/>
          </ac:grpSpMkLst>
        </pc:grpChg>
        <pc:grpChg chg="add mod">
          <ac:chgData name="Cristina MartinsRodrigues" userId="78c086b1-f7ce-4395-995d-5f6a928ce23d" providerId="ADAL" clId="{C6891989-B566-45BD-B57A-36CBD6ECBF6B}" dt="2021-05-26T11:40:29.634" v="375" actId="12789"/>
          <ac:grpSpMkLst>
            <pc:docMk/>
            <pc:sldMk cId="3607952836" sldId="273"/>
            <ac:grpSpMk id="296" creationId="{D0870B4C-5F2B-4297-A558-079BDFEAC58C}"/>
          </ac:grpSpMkLst>
        </pc:grpChg>
        <pc:grpChg chg="add mod">
          <ac:chgData name="Cristina MartinsRodrigues" userId="78c086b1-f7ce-4395-995d-5f6a928ce23d" providerId="ADAL" clId="{C6891989-B566-45BD-B57A-36CBD6ECBF6B}" dt="2021-05-26T11:37:33.972" v="338"/>
          <ac:grpSpMkLst>
            <pc:docMk/>
            <pc:sldMk cId="3607952836" sldId="273"/>
            <ac:grpSpMk id="299" creationId="{81C5F700-2895-4F18-A359-575B3926592F}"/>
          </ac:grpSpMkLst>
        </pc:grpChg>
        <pc:grpChg chg="mod">
          <ac:chgData name="Cristina MartinsRodrigues" userId="78c086b1-f7ce-4395-995d-5f6a928ce23d" providerId="ADAL" clId="{C6891989-B566-45BD-B57A-36CBD6ECBF6B}" dt="2021-05-26T11:37:33.972" v="338"/>
          <ac:grpSpMkLst>
            <pc:docMk/>
            <pc:sldMk cId="3607952836" sldId="273"/>
            <ac:grpSpMk id="301" creationId="{B5118E21-CD88-4B8D-8CC4-63100813D91C}"/>
          </ac:grpSpMkLst>
        </pc:grpChg>
        <pc:grpChg chg="add mod">
          <ac:chgData name="Cristina MartinsRodrigues" userId="78c086b1-f7ce-4395-995d-5f6a928ce23d" providerId="ADAL" clId="{C6891989-B566-45BD-B57A-36CBD6ECBF6B}" dt="2021-05-26T11:37:33.972" v="338"/>
          <ac:grpSpMkLst>
            <pc:docMk/>
            <pc:sldMk cId="3607952836" sldId="273"/>
            <ac:grpSpMk id="304" creationId="{83AF97C8-4927-4FA5-B98D-15CACA92722F}"/>
          </ac:grpSpMkLst>
        </pc:grpChg>
        <pc:grpChg chg="mod">
          <ac:chgData name="Cristina MartinsRodrigues" userId="78c086b1-f7ce-4395-995d-5f6a928ce23d" providerId="ADAL" clId="{C6891989-B566-45BD-B57A-36CBD6ECBF6B}" dt="2021-05-26T11:37:33.972" v="338"/>
          <ac:grpSpMkLst>
            <pc:docMk/>
            <pc:sldMk cId="3607952836" sldId="273"/>
            <ac:grpSpMk id="306" creationId="{703F7D8A-73DA-4264-812F-6E69542531E8}"/>
          </ac:grpSpMkLst>
        </pc:grpChg>
        <pc:grpChg chg="add del mod">
          <ac:chgData name="Cristina MartinsRodrigues" userId="78c086b1-f7ce-4395-995d-5f6a928ce23d" providerId="ADAL" clId="{C6891989-B566-45BD-B57A-36CBD6ECBF6B}" dt="2021-05-26T11:39:43.914" v="369" actId="478"/>
          <ac:grpSpMkLst>
            <pc:docMk/>
            <pc:sldMk cId="3607952836" sldId="273"/>
            <ac:grpSpMk id="311" creationId="{B3605034-43C5-4239-AFF9-6DC71E74CA41}"/>
          </ac:grpSpMkLst>
        </pc:grpChg>
        <pc:grpChg chg="mod">
          <ac:chgData name="Cristina MartinsRodrigues" userId="78c086b1-f7ce-4395-995d-5f6a928ce23d" providerId="ADAL" clId="{C6891989-B566-45BD-B57A-36CBD6ECBF6B}" dt="2021-05-26T11:39:29.659" v="362" actId="571"/>
          <ac:grpSpMkLst>
            <pc:docMk/>
            <pc:sldMk cId="3607952836" sldId="273"/>
            <ac:grpSpMk id="314" creationId="{39EF686A-CDF1-4459-97FA-719BA84BA49B}"/>
          </ac:grpSpMkLst>
        </pc:grpChg>
        <pc:grpChg chg="add del mod">
          <ac:chgData name="Cristina MartinsRodrigues" userId="78c086b1-f7ce-4395-995d-5f6a928ce23d" providerId="ADAL" clId="{C6891989-B566-45BD-B57A-36CBD6ECBF6B}" dt="2021-05-26T11:39:38.218" v="365" actId="478"/>
          <ac:grpSpMkLst>
            <pc:docMk/>
            <pc:sldMk cId="3607952836" sldId="273"/>
            <ac:grpSpMk id="351" creationId="{25113FDA-C456-40B6-950B-574317F432FF}"/>
          </ac:grpSpMkLst>
        </pc:grpChg>
        <pc:grpChg chg="mod">
          <ac:chgData name="Cristina MartinsRodrigues" userId="78c086b1-f7ce-4395-995d-5f6a928ce23d" providerId="ADAL" clId="{C6891989-B566-45BD-B57A-36CBD6ECBF6B}" dt="2021-05-26T11:39:29.659" v="362" actId="571"/>
          <ac:grpSpMkLst>
            <pc:docMk/>
            <pc:sldMk cId="3607952836" sldId="273"/>
            <ac:grpSpMk id="352" creationId="{ED42655C-357C-4106-B23E-D660BEFE596B}"/>
          </ac:grpSpMkLst>
        </pc:grpChg>
        <pc:grpChg chg="mod">
          <ac:chgData name="Cristina MartinsRodrigues" userId="78c086b1-f7ce-4395-995d-5f6a928ce23d" providerId="ADAL" clId="{C6891989-B566-45BD-B57A-36CBD6ECBF6B}" dt="2021-05-26T11:39:29.659" v="362" actId="571"/>
          <ac:grpSpMkLst>
            <pc:docMk/>
            <pc:sldMk cId="3607952836" sldId="273"/>
            <ac:grpSpMk id="356" creationId="{6C62DDE1-FA42-43A0-A90B-456540C24E7B}"/>
          </ac:grpSpMkLst>
        </pc:grpChg>
        <pc:grpChg chg="mod">
          <ac:chgData name="Cristina MartinsRodrigues" userId="78c086b1-f7ce-4395-995d-5f6a928ce23d" providerId="ADAL" clId="{C6891989-B566-45BD-B57A-36CBD6ECBF6B}" dt="2021-05-26T11:39:29.659" v="362" actId="571"/>
          <ac:grpSpMkLst>
            <pc:docMk/>
            <pc:sldMk cId="3607952836" sldId="273"/>
            <ac:grpSpMk id="365" creationId="{484E0A47-A358-4F03-9AF5-ECEB74D0B37E}"/>
          </ac:grpSpMkLst>
        </pc:grpChg>
        <pc:picChg chg="add mod">
          <ac:chgData name="Cristina MartinsRodrigues" userId="78c086b1-f7ce-4395-995d-5f6a928ce23d" providerId="ADAL" clId="{C6891989-B566-45BD-B57A-36CBD6ECBF6B}" dt="2021-05-26T11:30:28.506" v="317" actId="1076"/>
          <ac:picMkLst>
            <pc:docMk/>
            <pc:sldMk cId="3607952836" sldId="273"/>
            <ac:picMk id="153" creationId="{4EE99AE9-02E6-4123-A35E-F0292154412F}"/>
          </ac:picMkLst>
        </pc:picChg>
        <pc:picChg chg="mod">
          <ac:chgData name="Cristina MartinsRodrigues" userId="78c086b1-f7ce-4395-995d-5f6a928ce23d" providerId="ADAL" clId="{C6891989-B566-45BD-B57A-36CBD6ECBF6B}" dt="2021-05-26T11:29:43.252" v="304" actId="165"/>
          <ac:picMkLst>
            <pc:docMk/>
            <pc:sldMk cId="3607952836" sldId="273"/>
            <ac:picMk id="156" creationId="{F3A24B59-438F-44BF-A528-8DDF6222C464}"/>
          </ac:picMkLst>
        </pc:picChg>
        <pc:picChg chg="mod">
          <ac:chgData name="Cristina MartinsRodrigues" userId="78c086b1-f7ce-4395-995d-5f6a928ce23d" providerId="ADAL" clId="{C6891989-B566-45BD-B57A-36CBD6ECBF6B}" dt="2021-05-26T11:29:43.252" v="304" actId="165"/>
          <ac:picMkLst>
            <pc:docMk/>
            <pc:sldMk cId="3607952836" sldId="273"/>
            <ac:picMk id="200" creationId="{0FD317E7-B57A-423B-8516-CB32A6C924F0}"/>
          </ac:picMkLst>
        </pc:picChg>
        <pc:picChg chg="mod">
          <ac:chgData name="Cristina MartinsRodrigues" userId="78c086b1-f7ce-4395-995d-5f6a928ce23d" providerId="ADAL" clId="{C6891989-B566-45BD-B57A-36CBD6ECBF6B}" dt="2021-05-26T11:29:43.252" v="304" actId="165"/>
          <ac:picMkLst>
            <pc:docMk/>
            <pc:sldMk cId="3607952836" sldId="273"/>
            <ac:picMk id="203" creationId="{FC0CC54E-E419-4244-A8BF-C1DBD2E45BD8}"/>
          </ac:picMkLst>
        </pc:picChg>
        <pc:picChg chg="mod">
          <ac:chgData name="Cristina MartinsRodrigues" userId="78c086b1-f7ce-4395-995d-5f6a928ce23d" providerId="ADAL" clId="{C6891989-B566-45BD-B57A-36CBD6ECBF6B}" dt="2021-05-26T11:29:43.252" v="304" actId="165"/>
          <ac:picMkLst>
            <pc:docMk/>
            <pc:sldMk cId="3607952836" sldId="273"/>
            <ac:picMk id="204" creationId="{8666F89C-4EF0-47CC-B527-1BC6B3EB8391}"/>
          </ac:picMkLst>
        </pc:picChg>
        <pc:picChg chg="mod">
          <ac:chgData name="Cristina MartinsRodrigues" userId="78c086b1-f7ce-4395-995d-5f6a928ce23d" providerId="ADAL" clId="{C6891989-B566-45BD-B57A-36CBD6ECBF6B}" dt="2021-05-26T11:29:43.252" v="304" actId="165"/>
          <ac:picMkLst>
            <pc:docMk/>
            <pc:sldMk cId="3607952836" sldId="273"/>
            <ac:picMk id="206" creationId="{1C1E050D-D00A-4FBD-ABC6-6EAF6D348287}"/>
          </ac:picMkLst>
        </pc:picChg>
        <pc:picChg chg="mod">
          <ac:chgData name="Cristina MartinsRodrigues" userId="78c086b1-f7ce-4395-995d-5f6a928ce23d" providerId="ADAL" clId="{C6891989-B566-45BD-B57A-36CBD6ECBF6B}" dt="2021-05-26T11:29:43.252" v="304" actId="165"/>
          <ac:picMkLst>
            <pc:docMk/>
            <pc:sldMk cId="3607952836" sldId="273"/>
            <ac:picMk id="208" creationId="{0D593393-B1C0-4D5A-A090-EE515BA3C9A0}"/>
          </ac:picMkLst>
        </pc:picChg>
        <pc:picChg chg="mod">
          <ac:chgData name="Cristina MartinsRodrigues" userId="78c086b1-f7ce-4395-995d-5f6a928ce23d" providerId="ADAL" clId="{C6891989-B566-45BD-B57A-36CBD6ECBF6B}" dt="2021-05-26T11:29:43.252" v="304" actId="165"/>
          <ac:picMkLst>
            <pc:docMk/>
            <pc:sldMk cId="3607952836" sldId="273"/>
            <ac:picMk id="210" creationId="{C8B0C84B-1262-4CEE-9EC8-99ECB1DDD91A}"/>
          </ac:picMkLst>
        </pc:picChg>
        <pc:picChg chg="mod">
          <ac:chgData name="Cristina MartinsRodrigues" userId="78c086b1-f7ce-4395-995d-5f6a928ce23d" providerId="ADAL" clId="{C6891989-B566-45BD-B57A-36CBD6ECBF6B}" dt="2021-05-26T11:29:43.252" v="304" actId="165"/>
          <ac:picMkLst>
            <pc:docMk/>
            <pc:sldMk cId="3607952836" sldId="273"/>
            <ac:picMk id="215" creationId="{0FA87967-B26E-4C8A-82AA-84C0D887D7B5}"/>
          </ac:picMkLst>
        </pc:picChg>
        <pc:picChg chg="add mod">
          <ac:chgData name="Cristina MartinsRodrigues" userId="78c086b1-f7ce-4395-995d-5f6a928ce23d" providerId="ADAL" clId="{C6891989-B566-45BD-B57A-36CBD6ECBF6B}" dt="2021-05-26T11:39:16.742" v="358" actId="164"/>
          <ac:picMkLst>
            <pc:docMk/>
            <pc:sldMk cId="3607952836" sldId="273"/>
            <ac:picMk id="224" creationId="{F4CB4F16-CE9E-449C-AB27-A0FC7CB7FCAA}"/>
          </ac:picMkLst>
        </pc:picChg>
        <pc:picChg chg="add mod ord">
          <ac:chgData name="Cristina MartinsRodrigues" userId="78c086b1-f7ce-4395-995d-5f6a928ce23d" providerId="ADAL" clId="{C6891989-B566-45BD-B57A-36CBD6ECBF6B}" dt="2021-05-26T11:40:33.086" v="376" actId="12789"/>
          <ac:picMkLst>
            <pc:docMk/>
            <pc:sldMk cId="3607952836" sldId="273"/>
            <ac:picMk id="309" creationId="{C660DCF1-DFA0-49A1-8027-0D4986DC3125}"/>
          </ac:picMkLst>
        </pc:picChg>
        <pc:cxnChg chg="mod">
          <ac:chgData name="Cristina MartinsRodrigues" userId="78c086b1-f7ce-4395-995d-5f6a928ce23d" providerId="ADAL" clId="{C6891989-B566-45BD-B57A-36CBD6ECBF6B}" dt="2021-05-26T11:29:43.252" v="304" actId="165"/>
          <ac:cxnSpMkLst>
            <pc:docMk/>
            <pc:sldMk cId="3607952836" sldId="273"/>
            <ac:cxnSpMk id="160" creationId="{27D74DB1-DB08-432F-904E-B259A31E4E88}"/>
          </ac:cxnSpMkLst>
        </pc:cxnChg>
        <pc:cxnChg chg="mod">
          <ac:chgData name="Cristina MartinsRodrigues" userId="78c086b1-f7ce-4395-995d-5f6a928ce23d" providerId="ADAL" clId="{C6891989-B566-45BD-B57A-36CBD6ECBF6B}" dt="2021-05-26T11:29:43.252" v="304" actId="165"/>
          <ac:cxnSpMkLst>
            <pc:docMk/>
            <pc:sldMk cId="3607952836" sldId="273"/>
            <ac:cxnSpMk id="161" creationId="{AB73FF62-F37C-4C0A-A731-B8220C55B6C5}"/>
          </ac:cxnSpMkLst>
        </pc:cxnChg>
        <pc:cxnChg chg="mod">
          <ac:chgData name="Cristina MartinsRodrigues" userId="78c086b1-f7ce-4395-995d-5f6a928ce23d" providerId="ADAL" clId="{C6891989-B566-45BD-B57A-36CBD6ECBF6B}" dt="2021-05-26T11:29:43.252" v="304" actId="165"/>
          <ac:cxnSpMkLst>
            <pc:docMk/>
            <pc:sldMk cId="3607952836" sldId="273"/>
            <ac:cxnSpMk id="165" creationId="{666741B7-EAAD-4492-BB19-125C23189226}"/>
          </ac:cxnSpMkLst>
        </pc:cxnChg>
        <pc:cxnChg chg="mod">
          <ac:chgData name="Cristina MartinsRodrigues" userId="78c086b1-f7ce-4395-995d-5f6a928ce23d" providerId="ADAL" clId="{C6891989-B566-45BD-B57A-36CBD6ECBF6B}" dt="2021-05-26T11:29:43.252" v="304" actId="165"/>
          <ac:cxnSpMkLst>
            <pc:docMk/>
            <pc:sldMk cId="3607952836" sldId="273"/>
            <ac:cxnSpMk id="217" creationId="{FE7A71C0-5089-4ABD-8AF8-3D138F06CB62}"/>
          </ac:cxnSpMkLst>
        </pc:cxnChg>
        <pc:cxnChg chg="mod">
          <ac:chgData name="Cristina MartinsRodrigues" userId="78c086b1-f7ce-4395-995d-5f6a928ce23d" providerId="ADAL" clId="{C6891989-B566-45BD-B57A-36CBD6ECBF6B}" dt="2021-05-26T11:29:43.252" v="304" actId="165"/>
          <ac:cxnSpMkLst>
            <pc:docMk/>
            <pc:sldMk cId="3607952836" sldId="273"/>
            <ac:cxnSpMk id="218" creationId="{C04621ED-E36D-4221-9EEA-75AED8029AB5}"/>
          </ac:cxnSpMkLst>
        </pc:cxnChg>
      </pc:sldChg>
    </pc:docChg>
  </pc:docChgLst>
  <pc:docChgLst>
    <pc:chgData name="Cristina MartinsRodrigues" userId="78c086b1-f7ce-4395-995d-5f6a928ce23d" providerId="ADAL" clId="{672A4B90-AA1E-4463-B2E5-23F8CD561A7A}"/>
    <pc:docChg chg="undo custSel modSld">
      <pc:chgData name="Cristina MartinsRodrigues" userId="78c086b1-f7ce-4395-995d-5f6a928ce23d" providerId="ADAL" clId="{672A4B90-AA1E-4463-B2E5-23F8CD561A7A}" dt="2021-10-15T14:51:51.678" v="60" actId="1038"/>
      <pc:docMkLst>
        <pc:docMk/>
      </pc:docMkLst>
      <pc:sldChg chg="modSp mod">
        <pc:chgData name="Cristina MartinsRodrigues" userId="78c086b1-f7ce-4395-995d-5f6a928ce23d" providerId="ADAL" clId="{672A4B90-AA1E-4463-B2E5-23F8CD561A7A}" dt="2021-10-15T14:51:51.678" v="60" actId="1038"/>
        <pc:sldMkLst>
          <pc:docMk/>
          <pc:sldMk cId="529050791" sldId="262"/>
        </pc:sldMkLst>
        <pc:spChg chg="mod">
          <ac:chgData name="Cristina MartinsRodrigues" userId="78c086b1-f7ce-4395-995d-5f6a928ce23d" providerId="ADAL" clId="{672A4B90-AA1E-4463-B2E5-23F8CD561A7A}" dt="2021-10-15T14:51:51.678" v="60" actId="1038"/>
          <ac:spMkLst>
            <pc:docMk/>
            <pc:sldMk cId="529050791" sldId="262"/>
            <ac:spMk id="284" creationId="{44413EFF-62FA-4CDD-A257-73AE5EBD0E3B}"/>
          </ac:spMkLst>
        </pc:spChg>
        <pc:spChg chg="mod">
          <ac:chgData name="Cristina MartinsRodrigues" userId="78c086b1-f7ce-4395-995d-5f6a928ce23d" providerId="ADAL" clId="{672A4B90-AA1E-4463-B2E5-23F8CD561A7A}" dt="2021-10-15T14:51:33.467" v="51" actId="1038"/>
          <ac:spMkLst>
            <pc:docMk/>
            <pc:sldMk cId="529050791" sldId="262"/>
            <ac:spMk id="285" creationId="{ACAF8FCA-F039-47E7-A7EA-97B3EF5083A4}"/>
          </ac:spMkLst>
        </pc:spChg>
        <pc:grpChg chg="mod">
          <ac:chgData name="Cristina MartinsRodrigues" userId="78c086b1-f7ce-4395-995d-5f6a928ce23d" providerId="ADAL" clId="{672A4B90-AA1E-4463-B2E5-23F8CD561A7A}" dt="2021-10-15T14:51:33.467" v="51" actId="1038"/>
          <ac:grpSpMkLst>
            <pc:docMk/>
            <pc:sldMk cId="529050791" sldId="262"/>
            <ac:grpSpMk id="269" creationId="{748A750A-270A-4F03-8EA4-49E77C111BA4}"/>
          </ac:grpSpMkLst>
        </pc:grpChg>
        <pc:cxnChg chg="mod">
          <ac:chgData name="Cristina MartinsRodrigues" userId="78c086b1-f7ce-4395-995d-5f6a928ce23d" providerId="ADAL" clId="{672A4B90-AA1E-4463-B2E5-23F8CD561A7A}" dt="2021-10-15T14:51:12.192" v="40" actId="14100"/>
          <ac:cxnSpMkLst>
            <pc:docMk/>
            <pc:sldMk cId="529050791" sldId="262"/>
            <ac:cxnSpMk id="297" creationId="{88D0EFB2-00A3-4067-A8F3-4A9E1A1EE387}"/>
          </ac:cxnSpMkLst>
        </pc:cxnChg>
        <pc:cxnChg chg="mod">
          <ac:chgData name="Cristina MartinsRodrigues" userId="78c086b1-f7ce-4395-995d-5f6a928ce23d" providerId="ADAL" clId="{672A4B90-AA1E-4463-B2E5-23F8CD561A7A}" dt="2021-10-15T14:51:33.467" v="51" actId="1038"/>
          <ac:cxnSpMkLst>
            <pc:docMk/>
            <pc:sldMk cId="529050791" sldId="262"/>
            <ac:cxnSpMk id="300" creationId="{80830085-4D11-4C7C-B1DC-8AAABA346E8D}"/>
          </ac:cxnSpMkLst>
        </pc:cxnChg>
        <pc:cxnChg chg="mod">
          <ac:chgData name="Cristina MartinsRodrigues" userId="78c086b1-f7ce-4395-995d-5f6a928ce23d" providerId="ADAL" clId="{672A4B90-AA1E-4463-B2E5-23F8CD561A7A}" dt="2021-10-15T14:51:45.019" v="52" actId="408"/>
          <ac:cxnSpMkLst>
            <pc:docMk/>
            <pc:sldMk cId="529050791" sldId="262"/>
            <ac:cxnSpMk id="301" creationId="{79B5F7BE-AF59-4308-A16E-A0C18A98751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04E95-2411-46DD-BC2D-AA8DBBE1C023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32EBB-BD0F-483B-87FF-4D4DD11DCE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4715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D9567-BB4A-4C48-8CD8-C0BCF8EF5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81C2EF-FD0F-4501-AEE9-D7D8BE1DB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94DAE1-405D-43E2-99B6-D8BE42ACA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C8E3-0EF6-4B9D-98D0-77C455727ADC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2A1C85-ABE5-4E24-BA8E-A610FA02D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BD2374-34D2-4939-97AF-266224986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9389-9115-4D08-828E-10703709B5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0973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D6CF82-833B-41C1-8467-772E97849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F7E6F2C-A9F6-43EF-9067-992809572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9E744C-3CC9-4D2F-A859-AFC4CD591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C8E3-0EF6-4B9D-98D0-77C455727ADC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C0F98F-6E3B-4E07-878E-C3F58ECA2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3FFBAC-5F35-47C2-BF22-0B77E2223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9389-9115-4D08-828E-10703709B5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9735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D3DBFBA-DD62-4D7C-871B-F79432C97F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C57C586-A170-470F-87F2-5555712BB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3F8207-6A99-4FF1-934E-0B48C690C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C8E3-0EF6-4B9D-98D0-77C455727ADC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F13C94-491F-433F-B6C6-E5BBD00BA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58F5D5-CB7A-42F8-A2E7-8E29BDA08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9389-9115-4D08-828E-10703709B5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62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7F0DD1-E284-43BD-8C48-4C31029FB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CF68C1-CE4D-4E25-AA04-8725B4CF1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D92C54-B1C1-4095-9826-370D79012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C8E3-0EF6-4B9D-98D0-77C455727ADC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29A32A-3DDB-4790-B297-29F32E630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845A2E-FCAD-4E71-A9C7-FC4FF9D65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9389-9115-4D08-828E-10703709B5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0852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47500E-1DD7-4EAC-AE49-B5551F08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A27B43-E1CA-4C86-8A29-0F3EF455C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33B60D-B2CB-48B8-B8F9-F445D6470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C8E3-0EF6-4B9D-98D0-77C455727ADC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EAB224-58A5-4CEF-A15C-9B52CF093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2DBBCC-1DD8-421D-A0D3-EA63FF9B7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9389-9115-4D08-828E-10703709B5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444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947D90-8643-40FB-81D3-599C97D10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ACEDCF-314E-4F80-9F1F-62CF6F626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DD8C5F-2EF1-458B-A957-33394A74B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B73CEA-29C7-49D2-AE46-4EF6793A9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C8E3-0EF6-4B9D-98D0-77C455727ADC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AFD20A-06E9-4315-BCBD-206791EB5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008FED-7FBB-4464-B37C-D6BA3853F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9389-9115-4D08-828E-10703709B5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134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332B42-8D26-4237-B198-622DA717F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6F6B1E-D52E-4131-85F1-97C742CE5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3CF1F3-384A-45E6-8408-713DC6EA7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CB7395E-A4DC-452C-A89E-43C9B8832E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F358C2F-E7DE-4B96-9199-DD9E45120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B3F5280-EF65-4BD4-AA8C-4A3CBCC20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C8E3-0EF6-4B9D-98D0-77C455727ADC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8DF21CB-AA4A-4DC5-978A-D4123C7F0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01275FB-11BA-4E75-9495-9873CC32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9389-9115-4D08-828E-10703709B5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4800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B4B64C-7180-4E4C-84D3-50E7C546D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B43DA86-A3BC-48EA-B5BE-9806BDB46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C8E3-0EF6-4B9D-98D0-77C455727ADC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D6AA0EA-9E35-4D25-8011-3B706B759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198C4F-03EE-40FD-AA8D-CB3D0932C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9389-9115-4D08-828E-10703709B5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9786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5EF4171-3872-47B2-BBDE-E45526030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C8E3-0EF6-4B9D-98D0-77C455727ADC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21B6560-1D4F-4503-B852-CA4E9504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E544B6-771C-4CA9-A04F-C707E5F9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9389-9115-4D08-828E-10703709B5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480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CE7BE4-F35D-43DC-A31A-56D254C94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F246C1-A9FD-466D-86FD-069B9AA3B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D66EEDC-A30C-4B2D-976C-FE3A8DD8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6BA035-42ED-4E26-A1DF-CC27F3054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C8E3-0EF6-4B9D-98D0-77C455727ADC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119F88-560F-447C-B329-AD812FAE6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B3DC71-8889-466B-A7BB-2F79C8918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9389-9115-4D08-828E-10703709B5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2458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8EF91D-5A25-44FE-976F-2B807D61C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CD2FF20-C17B-4003-97C5-0DAE948906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E1A9B4C-6CD5-4D1E-8D84-E39252AA3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CAE257-3D68-47E3-8325-BE4B4F270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C8E3-0EF6-4B9D-98D0-77C455727ADC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0CE309-E761-43FB-9EC9-2D4289B16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1AB07B-1A51-4F26-BC11-BABF6A27B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9389-9115-4D08-828E-10703709B5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6305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F554300-5C51-4984-8CDE-25E0E5CD0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6A469E-5922-464F-8982-3BD7CC95A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A5A4CA-C510-446F-B3F0-F2B507635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0C8E3-0EF6-4B9D-98D0-77C455727ADC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8FE429-F751-421F-9543-6E87070FB5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E3BDFC-0B82-4A0F-972A-083455F105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D9389-9115-4D08-828E-10703709B5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0899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23">
            <a:extLst>
              <a:ext uri="{FF2B5EF4-FFF2-40B4-BE49-F238E27FC236}">
                <a16:creationId xmlns:a16="http://schemas.microsoft.com/office/drawing/2014/main" id="{FFEBD325-7D50-4B6D-9EA6-6CB16E0F30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294" t="23908" r="13709" b="26438"/>
          <a:stretch/>
        </p:blipFill>
        <p:spPr>
          <a:xfrm>
            <a:off x="9640121" y="4802412"/>
            <a:ext cx="535889" cy="535823"/>
          </a:xfrm>
          <a:prstGeom prst="ellipse">
            <a:avLst/>
          </a:prstGeom>
        </p:spPr>
      </p:pic>
      <p:sp>
        <p:nvSpPr>
          <p:cNvPr id="202" name="Rechteck 201">
            <a:extLst>
              <a:ext uri="{FF2B5EF4-FFF2-40B4-BE49-F238E27FC236}">
                <a16:creationId xmlns:a16="http://schemas.microsoft.com/office/drawing/2014/main" id="{7CC5B451-AA7C-4568-BD61-A21A9727CD5F}"/>
              </a:ext>
            </a:extLst>
          </p:cNvPr>
          <p:cNvSpPr/>
          <p:nvPr/>
        </p:nvSpPr>
        <p:spPr>
          <a:xfrm rot="20841899">
            <a:off x="10159570" y="4977304"/>
            <a:ext cx="399491" cy="4593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8" name="Picture 85">
            <a:extLst>
              <a:ext uri="{FF2B5EF4-FFF2-40B4-BE49-F238E27FC236}">
                <a16:creationId xmlns:a16="http://schemas.microsoft.com/office/drawing/2014/main" id="{2126E81B-4EF7-4511-84E6-ECCEABC7F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294" t="23908" r="13709" b="26438"/>
          <a:stretch/>
        </p:blipFill>
        <p:spPr>
          <a:xfrm>
            <a:off x="9681524" y="639761"/>
            <a:ext cx="535889" cy="535822"/>
          </a:xfrm>
          <a:prstGeom prst="ellipse">
            <a:avLst/>
          </a:prstGeom>
        </p:spPr>
      </p:pic>
      <p:grpSp>
        <p:nvGrpSpPr>
          <p:cNvPr id="201" name="Gruppieren 200">
            <a:extLst>
              <a:ext uri="{FF2B5EF4-FFF2-40B4-BE49-F238E27FC236}">
                <a16:creationId xmlns:a16="http://schemas.microsoft.com/office/drawing/2014/main" id="{39296CA4-7861-4F1F-82EF-D6791A8A711B}"/>
              </a:ext>
            </a:extLst>
          </p:cNvPr>
          <p:cNvGrpSpPr/>
          <p:nvPr/>
        </p:nvGrpSpPr>
        <p:grpSpPr>
          <a:xfrm>
            <a:off x="10183658" y="842306"/>
            <a:ext cx="335397" cy="451969"/>
            <a:chOff x="8433217" y="995277"/>
            <a:chExt cx="335397" cy="451969"/>
          </a:xfrm>
        </p:grpSpPr>
        <p:sp>
          <p:nvSpPr>
            <p:cNvPr id="198" name="Rechteck 197">
              <a:extLst>
                <a:ext uri="{FF2B5EF4-FFF2-40B4-BE49-F238E27FC236}">
                  <a16:creationId xmlns:a16="http://schemas.microsoft.com/office/drawing/2014/main" id="{C444B000-86BF-4A03-AF0F-34CD1F867677}"/>
                </a:ext>
              </a:extLst>
            </p:cNvPr>
            <p:cNvSpPr/>
            <p:nvPr/>
          </p:nvSpPr>
          <p:spPr>
            <a:xfrm rot="20924442">
              <a:off x="8433217" y="995277"/>
              <a:ext cx="197081" cy="4519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9" name="Rechteck 198">
              <a:extLst>
                <a:ext uri="{FF2B5EF4-FFF2-40B4-BE49-F238E27FC236}">
                  <a16:creationId xmlns:a16="http://schemas.microsoft.com/office/drawing/2014/main" id="{FC4E0B74-DFB4-4595-996D-688C0CD3E63C}"/>
                </a:ext>
              </a:extLst>
            </p:cNvPr>
            <p:cNvSpPr/>
            <p:nvPr/>
          </p:nvSpPr>
          <p:spPr>
            <a:xfrm rot="20924442">
              <a:off x="8547724" y="1093746"/>
              <a:ext cx="220890" cy="3317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0" name="Gleichschenkliges Dreieck 199">
              <a:extLst>
                <a:ext uri="{FF2B5EF4-FFF2-40B4-BE49-F238E27FC236}">
                  <a16:creationId xmlns:a16="http://schemas.microsoft.com/office/drawing/2014/main" id="{678B9C35-DEC7-458E-89D7-FAE785A59D72}"/>
                </a:ext>
              </a:extLst>
            </p:cNvPr>
            <p:cNvSpPr/>
            <p:nvPr/>
          </p:nvSpPr>
          <p:spPr>
            <a:xfrm rot="12859724">
              <a:off x="8558914" y="1007720"/>
              <a:ext cx="174366" cy="80708"/>
            </a:xfrm>
            <a:prstGeom prst="triangle">
              <a:avLst>
                <a:gd name="adj" fmla="val 4737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2" name="Group 71">
            <a:extLst>
              <a:ext uri="{FF2B5EF4-FFF2-40B4-BE49-F238E27FC236}">
                <a16:creationId xmlns:a16="http://schemas.microsoft.com/office/drawing/2014/main" id="{78212C3E-CF47-4039-93BE-2A6A6F0F2E27}"/>
              </a:ext>
            </a:extLst>
          </p:cNvPr>
          <p:cNvGrpSpPr/>
          <p:nvPr/>
        </p:nvGrpSpPr>
        <p:grpSpPr>
          <a:xfrm>
            <a:off x="7758697" y="641220"/>
            <a:ext cx="555676" cy="555675"/>
            <a:chOff x="3270643" y="1012592"/>
            <a:chExt cx="1252979" cy="1252979"/>
          </a:xfrm>
        </p:grpSpPr>
        <p:sp>
          <p:nvSpPr>
            <p:cNvPr id="51" name="Oval 70">
              <a:extLst>
                <a:ext uri="{FF2B5EF4-FFF2-40B4-BE49-F238E27FC236}">
                  <a16:creationId xmlns:a16="http://schemas.microsoft.com/office/drawing/2014/main" id="{12E89536-7FE6-4989-999A-CFFAA7FE4278}"/>
                </a:ext>
              </a:extLst>
            </p:cNvPr>
            <p:cNvSpPr/>
            <p:nvPr/>
          </p:nvSpPr>
          <p:spPr>
            <a:xfrm>
              <a:off x="3293025" y="1034974"/>
              <a:ext cx="1208213" cy="1208213"/>
            </a:xfrm>
            <a:prstGeom prst="ellipse">
              <a:avLst/>
            </a:prstGeom>
            <a:solidFill>
              <a:srgbClr val="0BB5DD"/>
            </a:solidFill>
            <a:ln w="12700" cap="flat" cmpd="sng" algn="ctr">
              <a:solidFill>
                <a:srgbClr val="0BB5D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2" name="Graphic 66" descr="Earth globe: Americas with solid fill">
              <a:extLst>
                <a:ext uri="{FF2B5EF4-FFF2-40B4-BE49-F238E27FC236}">
                  <a16:creationId xmlns:a16="http://schemas.microsoft.com/office/drawing/2014/main" id="{1A329E55-5B45-4351-99B0-E8801FCAF26D}"/>
                </a:ext>
              </a:extLst>
            </p:cNvPr>
            <p:cNvGrpSpPr/>
            <p:nvPr/>
          </p:nvGrpSpPr>
          <p:grpSpPr>
            <a:xfrm>
              <a:off x="3270643" y="1012592"/>
              <a:ext cx="1252979" cy="1252979"/>
              <a:chOff x="5870197" y="580329"/>
              <a:chExt cx="723900" cy="723900"/>
            </a:xfrm>
            <a:solidFill>
              <a:srgbClr val="2D3E50"/>
            </a:solidFill>
          </p:grpSpPr>
          <p:sp>
            <p:nvSpPr>
              <p:cNvPr id="53" name="Freeform: Shape 68">
                <a:extLst>
                  <a:ext uri="{FF2B5EF4-FFF2-40B4-BE49-F238E27FC236}">
                    <a16:creationId xmlns:a16="http://schemas.microsoft.com/office/drawing/2014/main" id="{4FA2EB46-D0BB-418C-BB3A-9494AD877D0C}"/>
                  </a:ext>
                </a:extLst>
              </p:cNvPr>
              <p:cNvSpPr/>
              <p:nvPr/>
            </p:nvSpPr>
            <p:spPr>
              <a:xfrm>
                <a:off x="5870197" y="580329"/>
                <a:ext cx="723900" cy="723900"/>
              </a:xfrm>
              <a:custGeom>
                <a:avLst/>
                <a:gdLst>
                  <a:gd name="connsiteX0" fmla="*/ 361950 w 723900"/>
                  <a:gd name="connsiteY0" fmla="*/ 0 h 723900"/>
                  <a:gd name="connsiteX1" fmla="*/ 0 w 723900"/>
                  <a:gd name="connsiteY1" fmla="*/ 361950 h 723900"/>
                  <a:gd name="connsiteX2" fmla="*/ 361950 w 723900"/>
                  <a:gd name="connsiteY2" fmla="*/ 723900 h 723900"/>
                  <a:gd name="connsiteX3" fmla="*/ 723900 w 723900"/>
                  <a:gd name="connsiteY3" fmla="*/ 361950 h 723900"/>
                  <a:gd name="connsiteX4" fmla="*/ 361950 w 723900"/>
                  <a:gd name="connsiteY4" fmla="*/ 0 h 723900"/>
                  <a:gd name="connsiteX5" fmla="*/ 38100 w 723900"/>
                  <a:gd name="connsiteY5" fmla="*/ 361950 h 723900"/>
                  <a:gd name="connsiteX6" fmla="*/ 123825 w 723900"/>
                  <a:gd name="connsiteY6" fmla="*/ 142875 h 723900"/>
                  <a:gd name="connsiteX7" fmla="*/ 142875 w 723900"/>
                  <a:gd name="connsiteY7" fmla="*/ 161925 h 723900"/>
                  <a:gd name="connsiteX8" fmla="*/ 142875 w 723900"/>
                  <a:gd name="connsiteY8" fmla="*/ 221933 h 723900"/>
                  <a:gd name="connsiteX9" fmla="*/ 146685 w 723900"/>
                  <a:gd name="connsiteY9" fmla="*/ 233363 h 723900"/>
                  <a:gd name="connsiteX10" fmla="*/ 209550 w 723900"/>
                  <a:gd name="connsiteY10" fmla="*/ 314325 h 723900"/>
                  <a:gd name="connsiteX11" fmla="*/ 214313 w 723900"/>
                  <a:gd name="connsiteY11" fmla="*/ 309563 h 723900"/>
                  <a:gd name="connsiteX12" fmla="*/ 216218 w 723900"/>
                  <a:gd name="connsiteY12" fmla="*/ 298133 h 723900"/>
                  <a:gd name="connsiteX13" fmla="*/ 204788 w 723900"/>
                  <a:gd name="connsiteY13" fmla="*/ 279083 h 723900"/>
                  <a:gd name="connsiteX14" fmla="*/ 216218 w 723900"/>
                  <a:gd name="connsiteY14" fmla="*/ 264795 h 723900"/>
                  <a:gd name="connsiteX15" fmla="*/ 221933 w 723900"/>
                  <a:gd name="connsiteY15" fmla="*/ 269558 h 723900"/>
                  <a:gd name="connsiteX16" fmla="*/ 253365 w 723900"/>
                  <a:gd name="connsiteY16" fmla="*/ 331470 h 723900"/>
                  <a:gd name="connsiteX17" fmla="*/ 269558 w 723900"/>
                  <a:gd name="connsiteY17" fmla="*/ 345758 h 723900"/>
                  <a:gd name="connsiteX18" fmla="*/ 311468 w 723900"/>
                  <a:gd name="connsiteY18" fmla="*/ 360045 h 723900"/>
                  <a:gd name="connsiteX19" fmla="*/ 317183 w 723900"/>
                  <a:gd name="connsiteY19" fmla="*/ 364808 h 723900"/>
                  <a:gd name="connsiteX20" fmla="*/ 320040 w 723900"/>
                  <a:gd name="connsiteY20" fmla="*/ 369570 h 723900"/>
                  <a:gd name="connsiteX21" fmla="*/ 337185 w 723900"/>
                  <a:gd name="connsiteY21" fmla="*/ 380048 h 723900"/>
                  <a:gd name="connsiteX22" fmla="*/ 348615 w 723900"/>
                  <a:gd name="connsiteY22" fmla="*/ 380048 h 723900"/>
                  <a:gd name="connsiteX23" fmla="*/ 356235 w 723900"/>
                  <a:gd name="connsiteY23" fmla="*/ 383858 h 723900"/>
                  <a:gd name="connsiteX24" fmla="*/ 368618 w 723900"/>
                  <a:gd name="connsiteY24" fmla="*/ 401955 h 723900"/>
                  <a:gd name="connsiteX25" fmla="*/ 380048 w 723900"/>
                  <a:gd name="connsiteY25" fmla="*/ 409575 h 723900"/>
                  <a:gd name="connsiteX26" fmla="*/ 400050 w 723900"/>
                  <a:gd name="connsiteY26" fmla="*/ 414338 h 723900"/>
                  <a:gd name="connsiteX27" fmla="*/ 406718 w 723900"/>
                  <a:gd name="connsiteY27" fmla="*/ 426720 h 723900"/>
                  <a:gd name="connsiteX28" fmla="*/ 391478 w 723900"/>
                  <a:gd name="connsiteY28" fmla="*/ 463868 h 723900"/>
                  <a:gd name="connsiteX29" fmla="*/ 448628 w 723900"/>
                  <a:gd name="connsiteY29" fmla="*/ 559118 h 723900"/>
                  <a:gd name="connsiteX30" fmla="*/ 440055 w 723900"/>
                  <a:gd name="connsiteY30" fmla="*/ 673418 h 723900"/>
                  <a:gd name="connsiteX31" fmla="*/ 362903 w 723900"/>
                  <a:gd name="connsiteY31" fmla="*/ 682943 h 723900"/>
                  <a:gd name="connsiteX32" fmla="*/ 38100 w 723900"/>
                  <a:gd name="connsiteY32" fmla="*/ 361950 h 723900"/>
                  <a:gd name="connsiteX33" fmla="*/ 483870 w 723900"/>
                  <a:gd name="connsiteY33" fmla="*/ 661988 h 723900"/>
                  <a:gd name="connsiteX34" fmla="*/ 552450 w 723900"/>
                  <a:gd name="connsiteY34" fmla="*/ 600075 h 723900"/>
                  <a:gd name="connsiteX35" fmla="*/ 571500 w 723900"/>
                  <a:gd name="connsiteY35" fmla="*/ 552450 h 723900"/>
                  <a:gd name="connsiteX36" fmla="*/ 638175 w 723900"/>
                  <a:gd name="connsiteY36" fmla="*/ 485775 h 723900"/>
                  <a:gd name="connsiteX37" fmla="*/ 571500 w 723900"/>
                  <a:gd name="connsiteY37" fmla="*/ 438150 h 723900"/>
                  <a:gd name="connsiteX38" fmla="*/ 457200 w 723900"/>
                  <a:gd name="connsiteY38" fmla="*/ 381000 h 723900"/>
                  <a:gd name="connsiteX39" fmla="*/ 409575 w 723900"/>
                  <a:gd name="connsiteY39" fmla="*/ 400050 h 723900"/>
                  <a:gd name="connsiteX40" fmla="*/ 390525 w 723900"/>
                  <a:gd name="connsiteY40" fmla="*/ 390525 h 723900"/>
                  <a:gd name="connsiteX41" fmla="*/ 390525 w 723900"/>
                  <a:gd name="connsiteY41" fmla="*/ 361950 h 723900"/>
                  <a:gd name="connsiteX42" fmla="*/ 381000 w 723900"/>
                  <a:gd name="connsiteY42" fmla="*/ 352425 h 723900"/>
                  <a:gd name="connsiteX43" fmla="*/ 361950 w 723900"/>
                  <a:gd name="connsiteY43" fmla="*/ 352425 h 723900"/>
                  <a:gd name="connsiteX44" fmla="*/ 361950 w 723900"/>
                  <a:gd name="connsiteY44" fmla="*/ 323850 h 723900"/>
                  <a:gd name="connsiteX45" fmla="*/ 352425 w 723900"/>
                  <a:gd name="connsiteY45" fmla="*/ 314325 h 723900"/>
                  <a:gd name="connsiteX46" fmla="*/ 342900 w 723900"/>
                  <a:gd name="connsiteY46" fmla="*/ 314325 h 723900"/>
                  <a:gd name="connsiteX47" fmla="*/ 332423 w 723900"/>
                  <a:gd name="connsiteY47" fmla="*/ 320993 h 723900"/>
                  <a:gd name="connsiteX48" fmla="*/ 304800 w 723900"/>
                  <a:gd name="connsiteY48" fmla="*/ 313373 h 723900"/>
                  <a:gd name="connsiteX49" fmla="*/ 295275 w 723900"/>
                  <a:gd name="connsiteY49" fmla="*/ 294323 h 723900"/>
                  <a:gd name="connsiteX50" fmla="*/ 342900 w 723900"/>
                  <a:gd name="connsiteY50" fmla="*/ 256223 h 723900"/>
                  <a:gd name="connsiteX51" fmla="*/ 363855 w 723900"/>
                  <a:gd name="connsiteY51" fmla="*/ 256223 h 723900"/>
                  <a:gd name="connsiteX52" fmla="*/ 373380 w 723900"/>
                  <a:gd name="connsiteY52" fmla="*/ 263843 h 723900"/>
                  <a:gd name="connsiteX53" fmla="*/ 379095 w 723900"/>
                  <a:gd name="connsiteY53" fmla="*/ 287655 h 723900"/>
                  <a:gd name="connsiteX54" fmla="*/ 388620 w 723900"/>
                  <a:gd name="connsiteY54" fmla="*/ 295275 h 723900"/>
                  <a:gd name="connsiteX55" fmla="*/ 392430 w 723900"/>
                  <a:gd name="connsiteY55" fmla="*/ 295275 h 723900"/>
                  <a:gd name="connsiteX56" fmla="*/ 401955 w 723900"/>
                  <a:gd name="connsiteY56" fmla="*/ 287655 h 723900"/>
                  <a:gd name="connsiteX57" fmla="*/ 408623 w 723900"/>
                  <a:gd name="connsiteY57" fmla="*/ 252413 h 723900"/>
                  <a:gd name="connsiteX58" fmla="*/ 412433 w 723900"/>
                  <a:gd name="connsiteY58" fmla="*/ 243840 h 723900"/>
                  <a:gd name="connsiteX59" fmla="*/ 439103 w 723900"/>
                  <a:gd name="connsiteY59" fmla="*/ 210502 h 723900"/>
                  <a:gd name="connsiteX60" fmla="*/ 461010 w 723900"/>
                  <a:gd name="connsiteY60" fmla="*/ 200025 h 723900"/>
                  <a:gd name="connsiteX61" fmla="*/ 485775 w 723900"/>
                  <a:gd name="connsiteY61" fmla="*/ 200025 h 723900"/>
                  <a:gd name="connsiteX62" fmla="*/ 495300 w 723900"/>
                  <a:gd name="connsiteY62" fmla="*/ 190500 h 723900"/>
                  <a:gd name="connsiteX63" fmla="*/ 495300 w 723900"/>
                  <a:gd name="connsiteY63" fmla="*/ 180975 h 723900"/>
                  <a:gd name="connsiteX64" fmla="*/ 492443 w 723900"/>
                  <a:gd name="connsiteY64" fmla="*/ 178118 h 723900"/>
                  <a:gd name="connsiteX65" fmla="*/ 499110 w 723900"/>
                  <a:gd name="connsiteY65" fmla="*/ 161925 h 723900"/>
                  <a:gd name="connsiteX66" fmla="*/ 504825 w 723900"/>
                  <a:gd name="connsiteY66" fmla="*/ 161925 h 723900"/>
                  <a:gd name="connsiteX67" fmla="*/ 514350 w 723900"/>
                  <a:gd name="connsiteY67" fmla="*/ 171450 h 723900"/>
                  <a:gd name="connsiteX68" fmla="*/ 523875 w 723900"/>
                  <a:gd name="connsiteY68" fmla="*/ 180975 h 723900"/>
                  <a:gd name="connsiteX69" fmla="*/ 533400 w 723900"/>
                  <a:gd name="connsiteY69" fmla="*/ 180975 h 723900"/>
                  <a:gd name="connsiteX70" fmla="*/ 539115 w 723900"/>
                  <a:gd name="connsiteY70" fmla="*/ 156210 h 723900"/>
                  <a:gd name="connsiteX71" fmla="*/ 530543 w 723900"/>
                  <a:gd name="connsiteY71" fmla="*/ 135255 h 723900"/>
                  <a:gd name="connsiteX72" fmla="*/ 449580 w 723900"/>
                  <a:gd name="connsiteY72" fmla="*/ 86678 h 723900"/>
                  <a:gd name="connsiteX73" fmla="*/ 444818 w 723900"/>
                  <a:gd name="connsiteY73" fmla="*/ 85725 h 723900"/>
                  <a:gd name="connsiteX74" fmla="*/ 428625 w 723900"/>
                  <a:gd name="connsiteY74" fmla="*/ 85725 h 723900"/>
                  <a:gd name="connsiteX75" fmla="*/ 409575 w 723900"/>
                  <a:gd name="connsiteY75" fmla="*/ 104775 h 723900"/>
                  <a:gd name="connsiteX76" fmla="*/ 409575 w 723900"/>
                  <a:gd name="connsiteY76" fmla="*/ 114300 h 723900"/>
                  <a:gd name="connsiteX77" fmla="*/ 400050 w 723900"/>
                  <a:gd name="connsiteY77" fmla="*/ 123825 h 723900"/>
                  <a:gd name="connsiteX78" fmla="*/ 390525 w 723900"/>
                  <a:gd name="connsiteY78" fmla="*/ 123825 h 723900"/>
                  <a:gd name="connsiteX79" fmla="*/ 381000 w 723900"/>
                  <a:gd name="connsiteY79" fmla="*/ 114300 h 723900"/>
                  <a:gd name="connsiteX80" fmla="*/ 352425 w 723900"/>
                  <a:gd name="connsiteY80" fmla="*/ 114300 h 723900"/>
                  <a:gd name="connsiteX81" fmla="*/ 342900 w 723900"/>
                  <a:gd name="connsiteY81" fmla="*/ 104775 h 723900"/>
                  <a:gd name="connsiteX82" fmla="*/ 342900 w 723900"/>
                  <a:gd name="connsiteY82" fmla="*/ 80963 h 723900"/>
                  <a:gd name="connsiteX83" fmla="*/ 346710 w 723900"/>
                  <a:gd name="connsiteY83" fmla="*/ 73343 h 723900"/>
                  <a:gd name="connsiteX84" fmla="*/ 407670 w 723900"/>
                  <a:gd name="connsiteY84" fmla="*/ 47625 h 723900"/>
                  <a:gd name="connsiteX85" fmla="*/ 417195 w 723900"/>
                  <a:gd name="connsiteY85" fmla="*/ 63818 h 723900"/>
                  <a:gd name="connsiteX86" fmla="*/ 423863 w 723900"/>
                  <a:gd name="connsiteY86" fmla="*/ 66675 h 723900"/>
                  <a:gd name="connsiteX87" fmla="*/ 447675 w 723900"/>
                  <a:gd name="connsiteY87" fmla="*/ 66675 h 723900"/>
                  <a:gd name="connsiteX88" fmla="*/ 457200 w 723900"/>
                  <a:gd name="connsiteY88" fmla="*/ 57150 h 723900"/>
                  <a:gd name="connsiteX89" fmla="*/ 457200 w 723900"/>
                  <a:gd name="connsiteY89" fmla="*/ 52388 h 723900"/>
                  <a:gd name="connsiteX90" fmla="*/ 685800 w 723900"/>
                  <a:gd name="connsiteY90" fmla="*/ 361950 h 723900"/>
                  <a:gd name="connsiteX91" fmla="*/ 483870 w 723900"/>
                  <a:gd name="connsiteY91" fmla="*/ 661988 h 723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723900" h="723900">
                    <a:moveTo>
                      <a:pt x="361950" y="0"/>
                    </a:moveTo>
                    <a:cubicBezTo>
                      <a:pt x="161925" y="0"/>
                      <a:pt x="0" y="161925"/>
                      <a:pt x="0" y="361950"/>
                    </a:cubicBezTo>
                    <a:cubicBezTo>
                      <a:pt x="0" y="561975"/>
                      <a:pt x="161925" y="723900"/>
                      <a:pt x="361950" y="723900"/>
                    </a:cubicBezTo>
                    <a:cubicBezTo>
                      <a:pt x="561975" y="723900"/>
                      <a:pt x="723900" y="561975"/>
                      <a:pt x="723900" y="361950"/>
                    </a:cubicBezTo>
                    <a:cubicBezTo>
                      <a:pt x="723900" y="161925"/>
                      <a:pt x="561975" y="0"/>
                      <a:pt x="361950" y="0"/>
                    </a:cubicBezTo>
                    <a:close/>
                    <a:moveTo>
                      <a:pt x="38100" y="361950"/>
                    </a:moveTo>
                    <a:cubicBezTo>
                      <a:pt x="38100" y="277178"/>
                      <a:pt x="70485" y="200978"/>
                      <a:pt x="123825" y="142875"/>
                    </a:cubicBezTo>
                    <a:cubicBezTo>
                      <a:pt x="132398" y="147638"/>
                      <a:pt x="140970" y="155258"/>
                      <a:pt x="142875" y="161925"/>
                    </a:cubicBezTo>
                    <a:lnTo>
                      <a:pt x="142875" y="221933"/>
                    </a:lnTo>
                    <a:cubicBezTo>
                      <a:pt x="142875" y="225743"/>
                      <a:pt x="143828" y="230505"/>
                      <a:pt x="146685" y="233363"/>
                    </a:cubicBezTo>
                    <a:lnTo>
                      <a:pt x="209550" y="314325"/>
                    </a:lnTo>
                    <a:lnTo>
                      <a:pt x="214313" y="309563"/>
                    </a:lnTo>
                    <a:cubicBezTo>
                      <a:pt x="217170" y="306705"/>
                      <a:pt x="218123" y="301943"/>
                      <a:pt x="216218" y="298133"/>
                    </a:cubicBezTo>
                    <a:lnTo>
                      <a:pt x="204788" y="279083"/>
                    </a:lnTo>
                    <a:cubicBezTo>
                      <a:pt x="200025" y="271463"/>
                      <a:pt x="207645" y="261938"/>
                      <a:pt x="216218" y="264795"/>
                    </a:cubicBezTo>
                    <a:cubicBezTo>
                      <a:pt x="219075" y="265748"/>
                      <a:pt x="220980" y="267653"/>
                      <a:pt x="221933" y="269558"/>
                    </a:cubicBezTo>
                    <a:lnTo>
                      <a:pt x="253365" y="331470"/>
                    </a:lnTo>
                    <a:cubicBezTo>
                      <a:pt x="257175" y="338138"/>
                      <a:pt x="262890" y="343853"/>
                      <a:pt x="269558" y="345758"/>
                    </a:cubicBezTo>
                    <a:lnTo>
                      <a:pt x="311468" y="360045"/>
                    </a:lnTo>
                    <a:cubicBezTo>
                      <a:pt x="314325" y="360998"/>
                      <a:pt x="316230" y="362903"/>
                      <a:pt x="317183" y="364808"/>
                    </a:cubicBezTo>
                    <a:lnTo>
                      <a:pt x="320040" y="369570"/>
                    </a:lnTo>
                    <a:cubicBezTo>
                      <a:pt x="322898" y="376238"/>
                      <a:pt x="329565" y="380048"/>
                      <a:pt x="337185" y="380048"/>
                    </a:cubicBezTo>
                    <a:lnTo>
                      <a:pt x="348615" y="380048"/>
                    </a:lnTo>
                    <a:cubicBezTo>
                      <a:pt x="351473" y="380048"/>
                      <a:pt x="354330" y="381953"/>
                      <a:pt x="356235" y="383858"/>
                    </a:cubicBezTo>
                    <a:lnTo>
                      <a:pt x="368618" y="401955"/>
                    </a:lnTo>
                    <a:cubicBezTo>
                      <a:pt x="371475" y="405765"/>
                      <a:pt x="375285" y="408623"/>
                      <a:pt x="380048" y="409575"/>
                    </a:cubicBezTo>
                    <a:lnTo>
                      <a:pt x="400050" y="414338"/>
                    </a:lnTo>
                    <a:cubicBezTo>
                      <a:pt x="405765" y="415290"/>
                      <a:pt x="408623" y="421958"/>
                      <a:pt x="406718" y="426720"/>
                    </a:cubicBezTo>
                    <a:cubicBezTo>
                      <a:pt x="406718" y="426720"/>
                      <a:pt x="391478" y="441960"/>
                      <a:pt x="391478" y="463868"/>
                    </a:cubicBezTo>
                    <a:cubicBezTo>
                      <a:pt x="391478" y="526733"/>
                      <a:pt x="448628" y="544830"/>
                      <a:pt x="448628" y="559118"/>
                    </a:cubicBezTo>
                    <a:cubicBezTo>
                      <a:pt x="448628" y="598170"/>
                      <a:pt x="442913" y="652463"/>
                      <a:pt x="440055" y="673418"/>
                    </a:cubicBezTo>
                    <a:cubicBezTo>
                      <a:pt x="415290" y="679133"/>
                      <a:pt x="389573" y="682943"/>
                      <a:pt x="362903" y="682943"/>
                    </a:cubicBezTo>
                    <a:cubicBezTo>
                      <a:pt x="183833" y="685800"/>
                      <a:pt x="38100" y="540068"/>
                      <a:pt x="38100" y="361950"/>
                    </a:cubicBezTo>
                    <a:close/>
                    <a:moveTo>
                      <a:pt x="483870" y="661988"/>
                    </a:moveTo>
                    <a:cubicBezTo>
                      <a:pt x="504825" y="643890"/>
                      <a:pt x="540068" y="613410"/>
                      <a:pt x="552450" y="600075"/>
                    </a:cubicBezTo>
                    <a:cubicBezTo>
                      <a:pt x="568643" y="581978"/>
                      <a:pt x="571500" y="552450"/>
                      <a:pt x="571500" y="552450"/>
                    </a:cubicBezTo>
                    <a:cubicBezTo>
                      <a:pt x="571500" y="552450"/>
                      <a:pt x="638175" y="534353"/>
                      <a:pt x="638175" y="485775"/>
                    </a:cubicBezTo>
                    <a:cubicBezTo>
                      <a:pt x="638175" y="452438"/>
                      <a:pt x="571500" y="438150"/>
                      <a:pt x="571500" y="438150"/>
                    </a:cubicBezTo>
                    <a:cubicBezTo>
                      <a:pt x="560070" y="401003"/>
                      <a:pt x="503873" y="381000"/>
                      <a:pt x="457200" y="381000"/>
                    </a:cubicBezTo>
                    <a:cubicBezTo>
                      <a:pt x="446723" y="381000"/>
                      <a:pt x="409575" y="400050"/>
                      <a:pt x="409575" y="400050"/>
                    </a:cubicBezTo>
                    <a:lnTo>
                      <a:pt x="390525" y="390525"/>
                    </a:lnTo>
                    <a:lnTo>
                      <a:pt x="390525" y="361950"/>
                    </a:lnTo>
                    <a:cubicBezTo>
                      <a:pt x="390525" y="356235"/>
                      <a:pt x="386715" y="352425"/>
                      <a:pt x="381000" y="352425"/>
                    </a:cubicBezTo>
                    <a:lnTo>
                      <a:pt x="361950" y="352425"/>
                    </a:lnTo>
                    <a:lnTo>
                      <a:pt x="361950" y="323850"/>
                    </a:lnTo>
                    <a:cubicBezTo>
                      <a:pt x="361950" y="318135"/>
                      <a:pt x="358140" y="314325"/>
                      <a:pt x="352425" y="314325"/>
                    </a:cubicBezTo>
                    <a:lnTo>
                      <a:pt x="342900" y="314325"/>
                    </a:lnTo>
                    <a:lnTo>
                      <a:pt x="332423" y="320993"/>
                    </a:lnTo>
                    <a:cubicBezTo>
                      <a:pt x="322898" y="327660"/>
                      <a:pt x="309563" y="323850"/>
                      <a:pt x="304800" y="313373"/>
                    </a:cubicBezTo>
                    <a:cubicBezTo>
                      <a:pt x="304800" y="313373"/>
                      <a:pt x="295275" y="300038"/>
                      <a:pt x="295275" y="294323"/>
                    </a:cubicBezTo>
                    <a:cubicBezTo>
                      <a:pt x="295275" y="253365"/>
                      <a:pt x="342900" y="256223"/>
                      <a:pt x="342900" y="256223"/>
                    </a:cubicBezTo>
                    <a:lnTo>
                      <a:pt x="363855" y="256223"/>
                    </a:lnTo>
                    <a:cubicBezTo>
                      <a:pt x="368618" y="256223"/>
                      <a:pt x="372428" y="259080"/>
                      <a:pt x="373380" y="263843"/>
                    </a:cubicBezTo>
                    <a:lnTo>
                      <a:pt x="379095" y="287655"/>
                    </a:lnTo>
                    <a:cubicBezTo>
                      <a:pt x="380048" y="291465"/>
                      <a:pt x="383858" y="295275"/>
                      <a:pt x="388620" y="295275"/>
                    </a:cubicBezTo>
                    <a:lnTo>
                      <a:pt x="392430" y="295275"/>
                    </a:lnTo>
                    <a:cubicBezTo>
                      <a:pt x="397193" y="295275"/>
                      <a:pt x="401003" y="292418"/>
                      <a:pt x="401955" y="287655"/>
                    </a:cubicBezTo>
                    <a:lnTo>
                      <a:pt x="408623" y="252413"/>
                    </a:lnTo>
                    <a:cubicBezTo>
                      <a:pt x="409575" y="249555"/>
                      <a:pt x="410528" y="246698"/>
                      <a:pt x="412433" y="243840"/>
                    </a:cubicBezTo>
                    <a:lnTo>
                      <a:pt x="439103" y="210502"/>
                    </a:lnTo>
                    <a:cubicBezTo>
                      <a:pt x="444818" y="203835"/>
                      <a:pt x="452438" y="200025"/>
                      <a:pt x="461010" y="200025"/>
                    </a:cubicBezTo>
                    <a:lnTo>
                      <a:pt x="485775" y="200025"/>
                    </a:lnTo>
                    <a:cubicBezTo>
                      <a:pt x="491490" y="200025"/>
                      <a:pt x="495300" y="196215"/>
                      <a:pt x="495300" y="190500"/>
                    </a:cubicBezTo>
                    <a:lnTo>
                      <a:pt x="495300" y="180975"/>
                    </a:lnTo>
                    <a:lnTo>
                      <a:pt x="492443" y="178118"/>
                    </a:lnTo>
                    <a:cubicBezTo>
                      <a:pt x="486728" y="172403"/>
                      <a:pt x="490538" y="161925"/>
                      <a:pt x="499110" y="161925"/>
                    </a:cubicBezTo>
                    <a:lnTo>
                      <a:pt x="504825" y="161925"/>
                    </a:lnTo>
                    <a:cubicBezTo>
                      <a:pt x="510540" y="161925"/>
                      <a:pt x="514350" y="165735"/>
                      <a:pt x="514350" y="171450"/>
                    </a:cubicBezTo>
                    <a:cubicBezTo>
                      <a:pt x="514350" y="177165"/>
                      <a:pt x="518160" y="180975"/>
                      <a:pt x="523875" y="180975"/>
                    </a:cubicBezTo>
                    <a:lnTo>
                      <a:pt x="533400" y="180975"/>
                    </a:lnTo>
                    <a:lnTo>
                      <a:pt x="539115" y="156210"/>
                    </a:lnTo>
                    <a:cubicBezTo>
                      <a:pt x="541020" y="147638"/>
                      <a:pt x="537210" y="140018"/>
                      <a:pt x="530543" y="135255"/>
                    </a:cubicBezTo>
                    <a:lnTo>
                      <a:pt x="449580" y="86678"/>
                    </a:lnTo>
                    <a:cubicBezTo>
                      <a:pt x="448628" y="85725"/>
                      <a:pt x="446723" y="85725"/>
                      <a:pt x="444818" y="85725"/>
                    </a:cubicBezTo>
                    <a:lnTo>
                      <a:pt x="428625" y="85725"/>
                    </a:lnTo>
                    <a:cubicBezTo>
                      <a:pt x="418148" y="85725"/>
                      <a:pt x="409575" y="94298"/>
                      <a:pt x="409575" y="104775"/>
                    </a:cubicBezTo>
                    <a:lnTo>
                      <a:pt x="409575" y="114300"/>
                    </a:lnTo>
                    <a:cubicBezTo>
                      <a:pt x="409575" y="120015"/>
                      <a:pt x="405765" y="123825"/>
                      <a:pt x="400050" y="123825"/>
                    </a:cubicBezTo>
                    <a:lnTo>
                      <a:pt x="390525" y="123825"/>
                    </a:lnTo>
                    <a:lnTo>
                      <a:pt x="381000" y="114300"/>
                    </a:lnTo>
                    <a:lnTo>
                      <a:pt x="352425" y="114300"/>
                    </a:lnTo>
                    <a:cubicBezTo>
                      <a:pt x="346710" y="114300"/>
                      <a:pt x="342900" y="110490"/>
                      <a:pt x="342900" y="104775"/>
                    </a:cubicBezTo>
                    <a:lnTo>
                      <a:pt x="342900" y="80963"/>
                    </a:lnTo>
                    <a:cubicBezTo>
                      <a:pt x="342900" y="78105"/>
                      <a:pt x="343853" y="75248"/>
                      <a:pt x="346710" y="73343"/>
                    </a:cubicBezTo>
                    <a:lnTo>
                      <a:pt x="407670" y="47625"/>
                    </a:lnTo>
                    <a:lnTo>
                      <a:pt x="417195" y="63818"/>
                    </a:lnTo>
                    <a:cubicBezTo>
                      <a:pt x="419100" y="65723"/>
                      <a:pt x="421005" y="66675"/>
                      <a:pt x="423863" y="66675"/>
                    </a:cubicBezTo>
                    <a:lnTo>
                      <a:pt x="447675" y="66675"/>
                    </a:lnTo>
                    <a:cubicBezTo>
                      <a:pt x="453390" y="66675"/>
                      <a:pt x="457200" y="62865"/>
                      <a:pt x="457200" y="57150"/>
                    </a:cubicBezTo>
                    <a:lnTo>
                      <a:pt x="457200" y="52388"/>
                    </a:lnTo>
                    <a:cubicBezTo>
                      <a:pt x="589598" y="93345"/>
                      <a:pt x="685800" y="216218"/>
                      <a:pt x="685800" y="361950"/>
                    </a:cubicBezTo>
                    <a:cubicBezTo>
                      <a:pt x="685800" y="497205"/>
                      <a:pt x="601980" y="613410"/>
                      <a:pt x="483870" y="6619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Freeform: Shape 69">
                <a:extLst>
                  <a:ext uri="{FF2B5EF4-FFF2-40B4-BE49-F238E27FC236}">
                    <a16:creationId xmlns:a16="http://schemas.microsoft.com/office/drawing/2014/main" id="{3F3AD50E-AA2A-4049-BA67-F5462580095B}"/>
                  </a:ext>
                </a:extLst>
              </p:cNvPr>
              <p:cNvSpPr/>
              <p:nvPr/>
            </p:nvSpPr>
            <p:spPr>
              <a:xfrm>
                <a:off x="6258209" y="886319"/>
                <a:ext cx="97762" cy="32642"/>
              </a:xfrm>
              <a:custGeom>
                <a:avLst/>
                <a:gdLst>
                  <a:gd name="connsiteX0" fmla="*/ 91095 w 97762"/>
                  <a:gd name="connsiteY0" fmla="*/ 15954 h 32642"/>
                  <a:gd name="connsiteX1" fmla="*/ 45375 w 97762"/>
                  <a:gd name="connsiteY1" fmla="*/ 714 h 32642"/>
                  <a:gd name="connsiteX2" fmla="*/ 34898 w 97762"/>
                  <a:gd name="connsiteY2" fmla="*/ 714 h 32642"/>
                  <a:gd name="connsiteX3" fmla="*/ 2513 w 97762"/>
                  <a:gd name="connsiteY3" fmla="*/ 8334 h 32642"/>
                  <a:gd name="connsiteX4" fmla="*/ 2513 w 97762"/>
                  <a:gd name="connsiteY4" fmla="*/ 17859 h 32642"/>
                  <a:gd name="connsiteX5" fmla="*/ 46328 w 97762"/>
                  <a:gd name="connsiteY5" fmla="*/ 17859 h 32642"/>
                  <a:gd name="connsiteX6" fmla="*/ 52995 w 97762"/>
                  <a:gd name="connsiteY6" fmla="*/ 18812 h 32642"/>
                  <a:gd name="connsiteX7" fmla="*/ 86333 w 97762"/>
                  <a:gd name="connsiteY7" fmla="*/ 32147 h 32642"/>
                  <a:gd name="connsiteX8" fmla="*/ 97763 w 97762"/>
                  <a:gd name="connsiteY8" fmla="*/ 24527 h 32642"/>
                  <a:gd name="connsiteX9" fmla="*/ 91095 w 97762"/>
                  <a:gd name="connsiteY9" fmla="*/ 15954 h 32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7762" h="32642">
                    <a:moveTo>
                      <a:pt x="91095" y="15954"/>
                    </a:moveTo>
                    <a:lnTo>
                      <a:pt x="45375" y="714"/>
                    </a:lnTo>
                    <a:cubicBezTo>
                      <a:pt x="41565" y="-238"/>
                      <a:pt x="38708" y="-238"/>
                      <a:pt x="34898" y="714"/>
                    </a:cubicBezTo>
                    <a:lnTo>
                      <a:pt x="2513" y="8334"/>
                    </a:lnTo>
                    <a:cubicBezTo>
                      <a:pt x="-345" y="10239"/>
                      <a:pt x="-1297" y="14049"/>
                      <a:pt x="2513" y="17859"/>
                    </a:cubicBezTo>
                    <a:lnTo>
                      <a:pt x="46328" y="17859"/>
                    </a:lnTo>
                    <a:cubicBezTo>
                      <a:pt x="49185" y="17859"/>
                      <a:pt x="51090" y="17859"/>
                      <a:pt x="52995" y="18812"/>
                    </a:cubicBezTo>
                    <a:lnTo>
                      <a:pt x="86333" y="32147"/>
                    </a:lnTo>
                    <a:cubicBezTo>
                      <a:pt x="92048" y="34052"/>
                      <a:pt x="97763" y="30242"/>
                      <a:pt x="97763" y="24527"/>
                    </a:cubicBezTo>
                    <a:cubicBezTo>
                      <a:pt x="97763" y="20717"/>
                      <a:pt x="94905" y="16907"/>
                      <a:pt x="91095" y="15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195" name="Rechteck 194">
            <a:extLst>
              <a:ext uri="{FF2B5EF4-FFF2-40B4-BE49-F238E27FC236}">
                <a16:creationId xmlns:a16="http://schemas.microsoft.com/office/drawing/2014/main" id="{A1D56902-BD71-468F-B419-75B4F185878E}"/>
              </a:ext>
            </a:extLst>
          </p:cNvPr>
          <p:cNvSpPr/>
          <p:nvPr/>
        </p:nvSpPr>
        <p:spPr>
          <a:xfrm rot="20924442">
            <a:off x="8280817" y="842877"/>
            <a:ext cx="197081" cy="4519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17A0A5AC-C722-4E56-A23F-278BB5AD6EAC}"/>
              </a:ext>
            </a:extLst>
          </p:cNvPr>
          <p:cNvSpPr/>
          <p:nvPr/>
        </p:nvSpPr>
        <p:spPr>
          <a:xfrm rot="20924442">
            <a:off x="8395324" y="941346"/>
            <a:ext cx="220890" cy="331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" name="Gleichschenkliges Dreieck 196">
            <a:extLst>
              <a:ext uri="{FF2B5EF4-FFF2-40B4-BE49-F238E27FC236}">
                <a16:creationId xmlns:a16="http://schemas.microsoft.com/office/drawing/2014/main" id="{CEDB0D2F-D285-4A15-B3CD-21499CE36A70}"/>
              </a:ext>
            </a:extLst>
          </p:cNvPr>
          <p:cNvSpPr/>
          <p:nvPr/>
        </p:nvSpPr>
        <p:spPr>
          <a:xfrm rot="12859724">
            <a:off x="8406514" y="855320"/>
            <a:ext cx="174366" cy="80708"/>
          </a:xfrm>
          <a:prstGeom prst="triangle">
            <a:avLst>
              <a:gd name="adj" fmla="val 4737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Box 95">
            <a:extLst>
              <a:ext uri="{FF2B5EF4-FFF2-40B4-BE49-F238E27FC236}">
                <a16:creationId xmlns:a16="http://schemas.microsoft.com/office/drawing/2014/main" id="{5F7E9CD0-053A-4B6A-B4FA-C0D42073B02B}"/>
              </a:ext>
            </a:extLst>
          </p:cNvPr>
          <p:cNvSpPr txBox="1"/>
          <p:nvPr/>
        </p:nvSpPr>
        <p:spPr>
          <a:xfrm>
            <a:off x="7253660" y="3623172"/>
            <a:ext cx="1872624" cy="688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rPr>
              <a:t>Swate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rPr>
              <a:t> Ontology DB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srgbClr val="595959"/>
                </a:solidFill>
              </a:rPr>
              <a:t>(MySQL/MariaDB)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60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</a:endParaRPr>
          </a:p>
        </p:txBody>
      </p:sp>
      <p:sp>
        <p:nvSpPr>
          <p:cNvPr id="3" name="TextBox 95">
            <a:extLst>
              <a:ext uri="{FF2B5EF4-FFF2-40B4-BE49-F238E27FC236}">
                <a16:creationId xmlns:a16="http://schemas.microsoft.com/office/drawing/2014/main" id="{1386AE1D-773D-44FD-9237-1A2DBECA0F8C}"/>
              </a:ext>
            </a:extLst>
          </p:cNvPr>
          <p:cNvSpPr txBox="1"/>
          <p:nvPr/>
        </p:nvSpPr>
        <p:spPr>
          <a:xfrm>
            <a:off x="9169668" y="3623172"/>
            <a:ext cx="1872624" cy="688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rPr>
              <a:t>Swobup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srgbClr val="595959"/>
                </a:solidFill>
              </a:rPr>
              <a:t>Service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60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</a:endParaRPr>
          </a:p>
        </p:txBody>
      </p:sp>
      <p:grpSp>
        <p:nvGrpSpPr>
          <p:cNvPr id="4" name="Grafik 4">
            <a:extLst>
              <a:ext uri="{FF2B5EF4-FFF2-40B4-BE49-F238E27FC236}">
                <a16:creationId xmlns:a16="http://schemas.microsoft.com/office/drawing/2014/main" id="{796AEA1C-F6FF-49C9-A5DF-8122ECD62033}"/>
              </a:ext>
            </a:extLst>
          </p:cNvPr>
          <p:cNvGrpSpPr/>
          <p:nvPr/>
        </p:nvGrpSpPr>
        <p:grpSpPr>
          <a:xfrm>
            <a:off x="7771839" y="2515980"/>
            <a:ext cx="833431" cy="1135571"/>
            <a:chOff x="882679" y="1943319"/>
            <a:chExt cx="1476223" cy="1676375"/>
          </a:xfrm>
          <a:solidFill>
            <a:srgbClr val="2D3E50"/>
          </a:solidFill>
        </p:grpSpPr>
        <p:sp>
          <p:nvSpPr>
            <p:cNvPr id="5" name="Freeform: Shape 5">
              <a:extLst>
                <a:ext uri="{FF2B5EF4-FFF2-40B4-BE49-F238E27FC236}">
                  <a16:creationId xmlns:a16="http://schemas.microsoft.com/office/drawing/2014/main" id="{F454AAB4-537E-42C5-BB8F-5C761F810A55}"/>
                </a:ext>
              </a:extLst>
            </p:cNvPr>
            <p:cNvSpPr/>
            <p:nvPr/>
          </p:nvSpPr>
          <p:spPr>
            <a:xfrm>
              <a:off x="976073" y="2046810"/>
              <a:ext cx="1104155" cy="1257794"/>
            </a:xfrm>
            <a:custGeom>
              <a:avLst/>
              <a:gdLst>
                <a:gd name="connsiteX0" fmla="*/ 92189 w 1104155"/>
                <a:gd name="connsiteY0" fmla="*/ 615469 h 1257794"/>
                <a:gd name="connsiteX1" fmla="*/ 92339 w 1104155"/>
                <a:gd name="connsiteY1" fmla="*/ 612048 h 1257794"/>
                <a:gd name="connsiteX2" fmla="*/ 92189 w 1104155"/>
                <a:gd name="connsiteY2" fmla="*/ 612048 h 1257794"/>
                <a:gd name="connsiteX3" fmla="*/ 92189 w 1104155"/>
                <a:gd name="connsiteY3" fmla="*/ 407975 h 1257794"/>
                <a:gd name="connsiteX4" fmla="*/ 552078 w 1104155"/>
                <a:gd name="connsiteY4" fmla="*/ 525321 h 1257794"/>
                <a:gd name="connsiteX5" fmla="*/ 1012720 w 1104155"/>
                <a:gd name="connsiteY5" fmla="*/ 407462 h 1257794"/>
                <a:gd name="connsiteX6" fmla="*/ 1012720 w 1104155"/>
                <a:gd name="connsiteY6" fmla="*/ 612048 h 1257794"/>
                <a:gd name="connsiteX7" fmla="*/ 1012569 w 1104155"/>
                <a:gd name="connsiteY7" fmla="*/ 612048 h 1257794"/>
                <a:gd name="connsiteX8" fmla="*/ 1012720 w 1104155"/>
                <a:gd name="connsiteY8" fmla="*/ 615469 h 1257794"/>
                <a:gd name="connsiteX9" fmla="*/ 1012117 w 1104155"/>
                <a:gd name="connsiteY9" fmla="*/ 623338 h 1257794"/>
                <a:gd name="connsiteX10" fmla="*/ 1104155 w 1104155"/>
                <a:gd name="connsiteY10" fmla="*/ 623338 h 1257794"/>
                <a:gd name="connsiteX11" fmla="*/ 1104155 w 1104155"/>
                <a:gd name="connsiteY11" fmla="*/ 259325 h 1257794"/>
                <a:gd name="connsiteX12" fmla="*/ 1104155 w 1104155"/>
                <a:gd name="connsiteY12" fmla="*/ 259325 h 1257794"/>
                <a:gd name="connsiteX13" fmla="*/ 552078 w 1104155"/>
                <a:gd name="connsiteY13" fmla="*/ 0 h 1257794"/>
                <a:gd name="connsiteX14" fmla="*/ 0 w 1104155"/>
                <a:gd name="connsiteY14" fmla="*/ 262746 h 1257794"/>
                <a:gd name="connsiteX15" fmla="*/ 0 w 1104155"/>
                <a:gd name="connsiteY15" fmla="*/ 995049 h 1257794"/>
                <a:gd name="connsiteX16" fmla="*/ 0 w 1104155"/>
                <a:gd name="connsiteY16" fmla="*/ 995049 h 1257794"/>
                <a:gd name="connsiteX17" fmla="*/ 0 w 1104155"/>
                <a:gd name="connsiteY17" fmla="*/ 995220 h 1257794"/>
                <a:gd name="connsiteX18" fmla="*/ 552078 w 1104155"/>
                <a:gd name="connsiteY18" fmla="*/ 1257795 h 1257794"/>
                <a:gd name="connsiteX19" fmla="*/ 555392 w 1104155"/>
                <a:gd name="connsiteY19" fmla="*/ 1257795 h 1257794"/>
                <a:gd name="connsiteX20" fmla="*/ 555392 w 1104155"/>
                <a:gd name="connsiteY20" fmla="*/ 1153107 h 1257794"/>
                <a:gd name="connsiteX21" fmla="*/ 552379 w 1104155"/>
                <a:gd name="connsiteY21" fmla="*/ 1153107 h 1257794"/>
                <a:gd name="connsiteX22" fmla="*/ 92038 w 1104155"/>
                <a:gd name="connsiteY22" fmla="*/ 995049 h 1257794"/>
                <a:gd name="connsiteX23" fmla="*/ 92189 w 1104155"/>
                <a:gd name="connsiteY23" fmla="*/ 991627 h 1257794"/>
                <a:gd name="connsiteX24" fmla="*/ 92038 w 1104155"/>
                <a:gd name="connsiteY24" fmla="*/ 991627 h 1257794"/>
                <a:gd name="connsiteX25" fmla="*/ 92038 w 1104155"/>
                <a:gd name="connsiteY25" fmla="*/ 760869 h 1257794"/>
                <a:gd name="connsiteX26" fmla="*/ 551927 w 1104155"/>
                <a:gd name="connsiteY26" fmla="*/ 878215 h 1257794"/>
                <a:gd name="connsiteX27" fmla="*/ 555241 w 1104155"/>
                <a:gd name="connsiteY27" fmla="*/ 878215 h 1257794"/>
                <a:gd name="connsiteX28" fmla="*/ 555241 w 1104155"/>
                <a:gd name="connsiteY28" fmla="*/ 773527 h 1257794"/>
                <a:gd name="connsiteX29" fmla="*/ 552228 w 1104155"/>
                <a:gd name="connsiteY29" fmla="*/ 773527 h 1257794"/>
                <a:gd name="connsiteX30" fmla="*/ 92189 w 1104155"/>
                <a:gd name="connsiteY30" fmla="*/ 615469 h 1257794"/>
                <a:gd name="connsiteX31" fmla="*/ 552379 w 1104155"/>
                <a:gd name="connsiteY31" fmla="*/ 104517 h 1257794"/>
                <a:gd name="connsiteX32" fmla="*/ 1012720 w 1104155"/>
                <a:gd name="connsiteY32" fmla="*/ 262575 h 1257794"/>
                <a:gd name="connsiteX33" fmla="*/ 552379 w 1104155"/>
                <a:gd name="connsiteY33" fmla="*/ 420633 h 1257794"/>
                <a:gd name="connsiteX34" fmla="*/ 92189 w 1104155"/>
                <a:gd name="connsiteY34" fmla="*/ 262575 h 1257794"/>
                <a:gd name="connsiteX35" fmla="*/ 552379 w 1104155"/>
                <a:gd name="connsiteY35" fmla="*/ 104517 h 125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04155" h="1257794">
                  <a:moveTo>
                    <a:pt x="92189" y="615469"/>
                  </a:moveTo>
                  <a:cubicBezTo>
                    <a:pt x="92189" y="614272"/>
                    <a:pt x="92189" y="613245"/>
                    <a:pt x="92339" y="612048"/>
                  </a:cubicBezTo>
                  <a:lnTo>
                    <a:pt x="92189" y="612048"/>
                  </a:lnTo>
                  <a:lnTo>
                    <a:pt x="92189" y="407975"/>
                  </a:lnTo>
                  <a:cubicBezTo>
                    <a:pt x="191156" y="478622"/>
                    <a:pt x="360169" y="525321"/>
                    <a:pt x="552078" y="525321"/>
                  </a:cubicBezTo>
                  <a:cubicBezTo>
                    <a:pt x="744439" y="525321"/>
                    <a:pt x="913903" y="478451"/>
                    <a:pt x="1012720" y="407462"/>
                  </a:cubicBezTo>
                  <a:lnTo>
                    <a:pt x="1012720" y="612048"/>
                  </a:lnTo>
                  <a:lnTo>
                    <a:pt x="1012569" y="612048"/>
                  </a:lnTo>
                  <a:cubicBezTo>
                    <a:pt x="1012569" y="613245"/>
                    <a:pt x="1012720" y="614272"/>
                    <a:pt x="1012720" y="615469"/>
                  </a:cubicBezTo>
                  <a:cubicBezTo>
                    <a:pt x="1012720" y="618035"/>
                    <a:pt x="1012569" y="620772"/>
                    <a:pt x="1012117" y="623338"/>
                  </a:cubicBezTo>
                  <a:lnTo>
                    <a:pt x="1104155" y="623338"/>
                  </a:lnTo>
                  <a:lnTo>
                    <a:pt x="1104155" y="259325"/>
                  </a:lnTo>
                  <a:lnTo>
                    <a:pt x="1104155" y="259325"/>
                  </a:lnTo>
                  <a:cubicBezTo>
                    <a:pt x="1100389" y="115807"/>
                    <a:pt x="854704" y="0"/>
                    <a:pt x="552078" y="0"/>
                  </a:cubicBezTo>
                  <a:cubicBezTo>
                    <a:pt x="247192" y="0"/>
                    <a:pt x="0" y="117688"/>
                    <a:pt x="0" y="262746"/>
                  </a:cubicBezTo>
                  <a:lnTo>
                    <a:pt x="0" y="995049"/>
                  </a:lnTo>
                  <a:lnTo>
                    <a:pt x="0" y="995049"/>
                  </a:lnTo>
                  <a:cubicBezTo>
                    <a:pt x="0" y="995049"/>
                    <a:pt x="0" y="995049"/>
                    <a:pt x="0" y="995220"/>
                  </a:cubicBezTo>
                  <a:cubicBezTo>
                    <a:pt x="0" y="1140277"/>
                    <a:pt x="247192" y="1257795"/>
                    <a:pt x="552078" y="1257795"/>
                  </a:cubicBezTo>
                  <a:cubicBezTo>
                    <a:pt x="553132" y="1257795"/>
                    <a:pt x="554337" y="1257795"/>
                    <a:pt x="555392" y="1257795"/>
                  </a:cubicBezTo>
                  <a:lnTo>
                    <a:pt x="555392" y="1153107"/>
                  </a:lnTo>
                  <a:cubicBezTo>
                    <a:pt x="554337" y="1153107"/>
                    <a:pt x="553433" y="1153107"/>
                    <a:pt x="552379" y="1153107"/>
                  </a:cubicBezTo>
                  <a:cubicBezTo>
                    <a:pt x="298107" y="1153107"/>
                    <a:pt x="92038" y="1082288"/>
                    <a:pt x="92038" y="995049"/>
                  </a:cubicBezTo>
                  <a:cubicBezTo>
                    <a:pt x="92038" y="993851"/>
                    <a:pt x="92038" y="992825"/>
                    <a:pt x="92189" y="991627"/>
                  </a:cubicBezTo>
                  <a:lnTo>
                    <a:pt x="92038" y="991627"/>
                  </a:lnTo>
                  <a:lnTo>
                    <a:pt x="92038" y="760869"/>
                  </a:lnTo>
                  <a:cubicBezTo>
                    <a:pt x="191005" y="831516"/>
                    <a:pt x="360018" y="878215"/>
                    <a:pt x="551927" y="878215"/>
                  </a:cubicBezTo>
                  <a:cubicBezTo>
                    <a:pt x="552981" y="878215"/>
                    <a:pt x="554187" y="878215"/>
                    <a:pt x="555241" y="878215"/>
                  </a:cubicBezTo>
                  <a:lnTo>
                    <a:pt x="555241" y="773527"/>
                  </a:lnTo>
                  <a:cubicBezTo>
                    <a:pt x="554187" y="773527"/>
                    <a:pt x="553283" y="773527"/>
                    <a:pt x="552228" y="773527"/>
                  </a:cubicBezTo>
                  <a:cubicBezTo>
                    <a:pt x="298258" y="773356"/>
                    <a:pt x="92189" y="702709"/>
                    <a:pt x="92189" y="615469"/>
                  </a:cubicBezTo>
                  <a:close/>
                  <a:moveTo>
                    <a:pt x="552379" y="104517"/>
                  </a:moveTo>
                  <a:cubicBezTo>
                    <a:pt x="806651" y="104517"/>
                    <a:pt x="1012720" y="175335"/>
                    <a:pt x="1012720" y="262575"/>
                  </a:cubicBezTo>
                  <a:cubicBezTo>
                    <a:pt x="1012720" y="349815"/>
                    <a:pt x="806651" y="420633"/>
                    <a:pt x="552379" y="420633"/>
                  </a:cubicBezTo>
                  <a:cubicBezTo>
                    <a:pt x="298258" y="420633"/>
                    <a:pt x="92189" y="349815"/>
                    <a:pt x="92189" y="262575"/>
                  </a:cubicBezTo>
                  <a:cubicBezTo>
                    <a:pt x="92189" y="175335"/>
                    <a:pt x="298258" y="104517"/>
                    <a:pt x="552379" y="104517"/>
                  </a:cubicBez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6" name="Freeform: Shape 6">
              <a:extLst>
                <a:ext uri="{FF2B5EF4-FFF2-40B4-BE49-F238E27FC236}">
                  <a16:creationId xmlns:a16="http://schemas.microsoft.com/office/drawing/2014/main" id="{3749034C-BE9C-4678-8DE6-C864E6B76230}"/>
                </a:ext>
              </a:extLst>
            </p:cNvPr>
            <p:cNvSpPr/>
            <p:nvPr/>
          </p:nvSpPr>
          <p:spPr>
            <a:xfrm>
              <a:off x="1569726" y="2723347"/>
              <a:ext cx="694126" cy="789949"/>
            </a:xfrm>
            <a:custGeom>
              <a:avLst/>
              <a:gdLst>
                <a:gd name="connsiteX0" fmla="*/ 694127 w 694126"/>
                <a:gd name="connsiteY0" fmla="*/ 168493 h 789949"/>
                <a:gd name="connsiteX1" fmla="*/ 347063 w 694126"/>
                <a:gd name="connsiteY1" fmla="*/ 0 h 789949"/>
                <a:gd name="connsiteX2" fmla="*/ 0 w 694126"/>
                <a:gd name="connsiteY2" fmla="*/ 168493 h 789949"/>
                <a:gd name="connsiteX3" fmla="*/ 0 w 694126"/>
                <a:gd name="connsiteY3" fmla="*/ 168493 h 789949"/>
                <a:gd name="connsiteX4" fmla="*/ 0 w 694126"/>
                <a:gd name="connsiteY4" fmla="*/ 620430 h 789949"/>
                <a:gd name="connsiteX5" fmla="*/ 347063 w 694126"/>
                <a:gd name="connsiteY5" fmla="*/ 789949 h 789949"/>
                <a:gd name="connsiteX6" fmla="*/ 694127 w 694126"/>
                <a:gd name="connsiteY6" fmla="*/ 620430 h 789949"/>
                <a:gd name="connsiteX7" fmla="*/ 694127 w 694126"/>
                <a:gd name="connsiteY7" fmla="*/ 168493 h 789949"/>
                <a:gd name="connsiteX8" fmla="*/ 694127 w 694126"/>
                <a:gd name="connsiteY8" fmla="*/ 168493 h 789949"/>
                <a:gd name="connsiteX9" fmla="*/ 593804 w 694126"/>
                <a:gd name="connsiteY9" fmla="*/ 620430 h 789949"/>
                <a:gd name="connsiteX10" fmla="*/ 593804 w 694126"/>
                <a:gd name="connsiteY10" fmla="*/ 620430 h 789949"/>
                <a:gd name="connsiteX11" fmla="*/ 346160 w 694126"/>
                <a:gd name="connsiteY11" fmla="*/ 674998 h 789949"/>
                <a:gd name="connsiteX12" fmla="*/ 98515 w 694126"/>
                <a:gd name="connsiteY12" fmla="*/ 620430 h 789949"/>
                <a:gd name="connsiteX13" fmla="*/ 98515 w 694126"/>
                <a:gd name="connsiteY13" fmla="*/ 620430 h 789949"/>
                <a:gd name="connsiteX14" fmla="*/ 98515 w 694126"/>
                <a:gd name="connsiteY14" fmla="*/ 529427 h 789949"/>
                <a:gd name="connsiteX15" fmla="*/ 347063 w 694126"/>
                <a:gd name="connsiteY15" fmla="*/ 580744 h 789949"/>
                <a:gd name="connsiteX16" fmla="*/ 593804 w 694126"/>
                <a:gd name="connsiteY16" fmla="*/ 530453 h 789949"/>
                <a:gd name="connsiteX17" fmla="*/ 593804 w 694126"/>
                <a:gd name="connsiteY17" fmla="*/ 620430 h 789949"/>
                <a:gd name="connsiteX18" fmla="*/ 593804 w 694126"/>
                <a:gd name="connsiteY18" fmla="*/ 411054 h 789949"/>
                <a:gd name="connsiteX19" fmla="*/ 593804 w 694126"/>
                <a:gd name="connsiteY19" fmla="*/ 411054 h 789949"/>
                <a:gd name="connsiteX20" fmla="*/ 346160 w 694126"/>
                <a:gd name="connsiteY20" fmla="*/ 465622 h 789949"/>
                <a:gd name="connsiteX21" fmla="*/ 98515 w 694126"/>
                <a:gd name="connsiteY21" fmla="*/ 411054 h 789949"/>
                <a:gd name="connsiteX22" fmla="*/ 98515 w 694126"/>
                <a:gd name="connsiteY22" fmla="*/ 411054 h 789949"/>
                <a:gd name="connsiteX23" fmla="*/ 98515 w 694126"/>
                <a:gd name="connsiteY23" fmla="*/ 287721 h 789949"/>
                <a:gd name="connsiteX24" fmla="*/ 347063 w 694126"/>
                <a:gd name="connsiteY24" fmla="*/ 339038 h 789949"/>
                <a:gd name="connsiteX25" fmla="*/ 593804 w 694126"/>
                <a:gd name="connsiteY25" fmla="*/ 288747 h 789949"/>
                <a:gd name="connsiteX26" fmla="*/ 593804 w 694126"/>
                <a:gd name="connsiteY26" fmla="*/ 411054 h 789949"/>
                <a:gd name="connsiteX27" fmla="*/ 346160 w 694126"/>
                <a:gd name="connsiteY27" fmla="*/ 224087 h 789949"/>
                <a:gd name="connsiteX28" fmla="*/ 98515 w 694126"/>
                <a:gd name="connsiteY28" fmla="*/ 168493 h 789949"/>
                <a:gd name="connsiteX29" fmla="*/ 346160 w 694126"/>
                <a:gd name="connsiteY29" fmla="*/ 112899 h 789949"/>
                <a:gd name="connsiteX30" fmla="*/ 593804 w 694126"/>
                <a:gd name="connsiteY30" fmla="*/ 168493 h 789949"/>
                <a:gd name="connsiteX31" fmla="*/ 346160 w 694126"/>
                <a:gd name="connsiteY31" fmla="*/ 224087 h 78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94126" h="789949">
                  <a:moveTo>
                    <a:pt x="694127" y="168493"/>
                  </a:moveTo>
                  <a:cubicBezTo>
                    <a:pt x="692921" y="75266"/>
                    <a:pt x="538069" y="0"/>
                    <a:pt x="347063" y="0"/>
                  </a:cubicBezTo>
                  <a:cubicBezTo>
                    <a:pt x="156058" y="0"/>
                    <a:pt x="1205" y="75266"/>
                    <a:pt x="0" y="168493"/>
                  </a:cubicBezTo>
                  <a:lnTo>
                    <a:pt x="0" y="168493"/>
                  </a:lnTo>
                  <a:lnTo>
                    <a:pt x="0" y="620430"/>
                  </a:lnTo>
                  <a:cubicBezTo>
                    <a:pt x="0" y="713999"/>
                    <a:pt x="155305" y="789949"/>
                    <a:pt x="347063" y="789949"/>
                  </a:cubicBezTo>
                  <a:cubicBezTo>
                    <a:pt x="538671" y="789949"/>
                    <a:pt x="694127" y="713999"/>
                    <a:pt x="694127" y="620430"/>
                  </a:cubicBezTo>
                  <a:lnTo>
                    <a:pt x="694127" y="168493"/>
                  </a:lnTo>
                  <a:lnTo>
                    <a:pt x="694127" y="168493"/>
                  </a:lnTo>
                  <a:close/>
                  <a:moveTo>
                    <a:pt x="593804" y="620430"/>
                  </a:moveTo>
                  <a:lnTo>
                    <a:pt x="593804" y="620430"/>
                  </a:lnTo>
                  <a:cubicBezTo>
                    <a:pt x="591243" y="650707"/>
                    <a:pt x="481430" y="674998"/>
                    <a:pt x="346160" y="674998"/>
                  </a:cubicBezTo>
                  <a:cubicBezTo>
                    <a:pt x="210889" y="674998"/>
                    <a:pt x="101076" y="650707"/>
                    <a:pt x="98515" y="620430"/>
                  </a:cubicBezTo>
                  <a:lnTo>
                    <a:pt x="98515" y="620430"/>
                  </a:lnTo>
                  <a:lnTo>
                    <a:pt x="98515" y="529427"/>
                  </a:lnTo>
                  <a:cubicBezTo>
                    <a:pt x="161481" y="561073"/>
                    <a:pt x="249602" y="580744"/>
                    <a:pt x="347063" y="580744"/>
                  </a:cubicBezTo>
                  <a:cubicBezTo>
                    <a:pt x="443620" y="580744"/>
                    <a:pt x="530838" y="561415"/>
                    <a:pt x="593804" y="530453"/>
                  </a:cubicBezTo>
                  <a:lnTo>
                    <a:pt x="593804" y="620430"/>
                  </a:lnTo>
                  <a:close/>
                  <a:moveTo>
                    <a:pt x="593804" y="411054"/>
                  </a:moveTo>
                  <a:lnTo>
                    <a:pt x="593804" y="411054"/>
                  </a:lnTo>
                  <a:cubicBezTo>
                    <a:pt x="591243" y="441331"/>
                    <a:pt x="481430" y="465622"/>
                    <a:pt x="346160" y="465622"/>
                  </a:cubicBezTo>
                  <a:cubicBezTo>
                    <a:pt x="210889" y="465622"/>
                    <a:pt x="101076" y="441331"/>
                    <a:pt x="98515" y="411054"/>
                  </a:cubicBezTo>
                  <a:lnTo>
                    <a:pt x="98515" y="411054"/>
                  </a:lnTo>
                  <a:lnTo>
                    <a:pt x="98515" y="287721"/>
                  </a:lnTo>
                  <a:cubicBezTo>
                    <a:pt x="161481" y="319367"/>
                    <a:pt x="249602" y="339038"/>
                    <a:pt x="347063" y="339038"/>
                  </a:cubicBezTo>
                  <a:cubicBezTo>
                    <a:pt x="443620" y="339038"/>
                    <a:pt x="530838" y="319709"/>
                    <a:pt x="593804" y="288747"/>
                  </a:cubicBezTo>
                  <a:lnTo>
                    <a:pt x="593804" y="411054"/>
                  </a:lnTo>
                  <a:close/>
                  <a:moveTo>
                    <a:pt x="346160" y="224087"/>
                  </a:moveTo>
                  <a:cubicBezTo>
                    <a:pt x="209383" y="224087"/>
                    <a:pt x="98515" y="199112"/>
                    <a:pt x="98515" y="168493"/>
                  </a:cubicBezTo>
                  <a:cubicBezTo>
                    <a:pt x="98515" y="137873"/>
                    <a:pt x="209383" y="112899"/>
                    <a:pt x="346160" y="112899"/>
                  </a:cubicBezTo>
                  <a:cubicBezTo>
                    <a:pt x="482936" y="112899"/>
                    <a:pt x="593804" y="137873"/>
                    <a:pt x="593804" y="168493"/>
                  </a:cubicBezTo>
                  <a:cubicBezTo>
                    <a:pt x="593804" y="199112"/>
                    <a:pt x="482936" y="224087"/>
                    <a:pt x="346160" y="224087"/>
                  </a:cubicBez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7" name="Freeform: Shape 7">
              <a:extLst>
                <a:ext uri="{FF2B5EF4-FFF2-40B4-BE49-F238E27FC236}">
                  <a16:creationId xmlns:a16="http://schemas.microsoft.com/office/drawing/2014/main" id="{8BC6601B-9381-40CB-86C0-39FC1A2F6972}"/>
                </a:ext>
              </a:extLst>
            </p:cNvPr>
            <p:cNvSpPr/>
            <p:nvPr/>
          </p:nvSpPr>
          <p:spPr>
            <a:xfrm>
              <a:off x="882679" y="1943319"/>
              <a:ext cx="1476223" cy="1710"/>
            </a:xfrm>
            <a:custGeom>
              <a:avLst/>
              <a:gdLst>
                <a:gd name="connsiteX0" fmla="*/ 0 w 1476223"/>
                <a:gd name="connsiteY0" fmla="*/ 0 h 1710"/>
                <a:gd name="connsiteX1" fmla="*/ 1476224 w 1476223"/>
                <a:gd name="connsiteY1" fmla="*/ 0 h 1710"/>
                <a:gd name="connsiteX2" fmla="*/ 0 w 1476223"/>
                <a:gd name="connsiteY2" fmla="*/ 0 h 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223" h="1710">
                  <a:moveTo>
                    <a:pt x="0" y="0"/>
                  </a:moveTo>
                  <a:lnTo>
                    <a:pt x="147622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8" name="Freeform: Shape 8">
              <a:extLst>
                <a:ext uri="{FF2B5EF4-FFF2-40B4-BE49-F238E27FC236}">
                  <a16:creationId xmlns:a16="http://schemas.microsoft.com/office/drawing/2014/main" id="{DE52A979-C048-4585-8E1F-EECA4DF06DFD}"/>
                </a:ext>
              </a:extLst>
            </p:cNvPr>
            <p:cNvSpPr/>
            <p:nvPr/>
          </p:nvSpPr>
          <p:spPr>
            <a:xfrm>
              <a:off x="882679" y="2047494"/>
              <a:ext cx="1476223" cy="1710"/>
            </a:xfrm>
            <a:custGeom>
              <a:avLst/>
              <a:gdLst>
                <a:gd name="connsiteX0" fmla="*/ 0 w 1476223"/>
                <a:gd name="connsiteY0" fmla="*/ 0 h 1710"/>
                <a:gd name="connsiteX1" fmla="*/ 1476224 w 1476223"/>
                <a:gd name="connsiteY1" fmla="*/ 0 h 1710"/>
                <a:gd name="connsiteX2" fmla="*/ 0 w 1476223"/>
                <a:gd name="connsiteY2" fmla="*/ 0 h 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223" h="1710">
                  <a:moveTo>
                    <a:pt x="0" y="0"/>
                  </a:moveTo>
                  <a:lnTo>
                    <a:pt x="147622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: Shape 9">
              <a:extLst>
                <a:ext uri="{FF2B5EF4-FFF2-40B4-BE49-F238E27FC236}">
                  <a16:creationId xmlns:a16="http://schemas.microsoft.com/office/drawing/2014/main" id="{9E7D10DB-0903-4B3E-9245-0E86C00B5989}"/>
                </a:ext>
              </a:extLst>
            </p:cNvPr>
            <p:cNvSpPr/>
            <p:nvPr/>
          </p:nvSpPr>
          <p:spPr>
            <a:xfrm>
              <a:off x="882679" y="2153893"/>
              <a:ext cx="1476223" cy="1710"/>
            </a:xfrm>
            <a:custGeom>
              <a:avLst/>
              <a:gdLst>
                <a:gd name="connsiteX0" fmla="*/ 0 w 1476223"/>
                <a:gd name="connsiteY0" fmla="*/ 0 h 1710"/>
                <a:gd name="connsiteX1" fmla="*/ 1476224 w 1476223"/>
                <a:gd name="connsiteY1" fmla="*/ 0 h 1710"/>
                <a:gd name="connsiteX2" fmla="*/ 0 w 1476223"/>
                <a:gd name="connsiteY2" fmla="*/ 0 h 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223" h="1710">
                  <a:moveTo>
                    <a:pt x="0" y="0"/>
                  </a:moveTo>
                  <a:lnTo>
                    <a:pt x="147622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: Shape 10">
              <a:extLst>
                <a:ext uri="{FF2B5EF4-FFF2-40B4-BE49-F238E27FC236}">
                  <a16:creationId xmlns:a16="http://schemas.microsoft.com/office/drawing/2014/main" id="{6D1E8985-312E-4A5D-BA4B-A00033CD0122}"/>
                </a:ext>
              </a:extLst>
            </p:cNvPr>
            <p:cNvSpPr/>
            <p:nvPr/>
          </p:nvSpPr>
          <p:spPr>
            <a:xfrm>
              <a:off x="882679" y="2258067"/>
              <a:ext cx="1476223" cy="1710"/>
            </a:xfrm>
            <a:custGeom>
              <a:avLst/>
              <a:gdLst>
                <a:gd name="connsiteX0" fmla="*/ 0 w 1476223"/>
                <a:gd name="connsiteY0" fmla="*/ 0 h 1710"/>
                <a:gd name="connsiteX1" fmla="*/ 1476224 w 1476223"/>
                <a:gd name="connsiteY1" fmla="*/ 0 h 1710"/>
                <a:gd name="connsiteX2" fmla="*/ 0 w 1476223"/>
                <a:gd name="connsiteY2" fmla="*/ 0 h 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223" h="1710">
                  <a:moveTo>
                    <a:pt x="0" y="0"/>
                  </a:moveTo>
                  <a:lnTo>
                    <a:pt x="147622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: Shape 11">
              <a:extLst>
                <a:ext uri="{FF2B5EF4-FFF2-40B4-BE49-F238E27FC236}">
                  <a16:creationId xmlns:a16="http://schemas.microsoft.com/office/drawing/2014/main" id="{D11A2EE3-24AF-4C04-9032-DDAEA32853AE}"/>
                </a:ext>
              </a:extLst>
            </p:cNvPr>
            <p:cNvSpPr/>
            <p:nvPr/>
          </p:nvSpPr>
          <p:spPr>
            <a:xfrm>
              <a:off x="882679" y="2361558"/>
              <a:ext cx="1476223" cy="1710"/>
            </a:xfrm>
            <a:custGeom>
              <a:avLst/>
              <a:gdLst>
                <a:gd name="connsiteX0" fmla="*/ 0 w 1476223"/>
                <a:gd name="connsiteY0" fmla="*/ 0 h 1710"/>
                <a:gd name="connsiteX1" fmla="*/ 1476224 w 1476223"/>
                <a:gd name="connsiteY1" fmla="*/ 0 h 1710"/>
                <a:gd name="connsiteX2" fmla="*/ 0 w 1476223"/>
                <a:gd name="connsiteY2" fmla="*/ 0 h 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223" h="1710">
                  <a:moveTo>
                    <a:pt x="0" y="0"/>
                  </a:moveTo>
                  <a:lnTo>
                    <a:pt x="147622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: Shape 12">
              <a:extLst>
                <a:ext uri="{FF2B5EF4-FFF2-40B4-BE49-F238E27FC236}">
                  <a16:creationId xmlns:a16="http://schemas.microsoft.com/office/drawing/2014/main" id="{F3151D80-5E21-42EB-8881-34952502DA5D}"/>
                </a:ext>
              </a:extLst>
            </p:cNvPr>
            <p:cNvSpPr/>
            <p:nvPr/>
          </p:nvSpPr>
          <p:spPr>
            <a:xfrm>
              <a:off x="882679" y="2467443"/>
              <a:ext cx="1476223" cy="1710"/>
            </a:xfrm>
            <a:custGeom>
              <a:avLst/>
              <a:gdLst>
                <a:gd name="connsiteX0" fmla="*/ 0 w 1476223"/>
                <a:gd name="connsiteY0" fmla="*/ 0 h 1710"/>
                <a:gd name="connsiteX1" fmla="*/ 1476224 w 1476223"/>
                <a:gd name="connsiteY1" fmla="*/ 0 h 1710"/>
                <a:gd name="connsiteX2" fmla="*/ 0 w 1476223"/>
                <a:gd name="connsiteY2" fmla="*/ 0 h 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223" h="1710">
                  <a:moveTo>
                    <a:pt x="0" y="0"/>
                  </a:moveTo>
                  <a:lnTo>
                    <a:pt x="147622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: Shape 13">
              <a:extLst>
                <a:ext uri="{FF2B5EF4-FFF2-40B4-BE49-F238E27FC236}">
                  <a16:creationId xmlns:a16="http://schemas.microsoft.com/office/drawing/2014/main" id="{6DC46E0D-B68C-46AA-A302-E0F367FD7B8D}"/>
                </a:ext>
              </a:extLst>
            </p:cNvPr>
            <p:cNvSpPr/>
            <p:nvPr/>
          </p:nvSpPr>
          <p:spPr>
            <a:xfrm>
              <a:off x="882679" y="2572131"/>
              <a:ext cx="1476223" cy="1710"/>
            </a:xfrm>
            <a:custGeom>
              <a:avLst/>
              <a:gdLst>
                <a:gd name="connsiteX0" fmla="*/ 0 w 1476223"/>
                <a:gd name="connsiteY0" fmla="*/ 0 h 1710"/>
                <a:gd name="connsiteX1" fmla="*/ 1476224 w 1476223"/>
                <a:gd name="connsiteY1" fmla="*/ 0 h 1710"/>
                <a:gd name="connsiteX2" fmla="*/ 0 w 1476223"/>
                <a:gd name="connsiteY2" fmla="*/ 0 h 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223" h="1710">
                  <a:moveTo>
                    <a:pt x="0" y="0"/>
                  </a:moveTo>
                  <a:lnTo>
                    <a:pt x="147622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: Shape 14">
              <a:extLst>
                <a:ext uri="{FF2B5EF4-FFF2-40B4-BE49-F238E27FC236}">
                  <a16:creationId xmlns:a16="http://schemas.microsoft.com/office/drawing/2014/main" id="{1098FE6E-72D2-49A5-9ECB-95313D77ACF7}"/>
                </a:ext>
              </a:extLst>
            </p:cNvPr>
            <p:cNvSpPr/>
            <p:nvPr/>
          </p:nvSpPr>
          <p:spPr>
            <a:xfrm>
              <a:off x="882679" y="2676306"/>
              <a:ext cx="1476223" cy="1710"/>
            </a:xfrm>
            <a:custGeom>
              <a:avLst/>
              <a:gdLst>
                <a:gd name="connsiteX0" fmla="*/ 0 w 1476223"/>
                <a:gd name="connsiteY0" fmla="*/ 0 h 1710"/>
                <a:gd name="connsiteX1" fmla="*/ 1476224 w 1476223"/>
                <a:gd name="connsiteY1" fmla="*/ 0 h 1710"/>
                <a:gd name="connsiteX2" fmla="*/ 0 w 1476223"/>
                <a:gd name="connsiteY2" fmla="*/ 0 h 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223" h="1710">
                  <a:moveTo>
                    <a:pt x="0" y="0"/>
                  </a:moveTo>
                  <a:lnTo>
                    <a:pt x="147622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168B06DD-2C92-47D9-A07A-45E524F83351}"/>
                </a:ext>
              </a:extLst>
            </p:cNvPr>
            <p:cNvSpPr/>
            <p:nvPr/>
          </p:nvSpPr>
          <p:spPr>
            <a:xfrm>
              <a:off x="882679" y="2781507"/>
              <a:ext cx="1476223" cy="1710"/>
            </a:xfrm>
            <a:custGeom>
              <a:avLst/>
              <a:gdLst>
                <a:gd name="connsiteX0" fmla="*/ 0 w 1476223"/>
                <a:gd name="connsiteY0" fmla="*/ 0 h 1710"/>
                <a:gd name="connsiteX1" fmla="*/ 1476224 w 1476223"/>
                <a:gd name="connsiteY1" fmla="*/ 0 h 1710"/>
                <a:gd name="connsiteX2" fmla="*/ 0 w 1476223"/>
                <a:gd name="connsiteY2" fmla="*/ 0 h 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223" h="1710">
                  <a:moveTo>
                    <a:pt x="0" y="0"/>
                  </a:moveTo>
                  <a:lnTo>
                    <a:pt x="147622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: Shape 16">
              <a:extLst>
                <a:ext uri="{FF2B5EF4-FFF2-40B4-BE49-F238E27FC236}">
                  <a16:creationId xmlns:a16="http://schemas.microsoft.com/office/drawing/2014/main" id="{92091244-2C83-465B-9DC8-F7DD0E14F585}"/>
                </a:ext>
              </a:extLst>
            </p:cNvPr>
            <p:cNvSpPr/>
            <p:nvPr/>
          </p:nvSpPr>
          <p:spPr>
            <a:xfrm>
              <a:off x="882679" y="2885169"/>
              <a:ext cx="1476223" cy="1710"/>
            </a:xfrm>
            <a:custGeom>
              <a:avLst/>
              <a:gdLst>
                <a:gd name="connsiteX0" fmla="*/ 0 w 1476223"/>
                <a:gd name="connsiteY0" fmla="*/ 0 h 1710"/>
                <a:gd name="connsiteX1" fmla="*/ 1476224 w 1476223"/>
                <a:gd name="connsiteY1" fmla="*/ 0 h 1710"/>
                <a:gd name="connsiteX2" fmla="*/ 0 w 1476223"/>
                <a:gd name="connsiteY2" fmla="*/ 0 h 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223" h="1710">
                  <a:moveTo>
                    <a:pt x="0" y="0"/>
                  </a:moveTo>
                  <a:lnTo>
                    <a:pt x="147622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: Shape 17">
              <a:extLst>
                <a:ext uri="{FF2B5EF4-FFF2-40B4-BE49-F238E27FC236}">
                  <a16:creationId xmlns:a16="http://schemas.microsoft.com/office/drawing/2014/main" id="{113CB221-4616-4B19-98F9-32388ED40EB9}"/>
                </a:ext>
              </a:extLst>
            </p:cNvPr>
            <p:cNvSpPr/>
            <p:nvPr/>
          </p:nvSpPr>
          <p:spPr>
            <a:xfrm>
              <a:off x="882679" y="2988659"/>
              <a:ext cx="1476223" cy="1710"/>
            </a:xfrm>
            <a:custGeom>
              <a:avLst/>
              <a:gdLst>
                <a:gd name="connsiteX0" fmla="*/ 0 w 1476223"/>
                <a:gd name="connsiteY0" fmla="*/ 0 h 1710"/>
                <a:gd name="connsiteX1" fmla="*/ 1476224 w 1476223"/>
                <a:gd name="connsiteY1" fmla="*/ 0 h 1710"/>
                <a:gd name="connsiteX2" fmla="*/ 0 w 1476223"/>
                <a:gd name="connsiteY2" fmla="*/ 0 h 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223" h="1710">
                  <a:moveTo>
                    <a:pt x="0" y="0"/>
                  </a:moveTo>
                  <a:lnTo>
                    <a:pt x="147622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: Shape 18">
              <a:extLst>
                <a:ext uri="{FF2B5EF4-FFF2-40B4-BE49-F238E27FC236}">
                  <a16:creationId xmlns:a16="http://schemas.microsoft.com/office/drawing/2014/main" id="{91FE1467-D12B-43B1-9553-9947B2137E11}"/>
                </a:ext>
              </a:extLst>
            </p:cNvPr>
            <p:cNvSpPr/>
            <p:nvPr/>
          </p:nvSpPr>
          <p:spPr>
            <a:xfrm>
              <a:off x="882679" y="3095742"/>
              <a:ext cx="1476223" cy="1710"/>
            </a:xfrm>
            <a:custGeom>
              <a:avLst/>
              <a:gdLst>
                <a:gd name="connsiteX0" fmla="*/ 0 w 1476223"/>
                <a:gd name="connsiteY0" fmla="*/ 0 h 1710"/>
                <a:gd name="connsiteX1" fmla="*/ 1476224 w 1476223"/>
                <a:gd name="connsiteY1" fmla="*/ 0 h 1710"/>
                <a:gd name="connsiteX2" fmla="*/ 0 w 1476223"/>
                <a:gd name="connsiteY2" fmla="*/ 0 h 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223" h="1710">
                  <a:moveTo>
                    <a:pt x="0" y="0"/>
                  </a:moveTo>
                  <a:lnTo>
                    <a:pt x="147622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: Shape 19">
              <a:extLst>
                <a:ext uri="{FF2B5EF4-FFF2-40B4-BE49-F238E27FC236}">
                  <a16:creationId xmlns:a16="http://schemas.microsoft.com/office/drawing/2014/main" id="{C8221EA7-4C9C-40F0-8BDE-BE624EA73B3D}"/>
                </a:ext>
              </a:extLst>
            </p:cNvPr>
            <p:cNvSpPr/>
            <p:nvPr/>
          </p:nvSpPr>
          <p:spPr>
            <a:xfrm>
              <a:off x="882679" y="3199232"/>
              <a:ext cx="1476223" cy="1710"/>
            </a:xfrm>
            <a:custGeom>
              <a:avLst/>
              <a:gdLst>
                <a:gd name="connsiteX0" fmla="*/ 0 w 1476223"/>
                <a:gd name="connsiteY0" fmla="*/ 0 h 1710"/>
                <a:gd name="connsiteX1" fmla="*/ 1476224 w 1476223"/>
                <a:gd name="connsiteY1" fmla="*/ 0 h 1710"/>
                <a:gd name="connsiteX2" fmla="*/ 0 w 1476223"/>
                <a:gd name="connsiteY2" fmla="*/ 0 h 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223" h="1710">
                  <a:moveTo>
                    <a:pt x="0" y="0"/>
                  </a:moveTo>
                  <a:lnTo>
                    <a:pt x="147622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eform: Shape 20">
              <a:extLst>
                <a:ext uri="{FF2B5EF4-FFF2-40B4-BE49-F238E27FC236}">
                  <a16:creationId xmlns:a16="http://schemas.microsoft.com/office/drawing/2014/main" id="{943817BB-723D-4D92-8B5E-9D61014D3DC6}"/>
                </a:ext>
              </a:extLst>
            </p:cNvPr>
            <p:cNvSpPr/>
            <p:nvPr/>
          </p:nvSpPr>
          <p:spPr>
            <a:xfrm>
              <a:off x="882679" y="3304433"/>
              <a:ext cx="1476223" cy="1710"/>
            </a:xfrm>
            <a:custGeom>
              <a:avLst/>
              <a:gdLst>
                <a:gd name="connsiteX0" fmla="*/ 0 w 1476223"/>
                <a:gd name="connsiteY0" fmla="*/ 0 h 1710"/>
                <a:gd name="connsiteX1" fmla="*/ 1476224 w 1476223"/>
                <a:gd name="connsiteY1" fmla="*/ 0 h 1710"/>
                <a:gd name="connsiteX2" fmla="*/ 0 w 1476223"/>
                <a:gd name="connsiteY2" fmla="*/ 0 h 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223" h="1710">
                  <a:moveTo>
                    <a:pt x="0" y="0"/>
                  </a:moveTo>
                  <a:lnTo>
                    <a:pt x="147622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: Shape 21">
              <a:extLst>
                <a:ext uri="{FF2B5EF4-FFF2-40B4-BE49-F238E27FC236}">
                  <a16:creationId xmlns:a16="http://schemas.microsoft.com/office/drawing/2014/main" id="{5B93E273-088C-47D3-8F98-EBCB08187A54}"/>
                </a:ext>
              </a:extLst>
            </p:cNvPr>
            <p:cNvSpPr/>
            <p:nvPr/>
          </p:nvSpPr>
          <p:spPr>
            <a:xfrm>
              <a:off x="882679" y="3409463"/>
              <a:ext cx="1476223" cy="1710"/>
            </a:xfrm>
            <a:custGeom>
              <a:avLst/>
              <a:gdLst>
                <a:gd name="connsiteX0" fmla="*/ 0 w 1476223"/>
                <a:gd name="connsiteY0" fmla="*/ 0 h 1710"/>
                <a:gd name="connsiteX1" fmla="*/ 1476224 w 1476223"/>
                <a:gd name="connsiteY1" fmla="*/ 0 h 1710"/>
                <a:gd name="connsiteX2" fmla="*/ 0 w 1476223"/>
                <a:gd name="connsiteY2" fmla="*/ 0 h 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223" h="1710">
                  <a:moveTo>
                    <a:pt x="0" y="0"/>
                  </a:moveTo>
                  <a:lnTo>
                    <a:pt x="147622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eform: Shape 22">
              <a:extLst>
                <a:ext uri="{FF2B5EF4-FFF2-40B4-BE49-F238E27FC236}">
                  <a16:creationId xmlns:a16="http://schemas.microsoft.com/office/drawing/2014/main" id="{23A5129B-2F61-49C4-86EB-126A67A6E4E1}"/>
                </a:ext>
              </a:extLst>
            </p:cNvPr>
            <p:cNvSpPr/>
            <p:nvPr/>
          </p:nvSpPr>
          <p:spPr>
            <a:xfrm>
              <a:off x="882679" y="3514494"/>
              <a:ext cx="1476223" cy="1710"/>
            </a:xfrm>
            <a:custGeom>
              <a:avLst/>
              <a:gdLst>
                <a:gd name="connsiteX0" fmla="*/ 0 w 1476223"/>
                <a:gd name="connsiteY0" fmla="*/ 0 h 1710"/>
                <a:gd name="connsiteX1" fmla="*/ 1476224 w 1476223"/>
                <a:gd name="connsiteY1" fmla="*/ 0 h 1710"/>
                <a:gd name="connsiteX2" fmla="*/ 0 w 1476223"/>
                <a:gd name="connsiteY2" fmla="*/ 0 h 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223" h="1710">
                  <a:moveTo>
                    <a:pt x="0" y="0"/>
                  </a:moveTo>
                  <a:lnTo>
                    <a:pt x="147622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: Shape 23">
              <a:extLst>
                <a:ext uri="{FF2B5EF4-FFF2-40B4-BE49-F238E27FC236}">
                  <a16:creationId xmlns:a16="http://schemas.microsoft.com/office/drawing/2014/main" id="{EECCB597-4966-4C23-B519-BCAFCB1672CE}"/>
                </a:ext>
              </a:extLst>
            </p:cNvPr>
            <p:cNvSpPr/>
            <p:nvPr/>
          </p:nvSpPr>
          <p:spPr>
            <a:xfrm>
              <a:off x="882679" y="3619524"/>
              <a:ext cx="1476223" cy="1710"/>
            </a:xfrm>
            <a:custGeom>
              <a:avLst/>
              <a:gdLst>
                <a:gd name="connsiteX0" fmla="*/ 0 w 1476223"/>
                <a:gd name="connsiteY0" fmla="*/ 0 h 1710"/>
                <a:gd name="connsiteX1" fmla="*/ 1476224 w 1476223"/>
                <a:gd name="connsiteY1" fmla="*/ 0 h 1710"/>
                <a:gd name="connsiteX2" fmla="*/ 0 w 1476223"/>
                <a:gd name="connsiteY2" fmla="*/ 0 h 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223" h="1710">
                  <a:moveTo>
                    <a:pt x="0" y="0"/>
                  </a:moveTo>
                  <a:lnTo>
                    <a:pt x="147622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: Shape 24">
              <a:extLst>
                <a:ext uri="{FF2B5EF4-FFF2-40B4-BE49-F238E27FC236}">
                  <a16:creationId xmlns:a16="http://schemas.microsoft.com/office/drawing/2014/main" id="{04F5AD1A-9ACA-4C54-8AC8-754EC7AAD65D}"/>
                </a:ext>
              </a:extLst>
            </p:cNvPr>
            <p:cNvSpPr/>
            <p:nvPr/>
          </p:nvSpPr>
          <p:spPr>
            <a:xfrm>
              <a:off x="882830" y="1943319"/>
              <a:ext cx="1506" cy="1676375"/>
            </a:xfrm>
            <a:custGeom>
              <a:avLst/>
              <a:gdLst>
                <a:gd name="connsiteX0" fmla="*/ 0 w 1506"/>
                <a:gd name="connsiteY0" fmla="*/ 1676375 h 1676375"/>
                <a:gd name="connsiteX1" fmla="*/ 0 w 1506"/>
                <a:gd name="connsiteY1" fmla="*/ 0 h 1676375"/>
                <a:gd name="connsiteX2" fmla="*/ 0 w 1506"/>
                <a:gd name="connsiteY2" fmla="*/ 1676375 h 16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6" h="1676375">
                  <a:moveTo>
                    <a:pt x="0" y="1676375"/>
                  </a:moveTo>
                  <a:lnTo>
                    <a:pt x="0" y="0"/>
                  </a:lnTo>
                  <a:lnTo>
                    <a:pt x="0" y="1676375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: Shape 25">
              <a:extLst>
                <a:ext uri="{FF2B5EF4-FFF2-40B4-BE49-F238E27FC236}">
                  <a16:creationId xmlns:a16="http://schemas.microsoft.com/office/drawing/2014/main" id="{6B2D4278-3AD4-43A7-A304-B06604551C2B}"/>
                </a:ext>
              </a:extLst>
            </p:cNvPr>
            <p:cNvSpPr/>
            <p:nvPr/>
          </p:nvSpPr>
          <p:spPr>
            <a:xfrm>
              <a:off x="974416" y="1943319"/>
              <a:ext cx="1506" cy="1676375"/>
            </a:xfrm>
            <a:custGeom>
              <a:avLst/>
              <a:gdLst>
                <a:gd name="connsiteX0" fmla="*/ 0 w 1506"/>
                <a:gd name="connsiteY0" fmla="*/ 1676375 h 1676375"/>
                <a:gd name="connsiteX1" fmla="*/ 0 w 1506"/>
                <a:gd name="connsiteY1" fmla="*/ 0 h 1676375"/>
                <a:gd name="connsiteX2" fmla="*/ 0 w 1506"/>
                <a:gd name="connsiteY2" fmla="*/ 1676375 h 16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6" h="1676375">
                  <a:moveTo>
                    <a:pt x="0" y="1676375"/>
                  </a:moveTo>
                  <a:lnTo>
                    <a:pt x="0" y="0"/>
                  </a:lnTo>
                  <a:lnTo>
                    <a:pt x="0" y="1676375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: Shape 26">
              <a:extLst>
                <a:ext uri="{FF2B5EF4-FFF2-40B4-BE49-F238E27FC236}">
                  <a16:creationId xmlns:a16="http://schemas.microsoft.com/office/drawing/2014/main" id="{FFA8398D-5760-4183-9FA6-437281FB81E5}"/>
                </a:ext>
              </a:extLst>
            </p:cNvPr>
            <p:cNvSpPr/>
            <p:nvPr/>
          </p:nvSpPr>
          <p:spPr>
            <a:xfrm>
              <a:off x="1068261" y="1943319"/>
              <a:ext cx="1506" cy="1676375"/>
            </a:xfrm>
            <a:custGeom>
              <a:avLst/>
              <a:gdLst>
                <a:gd name="connsiteX0" fmla="*/ 0 w 1506"/>
                <a:gd name="connsiteY0" fmla="*/ 1676375 h 1676375"/>
                <a:gd name="connsiteX1" fmla="*/ 0 w 1506"/>
                <a:gd name="connsiteY1" fmla="*/ 0 h 1676375"/>
                <a:gd name="connsiteX2" fmla="*/ 0 w 1506"/>
                <a:gd name="connsiteY2" fmla="*/ 1676375 h 16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6" h="1676375">
                  <a:moveTo>
                    <a:pt x="0" y="1676375"/>
                  </a:moveTo>
                  <a:lnTo>
                    <a:pt x="0" y="0"/>
                  </a:lnTo>
                  <a:lnTo>
                    <a:pt x="0" y="1676375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: Shape 27">
              <a:extLst>
                <a:ext uri="{FF2B5EF4-FFF2-40B4-BE49-F238E27FC236}">
                  <a16:creationId xmlns:a16="http://schemas.microsoft.com/office/drawing/2014/main" id="{C3652130-4BD0-4255-835E-29B10403B18E}"/>
                </a:ext>
              </a:extLst>
            </p:cNvPr>
            <p:cNvSpPr/>
            <p:nvPr/>
          </p:nvSpPr>
          <p:spPr>
            <a:xfrm>
              <a:off x="1159848" y="1943319"/>
              <a:ext cx="1506" cy="1676375"/>
            </a:xfrm>
            <a:custGeom>
              <a:avLst/>
              <a:gdLst>
                <a:gd name="connsiteX0" fmla="*/ 0 w 1506"/>
                <a:gd name="connsiteY0" fmla="*/ 1676375 h 1676375"/>
                <a:gd name="connsiteX1" fmla="*/ 0 w 1506"/>
                <a:gd name="connsiteY1" fmla="*/ 0 h 1676375"/>
                <a:gd name="connsiteX2" fmla="*/ 0 w 1506"/>
                <a:gd name="connsiteY2" fmla="*/ 1676375 h 16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6" h="1676375">
                  <a:moveTo>
                    <a:pt x="0" y="1676375"/>
                  </a:moveTo>
                  <a:lnTo>
                    <a:pt x="0" y="0"/>
                  </a:lnTo>
                  <a:lnTo>
                    <a:pt x="0" y="1676375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Freeform: Shape 28">
              <a:extLst>
                <a:ext uri="{FF2B5EF4-FFF2-40B4-BE49-F238E27FC236}">
                  <a16:creationId xmlns:a16="http://schemas.microsoft.com/office/drawing/2014/main" id="{5500BC29-B352-4AE3-96E2-CBC97C5E8AD1}"/>
                </a:ext>
              </a:extLst>
            </p:cNvPr>
            <p:cNvSpPr/>
            <p:nvPr/>
          </p:nvSpPr>
          <p:spPr>
            <a:xfrm>
              <a:off x="1251132" y="1943319"/>
              <a:ext cx="1506" cy="1676375"/>
            </a:xfrm>
            <a:custGeom>
              <a:avLst/>
              <a:gdLst>
                <a:gd name="connsiteX0" fmla="*/ 0 w 1506"/>
                <a:gd name="connsiteY0" fmla="*/ 1676375 h 1676375"/>
                <a:gd name="connsiteX1" fmla="*/ 0 w 1506"/>
                <a:gd name="connsiteY1" fmla="*/ 0 h 1676375"/>
                <a:gd name="connsiteX2" fmla="*/ 0 w 1506"/>
                <a:gd name="connsiteY2" fmla="*/ 1676375 h 16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6" h="1676375">
                  <a:moveTo>
                    <a:pt x="0" y="1676375"/>
                  </a:moveTo>
                  <a:lnTo>
                    <a:pt x="0" y="0"/>
                  </a:lnTo>
                  <a:lnTo>
                    <a:pt x="0" y="1676375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: Shape 29">
              <a:extLst>
                <a:ext uri="{FF2B5EF4-FFF2-40B4-BE49-F238E27FC236}">
                  <a16:creationId xmlns:a16="http://schemas.microsoft.com/office/drawing/2014/main" id="{C1C087BA-F64A-47CB-928F-C3989F4FAC00}"/>
                </a:ext>
              </a:extLst>
            </p:cNvPr>
            <p:cNvSpPr/>
            <p:nvPr/>
          </p:nvSpPr>
          <p:spPr>
            <a:xfrm>
              <a:off x="1344225" y="1943319"/>
              <a:ext cx="1506" cy="1676375"/>
            </a:xfrm>
            <a:custGeom>
              <a:avLst/>
              <a:gdLst>
                <a:gd name="connsiteX0" fmla="*/ 0 w 1506"/>
                <a:gd name="connsiteY0" fmla="*/ 1676375 h 1676375"/>
                <a:gd name="connsiteX1" fmla="*/ 0 w 1506"/>
                <a:gd name="connsiteY1" fmla="*/ 0 h 1676375"/>
                <a:gd name="connsiteX2" fmla="*/ 0 w 1506"/>
                <a:gd name="connsiteY2" fmla="*/ 1676375 h 16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6" h="1676375">
                  <a:moveTo>
                    <a:pt x="0" y="1676375"/>
                  </a:moveTo>
                  <a:lnTo>
                    <a:pt x="0" y="0"/>
                  </a:lnTo>
                  <a:lnTo>
                    <a:pt x="0" y="1676375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: Shape 30">
              <a:extLst>
                <a:ext uri="{FF2B5EF4-FFF2-40B4-BE49-F238E27FC236}">
                  <a16:creationId xmlns:a16="http://schemas.microsoft.com/office/drawing/2014/main" id="{D7378E8B-77B1-474C-A78F-F89F25EF5185}"/>
                </a:ext>
              </a:extLst>
            </p:cNvPr>
            <p:cNvSpPr/>
            <p:nvPr/>
          </p:nvSpPr>
          <p:spPr>
            <a:xfrm>
              <a:off x="1436564" y="1943319"/>
              <a:ext cx="1506" cy="1676375"/>
            </a:xfrm>
            <a:custGeom>
              <a:avLst/>
              <a:gdLst>
                <a:gd name="connsiteX0" fmla="*/ 0 w 1506"/>
                <a:gd name="connsiteY0" fmla="*/ 1676375 h 1676375"/>
                <a:gd name="connsiteX1" fmla="*/ 0 w 1506"/>
                <a:gd name="connsiteY1" fmla="*/ 0 h 1676375"/>
                <a:gd name="connsiteX2" fmla="*/ 0 w 1506"/>
                <a:gd name="connsiteY2" fmla="*/ 1676375 h 16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6" h="1676375">
                  <a:moveTo>
                    <a:pt x="0" y="1676375"/>
                  </a:moveTo>
                  <a:lnTo>
                    <a:pt x="0" y="0"/>
                  </a:lnTo>
                  <a:lnTo>
                    <a:pt x="0" y="1676375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: Shape 31">
              <a:extLst>
                <a:ext uri="{FF2B5EF4-FFF2-40B4-BE49-F238E27FC236}">
                  <a16:creationId xmlns:a16="http://schemas.microsoft.com/office/drawing/2014/main" id="{1F04FFC9-6600-4190-BFFD-F7766107359D}"/>
                </a:ext>
              </a:extLst>
            </p:cNvPr>
            <p:cNvSpPr/>
            <p:nvPr/>
          </p:nvSpPr>
          <p:spPr>
            <a:xfrm>
              <a:off x="1528150" y="1943319"/>
              <a:ext cx="1506" cy="1676375"/>
            </a:xfrm>
            <a:custGeom>
              <a:avLst/>
              <a:gdLst>
                <a:gd name="connsiteX0" fmla="*/ 0 w 1506"/>
                <a:gd name="connsiteY0" fmla="*/ 1676375 h 1676375"/>
                <a:gd name="connsiteX1" fmla="*/ 0 w 1506"/>
                <a:gd name="connsiteY1" fmla="*/ 0 h 1676375"/>
                <a:gd name="connsiteX2" fmla="*/ 0 w 1506"/>
                <a:gd name="connsiteY2" fmla="*/ 1676375 h 16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6" h="1676375">
                  <a:moveTo>
                    <a:pt x="0" y="1676375"/>
                  </a:moveTo>
                  <a:lnTo>
                    <a:pt x="0" y="0"/>
                  </a:lnTo>
                  <a:lnTo>
                    <a:pt x="0" y="1676375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Freeform: Shape 32">
              <a:extLst>
                <a:ext uri="{FF2B5EF4-FFF2-40B4-BE49-F238E27FC236}">
                  <a16:creationId xmlns:a16="http://schemas.microsoft.com/office/drawing/2014/main" id="{91DC6314-1756-41ED-8D52-619A499289FD}"/>
                </a:ext>
              </a:extLst>
            </p:cNvPr>
            <p:cNvSpPr/>
            <p:nvPr/>
          </p:nvSpPr>
          <p:spPr>
            <a:xfrm>
              <a:off x="1620942" y="1943319"/>
              <a:ext cx="1506" cy="1676375"/>
            </a:xfrm>
            <a:custGeom>
              <a:avLst/>
              <a:gdLst>
                <a:gd name="connsiteX0" fmla="*/ 0 w 1506"/>
                <a:gd name="connsiteY0" fmla="*/ 1676375 h 1676375"/>
                <a:gd name="connsiteX1" fmla="*/ 0 w 1506"/>
                <a:gd name="connsiteY1" fmla="*/ 0 h 1676375"/>
                <a:gd name="connsiteX2" fmla="*/ 0 w 1506"/>
                <a:gd name="connsiteY2" fmla="*/ 1676375 h 16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6" h="1676375">
                  <a:moveTo>
                    <a:pt x="0" y="1676375"/>
                  </a:moveTo>
                  <a:lnTo>
                    <a:pt x="0" y="0"/>
                  </a:lnTo>
                  <a:lnTo>
                    <a:pt x="0" y="1676375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Freeform: Shape 33">
              <a:extLst>
                <a:ext uri="{FF2B5EF4-FFF2-40B4-BE49-F238E27FC236}">
                  <a16:creationId xmlns:a16="http://schemas.microsoft.com/office/drawing/2014/main" id="{579B5D0F-554C-41AC-8B43-63E48979ECB0}"/>
                </a:ext>
              </a:extLst>
            </p:cNvPr>
            <p:cNvSpPr/>
            <p:nvPr/>
          </p:nvSpPr>
          <p:spPr>
            <a:xfrm>
              <a:off x="1712076" y="1943319"/>
              <a:ext cx="1506" cy="1676375"/>
            </a:xfrm>
            <a:custGeom>
              <a:avLst/>
              <a:gdLst>
                <a:gd name="connsiteX0" fmla="*/ 0 w 1506"/>
                <a:gd name="connsiteY0" fmla="*/ 1676375 h 1676375"/>
                <a:gd name="connsiteX1" fmla="*/ 0 w 1506"/>
                <a:gd name="connsiteY1" fmla="*/ 0 h 1676375"/>
                <a:gd name="connsiteX2" fmla="*/ 0 w 1506"/>
                <a:gd name="connsiteY2" fmla="*/ 1676375 h 16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6" h="1676375">
                  <a:moveTo>
                    <a:pt x="0" y="1676375"/>
                  </a:moveTo>
                  <a:lnTo>
                    <a:pt x="0" y="0"/>
                  </a:lnTo>
                  <a:lnTo>
                    <a:pt x="0" y="1676375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Freeform: Shape 34">
              <a:extLst>
                <a:ext uri="{FF2B5EF4-FFF2-40B4-BE49-F238E27FC236}">
                  <a16:creationId xmlns:a16="http://schemas.microsoft.com/office/drawing/2014/main" id="{588DE96E-AFE9-4283-B00F-D4255DB15B0E}"/>
                </a:ext>
              </a:extLst>
            </p:cNvPr>
            <p:cNvSpPr/>
            <p:nvPr/>
          </p:nvSpPr>
          <p:spPr>
            <a:xfrm>
              <a:off x="1803361" y="1943319"/>
              <a:ext cx="1506" cy="1676375"/>
            </a:xfrm>
            <a:custGeom>
              <a:avLst/>
              <a:gdLst>
                <a:gd name="connsiteX0" fmla="*/ 0 w 1506"/>
                <a:gd name="connsiteY0" fmla="*/ 1676375 h 1676375"/>
                <a:gd name="connsiteX1" fmla="*/ 0 w 1506"/>
                <a:gd name="connsiteY1" fmla="*/ 0 h 1676375"/>
                <a:gd name="connsiteX2" fmla="*/ 0 w 1506"/>
                <a:gd name="connsiteY2" fmla="*/ 1676375 h 16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6" h="1676375">
                  <a:moveTo>
                    <a:pt x="0" y="1676375"/>
                  </a:moveTo>
                  <a:lnTo>
                    <a:pt x="0" y="0"/>
                  </a:lnTo>
                  <a:lnTo>
                    <a:pt x="0" y="1676375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Freeform: Shape 35">
              <a:extLst>
                <a:ext uri="{FF2B5EF4-FFF2-40B4-BE49-F238E27FC236}">
                  <a16:creationId xmlns:a16="http://schemas.microsoft.com/office/drawing/2014/main" id="{B2D13786-0902-40FD-9E5A-686F2FE7B938}"/>
                </a:ext>
              </a:extLst>
            </p:cNvPr>
            <p:cNvSpPr/>
            <p:nvPr/>
          </p:nvSpPr>
          <p:spPr>
            <a:xfrm>
              <a:off x="1897508" y="1943319"/>
              <a:ext cx="1506" cy="1676375"/>
            </a:xfrm>
            <a:custGeom>
              <a:avLst/>
              <a:gdLst>
                <a:gd name="connsiteX0" fmla="*/ 0 w 1506"/>
                <a:gd name="connsiteY0" fmla="*/ 1676375 h 1676375"/>
                <a:gd name="connsiteX1" fmla="*/ 0 w 1506"/>
                <a:gd name="connsiteY1" fmla="*/ 0 h 1676375"/>
                <a:gd name="connsiteX2" fmla="*/ 0 w 1506"/>
                <a:gd name="connsiteY2" fmla="*/ 1676375 h 16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6" h="1676375">
                  <a:moveTo>
                    <a:pt x="0" y="1676375"/>
                  </a:moveTo>
                  <a:lnTo>
                    <a:pt x="0" y="0"/>
                  </a:lnTo>
                  <a:lnTo>
                    <a:pt x="0" y="1676375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Freeform: Shape 36">
              <a:extLst>
                <a:ext uri="{FF2B5EF4-FFF2-40B4-BE49-F238E27FC236}">
                  <a16:creationId xmlns:a16="http://schemas.microsoft.com/office/drawing/2014/main" id="{B49AD873-7B01-4713-90CD-A5A81313177E}"/>
                </a:ext>
              </a:extLst>
            </p:cNvPr>
            <p:cNvSpPr/>
            <p:nvPr/>
          </p:nvSpPr>
          <p:spPr>
            <a:xfrm>
              <a:off x="1988793" y="1943319"/>
              <a:ext cx="1506" cy="1676375"/>
            </a:xfrm>
            <a:custGeom>
              <a:avLst/>
              <a:gdLst>
                <a:gd name="connsiteX0" fmla="*/ 0 w 1506"/>
                <a:gd name="connsiteY0" fmla="*/ 1676375 h 1676375"/>
                <a:gd name="connsiteX1" fmla="*/ 0 w 1506"/>
                <a:gd name="connsiteY1" fmla="*/ 0 h 1676375"/>
                <a:gd name="connsiteX2" fmla="*/ 0 w 1506"/>
                <a:gd name="connsiteY2" fmla="*/ 1676375 h 16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6" h="1676375">
                  <a:moveTo>
                    <a:pt x="0" y="1676375"/>
                  </a:moveTo>
                  <a:lnTo>
                    <a:pt x="0" y="0"/>
                  </a:lnTo>
                  <a:lnTo>
                    <a:pt x="0" y="1676375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Freeform: Shape 37">
              <a:extLst>
                <a:ext uri="{FF2B5EF4-FFF2-40B4-BE49-F238E27FC236}">
                  <a16:creationId xmlns:a16="http://schemas.microsoft.com/office/drawing/2014/main" id="{F75F0167-9899-488D-89AD-5D61CD2400F9}"/>
                </a:ext>
              </a:extLst>
            </p:cNvPr>
            <p:cNvSpPr/>
            <p:nvPr/>
          </p:nvSpPr>
          <p:spPr>
            <a:xfrm>
              <a:off x="2081433" y="1943319"/>
              <a:ext cx="1506" cy="1676375"/>
            </a:xfrm>
            <a:custGeom>
              <a:avLst/>
              <a:gdLst>
                <a:gd name="connsiteX0" fmla="*/ 0 w 1506"/>
                <a:gd name="connsiteY0" fmla="*/ 1676375 h 1676375"/>
                <a:gd name="connsiteX1" fmla="*/ 0 w 1506"/>
                <a:gd name="connsiteY1" fmla="*/ 0 h 1676375"/>
                <a:gd name="connsiteX2" fmla="*/ 0 w 1506"/>
                <a:gd name="connsiteY2" fmla="*/ 1676375 h 16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6" h="1676375">
                  <a:moveTo>
                    <a:pt x="0" y="1676375"/>
                  </a:moveTo>
                  <a:lnTo>
                    <a:pt x="0" y="0"/>
                  </a:lnTo>
                  <a:lnTo>
                    <a:pt x="0" y="1676375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Freeform: Shape 38">
              <a:extLst>
                <a:ext uri="{FF2B5EF4-FFF2-40B4-BE49-F238E27FC236}">
                  <a16:creationId xmlns:a16="http://schemas.microsoft.com/office/drawing/2014/main" id="{56793B9B-7928-4038-AFD9-A37822C730B6}"/>
                </a:ext>
              </a:extLst>
            </p:cNvPr>
            <p:cNvSpPr/>
            <p:nvPr/>
          </p:nvSpPr>
          <p:spPr>
            <a:xfrm>
              <a:off x="2173923" y="1943319"/>
              <a:ext cx="1506" cy="1676375"/>
            </a:xfrm>
            <a:custGeom>
              <a:avLst/>
              <a:gdLst>
                <a:gd name="connsiteX0" fmla="*/ 0 w 1506"/>
                <a:gd name="connsiteY0" fmla="*/ 1676375 h 1676375"/>
                <a:gd name="connsiteX1" fmla="*/ 0 w 1506"/>
                <a:gd name="connsiteY1" fmla="*/ 0 h 1676375"/>
                <a:gd name="connsiteX2" fmla="*/ 0 w 1506"/>
                <a:gd name="connsiteY2" fmla="*/ 1676375 h 16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6" h="1676375">
                  <a:moveTo>
                    <a:pt x="0" y="1676375"/>
                  </a:moveTo>
                  <a:lnTo>
                    <a:pt x="0" y="0"/>
                  </a:lnTo>
                  <a:lnTo>
                    <a:pt x="0" y="1676375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Freeform: Shape 39">
              <a:extLst>
                <a:ext uri="{FF2B5EF4-FFF2-40B4-BE49-F238E27FC236}">
                  <a16:creationId xmlns:a16="http://schemas.microsoft.com/office/drawing/2014/main" id="{0014D030-0895-4403-9E16-39B8CE322679}"/>
                </a:ext>
              </a:extLst>
            </p:cNvPr>
            <p:cNvSpPr/>
            <p:nvPr/>
          </p:nvSpPr>
          <p:spPr>
            <a:xfrm>
              <a:off x="2266413" y="1943319"/>
              <a:ext cx="1506" cy="1676375"/>
            </a:xfrm>
            <a:custGeom>
              <a:avLst/>
              <a:gdLst>
                <a:gd name="connsiteX0" fmla="*/ 0 w 1506"/>
                <a:gd name="connsiteY0" fmla="*/ 1676375 h 1676375"/>
                <a:gd name="connsiteX1" fmla="*/ 0 w 1506"/>
                <a:gd name="connsiteY1" fmla="*/ 0 h 1676375"/>
                <a:gd name="connsiteX2" fmla="*/ 0 w 1506"/>
                <a:gd name="connsiteY2" fmla="*/ 1676375 h 16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6" h="1676375">
                  <a:moveTo>
                    <a:pt x="0" y="1676375"/>
                  </a:moveTo>
                  <a:lnTo>
                    <a:pt x="0" y="0"/>
                  </a:lnTo>
                  <a:lnTo>
                    <a:pt x="0" y="1676375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Freeform: Shape 40">
              <a:extLst>
                <a:ext uri="{FF2B5EF4-FFF2-40B4-BE49-F238E27FC236}">
                  <a16:creationId xmlns:a16="http://schemas.microsoft.com/office/drawing/2014/main" id="{28A1DA8B-7756-4A1B-87C0-914F44EE3722}"/>
                </a:ext>
              </a:extLst>
            </p:cNvPr>
            <p:cNvSpPr/>
            <p:nvPr/>
          </p:nvSpPr>
          <p:spPr>
            <a:xfrm>
              <a:off x="2358752" y="1943319"/>
              <a:ext cx="1506" cy="1676375"/>
            </a:xfrm>
            <a:custGeom>
              <a:avLst/>
              <a:gdLst>
                <a:gd name="connsiteX0" fmla="*/ 0 w 1506"/>
                <a:gd name="connsiteY0" fmla="*/ 1676375 h 1676375"/>
                <a:gd name="connsiteX1" fmla="*/ 0 w 1506"/>
                <a:gd name="connsiteY1" fmla="*/ 0 h 1676375"/>
                <a:gd name="connsiteX2" fmla="*/ 0 w 1506"/>
                <a:gd name="connsiteY2" fmla="*/ 1676375 h 16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6" h="1676375">
                  <a:moveTo>
                    <a:pt x="0" y="1676375"/>
                  </a:moveTo>
                  <a:lnTo>
                    <a:pt x="0" y="0"/>
                  </a:lnTo>
                  <a:lnTo>
                    <a:pt x="0" y="1676375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3" name="Content Placeholder 12" descr="Document">
            <a:extLst>
              <a:ext uri="{FF2B5EF4-FFF2-40B4-BE49-F238E27FC236}">
                <a16:creationId xmlns:a16="http://schemas.microsoft.com/office/drawing/2014/main" id="{E0F0BCD0-7D8A-492E-9401-C396C0554D60}"/>
              </a:ext>
            </a:extLst>
          </p:cNvPr>
          <p:cNvGrpSpPr/>
          <p:nvPr/>
        </p:nvGrpSpPr>
        <p:grpSpPr>
          <a:xfrm rot="20935488">
            <a:off x="8261426" y="814939"/>
            <a:ext cx="356986" cy="475975"/>
            <a:chOff x="2278964" y="4812004"/>
            <a:chExt cx="356195" cy="474926"/>
          </a:xfrm>
          <a:solidFill>
            <a:srgbClr val="000000"/>
          </a:solidFill>
        </p:grpSpPr>
        <p:sp>
          <p:nvSpPr>
            <p:cNvPr id="44" name="Freeform: Shape 50">
              <a:extLst>
                <a:ext uri="{FF2B5EF4-FFF2-40B4-BE49-F238E27FC236}">
                  <a16:creationId xmlns:a16="http://schemas.microsoft.com/office/drawing/2014/main" id="{B48BDEF7-EB82-4C6F-9F44-B7E61CD08EB3}"/>
                </a:ext>
              </a:extLst>
            </p:cNvPr>
            <p:cNvSpPr/>
            <p:nvPr/>
          </p:nvSpPr>
          <p:spPr>
            <a:xfrm>
              <a:off x="2338330" y="5013848"/>
              <a:ext cx="237463" cy="11873"/>
            </a:xfrm>
            <a:custGeom>
              <a:avLst/>
              <a:gdLst>
                <a:gd name="connsiteX0" fmla="*/ 0 w 237463"/>
                <a:gd name="connsiteY0" fmla="*/ 0 h 11873"/>
                <a:gd name="connsiteX1" fmla="*/ 237463 w 237463"/>
                <a:gd name="connsiteY1" fmla="*/ 0 h 11873"/>
                <a:gd name="connsiteX2" fmla="*/ 237463 w 237463"/>
                <a:gd name="connsiteY2" fmla="*/ 11873 h 11873"/>
                <a:gd name="connsiteX3" fmla="*/ 0 w 237463"/>
                <a:gd name="connsiteY3" fmla="*/ 11873 h 1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7463" h="11873">
                  <a:moveTo>
                    <a:pt x="0" y="0"/>
                  </a:moveTo>
                  <a:lnTo>
                    <a:pt x="237463" y="0"/>
                  </a:lnTo>
                  <a:lnTo>
                    <a:pt x="237463" y="11873"/>
                  </a:lnTo>
                  <a:lnTo>
                    <a:pt x="0" y="11873"/>
                  </a:lnTo>
                  <a:close/>
                </a:path>
              </a:pathLst>
            </a:custGeom>
            <a:solidFill>
              <a:srgbClr val="2D3E50"/>
            </a:solidFill>
            <a:ln w="12700" cap="flat" cmpd="sng" algn="ctr">
              <a:solidFill>
                <a:srgbClr val="2D3E5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: Shape 51">
              <a:extLst>
                <a:ext uri="{FF2B5EF4-FFF2-40B4-BE49-F238E27FC236}">
                  <a16:creationId xmlns:a16="http://schemas.microsoft.com/office/drawing/2014/main" id="{BFA3F646-D532-46EC-B9AF-700B052BDC51}"/>
                </a:ext>
              </a:extLst>
            </p:cNvPr>
            <p:cNvSpPr/>
            <p:nvPr/>
          </p:nvSpPr>
          <p:spPr>
            <a:xfrm>
              <a:off x="2338330" y="4966355"/>
              <a:ext cx="112795" cy="11873"/>
            </a:xfrm>
            <a:custGeom>
              <a:avLst/>
              <a:gdLst>
                <a:gd name="connsiteX0" fmla="*/ 0 w 112795"/>
                <a:gd name="connsiteY0" fmla="*/ 0 h 11873"/>
                <a:gd name="connsiteX1" fmla="*/ 112795 w 112795"/>
                <a:gd name="connsiteY1" fmla="*/ 0 h 11873"/>
                <a:gd name="connsiteX2" fmla="*/ 112795 w 112795"/>
                <a:gd name="connsiteY2" fmla="*/ 11873 h 11873"/>
                <a:gd name="connsiteX3" fmla="*/ 0 w 112795"/>
                <a:gd name="connsiteY3" fmla="*/ 11873 h 1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795" h="11873">
                  <a:moveTo>
                    <a:pt x="0" y="0"/>
                  </a:moveTo>
                  <a:lnTo>
                    <a:pt x="112795" y="0"/>
                  </a:lnTo>
                  <a:lnTo>
                    <a:pt x="112795" y="11873"/>
                  </a:lnTo>
                  <a:lnTo>
                    <a:pt x="0" y="11873"/>
                  </a:lnTo>
                  <a:close/>
                </a:path>
              </a:pathLst>
            </a:custGeom>
            <a:solidFill>
              <a:srgbClr val="2D3E50"/>
            </a:solidFill>
            <a:ln w="12700" cap="flat" cmpd="sng" algn="ctr">
              <a:solidFill>
                <a:srgbClr val="2D3E5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Freeform: Shape 52">
              <a:extLst>
                <a:ext uri="{FF2B5EF4-FFF2-40B4-BE49-F238E27FC236}">
                  <a16:creationId xmlns:a16="http://schemas.microsoft.com/office/drawing/2014/main" id="{BB3E2D36-C020-496D-81B8-69CDA0AC65CF}"/>
                </a:ext>
              </a:extLst>
            </p:cNvPr>
            <p:cNvSpPr/>
            <p:nvPr/>
          </p:nvSpPr>
          <p:spPr>
            <a:xfrm>
              <a:off x="2338330" y="5061341"/>
              <a:ext cx="237463" cy="11873"/>
            </a:xfrm>
            <a:custGeom>
              <a:avLst/>
              <a:gdLst>
                <a:gd name="connsiteX0" fmla="*/ 0 w 237463"/>
                <a:gd name="connsiteY0" fmla="*/ 0 h 11873"/>
                <a:gd name="connsiteX1" fmla="*/ 237463 w 237463"/>
                <a:gd name="connsiteY1" fmla="*/ 0 h 11873"/>
                <a:gd name="connsiteX2" fmla="*/ 237463 w 237463"/>
                <a:gd name="connsiteY2" fmla="*/ 11873 h 11873"/>
                <a:gd name="connsiteX3" fmla="*/ 0 w 237463"/>
                <a:gd name="connsiteY3" fmla="*/ 11873 h 1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7463" h="11873">
                  <a:moveTo>
                    <a:pt x="0" y="0"/>
                  </a:moveTo>
                  <a:lnTo>
                    <a:pt x="237463" y="0"/>
                  </a:lnTo>
                  <a:lnTo>
                    <a:pt x="237463" y="11873"/>
                  </a:lnTo>
                  <a:lnTo>
                    <a:pt x="0" y="11873"/>
                  </a:lnTo>
                  <a:close/>
                </a:path>
              </a:pathLst>
            </a:custGeom>
            <a:solidFill>
              <a:srgbClr val="2D3E50"/>
            </a:solidFill>
            <a:ln w="12700" cap="flat" cmpd="sng" algn="ctr">
              <a:solidFill>
                <a:srgbClr val="2D3E5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Freeform: Shape 53">
              <a:extLst>
                <a:ext uri="{FF2B5EF4-FFF2-40B4-BE49-F238E27FC236}">
                  <a16:creationId xmlns:a16="http://schemas.microsoft.com/office/drawing/2014/main" id="{027B96FB-FC47-425F-93F4-EEEA4AC63E9C}"/>
                </a:ext>
              </a:extLst>
            </p:cNvPr>
            <p:cNvSpPr/>
            <p:nvPr/>
          </p:nvSpPr>
          <p:spPr>
            <a:xfrm>
              <a:off x="2338330" y="5108833"/>
              <a:ext cx="237463" cy="11873"/>
            </a:xfrm>
            <a:custGeom>
              <a:avLst/>
              <a:gdLst>
                <a:gd name="connsiteX0" fmla="*/ 0 w 237463"/>
                <a:gd name="connsiteY0" fmla="*/ 0 h 11873"/>
                <a:gd name="connsiteX1" fmla="*/ 237463 w 237463"/>
                <a:gd name="connsiteY1" fmla="*/ 0 h 11873"/>
                <a:gd name="connsiteX2" fmla="*/ 237463 w 237463"/>
                <a:gd name="connsiteY2" fmla="*/ 11873 h 11873"/>
                <a:gd name="connsiteX3" fmla="*/ 0 w 237463"/>
                <a:gd name="connsiteY3" fmla="*/ 11873 h 1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7463" h="11873">
                  <a:moveTo>
                    <a:pt x="0" y="0"/>
                  </a:moveTo>
                  <a:lnTo>
                    <a:pt x="237463" y="0"/>
                  </a:lnTo>
                  <a:lnTo>
                    <a:pt x="237463" y="11873"/>
                  </a:lnTo>
                  <a:lnTo>
                    <a:pt x="0" y="11873"/>
                  </a:lnTo>
                  <a:close/>
                </a:path>
              </a:pathLst>
            </a:custGeom>
            <a:solidFill>
              <a:srgbClr val="2D3E50"/>
            </a:solidFill>
            <a:ln w="12700" cap="flat" cmpd="sng" algn="ctr">
              <a:solidFill>
                <a:srgbClr val="2D3E5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Freeform: Shape 54">
              <a:extLst>
                <a:ext uri="{FF2B5EF4-FFF2-40B4-BE49-F238E27FC236}">
                  <a16:creationId xmlns:a16="http://schemas.microsoft.com/office/drawing/2014/main" id="{1A79B7E7-3765-41CB-B86E-D1474EA6E74E}"/>
                </a:ext>
              </a:extLst>
            </p:cNvPr>
            <p:cNvSpPr/>
            <p:nvPr/>
          </p:nvSpPr>
          <p:spPr>
            <a:xfrm>
              <a:off x="2338330" y="5156326"/>
              <a:ext cx="237463" cy="11873"/>
            </a:xfrm>
            <a:custGeom>
              <a:avLst/>
              <a:gdLst>
                <a:gd name="connsiteX0" fmla="*/ 0 w 237463"/>
                <a:gd name="connsiteY0" fmla="*/ 0 h 11873"/>
                <a:gd name="connsiteX1" fmla="*/ 237463 w 237463"/>
                <a:gd name="connsiteY1" fmla="*/ 0 h 11873"/>
                <a:gd name="connsiteX2" fmla="*/ 237463 w 237463"/>
                <a:gd name="connsiteY2" fmla="*/ 11873 h 11873"/>
                <a:gd name="connsiteX3" fmla="*/ 0 w 237463"/>
                <a:gd name="connsiteY3" fmla="*/ 11873 h 1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7463" h="11873">
                  <a:moveTo>
                    <a:pt x="0" y="0"/>
                  </a:moveTo>
                  <a:lnTo>
                    <a:pt x="237463" y="0"/>
                  </a:lnTo>
                  <a:lnTo>
                    <a:pt x="237463" y="11873"/>
                  </a:lnTo>
                  <a:lnTo>
                    <a:pt x="0" y="11873"/>
                  </a:lnTo>
                  <a:close/>
                </a:path>
              </a:pathLst>
            </a:custGeom>
            <a:solidFill>
              <a:srgbClr val="2D3E50"/>
            </a:solidFill>
            <a:ln w="12700" cap="flat" cmpd="sng" algn="ctr">
              <a:solidFill>
                <a:srgbClr val="2D3E5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Freeform: Shape 55">
              <a:extLst>
                <a:ext uri="{FF2B5EF4-FFF2-40B4-BE49-F238E27FC236}">
                  <a16:creationId xmlns:a16="http://schemas.microsoft.com/office/drawing/2014/main" id="{3F4E279E-B369-421B-AE81-B0D624BD6307}"/>
                </a:ext>
              </a:extLst>
            </p:cNvPr>
            <p:cNvSpPr/>
            <p:nvPr/>
          </p:nvSpPr>
          <p:spPr>
            <a:xfrm>
              <a:off x="2338330" y="5203819"/>
              <a:ext cx="237463" cy="11873"/>
            </a:xfrm>
            <a:custGeom>
              <a:avLst/>
              <a:gdLst>
                <a:gd name="connsiteX0" fmla="*/ 0 w 237463"/>
                <a:gd name="connsiteY0" fmla="*/ 0 h 11873"/>
                <a:gd name="connsiteX1" fmla="*/ 237463 w 237463"/>
                <a:gd name="connsiteY1" fmla="*/ 0 h 11873"/>
                <a:gd name="connsiteX2" fmla="*/ 237463 w 237463"/>
                <a:gd name="connsiteY2" fmla="*/ 11873 h 11873"/>
                <a:gd name="connsiteX3" fmla="*/ 0 w 237463"/>
                <a:gd name="connsiteY3" fmla="*/ 11873 h 1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7463" h="11873">
                  <a:moveTo>
                    <a:pt x="0" y="0"/>
                  </a:moveTo>
                  <a:lnTo>
                    <a:pt x="237463" y="0"/>
                  </a:lnTo>
                  <a:lnTo>
                    <a:pt x="237463" y="11873"/>
                  </a:lnTo>
                  <a:lnTo>
                    <a:pt x="0" y="11873"/>
                  </a:lnTo>
                  <a:close/>
                </a:path>
              </a:pathLst>
            </a:custGeom>
            <a:solidFill>
              <a:srgbClr val="2D3E50"/>
            </a:solidFill>
            <a:ln w="12700" cap="flat" cmpd="sng" algn="ctr">
              <a:solidFill>
                <a:srgbClr val="2D3E5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Freeform: Shape 56">
              <a:extLst>
                <a:ext uri="{FF2B5EF4-FFF2-40B4-BE49-F238E27FC236}">
                  <a16:creationId xmlns:a16="http://schemas.microsoft.com/office/drawing/2014/main" id="{3472CF84-FE30-458C-B401-196FA8CB653D}"/>
                </a:ext>
              </a:extLst>
            </p:cNvPr>
            <p:cNvSpPr/>
            <p:nvPr/>
          </p:nvSpPr>
          <p:spPr>
            <a:xfrm>
              <a:off x="2278964" y="4812004"/>
              <a:ext cx="356195" cy="474926"/>
            </a:xfrm>
            <a:custGeom>
              <a:avLst/>
              <a:gdLst>
                <a:gd name="connsiteX0" fmla="*/ 0 w 356195"/>
                <a:gd name="connsiteY0" fmla="*/ 0 h 474926"/>
                <a:gd name="connsiteX1" fmla="*/ 0 w 356195"/>
                <a:gd name="connsiteY1" fmla="*/ 474927 h 474926"/>
                <a:gd name="connsiteX2" fmla="*/ 356195 w 356195"/>
                <a:gd name="connsiteY2" fmla="*/ 474927 h 474926"/>
                <a:gd name="connsiteX3" fmla="*/ 356195 w 356195"/>
                <a:gd name="connsiteY3" fmla="*/ 128147 h 474926"/>
                <a:gd name="connsiteX4" fmla="*/ 228048 w 356195"/>
                <a:gd name="connsiteY4" fmla="*/ 0 h 474926"/>
                <a:gd name="connsiteX5" fmla="*/ 231628 w 356195"/>
                <a:gd name="connsiteY5" fmla="*/ 20368 h 474926"/>
                <a:gd name="connsiteX6" fmla="*/ 335827 w 356195"/>
                <a:gd name="connsiteY6" fmla="*/ 124567 h 474926"/>
                <a:gd name="connsiteX7" fmla="*/ 335826 w 356195"/>
                <a:gd name="connsiteY7" fmla="*/ 124651 h 474926"/>
                <a:gd name="connsiteX8" fmla="*/ 335785 w 356195"/>
                <a:gd name="connsiteY8" fmla="*/ 124668 h 474926"/>
                <a:gd name="connsiteX9" fmla="*/ 231527 w 356195"/>
                <a:gd name="connsiteY9" fmla="*/ 124668 h 474926"/>
                <a:gd name="connsiteX10" fmla="*/ 231527 w 356195"/>
                <a:gd name="connsiteY10" fmla="*/ 20410 h 474926"/>
                <a:gd name="connsiteX11" fmla="*/ 231587 w 356195"/>
                <a:gd name="connsiteY11" fmla="*/ 20351 h 474926"/>
                <a:gd name="connsiteX12" fmla="*/ 231628 w 356195"/>
                <a:gd name="connsiteY12" fmla="*/ 20368 h 474926"/>
                <a:gd name="connsiteX13" fmla="*/ 11873 w 356195"/>
                <a:gd name="connsiteY13" fmla="*/ 463054 h 474926"/>
                <a:gd name="connsiteX14" fmla="*/ 11873 w 356195"/>
                <a:gd name="connsiteY14" fmla="*/ 11873 h 474926"/>
                <a:gd name="connsiteX15" fmla="*/ 219654 w 356195"/>
                <a:gd name="connsiteY15" fmla="*/ 11873 h 474926"/>
                <a:gd name="connsiteX16" fmla="*/ 219654 w 356195"/>
                <a:gd name="connsiteY16" fmla="*/ 136541 h 474926"/>
                <a:gd name="connsiteX17" fmla="*/ 344322 w 356195"/>
                <a:gd name="connsiteY17" fmla="*/ 136541 h 474926"/>
                <a:gd name="connsiteX18" fmla="*/ 344322 w 356195"/>
                <a:gd name="connsiteY18" fmla="*/ 463054 h 474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6195" h="474926">
                  <a:moveTo>
                    <a:pt x="0" y="0"/>
                  </a:moveTo>
                  <a:lnTo>
                    <a:pt x="0" y="474927"/>
                  </a:lnTo>
                  <a:lnTo>
                    <a:pt x="356195" y="474927"/>
                  </a:lnTo>
                  <a:lnTo>
                    <a:pt x="356195" y="128147"/>
                  </a:lnTo>
                  <a:lnTo>
                    <a:pt x="228048" y="0"/>
                  </a:lnTo>
                  <a:close/>
                  <a:moveTo>
                    <a:pt x="231628" y="20368"/>
                  </a:moveTo>
                  <a:lnTo>
                    <a:pt x="335827" y="124567"/>
                  </a:lnTo>
                  <a:cubicBezTo>
                    <a:pt x="335850" y="124590"/>
                    <a:pt x="335849" y="124628"/>
                    <a:pt x="335826" y="124651"/>
                  </a:cubicBezTo>
                  <a:cubicBezTo>
                    <a:pt x="335815" y="124662"/>
                    <a:pt x="335800" y="124668"/>
                    <a:pt x="335785" y="124668"/>
                  </a:cubicBezTo>
                  <a:lnTo>
                    <a:pt x="231527" y="124668"/>
                  </a:lnTo>
                  <a:lnTo>
                    <a:pt x="231527" y="20410"/>
                  </a:lnTo>
                  <a:cubicBezTo>
                    <a:pt x="231527" y="20377"/>
                    <a:pt x="231554" y="20351"/>
                    <a:pt x="231587" y="20351"/>
                  </a:cubicBezTo>
                  <a:cubicBezTo>
                    <a:pt x="231602" y="20352"/>
                    <a:pt x="231617" y="20358"/>
                    <a:pt x="231628" y="20368"/>
                  </a:cubicBezTo>
                  <a:close/>
                  <a:moveTo>
                    <a:pt x="11873" y="463054"/>
                  </a:moveTo>
                  <a:lnTo>
                    <a:pt x="11873" y="11873"/>
                  </a:lnTo>
                  <a:lnTo>
                    <a:pt x="219654" y="11873"/>
                  </a:lnTo>
                  <a:lnTo>
                    <a:pt x="219654" y="136541"/>
                  </a:lnTo>
                  <a:lnTo>
                    <a:pt x="344322" y="136541"/>
                  </a:lnTo>
                  <a:lnTo>
                    <a:pt x="344322" y="463054"/>
                  </a:lnTo>
                  <a:close/>
                </a:path>
              </a:pathLst>
            </a:custGeom>
            <a:solidFill>
              <a:srgbClr val="2D3E50"/>
            </a:solidFill>
            <a:ln w="12700" cap="flat" cmpd="sng" algn="ctr">
              <a:solidFill>
                <a:srgbClr val="2D3E5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5" name="Arrow: Right 84">
            <a:extLst>
              <a:ext uri="{FF2B5EF4-FFF2-40B4-BE49-F238E27FC236}">
                <a16:creationId xmlns:a16="http://schemas.microsoft.com/office/drawing/2014/main" id="{AF26D564-1F5B-4CF6-A2CA-2DF867B4C69E}"/>
              </a:ext>
            </a:extLst>
          </p:cNvPr>
          <p:cNvSpPr/>
          <p:nvPr/>
        </p:nvSpPr>
        <p:spPr>
          <a:xfrm rot="5400000">
            <a:off x="7923598" y="1964097"/>
            <a:ext cx="529912" cy="325481"/>
          </a:xfrm>
          <a:prstGeom prst="rightArrow">
            <a:avLst/>
          </a:prstGeom>
          <a:solidFill>
            <a:srgbClr val="595959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95">
            <a:extLst>
              <a:ext uri="{FF2B5EF4-FFF2-40B4-BE49-F238E27FC236}">
                <a16:creationId xmlns:a16="http://schemas.microsoft.com/office/drawing/2014/main" id="{5968CDB9-4A9C-43D2-8DC4-0CAC4B2A674C}"/>
              </a:ext>
            </a:extLst>
          </p:cNvPr>
          <p:cNvSpPr txBox="1"/>
          <p:nvPr/>
        </p:nvSpPr>
        <p:spPr>
          <a:xfrm>
            <a:off x="9221307" y="1328633"/>
            <a:ext cx="1765330" cy="71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rPr>
              <a:t>Nfdi4plants ontology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60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</a:endParaRPr>
          </a:p>
        </p:txBody>
      </p:sp>
      <p:grpSp>
        <p:nvGrpSpPr>
          <p:cNvPr id="59" name="Content Placeholder 12" descr="Document">
            <a:extLst>
              <a:ext uri="{FF2B5EF4-FFF2-40B4-BE49-F238E27FC236}">
                <a16:creationId xmlns:a16="http://schemas.microsoft.com/office/drawing/2014/main" id="{F452A1E0-1E2B-45A1-B906-DEBC0B561C03}"/>
              </a:ext>
            </a:extLst>
          </p:cNvPr>
          <p:cNvGrpSpPr/>
          <p:nvPr/>
        </p:nvGrpSpPr>
        <p:grpSpPr>
          <a:xfrm rot="20935488">
            <a:off x="10169435" y="816399"/>
            <a:ext cx="356986" cy="475975"/>
            <a:chOff x="2278964" y="4812004"/>
            <a:chExt cx="356195" cy="474926"/>
          </a:xfrm>
          <a:solidFill>
            <a:srgbClr val="000000"/>
          </a:solidFill>
        </p:grpSpPr>
        <p:sp>
          <p:nvSpPr>
            <p:cNvPr id="60" name="Freeform: Shape 100">
              <a:extLst>
                <a:ext uri="{FF2B5EF4-FFF2-40B4-BE49-F238E27FC236}">
                  <a16:creationId xmlns:a16="http://schemas.microsoft.com/office/drawing/2014/main" id="{3F491B51-E8FB-420E-AD9D-EC863870AC0C}"/>
                </a:ext>
              </a:extLst>
            </p:cNvPr>
            <p:cNvSpPr/>
            <p:nvPr/>
          </p:nvSpPr>
          <p:spPr>
            <a:xfrm>
              <a:off x="2338330" y="5013848"/>
              <a:ext cx="237463" cy="11873"/>
            </a:xfrm>
            <a:custGeom>
              <a:avLst/>
              <a:gdLst>
                <a:gd name="connsiteX0" fmla="*/ 0 w 237463"/>
                <a:gd name="connsiteY0" fmla="*/ 0 h 11873"/>
                <a:gd name="connsiteX1" fmla="*/ 237463 w 237463"/>
                <a:gd name="connsiteY1" fmla="*/ 0 h 11873"/>
                <a:gd name="connsiteX2" fmla="*/ 237463 w 237463"/>
                <a:gd name="connsiteY2" fmla="*/ 11873 h 11873"/>
                <a:gd name="connsiteX3" fmla="*/ 0 w 237463"/>
                <a:gd name="connsiteY3" fmla="*/ 11873 h 1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7463" h="11873">
                  <a:moveTo>
                    <a:pt x="0" y="0"/>
                  </a:moveTo>
                  <a:lnTo>
                    <a:pt x="237463" y="0"/>
                  </a:lnTo>
                  <a:lnTo>
                    <a:pt x="237463" y="11873"/>
                  </a:lnTo>
                  <a:lnTo>
                    <a:pt x="0" y="11873"/>
                  </a:lnTo>
                  <a:close/>
                </a:path>
              </a:pathLst>
            </a:custGeom>
            <a:solidFill>
              <a:srgbClr val="2D3E50"/>
            </a:solidFill>
            <a:ln w="12700" cap="flat" cmpd="sng" algn="ctr">
              <a:solidFill>
                <a:srgbClr val="2D3E5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Freeform: Shape 101">
              <a:extLst>
                <a:ext uri="{FF2B5EF4-FFF2-40B4-BE49-F238E27FC236}">
                  <a16:creationId xmlns:a16="http://schemas.microsoft.com/office/drawing/2014/main" id="{C7B552BB-3003-42F6-BC71-5EC81D604E12}"/>
                </a:ext>
              </a:extLst>
            </p:cNvPr>
            <p:cNvSpPr/>
            <p:nvPr/>
          </p:nvSpPr>
          <p:spPr>
            <a:xfrm>
              <a:off x="2338330" y="4966355"/>
              <a:ext cx="112795" cy="11873"/>
            </a:xfrm>
            <a:custGeom>
              <a:avLst/>
              <a:gdLst>
                <a:gd name="connsiteX0" fmla="*/ 0 w 112795"/>
                <a:gd name="connsiteY0" fmla="*/ 0 h 11873"/>
                <a:gd name="connsiteX1" fmla="*/ 112795 w 112795"/>
                <a:gd name="connsiteY1" fmla="*/ 0 h 11873"/>
                <a:gd name="connsiteX2" fmla="*/ 112795 w 112795"/>
                <a:gd name="connsiteY2" fmla="*/ 11873 h 11873"/>
                <a:gd name="connsiteX3" fmla="*/ 0 w 112795"/>
                <a:gd name="connsiteY3" fmla="*/ 11873 h 1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795" h="11873">
                  <a:moveTo>
                    <a:pt x="0" y="0"/>
                  </a:moveTo>
                  <a:lnTo>
                    <a:pt x="112795" y="0"/>
                  </a:lnTo>
                  <a:lnTo>
                    <a:pt x="112795" y="11873"/>
                  </a:lnTo>
                  <a:lnTo>
                    <a:pt x="0" y="11873"/>
                  </a:lnTo>
                  <a:close/>
                </a:path>
              </a:pathLst>
            </a:custGeom>
            <a:solidFill>
              <a:srgbClr val="2D3E50"/>
            </a:solidFill>
            <a:ln w="12700" cap="flat" cmpd="sng" algn="ctr">
              <a:solidFill>
                <a:srgbClr val="2D3E5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Freeform: Shape 102">
              <a:extLst>
                <a:ext uri="{FF2B5EF4-FFF2-40B4-BE49-F238E27FC236}">
                  <a16:creationId xmlns:a16="http://schemas.microsoft.com/office/drawing/2014/main" id="{888152AC-9206-42A7-A62F-15721A9B56D1}"/>
                </a:ext>
              </a:extLst>
            </p:cNvPr>
            <p:cNvSpPr/>
            <p:nvPr/>
          </p:nvSpPr>
          <p:spPr>
            <a:xfrm>
              <a:off x="2338330" y="5061341"/>
              <a:ext cx="237463" cy="11873"/>
            </a:xfrm>
            <a:custGeom>
              <a:avLst/>
              <a:gdLst>
                <a:gd name="connsiteX0" fmla="*/ 0 w 237463"/>
                <a:gd name="connsiteY0" fmla="*/ 0 h 11873"/>
                <a:gd name="connsiteX1" fmla="*/ 237463 w 237463"/>
                <a:gd name="connsiteY1" fmla="*/ 0 h 11873"/>
                <a:gd name="connsiteX2" fmla="*/ 237463 w 237463"/>
                <a:gd name="connsiteY2" fmla="*/ 11873 h 11873"/>
                <a:gd name="connsiteX3" fmla="*/ 0 w 237463"/>
                <a:gd name="connsiteY3" fmla="*/ 11873 h 1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7463" h="11873">
                  <a:moveTo>
                    <a:pt x="0" y="0"/>
                  </a:moveTo>
                  <a:lnTo>
                    <a:pt x="237463" y="0"/>
                  </a:lnTo>
                  <a:lnTo>
                    <a:pt x="237463" y="11873"/>
                  </a:lnTo>
                  <a:lnTo>
                    <a:pt x="0" y="11873"/>
                  </a:lnTo>
                  <a:close/>
                </a:path>
              </a:pathLst>
            </a:custGeom>
            <a:solidFill>
              <a:srgbClr val="2D3E50"/>
            </a:solidFill>
            <a:ln w="12700" cap="flat" cmpd="sng" algn="ctr">
              <a:solidFill>
                <a:srgbClr val="2D3E5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Freeform: Shape 103">
              <a:extLst>
                <a:ext uri="{FF2B5EF4-FFF2-40B4-BE49-F238E27FC236}">
                  <a16:creationId xmlns:a16="http://schemas.microsoft.com/office/drawing/2014/main" id="{6FB0EACD-530C-4B39-A659-901679697984}"/>
                </a:ext>
              </a:extLst>
            </p:cNvPr>
            <p:cNvSpPr/>
            <p:nvPr/>
          </p:nvSpPr>
          <p:spPr>
            <a:xfrm>
              <a:off x="2338330" y="5108833"/>
              <a:ext cx="237463" cy="11873"/>
            </a:xfrm>
            <a:custGeom>
              <a:avLst/>
              <a:gdLst>
                <a:gd name="connsiteX0" fmla="*/ 0 w 237463"/>
                <a:gd name="connsiteY0" fmla="*/ 0 h 11873"/>
                <a:gd name="connsiteX1" fmla="*/ 237463 w 237463"/>
                <a:gd name="connsiteY1" fmla="*/ 0 h 11873"/>
                <a:gd name="connsiteX2" fmla="*/ 237463 w 237463"/>
                <a:gd name="connsiteY2" fmla="*/ 11873 h 11873"/>
                <a:gd name="connsiteX3" fmla="*/ 0 w 237463"/>
                <a:gd name="connsiteY3" fmla="*/ 11873 h 1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7463" h="11873">
                  <a:moveTo>
                    <a:pt x="0" y="0"/>
                  </a:moveTo>
                  <a:lnTo>
                    <a:pt x="237463" y="0"/>
                  </a:lnTo>
                  <a:lnTo>
                    <a:pt x="237463" y="11873"/>
                  </a:lnTo>
                  <a:lnTo>
                    <a:pt x="0" y="11873"/>
                  </a:lnTo>
                  <a:close/>
                </a:path>
              </a:pathLst>
            </a:custGeom>
            <a:solidFill>
              <a:srgbClr val="2D3E50"/>
            </a:solidFill>
            <a:ln w="12700" cap="flat" cmpd="sng" algn="ctr">
              <a:solidFill>
                <a:srgbClr val="2D3E5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reeform: Shape 104">
              <a:extLst>
                <a:ext uri="{FF2B5EF4-FFF2-40B4-BE49-F238E27FC236}">
                  <a16:creationId xmlns:a16="http://schemas.microsoft.com/office/drawing/2014/main" id="{57CEDA0F-4A78-4983-A46D-81941898D690}"/>
                </a:ext>
              </a:extLst>
            </p:cNvPr>
            <p:cNvSpPr/>
            <p:nvPr/>
          </p:nvSpPr>
          <p:spPr>
            <a:xfrm>
              <a:off x="2338330" y="5156326"/>
              <a:ext cx="237463" cy="11873"/>
            </a:xfrm>
            <a:custGeom>
              <a:avLst/>
              <a:gdLst>
                <a:gd name="connsiteX0" fmla="*/ 0 w 237463"/>
                <a:gd name="connsiteY0" fmla="*/ 0 h 11873"/>
                <a:gd name="connsiteX1" fmla="*/ 237463 w 237463"/>
                <a:gd name="connsiteY1" fmla="*/ 0 h 11873"/>
                <a:gd name="connsiteX2" fmla="*/ 237463 w 237463"/>
                <a:gd name="connsiteY2" fmla="*/ 11873 h 11873"/>
                <a:gd name="connsiteX3" fmla="*/ 0 w 237463"/>
                <a:gd name="connsiteY3" fmla="*/ 11873 h 1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7463" h="11873">
                  <a:moveTo>
                    <a:pt x="0" y="0"/>
                  </a:moveTo>
                  <a:lnTo>
                    <a:pt x="237463" y="0"/>
                  </a:lnTo>
                  <a:lnTo>
                    <a:pt x="237463" y="11873"/>
                  </a:lnTo>
                  <a:lnTo>
                    <a:pt x="0" y="11873"/>
                  </a:lnTo>
                  <a:close/>
                </a:path>
              </a:pathLst>
            </a:custGeom>
            <a:solidFill>
              <a:srgbClr val="2D3E50"/>
            </a:solidFill>
            <a:ln w="12700" cap="flat" cmpd="sng" algn="ctr">
              <a:solidFill>
                <a:srgbClr val="2D3E5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Freeform: Shape 105">
              <a:extLst>
                <a:ext uri="{FF2B5EF4-FFF2-40B4-BE49-F238E27FC236}">
                  <a16:creationId xmlns:a16="http://schemas.microsoft.com/office/drawing/2014/main" id="{81A874BB-6045-40B5-9E35-3B6780CE148D}"/>
                </a:ext>
              </a:extLst>
            </p:cNvPr>
            <p:cNvSpPr/>
            <p:nvPr/>
          </p:nvSpPr>
          <p:spPr>
            <a:xfrm>
              <a:off x="2338330" y="5203819"/>
              <a:ext cx="237463" cy="11873"/>
            </a:xfrm>
            <a:custGeom>
              <a:avLst/>
              <a:gdLst>
                <a:gd name="connsiteX0" fmla="*/ 0 w 237463"/>
                <a:gd name="connsiteY0" fmla="*/ 0 h 11873"/>
                <a:gd name="connsiteX1" fmla="*/ 237463 w 237463"/>
                <a:gd name="connsiteY1" fmla="*/ 0 h 11873"/>
                <a:gd name="connsiteX2" fmla="*/ 237463 w 237463"/>
                <a:gd name="connsiteY2" fmla="*/ 11873 h 11873"/>
                <a:gd name="connsiteX3" fmla="*/ 0 w 237463"/>
                <a:gd name="connsiteY3" fmla="*/ 11873 h 1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7463" h="11873">
                  <a:moveTo>
                    <a:pt x="0" y="0"/>
                  </a:moveTo>
                  <a:lnTo>
                    <a:pt x="237463" y="0"/>
                  </a:lnTo>
                  <a:lnTo>
                    <a:pt x="237463" y="11873"/>
                  </a:lnTo>
                  <a:lnTo>
                    <a:pt x="0" y="11873"/>
                  </a:lnTo>
                  <a:close/>
                </a:path>
              </a:pathLst>
            </a:custGeom>
            <a:solidFill>
              <a:srgbClr val="2D3E50"/>
            </a:solidFill>
            <a:ln w="12700" cap="flat" cmpd="sng" algn="ctr">
              <a:solidFill>
                <a:srgbClr val="2D3E5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Freeform: Shape 106">
              <a:extLst>
                <a:ext uri="{FF2B5EF4-FFF2-40B4-BE49-F238E27FC236}">
                  <a16:creationId xmlns:a16="http://schemas.microsoft.com/office/drawing/2014/main" id="{E47CA2A2-9114-47C4-AFC6-A36991FDB6FF}"/>
                </a:ext>
              </a:extLst>
            </p:cNvPr>
            <p:cNvSpPr/>
            <p:nvPr/>
          </p:nvSpPr>
          <p:spPr>
            <a:xfrm>
              <a:off x="2278964" y="4812004"/>
              <a:ext cx="356195" cy="474926"/>
            </a:xfrm>
            <a:custGeom>
              <a:avLst/>
              <a:gdLst>
                <a:gd name="connsiteX0" fmla="*/ 0 w 356195"/>
                <a:gd name="connsiteY0" fmla="*/ 0 h 474926"/>
                <a:gd name="connsiteX1" fmla="*/ 0 w 356195"/>
                <a:gd name="connsiteY1" fmla="*/ 474927 h 474926"/>
                <a:gd name="connsiteX2" fmla="*/ 356195 w 356195"/>
                <a:gd name="connsiteY2" fmla="*/ 474927 h 474926"/>
                <a:gd name="connsiteX3" fmla="*/ 356195 w 356195"/>
                <a:gd name="connsiteY3" fmla="*/ 128147 h 474926"/>
                <a:gd name="connsiteX4" fmla="*/ 228048 w 356195"/>
                <a:gd name="connsiteY4" fmla="*/ 0 h 474926"/>
                <a:gd name="connsiteX5" fmla="*/ 231628 w 356195"/>
                <a:gd name="connsiteY5" fmla="*/ 20368 h 474926"/>
                <a:gd name="connsiteX6" fmla="*/ 335827 w 356195"/>
                <a:gd name="connsiteY6" fmla="*/ 124567 h 474926"/>
                <a:gd name="connsiteX7" fmla="*/ 335826 w 356195"/>
                <a:gd name="connsiteY7" fmla="*/ 124651 h 474926"/>
                <a:gd name="connsiteX8" fmla="*/ 335785 w 356195"/>
                <a:gd name="connsiteY8" fmla="*/ 124668 h 474926"/>
                <a:gd name="connsiteX9" fmla="*/ 231527 w 356195"/>
                <a:gd name="connsiteY9" fmla="*/ 124668 h 474926"/>
                <a:gd name="connsiteX10" fmla="*/ 231527 w 356195"/>
                <a:gd name="connsiteY10" fmla="*/ 20410 h 474926"/>
                <a:gd name="connsiteX11" fmla="*/ 231587 w 356195"/>
                <a:gd name="connsiteY11" fmla="*/ 20351 h 474926"/>
                <a:gd name="connsiteX12" fmla="*/ 231628 w 356195"/>
                <a:gd name="connsiteY12" fmla="*/ 20368 h 474926"/>
                <a:gd name="connsiteX13" fmla="*/ 11873 w 356195"/>
                <a:gd name="connsiteY13" fmla="*/ 463054 h 474926"/>
                <a:gd name="connsiteX14" fmla="*/ 11873 w 356195"/>
                <a:gd name="connsiteY14" fmla="*/ 11873 h 474926"/>
                <a:gd name="connsiteX15" fmla="*/ 219654 w 356195"/>
                <a:gd name="connsiteY15" fmla="*/ 11873 h 474926"/>
                <a:gd name="connsiteX16" fmla="*/ 219654 w 356195"/>
                <a:gd name="connsiteY16" fmla="*/ 136541 h 474926"/>
                <a:gd name="connsiteX17" fmla="*/ 344322 w 356195"/>
                <a:gd name="connsiteY17" fmla="*/ 136541 h 474926"/>
                <a:gd name="connsiteX18" fmla="*/ 344322 w 356195"/>
                <a:gd name="connsiteY18" fmla="*/ 463054 h 474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6195" h="474926">
                  <a:moveTo>
                    <a:pt x="0" y="0"/>
                  </a:moveTo>
                  <a:lnTo>
                    <a:pt x="0" y="474927"/>
                  </a:lnTo>
                  <a:lnTo>
                    <a:pt x="356195" y="474927"/>
                  </a:lnTo>
                  <a:lnTo>
                    <a:pt x="356195" y="128147"/>
                  </a:lnTo>
                  <a:lnTo>
                    <a:pt x="228048" y="0"/>
                  </a:lnTo>
                  <a:close/>
                  <a:moveTo>
                    <a:pt x="231628" y="20368"/>
                  </a:moveTo>
                  <a:lnTo>
                    <a:pt x="335827" y="124567"/>
                  </a:lnTo>
                  <a:cubicBezTo>
                    <a:pt x="335850" y="124590"/>
                    <a:pt x="335849" y="124628"/>
                    <a:pt x="335826" y="124651"/>
                  </a:cubicBezTo>
                  <a:cubicBezTo>
                    <a:pt x="335815" y="124662"/>
                    <a:pt x="335800" y="124668"/>
                    <a:pt x="335785" y="124668"/>
                  </a:cubicBezTo>
                  <a:lnTo>
                    <a:pt x="231527" y="124668"/>
                  </a:lnTo>
                  <a:lnTo>
                    <a:pt x="231527" y="20410"/>
                  </a:lnTo>
                  <a:cubicBezTo>
                    <a:pt x="231527" y="20377"/>
                    <a:pt x="231554" y="20351"/>
                    <a:pt x="231587" y="20351"/>
                  </a:cubicBezTo>
                  <a:cubicBezTo>
                    <a:pt x="231602" y="20352"/>
                    <a:pt x="231617" y="20358"/>
                    <a:pt x="231628" y="20368"/>
                  </a:cubicBezTo>
                  <a:close/>
                  <a:moveTo>
                    <a:pt x="11873" y="463054"/>
                  </a:moveTo>
                  <a:lnTo>
                    <a:pt x="11873" y="11873"/>
                  </a:lnTo>
                  <a:lnTo>
                    <a:pt x="219654" y="11873"/>
                  </a:lnTo>
                  <a:lnTo>
                    <a:pt x="219654" y="136541"/>
                  </a:lnTo>
                  <a:lnTo>
                    <a:pt x="344322" y="136541"/>
                  </a:lnTo>
                  <a:lnTo>
                    <a:pt x="344322" y="463054"/>
                  </a:lnTo>
                  <a:close/>
                </a:path>
              </a:pathLst>
            </a:custGeom>
            <a:solidFill>
              <a:srgbClr val="2D3E50"/>
            </a:solidFill>
            <a:ln w="12700" cap="flat" cmpd="sng" algn="ctr">
              <a:solidFill>
                <a:srgbClr val="2D3E5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7" name="Arrow: Right 112">
            <a:extLst>
              <a:ext uri="{FF2B5EF4-FFF2-40B4-BE49-F238E27FC236}">
                <a16:creationId xmlns:a16="http://schemas.microsoft.com/office/drawing/2014/main" id="{0A75EA6B-DE7C-4C4E-B959-B2AAB3428552}"/>
              </a:ext>
            </a:extLst>
          </p:cNvPr>
          <p:cNvSpPr/>
          <p:nvPr/>
        </p:nvSpPr>
        <p:spPr>
          <a:xfrm rot="10800000">
            <a:off x="8917887" y="2921025"/>
            <a:ext cx="529912" cy="325481"/>
          </a:xfrm>
          <a:prstGeom prst="rightArrow">
            <a:avLst/>
          </a:prstGeom>
          <a:solidFill>
            <a:srgbClr val="595959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Arrow: Right 119">
            <a:extLst>
              <a:ext uri="{FF2B5EF4-FFF2-40B4-BE49-F238E27FC236}">
                <a16:creationId xmlns:a16="http://schemas.microsoft.com/office/drawing/2014/main" id="{6F8A06F5-E962-48F1-B584-73D2418ED697}"/>
              </a:ext>
            </a:extLst>
          </p:cNvPr>
          <p:cNvSpPr/>
          <p:nvPr/>
        </p:nvSpPr>
        <p:spPr>
          <a:xfrm rot="10800000">
            <a:off x="6922933" y="2921025"/>
            <a:ext cx="529912" cy="325481"/>
          </a:xfrm>
          <a:prstGeom prst="rightArrow">
            <a:avLst/>
          </a:prstGeom>
          <a:solidFill>
            <a:srgbClr val="595959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Arrow: Right 120">
            <a:extLst>
              <a:ext uri="{FF2B5EF4-FFF2-40B4-BE49-F238E27FC236}">
                <a16:creationId xmlns:a16="http://schemas.microsoft.com/office/drawing/2014/main" id="{CCD2687E-D876-4018-800C-CBE0C21822A5}"/>
              </a:ext>
            </a:extLst>
          </p:cNvPr>
          <p:cNvSpPr/>
          <p:nvPr/>
        </p:nvSpPr>
        <p:spPr>
          <a:xfrm rot="5400000">
            <a:off x="9839016" y="1964097"/>
            <a:ext cx="529912" cy="325481"/>
          </a:xfrm>
          <a:prstGeom prst="rightArrow">
            <a:avLst/>
          </a:prstGeom>
          <a:solidFill>
            <a:srgbClr val="595959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Arrow: Right 121">
            <a:extLst>
              <a:ext uri="{FF2B5EF4-FFF2-40B4-BE49-F238E27FC236}">
                <a16:creationId xmlns:a16="http://schemas.microsoft.com/office/drawing/2014/main" id="{B119D8B7-F103-4D6B-A002-7DFEFC18B39F}"/>
              </a:ext>
            </a:extLst>
          </p:cNvPr>
          <p:cNvSpPr/>
          <p:nvPr/>
        </p:nvSpPr>
        <p:spPr>
          <a:xfrm rot="16200000">
            <a:off x="9839016" y="4233918"/>
            <a:ext cx="529912" cy="325481"/>
          </a:xfrm>
          <a:prstGeom prst="rightArrow">
            <a:avLst/>
          </a:prstGeom>
          <a:solidFill>
            <a:srgbClr val="595959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Arrow: Right 133">
            <a:extLst>
              <a:ext uri="{FF2B5EF4-FFF2-40B4-BE49-F238E27FC236}">
                <a16:creationId xmlns:a16="http://schemas.microsoft.com/office/drawing/2014/main" id="{07F5E042-7120-4ED6-A24E-845378287245}"/>
              </a:ext>
            </a:extLst>
          </p:cNvPr>
          <p:cNvSpPr/>
          <p:nvPr/>
        </p:nvSpPr>
        <p:spPr>
          <a:xfrm>
            <a:off x="8982630" y="4974668"/>
            <a:ext cx="529912" cy="325481"/>
          </a:xfrm>
          <a:prstGeom prst="rightArrow">
            <a:avLst/>
          </a:prstGeom>
          <a:solidFill>
            <a:srgbClr val="595959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ctangle 134">
            <a:extLst>
              <a:ext uri="{FF2B5EF4-FFF2-40B4-BE49-F238E27FC236}">
                <a16:creationId xmlns:a16="http://schemas.microsoft.com/office/drawing/2014/main" id="{5A417E5C-B9F6-4E0F-A513-981969643EE2}"/>
              </a:ext>
            </a:extLst>
          </p:cNvPr>
          <p:cNvSpPr/>
          <p:nvPr/>
        </p:nvSpPr>
        <p:spPr>
          <a:xfrm>
            <a:off x="6114419" y="5056892"/>
            <a:ext cx="3045336" cy="161033"/>
          </a:xfrm>
          <a:prstGeom prst="rect">
            <a:avLst/>
          </a:prstGeom>
          <a:solidFill>
            <a:srgbClr val="9B9B9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135">
            <a:extLst>
              <a:ext uri="{FF2B5EF4-FFF2-40B4-BE49-F238E27FC236}">
                <a16:creationId xmlns:a16="http://schemas.microsoft.com/office/drawing/2014/main" id="{9C268152-708C-4B52-BF18-1F73E96FD217}"/>
              </a:ext>
            </a:extLst>
          </p:cNvPr>
          <p:cNvSpPr/>
          <p:nvPr/>
        </p:nvSpPr>
        <p:spPr>
          <a:xfrm rot="5400000">
            <a:off x="5626475" y="4590410"/>
            <a:ext cx="1092982" cy="161033"/>
          </a:xfrm>
          <a:prstGeom prst="rect">
            <a:avLst/>
          </a:prstGeom>
          <a:solidFill>
            <a:srgbClr val="9B9B9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Arrow: Right 136">
            <a:extLst>
              <a:ext uri="{FF2B5EF4-FFF2-40B4-BE49-F238E27FC236}">
                <a16:creationId xmlns:a16="http://schemas.microsoft.com/office/drawing/2014/main" id="{421C147E-2FA0-465B-A53B-5C4B5A07440F}"/>
              </a:ext>
            </a:extLst>
          </p:cNvPr>
          <p:cNvSpPr/>
          <p:nvPr/>
        </p:nvSpPr>
        <p:spPr>
          <a:xfrm rot="10800000">
            <a:off x="4855167" y="2933069"/>
            <a:ext cx="529912" cy="325481"/>
          </a:xfrm>
          <a:prstGeom prst="rightArrow">
            <a:avLst/>
          </a:prstGeom>
          <a:solidFill>
            <a:srgbClr val="595959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5" name="Group 177">
            <a:extLst>
              <a:ext uri="{FF2B5EF4-FFF2-40B4-BE49-F238E27FC236}">
                <a16:creationId xmlns:a16="http://schemas.microsoft.com/office/drawing/2014/main" id="{4218C7FF-7910-4478-A8F6-FBF9A3236AFC}"/>
              </a:ext>
            </a:extLst>
          </p:cNvPr>
          <p:cNvGrpSpPr/>
          <p:nvPr/>
        </p:nvGrpSpPr>
        <p:grpSpPr>
          <a:xfrm>
            <a:off x="8720943" y="803327"/>
            <a:ext cx="866084" cy="325480"/>
            <a:chOff x="8229433" y="477354"/>
            <a:chExt cx="1015784" cy="381739"/>
          </a:xfrm>
        </p:grpSpPr>
        <p:sp>
          <p:nvSpPr>
            <p:cNvPr id="76" name="Arrow: Right 144">
              <a:extLst>
                <a:ext uri="{FF2B5EF4-FFF2-40B4-BE49-F238E27FC236}">
                  <a16:creationId xmlns:a16="http://schemas.microsoft.com/office/drawing/2014/main" id="{39E50516-E668-408B-B9ED-C7B009D832CF}"/>
                </a:ext>
              </a:extLst>
            </p:cNvPr>
            <p:cNvSpPr/>
            <p:nvPr/>
          </p:nvSpPr>
          <p:spPr>
            <a:xfrm>
              <a:off x="8623711" y="477354"/>
              <a:ext cx="621506" cy="381739"/>
            </a:xfrm>
            <a:prstGeom prst="rightArrow">
              <a:avLst/>
            </a:prstGeom>
            <a:solidFill>
              <a:srgbClr val="595959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Arrow: Right 145">
              <a:extLst>
                <a:ext uri="{FF2B5EF4-FFF2-40B4-BE49-F238E27FC236}">
                  <a16:creationId xmlns:a16="http://schemas.microsoft.com/office/drawing/2014/main" id="{E69BFF3C-0F45-4859-BAFF-2F801BAADEE8}"/>
                </a:ext>
              </a:extLst>
            </p:cNvPr>
            <p:cNvSpPr/>
            <p:nvPr/>
          </p:nvSpPr>
          <p:spPr>
            <a:xfrm rot="10800000">
              <a:off x="8229433" y="477354"/>
              <a:ext cx="621506" cy="381739"/>
            </a:xfrm>
            <a:prstGeom prst="rightArrow">
              <a:avLst/>
            </a:prstGeom>
            <a:solidFill>
              <a:srgbClr val="595959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E6F9474D-EFDA-427B-9415-D4D6AC5CF962}"/>
              </a:ext>
            </a:extLst>
          </p:cNvPr>
          <p:cNvGrpSpPr/>
          <p:nvPr/>
        </p:nvGrpSpPr>
        <p:grpSpPr>
          <a:xfrm>
            <a:off x="3333113" y="2587589"/>
            <a:ext cx="1294916" cy="1046708"/>
            <a:chOff x="1690736" y="3347949"/>
            <a:chExt cx="1294916" cy="1046708"/>
          </a:xfrm>
        </p:grpSpPr>
        <p:grpSp>
          <p:nvGrpSpPr>
            <p:cNvPr id="79" name="Group 148">
              <a:extLst>
                <a:ext uri="{FF2B5EF4-FFF2-40B4-BE49-F238E27FC236}">
                  <a16:creationId xmlns:a16="http://schemas.microsoft.com/office/drawing/2014/main" id="{F48D8418-D60F-48BC-B539-7FBF29FF4734}"/>
                </a:ext>
              </a:extLst>
            </p:cNvPr>
            <p:cNvGrpSpPr/>
            <p:nvPr/>
          </p:nvGrpSpPr>
          <p:grpSpPr>
            <a:xfrm>
              <a:off x="1927870" y="3473346"/>
              <a:ext cx="820647" cy="795915"/>
              <a:chOff x="3797857" y="1266136"/>
              <a:chExt cx="3940810" cy="3822043"/>
            </a:xfrm>
          </p:grpSpPr>
          <p:grpSp>
            <p:nvGrpSpPr>
              <p:cNvPr id="82" name="Group 151">
                <a:extLst>
                  <a:ext uri="{FF2B5EF4-FFF2-40B4-BE49-F238E27FC236}">
                    <a16:creationId xmlns:a16="http://schemas.microsoft.com/office/drawing/2014/main" id="{29388C28-64A5-4EBC-BFC2-D328CC95D527}"/>
                  </a:ext>
                </a:extLst>
              </p:cNvPr>
              <p:cNvGrpSpPr/>
              <p:nvPr/>
            </p:nvGrpSpPr>
            <p:grpSpPr>
              <a:xfrm>
                <a:off x="5901449" y="3824529"/>
                <a:ext cx="1367306" cy="1263650"/>
                <a:chOff x="5901449" y="3824529"/>
                <a:chExt cx="1367306" cy="1263650"/>
              </a:xfrm>
            </p:grpSpPr>
            <p:sp>
              <p:nvSpPr>
                <p:cNvPr id="103" name="Rectangle 172">
                  <a:extLst>
                    <a:ext uri="{FF2B5EF4-FFF2-40B4-BE49-F238E27FC236}">
                      <a16:creationId xmlns:a16="http://schemas.microsoft.com/office/drawing/2014/main" id="{B0EF1634-311C-49AD-800D-E4341D0258E9}"/>
                    </a:ext>
                  </a:extLst>
                </p:cNvPr>
                <p:cNvSpPr/>
                <p:nvPr/>
              </p:nvSpPr>
              <p:spPr>
                <a:xfrm>
                  <a:off x="5901449" y="4256753"/>
                  <a:ext cx="403388" cy="831426"/>
                </a:xfrm>
                <a:prstGeom prst="rect">
                  <a:avLst/>
                </a:prstGeom>
                <a:solidFill>
                  <a:srgbClr val="0BB5DD"/>
                </a:solidFill>
                <a:ln w="6350" cap="flat" cmpd="sng" algn="ctr">
                  <a:solidFill>
                    <a:srgbClr val="0BB5DD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4" name="Rectangle 173">
                  <a:extLst>
                    <a:ext uri="{FF2B5EF4-FFF2-40B4-BE49-F238E27FC236}">
                      <a16:creationId xmlns:a16="http://schemas.microsoft.com/office/drawing/2014/main" id="{7330040A-46BE-4284-90BB-54C63918529E}"/>
                    </a:ext>
                  </a:extLst>
                </p:cNvPr>
                <p:cNvSpPr/>
                <p:nvPr/>
              </p:nvSpPr>
              <p:spPr>
                <a:xfrm>
                  <a:off x="6386583" y="4040852"/>
                  <a:ext cx="403388" cy="1047327"/>
                </a:xfrm>
                <a:prstGeom prst="rect">
                  <a:avLst/>
                </a:prstGeom>
                <a:solidFill>
                  <a:srgbClr val="0BB5DD"/>
                </a:solidFill>
                <a:ln w="6350" cap="flat" cmpd="sng" algn="ctr">
                  <a:solidFill>
                    <a:srgbClr val="0BB5DD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5" name="Rectangle 174">
                  <a:extLst>
                    <a:ext uri="{FF2B5EF4-FFF2-40B4-BE49-F238E27FC236}">
                      <a16:creationId xmlns:a16="http://schemas.microsoft.com/office/drawing/2014/main" id="{4C5CF2F5-E6A8-490C-8BEB-314D3F9A218F}"/>
                    </a:ext>
                  </a:extLst>
                </p:cNvPr>
                <p:cNvSpPr/>
                <p:nvPr/>
              </p:nvSpPr>
              <p:spPr>
                <a:xfrm>
                  <a:off x="6865367" y="3824529"/>
                  <a:ext cx="403388" cy="1263650"/>
                </a:xfrm>
                <a:prstGeom prst="rect">
                  <a:avLst/>
                </a:prstGeom>
                <a:solidFill>
                  <a:srgbClr val="0BB5DD"/>
                </a:solidFill>
                <a:ln w="6350" cap="flat" cmpd="sng" algn="ctr">
                  <a:solidFill>
                    <a:srgbClr val="0BB5DD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3" name="Group 152">
                <a:extLst>
                  <a:ext uri="{FF2B5EF4-FFF2-40B4-BE49-F238E27FC236}">
                    <a16:creationId xmlns:a16="http://schemas.microsoft.com/office/drawing/2014/main" id="{E070C4F6-D5DF-425A-A3A9-DBAFE76410D0}"/>
                  </a:ext>
                </a:extLst>
              </p:cNvPr>
              <p:cNvGrpSpPr/>
              <p:nvPr/>
            </p:nvGrpSpPr>
            <p:grpSpPr>
              <a:xfrm>
                <a:off x="4507445" y="2258793"/>
                <a:ext cx="2618923" cy="2400175"/>
                <a:chOff x="4507445" y="2258793"/>
                <a:chExt cx="2618923" cy="2400175"/>
              </a:xfrm>
            </p:grpSpPr>
            <p:sp>
              <p:nvSpPr>
                <p:cNvPr id="100" name="Arc 169">
                  <a:extLst>
                    <a:ext uri="{FF2B5EF4-FFF2-40B4-BE49-F238E27FC236}">
                      <a16:creationId xmlns:a16="http://schemas.microsoft.com/office/drawing/2014/main" id="{05953EBC-3DB6-4078-82EC-A8026239C9EB}"/>
                    </a:ext>
                  </a:extLst>
                </p:cNvPr>
                <p:cNvSpPr/>
                <p:nvPr/>
              </p:nvSpPr>
              <p:spPr>
                <a:xfrm rot="9662448">
                  <a:off x="4507445" y="2258793"/>
                  <a:ext cx="2400175" cy="2400175"/>
                </a:xfrm>
                <a:prstGeom prst="arc">
                  <a:avLst>
                    <a:gd name="adj1" fmla="val 17277820"/>
                    <a:gd name="adj2" fmla="val 12136397"/>
                  </a:avLst>
                </a:prstGeom>
                <a:noFill/>
                <a:ln w="19050" cap="rnd" cmpd="sng" algn="ctr">
                  <a:solidFill>
                    <a:srgbClr val="0BB5DD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9595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01" name="Straight Connector 170">
                  <a:extLst>
                    <a:ext uri="{FF2B5EF4-FFF2-40B4-BE49-F238E27FC236}">
                      <a16:creationId xmlns:a16="http://schemas.microsoft.com/office/drawing/2014/main" id="{6A0A744E-27C5-46C7-AB84-934BBC5FFF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6798" y="3323741"/>
                  <a:ext cx="239570" cy="264759"/>
                </a:xfrm>
                <a:prstGeom prst="line">
                  <a:avLst/>
                </a:prstGeom>
                <a:noFill/>
                <a:ln w="19050" cap="rnd" cmpd="sng" algn="ctr">
                  <a:solidFill>
                    <a:srgbClr val="0BB5DD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2" name="Straight Connector 171">
                  <a:extLst>
                    <a:ext uri="{FF2B5EF4-FFF2-40B4-BE49-F238E27FC236}">
                      <a16:creationId xmlns:a16="http://schemas.microsoft.com/office/drawing/2014/main" id="{078083D1-17DD-43BB-B2AE-7ED0EF3B7E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6632252" y="3335578"/>
                  <a:ext cx="239570" cy="264759"/>
                </a:xfrm>
                <a:prstGeom prst="line">
                  <a:avLst/>
                </a:prstGeom>
                <a:noFill/>
                <a:ln w="19050" cap="rnd" cmpd="sng" algn="ctr">
                  <a:solidFill>
                    <a:srgbClr val="0BB5DD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84" name="Group 153">
                <a:extLst>
                  <a:ext uri="{FF2B5EF4-FFF2-40B4-BE49-F238E27FC236}">
                    <a16:creationId xmlns:a16="http://schemas.microsoft.com/office/drawing/2014/main" id="{0131340F-5DBB-483C-BA3D-B1167509D292}"/>
                  </a:ext>
                </a:extLst>
              </p:cNvPr>
              <p:cNvGrpSpPr/>
              <p:nvPr/>
            </p:nvGrpSpPr>
            <p:grpSpPr>
              <a:xfrm>
                <a:off x="5085481" y="2856370"/>
                <a:ext cx="1202748" cy="1174906"/>
                <a:chOff x="3896723" y="1685569"/>
                <a:chExt cx="2702070" cy="2377086"/>
              </a:xfrm>
            </p:grpSpPr>
            <p:sp>
              <p:nvSpPr>
                <p:cNvPr id="98" name="Freeform: Shape 167">
                  <a:extLst>
                    <a:ext uri="{FF2B5EF4-FFF2-40B4-BE49-F238E27FC236}">
                      <a16:creationId xmlns:a16="http://schemas.microsoft.com/office/drawing/2014/main" id="{86E4F3FE-2E39-404C-B6DB-79D8D71EE5F8}"/>
                    </a:ext>
                  </a:extLst>
                </p:cNvPr>
                <p:cNvSpPr/>
                <p:nvPr/>
              </p:nvSpPr>
              <p:spPr>
                <a:xfrm>
                  <a:off x="4065951" y="1685569"/>
                  <a:ext cx="2532842" cy="2060093"/>
                </a:xfrm>
                <a:custGeom>
                  <a:avLst/>
                  <a:gdLst>
                    <a:gd name="connsiteX0" fmla="*/ 68184 w 2589719"/>
                    <a:gd name="connsiteY0" fmla="*/ 1745002 h 2136997"/>
                    <a:gd name="connsiteX1" fmla="*/ 2870 w 2589719"/>
                    <a:gd name="connsiteY1" fmla="*/ 1745002 h 2136997"/>
                    <a:gd name="connsiteX2" fmla="*/ 161490 w 2589719"/>
                    <a:gd name="connsiteY2" fmla="*/ 905247 h 2136997"/>
                    <a:gd name="connsiteX3" fmla="*/ 609359 w 2589719"/>
                    <a:gd name="connsiteY3" fmla="*/ 364072 h 2136997"/>
                    <a:gd name="connsiteX4" fmla="*/ 1299825 w 2589719"/>
                    <a:gd name="connsiteY4" fmla="*/ 205451 h 2136997"/>
                    <a:gd name="connsiteX5" fmla="*/ 1999621 w 2589719"/>
                    <a:gd name="connsiteY5" fmla="*/ 186790 h 2136997"/>
                    <a:gd name="connsiteX6" fmla="*/ 2522135 w 2589719"/>
                    <a:gd name="connsiteY6" fmla="*/ 178 h 2136997"/>
                    <a:gd name="connsiteX7" fmla="*/ 2578119 w 2589719"/>
                    <a:gd name="connsiteY7" fmla="*/ 224112 h 2136997"/>
                    <a:gd name="connsiteX8" fmla="*/ 2475482 w 2589719"/>
                    <a:gd name="connsiteY8" fmla="*/ 765288 h 2136997"/>
                    <a:gd name="connsiteX9" fmla="*/ 2074265 w 2589719"/>
                    <a:gd name="connsiteY9" fmla="*/ 1605043 h 2136997"/>
                    <a:gd name="connsiteX10" fmla="*/ 1579743 w 2589719"/>
                    <a:gd name="connsiteY10" fmla="*/ 1987598 h 2136997"/>
                    <a:gd name="connsiteX11" fmla="*/ 870616 w 2589719"/>
                    <a:gd name="connsiteY11" fmla="*/ 2136888 h 2136997"/>
                    <a:gd name="connsiteX12" fmla="*/ 180151 w 2589719"/>
                    <a:gd name="connsiteY12" fmla="*/ 1968937 h 2136997"/>
                    <a:gd name="connsiteX13" fmla="*/ 68184 w 2589719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329 w 2528864"/>
                    <a:gd name="connsiteY0" fmla="*/ 1745002 h 2136997"/>
                    <a:gd name="connsiteX1" fmla="*/ 7329 w 2528864"/>
                    <a:gd name="connsiteY1" fmla="*/ 1418431 h 2136997"/>
                    <a:gd name="connsiteX2" fmla="*/ 100635 w 2528864"/>
                    <a:gd name="connsiteY2" fmla="*/ 905247 h 2136997"/>
                    <a:gd name="connsiteX3" fmla="*/ 548504 w 2528864"/>
                    <a:gd name="connsiteY3" fmla="*/ 364072 h 2136997"/>
                    <a:gd name="connsiteX4" fmla="*/ 1238970 w 2528864"/>
                    <a:gd name="connsiteY4" fmla="*/ 205451 h 2136997"/>
                    <a:gd name="connsiteX5" fmla="*/ 1938766 w 2528864"/>
                    <a:gd name="connsiteY5" fmla="*/ 186790 h 2136997"/>
                    <a:gd name="connsiteX6" fmla="*/ 2461280 w 2528864"/>
                    <a:gd name="connsiteY6" fmla="*/ 178 h 2136997"/>
                    <a:gd name="connsiteX7" fmla="*/ 2517264 w 2528864"/>
                    <a:gd name="connsiteY7" fmla="*/ 224112 h 2136997"/>
                    <a:gd name="connsiteX8" fmla="*/ 2414627 w 2528864"/>
                    <a:gd name="connsiteY8" fmla="*/ 765288 h 2136997"/>
                    <a:gd name="connsiteX9" fmla="*/ 2013410 w 2528864"/>
                    <a:gd name="connsiteY9" fmla="*/ 1605043 h 2136997"/>
                    <a:gd name="connsiteX10" fmla="*/ 1518888 w 2528864"/>
                    <a:gd name="connsiteY10" fmla="*/ 1987598 h 2136997"/>
                    <a:gd name="connsiteX11" fmla="*/ 809761 w 2528864"/>
                    <a:gd name="connsiteY11" fmla="*/ 2136888 h 2136997"/>
                    <a:gd name="connsiteX12" fmla="*/ 119296 w 2528864"/>
                    <a:gd name="connsiteY12" fmla="*/ 1968937 h 2136997"/>
                    <a:gd name="connsiteX13" fmla="*/ 18098 w 2528864"/>
                    <a:gd name="connsiteY13" fmla="*/ 1776899 h 2136997"/>
                    <a:gd name="connsiteX14" fmla="*/ 7329 w 2528864"/>
                    <a:gd name="connsiteY14" fmla="*/ 1745002 h 2136997"/>
                    <a:gd name="connsiteX0" fmla="*/ 77730 w 2599265"/>
                    <a:gd name="connsiteY0" fmla="*/ 1745002 h 2136997"/>
                    <a:gd name="connsiteX1" fmla="*/ 77730 w 2599265"/>
                    <a:gd name="connsiteY1" fmla="*/ 1418431 h 2136997"/>
                    <a:gd name="connsiteX2" fmla="*/ 171036 w 2599265"/>
                    <a:gd name="connsiteY2" fmla="*/ 905247 h 2136997"/>
                    <a:gd name="connsiteX3" fmla="*/ 618905 w 2599265"/>
                    <a:gd name="connsiteY3" fmla="*/ 364072 h 2136997"/>
                    <a:gd name="connsiteX4" fmla="*/ 1309371 w 2599265"/>
                    <a:gd name="connsiteY4" fmla="*/ 205451 h 2136997"/>
                    <a:gd name="connsiteX5" fmla="*/ 2009167 w 2599265"/>
                    <a:gd name="connsiteY5" fmla="*/ 186790 h 2136997"/>
                    <a:gd name="connsiteX6" fmla="*/ 2531681 w 2599265"/>
                    <a:gd name="connsiteY6" fmla="*/ 178 h 2136997"/>
                    <a:gd name="connsiteX7" fmla="*/ 2587665 w 2599265"/>
                    <a:gd name="connsiteY7" fmla="*/ 224112 h 2136997"/>
                    <a:gd name="connsiteX8" fmla="*/ 2485028 w 2599265"/>
                    <a:gd name="connsiteY8" fmla="*/ 765288 h 2136997"/>
                    <a:gd name="connsiteX9" fmla="*/ 2083811 w 2599265"/>
                    <a:gd name="connsiteY9" fmla="*/ 1605043 h 2136997"/>
                    <a:gd name="connsiteX10" fmla="*/ 1589289 w 2599265"/>
                    <a:gd name="connsiteY10" fmla="*/ 1987598 h 2136997"/>
                    <a:gd name="connsiteX11" fmla="*/ 880162 w 2599265"/>
                    <a:gd name="connsiteY11" fmla="*/ 2136888 h 2136997"/>
                    <a:gd name="connsiteX12" fmla="*/ 189697 w 2599265"/>
                    <a:gd name="connsiteY12" fmla="*/ 1968937 h 2136997"/>
                    <a:gd name="connsiteX13" fmla="*/ 2774 w 2599265"/>
                    <a:gd name="connsiteY13" fmla="*/ 1905487 h 2136997"/>
                    <a:gd name="connsiteX14" fmla="*/ 77730 w 2599265"/>
                    <a:gd name="connsiteY14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17396 w 2538931"/>
                    <a:gd name="connsiteY0" fmla="*/ 1745002 h 2136997"/>
                    <a:gd name="connsiteX1" fmla="*/ 17396 w 2538931"/>
                    <a:gd name="connsiteY1" fmla="*/ 1418431 h 2136997"/>
                    <a:gd name="connsiteX2" fmla="*/ 110702 w 2538931"/>
                    <a:gd name="connsiteY2" fmla="*/ 905247 h 2136997"/>
                    <a:gd name="connsiteX3" fmla="*/ 558571 w 2538931"/>
                    <a:gd name="connsiteY3" fmla="*/ 364072 h 2136997"/>
                    <a:gd name="connsiteX4" fmla="*/ 1249037 w 2538931"/>
                    <a:gd name="connsiteY4" fmla="*/ 205451 h 2136997"/>
                    <a:gd name="connsiteX5" fmla="*/ 1948833 w 2538931"/>
                    <a:gd name="connsiteY5" fmla="*/ 186790 h 2136997"/>
                    <a:gd name="connsiteX6" fmla="*/ 2471347 w 2538931"/>
                    <a:gd name="connsiteY6" fmla="*/ 178 h 2136997"/>
                    <a:gd name="connsiteX7" fmla="*/ 2527331 w 2538931"/>
                    <a:gd name="connsiteY7" fmla="*/ 224112 h 2136997"/>
                    <a:gd name="connsiteX8" fmla="*/ 2424694 w 2538931"/>
                    <a:gd name="connsiteY8" fmla="*/ 765288 h 2136997"/>
                    <a:gd name="connsiteX9" fmla="*/ 2023477 w 2538931"/>
                    <a:gd name="connsiteY9" fmla="*/ 1605043 h 2136997"/>
                    <a:gd name="connsiteX10" fmla="*/ 1528955 w 2538931"/>
                    <a:gd name="connsiteY10" fmla="*/ 1987598 h 2136997"/>
                    <a:gd name="connsiteX11" fmla="*/ 819828 w 2538931"/>
                    <a:gd name="connsiteY11" fmla="*/ 2136888 h 2136997"/>
                    <a:gd name="connsiteX12" fmla="*/ 196038 w 2538931"/>
                    <a:gd name="connsiteY12" fmla="*/ 2026087 h 2136997"/>
                    <a:gd name="connsiteX13" fmla="*/ 17396 w 2538931"/>
                    <a:gd name="connsiteY13" fmla="*/ 1745002 h 2136997"/>
                    <a:gd name="connsiteX0" fmla="*/ 63048 w 2584583"/>
                    <a:gd name="connsiteY0" fmla="*/ 1745002 h 2136997"/>
                    <a:gd name="connsiteX1" fmla="*/ 63048 w 2584583"/>
                    <a:gd name="connsiteY1" fmla="*/ 1418431 h 2136997"/>
                    <a:gd name="connsiteX2" fmla="*/ 156354 w 2584583"/>
                    <a:gd name="connsiteY2" fmla="*/ 905247 h 2136997"/>
                    <a:gd name="connsiteX3" fmla="*/ 604223 w 2584583"/>
                    <a:gd name="connsiteY3" fmla="*/ 364072 h 2136997"/>
                    <a:gd name="connsiteX4" fmla="*/ 1294689 w 2584583"/>
                    <a:gd name="connsiteY4" fmla="*/ 205451 h 2136997"/>
                    <a:gd name="connsiteX5" fmla="*/ 1994485 w 2584583"/>
                    <a:gd name="connsiteY5" fmla="*/ 186790 h 2136997"/>
                    <a:gd name="connsiteX6" fmla="*/ 2516999 w 2584583"/>
                    <a:gd name="connsiteY6" fmla="*/ 178 h 2136997"/>
                    <a:gd name="connsiteX7" fmla="*/ 2572983 w 2584583"/>
                    <a:gd name="connsiteY7" fmla="*/ 224112 h 2136997"/>
                    <a:gd name="connsiteX8" fmla="*/ 2470346 w 2584583"/>
                    <a:gd name="connsiteY8" fmla="*/ 765288 h 2136997"/>
                    <a:gd name="connsiteX9" fmla="*/ 2069129 w 2584583"/>
                    <a:gd name="connsiteY9" fmla="*/ 1605043 h 2136997"/>
                    <a:gd name="connsiteX10" fmla="*/ 1574607 w 2584583"/>
                    <a:gd name="connsiteY10" fmla="*/ 1987598 h 2136997"/>
                    <a:gd name="connsiteX11" fmla="*/ 865480 w 2584583"/>
                    <a:gd name="connsiteY11" fmla="*/ 2136888 h 2136997"/>
                    <a:gd name="connsiteX12" fmla="*/ 63048 w 2584583"/>
                    <a:gd name="connsiteY12" fmla="*/ 1745002 h 2136997"/>
                    <a:gd name="connsiteX0" fmla="*/ 81105 w 2545490"/>
                    <a:gd name="connsiteY0" fmla="*/ 1854540 h 2136997"/>
                    <a:gd name="connsiteX1" fmla="*/ 23955 w 2545490"/>
                    <a:gd name="connsiteY1" fmla="*/ 1418431 h 2136997"/>
                    <a:gd name="connsiteX2" fmla="*/ 117261 w 2545490"/>
                    <a:gd name="connsiteY2" fmla="*/ 905247 h 2136997"/>
                    <a:gd name="connsiteX3" fmla="*/ 565130 w 2545490"/>
                    <a:gd name="connsiteY3" fmla="*/ 364072 h 2136997"/>
                    <a:gd name="connsiteX4" fmla="*/ 1255596 w 2545490"/>
                    <a:gd name="connsiteY4" fmla="*/ 205451 h 2136997"/>
                    <a:gd name="connsiteX5" fmla="*/ 1955392 w 2545490"/>
                    <a:gd name="connsiteY5" fmla="*/ 186790 h 2136997"/>
                    <a:gd name="connsiteX6" fmla="*/ 2477906 w 2545490"/>
                    <a:gd name="connsiteY6" fmla="*/ 178 h 2136997"/>
                    <a:gd name="connsiteX7" fmla="*/ 2533890 w 2545490"/>
                    <a:gd name="connsiteY7" fmla="*/ 224112 h 2136997"/>
                    <a:gd name="connsiteX8" fmla="*/ 2431253 w 2545490"/>
                    <a:gd name="connsiteY8" fmla="*/ 765288 h 2136997"/>
                    <a:gd name="connsiteX9" fmla="*/ 2030036 w 2545490"/>
                    <a:gd name="connsiteY9" fmla="*/ 1605043 h 2136997"/>
                    <a:gd name="connsiteX10" fmla="*/ 1535514 w 2545490"/>
                    <a:gd name="connsiteY10" fmla="*/ 1987598 h 2136997"/>
                    <a:gd name="connsiteX11" fmla="*/ 826387 w 2545490"/>
                    <a:gd name="connsiteY11" fmla="*/ 2136888 h 2136997"/>
                    <a:gd name="connsiteX12" fmla="*/ 81105 w 2545490"/>
                    <a:gd name="connsiteY12" fmla="*/ 1854540 h 2136997"/>
                    <a:gd name="connsiteX0" fmla="*/ 81414 w 2545799"/>
                    <a:gd name="connsiteY0" fmla="*/ 1854540 h 2080094"/>
                    <a:gd name="connsiteX1" fmla="*/ 24264 w 2545799"/>
                    <a:gd name="connsiteY1" fmla="*/ 1418431 h 2080094"/>
                    <a:gd name="connsiteX2" fmla="*/ 117570 w 2545799"/>
                    <a:gd name="connsiteY2" fmla="*/ 905247 h 2080094"/>
                    <a:gd name="connsiteX3" fmla="*/ 565439 w 2545799"/>
                    <a:gd name="connsiteY3" fmla="*/ 364072 h 2080094"/>
                    <a:gd name="connsiteX4" fmla="*/ 1255905 w 2545799"/>
                    <a:gd name="connsiteY4" fmla="*/ 205451 h 2080094"/>
                    <a:gd name="connsiteX5" fmla="*/ 1955701 w 2545799"/>
                    <a:gd name="connsiteY5" fmla="*/ 186790 h 2080094"/>
                    <a:gd name="connsiteX6" fmla="*/ 2478215 w 2545799"/>
                    <a:gd name="connsiteY6" fmla="*/ 178 h 2080094"/>
                    <a:gd name="connsiteX7" fmla="*/ 2534199 w 2545799"/>
                    <a:gd name="connsiteY7" fmla="*/ 224112 h 2080094"/>
                    <a:gd name="connsiteX8" fmla="*/ 2431562 w 2545799"/>
                    <a:gd name="connsiteY8" fmla="*/ 765288 h 2080094"/>
                    <a:gd name="connsiteX9" fmla="*/ 2030345 w 2545799"/>
                    <a:gd name="connsiteY9" fmla="*/ 1605043 h 2080094"/>
                    <a:gd name="connsiteX10" fmla="*/ 1535823 w 2545799"/>
                    <a:gd name="connsiteY10" fmla="*/ 1987598 h 2080094"/>
                    <a:gd name="connsiteX11" fmla="*/ 831459 w 2545799"/>
                    <a:gd name="connsiteY11" fmla="*/ 2079738 h 2080094"/>
                    <a:gd name="connsiteX12" fmla="*/ 81414 w 2545799"/>
                    <a:gd name="connsiteY12" fmla="*/ 1854540 h 2080094"/>
                    <a:gd name="connsiteX0" fmla="*/ 81414 w 2545799"/>
                    <a:gd name="connsiteY0" fmla="*/ 1854540 h 2092149"/>
                    <a:gd name="connsiteX1" fmla="*/ 24264 w 2545799"/>
                    <a:gd name="connsiteY1" fmla="*/ 1418431 h 2092149"/>
                    <a:gd name="connsiteX2" fmla="*/ 117570 w 2545799"/>
                    <a:gd name="connsiteY2" fmla="*/ 905247 h 2092149"/>
                    <a:gd name="connsiteX3" fmla="*/ 565439 w 2545799"/>
                    <a:gd name="connsiteY3" fmla="*/ 364072 h 2092149"/>
                    <a:gd name="connsiteX4" fmla="*/ 1255905 w 2545799"/>
                    <a:gd name="connsiteY4" fmla="*/ 205451 h 2092149"/>
                    <a:gd name="connsiteX5" fmla="*/ 1955701 w 2545799"/>
                    <a:gd name="connsiteY5" fmla="*/ 186790 h 2092149"/>
                    <a:gd name="connsiteX6" fmla="*/ 2478215 w 2545799"/>
                    <a:gd name="connsiteY6" fmla="*/ 178 h 2092149"/>
                    <a:gd name="connsiteX7" fmla="*/ 2534199 w 2545799"/>
                    <a:gd name="connsiteY7" fmla="*/ 224112 h 2092149"/>
                    <a:gd name="connsiteX8" fmla="*/ 2431562 w 2545799"/>
                    <a:gd name="connsiteY8" fmla="*/ 765288 h 2092149"/>
                    <a:gd name="connsiteX9" fmla="*/ 2030345 w 2545799"/>
                    <a:gd name="connsiteY9" fmla="*/ 1605043 h 2092149"/>
                    <a:gd name="connsiteX10" fmla="*/ 1535823 w 2545799"/>
                    <a:gd name="connsiteY10" fmla="*/ 1987598 h 2092149"/>
                    <a:gd name="connsiteX11" fmla="*/ 831459 w 2545799"/>
                    <a:gd name="connsiteY11" fmla="*/ 2079738 h 2092149"/>
                    <a:gd name="connsiteX12" fmla="*/ 81414 w 2545799"/>
                    <a:gd name="connsiteY12" fmla="*/ 1854540 h 2092149"/>
                    <a:gd name="connsiteX0" fmla="*/ 81414 w 2545799"/>
                    <a:gd name="connsiteY0" fmla="*/ 1854540 h 2079929"/>
                    <a:gd name="connsiteX1" fmla="*/ 24264 w 2545799"/>
                    <a:gd name="connsiteY1" fmla="*/ 1418431 h 2079929"/>
                    <a:gd name="connsiteX2" fmla="*/ 117570 w 2545799"/>
                    <a:gd name="connsiteY2" fmla="*/ 905247 h 2079929"/>
                    <a:gd name="connsiteX3" fmla="*/ 565439 w 2545799"/>
                    <a:gd name="connsiteY3" fmla="*/ 364072 h 2079929"/>
                    <a:gd name="connsiteX4" fmla="*/ 1255905 w 2545799"/>
                    <a:gd name="connsiteY4" fmla="*/ 205451 h 2079929"/>
                    <a:gd name="connsiteX5" fmla="*/ 1955701 w 2545799"/>
                    <a:gd name="connsiteY5" fmla="*/ 186790 h 2079929"/>
                    <a:gd name="connsiteX6" fmla="*/ 2478215 w 2545799"/>
                    <a:gd name="connsiteY6" fmla="*/ 178 h 2079929"/>
                    <a:gd name="connsiteX7" fmla="*/ 2534199 w 2545799"/>
                    <a:gd name="connsiteY7" fmla="*/ 224112 h 2079929"/>
                    <a:gd name="connsiteX8" fmla="*/ 2431562 w 2545799"/>
                    <a:gd name="connsiteY8" fmla="*/ 765288 h 2079929"/>
                    <a:gd name="connsiteX9" fmla="*/ 2030345 w 2545799"/>
                    <a:gd name="connsiteY9" fmla="*/ 1605043 h 2079929"/>
                    <a:gd name="connsiteX10" fmla="*/ 1535823 w 2545799"/>
                    <a:gd name="connsiteY10" fmla="*/ 1987598 h 2079929"/>
                    <a:gd name="connsiteX11" fmla="*/ 831459 w 2545799"/>
                    <a:gd name="connsiteY11" fmla="*/ 2079738 h 2079929"/>
                    <a:gd name="connsiteX12" fmla="*/ 81414 w 2545799"/>
                    <a:gd name="connsiteY12" fmla="*/ 1854540 h 2079929"/>
                    <a:gd name="connsiteX0" fmla="*/ 69120 w 2533505"/>
                    <a:gd name="connsiteY0" fmla="*/ 1854540 h 2079929"/>
                    <a:gd name="connsiteX1" fmla="*/ 11970 w 2533505"/>
                    <a:gd name="connsiteY1" fmla="*/ 1418431 h 2079929"/>
                    <a:gd name="connsiteX2" fmla="*/ 105276 w 2533505"/>
                    <a:gd name="connsiteY2" fmla="*/ 905247 h 2079929"/>
                    <a:gd name="connsiteX3" fmla="*/ 553145 w 2533505"/>
                    <a:gd name="connsiteY3" fmla="*/ 364072 h 2079929"/>
                    <a:gd name="connsiteX4" fmla="*/ 1243611 w 2533505"/>
                    <a:gd name="connsiteY4" fmla="*/ 205451 h 2079929"/>
                    <a:gd name="connsiteX5" fmla="*/ 1943407 w 2533505"/>
                    <a:gd name="connsiteY5" fmla="*/ 186790 h 2079929"/>
                    <a:gd name="connsiteX6" fmla="*/ 2465921 w 2533505"/>
                    <a:gd name="connsiteY6" fmla="*/ 178 h 2079929"/>
                    <a:gd name="connsiteX7" fmla="*/ 2521905 w 2533505"/>
                    <a:gd name="connsiteY7" fmla="*/ 224112 h 2079929"/>
                    <a:gd name="connsiteX8" fmla="*/ 2419268 w 2533505"/>
                    <a:gd name="connsiteY8" fmla="*/ 765288 h 2079929"/>
                    <a:gd name="connsiteX9" fmla="*/ 2018051 w 2533505"/>
                    <a:gd name="connsiteY9" fmla="*/ 1605043 h 2079929"/>
                    <a:gd name="connsiteX10" fmla="*/ 1523529 w 2533505"/>
                    <a:gd name="connsiteY10" fmla="*/ 1987598 h 2079929"/>
                    <a:gd name="connsiteX11" fmla="*/ 819165 w 2533505"/>
                    <a:gd name="connsiteY11" fmla="*/ 2079738 h 2079929"/>
                    <a:gd name="connsiteX12" fmla="*/ 69120 w 2533505"/>
                    <a:gd name="connsiteY12" fmla="*/ 1854540 h 2079929"/>
                    <a:gd name="connsiteX0" fmla="*/ 62118 w 2526503"/>
                    <a:gd name="connsiteY0" fmla="*/ 1854540 h 2079929"/>
                    <a:gd name="connsiteX1" fmla="*/ 98274 w 2526503"/>
                    <a:gd name="connsiteY1" fmla="*/ 905247 h 2079929"/>
                    <a:gd name="connsiteX2" fmla="*/ 546143 w 2526503"/>
                    <a:gd name="connsiteY2" fmla="*/ 364072 h 2079929"/>
                    <a:gd name="connsiteX3" fmla="*/ 1236609 w 2526503"/>
                    <a:gd name="connsiteY3" fmla="*/ 205451 h 2079929"/>
                    <a:gd name="connsiteX4" fmla="*/ 1936405 w 2526503"/>
                    <a:gd name="connsiteY4" fmla="*/ 186790 h 2079929"/>
                    <a:gd name="connsiteX5" fmla="*/ 2458919 w 2526503"/>
                    <a:gd name="connsiteY5" fmla="*/ 178 h 2079929"/>
                    <a:gd name="connsiteX6" fmla="*/ 2514903 w 2526503"/>
                    <a:gd name="connsiteY6" fmla="*/ 224112 h 2079929"/>
                    <a:gd name="connsiteX7" fmla="*/ 2412266 w 2526503"/>
                    <a:gd name="connsiteY7" fmla="*/ 765288 h 2079929"/>
                    <a:gd name="connsiteX8" fmla="*/ 2011049 w 2526503"/>
                    <a:gd name="connsiteY8" fmla="*/ 1605043 h 2079929"/>
                    <a:gd name="connsiteX9" fmla="*/ 1516527 w 2526503"/>
                    <a:gd name="connsiteY9" fmla="*/ 1987598 h 2079929"/>
                    <a:gd name="connsiteX10" fmla="*/ 812163 w 2526503"/>
                    <a:gd name="connsiteY10" fmla="*/ 2079738 h 2079929"/>
                    <a:gd name="connsiteX11" fmla="*/ 62118 w 2526503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5793 w 2560178"/>
                    <a:gd name="connsiteY0" fmla="*/ 1854543 h 2079932"/>
                    <a:gd name="connsiteX1" fmla="*/ 131949 w 2560178"/>
                    <a:gd name="connsiteY1" fmla="*/ 905250 h 2079932"/>
                    <a:gd name="connsiteX2" fmla="*/ 1203609 w 2560178"/>
                    <a:gd name="connsiteY2" fmla="*/ 224504 h 2079932"/>
                    <a:gd name="connsiteX3" fmla="*/ 1970080 w 2560178"/>
                    <a:gd name="connsiteY3" fmla="*/ 186793 h 2079932"/>
                    <a:gd name="connsiteX4" fmla="*/ 2492594 w 2560178"/>
                    <a:gd name="connsiteY4" fmla="*/ 181 h 2079932"/>
                    <a:gd name="connsiteX5" fmla="*/ 2548578 w 2560178"/>
                    <a:gd name="connsiteY5" fmla="*/ 224115 h 2079932"/>
                    <a:gd name="connsiteX6" fmla="*/ 2445941 w 2560178"/>
                    <a:gd name="connsiteY6" fmla="*/ 765291 h 2079932"/>
                    <a:gd name="connsiteX7" fmla="*/ 2044724 w 2560178"/>
                    <a:gd name="connsiteY7" fmla="*/ 1605046 h 2079932"/>
                    <a:gd name="connsiteX8" fmla="*/ 1550202 w 2560178"/>
                    <a:gd name="connsiteY8" fmla="*/ 1987601 h 2079932"/>
                    <a:gd name="connsiteX9" fmla="*/ 845838 w 2560178"/>
                    <a:gd name="connsiteY9" fmla="*/ 2079741 h 2079932"/>
                    <a:gd name="connsiteX10" fmla="*/ 95793 w 2560178"/>
                    <a:gd name="connsiteY10" fmla="*/ 1854543 h 2079932"/>
                    <a:gd name="connsiteX0" fmla="*/ 90564 w 2554949"/>
                    <a:gd name="connsiteY0" fmla="*/ 1854543 h 2079932"/>
                    <a:gd name="connsiteX1" fmla="*/ 126720 w 2554949"/>
                    <a:gd name="connsiteY1" fmla="*/ 905250 h 2079932"/>
                    <a:gd name="connsiteX2" fmla="*/ 1198380 w 2554949"/>
                    <a:gd name="connsiteY2" fmla="*/ 224504 h 2079932"/>
                    <a:gd name="connsiteX3" fmla="*/ 1964851 w 2554949"/>
                    <a:gd name="connsiteY3" fmla="*/ 186793 h 2079932"/>
                    <a:gd name="connsiteX4" fmla="*/ 2487365 w 2554949"/>
                    <a:gd name="connsiteY4" fmla="*/ 181 h 2079932"/>
                    <a:gd name="connsiteX5" fmla="*/ 2543349 w 2554949"/>
                    <a:gd name="connsiteY5" fmla="*/ 224115 h 2079932"/>
                    <a:gd name="connsiteX6" fmla="*/ 2440712 w 2554949"/>
                    <a:gd name="connsiteY6" fmla="*/ 765291 h 2079932"/>
                    <a:gd name="connsiteX7" fmla="*/ 2039495 w 2554949"/>
                    <a:gd name="connsiteY7" fmla="*/ 1605046 h 2079932"/>
                    <a:gd name="connsiteX8" fmla="*/ 1544973 w 2554949"/>
                    <a:gd name="connsiteY8" fmla="*/ 1987601 h 2079932"/>
                    <a:gd name="connsiteX9" fmla="*/ 840609 w 2554949"/>
                    <a:gd name="connsiteY9" fmla="*/ 2079741 h 2079932"/>
                    <a:gd name="connsiteX10" fmla="*/ 90564 w 2554949"/>
                    <a:gd name="connsiteY10" fmla="*/ 1854543 h 2079932"/>
                    <a:gd name="connsiteX0" fmla="*/ 94033 w 2558418"/>
                    <a:gd name="connsiteY0" fmla="*/ 1854557 h 2079946"/>
                    <a:gd name="connsiteX1" fmla="*/ 130189 w 2558418"/>
                    <a:gd name="connsiteY1" fmla="*/ 905264 h 2079946"/>
                    <a:gd name="connsiteX2" fmla="*/ 1173274 w 2558418"/>
                    <a:gd name="connsiteY2" fmla="*/ 295956 h 2079946"/>
                    <a:gd name="connsiteX3" fmla="*/ 1968320 w 2558418"/>
                    <a:gd name="connsiteY3" fmla="*/ 186807 h 2079946"/>
                    <a:gd name="connsiteX4" fmla="*/ 2490834 w 2558418"/>
                    <a:gd name="connsiteY4" fmla="*/ 195 h 2079946"/>
                    <a:gd name="connsiteX5" fmla="*/ 2546818 w 2558418"/>
                    <a:gd name="connsiteY5" fmla="*/ 224129 h 2079946"/>
                    <a:gd name="connsiteX6" fmla="*/ 2444181 w 2558418"/>
                    <a:gd name="connsiteY6" fmla="*/ 765305 h 2079946"/>
                    <a:gd name="connsiteX7" fmla="*/ 2042964 w 2558418"/>
                    <a:gd name="connsiteY7" fmla="*/ 1605060 h 2079946"/>
                    <a:gd name="connsiteX8" fmla="*/ 1548442 w 2558418"/>
                    <a:gd name="connsiteY8" fmla="*/ 1987615 h 2079946"/>
                    <a:gd name="connsiteX9" fmla="*/ 844078 w 2558418"/>
                    <a:gd name="connsiteY9" fmla="*/ 2079755 h 2079946"/>
                    <a:gd name="connsiteX10" fmla="*/ 94033 w 2558418"/>
                    <a:gd name="connsiteY10" fmla="*/ 1854557 h 2079946"/>
                    <a:gd name="connsiteX0" fmla="*/ 94033 w 2558418"/>
                    <a:gd name="connsiteY0" fmla="*/ 1854556 h 2079945"/>
                    <a:gd name="connsiteX1" fmla="*/ 130189 w 2558418"/>
                    <a:gd name="connsiteY1" fmla="*/ 905263 h 2079945"/>
                    <a:gd name="connsiteX2" fmla="*/ 1173274 w 2558418"/>
                    <a:gd name="connsiteY2" fmla="*/ 286430 h 2079945"/>
                    <a:gd name="connsiteX3" fmla="*/ 1968320 w 2558418"/>
                    <a:gd name="connsiteY3" fmla="*/ 186806 h 2079945"/>
                    <a:gd name="connsiteX4" fmla="*/ 2490834 w 2558418"/>
                    <a:gd name="connsiteY4" fmla="*/ 194 h 2079945"/>
                    <a:gd name="connsiteX5" fmla="*/ 2546818 w 2558418"/>
                    <a:gd name="connsiteY5" fmla="*/ 224128 h 2079945"/>
                    <a:gd name="connsiteX6" fmla="*/ 2444181 w 2558418"/>
                    <a:gd name="connsiteY6" fmla="*/ 765304 h 2079945"/>
                    <a:gd name="connsiteX7" fmla="*/ 2042964 w 2558418"/>
                    <a:gd name="connsiteY7" fmla="*/ 1605059 h 2079945"/>
                    <a:gd name="connsiteX8" fmla="*/ 1548442 w 2558418"/>
                    <a:gd name="connsiteY8" fmla="*/ 1987614 h 2079945"/>
                    <a:gd name="connsiteX9" fmla="*/ 844078 w 2558418"/>
                    <a:gd name="connsiteY9" fmla="*/ 2079754 h 2079945"/>
                    <a:gd name="connsiteX10" fmla="*/ 94033 w 2558418"/>
                    <a:gd name="connsiteY10" fmla="*/ 1854556 h 2079945"/>
                    <a:gd name="connsiteX0" fmla="*/ 73773 w 2538158"/>
                    <a:gd name="connsiteY0" fmla="*/ 1854556 h 2079945"/>
                    <a:gd name="connsiteX1" fmla="*/ 109929 w 2538158"/>
                    <a:gd name="connsiteY1" fmla="*/ 905263 h 2079945"/>
                    <a:gd name="connsiteX2" fmla="*/ 1153014 w 2538158"/>
                    <a:gd name="connsiteY2" fmla="*/ 286430 h 2079945"/>
                    <a:gd name="connsiteX3" fmla="*/ 1948060 w 2538158"/>
                    <a:gd name="connsiteY3" fmla="*/ 186806 h 2079945"/>
                    <a:gd name="connsiteX4" fmla="*/ 2470574 w 2538158"/>
                    <a:gd name="connsiteY4" fmla="*/ 194 h 2079945"/>
                    <a:gd name="connsiteX5" fmla="*/ 2526558 w 2538158"/>
                    <a:gd name="connsiteY5" fmla="*/ 224128 h 2079945"/>
                    <a:gd name="connsiteX6" fmla="*/ 2423921 w 2538158"/>
                    <a:gd name="connsiteY6" fmla="*/ 765304 h 2079945"/>
                    <a:gd name="connsiteX7" fmla="*/ 2022704 w 2538158"/>
                    <a:gd name="connsiteY7" fmla="*/ 1605059 h 2079945"/>
                    <a:gd name="connsiteX8" fmla="*/ 1528182 w 2538158"/>
                    <a:gd name="connsiteY8" fmla="*/ 1987614 h 2079945"/>
                    <a:gd name="connsiteX9" fmla="*/ 823818 w 2538158"/>
                    <a:gd name="connsiteY9" fmla="*/ 2079754 h 2079945"/>
                    <a:gd name="connsiteX10" fmla="*/ 73773 w 2538158"/>
                    <a:gd name="connsiteY10" fmla="*/ 1854556 h 2079945"/>
                    <a:gd name="connsiteX0" fmla="*/ 108852 w 2511325"/>
                    <a:gd name="connsiteY0" fmla="*/ 1849794 h 2086587"/>
                    <a:gd name="connsiteX1" fmla="*/ 83096 w 2511325"/>
                    <a:gd name="connsiteY1" fmla="*/ 905263 h 2086587"/>
                    <a:gd name="connsiteX2" fmla="*/ 1126181 w 2511325"/>
                    <a:gd name="connsiteY2" fmla="*/ 286430 h 2086587"/>
                    <a:gd name="connsiteX3" fmla="*/ 1921227 w 2511325"/>
                    <a:gd name="connsiteY3" fmla="*/ 186806 h 2086587"/>
                    <a:gd name="connsiteX4" fmla="*/ 2443741 w 2511325"/>
                    <a:gd name="connsiteY4" fmla="*/ 194 h 2086587"/>
                    <a:gd name="connsiteX5" fmla="*/ 2499725 w 2511325"/>
                    <a:gd name="connsiteY5" fmla="*/ 224128 h 2086587"/>
                    <a:gd name="connsiteX6" fmla="*/ 2397088 w 2511325"/>
                    <a:gd name="connsiteY6" fmla="*/ 765304 h 2086587"/>
                    <a:gd name="connsiteX7" fmla="*/ 1995871 w 2511325"/>
                    <a:gd name="connsiteY7" fmla="*/ 1605059 h 2086587"/>
                    <a:gd name="connsiteX8" fmla="*/ 1501349 w 2511325"/>
                    <a:gd name="connsiteY8" fmla="*/ 1987614 h 2086587"/>
                    <a:gd name="connsiteX9" fmla="*/ 796985 w 2511325"/>
                    <a:gd name="connsiteY9" fmla="*/ 2079754 h 2086587"/>
                    <a:gd name="connsiteX10" fmla="*/ 108852 w 2511325"/>
                    <a:gd name="connsiteY10" fmla="*/ 1849794 h 2086587"/>
                    <a:gd name="connsiteX0" fmla="*/ 88946 w 2524756"/>
                    <a:gd name="connsiteY0" fmla="*/ 1811694 h 2089074"/>
                    <a:gd name="connsiteX1" fmla="*/ 96527 w 2524756"/>
                    <a:gd name="connsiteY1" fmla="*/ 905263 h 2089074"/>
                    <a:gd name="connsiteX2" fmla="*/ 1139612 w 2524756"/>
                    <a:gd name="connsiteY2" fmla="*/ 286430 h 2089074"/>
                    <a:gd name="connsiteX3" fmla="*/ 1934658 w 2524756"/>
                    <a:gd name="connsiteY3" fmla="*/ 186806 h 2089074"/>
                    <a:gd name="connsiteX4" fmla="*/ 2457172 w 2524756"/>
                    <a:gd name="connsiteY4" fmla="*/ 194 h 2089074"/>
                    <a:gd name="connsiteX5" fmla="*/ 2513156 w 2524756"/>
                    <a:gd name="connsiteY5" fmla="*/ 224128 h 2089074"/>
                    <a:gd name="connsiteX6" fmla="*/ 2410519 w 2524756"/>
                    <a:gd name="connsiteY6" fmla="*/ 765304 h 2089074"/>
                    <a:gd name="connsiteX7" fmla="*/ 2009302 w 2524756"/>
                    <a:gd name="connsiteY7" fmla="*/ 1605059 h 2089074"/>
                    <a:gd name="connsiteX8" fmla="*/ 1514780 w 2524756"/>
                    <a:gd name="connsiteY8" fmla="*/ 1987614 h 2089074"/>
                    <a:gd name="connsiteX9" fmla="*/ 810416 w 2524756"/>
                    <a:gd name="connsiteY9" fmla="*/ 2079754 h 2089074"/>
                    <a:gd name="connsiteX10" fmla="*/ 88946 w 2524756"/>
                    <a:gd name="connsiteY10" fmla="*/ 1811694 h 2089074"/>
                    <a:gd name="connsiteX0" fmla="*/ 68826 w 2504636"/>
                    <a:gd name="connsiteY0" fmla="*/ 1811694 h 2089074"/>
                    <a:gd name="connsiteX1" fmla="*/ 76407 w 2504636"/>
                    <a:gd name="connsiteY1" fmla="*/ 905263 h 2089074"/>
                    <a:gd name="connsiteX2" fmla="*/ 1119492 w 2504636"/>
                    <a:gd name="connsiteY2" fmla="*/ 286430 h 2089074"/>
                    <a:gd name="connsiteX3" fmla="*/ 1914538 w 2504636"/>
                    <a:gd name="connsiteY3" fmla="*/ 186806 h 2089074"/>
                    <a:gd name="connsiteX4" fmla="*/ 2437052 w 2504636"/>
                    <a:gd name="connsiteY4" fmla="*/ 194 h 2089074"/>
                    <a:gd name="connsiteX5" fmla="*/ 2493036 w 2504636"/>
                    <a:gd name="connsiteY5" fmla="*/ 224128 h 2089074"/>
                    <a:gd name="connsiteX6" fmla="*/ 2390399 w 2504636"/>
                    <a:gd name="connsiteY6" fmla="*/ 765304 h 2089074"/>
                    <a:gd name="connsiteX7" fmla="*/ 1989182 w 2504636"/>
                    <a:gd name="connsiteY7" fmla="*/ 1605059 h 2089074"/>
                    <a:gd name="connsiteX8" fmla="*/ 1494660 w 2504636"/>
                    <a:gd name="connsiteY8" fmla="*/ 1987614 h 2089074"/>
                    <a:gd name="connsiteX9" fmla="*/ 790296 w 2504636"/>
                    <a:gd name="connsiteY9" fmla="*/ 2079754 h 2089074"/>
                    <a:gd name="connsiteX10" fmla="*/ 68826 w 2504636"/>
                    <a:gd name="connsiteY10" fmla="*/ 1811694 h 208907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107853 w 2543663"/>
                    <a:gd name="connsiteY0" fmla="*/ 1773594 h 2067233"/>
                    <a:gd name="connsiteX1" fmla="*/ 115434 w 2543663"/>
                    <a:gd name="connsiteY1" fmla="*/ 905263 h 2067233"/>
                    <a:gd name="connsiteX2" fmla="*/ 1158519 w 2543663"/>
                    <a:gd name="connsiteY2" fmla="*/ 286430 h 2067233"/>
                    <a:gd name="connsiteX3" fmla="*/ 1953565 w 2543663"/>
                    <a:gd name="connsiteY3" fmla="*/ 186806 h 2067233"/>
                    <a:gd name="connsiteX4" fmla="*/ 2476079 w 2543663"/>
                    <a:gd name="connsiteY4" fmla="*/ 194 h 2067233"/>
                    <a:gd name="connsiteX5" fmla="*/ 2532063 w 2543663"/>
                    <a:gd name="connsiteY5" fmla="*/ 224128 h 2067233"/>
                    <a:gd name="connsiteX6" fmla="*/ 2429426 w 2543663"/>
                    <a:gd name="connsiteY6" fmla="*/ 765304 h 2067233"/>
                    <a:gd name="connsiteX7" fmla="*/ 2028209 w 2543663"/>
                    <a:gd name="connsiteY7" fmla="*/ 1605059 h 2067233"/>
                    <a:gd name="connsiteX8" fmla="*/ 1533687 w 2543663"/>
                    <a:gd name="connsiteY8" fmla="*/ 1987614 h 2067233"/>
                    <a:gd name="connsiteX9" fmla="*/ 843610 w 2543663"/>
                    <a:gd name="connsiteY9" fmla="*/ 2051179 h 2067233"/>
                    <a:gd name="connsiteX10" fmla="*/ 107853 w 2543663"/>
                    <a:gd name="connsiteY10" fmla="*/ 1773594 h 2067233"/>
                    <a:gd name="connsiteX0" fmla="*/ 107853 w 2543663"/>
                    <a:gd name="connsiteY0" fmla="*/ 1773594 h 2054713"/>
                    <a:gd name="connsiteX1" fmla="*/ 115434 w 2543663"/>
                    <a:gd name="connsiteY1" fmla="*/ 905263 h 2054713"/>
                    <a:gd name="connsiteX2" fmla="*/ 1158519 w 2543663"/>
                    <a:gd name="connsiteY2" fmla="*/ 286430 h 2054713"/>
                    <a:gd name="connsiteX3" fmla="*/ 1953565 w 2543663"/>
                    <a:gd name="connsiteY3" fmla="*/ 186806 h 2054713"/>
                    <a:gd name="connsiteX4" fmla="*/ 2476079 w 2543663"/>
                    <a:gd name="connsiteY4" fmla="*/ 194 h 2054713"/>
                    <a:gd name="connsiteX5" fmla="*/ 2532063 w 2543663"/>
                    <a:gd name="connsiteY5" fmla="*/ 224128 h 2054713"/>
                    <a:gd name="connsiteX6" fmla="*/ 2429426 w 2543663"/>
                    <a:gd name="connsiteY6" fmla="*/ 765304 h 2054713"/>
                    <a:gd name="connsiteX7" fmla="*/ 2028209 w 2543663"/>
                    <a:gd name="connsiteY7" fmla="*/ 1605059 h 2054713"/>
                    <a:gd name="connsiteX8" fmla="*/ 1533687 w 2543663"/>
                    <a:gd name="connsiteY8" fmla="*/ 1987614 h 2054713"/>
                    <a:gd name="connsiteX9" fmla="*/ 843610 w 2543663"/>
                    <a:gd name="connsiteY9" fmla="*/ 2051179 h 2054713"/>
                    <a:gd name="connsiteX10" fmla="*/ 107853 w 2543663"/>
                    <a:gd name="connsiteY10" fmla="*/ 1773594 h 2054713"/>
                    <a:gd name="connsiteX0" fmla="*/ 107853 w 2543663"/>
                    <a:gd name="connsiteY0" fmla="*/ 1773594 h 2059058"/>
                    <a:gd name="connsiteX1" fmla="*/ 115434 w 2543663"/>
                    <a:gd name="connsiteY1" fmla="*/ 905263 h 2059058"/>
                    <a:gd name="connsiteX2" fmla="*/ 1158519 w 2543663"/>
                    <a:gd name="connsiteY2" fmla="*/ 286430 h 2059058"/>
                    <a:gd name="connsiteX3" fmla="*/ 1953565 w 2543663"/>
                    <a:gd name="connsiteY3" fmla="*/ 186806 h 2059058"/>
                    <a:gd name="connsiteX4" fmla="*/ 2476079 w 2543663"/>
                    <a:gd name="connsiteY4" fmla="*/ 194 h 2059058"/>
                    <a:gd name="connsiteX5" fmla="*/ 2532063 w 2543663"/>
                    <a:gd name="connsiteY5" fmla="*/ 224128 h 2059058"/>
                    <a:gd name="connsiteX6" fmla="*/ 2429426 w 2543663"/>
                    <a:gd name="connsiteY6" fmla="*/ 765304 h 2059058"/>
                    <a:gd name="connsiteX7" fmla="*/ 2028209 w 2543663"/>
                    <a:gd name="connsiteY7" fmla="*/ 1605059 h 2059058"/>
                    <a:gd name="connsiteX8" fmla="*/ 1533687 w 2543663"/>
                    <a:gd name="connsiteY8" fmla="*/ 1949514 h 2059058"/>
                    <a:gd name="connsiteX9" fmla="*/ 843610 w 2543663"/>
                    <a:gd name="connsiteY9" fmla="*/ 2051179 h 2059058"/>
                    <a:gd name="connsiteX10" fmla="*/ 107853 w 2543663"/>
                    <a:gd name="connsiteY10" fmla="*/ 1773594 h 2059058"/>
                    <a:gd name="connsiteX0" fmla="*/ 107853 w 2543663"/>
                    <a:gd name="connsiteY0" fmla="*/ 1773594 h 2060238"/>
                    <a:gd name="connsiteX1" fmla="*/ 115434 w 2543663"/>
                    <a:gd name="connsiteY1" fmla="*/ 905263 h 2060238"/>
                    <a:gd name="connsiteX2" fmla="*/ 1158519 w 2543663"/>
                    <a:gd name="connsiteY2" fmla="*/ 286430 h 2060238"/>
                    <a:gd name="connsiteX3" fmla="*/ 1953565 w 2543663"/>
                    <a:gd name="connsiteY3" fmla="*/ 186806 h 2060238"/>
                    <a:gd name="connsiteX4" fmla="*/ 2476079 w 2543663"/>
                    <a:gd name="connsiteY4" fmla="*/ 194 h 2060238"/>
                    <a:gd name="connsiteX5" fmla="*/ 2532063 w 2543663"/>
                    <a:gd name="connsiteY5" fmla="*/ 224128 h 2060238"/>
                    <a:gd name="connsiteX6" fmla="*/ 2429426 w 2543663"/>
                    <a:gd name="connsiteY6" fmla="*/ 765304 h 2060238"/>
                    <a:gd name="connsiteX7" fmla="*/ 1985346 w 2543663"/>
                    <a:gd name="connsiteY7" fmla="*/ 1528859 h 2060238"/>
                    <a:gd name="connsiteX8" fmla="*/ 1533687 w 2543663"/>
                    <a:gd name="connsiteY8" fmla="*/ 1949514 h 2060238"/>
                    <a:gd name="connsiteX9" fmla="*/ 843610 w 2543663"/>
                    <a:gd name="connsiteY9" fmla="*/ 2051179 h 2060238"/>
                    <a:gd name="connsiteX10" fmla="*/ 107853 w 2543663"/>
                    <a:gd name="connsiteY10" fmla="*/ 1773594 h 2060238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8859"/>
                    <a:gd name="connsiteY0" fmla="*/ 1773449 h 2060093"/>
                    <a:gd name="connsiteX1" fmla="*/ 115434 w 2548859"/>
                    <a:gd name="connsiteY1" fmla="*/ 905118 h 2060093"/>
                    <a:gd name="connsiteX2" fmla="*/ 1158519 w 2548859"/>
                    <a:gd name="connsiteY2" fmla="*/ 286285 h 2060093"/>
                    <a:gd name="connsiteX3" fmla="*/ 1953565 w 2548859"/>
                    <a:gd name="connsiteY3" fmla="*/ 186661 h 2060093"/>
                    <a:gd name="connsiteX4" fmla="*/ 2476079 w 2548859"/>
                    <a:gd name="connsiteY4" fmla="*/ 49 h 2060093"/>
                    <a:gd name="connsiteX5" fmla="*/ 2536826 w 2548859"/>
                    <a:gd name="connsiteY5" fmla="*/ 204933 h 2060093"/>
                    <a:gd name="connsiteX6" fmla="*/ 2400851 w 2548859"/>
                    <a:gd name="connsiteY6" fmla="*/ 750871 h 2060093"/>
                    <a:gd name="connsiteX7" fmla="*/ 1985346 w 2548859"/>
                    <a:gd name="connsiteY7" fmla="*/ 1528714 h 2060093"/>
                    <a:gd name="connsiteX8" fmla="*/ 1533687 w 2548859"/>
                    <a:gd name="connsiteY8" fmla="*/ 1949369 h 2060093"/>
                    <a:gd name="connsiteX9" fmla="*/ 843610 w 2548859"/>
                    <a:gd name="connsiteY9" fmla="*/ 2051034 h 2060093"/>
                    <a:gd name="connsiteX10" fmla="*/ 107853 w 2548859"/>
                    <a:gd name="connsiteY10" fmla="*/ 1773449 h 2060093"/>
                    <a:gd name="connsiteX0" fmla="*/ 107853 w 2550227"/>
                    <a:gd name="connsiteY0" fmla="*/ 1773449 h 2060093"/>
                    <a:gd name="connsiteX1" fmla="*/ 115434 w 2550227"/>
                    <a:gd name="connsiteY1" fmla="*/ 905118 h 2060093"/>
                    <a:gd name="connsiteX2" fmla="*/ 1158519 w 2550227"/>
                    <a:gd name="connsiteY2" fmla="*/ 286285 h 2060093"/>
                    <a:gd name="connsiteX3" fmla="*/ 1953565 w 2550227"/>
                    <a:gd name="connsiteY3" fmla="*/ 186661 h 2060093"/>
                    <a:gd name="connsiteX4" fmla="*/ 2476079 w 2550227"/>
                    <a:gd name="connsiteY4" fmla="*/ 49 h 2060093"/>
                    <a:gd name="connsiteX5" fmla="*/ 2536826 w 2550227"/>
                    <a:gd name="connsiteY5" fmla="*/ 204933 h 2060093"/>
                    <a:gd name="connsiteX6" fmla="*/ 2381801 w 2550227"/>
                    <a:gd name="connsiteY6" fmla="*/ 722296 h 2060093"/>
                    <a:gd name="connsiteX7" fmla="*/ 1985346 w 2550227"/>
                    <a:gd name="connsiteY7" fmla="*/ 1528714 h 2060093"/>
                    <a:gd name="connsiteX8" fmla="*/ 1533687 w 2550227"/>
                    <a:gd name="connsiteY8" fmla="*/ 1949369 h 2060093"/>
                    <a:gd name="connsiteX9" fmla="*/ 843610 w 2550227"/>
                    <a:gd name="connsiteY9" fmla="*/ 2051034 h 2060093"/>
                    <a:gd name="connsiteX10" fmla="*/ 107853 w 2550227"/>
                    <a:gd name="connsiteY10" fmla="*/ 1773449 h 2060093"/>
                    <a:gd name="connsiteX0" fmla="*/ 90468 w 2532842"/>
                    <a:gd name="connsiteY0" fmla="*/ 1773449 h 2060093"/>
                    <a:gd name="connsiteX1" fmla="*/ 98049 w 2532842"/>
                    <a:gd name="connsiteY1" fmla="*/ 905118 h 2060093"/>
                    <a:gd name="connsiteX2" fmla="*/ 1141134 w 2532842"/>
                    <a:gd name="connsiteY2" fmla="*/ 286285 h 2060093"/>
                    <a:gd name="connsiteX3" fmla="*/ 1936180 w 2532842"/>
                    <a:gd name="connsiteY3" fmla="*/ 186661 h 2060093"/>
                    <a:gd name="connsiteX4" fmla="*/ 2458694 w 2532842"/>
                    <a:gd name="connsiteY4" fmla="*/ 49 h 2060093"/>
                    <a:gd name="connsiteX5" fmla="*/ 2519441 w 2532842"/>
                    <a:gd name="connsiteY5" fmla="*/ 204933 h 2060093"/>
                    <a:gd name="connsiteX6" fmla="*/ 2364416 w 2532842"/>
                    <a:gd name="connsiteY6" fmla="*/ 722296 h 2060093"/>
                    <a:gd name="connsiteX7" fmla="*/ 1967961 w 2532842"/>
                    <a:gd name="connsiteY7" fmla="*/ 1528714 h 2060093"/>
                    <a:gd name="connsiteX8" fmla="*/ 1516302 w 2532842"/>
                    <a:gd name="connsiteY8" fmla="*/ 1949369 h 2060093"/>
                    <a:gd name="connsiteX9" fmla="*/ 826225 w 2532842"/>
                    <a:gd name="connsiteY9" fmla="*/ 2051034 h 2060093"/>
                    <a:gd name="connsiteX10" fmla="*/ 90468 w 2532842"/>
                    <a:gd name="connsiteY10" fmla="*/ 1773449 h 2060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32842" h="2060093">
                      <a:moveTo>
                        <a:pt x="90468" y="1773449"/>
                      </a:moveTo>
                      <a:cubicBezTo>
                        <a:pt x="-30895" y="1582463"/>
                        <a:pt x="-31897" y="1158624"/>
                        <a:pt x="98049" y="905118"/>
                      </a:cubicBezTo>
                      <a:cubicBezTo>
                        <a:pt x="227995" y="651612"/>
                        <a:pt x="469426" y="295053"/>
                        <a:pt x="1141134" y="286285"/>
                      </a:cubicBezTo>
                      <a:cubicBezTo>
                        <a:pt x="1374462" y="283239"/>
                        <a:pt x="1716587" y="234367"/>
                        <a:pt x="1936180" y="186661"/>
                      </a:cubicBezTo>
                      <a:cubicBezTo>
                        <a:pt x="2155773" y="138955"/>
                        <a:pt x="2361484" y="-2996"/>
                        <a:pt x="2458694" y="49"/>
                      </a:cubicBezTo>
                      <a:cubicBezTo>
                        <a:pt x="2555904" y="3094"/>
                        <a:pt x="2535154" y="84559"/>
                        <a:pt x="2519441" y="204933"/>
                      </a:cubicBezTo>
                      <a:cubicBezTo>
                        <a:pt x="2503728" y="325307"/>
                        <a:pt x="2432516" y="568341"/>
                        <a:pt x="2364416" y="722296"/>
                      </a:cubicBezTo>
                      <a:cubicBezTo>
                        <a:pt x="2296316" y="876251"/>
                        <a:pt x="2109313" y="1324202"/>
                        <a:pt x="1967961" y="1528714"/>
                      </a:cubicBezTo>
                      <a:cubicBezTo>
                        <a:pt x="1826609" y="1733226"/>
                        <a:pt x="1706591" y="1862316"/>
                        <a:pt x="1516302" y="1949369"/>
                      </a:cubicBezTo>
                      <a:cubicBezTo>
                        <a:pt x="1326013" y="2036422"/>
                        <a:pt x="1063864" y="2080354"/>
                        <a:pt x="826225" y="2051034"/>
                      </a:cubicBezTo>
                      <a:cubicBezTo>
                        <a:pt x="588586" y="2021714"/>
                        <a:pt x="211831" y="1964435"/>
                        <a:pt x="90468" y="1773449"/>
                      </a:cubicBezTo>
                      <a:close/>
                    </a:path>
                  </a:pathLst>
                </a:custGeom>
                <a:noFill/>
                <a:ln w="19050" cap="rnd" cmpd="sng" algn="ctr">
                  <a:solidFill>
                    <a:srgbClr val="2D3E5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59595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9" name="Freeform: Shape 168">
                  <a:extLst>
                    <a:ext uri="{FF2B5EF4-FFF2-40B4-BE49-F238E27FC236}">
                      <a16:creationId xmlns:a16="http://schemas.microsoft.com/office/drawing/2014/main" id="{E9E09292-AB06-4523-8B39-7CBBF7DFB975}"/>
                    </a:ext>
                  </a:extLst>
                </p:cNvPr>
                <p:cNvSpPr/>
                <p:nvPr/>
              </p:nvSpPr>
              <p:spPr>
                <a:xfrm>
                  <a:off x="3896723" y="2885365"/>
                  <a:ext cx="1234440" cy="1177290"/>
                </a:xfrm>
                <a:custGeom>
                  <a:avLst/>
                  <a:gdLst>
                    <a:gd name="connsiteX0" fmla="*/ 0 w 1234440"/>
                    <a:gd name="connsiteY0" fmla="*/ 1177290 h 1177290"/>
                    <a:gd name="connsiteX1" fmla="*/ 1234440 w 1234440"/>
                    <a:gd name="connsiteY1" fmla="*/ 0 h 1177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34440" h="1177290">
                      <a:moveTo>
                        <a:pt x="0" y="1177290"/>
                      </a:moveTo>
                      <a:cubicBezTo>
                        <a:pt x="114300" y="734377"/>
                        <a:pt x="228600" y="291465"/>
                        <a:pt x="1234440" y="0"/>
                      </a:cubicBezTo>
                    </a:path>
                  </a:pathLst>
                </a:custGeom>
                <a:noFill/>
                <a:ln w="19050" cap="rnd" cmpd="sng" algn="ctr">
                  <a:solidFill>
                    <a:srgbClr val="2D3E5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59595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5" name="Group 154">
                <a:extLst>
                  <a:ext uri="{FF2B5EF4-FFF2-40B4-BE49-F238E27FC236}">
                    <a16:creationId xmlns:a16="http://schemas.microsoft.com/office/drawing/2014/main" id="{BF94485C-9EEE-47AF-A2EC-AA14530953FE}"/>
                  </a:ext>
                </a:extLst>
              </p:cNvPr>
              <p:cNvGrpSpPr/>
              <p:nvPr/>
            </p:nvGrpSpPr>
            <p:grpSpPr>
              <a:xfrm>
                <a:off x="3797857" y="2077992"/>
                <a:ext cx="1184950" cy="884717"/>
                <a:chOff x="3797857" y="2077992"/>
                <a:chExt cx="1184950" cy="884717"/>
              </a:xfrm>
            </p:grpSpPr>
            <p:sp>
              <p:nvSpPr>
                <p:cNvPr id="95" name="Rectangle 164">
                  <a:extLst>
                    <a:ext uri="{FF2B5EF4-FFF2-40B4-BE49-F238E27FC236}">
                      <a16:creationId xmlns:a16="http://schemas.microsoft.com/office/drawing/2014/main" id="{BAAF2E3E-339C-4C8C-9F0F-FAA79FAA23C1}"/>
                    </a:ext>
                  </a:extLst>
                </p:cNvPr>
                <p:cNvSpPr/>
                <p:nvPr/>
              </p:nvSpPr>
              <p:spPr>
                <a:xfrm>
                  <a:off x="3797857" y="2077992"/>
                  <a:ext cx="556260" cy="250900"/>
                </a:xfrm>
                <a:prstGeom prst="rect">
                  <a:avLst/>
                </a:prstGeom>
                <a:solidFill>
                  <a:srgbClr val="0BB5DD"/>
                </a:solidFill>
                <a:ln w="6350" cap="flat" cmpd="sng" algn="ctr">
                  <a:solidFill>
                    <a:srgbClr val="0BB5DD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96" name="Straight Connector 165">
                  <a:extLst>
                    <a:ext uri="{FF2B5EF4-FFF2-40B4-BE49-F238E27FC236}">
                      <a16:creationId xmlns:a16="http://schemas.microsoft.com/office/drawing/2014/main" id="{2463CA74-DBE5-4B35-9145-1EA89E4ED6F8}"/>
                    </a:ext>
                  </a:extLst>
                </p:cNvPr>
                <p:cNvCxnSpPr>
                  <a:cxnSpLocks/>
                  <a:stCxn id="95" idx="3"/>
                </p:cNvCxnSpPr>
                <p:nvPr/>
              </p:nvCxnSpPr>
              <p:spPr>
                <a:xfrm>
                  <a:off x="4354117" y="2203442"/>
                  <a:ext cx="441960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97" name="Straight Connector 166">
                  <a:extLst>
                    <a:ext uri="{FF2B5EF4-FFF2-40B4-BE49-F238E27FC236}">
                      <a16:creationId xmlns:a16="http://schemas.microsoft.com/office/drawing/2014/main" id="{FCD38947-BFF0-4B2D-9FA2-4687B9005D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96077" y="2203442"/>
                  <a:ext cx="186730" cy="75926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86" name="Group 155">
                <a:extLst>
                  <a:ext uri="{FF2B5EF4-FFF2-40B4-BE49-F238E27FC236}">
                    <a16:creationId xmlns:a16="http://schemas.microsoft.com/office/drawing/2014/main" id="{16E1C898-4A04-4A3B-9261-8BC77F1A75EF}"/>
                  </a:ext>
                </a:extLst>
              </p:cNvPr>
              <p:cNvGrpSpPr/>
              <p:nvPr/>
            </p:nvGrpSpPr>
            <p:grpSpPr>
              <a:xfrm>
                <a:off x="4207006" y="3990474"/>
                <a:ext cx="1140532" cy="884717"/>
                <a:chOff x="4207006" y="3990474"/>
                <a:chExt cx="1140532" cy="884717"/>
              </a:xfrm>
            </p:grpSpPr>
            <p:sp>
              <p:nvSpPr>
                <p:cNvPr id="92" name="Rectangle 161">
                  <a:extLst>
                    <a:ext uri="{FF2B5EF4-FFF2-40B4-BE49-F238E27FC236}">
                      <a16:creationId xmlns:a16="http://schemas.microsoft.com/office/drawing/2014/main" id="{9091D29F-7281-4E54-85E5-87B6F958E4BE}"/>
                    </a:ext>
                  </a:extLst>
                </p:cNvPr>
                <p:cNvSpPr/>
                <p:nvPr/>
              </p:nvSpPr>
              <p:spPr>
                <a:xfrm>
                  <a:off x="4207006" y="4624291"/>
                  <a:ext cx="556260" cy="250900"/>
                </a:xfrm>
                <a:prstGeom prst="rect">
                  <a:avLst/>
                </a:prstGeom>
                <a:solidFill>
                  <a:srgbClr val="0BB5DD"/>
                </a:solidFill>
                <a:ln w="6350" cap="flat" cmpd="sng" algn="ctr">
                  <a:solidFill>
                    <a:srgbClr val="0BB5DD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93" name="Straight Connector 162">
                  <a:extLst>
                    <a:ext uri="{FF2B5EF4-FFF2-40B4-BE49-F238E27FC236}">
                      <a16:creationId xmlns:a16="http://schemas.microsoft.com/office/drawing/2014/main" id="{74CB26A0-C3B0-46FA-B037-EB9C7734E96E}"/>
                    </a:ext>
                  </a:extLst>
                </p:cNvPr>
                <p:cNvCxnSpPr>
                  <a:cxnSpLocks/>
                  <a:stCxn id="92" idx="3"/>
                </p:cNvCxnSpPr>
                <p:nvPr/>
              </p:nvCxnSpPr>
              <p:spPr>
                <a:xfrm>
                  <a:off x="4763266" y="4749741"/>
                  <a:ext cx="397542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94" name="Straight Connector 163">
                  <a:extLst>
                    <a:ext uri="{FF2B5EF4-FFF2-40B4-BE49-F238E27FC236}">
                      <a16:creationId xmlns:a16="http://schemas.microsoft.com/office/drawing/2014/main" id="{985C64FE-DF4B-48FB-898E-2BC50BFD56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60808" y="3990474"/>
                  <a:ext cx="186730" cy="75926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87" name="Group 156">
                <a:extLst>
                  <a:ext uri="{FF2B5EF4-FFF2-40B4-BE49-F238E27FC236}">
                    <a16:creationId xmlns:a16="http://schemas.microsoft.com/office/drawing/2014/main" id="{DA75CC14-FCCA-4949-BC4F-7A7A7003D18B}"/>
                  </a:ext>
                </a:extLst>
              </p:cNvPr>
              <p:cNvGrpSpPr/>
              <p:nvPr/>
            </p:nvGrpSpPr>
            <p:grpSpPr>
              <a:xfrm>
                <a:off x="6065785" y="2563410"/>
                <a:ext cx="1672882" cy="561427"/>
                <a:chOff x="6065785" y="2563410"/>
                <a:chExt cx="1672882" cy="561427"/>
              </a:xfrm>
            </p:grpSpPr>
            <p:sp>
              <p:nvSpPr>
                <p:cNvPr id="89" name="Rectangle 158">
                  <a:extLst>
                    <a:ext uri="{FF2B5EF4-FFF2-40B4-BE49-F238E27FC236}">
                      <a16:creationId xmlns:a16="http://schemas.microsoft.com/office/drawing/2014/main" id="{9CEF72FC-E2D5-4D7F-B262-A7B0A12010AC}"/>
                    </a:ext>
                  </a:extLst>
                </p:cNvPr>
                <p:cNvSpPr/>
                <p:nvPr/>
              </p:nvSpPr>
              <p:spPr>
                <a:xfrm>
                  <a:off x="7182407" y="2563410"/>
                  <a:ext cx="556260" cy="250900"/>
                </a:xfrm>
                <a:prstGeom prst="rect">
                  <a:avLst/>
                </a:prstGeom>
                <a:solidFill>
                  <a:srgbClr val="0BB5DD"/>
                </a:solidFill>
                <a:ln w="6350" cap="flat" cmpd="sng" algn="ctr">
                  <a:solidFill>
                    <a:srgbClr val="0BB5DD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90" name="Straight Connector 159">
                  <a:extLst>
                    <a:ext uri="{FF2B5EF4-FFF2-40B4-BE49-F238E27FC236}">
                      <a16:creationId xmlns:a16="http://schemas.microsoft.com/office/drawing/2014/main" id="{164F744B-A1AE-44DD-8384-FCDF3BFCE2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84417" y="2688860"/>
                  <a:ext cx="290370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91" name="Straight Connector 160">
                  <a:extLst>
                    <a:ext uri="{FF2B5EF4-FFF2-40B4-BE49-F238E27FC236}">
                      <a16:creationId xmlns:a16="http://schemas.microsoft.com/office/drawing/2014/main" id="{27FD2E9B-51BA-4BA8-8F41-969C050F6D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65785" y="2688860"/>
                  <a:ext cx="818632" cy="43597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</p:grpSp>
          <p:sp>
            <p:nvSpPr>
              <p:cNvPr id="88" name="Freeform: Shape 157" descr="Magnifying glass">
                <a:extLst>
                  <a:ext uri="{FF2B5EF4-FFF2-40B4-BE49-F238E27FC236}">
                    <a16:creationId xmlns:a16="http://schemas.microsoft.com/office/drawing/2014/main" id="{C68170F8-F0CF-47F3-826C-242FF235E695}"/>
                  </a:ext>
                </a:extLst>
              </p:cNvPr>
              <p:cNvSpPr/>
              <p:nvPr/>
            </p:nvSpPr>
            <p:spPr>
              <a:xfrm rot="15596802">
                <a:off x="6289588" y="1265465"/>
                <a:ext cx="1151556" cy="1152898"/>
              </a:xfrm>
              <a:custGeom>
                <a:avLst/>
                <a:gdLst>
                  <a:gd name="connsiteX0" fmla="*/ 1146867 w 1151556"/>
                  <a:gd name="connsiteY0" fmla="*/ 918023 h 1152898"/>
                  <a:gd name="connsiteX1" fmla="*/ 1072420 w 1151556"/>
                  <a:gd name="connsiteY1" fmla="*/ 1067135 h 1152898"/>
                  <a:gd name="connsiteX2" fmla="*/ 868216 w 1151556"/>
                  <a:gd name="connsiteY2" fmla="*/ 1152898 h 1152898"/>
                  <a:gd name="connsiteX3" fmla="*/ 664011 w 1151556"/>
                  <a:gd name="connsiteY3" fmla="*/ 1067134 h 1152898"/>
                  <a:gd name="connsiteX4" fmla="*/ 153498 w 1151556"/>
                  <a:gd name="connsiteY4" fmla="*/ 556621 h 1152898"/>
                  <a:gd name="connsiteX5" fmla="*/ 75902 w 1151556"/>
                  <a:gd name="connsiteY5" fmla="*/ 303408 h 1152898"/>
                  <a:gd name="connsiteX6" fmla="*/ 0 w 1151556"/>
                  <a:gd name="connsiteY6" fmla="*/ 227505 h 1152898"/>
                  <a:gd name="connsiteX7" fmla="*/ 31670 w 1151556"/>
                  <a:gd name="connsiteY7" fmla="*/ 203045 h 1152898"/>
                  <a:gd name="connsiteX8" fmla="*/ 143826 w 1151556"/>
                  <a:gd name="connsiteY8" fmla="*/ 97878 h 1152898"/>
                  <a:gd name="connsiteX9" fmla="*/ 229913 w 1151556"/>
                  <a:gd name="connsiteY9" fmla="*/ 0 h 1152898"/>
                  <a:gd name="connsiteX10" fmla="*/ 304612 w 1151556"/>
                  <a:gd name="connsiteY10" fmla="*/ 74699 h 1152898"/>
                  <a:gd name="connsiteX11" fmla="*/ 557825 w 1151556"/>
                  <a:gd name="connsiteY11" fmla="*/ 152294 h 1152898"/>
                  <a:gd name="connsiteX12" fmla="*/ 1068338 w 1151556"/>
                  <a:gd name="connsiteY12" fmla="*/ 662807 h 1152898"/>
                  <a:gd name="connsiteX13" fmla="*/ 1146867 w 1151556"/>
                  <a:gd name="connsiteY13" fmla="*/ 918023 h 115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51556" h="1152898">
                    <a:moveTo>
                      <a:pt x="1146867" y="918023"/>
                    </a:moveTo>
                    <a:cubicBezTo>
                      <a:pt x="1137127" y="972177"/>
                      <a:pt x="1112240" y="1024250"/>
                      <a:pt x="1072420" y="1067135"/>
                    </a:cubicBezTo>
                    <a:cubicBezTo>
                      <a:pt x="1015243" y="1124312"/>
                      <a:pt x="941729" y="1152898"/>
                      <a:pt x="868216" y="1152898"/>
                    </a:cubicBezTo>
                    <a:cubicBezTo>
                      <a:pt x="794702" y="1152898"/>
                      <a:pt x="721188" y="1124312"/>
                      <a:pt x="664011" y="1067134"/>
                    </a:cubicBezTo>
                    <a:lnTo>
                      <a:pt x="153498" y="556621"/>
                    </a:lnTo>
                    <a:cubicBezTo>
                      <a:pt x="84071" y="487194"/>
                      <a:pt x="59566" y="393258"/>
                      <a:pt x="75902" y="303408"/>
                    </a:cubicBezTo>
                    <a:lnTo>
                      <a:pt x="0" y="227505"/>
                    </a:lnTo>
                    <a:lnTo>
                      <a:pt x="31670" y="203045"/>
                    </a:lnTo>
                    <a:cubicBezTo>
                      <a:pt x="70660" y="169845"/>
                      <a:pt x="108097" y="134753"/>
                      <a:pt x="143826" y="97878"/>
                    </a:cubicBezTo>
                    <a:lnTo>
                      <a:pt x="229913" y="0"/>
                    </a:lnTo>
                    <a:lnTo>
                      <a:pt x="304612" y="74699"/>
                    </a:lnTo>
                    <a:cubicBezTo>
                      <a:pt x="394462" y="58362"/>
                      <a:pt x="488398" y="82867"/>
                      <a:pt x="557825" y="152294"/>
                    </a:cubicBezTo>
                    <a:lnTo>
                      <a:pt x="1068338" y="662807"/>
                    </a:lnTo>
                    <a:cubicBezTo>
                      <a:pt x="1137256" y="731728"/>
                      <a:pt x="1163100" y="827767"/>
                      <a:pt x="1146867" y="918023"/>
                    </a:cubicBezTo>
                    <a:close/>
                  </a:path>
                </a:pathLst>
              </a:custGeom>
              <a:noFill/>
              <a:ln w="19050" cap="rnd" cmpd="sng" algn="ctr">
                <a:solidFill>
                  <a:srgbClr val="0BB5DD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0" name="Left Brace 149">
              <a:extLst>
                <a:ext uri="{FF2B5EF4-FFF2-40B4-BE49-F238E27FC236}">
                  <a16:creationId xmlns:a16="http://schemas.microsoft.com/office/drawing/2014/main" id="{53CBC8DF-8460-4E27-B55A-B3C461E4FC75}"/>
                </a:ext>
              </a:extLst>
            </p:cNvPr>
            <p:cNvSpPr/>
            <p:nvPr/>
          </p:nvSpPr>
          <p:spPr>
            <a:xfrm>
              <a:off x="1690736" y="3347949"/>
              <a:ext cx="145537" cy="1046708"/>
            </a:xfrm>
            <a:prstGeom prst="leftBrace">
              <a:avLst>
                <a:gd name="adj1" fmla="val 53301"/>
                <a:gd name="adj2" fmla="val 50000"/>
              </a:avLst>
            </a:prstGeom>
            <a:noFill/>
            <a:ln w="28575" cap="flat" cmpd="sng" algn="ctr">
              <a:solidFill>
                <a:srgbClr val="2D3E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Left Brace 150">
              <a:extLst>
                <a:ext uri="{FF2B5EF4-FFF2-40B4-BE49-F238E27FC236}">
                  <a16:creationId xmlns:a16="http://schemas.microsoft.com/office/drawing/2014/main" id="{44545BE7-8399-426D-A6F5-8E0D3910F2E4}"/>
                </a:ext>
              </a:extLst>
            </p:cNvPr>
            <p:cNvSpPr/>
            <p:nvPr/>
          </p:nvSpPr>
          <p:spPr>
            <a:xfrm rot="10800000">
              <a:off x="2840115" y="3347949"/>
              <a:ext cx="145537" cy="1046708"/>
            </a:xfrm>
            <a:prstGeom prst="leftBrace">
              <a:avLst>
                <a:gd name="adj1" fmla="val 53301"/>
                <a:gd name="adj2" fmla="val 50000"/>
              </a:avLst>
            </a:prstGeom>
            <a:noFill/>
            <a:ln w="28575" cap="flat" cmpd="sng" algn="ctr">
              <a:solidFill>
                <a:srgbClr val="2D3E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6" name="TextBox 186">
            <a:extLst>
              <a:ext uri="{FF2B5EF4-FFF2-40B4-BE49-F238E27FC236}">
                <a16:creationId xmlns:a16="http://schemas.microsoft.com/office/drawing/2014/main" id="{352A1986-4B48-4285-8C8B-B0F464693AC2}"/>
              </a:ext>
            </a:extLst>
          </p:cNvPr>
          <p:cNvSpPr txBox="1"/>
          <p:nvPr/>
        </p:nvSpPr>
        <p:spPr>
          <a:xfrm>
            <a:off x="9221307" y="5530102"/>
            <a:ext cx="1765330" cy="688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srgbClr val="595959"/>
                </a:solidFill>
              </a:rPr>
              <a:t>M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rPr>
              <a:t>etadata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rPr>
              <a:t> templates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60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</a:endParaRPr>
          </a:p>
        </p:txBody>
      </p:sp>
      <p:grpSp>
        <p:nvGrpSpPr>
          <p:cNvPr id="107" name="Gruppieren 106">
            <a:extLst>
              <a:ext uri="{FF2B5EF4-FFF2-40B4-BE49-F238E27FC236}">
                <a16:creationId xmlns:a16="http://schemas.microsoft.com/office/drawing/2014/main" id="{E15106F1-7F45-4F08-B2E1-C28F94917B36}"/>
              </a:ext>
            </a:extLst>
          </p:cNvPr>
          <p:cNvGrpSpPr/>
          <p:nvPr/>
        </p:nvGrpSpPr>
        <p:grpSpPr>
          <a:xfrm>
            <a:off x="3798919" y="1439380"/>
            <a:ext cx="517527" cy="866084"/>
            <a:chOff x="2175227" y="2199929"/>
            <a:chExt cx="517527" cy="866084"/>
          </a:xfrm>
        </p:grpSpPr>
        <p:grpSp>
          <p:nvGrpSpPr>
            <p:cNvPr id="108" name="Group 178">
              <a:extLst>
                <a:ext uri="{FF2B5EF4-FFF2-40B4-BE49-F238E27FC236}">
                  <a16:creationId xmlns:a16="http://schemas.microsoft.com/office/drawing/2014/main" id="{AD8A7952-82C1-486B-9296-FC08CAC35900}"/>
                </a:ext>
              </a:extLst>
            </p:cNvPr>
            <p:cNvGrpSpPr/>
            <p:nvPr/>
          </p:nvGrpSpPr>
          <p:grpSpPr>
            <a:xfrm rot="16200000">
              <a:off x="1905152" y="2470004"/>
              <a:ext cx="866084" cy="325933"/>
              <a:chOff x="8229433" y="477089"/>
              <a:chExt cx="1015784" cy="382270"/>
            </a:xfrm>
          </p:grpSpPr>
          <p:sp>
            <p:nvSpPr>
              <p:cNvPr id="110" name="Arrow: Right 179">
                <a:extLst>
                  <a:ext uri="{FF2B5EF4-FFF2-40B4-BE49-F238E27FC236}">
                    <a16:creationId xmlns:a16="http://schemas.microsoft.com/office/drawing/2014/main" id="{10C69C68-D31D-46D6-AB5F-BA5E417FD2D4}"/>
                  </a:ext>
                </a:extLst>
              </p:cNvPr>
              <p:cNvSpPr/>
              <p:nvPr/>
            </p:nvSpPr>
            <p:spPr>
              <a:xfrm>
                <a:off x="8623711" y="477089"/>
                <a:ext cx="621506" cy="381739"/>
              </a:xfrm>
              <a:prstGeom prst="rightArrow">
                <a:avLst/>
              </a:prstGeom>
              <a:solidFill>
                <a:srgbClr val="595959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Arrow: Right 180">
                <a:extLst>
                  <a:ext uri="{FF2B5EF4-FFF2-40B4-BE49-F238E27FC236}">
                    <a16:creationId xmlns:a16="http://schemas.microsoft.com/office/drawing/2014/main" id="{4C92F403-5589-4136-A868-278B5619F242}"/>
                  </a:ext>
                </a:extLst>
              </p:cNvPr>
              <p:cNvSpPr/>
              <p:nvPr/>
            </p:nvSpPr>
            <p:spPr>
              <a:xfrm rot="10800000">
                <a:off x="8229433" y="477620"/>
                <a:ext cx="621506" cy="381739"/>
              </a:xfrm>
              <a:prstGeom prst="rightArrow">
                <a:avLst/>
              </a:prstGeom>
              <a:solidFill>
                <a:srgbClr val="595959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109" name="Picture 187">
              <a:extLst>
                <a:ext uri="{FF2B5EF4-FFF2-40B4-BE49-F238E27FC236}">
                  <a16:creationId xmlns:a16="http://schemas.microsoft.com/office/drawing/2014/main" id="{859E2BCF-ABC4-4F1A-9927-BE0EC2D139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0294" t="23908" r="13709" b="26438"/>
            <a:stretch/>
          </p:blipFill>
          <p:spPr>
            <a:xfrm>
              <a:off x="2299022" y="2436129"/>
              <a:ext cx="393732" cy="393683"/>
            </a:xfrm>
            <a:prstGeom prst="ellipse">
              <a:avLst/>
            </a:prstGeom>
          </p:spPr>
        </p:pic>
      </p:grpSp>
      <p:grpSp>
        <p:nvGrpSpPr>
          <p:cNvPr id="112" name="Gruppieren 111">
            <a:extLst>
              <a:ext uri="{FF2B5EF4-FFF2-40B4-BE49-F238E27FC236}">
                <a16:creationId xmlns:a16="http://schemas.microsoft.com/office/drawing/2014/main" id="{1715EA77-E939-4070-9C1C-8E6C20AB6C6A}"/>
              </a:ext>
            </a:extLst>
          </p:cNvPr>
          <p:cNvGrpSpPr/>
          <p:nvPr/>
        </p:nvGrpSpPr>
        <p:grpSpPr>
          <a:xfrm>
            <a:off x="3798919" y="3916421"/>
            <a:ext cx="517527" cy="866084"/>
            <a:chOff x="2175227" y="4742287"/>
            <a:chExt cx="517527" cy="866084"/>
          </a:xfrm>
        </p:grpSpPr>
        <p:grpSp>
          <p:nvGrpSpPr>
            <p:cNvPr id="113" name="Group 181">
              <a:extLst>
                <a:ext uri="{FF2B5EF4-FFF2-40B4-BE49-F238E27FC236}">
                  <a16:creationId xmlns:a16="http://schemas.microsoft.com/office/drawing/2014/main" id="{545A5EF0-CA4F-422E-AB61-79B7C24E9D2A}"/>
                </a:ext>
              </a:extLst>
            </p:cNvPr>
            <p:cNvGrpSpPr/>
            <p:nvPr/>
          </p:nvGrpSpPr>
          <p:grpSpPr>
            <a:xfrm rot="16200000">
              <a:off x="1905152" y="5012362"/>
              <a:ext cx="866084" cy="325933"/>
              <a:chOff x="8229433" y="477089"/>
              <a:chExt cx="1015784" cy="382270"/>
            </a:xfrm>
          </p:grpSpPr>
          <p:sp>
            <p:nvSpPr>
              <p:cNvPr id="115" name="Arrow: Right 182">
                <a:extLst>
                  <a:ext uri="{FF2B5EF4-FFF2-40B4-BE49-F238E27FC236}">
                    <a16:creationId xmlns:a16="http://schemas.microsoft.com/office/drawing/2014/main" id="{375614CE-BF17-4E80-9609-76EBD0D6724F}"/>
                  </a:ext>
                </a:extLst>
              </p:cNvPr>
              <p:cNvSpPr/>
              <p:nvPr/>
            </p:nvSpPr>
            <p:spPr>
              <a:xfrm>
                <a:off x="8623711" y="477089"/>
                <a:ext cx="621506" cy="381739"/>
              </a:xfrm>
              <a:prstGeom prst="rightArrow">
                <a:avLst/>
              </a:prstGeom>
              <a:solidFill>
                <a:srgbClr val="595959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Arrow: Right 183">
                <a:extLst>
                  <a:ext uri="{FF2B5EF4-FFF2-40B4-BE49-F238E27FC236}">
                    <a16:creationId xmlns:a16="http://schemas.microsoft.com/office/drawing/2014/main" id="{C8BCE2E7-3DF9-419E-8BAA-44F28F949128}"/>
                  </a:ext>
                </a:extLst>
              </p:cNvPr>
              <p:cNvSpPr/>
              <p:nvPr/>
            </p:nvSpPr>
            <p:spPr>
              <a:xfrm rot="10800000">
                <a:off x="8229433" y="477620"/>
                <a:ext cx="621506" cy="381739"/>
              </a:xfrm>
              <a:prstGeom prst="rightArrow">
                <a:avLst/>
              </a:prstGeom>
              <a:solidFill>
                <a:srgbClr val="595959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114" name="Picture 188">
              <a:extLst>
                <a:ext uri="{FF2B5EF4-FFF2-40B4-BE49-F238E27FC236}">
                  <a16:creationId xmlns:a16="http://schemas.microsoft.com/office/drawing/2014/main" id="{3E002671-7006-496E-B6B3-2A8D70E54F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0294" t="23908" r="13709" b="26438"/>
            <a:stretch/>
          </p:blipFill>
          <p:spPr>
            <a:xfrm>
              <a:off x="2299022" y="4978487"/>
              <a:ext cx="393732" cy="393683"/>
            </a:xfrm>
            <a:prstGeom prst="ellipse">
              <a:avLst/>
            </a:prstGeom>
          </p:spPr>
        </p:pic>
      </p:grpSp>
      <p:grpSp>
        <p:nvGrpSpPr>
          <p:cNvPr id="119" name="Group 224">
            <a:extLst>
              <a:ext uri="{FF2B5EF4-FFF2-40B4-BE49-F238E27FC236}">
                <a16:creationId xmlns:a16="http://schemas.microsoft.com/office/drawing/2014/main" id="{C52D12DC-388B-496A-B20E-58F1CE67498E}"/>
              </a:ext>
            </a:extLst>
          </p:cNvPr>
          <p:cNvGrpSpPr/>
          <p:nvPr/>
        </p:nvGrpSpPr>
        <p:grpSpPr>
          <a:xfrm rot="20849720">
            <a:off x="10150307" y="4970997"/>
            <a:ext cx="417516" cy="466386"/>
            <a:chOff x="4339732" y="5503929"/>
            <a:chExt cx="806697" cy="901122"/>
          </a:xfrm>
        </p:grpSpPr>
        <p:sp>
          <p:nvSpPr>
            <p:cNvPr id="120" name="Rectangle: Rounded Corners 202">
              <a:extLst>
                <a:ext uri="{FF2B5EF4-FFF2-40B4-BE49-F238E27FC236}">
                  <a16:creationId xmlns:a16="http://schemas.microsoft.com/office/drawing/2014/main" id="{1A5CEED8-A8E9-4CEF-8332-8F3D804487E9}"/>
                </a:ext>
              </a:extLst>
            </p:cNvPr>
            <p:cNvSpPr/>
            <p:nvPr/>
          </p:nvSpPr>
          <p:spPr>
            <a:xfrm>
              <a:off x="4339732" y="5503929"/>
              <a:ext cx="797001" cy="901122"/>
            </a:xfrm>
            <a:prstGeom prst="roundRect">
              <a:avLst>
                <a:gd name="adj" fmla="val 1051"/>
              </a:avLst>
            </a:prstGeom>
            <a:noFill/>
            <a:ln w="28575" cap="flat" cmpd="sng" algn="ctr">
              <a:solidFill>
                <a:srgbClr val="2D3E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2D3E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1" name="Straight Connector 211">
              <a:extLst>
                <a:ext uri="{FF2B5EF4-FFF2-40B4-BE49-F238E27FC236}">
                  <a16:creationId xmlns:a16="http://schemas.microsoft.com/office/drawing/2014/main" id="{832D8E1B-41BE-43EA-884B-B1CC8BD5DD40}"/>
                </a:ext>
              </a:extLst>
            </p:cNvPr>
            <p:cNvCxnSpPr>
              <a:cxnSpLocks/>
            </p:cNvCxnSpPr>
            <p:nvPr/>
          </p:nvCxnSpPr>
          <p:spPr>
            <a:xfrm>
              <a:off x="4610747" y="6299717"/>
              <a:ext cx="443730" cy="329"/>
            </a:xfrm>
            <a:prstGeom prst="line">
              <a:avLst/>
            </a:prstGeom>
            <a:noFill/>
            <a:ln w="28575" cap="rnd" cmpd="sng" algn="ctr">
              <a:solidFill>
                <a:srgbClr val="2D3E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2" name="Straight Connector 212">
              <a:extLst>
                <a:ext uri="{FF2B5EF4-FFF2-40B4-BE49-F238E27FC236}">
                  <a16:creationId xmlns:a16="http://schemas.microsoft.com/office/drawing/2014/main" id="{9601D3A7-77C9-43B2-91C0-7C2BBFEE2F3D}"/>
                </a:ext>
              </a:extLst>
            </p:cNvPr>
            <p:cNvCxnSpPr>
              <a:cxnSpLocks/>
            </p:cNvCxnSpPr>
            <p:nvPr/>
          </p:nvCxnSpPr>
          <p:spPr>
            <a:xfrm>
              <a:off x="4397711" y="6299654"/>
              <a:ext cx="89837" cy="63"/>
            </a:xfrm>
            <a:prstGeom prst="line">
              <a:avLst/>
            </a:prstGeom>
            <a:noFill/>
            <a:ln w="28575" cap="rnd" cmpd="sng" algn="ctr">
              <a:solidFill>
                <a:srgbClr val="2D3E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23" name="Group 217">
              <a:extLst>
                <a:ext uri="{FF2B5EF4-FFF2-40B4-BE49-F238E27FC236}">
                  <a16:creationId xmlns:a16="http://schemas.microsoft.com/office/drawing/2014/main" id="{CD6FB789-877B-4EB6-B0EB-9C315B7A7D91}"/>
                </a:ext>
              </a:extLst>
            </p:cNvPr>
            <p:cNvGrpSpPr/>
            <p:nvPr/>
          </p:nvGrpSpPr>
          <p:grpSpPr>
            <a:xfrm>
              <a:off x="4339732" y="5565981"/>
              <a:ext cx="806697" cy="620901"/>
              <a:chOff x="4327613" y="5574495"/>
              <a:chExt cx="806697" cy="620901"/>
            </a:xfrm>
          </p:grpSpPr>
          <p:sp>
            <p:nvSpPr>
              <p:cNvPr id="125" name="Rectangle: Rounded Corners 201">
                <a:extLst>
                  <a:ext uri="{FF2B5EF4-FFF2-40B4-BE49-F238E27FC236}">
                    <a16:creationId xmlns:a16="http://schemas.microsoft.com/office/drawing/2014/main" id="{2B00BD1C-FED7-4FD1-B3EF-E05A099A2A8D}"/>
                  </a:ext>
                </a:extLst>
              </p:cNvPr>
              <p:cNvSpPr/>
              <p:nvPr/>
            </p:nvSpPr>
            <p:spPr>
              <a:xfrm>
                <a:off x="4397711" y="5574495"/>
                <a:ext cx="518439" cy="107626"/>
              </a:xfrm>
              <a:prstGeom prst="roundRect">
                <a:avLst>
                  <a:gd name="adj" fmla="val 9740"/>
                </a:avLst>
              </a:prstGeom>
              <a:solidFill>
                <a:srgbClr val="0BB5DD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26" name="Straight Connector 203">
                <a:extLst>
                  <a:ext uri="{FF2B5EF4-FFF2-40B4-BE49-F238E27FC236}">
                    <a16:creationId xmlns:a16="http://schemas.microsoft.com/office/drawing/2014/main" id="{CD1C63DA-5DE7-4135-A803-C6C231519F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27613" y="6195396"/>
                <a:ext cx="806697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2D3E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27" name="Rectangle: Rounded Corners 205">
                <a:extLst>
                  <a:ext uri="{FF2B5EF4-FFF2-40B4-BE49-F238E27FC236}">
                    <a16:creationId xmlns:a16="http://schemas.microsoft.com/office/drawing/2014/main" id="{3805BAF4-0663-4F7F-9A2D-D8E599D78BE9}"/>
                  </a:ext>
                </a:extLst>
              </p:cNvPr>
              <p:cNvSpPr/>
              <p:nvPr/>
            </p:nvSpPr>
            <p:spPr>
              <a:xfrm>
                <a:off x="4521240" y="5733652"/>
                <a:ext cx="531899" cy="243699"/>
              </a:xfrm>
              <a:prstGeom prst="roundRect">
                <a:avLst>
                  <a:gd name="adj" fmla="val 2857"/>
                </a:avLst>
              </a:prstGeom>
              <a:solidFill>
                <a:srgbClr val="0BB5DD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Rectangle: Rounded Corners 206">
                <a:extLst>
                  <a:ext uri="{FF2B5EF4-FFF2-40B4-BE49-F238E27FC236}">
                    <a16:creationId xmlns:a16="http://schemas.microsoft.com/office/drawing/2014/main" id="{E0C06D50-B3CA-46A4-A4A7-331A07C040EE}"/>
                  </a:ext>
                </a:extLst>
              </p:cNvPr>
              <p:cNvSpPr/>
              <p:nvPr/>
            </p:nvSpPr>
            <p:spPr>
              <a:xfrm>
                <a:off x="4527004" y="6023901"/>
                <a:ext cx="531899" cy="107626"/>
              </a:xfrm>
              <a:prstGeom prst="roundRect">
                <a:avLst>
                  <a:gd name="adj" fmla="val 4545"/>
                </a:avLst>
              </a:prstGeom>
              <a:solidFill>
                <a:srgbClr val="0BB5DD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Rectangle: Rounded Corners 207">
                <a:extLst>
                  <a:ext uri="{FF2B5EF4-FFF2-40B4-BE49-F238E27FC236}">
                    <a16:creationId xmlns:a16="http://schemas.microsoft.com/office/drawing/2014/main" id="{7DE4A107-9658-4575-AA7D-BA940356C871}"/>
                  </a:ext>
                </a:extLst>
              </p:cNvPr>
              <p:cNvSpPr/>
              <p:nvPr/>
            </p:nvSpPr>
            <p:spPr>
              <a:xfrm>
                <a:off x="4402490" y="6022616"/>
                <a:ext cx="87011" cy="107626"/>
              </a:xfrm>
              <a:prstGeom prst="roundRect">
                <a:avLst>
                  <a:gd name="adj" fmla="val 9740"/>
                </a:avLst>
              </a:prstGeom>
              <a:solidFill>
                <a:srgbClr val="0BB5DD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Rectangle: Rounded Corners 208">
                <a:extLst>
                  <a:ext uri="{FF2B5EF4-FFF2-40B4-BE49-F238E27FC236}">
                    <a16:creationId xmlns:a16="http://schemas.microsoft.com/office/drawing/2014/main" id="{7F931BAC-0FFF-4464-9C71-0AE952272255}"/>
                  </a:ext>
                </a:extLst>
              </p:cNvPr>
              <p:cNvSpPr/>
              <p:nvPr/>
            </p:nvSpPr>
            <p:spPr>
              <a:xfrm>
                <a:off x="4966128" y="5577370"/>
                <a:ext cx="87011" cy="107626"/>
              </a:xfrm>
              <a:prstGeom prst="roundRect">
                <a:avLst>
                  <a:gd name="adj" fmla="val 9740"/>
                </a:avLst>
              </a:prstGeom>
              <a:solidFill>
                <a:srgbClr val="0BB5DD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" name="Rectangle: Rounded Corners 209">
                <a:extLst>
                  <a:ext uri="{FF2B5EF4-FFF2-40B4-BE49-F238E27FC236}">
                    <a16:creationId xmlns:a16="http://schemas.microsoft.com/office/drawing/2014/main" id="{F75B293B-7EBC-492E-880A-FAD89AABA228}"/>
                  </a:ext>
                </a:extLst>
              </p:cNvPr>
              <p:cNvSpPr/>
              <p:nvPr/>
            </p:nvSpPr>
            <p:spPr>
              <a:xfrm>
                <a:off x="4402498" y="5730405"/>
                <a:ext cx="87011" cy="250775"/>
              </a:xfrm>
              <a:prstGeom prst="roundRect">
                <a:avLst>
                  <a:gd name="adj" fmla="val 9740"/>
                </a:avLst>
              </a:prstGeom>
              <a:solidFill>
                <a:srgbClr val="0BB5DD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24" name="Oval 223">
              <a:extLst>
                <a:ext uri="{FF2B5EF4-FFF2-40B4-BE49-F238E27FC236}">
                  <a16:creationId xmlns:a16="http://schemas.microsoft.com/office/drawing/2014/main" id="{42FC0876-EEE6-40F7-80CC-6CB5FB5869BD}"/>
                </a:ext>
              </a:extLst>
            </p:cNvPr>
            <p:cNvSpPr/>
            <p:nvPr/>
          </p:nvSpPr>
          <p:spPr>
            <a:xfrm>
              <a:off x="4505339" y="6252988"/>
              <a:ext cx="93331" cy="93331"/>
            </a:xfrm>
            <a:prstGeom prst="ellipse">
              <a:avLst/>
            </a:prstGeom>
            <a:noFill/>
            <a:ln w="28575" cap="flat" cmpd="sng" algn="ctr">
              <a:solidFill>
                <a:srgbClr val="2D3E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2D3E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2" name="Group 238">
            <a:extLst>
              <a:ext uri="{FF2B5EF4-FFF2-40B4-BE49-F238E27FC236}">
                <a16:creationId xmlns:a16="http://schemas.microsoft.com/office/drawing/2014/main" id="{B13224AE-2D68-47B1-AA03-234BD729C36C}"/>
              </a:ext>
            </a:extLst>
          </p:cNvPr>
          <p:cNvGrpSpPr/>
          <p:nvPr/>
        </p:nvGrpSpPr>
        <p:grpSpPr>
          <a:xfrm>
            <a:off x="8148669" y="1896378"/>
            <a:ext cx="292961" cy="292961"/>
            <a:chOff x="6521477" y="1700949"/>
            <a:chExt cx="343598" cy="343598"/>
          </a:xfrm>
        </p:grpSpPr>
        <p:sp>
          <p:nvSpPr>
            <p:cNvPr id="133" name="Oval 226">
              <a:extLst>
                <a:ext uri="{FF2B5EF4-FFF2-40B4-BE49-F238E27FC236}">
                  <a16:creationId xmlns:a16="http://schemas.microsoft.com/office/drawing/2014/main" id="{22A5F410-E5A1-45A0-8207-B6759CB7816B}"/>
                </a:ext>
              </a:extLst>
            </p:cNvPr>
            <p:cNvSpPr/>
            <p:nvPr/>
          </p:nvSpPr>
          <p:spPr>
            <a:xfrm>
              <a:off x="6521477" y="1700949"/>
              <a:ext cx="343598" cy="343598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2D3E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4" name="Graphic 234" descr="Pinch Zoom In with solid fill">
              <a:extLst>
                <a:ext uri="{FF2B5EF4-FFF2-40B4-BE49-F238E27FC236}">
                  <a16:creationId xmlns:a16="http://schemas.microsoft.com/office/drawing/2014/main" id="{8E1E2B18-99FA-4474-BBCF-A96E12B3647F}"/>
                </a:ext>
              </a:extLst>
            </p:cNvPr>
            <p:cNvGrpSpPr/>
            <p:nvPr/>
          </p:nvGrpSpPr>
          <p:grpSpPr>
            <a:xfrm>
              <a:off x="6548627" y="1737501"/>
              <a:ext cx="289297" cy="289297"/>
              <a:chOff x="4967716" y="849917"/>
              <a:chExt cx="914400" cy="914400"/>
            </a:xfrm>
          </p:grpSpPr>
          <p:sp>
            <p:nvSpPr>
              <p:cNvPr id="135" name="Freeform: Shape 236">
                <a:extLst>
                  <a:ext uri="{FF2B5EF4-FFF2-40B4-BE49-F238E27FC236}">
                    <a16:creationId xmlns:a16="http://schemas.microsoft.com/office/drawing/2014/main" id="{94287640-4123-43EB-B881-544BCD602AFC}"/>
                  </a:ext>
                </a:extLst>
              </p:cNvPr>
              <p:cNvSpPr/>
              <p:nvPr/>
            </p:nvSpPr>
            <p:spPr>
              <a:xfrm>
                <a:off x="5022961" y="964217"/>
                <a:ext cx="214312" cy="438150"/>
              </a:xfrm>
              <a:custGeom>
                <a:avLst/>
                <a:gdLst>
                  <a:gd name="connsiteX0" fmla="*/ 130493 w 214312"/>
                  <a:gd name="connsiteY0" fmla="*/ 189548 h 438150"/>
                  <a:gd name="connsiteX1" fmla="*/ 146685 w 214312"/>
                  <a:gd name="connsiteY1" fmla="*/ 75248 h 438150"/>
                  <a:gd name="connsiteX2" fmla="*/ 183833 w 214312"/>
                  <a:gd name="connsiteY2" fmla="*/ 124778 h 438150"/>
                  <a:gd name="connsiteX3" fmla="*/ 214312 w 214312"/>
                  <a:gd name="connsiteY3" fmla="*/ 101918 h 438150"/>
                  <a:gd name="connsiteX4" fmla="*/ 138112 w 214312"/>
                  <a:gd name="connsiteY4" fmla="*/ 0 h 438150"/>
                  <a:gd name="connsiteX5" fmla="*/ 37147 w 214312"/>
                  <a:gd name="connsiteY5" fmla="*/ 76200 h 438150"/>
                  <a:gd name="connsiteX6" fmla="*/ 60008 w 214312"/>
                  <a:gd name="connsiteY6" fmla="*/ 106680 h 438150"/>
                  <a:gd name="connsiteX7" fmla="*/ 109537 w 214312"/>
                  <a:gd name="connsiteY7" fmla="*/ 69532 h 438150"/>
                  <a:gd name="connsiteX8" fmla="*/ 92393 w 214312"/>
                  <a:gd name="connsiteY8" fmla="*/ 183833 h 438150"/>
                  <a:gd name="connsiteX9" fmla="*/ 83820 w 214312"/>
                  <a:gd name="connsiteY9" fmla="*/ 248602 h 438150"/>
                  <a:gd name="connsiteX10" fmla="*/ 66675 w 214312"/>
                  <a:gd name="connsiteY10" fmla="*/ 362903 h 438150"/>
                  <a:gd name="connsiteX11" fmla="*/ 30480 w 214312"/>
                  <a:gd name="connsiteY11" fmla="*/ 314325 h 438150"/>
                  <a:gd name="connsiteX12" fmla="*/ 0 w 214312"/>
                  <a:gd name="connsiteY12" fmla="*/ 337185 h 438150"/>
                  <a:gd name="connsiteX13" fmla="*/ 75248 w 214312"/>
                  <a:gd name="connsiteY13" fmla="*/ 438150 h 438150"/>
                  <a:gd name="connsiteX14" fmla="*/ 177165 w 214312"/>
                  <a:gd name="connsiteY14" fmla="*/ 361950 h 438150"/>
                  <a:gd name="connsiteX15" fmla="*/ 154305 w 214312"/>
                  <a:gd name="connsiteY15" fmla="*/ 331470 h 438150"/>
                  <a:gd name="connsiteX16" fmla="*/ 104775 w 214312"/>
                  <a:gd name="connsiteY16" fmla="*/ 368618 h 438150"/>
                  <a:gd name="connsiteX17" fmla="*/ 120968 w 214312"/>
                  <a:gd name="connsiteY17" fmla="*/ 254318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14312" h="438150">
                    <a:moveTo>
                      <a:pt x="130493" y="189548"/>
                    </a:moveTo>
                    <a:lnTo>
                      <a:pt x="146685" y="75248"/>
                    </a:lnTo>
                    <a:lnTo>
                      <a:pt x="183833" y="124778"/>
                    </a:lnTo>
                    <a:lnTo>
                      <a:pt x="214312" y="101918"/>
                    </a:lnTo>
                    <a:lnTo>
                      <a:pt x="138112" y="0"/>
                    </a:lnTo>
                    <a:lnTo>
                      <a:pt x="37147" y="76200"/>
                    </a:lnTo>
                    <a:lnTo>
                      <a:pt x="60008" y="106680"/>
                    </a:lnTo>
                    <a:lnTo>
                      <a:pt x="109537" y="69532"/>
                    </a:lnTo>
                    <a:lnTo>
                      <a:pt x="92393" y="183833"/>
                    </a:lnTo>
                    <a:lnTo>
                      <a:pt x="83820" y="248602"/>
                    </a:lnTo>
                    <a:lnTo>
                      <a:pt x="66675" y="362903"/>
                    </a:lnTo>
                    <a:lnTo>
                      <a:pt x="30480" y="314325"/>
                    </a:lnTo>
                    <a:lnTo>
                      <a:pt x="0" y="337185"/>
                    </a:lnTo>
                    <a:lnTo>
                      <a:pt x="75248" y="438150"/>
                    </a:lnTo>
                    <a:lnTo>
                      <a:pt x="177165" y="361950"/>
                    </a:lnTo>
                    <a:lnTo>
                      <a:pt x="154305" y="331470"/>
                    </a:lnTo>
                    <a:lnTo>
                      <a:pt x="104775" y="368618"/>
                    </a:lnTo>
                    <a:lnTo>
                      <a:pt x="120968" y="254318"/>
                    </a:lnTo>
                    <a:close/>
                  </a:path>
                </a:pathLst>
              </a:custGeom>
              <a:solidFill>
                <a:srgbClr val="1FC2A7"/>
              </a:solidFill>
              <a:ln w="12700" cap="flat" cmpd="sng" algn="ctr">
                <a:solidFill>
                  <a:srgbClr val="1FC2A7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Freeform: Shape 237">
                <a:extLst>
                  <a:ext uri="{FF2B5EF4-FFF2-40B4-BE49-F238E27FC236}">
                    <a16:creationId xmlns:a16="http://schemas.microsoft.com/office/drawing/2014/main" id="{607F784F-BA2B-4A5C-BDED-DB35D5F379BC}"/>
                  </a:ext>
                </a:extLst>
              </p:cNvPr>
              <p:cNvSpPr/>
              <p:nvPr/>
            </p:nvSpPr>
            <p:spPr>
              <a:xfrm>
                <a:off x="5238268" y="1011317"/>
                <a:ext cx="586697" cy="649177"/>
              </a:xfrm>
              <a:custGeom>
                <a:avLst/>
                <a:gdLst>
                  <a:gd name="connsiteX0" fmla="*/ 568600 w 586697"/>
                  <a:gd name="connsiteY0" fmla="*/ 507255 h 649177"/>
                  <a:gd name="connsiteX1" fmla="*/ 557170 w 586697"/>
                  <a:gd name="connsiteY1" fmla="*/ 313897 h 649177"/>
                  <a:gd name="connsiteX2" fmla="*/ 493353 w 586697"/>
                  <a:gd name="connsiteY2" fmla="*/ 172927 h 649177"/>
                  <a:gd name="connsiteX3" fmla="*/ 424773 w 586697"/>
                  <a:gd name="connsiteY3" fmla="*/ 147210 h 649177"/>
                  <a:gd name="connsiteX4" fmla="*/ 399055 w 586697"/>
                  <a:gd name="connsiteY4" fmla="*/ 171975 h 649177"/>
                  <a:gd name="connsiteX5" fmla="*/ 397150 w 586697"/>
                  <a:gd name="connsiteY5" fmla="*/ 171975 h 649177"/>
                  <a:gd name="connsiteX6" fmla="*/ 389530 w 586697"/>
                  <a:gd name="connsiteY6" fmla="*/ 159592 h 649177"/>
                  <a:gd name="connsiteX7" fmla="*/ 350478 w 586697"/>
                  <a:gd name="connsiteY7" fmla="*/ 139590 h 649177"/>
                  <a:gd name="connsiteX8" fmla="*/ 300948 w 586697"/>
                  <a:gd name="connsiteY8" fmla="*/ 171022 h 649177"/>
                  <a:gd name="connsiteX9" fmla="*/ 299043 w 586697"/>
                  <a:gd name="connsiteY9" fmla="*/ 171022 h 649177"/>
                  <a:gd name="connsiteX10" fmla="*/ 227605 w 586697"/>
                  <a:gd name="connsiteY10" fmla="*/ 162450 h 649177"/>
                  <a:gd name="connsiteX11" fmla="*/ 210460 w 586697"/>
                  <a:gd name="connsiteY11" fmla="*/ 210075 h 649177"/>
                  <a:gd name="connsiteX12" fmla="*/ 209508 w 586697"/>
                  <a:gd name="connsiteY12" fmla="*/ 210075 h 649177"/>
                  <a:gd name="connsiteX13" fmla="*/ 127593 w 586697"/>
                  <a:gd name="connsiteY13" fmla="*/ 27195 h 649177"/>
                  <a:gd name="connsiteX14" fmla="*/ 70443 w 586697"/>
                  <a:gd name="connsiteY14" fmla="*/ 3382 h 649177"/>
                  <a:gd name="connsiteX15" fmla="*/ 46630 w 586697"/>
                  <a:gd name="connsiteY15" fmla="*/ 60532 h 649177"/>
                  <a:gd name="connsiteX16" fmla="*/ 47583 w 586697"/>
                  <a:gd name="connsiteY16" fmla="*/ 62437 h 649177"/>
                  <a:gd name="connsiteX17" fmla="*/ 212365 w 586697"/>
                  <a:gd name="connsiteY17" fmla="*/ 431055 h 649177"/>
                  <a:gd name="connsiteX18" fmla="*/ 186648 w 586697"/>
                  <a:gd name="connsiteY18" fmla="*/ 436770 h 649177"/>
                  <a:gd name="connsiteX19" fmla="*/ 70443 w 586697"/>
                  <a:gd name="connsiteY19" fmla="*/ 356760 h 649177"/>
                  <a:gd name="connsiteX20" fmla="*/ 10435 w 586697"/>
                  <a:gd name="connsiteY20" fmla="*/ 363427 h 649177"/>
                  <a:gd name="connsiteX21" fmla="*/ 19008 w 586697"/>
                  <a:gd name="connsiteY21" fmla="*/ 428197 h 649177"/>
                  <a:gd name="connsiteX22" fmla="*/ 199983 w 586697"/>
                  <a:gd name="connsiteY22" fmla="*/ 552022 h 649177"/>
                  <a:gd name="connsiteX23" fmla="*/ 215223 w 586697"/>
                  <a:gd name="connsiteY23" fmla="*/ 558690 h 649177"/>
                  <a:gd name="connsiteX24" fmla="*/ 328570 w 586697"/>
                  <a:gd name="connsiteY24" fmla="*/ 585360 h 649177"/>
                  <a:gd name="connsiteX25" fmla="*/ 332380 w 586697"/>
                  <a:gd name="connsiteY25" fmla="*/ 590122 h 649177"/>
                  <a:gd name="connsiteX26" fmla="*/ 359050 w 586697"/>
                  <a:gd name="connsiteY26" fmla="*/ 649177 h 649177"/>
                  <a:gd name="connsiteX27" fmla="*/ 586698 w 586697"/>
                  <a:gd name="connsiteY27" fmla="*/ 546307 h 649177"/>
                  <a:gd name="connsiteX28" fmla="*/ 568600 w 586697"/>
                  <a:gd name="connsiteY28" fmla="*/ 507255 h 649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86697" h="649177">
                    <a:moveTo>
                      <a:pt x="568600" y="507255"/>
                    </a:moveTo>
                    <a:cubicBezTo>
                      <a:pt x="543835" y="452010"/>
                      <a:pt x="604795" y="418672"/>
                      <a:pt x="557170" y="313897"/>
                    </a:cubicBezTo>
                    <a:cubicBezTo>
                      <a:pt x="545740" y="289132"/>
                      <a:pt x="508593" y="206265"/>
                      <a:pt x="493353" y="172927"/>
                    </a:cubicBezTo>
                    <a:cubicBezTo>
                      <a:pt x="481923" y="147210"/>
                      <a:pt x="451443" y="134827"/>
                      <a:pt x="424773" y="147210"/>
                    </a:cubicBezTo>
                    <a:cubicBezTo>
                      <a:pt x="413343" y="151972"/>
                      <a:pt x="404770" y="160545"/>
                      <a:pt x="399055" y="171975"/>
                    </a:cubicBezTo>
                    <a:cubicBezTo>
                      <a:pt x="399055" y="172927"/>
                      <a:pt x="398103" y="172927"/>
                      <a:pt x="397150" y="171975"/>
                    </a:cubicBezTo>
                    <a:cubicBezTo>
                      <a:pt x="395245" y="167212"/>
                      <a:pt x="393340" y="163402"/>
                      <a:pt x="389530" y="159592"/>
                    </a:cubicBezTo>
                    <a:cubicBezTo>
                      <a:pt x="380005" y="147210"/>
                      <a:pt x="365718" y="139590"/>
                      <a:pt x="350478" y="139590"/>
                    </a:cubicBezTo>
                    <a:cubicBezTo>
                      <a:pt x="328570" y="138637"/>
                      <a:pt x="309520" y="151972"/>
                      <a:pt x="300948" y="171022"/>
                    </a:cubicBezTo>
                    <a:cubicBezTo>
                      <a:pt x="300948" y="171975"/>
                      <a:pt x="299995" y="171975"/>
                      <a:pt x="299043" y="171022"/>
                    </a:cubicBezTo>
                    <a:cubicBezTo>
                      <a:pt x="281898" y="149115"/>
                      <a:pt x="250465" y="145305"/>
                      <a:pt x="227605" y="162450"/>
                    </a:cubicBezTo>
                    <a:cubicBezTo>
                      <a:pt x="214270" y="171975"/>
                      <a:pt x="206650" y="191025"/>
                      <a:pt x="210460" y="210075"/>
                    </a:cubicBezTo>
                    <a:cubicBezTo>
                      <a:pt x="210460" y="211027"/>
                      <a:pt x="209508" y="211027"/>
                      <a:pt x="209508" y="210075"/>
                    </a:cubicBezTo>
                    <a:lnTo>
                      <a:pt x="127593" y="27195"/>
                    </a:lnTo>
                    <a:cubicBezTo>
                      <a:pt x="118068" y="5287"/>
                      <a:pt x="92350" y="-6143"/>
                      <a:pt x="70443" y="3382"/>
                    </a:cubicBezTo>
                    <a:cubicBezTo>
                      <a:pt x="48535" y="12907"/>
                      <a:pt x="37105" y="38625"/>
                      <a:pt x="46630" y="60532"/>
                    </a:cubicBezTo>
                    <a:cubicBezTo>
                      <a:pt x="46630" y="61485"/>
                      <a:pt x="47583" y="61485"/>
                      <a:pt x="47583" y="62437"/>
                    </a:cubicBezTo>
                    <a:lnTo>
                      <a:pt x="212365" y="431055"/>
                    </a:lnTo>
                    <a:lnTo>
                      <a:pt x="186648" y="436770"/>
                    </a:lnTo>
                    <a:lnTo>
                      <a:pt x="70443" y="356760"/>
                    </a:lnTo>
                    <a:cubicBezTo>
                      <a:pt x="51393" y="343425"/>
                      <a:pt x="24723" y="346282"/>
                      <a:pt x="10435" y="363427"/>
                    </a:cubicBezTo>
                    <a:cubicBezTo>
                      <a:pt x="-6710" y="383430"/>
                      <a:pt x="-1947" y="413910"/>
                      <a:pt x="19008" y="428197"/>
                    </a:cubicBezTo>
                    <a:lnTo>
                      <a:pt x="199983" y="552022"/>
                    </a:lnTo>
                    <a:cubicBezTo>
                      <a:pt x="204745" y="554880"/>
                      <a:pt x="209508" y="557737"/>
                      <a:pt x="215223" y="558690"/>
                    </a:cubicBezTo>
                    <a:lnTo>
                      <a:pt x="328570" y="585360"/>
                    </a:lnTo>
                    <a:lnTo>
                      <a:pt x="332380" y="590122"/>
                    </a:lnTo>
                    <a:lnTo>
                      <a:pt x="359050" y="649177"/>
                    </a:lnTo>
                    <a:lnTo>
                      <a:pt x="586698" y="546307"/>
                    </a:lnTo>
                    <a:lnTo>
                      <a:pt x="568600" y="507255"/>
                    </a:lnTo>
                    <a:close/>
                  </a:path>
                </a:pathLst>
              </a:custGeom>
              <a:solidFill>
                <a:srgbClr val="1FC2A7"/>
              </a:solidFill>
              <a:ln w="12700" cap="flat" cmpd="sng" algn="ctr">
                <a:solidFill>
                  <a:srgbClr val="1FC2A7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7" name="Group 239">
            <a:extLst>
              <a:ext uri="{FF2B5EF4-FFF2-40B4-BE49-F238E27FC236}">
                <a16:creationId xmlns:a16="http://schemas.microsoft.com/office/drawing/2014/main" id="{213D9827-FCCF-424F-845E-A22C8907C85B}"/>
              </a:ext>
            </a:extLst>
          </p:cNvPr>
          <p:cNvGrpSpPr/>
          <p:nvPr/>
        </p:nvGrpSpPr>
        <p:grpSpPr>
          <a:xfrm>
            <a:off x="9007505" y="676511"/>
            <a:ext cx="292961" cy="292961"/>
            <a:chOff x="6521477" y="1700949"/>
            <a:chExt cx="343598" cy="343598"/>
          </a:xfrm>
        </p:grpSpPr>
        <p:sp>
          <p:nvSpPr>
            <p:cNvPr id="138" name="Oval 240">
              <a:extLst>
                <a:ext uri="{FF2B5EF4-FFF2-40B4-BE49-F238E27FC236}">
                  <a16:creationId xmlns:a16="http://schemas.microsoft.com/office/drawing/2014/main" id="{6A7DFEF4-831B-4746-B614-6D73ED341F20}"/>
                </a:ext>
              </a:extLst>
            </p:cNvPr>
            <p:cNvSpPr/>
            <p:nvPr/>
          </p:nvSpPr>
          <p:spPr>
            <a:xfrm>
              <a:off x="6521477" y="1700949"/>
              <a:ext cx="343598" cy="343598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2D3E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9" name="Graphic 234" descr="Pinch Zoom In with solid fill">
              <a:extLst>
                <a:ext uri="{FF2B5EF4-FFF2-40B4-BE49-F238E27FC236}">
                  <a16:creationId xmlns:a16="http://schemas.microsoft.com/office/drawing/2014/main" id="{5F235953-696C-42D7-B4E8-540265C50039}"/>
                </a:ext>
              </a:extLst>
            </p:cNvPr>
            <p:cNvGrpSpPr/>
            <p:nvPr/>
          </p:nvGrpSpPr>
          <p:grpSpPr>
            <a:xfrm>
              <a:off x="6548627" y="1737501"/>
              <a:ext cx="289297" cy="289297"/>
              <a:chOff x="4967716" y="849917"/>
              <a:chExt cx="914400" cy="914400"/>
            </a:xfrm>
          </p:grpSpPr>
          <p:sp>
            <p:nvSpPr>
              <p:cNvPr id="140" name="Freeform: Shape 242">
                <a:extLst>
                  <a:ext uri="{FF2B5EF4-FFF2-40B4-BE49-F238E27FC236}">
                    <a16:creationId xmlns:a16="http://schemas.microsoft.com/office/drawing/2014/main" id="{C42424E0-ABAD-4A78-BFD2-CD6EF4FE0EA7}"/>
                  </a:ext>
                </a:extLst>
              </p:cNvPr>
              <p:cNvSpPr/>
              <p:nvPr/>
            </p:nvSpPr>
            <p:spPr>
              <a:xfrm>
                <a:off x="5022961" y="964217"/>
                <a:ext cx="214312" cy="438150"/>
              </a:xfrm>
              <a:custGeom>
                <a:avLst/>
                <a:gdLst>
                  <a:gd name="connsiteX0" fmla="*/ 130493 w 214312"/>
                  <a:gd name="connsiteY0" fmla="*/ 189548 h 438150"/>
                  <a:gd name="connsiteX1" fmla="*/ 146685 w 214312"/>
                  <a:gd name="connsiteY1" fmla="*/ 75248 h 438150"/>
                  <a:gd name="connsiteX2" fmla="*/ 183833 w 214312"/>
                  <a:gd name="connsiteY2" fmla="*/ 124778 h 438150"/>
                  <a:gd name="connsiteX3" fmla="*/ 214312 w 214312"/>
                  <a:gd name="connsiteY3" fmla="*/ 101918 h 438150"/>
                  <a:gd name="connsiteX4" fmla="*/ 138112 w 214312"/>
                  <a:gd name="connsiteY4" fmla="*/ 0 h 438150"/>
                  <a:gd name="connsiteX5" fmla="*/ 37147 w 214312"/>
                  <a:gd name="connsiteY5" fmla="*/ 76200 h 438150"/>
                  <a:gd name="connsiteX6" fmla="*/ 60008 w 214312"/>
                  <a:gd name="connsiteY6" fmla="*/ 106680 h 438150"/>
                  <a:gd name="connsiteX7" fmla="*/ 109537 w 214312"/>
                  <a:gd name="connsiteY7" fmla="*/ 69532 h 438150"/>
                  <a:gd name="connsiteX8" fmla="*/ 92393 w 214312"/>
                  <a:gd name="connsiteY8" fmla="*/ 183833 h 438150"/>
                  <a:gd name="connsiteX9" fmla="*/ 83820 w 214312"/>
                  <a:gd name="connsiteY9" fmla="*/ 248602 h 438150"/>
                  <a:gd name="connsiteX10" fmla="*/ 66675 w 214312"/>
                  <a:gd name="connsiteY10" fmla="*/ 362903 h 438150"/>
                  <a:gd name="connsiteX11" fmla="*/ 30480 w 214312"/>
                  <a:gd name="connsiteY11" fmla="*/ 314325 h 438150"/>
                  <a:gd name="connsiteX12" fmla="*/ 0 w 214312"/>
                  <a:gd name="connsiteY12" fmla="*/ 337185 h 438150"/>
                  <a:gd name="connsiteX13" fmla="*/ 75248 w 214312"/>
                  <a:gd name="connsiteY13" fmla="*/ 438150 h 438150"/>
                  <a:gd name="connsiteX14" fmla="*/ 177165 w 214312"/>
                  <a:gd name="connsiteY14" fmla="*/ 361950 h 438150"/>
                  <a:gd name="connsiteX15" fmla="*/ 154305 w 214312"/>
                  <a:gd name="connsiteY15" fmla="*/ 331470 h 438150"/>
                  <a:gd name="connsiteX16" fmla="*/ 104775 w 214312"/>
                  <a:gd name="connsiteY16" fmla="*/ 368618 h 438150"/>
                  <a:gd name="connsiteX17" fmla="*/ 120968 w 214312"/>
                  <a:gd name="connsiteY17" fmla="*/ 254318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14312" h="438150">
                    <a:moveTo>
                      <a:pt x="130493" y="189548"/>
                    </a:moveTo>
                    <a:lnTo>
                      <a:pt x="146685" y="75248"/>
                    </a:lnTo>
                    <a:lnTo>
                      <a:pt x="183833" y="124778"/>
                    </a:lnTo>
                    <a:lnTo>
                      <a:pt x="214312" y="101918"/>
                    </a:lnTo>
                    <a:lnTo>
                      <a:pt x="138112" y="0"/>
                    </a:lnTo>
                    <a:lnTo>
                      <a:pt x="37147" y="76200"/>
                    </a:lnTo>
                    <a:lnTo>
                      <a:pt x="60008" y="106680"/>
                    </a:lnTo>
                    <a:lnTo>
                      <a:pt x="109537" y="69532"/>
                    </a:lnTo>
                    <a:lnTo>
                      <a:pt x="92393" y="183833"/>
                    </a:lnTo>
                    <a:lnTo>
                      <a:pt x="83820" y="248602"/>
                    </a:lnTo>
                    <a:lnTo>
                      <a:pt x="66675" y="362903"/>
                    </a:lnTo>
                    <a:lnTo>
                      <a:pt x="30480" y="314325"/>
                    </a:lnTo>
                    <a:lnTo>
                      <a:pt x="0" y="337185"/>
                    </a:lnTo>
                    <a:lnTo>
                      <a:pt x="75248" y="438150"/>
                    </a:lnTo>
                    <a:lnTo>
                      <a:pt x="177165" y="361950"/>
                    </a:lnTo>
                    <a:lnTo>
                      <a:pt x="154305" y="331470"/>
                    </a:lnTo>
                    <a:lnTo>
                      <a:pt x="104775" y="368618"/>
                    </a:lnTo>
                    <a:lnTo>
                      <a:pt x="120968" y="254318"/>
                    </a:lnTo>
                    <a:close/>
                  </a:path>
                </a:pathLst>
              </a:custGeom>
              <a:solidFill>
                <a:srgbClr val="1FC2A7"/>
              </a:solidFill>
              <a:ln w="12700" cap="flat" cmpd="sng" algn="ctr">
                <a:solidFill>
                  <a:srgbClr val="1FC2A7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Freeform: Shape 243">
                <a:extLst>
                  <a:ext uri="{FF2B5EF4-FFF2-40B4-BE49-F238E27FC236}">
                    <a16:creationId xmlns:a16="http://schemas.microsoft.com/office/drawing/2014/main" id="{5301D87C-03B6-448D-9F20-4A4723F2D8B6}"/>
                  </a:ext>
                </a:extLst>
              </p:cNvPr>
              <p:cNvSpPr/>
              <p:nvPr/>
            </p:nvSpPr>
            <p:spPr>
              <a:xfrm>
                <a:off x="5238268" y="1011317"/>
                <a:ext cx="586697" cy="649177"/>
              </a:xfrm>
              <a:custGeom>
                <a:avLst/>
                <a:gdLst>
                  <a:gd name="connsiteX0" fmla="*/ 568600 w 586697"/>
                  <a:gd name="connsiteY0" fmla="*/ 507255 h 649177"/>
                  <a:gd name="connsiteX1" fmla="*/ 557170 w 586697"/>
                  <a:gd name="connsiteY1" fmla="*/ 313897 h 649177"/>
                  <a:gd name="connsiteX2" fmla="*/ 493353 w 586697"/>
                  <a:gd name="connsiteY2" fmla="*/ 172927 h 649177"/>
                  <a:gd name="connsiteX3" fmla="*/ 424773 w 586697"/>
                  <a:gd name="connsiteY3" fmla="*/ 147210 h 649177"/>
                  <a:gd name="connsiteX4" fmla="*/ 399055 w 586697"/>
                  <a:gd name="connsiteY4" fmla="*/ 171975 h 649177"/>
                  <a:gd name="connsiteX5" fmla="*/ 397150 w 586697"/>
                  <a:gd name="connsiteY5" fmla="*/ 171975 h 649177"/>
                  <a:gd name="connsiteX6" fmla="*/ 389530 w 586697"/>
                  <a:gd name="connsiteY6" fmla="*/ 159592 h 649177"/>
                  <a:gd name="connsiteX7" fmla="*/ 350478 w 586697"/>
                  <a:gd name="connsiteY7" fmla="*/ 139590 h 649177"/>
                  <a:gd name="connsiteX8" fmla="*/ 300948 w 586697"/>
                  <a:gd name="connsiteY8" fmla="*/ 171022 h 649177"/>
                  <a:gd name="connsiteX9" fmla="*/ 299043 w 586697"/>
                  <a:gd name="connsiteY9" fmla="*/ 171022 h 649177"/>
                  <a:gd name="connsiteX10" fmla="*/ 227605 w 586697"/>
                  <a:gd name="connsiteY10" fmla="*/ 162450 h 649177"/>
                  <a:gd name="connsiteX11" fmla="*/ 210460 w 586697"/>
                  <a:gd name="connsiteY11" fmla="*/ 210075 h 649177"/>
                  <a:gd name="connsiteX12" fmla="*/ 209508 w 586697"/>
                  <a:gd name="connsiteY12" fmla="*/ 210075 h 649177"/>
                  <a:gd name="connsiteX13" fmla="*/ 127593 w 586697"/>
                  <a:gd name="connsiteY13" fmla="*/ 27195 h 649177"/>
                  <a:gd name="connsiteX14" fmla="*/ 70443 w 586697"/>
                  <a:gd name="connsiteY14" fmla="*/ 3382 h 649177"/>
                  <a:gd name="connsiteX15" fmla="*/ 46630 w 586697"/>
                  <a:gd name="connsiteY15" fmla="*/ 60532 h 649177"/>
                  <a:gd name="connsiteX16" fmla="*/ 47583 w 586697"/>
                  <a:gd name="connsiteY16" fmla="*/ 62437 h 649177"/>
                  <a:gd name="connsiteX17" fmla="*/ 212365 w 586697"/>
                  <a:gd name="connsiteY17" fmla="*/ 431055 h 649177"/>
                  <a:gd name="connsiteX18" fmla="*/ 186648 w 586697"/>
                  <a:gd name="connsiteY18" fmla="*/ 436770 h 649177"/>
                  <a:gd name="connsiteX19" fmla="*/ 70443 w 586697"/>
                  <a:gd name="connsiteY19" fmla="*/ 356760 h 649177"/>
                  <a:gd name="connsiteX20" fmla="*/ 10435 w 586697"/>
                  <a:gd name="connsiteY20" fmla="*/ 363427 h 649177"/>
                  <a:gd name="connsiteX21" fmla="*/ 19008 w 586697"/>
                  <a:gd name="connsiteY21" fmla="*/ 428197 h 649177"/>
                  <a:gd name="connsiteX22" fmla="*/ 199983 w 586697"/>
                  <a:gd name="connsiteY22" fmla="*/ 552022 h 649177"/>
                  <a:gd name="connsiteX23" fmla="*/ 215223 w 586697"/>
                  <a:gd name="connsiteY23" fmla="*/ 558690 h 649177"/>
                  <a:gd name="connsiteX24" fmla="*/ 328570 w 586697"/>
                  <a:gd name="connsiteY24" fmla="*/ 585360 h 649177"/>
                  <a:gd name="connsiteX25" fmla="*/ 332380 w 586697"/>
                  <a:gd name="connsiteY25" fmla="*/ 590122 h 649177"/>
                  <a:gd name="connsiteX26" fmla="*/ 359050 w 586697"/>
                  <a:gd name="connsiteY26" fmla="*/ 649177 h 649177"/>
                  <a:gd name="connsiteX27" fmla="*/ 586698 w 586697"/>
                  <a:gd name="connsiteY27" fmla="*/ 546307 h 649177"/>
                  <a:gd name="connsiteX28" fmla="*/ 568600 w 586697"/>
                  <a:gd name="connsiteY28" fmla="*/ 507255 h 649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86697" h="649177">
                    <a:moveTo>
                      <a:pt x="568600" y="507255"/>
                    </a:moveTo>
                    <a:cubicBezTo>
                      <a:pt x="543835" y="452010"/>
                      <a:pt x="604795" y="418672"/>
                      <a:pt x="557170" y="313897"/>
                    </a:cubicBezTo>
                    <a:cubicBezTo>
                      <a:pt x="545740" y="289132"/>
                      <a:pt x="508593" y="206265"/>
                      <a:pt x="493353" y="172927"/>
                    </a:cubicBezTo>
                    <a:cubicBezTo>
                      <a:pt x="481923" y="147210"/>
                      <a:pt x="451443" y="134827"/>
                      <a:pt x="424773" y="147210"/>
                    </a:cubicBezTo>
                    <a:cubicBezTo>
                      <a:pt x="413343" y="151972"/>
                      <a:pt x="404770" y="160545"/>
                      <a:pt x="399055" y="171975"/>
                    </a:cubicBezTo>
                    <a:cubicBezTo>
                      <a:pt x="399055" y="172927"/>
                      <a:pt x="398103" y="172927"/>
                      <a:pt x="397150" y="171975"/>
                    </a:cubicBezTo>
                    <a:cubicBezTo>
                      <a:pt x="395245" y="167212"/>
                      <a:pt x="393340" y="163402"/>
                      <a:pt x="389530" y="159592"/>
                    </a:cubicBezTo>
                    <a:cubicBezTo>
                      <a:pt x="380005" y="147210"/>
                      <a:pt x="365718" y="139590"/>
                      <a:pt x="350478" y="139590"/>
                    </a:cubicBezTo>
                    <a:cubicBezTo>
                      <a:pt x="328570" y="138637"/>
                      <a:pt x="309520" y="151972"/>
                      <a:pt x="300948" y="171022"/>
                    </a:cubicBezTo>
                    <a:cubicBezTo>
                      <a:pt x="300948" y="171975"/>
                      <a:pt x="299995" y="171975"/>
                      <a:pt x="299043" y="171022"/>
                    </a:cubicBezTo>
                    <a:cubicBezTo>
                      <a:pt x="281898" y="149115"/>
                      <a:pt x="250465" y="145305"/>
                      <a:pt x="227605" y="162450"/>
                    </a:cubicBezTo>
                    <a:cubicBezTo>
                      <a:pt x="214270" y="171975"/>
                      <a:pt x="206650" y="191025"/>
                      <a:pt x="210460" y="210075"/>
                    </a:cubicBezTo>
                    <a:cubicBezTo>
                      <a:pt x="210460" y="211027"/>
                      <a:pt x="209508" y="211027"/>
                      <a:pt x="209508" y="210075"/>
                    </a:cubicBezTo>
                    <a:lnTo>
                      <a:pt x="127593" y="27195"/>
                    </a:lnTo>
                    <a:cubicBezTo>
                      <a:pt x="118068" y="5287"/>
                      <a:pt x="92350" y="-6143"/>
                      <a:pt x="70443" y="3382"/>
                    </a:cubicBezTo>
                    <a:cubicBezTo>
                      <a:pt x="48535" y="12907"/>
                      <a:pt x="37105" y="38625"/>
                      <a:pt x="46630" y="60532"/>
                    </a:cubicBezTo>
                    <a:cubicBezTo>
                      <a:pt x="46630" y="61485"/>
                      <a:pt x="47583" y="61485"/>
                      <a:pt x="47583" y="62437"/>
                    </a:cubicBezTo>
                    <a:lnTo>
                      <a:pt x="212365" y="431055"/>
                    </a:lnTo>
                    <a:lnTo>
                      <a:pt x="186648" y="436770"/>
                    </a:lnTo>
                    <a:lnTo>
                      <a:pt x="70443" y="356760"/>
                    </a:lnTo>
                    <a:cubicBezTo>
                      <a:pt x="51393" y="343425"/>
                      <a:pt x="24723" y="346282"/>
                      <a:pt x="10435" y="363427"/>
                    </a:cubicBezTo>
                    <a:cubicBezTo>
                      <a:pt x="-6710" y="383430"/>
                      <a:pt x="-1947" y="413910"/>
                      <a:pt x="19008" y="428197"/>
                    </a:cubicBezTo>
                    <a:lnTo>
                      <a:pt x="199983" y="552022"/>
                    </a:lnTo>
                    <a:cubicBezTo>
                      <a:pt x="204745" y="554880"/>
                      <a:pt x="209508" y="557737"/>
                      <a:pt x="215223" y="558690"/>
                    </a:cubicBezTo>
                    <a:lnTo>
                      <a:pt x="328570" y="585360"/>
                    </a:lnTo>
                    <a:lnTo>
                      <a:pt x="332380" y="590122"/>
                    </a:lnTo>
                    <a:lnTo>
                      <a:pt x="359050" y="649177"/>
                    </a:lnTo>
                    <a:lnTo>
                      <a:pt x="586698" y="546307"/>
                    </a:lnTo>
                    <a:lnTo>
                      <a:pt x="568600" y="507255"/>
                    </a:lnTo>
                    <a:close/>
                  </a:path>
                </a:pathLst>
              </a:custGeom>
              <a:solidFill>
                <a:srgbClr val="1FC2A7"/>
              </a:solidFill>
              <a:ln w="12700" cap="flat" cmpd="sng" algn="ctr">
                <a:solidFill>
                  <a:srgbClr val="1FC2A7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42" name="Group 115">
            <a:extLst>
              <a:ext uri="{FF2B5EF4-FFF2-40B4-BE49-F238E27FC236}">
                <a16:creationId xmlns:a16="http://schemas.microsoft.com/office/drawing/2014/main" id="{4329B020-28BF-4B10-82CE-8618F55C666D}"/>
              </a:ext>
            </a:extLst>
          </p:cNvPr>
          <p:cNvGrpSpPr/>
          <p:nvPr/>
        </p:nvGrpSpPr>
        <p:grpSpPr>
          <a:xfrm>
            <a:off x="5649864" y="2657374"/>
            <a:ext cx="1046204" cy="852782"/>
            <a:chOff x="3927697" y="1057255"/>
            <a:chExt cx="2966022" cy="2417664"/>
          </a:xfrm>
        </p:grpSpPr>
        <p:sp>
          <p:nvSpPr>
            <p:cNvPr id="143" name="Rectangle: Rounded Corners 116">
              <a:extLst>
                <a:ext uri="{FF2B5EF4-FFF2-40B4-BE49-F238E27FC236}">
                  <a16:creationId xmlns:a16="http://schemas.microsoft.com/office/drawing/2014/main" id="{57C92D62-FF9F-4AB6-B57A-F217F23A99EC}"/>
                </a:ext>
              </a:extLst>
            </p:cNvPr>
            <p:cNvSpPr/>
            <p:nvPr/>
          </p:nvSpPr>
          <p:spPr>
            <a:xfrm>
              <a:off x="3927697" y="1057255"/>
              <a:ext cx="2966022" cy="2289022"/>
            </a:xfrm>
            <a:prstGeom prst="roundRect">
              <a:avLst>
                <a:gd name="adj" fmla="val 6680"/>
              </a:avLst>
            </a:prstGeom>
            <a:solidFill>
              <a:srgbClr val="2D3E50"/>
            </a:solidFill>
            <a:ln w="12700" cap="flat" cmpd="sng" algn="ctr">
              <a:solidFill>
                <a:srgbClr val="2D3E5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4" name="Picture 117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B06FE0F1-5437-4F57-A2CA-D18670FD2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3966" y="1174554"/>
              <a:ext cx="2693485" cy="1626203"/>
            </a:xfrm>
            <a:prstGeom prst="roundRect">
              <a:avLst>
                <a:gd name="adj" fmla="val 2267"/>
              </a:avLst>
            </a:prstGeom>
          </p:spPr>
        </p:pic>
        <p:sp>
          <p:nvSpPr>
            <p:cNvPr id="145" name="TextBox 118">
              <a:extLst>
                <a:ext uri="{FF2B5EF4-FFF2-40B4-BE49-F238E27FC236}">
                  <a16:creationId xmlns:a16="http://schemas.microsoft.com/office/drawing/2014/main" id="{25ABE76A-5239-4B93-B308-0A635E5E81D1}"/>
                </a:ext>
              </a:extLst>
            </p:cNvPr>
            <p:cNvSpPr txBox="1"/>
            <p:nvPr/>
          </p:nvSpPr>
          <p:spPr>
            <a:xfrm>
              <a:off x="3927697" y="2689618"/>
              <a:ext cx="2966022" cy="785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Excel + </a:t>
              </a:r>
              <a:r>
                <a:rPr kumimoji="0" lang="de-DE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Swate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47" name="Grafik 146">
            <a:extLst>
              <a:ext uri="{FF2B5EF4-FFF2-40B4-BE49-F238E27FC236}">
                <a16:creationId xmlns:a16="http://schemas.microsoft.com/office/drawing/2014/main" id="{2B777FD3-C94F-4F95-B00B-B2DCD88F60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693" y="2711486"/>
            <a:ext cx="744559" cy="744559"/>
          </a:xfrm>
          <a:prstGeom prst="rect">
            <a:avLst/>
          </a:prstGeom>
        </p:spPr>
      </p:pic>
      <p:sp>
        <p:nvSpPr>
          <p:cNvPr id="148" name="TextBox 95">
            <a:extLst>
              <a:ext uri="{FF2B5EF4-FFF2-40B4-BE49-F238E27FC236}">
                <a16:creationId xmlns:a16="http://schemas.microsoft.com/office/drawing/2014/main" id="{CE06EF1C-760B-4E97-B3F8-924C5C8C8E63}"/>
              </a:ext>
            </a:extLst>
          </p:cNvPr>
          <p:cNvSpPr txBox="1"/>
          <p:nvPr/>
        </p:nvSpPr>
        <p:spPr>
          <a:xfrm>
            <a:off x="7310210" y="1328633"/>
            <a:ext cx="1765330" cy="688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rPr>
              <a:t>External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rPr>
              <a:t>ontologies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60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</a:endParaRPr>
          </a:p>
        </p:txBody>
      </p:sp>
      <p:sp>
        <p:nvSpPr>
          <p:cNvPr id="149" name="TextBox 95">
            <a:extLst>
              <a:ext uri="{FF2B5EF4-FFF2-40B4-BE49-F238E27FC236}">
                <a16:creationId xmlns:a16="http://schemas.microsoft.com/office/drawing/2014/main" id="{CA93C0F6-7DBB-4579-A807-8C5B081D3A11}"/>
              </a:ext>
            </a:extLst>
          </p:cNvPr>
          <p:cNvSpPr txBox="1"/>
          <p:nvPr/>
        </p:nvSpPr>
        <p:spPr>
          <a:xfrm>
            <a:off x="815927" y="3623172"/>
            <a:ext cx="1872624" cy="294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rPr>
              <a:t>ARC Commander</a:t>
            </a:r>
            <a:endParaRPr kumimoji="0" lang="en-SG" sz="160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</a:endParaRPr>
          </a:p>
        </p:txBody>
      </p:sp>
      <p:sp>
        <p:nvSpPr>
          <p:cNvPr id="193" name="Arrow: Right 136">
            <a:extLst>
              <a:ext uri="{FF2B5EF4-FFF2-40B4-BE49-F238E27FC236}">
                <a16:creationId xmlns:a16="http://schemas.microsoft.com/office/drawing/2014/main" id="{F04B992D-6A0A-419F-9195-3DC657E14EA1}"/>
              </a:ext>
            </a:extLst>
          </p:cNvPr>
          <p:cNvSpPr/>
          <p:nvPr/>
        </p:nvSpPr>
        <p:spPr>
          <a:xfrm rot="10800000" flipH="1">
            <a:off x="2576062" y="2933069"/>
            <a:ext cx="529912" cy="325481"/>
          </a:xfrm>
          <a:prstGeom prst="rightArrow">
            <a:avLst/>
          </a:prstGeom>
          <a:solidFill>
            <a:srgbClr val="595959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4" name="TextBox 95">
            <a:extLst>
              <a:ext uri="{FF2B5EF4-FFF2-40B4-BE49-F238E27FC236}">
                <a16:creationId xmlns:a16="http://schemas.microsoft.com/office/drawing/2014/main" id="{AB6FC1B0-3BD8-4668-808B-2F44EE6255E2}"/>
              </a:ext>
            </a:extLst>
          </p:cNvPr>
          <p:cNvSpPr txBox="1"/>
          <p:nvPr/>
        </p:nvSpPr>
        <p:spPr>
          <a:xfrm>
            <a:off x="3025347" y="3623172"/>
            <a:ext cx="1872624" cy="294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rPr>
              <a:t>ARC</a:t>
            </a:r>
            <a:endParaRPr kumimoji="0" lang="en-SG" sz="160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</a:endParaRPr>
          </a:p>
        </p:txBody>
      </p:sp>
      <p:pic>
        <p:nvPicPr>
          <p:cNvPr id="204" name="Grafik 203">
            <a:extLst>
              <a:ext uri="{FF2B5EF4-FFF2-40B4-BE49-F238E27FC236}">
                <a16:creationId xmlns:a16="http://schemas.microsoft.com/office/drawing/2014/main" id="{0E600EA8-9FD5-4D0C-9D93-E30895AE52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70826" y="3623172"/>
            <a:ext cx="1213033" cy="325482"/>
          </a:xfrm>
          <a:prstGeom prst="rect">
            <a:avLst/>
          </a:prstGeom>
        </p:spPr>
      </p:pic>
      <p:grpSp>
        <p:nvGrpSpPr>
          <p:cNvPr id="41" name="Group 1">
            <a:extLst>
              <a:ext uri="{FF2B5EF4-FFF2-40B4-BE49-F238E27FC236}">
                <a16:creationId xmlns:a16="http://schemas.microsoft.com/office/drawing/2014/main" id="{03237D9A-3BF0-439E-9FA1-911C719E49CC}"/>
              </a:ext>
            </a:extLst>
          </p:cNvPr>
          <p:cNvGrpSpPr/>
          <p:nvPr/>
        </p:nvGrpSpPr>
        <p:grpSpPr>
          <a:xfrm>
            <a:off x="1291827" y="2688985"/>
            <a:ext cx="920825" cy="843916"/>
            <a:chOff x="868990" y="3395330"/>
            <a:chExt cx="920825" cy="843916"/>
          </a:xfrm>
        </p:grpSpPr>
        <p:sp>
          <p:nvSpPr>
            <p:cNvPr id="57" name="Graphic 42" descr="Folder with solid fill">
              <a:extLst>
                <a:ext uri="{FF2B5EF4-FFF2-40B4-BE49-F238E27FC236}">
                  <a16:creationId xmlns:a16="http://schemas.microsoft.com/office/drawing/2014/main" id="{777AFFB1-7059-B2DD-82A1-211D7CE826E4}"/>
                </a:ext>
              </a:extLst>
            </p:cNvPr>
            <p:cNvSpPr/>
            <p:nvPr/>
          </p:nvSpPr>
          <p:spPr>
            <a:xfrm>
              <a:off x="1015631" y="3552160"/>
              <a:ext cx="704850" cy="533400"/>
            </a:xfrm>
            <a:custGeom>
              <a:avLst/>
              <a:gdLst>
                <a:gd name="connsiteX0" fmla="*/ 666750 w 704850"/>
                <a:gd name="connsiteY0" fmla="*/ 533400 h 533400"/>
                <a:gd name="connsiteX1" fmla="*/ 38100 w 704850"/>
                <a:gd name="connsiteY1" fmla="*/ 533400 h 533400"/>
                <a:gd name="connsiteX2" fmla="*/ 0 w 704850"/>
                <a:gd name="connsiteY2" fmla="*/ 495300 h 533400"/>
                <a:gd name="connsiteX3" fmla="*/ 0 w 704850"/>
                <a:gd name="connsiteY3" fmla="*/ 38100 h 533400"/>
                <a:gd name="connsiteX4" fmla="*/ 38100 w 704850"/>
                <a:gd name="connsiteY4" fmla="*/ 0 h 533400"/>
                <a:gd name="connsiteX5" fmla="*/ 217170 w 704850"/>
                <a:gd name="connsiteY5" fmla="*/ 0 h 533400"/>
                <a:gd name="connsiteX6" fmla="*/ 238125 w 704850"/>
                <a:gd name="connsiteY6" fmla="*/ 6668 h 533400"/>
                <a:gd name="connsiteX7" fmla="*/ 342900 w 704850"/>
                <a:gd name="connsiteY7" fmla="*/ 76200 h 533400"/>
                <a:gd name="connsiteX8" fmla="*/ 666750 w 704850"/>
                <a:gd name="connsiteY8" fmla="*/ 76200 h 533400"/>
                <a:gd name="connsiteX9" fmla="*/ 704850 w 704850"/>
                <a:gd name="connsiteY9" fmla="*/ 114300 h 533400"/>
                <a:gd name="connsiteX10" fmla="*/ 704850 w 704850"/>
                <a:gd name="connsiteY10" fmla="*/ 495300 h 533400"/>
                <a:gd name="connsiteX11" fmla="*/ 666750 w 704850"/>
                <a:gd name="connsiteY11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4850" h="533400">
                  <a:moveTo>
                    <a:pt x="666750" y="533400"/>
                  </a:moveTo>
                  <a:lnTo>
                    <a:pt x="38100" y="533400"/>
                  </a:lnTo>
                  <a:cubicBezTo>
                    <a:pt x="17145" y="533400"/>
                    <a:pt x="0" y="516255"/>
                    <a:pt x="0" y="495300"/>
                  </a:cubicBezTo>
                  <a:lnTo>
                    <a:pt x="0" y="38100"/>
                  </a:lnTo>
                  <a:cubicBezTo>
                    <a:pt x="0" y="17145"/>
                    <a:pt x="17145" y="0"/>
                    <a:pt x="38100" y="0"/>
                  </a:cubicBezTo>
                  <a:lnTo>
                    <a:pt x="217170" y="0"/>
                  </a:lnTo>
                  <a:cubicBezTo>
                    <a:pt x="224790" y="0"/>
                    <a:pt x="232410" y="1905"/>
                    <a:pt x="238125" y="6668"/>
                  </a:cubicBezTo>
                  <a:lnTo>
                    <a:pt x="342900" y="76200"/>
                  </a:lnTo>
                  <a:lnTo>
                    <a:pt x="666750" y="76200"/>
                  </a:lnTo>
                  <a:cubicBezTo>
                    <a:pt x="687705" y="76200"/>
                    <a:pt x="704850" y="93345"/>
                    <a:pt x="704850" y="114300"/>
                  </a:cubicBezTo>
                  <a:lnTo>
                    <a:pt x="704850" y="495300"/>
                  </a:lnTo>
                  <a:cubicBezTo>
                    <a:pt x="704850" y="516255"/>
                    <a:pt x="687705" y="533400"/>
                    <a:pt x="666750" y="533400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17" name="Picture 45">
              <a:extLst>
                <a:ext uri="{FF2B5EF4-FFF2-40B4-BE49-F238E27FC236}">
                  <a16:creationId xmlns:a16="http://schemas.microsoft.com/office/drawing/2014/main" id="{AF321C91-23D7-F1BF-C60F-53A54CA5D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303710" y="3778103"/>
              <a:ext cx="348774" cy="461143"/>
            </a:xfrm>
            <a:prstGeom prst="rect">
              <a:avLst/>
            </a:prstGeom>
          </p:spPr>
        </p:pic>
        <p:sp>
          <p:nvSpPr>
            <p:cNvPr id="146" name="Graphic 42" descr="Folder with solid fill">
              <a:extLst>
                <a:ext uri="{FF2B5EF4-FFF2-40B4-BE49-F238E27FC236}">
                  <a16:creationId xmlns:a16="http://schemas.microsoft.com/office/drawing/2014/main" id="{6DB06587-C740-20AC-97C1-C3A0567E4367}"/>
                </a:ext>
              </a:extLst>
            </p:cNvPr>
            <p:cNvSpPr/>
            <p:nvPr/>
          </p:nvSpPr>
          <p:spPr>
            <a:xfrm>
              <a:off x="1196384" y="3601131"/>
              <a:ext cx="185849" cy="140642"/>
            </a:xfrm>
            <a:custGeom>
              <a:avLst/>
              <a:gdLst>
                <a:gd name="connsiteX0" fmla="*/ 666750 w 704850"/>
                <a:gd name="connsiteY0" fmla="*/ 533400 h 533400"/>
                <a:gd name="connsiteX1" fmla="*/ 38100 w 704850"/>
                <a:gd name="connsiteY1" fmla="*/ 533400 h 533400"/>
                <a:gd name="connsiteX2" fmla="*/ 0 w 704850"/>
                <a:gd name="connsiteY2" fmla="*/ 495300 h 533400"/>
                <a:gd name="connsiteX3" fmla="*/ 0 w 704850"/>
                <a:gd name="connsiteY3" fmla="*/ 38100 h 533400"/>
                <a:gd name="connsiteX4" fmla="*/ 38100 w 704850"/>
                <a:gd name="connsiteY4" fmla="*/ 0 h 533400"/>
                <a:gd name="connsiteX5" fmla="*/ 217170 w 704850"/>
                <a:gd name="connsiteY5" fmla="*/ 0 h 533400"/>
                <a:gd name="connsiteX6" fmla="*/ 238125 w 704850"/>
                <a:gd name="connsiteY6" fmla="*/ 6668 h 533400"/>
                <a:gd name="connsiteX7" fmla="*/ 342900 w 704850"/>
                <a:gd name="connsiteY7" fmla="*/ 76200 h 533400"/>
                <a:gd name="connsiteX8" fmla="*/ 666750 w 704850"/>
                <a:gd name="connsiteY8" fmla="*/ 76200 h 533400"/>
                <a:gd name="connsiteX9" fmla="*/ 704850 w 704850"/>
                <a:gd name="connsiteY9" fmla="*/ 114300 h 533400"/>
                <a:gd name="connsiteX10" fmla="*/ 704850 w 704850"/>
                <a:gd name="connsiteY10" fmla="*/ 495300 h 533400"/>
                <a:gd name="connsiteX11" fmla="*/ 666750 w 704850"/>
                <a:gd name="connsiteY11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4850" h="533400">
                  <a:moveTo>
                    <a:pt x="666750" y="533400"/>
                  </a:moveTo>
                  <a:lnTo>
                    <a:pt x="38100" y="533400"/>
                  </a:lnTo>
                  <a:cubicBezTo>
                    <a:pt x="17145" y="533400"/>
                    <a:pt x="0" y="516255"/>
                    <a:pt x="0" y="495300"/>
                  </a:cubicBezTo>
                  <a:lnTo>
                    <a:pt x="0" y="38100"/>
                  </a:lnTo>
                  <a:cubicBezTo>
                    <a:pt x="0" y="17145"/>
                    <a:pt x="17145" y="0"/>
                    <a:pt x="38100" y="0"/>
                  </a:cubicBezTo>
                  <a:lnTo>
                    <a:pt x="217170" y="0"/>
                  </a:lnTo>
                  <a:cubicBezTo>
                    <a:pt x="224790" y="0"/>
                    <a:pt x="232410" y="1905"/>
                    <a:pt x="238125" y="6668"/>
                  </a:cubicBezTo>
                  <a:lnTo>
                    <a:pt x="342900" y="76200"/>
                  </a:lnTo>
                  <a:lnTo>
                    <a:pt x="666750" y="76200"/>
                  </a:lnTo>
                  <a:cubicBezTo>
                    <a:pt x="687705" y="76200"/>
                    <a:pt x="704850" y="93345"/>
                    <a:pt x="704850" y="114300"/>
                  </a:cubicBezTo>
                  <a:lnTo>
                    <a:pt x="704850" y="495300"/>
                  </a:lnTo>
                  <a:cubicBezTo>
                    <a:pt x="704850" y="516255"/>
                    <a:pt x="687705" y="533400"/>
                    <a:pt x="666750" y="533400"/>
                  </a:cubicBezTo>
                  <a:close/>
                </a:path>
              </a:pathLst>
            </a:cu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03" name="Group 58">
              <a:extLst>
                <a:ext uri="{FF2B5EF4-FFF2-40B4-BE49-F238E27FC236}">
                  <a16:creationId xmlns:a16="http://schemas.microsoft.com/office/drawing/2014/main" id="{57EFDD76-945B-F49D-392E-02B4FF347591}"/>
                </a:ext>
              </a:extLst>
            </p:cNvPr>
            <p:cNvGrpSpPr/>
            <p:nvPr/>
          </p:nvGrpSpPr>
          <p:grpSpPr>
            <a:xfrm>
              <a:off x="868990" y="3730710"/>
              <a:ext cx="385652" cy="276878"/>
              <a:chOff x="2527669" y="2460551"/>
              <a:chExt cx="742950" cy="533400"/>
            </a:xfrm>
          </p:grpSpPr>
          <p:sp>
            <p:nvSpPr>
              <p:cNvPr id="207" name="Graphic 47" descr="Open folder with solid fill">
                <a:extLst>
                  <a:ext uri="{FF2B5EF4-FFF2-40B4-BE49-F238E27FC236}">
                    <a16:creationId xmlns:a16="http://schemas.microsoft.com/office/drawing/2014/main" id="{CBAE95E8-872F-64E6-3B2A-EE07FCC94097}"/>
                  </a:ext>
                </a:extLst>
              </p:cNvPr>
              <p:cNvSpPr/>
              <p:nvPr/>
            </p:nvSpPr>
            <p:spPr>
              <a:xfrm>
                <a:off x="2527669" y="2460551"/>
                <a:ext cx="666750" cy="504834"/>
              </a:xfrm>
              <a:custGeom>
                <a:avLst/>
                <a:gdLst>
                  <a:gd name="connsiteX0" fmla="*/ 189548 w 666750"/>
                  <a:gd name="connsiteY0" fmla="*/ 161925 h 504834"/>
                  <a:gd name="connsiteX1" fmla="*/ 666750 w 666750"/>
                  <a:gd name="connsiteY1" fmla="*/ 161925 h 504834"/>
                  <a:gd name="connsiteX2" fmla="*/ 666750 w 666750"/>
                  <a:gd name="connsiteY2" fmla="*/ 114300 h 504834"/>
                  <a:gd name="connsiteX3" fmla="*/ 628650 w 666750"/>
                  <a:gd name="connsiteY3" fmla="*/ 76200 h 504834"/>
                  <a:gd name="connsiteX4" fmla="*/ 342900 w 666750"/>
                  <a:gd name="connsiteY4" fmla="*/ 76200 h 504834"/>
                  <a:gd name="connsiteX5" fmla="*/ 238125 w 666750"/>
                  <a:gd name="connsiteY5" fmla="*/ 6668 h 504834"/>
                  <a:gd name="connsiteX6" fmla="*/ 217170 w 666750"/>
                  <a:gd name="connsiteY6" fmla="*/ 0 h 504834"/>
                  <a:gd name="connsiteX7" fmla="*/ 38100 w 666750"/>
                  <a:gd name="connsiteY7" fmla="*/ 0 h 504834"/>
                  <a:gd name="connsiteX8" fmla="*/ 0 w 666750"/>
                  <a:gd name="connsiteY8" fmla="*/ 38100 h 504834"/>
                  <a:gd name="connsiteX9" fmla="*/ 0 w 666750"/>
                  <a:gd name="connsiteY9" fmla="*/ 504825 h 504834"/>
                  <a:gd name="connsiteX10" fmla="*/ 122873 w 666750"/>
                  <a:gd name="connsiteY10" fmla="*/ 206693 h 504834"/>
                  <a:gd name="connsiteX11" fmla="*/ 189548 w 666750"/>
                  <a:gd name="connsiteY11" fmla="*/ 161925 h 504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66750" h="504834">
                    <a:moveTo>
                      <a:pt x="189548" y="161925"/>
                    </a:moveTo>
                    <a:lnTo>
                      <a:pt x="666750" y="161925"/>
                    </a:lnTo>
                    <a:lnTo>
                      <a:pt x="666750" y="114300"/>
                    </a:lnTo>
                    <a:cubicBezTo>
                      <a:pt x="666750" y="93345"/>
                      <a:pt x="649605" y="76200"/>
                      <a:pt x="628650" y="76200"/>
                    </a:cubicBezTo>
                    <a:lnTo>
                      <a:pt x="342900" y="76200"/>
                    </a:lnTo>
                    <a:lnTo>
                      <a:pt x="238125" y="6668"/>
                    </a:lnTo>
                    <a:cubicBezTo>
                      <a:pt x="231458" y="2857"/>
                      <a:pt x="224790" y="0"/>
                      <a:pt x="217170" y="0"/>
                    </a:cubicBezTo>
                    <a:lnTo>
                      <a:pt x="38100" y="0"/>
                    </a:lnTo>
                    <a:cubicBezTo>
                      <a:pt x="17145" y="0"/>
                      <a:pt x="0" y="17145"/>
                      <a:pt x="0" y="38100"/>
                    </a:cubicBezTo>
                    <a:lnTo>
                      <a:pt x="0" y="504825"/>
                    </a:lnTo>
                    <a:cubicBezTo>
                      <a:pt x="0" y="506730"/>
                      <a:pt x="122873" y="206693"/>
                      <a:pt x="122873" y="206693"/>
                    </a:cubicBezTo>
                    <a:cubicBezTo>
                      <a:pt x="134303" y="180023"/>
                      <a:pt x="160020" y="161925"/>
                      <a:pt x="189548" y="161925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Graphic 47" descr="Open folder with solid fill">
                <a:extLst>
                  <a:ext uri="{FF2B5EF4-FFF2-40B4-BE49-F238E27FC236}">
                    <a16:creationId xmlns:a16="http://schemas.microsoft.com/office/drawing/2014/main" id="{047B196D-0650-B8AB-5166-946BB5A00DA5}"/>
                  </a:ext>
                </a:extLst>
              </p:cNvPr>
              <p:cNvSpPr/>
              <p:nvPr/>
            </p:nvSpPr>
            <p:spPr>
              <a:xfrm>
                <a:off x="2556244" y="2660576"/>
                <a:ext cx="714375" cy="333375"/>
              </a:xfrm>
              <a:custGeom>
                <a:avLst/>
                <a:gdLst>
                  <a:gd name="connsiteX0" fmla="*/ 714375 w 714375"/>
                  <a:gd name="connsiteY0" fmla="*/ 38100 h 333375"/>
                  <a:gd name="connsiteX1" fmla="*/ 680085 w 714375"/>
                  <a:gd name="connsiteY1" fmla="*/ 0 h 333375"/>
                  <a:gd name="connsiteX2" fmla="*/ 160973 w 714375"/>
                  <a:gd name="connsiteY2" fmla="*/ 0 h 333375"/>
                  <a:gd name="connsiteX3" fmla="*/ 128588 w 714375"/>
                  <a:gd name="connsiteY3" fmla="*/ 20955 h 333375"/>
                  <a:gd name="connsiteX4" fmla="*/ 0 w 714375"/>
                  <a:gd name="connsiteY4" fmla="*/ 333375 h 333375"/>
                  <a:gd name="connsiteX5" fmla="*/ 581025 w 714375"/>
                  <a:gd name="connsiteY5" fmla="*/ 333375 h 333375"/>
                  <a:gd name="connsiteX6" fmla="*/ 710565 w 714375"/>
                  <a:gd name="connsiteY6" fmla="*/ 55245 h 333375"/>
                  <a:gd name="connsiteX7" fmla="*/ 714375 w 714375"/>
                  <a:gd name="connsiteY7" fmla="*/ 38100 h 333375"/>
                  <a:gd name="connsiteX8" fmla="*/ 714375 w 714375"/>
                  <a:gd name="connsiteY8" fmla="*/ 38100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4375" h="333375">
                    <a:moveTo>
                      <a:pt x="714375" y="38100"/>
                    </a:moveTo>
                    <a:cubicBezTo>
                      <a:pt x="714375" y="18098"/>
                      <a:pt x="700088" y="1905"/>
                      <a:pt x="680085" y="0"/>
                    </a:cubicBezTo>
                    <a:lnTo>
                      <a:pt x="160973" y="0"/>
                    </a:lnTo>
                    <a:cubicBezTo>
                      <a:pt x="146685" y="0"/>
                      <a:pt x="134303" y="8573"/>
                      <a:pt x="128588" y="20955"/>
                    </a:cubicBezTo>
                    <a:lnTo>
                      <a:pt x="0" y="333375"/>
                    </a:lnTo>
                    <a:lnTo>
                      <a:pt x="581025" y="333375"/>
                    </a:lnTo>
                    <a:lnTo>
                      <a:pt x="710565" y="55245"/>
                    </a:lnTo>
                    <a:cubicBezTo>
                      <a:pt x="713423" y="49530"/>
                      <a:pt x="714375" y="43815"/>
                      <a:pt x="714375" y="38100"/>
                    </a:cubicBezTo>
                    <a:lnTo>
                      <a:pt x="714375" y="3810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5" name="Graphic 42" descr="Folder with solid fill">
              <a:extLst>
                <a:ext uri="{FF2B5EF4-FFF2-40B4-BE49-F238E27FC236}">
                  <a16:creationId xmlns:a16="http://schemas.microsoft.com/office/drawing/2014/main" id="{DF7A2488-ADB4-8C66-51ED-95E854DF306B}"/>
                </a:ext>
              </a:extLst>
            </p:cNvPr>
            <p:cNvSpPr/>
            <p:nvPr/>
          </p:nvSpPr>
          <p:spPr>
            <a:xfrm>
              <a:off x="1603966" y="3703912"/>
              <a:ext cx="185849" cy="140642"/>
            </a:xfrm>
            <a:custGeom>
              <a:avLst/>
              <a:gdLst>
                <a:gd name="connsiteX0" fmla="*/ 666750 w 704850"/>
                <a:gd name="connsiteY0" fmla="*/ 533400 h 533400"/>
                <a:gd name="connsiteX1" fmla="*/ 38100 w 704850"/>
                <a:gd name="connsiteY1" fmla="*/ 533400 h 533400"/>
                <a:gd name="connsiteX2" fmla="*/ 0 w 704850"/>
                <a:gd name="connsiteY2" fmla="*/ 495300 h 533400"/>
                <a:gd name="connsiteX3" fmla="*/ 0 w 704850"/>
                <a:gd name="connsiteY3" fmla="*/ 38100 h 533400"/>
                <a:gd name="connsiteX4" fmla="*/ 38100 w 704850"/>
                <a:gd name="connsiteY4" fmla="*/ 0 h 533400"/>
                <a:gd name="connsiteX5" fmla="*/ 217170 w 704850"/>
                <a:gd name="connsiteY5" fmla="*/ 0 h 533400"/>
                <a:gd name="connsiteX6" fmla="*/ 238125 w 704850"/>
                <a:gd name="connsiteY6" fmla="*/ 6668 h 533400"/>
                <a:gd name="connsiteX7" fmla="*/ 342900 w 704850"/>
                <a:gd name="connsiteY7" fmla="*/ 76200 h 533400"/>
                <a:gd name="connsiteX8" fmla="*/ 666750 w 704850"/>
                <a:gd name="connsiteY8" fmla="*/ 76200 h 533400"/>
                <a:gd name="connsiteX9" fmla="*/ 704850 w 704850"/>
                <a:gd name="connsiteY9" fmla="*/ 114300 h 533400"/>
                <a:gd name="connsiteX10" fmla="*/ 704850 w 704850"/>
                <a:gd name="connsiteY10" fmla="*/ 495300 h 533400"/>
                <a:gd name="connsiteX11" fmla="*/ 666750 w 704850"/>
                <a:gd name="connsiteY11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4850" h="533400">
                  <a:moveTo>
                    <a:pt x="666750" y="533400"/>
                  </a:moveTo>
                  <a:lnTo>
                    <a:pt x="38100" y="533400"/>
                  </a:lnTo>
                  <a:cubicBezTo>
                    <a:pt x="17145" y="533400"/>
                    <a:pt x="0" y="516255"/>
                    <a:pt x="0" y="495300"/>
                  </a:cubicBezTo>
                  <a:lnTo>
                    <a:pt x="0" y="38100"/>
                  </a:lnTo>
                  <a:cubicBezTo>
                    <a:pt x="0" y="17145"/>
                    <a:pt x="17145" y="0"/>
                    <a:pt x="38100" y="0"/>
                  </a:cubicBezTo>
                  <a:lnTo>
                    <a:pt x="217170" y="0"/>
                  </a:lnTo>
                  <a:cubicBezTo>
                    <a:pt x="224790" y="0"/>
                    <a:pt x="232410" y="1905"/>
                    <a:pt x="238125" y="6668"/>
                  </a:cubicBezTo>
                  <a:lnTo>
                    <a:pt x="342900" y="76200"/>
                  </a:lnTo>
                  <a:lnTo>
                    <a:pt x="666750" y="76200"/>
                  </a:lnTo>
                  <a:cubicBezTo>
                    <a:pt x="687705" y="76200"/>
                    <a:pt x="704850" y="93345"/>
                    <a:pt x="704850" y="114300"/>
                  </a:cubicBezTo>
                  <a:lnTo>
                    <a:pt x="704850" y="495300"/>
                  </a:lnTo>
                  <a:cubicBezTo>
                    <a:pt x="704850" y="516255"/>
                    <a:pt x="687705" y="533400"/>
                    <a:pt x="666750" y="533400"/>
                  </a:cubicBezTo>
                  <a:close/>
                </a:path>
              </a:pathLst>
            </a:cu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Graphic 42" descr="Folder with solid fill">
              <a:extLst>
                <a:ext uri="{FF2B5EF4-FFF2-40B4-BE49-F238E27FC236}">
                  <a16:creationId xmlns:a16="http://schemas.microsoft.com/office/drawing/2014/main" id="{6231A551-C0B0-A996-EF69-8757E95BFA48}"/>
                </a:ext>
              </a:extLst>
            </p:cNvPr>
            <p:cNvSpPr/>
            <p:nvPr/>
          </p:nvSpPr>
          <p:spPr>
            <a:xfrm>
              <a:off x="1425205" y="3395330"/>
              <a:ext cx="234169" cy="177209"/>
            </a:xfrm>
            <a:custGeom>
              <a:avLst/>
              <a:gdLst>
                <a:gd name="connsiteX0" fmla="*/ 666750 w 704850"/>
                <a:gd name="connsiteY0" fmla="*/ 533400 h 533400"/>
                <a:gd name="connsiteX1" fmla="*/ 38100 w 704850"/>
                <a:gd name="connsiteY1" fmla="*/ 533400 h 533400"/>
                <a:gd name="connsiteX2" fmla="*/ 0 w 704850"/>
                <a:gd name="connsiteY2" fmla="*/ 495300 h 533400"/>
                <a:gd name="connsiteX3" fmla="*/ 0 w 704850"/>
                <a:gd name="connsiteY3" fmla="*/ 38100 h 533400"/>
                <a:gd name="connsiteX4" fmla="*/ 38100 w 704850"/>
                <a:gd name="connsiteY4" fmla="*/ 0 h 533400"/>
                <a:gd name="connsiteX5" fmla="*/ 217170 w 704850"/>
                <a:gd name="connsiteY5" fmla="*/ 0 h 533400"/>
                <a:gd name="connsiteX6" fmla="*/ 238125 w 704850"/>
                <a:gd name="connsiteY6" fmla="*/ 6668 h 533400"/>
                <a:gd name="connsiteX7" fmla="*/ 342900 w 704850"/>
                <a:gd name="connsiteY7" fmla="*/ 76200 h 533400"/>
                <a:gd name="connsiteX8" fmla="*/ 666750 w 704850"/>
                <a:gd name="connsiteY8" fmla="*/ 76200 h 533400"/>
                <a:gd name="connsiteX9" fmla="*/ 704850 w 704850"/>
                <a:gd name="connsiteY9" fmla="*/ 114300 h 533400"/>
                <a:gd name="connsiteX10" fmla="*/ 704850 w 704850"/>
                <a:gd name="connsiteY10" fmla="*/ 495300 h 533400"/>
                <a:gd name="connsiteX11" fmla="*/ 666750 w 704850"/>
                <a:gd name="connsiteY11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4850" h="533400">
                  <a:moveTo>
                    <a:pt x="666750" y="533400"/>
                  </a:moveTo>
                  <a:lnTo>
                    <a:pt x="38100" y="533400"/>
                  </a:lnTo>
                  <a:cubicBezTo>
                    <a:pt x="17145" y="533400"/>
                    <a:pt x="0" y="516255"/>
                    <a:pt x="0" y="495300"/>
                  </a:cubicBezTo>
                  <a:lnTo>
                    <a:pt x="0" y="38100"/>
                  </a:lnTo>
                  <a:cubicBezTo>
                    <a:pt x="0" y="17145"/>
                    <a:pt x="17145" y="0"/>
                    <a:pt x="38100" y="0"/>
                  </a:cubicBezTo>
                  <a:lnTo>
                    <a:pt x="217170" y="0"/>
                  </a:lnTo>
                  <a:cubicBezTo>
                    <a:pt x="224790" y="0"/>
                    <a:pt x="232410" y="1905"/>
                    <a:pt x="238125" y="6668"/>
                  </a:cubicBezTo>
                  <a:lnTo>
                    <a:pt x="342900" y="76200"/>
                  </a:lnTo>
                  <a:lnTo>
                    <a:pt x="666750" y="76200"/>
                  </a:lnTo>
                  <a:cubicBezTo>
                    <a:pt x="687705" y="76200"/>
                    <a:pt x="704850" y="93345"/>
                    <a:pt x="704850" y="114300"/>
                  </a:cubicBezTo>
                  <a:lnTo>
                    <a:pt x="704850" y="495300"/>
                  </a:lnTo>
                  <a:cubicBezTo>
                    <a:pt x="704850" y="516255"/>
                    <a:pt x="687705" y="533400"/>
                    <a:pt x="666750" y="533400"/>
                  </a:cubicBezTo>
                  <a:close/>
                </a:path>
              </a:pathLst>
            </a:cu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9596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88BC66DA17B46AAC9D969BDC27274" ma:contentTypeVersion="15" ma:contentTypeDescription="Ein neues Dokument erstellen." ma:contentTypeScope="" ma:versionID="507cba7a79a3ecc42041c8b59adec4f0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08e3ca157f5405c5fe301dcf6a0ccd19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Props1.xml><?xml version="1.0" encoding="utf-8"?>
<ds:datastoreItem xmlns:ds="http://schemas.openxmlformats.org/officeDocument/2006/customXml" ds:itemID="{5631110B-04C7-4474-A6A3-45473D3A30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7a0e29-417c-48dd-a0a6-9c62823d420b"/>
    <ds:schemaRef ds:uri="21db1a41-6048-41cc-aa9c-5fc692bf8c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F968E9D-CBEE-4862-8F4F-B7458D27816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FBA189-8CB2-4256-8AD9-9D5B461DB546}">
  <ds:schemaRefs>
    <ds:schemaRef ds:uri="http://schemas.microsoft.com/office/2006/metadata/properties"/>
    <ds:schemaRef ds:uri="http://schemas.microsoft.com/office/infopath/2007/PartnerControls"/>
    <ds:schemaRef ds:uri="447a0e29-417c-48dd-a0a6-9c62823d420b"/>
    <ds:schemaRef ds:uri="21db1a41-6048-41cc-aa9c-5fc692bf8cb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Breitbild</PresentationFormat>
  <Paragraphs>11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Cristina MartinsRodrigues</dc:creator>
  <cp:lastModifiedBy>Cristina Martins Rodrigues</cp:lastModifiedBy>
  <cp:revision>15</cp:revision>
  <dcterms:created xsi:type="dcterms:W3CDTF">2021-05-20T11:05:50Z</dcterms:created>
  <dcterms:modified xsi:type="dcterms:W3CDTF">2022-10-10T10:23:06Z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MediaServiceImageTags">
    <vt:lpwstr/>
  </property>
</Properties>
</file>