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5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8D9C6-A682-4AE8-9671-5808715E2A6D}" v="23" dt="2022-10-11T10:06:24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Cristina Martins Rodrigues" userId="459032d2-6611-47f6-b546-c79c040e89ab" providerId="ADAL" clId="{D258D9C6-A682-4AE8-9671-5808715E2A6D}"/>
    <pc:docChg chg="undo custSel addSld delSld modSld">
      <pc:chgData name="Cristina Martins Rodrigues" userId="459032d2-6611-47f6-b546-c79c040e89ab" providerId="ADAL" clId="{D258D9C6-A682-4AE8-9671-5808715E2A6D}" dt="2022-10-11T10:07:07.600" v="68" actId="47"/>
      <pc:docMkLst>
        <pc:docMk/>
      </pc:docMkLst>
      <pc:sldChg chg="addSp delSp modSp mod">
        <pc:chgData name="Cristina Martins Rodrigues" userId="459032d2-6611-47f6-b546-c79c040e89ab" providerId="ADAL" clId="{D258D9C6-A682-4AE8-9671-5808715E2A6D}" dt="2022-10-11T10:06:43.140" v="67" actId="478"/>
        <pc:sldMkLst>
          <pc:docMk/>
          <pc:sldMk cId="3397632888" sldId="651"/>
        </pc:sldMkLst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4" creationId="{899EC80C-1587-478F-A946-56A0154F11F9}"/>
          </ac:spMkLst>
        </pc:spChg>
        <pc:spChg chg="add del mod">
          <ac:chgData name="Cristina Martins Rodrigues" userId="459032d2-6611-47f6-b546-c79c040e89ab" providerId="ADAL" clId="{D258D9C6-A682-4AE8-9671-5808715E2A6D}" dt="2022-10-11T10:03:54.222" v="1" actId="478"/>
          <ac:spMkLst>
            <pc:docMk/>
            <pc:sldMk cId="3397632888" sldId="651"/>
            <ac:spMk id="42" creationId="{9775E1C6-BDF5-C051-6445-40D8BB063E55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45" creationId="{0C9FD5A6-C6CE-BF09-8985-5D6A6EAEB1A2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60" creationId="{8DA0757A-1C2E-F641-EAAB-9DFE47CC4D48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61" creationId="{3E1C2EDB-2EE5-C844-1B40-B0E24E45FA47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62" creationId="{4614C3FC-7CDA-767B-8B6B-A1323D43E73F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64" creationId="{71ECBBE9-D7A3-787B-45DB-D25B4FE9E883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66" creationId="{4804496D-E83C-32F1-335C-074B2495A686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67" creationId="{D1C825CF-0E2B-7498-109E-4257CCA665F5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73" creationId="{4A578DA2-9465-1008-E1F3-581E469114E7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74" creationId="{322ABF0A-6923-52C0-2DE4-F1527CF3D3AD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75" creationId="{C1934431-7AB0-E4FE-91D0-F27FEBDB1D90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76" creationId="{F27D38A5-C11A-2467-A022-6518FC139AF3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77" creationId="{EF59D1A9-9F2F-00B8-C248-7223530BABA0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79" creationId="{0F7B3ACB-13B6-D491-C691-CB9643572A20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80" creationId="{BE815983-8896-5DBC-3DD1-B18DCE84EB4F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81" creationId="{51461F5D-0C1D-618D-1C74-DC6193B6BB7F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82" creationId="{7759F755-A6BD-8D72-4EBE-7FF4D1A56566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84" creationId="{B82F6AB1-90F1-478C-8B91-C7927256ADD4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85" creationId="{98681169-C81A-419B-BD94-AF3526FB7396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87" creationId="{65ED76D2-DFDC-496D-8736-74E3796C13C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88" creationId="{F1493704-188D-6083-7D92-8D41055D7C2E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89" creationId="{280F8EA6-9FBB-8CA9-43D2-9182306BE8A5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90" creationId="{F9506C60-1721-1DF2-8AE6-DABE4B6D3542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91" creationId="{089CDD58-FB3E-8A77-86CF-BFED0D3B92FA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92" creationId="{743486CD-8165-05E1-A2FA-60B44AC407BE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93" creationId="{2865F84C-2C01-E43E-830F-3BD8E43CD036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94" creationId="{60C7C0C8-C611-E61F-4761-E366E06A1BD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95" creationId="{790BA3DD-548D-0E78-71CF-7FF8391A3657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96" creationId="{11EB3AA2-D70C-4674-8797-DEBEBFE02BF3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97" creationId="{AAE45A40-468F-FE1D-5B67-1374AE2C9114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98" creationId="{08DD90D4-A14B-A17E-17A9-678FCB84F90A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99" creationId="{CACE1CFF-5461-C049-4E32-B501B144B2C0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08" creationId="{6CDB193F-07F6-AA5F-9ED3-84045A85E6F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09" creationId="{107DA840-CCB5-5D55-592D-B3E1688CCA1E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10" creationId="{F810872D-8E21-EA74-C682-4648BF510811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11" creationId="{C0456D98-277E-1914-54F2-095578428A3D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113" creationId="{7C5C27BD-165F-4713-823D-EF969B65CBE1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114" creationId="{FE5367F0-5540-4CD3-A56C-28EB4344FA40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120" creationId="{CE08E159-5634-489A-A20E-D0D3AFB843B7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121" creationId="{4B512D89-1049-468C-AC21-1BE95E2154B6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122" creationId="{FA5CCD39-DED4-4BB6-AAF5-B3270FA66A8E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23" creationId="{A01E43FD-C82D-5354-82A1-54E31D9B05CB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25" creationId="{2B94AB96-E49E-4A8E-36C9-B8E6DD3B6E6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26" creationId="{7BA2F242-0C44-C535-95E4-153462663B71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27" creationId="{960D4B9C-7570-3F75-362D-E843309A3F01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28" creationId="{F7B65F74-D887-F94A-69BA-4B9F605B947E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29" creationId="{73FD20A4-CADC-E451-A1FD-8045F2BD84D6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30" creationId="{1EBDB204-9D1D-F4A5-BD99-4AF7762B7ED5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31" creationId="{4359C06C-453B-349C-592C-92BFBA57055B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32" creationId="{F2C82B10-6E94-5C1B-B949-DF78DC87DC70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133" creationId="{F34E6AAC-BFAB-4212-AE95-D70A27196E38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134" creationId="{4E6700F2-5C7C-464C-89AE-787DC3CB52C5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135" creationId="{5111BFF1-E4C6-4F85-9404-3E9400EC5681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136" creationId="{16DAAD37-4C29-4E19-9ADE-76536F564DDE}"/>
          </ac:spMkLst>
        </pc:spChg>
        <pc:spChg chg="del">
          <ac:chgData name="Cristina Martins Rodrigues" userId="459032d2-6611-47f6-b546-c79c040e89ab" providerId="ADAL" clId="{D258D9C6-A682-4AE8-9671-5808715E2A6D}" dt="2022-10-11T10:04:13.542" v="6" actId="478"/>
          <ac:spMkLst>
            <pc:docMk/>
            <pc:sldMk cId="3397632888" sldId="651"/>
            <ac:spMk id="137" creationId="{D22358E9-AE6C-449B-BAB0-8AFCE3DABEEE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38" creationId="{EC793365-D0F5-948E-69BA-31A03F42B31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39" creationId="{733B710C-EFEF-7580-1EEF-61BFDF6806E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40" creationId="{018CA90A-5F69-1F53-EAE1-9048878456B3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41" creationId="{8621F9D6-C4AB-CE50-7D42-46BA4A51A2AC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42" creationId="{E5480C81-84D2-BB96-C331-E5591F9FF093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43" creationId="{2B82B288-3D05-95C2-B37E-16657586838B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44" creationId="{54E09660-6630-281F-516C-9EE84F8BAB48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47" creationId="{29A6934F-0CD2-DF4A-B518-88FCDC1FF3E3}"/>
          </ac:spMkLst>
        </pc:spChg>
        <pc:spChg chg="del">
          <ac:chgData name="Cristina Martins Rodrigues" userId="459032d2-6611-47f6-b546-c79c040e89ab" providerId="ADAL" clId="{D258D9C6-A682-4AE8-9671-5808715E2A6D}" dt="2022-10-11T10:04:13.542" v="6" actId="478"/>
          <ac:spMkLst>
            <pc:docMk/>
            <pc:sldMk cId="3397632888" sldId="651"/>
            <ac:spMk id="176" creationId="{7C73A4BD-F395-498A-84FE-6565DA4C89D8}"/>
          </ac:spMkLst>
        </pc:spChg>
        <pc:spChg chg="del">
          <ac:chgData name="Cristina Martins Rodrigues" userId="459032d2-6611-47f6-b546-c79c040e89ab" providerId="ADAL" clId="{D258D9C6-A682-4AE8-9671-5808715E2A6D}" dt="2022-10-11T10:04:13.542" v="6" actId="478"/>
          <ac:spMkLst>
            <pc:docMk/>
            <pc:sldMk cId="3397632888" sldId="651"/>
            <ac:spMk id="177" creationId="{2C3F6426-DD95-4963-8A2E-8D4C294A9269}"/>
          </ac:spMkLst>
        </pc:spChg>
        <pc:spChg chg="mod">
          <ac:chgData name="Cristina Martins Rodrigues" userId="459032d2-6611-47f6-b546-c79c040e89ab" providerId="ADAL" clId="{D258D9C6-A682-4AE8-9671-5808715E2A6D}" dt="2022-10-11T10:05:48.961" v="61" actId="1037"/>
          <ac:spMkLst>
            <pc:docMk/>
            <pc:sldMk cId="3397632888" sldId="651"/>
            <ac:spMk id="183" creationId="{01B4C7D9-9915-487A-A527-9B9AB24F1D28}"/>
          </ac:spMkLst>
        </pc:spChg>
        <pc:spChg chg="mod">
          <ac:chgData name="Cristina Martins Rodrigues" userId="459032d2-6611-47f6-b546-c79c040e89ab" providerId="ADAL" clId="{D258D9C6-A682-4AE8-9671-5808715E2A6D}" dt="2022-10-11T10:05:48.961" v="61" actId="1037"/>
          <ac:spMkLst>
            <pc:docMk/>
            <pc:sldMk cId="3397632888" sldId="651"/>
            <ac:spMk id="184" creationId="{ED59320F-FF41-44EF-9B1F-09DFC537990E}"/>
          </ac:spMkLst>
        </pc:spChg>
        <pc:spChg chg="del">
          <ac:chgData name="Cristina Martins Rodrigues" userId="459032d2-6611-47f6-b546-c79c040e89ab" providerId="ADAL" clId="{D258D9C6-A682-4AE8-9671-5808715E2A6D}" dt="2022-10-11T10:04:11.419" v="5" actId="478"/>
          <ac:spMkLst>
            <pc:docMk/>
            <pc:sldMk cId="3397632888" sldId="651"/>
            <ac:spMk id="187" creationId="{6C1FAB9D-9C75-48B3-AE30-C41D17FE184B}"/>
          </ac:spMkLst>
        </pc:spChg>
        <pc:spChg chg="del">
          <ac:chgData name="Cristina Martins Rodrigues" userId="459032d2-6611-47f6-b546-c79c040e89ab" providerId="ADAL" clId="{D258D9C6-A682-4AE8-9671-5808715E2A6D}" dt="2022-10-11T10:04:05.146" v="4" actId="478"/>
          <ac:spMkLst>
            <pc:docMk/>
            <pc:sldMk cId="3397632888" sldId="651"/>
            <ac:spMk id="189" creationId="{F92619AC-2645-49AE-9B48-A76DA911B4FB}"/>
          </ac:spMkLst>
        </pc:spChg>
        <pc:spChg chg="del mod">
          <ac:chgData name="Cristina Martins Rodrigues" userId="459032d2-6611-47f6-b546-c79c040e89ab" providerId="ADAL" clId="{D258D9C6-A682-4AE8-9671-5808715E2A6D}" dt="2022-10-11T10:06:24.094" v="64" actId="478"/>
          <ac:spMkLst>
            <pc:docMk/>
            <pc:sldMk cId="3397632888" sldId="651"/>
            <ac:spMk id="192" creationId="{68FF0958-991A-476B-9211-3204FF88411A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93" creationId="{8F9B5060-40AB-4B3E-6737-A607C27E2351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194" creationId="{505C6A8F-07AB-3009-90F3-7C9AE8B9C5A1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01" creationId="{99C3401F-7806-0525-9D8A-190F4978817A}"/>
          </ac:spMkLst>
        </pc:spChg>
        <pc:spChg chg="del mod">
          <ac:chgData name="Cristina Martins Rodrigues" userId="459032d2-6611-47f6-b546-c79c040e89ab" providerId="ADAL" clId="{D258D9C6-A682-4AE8-9671-5808715E2A6D}" dt="2022-10-11T10:06:24.094" v="64" actId="478"/>
          <ac:spMkLst>
            <pc:docMk/>
            <pc:sldMk cId="3397632888" sldId="651"/>
            <ac:spMk id="205" creationId="{828DE021-3E70-45D7-B14F-DF20C804F49A}"/>
          </ac:spMkLst>
        </pc:spChg>
        <pc:spChg chg="mod">
          <ac:chgData name="Cristina Martins Rodrigues" userId="459032d2-6611-47f6-b546-c79c040e89ab" providerId="ADAL" clId="{D258D9C6-A682-4AE8-9671-5808715E2A6D}" dt="2022-10-11T10:05:48.961" v="61" actId="1037"/>
          <ac:spMkLst>
            <pc:docMk/>
            <pc:sldMk cId="3397632888" sldId="651"/>
            <ac:spMk id="214" creationId="{662ADFDC-EC9B-4B07-A2A9-D6A74849E1AB}"/>
          </ac:spMkLst>
        </pc:spChg>
        <pc:spChg chg="mod">
          <ac:chgData name="Cristina Martins Rodrigues" userId="459032d2-6611-47f6-b546-c79c040e89ab" providerId="ADAL" clId="{D258D9C6-A682-4AE8-9671-5808715E2A6D}" dt="2022-10-11T10:05:48.961" v="61" actId="1037"/>
          <ac:spMkLst>
            <pc:docMk/>
            <pc:sldMk cId="3397632888" sldId="651"/>
            <ac:spMk id="222" creationId="{790D9022-8D07-4D19-B713-BD67F19BF6D5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23" creationId="{C6015A55-5964-BD19-3E12-9B878BDA7878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26" creationId="{FBECD42B-7B49-21B9-9696-8F2BFA2167B3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28" creationId="{F2C78767-09A6-A2B7-D62A-0E48D5628A67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29" creationId="{CBA3CCEE-458E-22ED-2447-3C23007F963A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30" creationId="{3FEAC62D-82B9-2D14-37E0-31AA195517E9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31" creationId="{5C03F6BD-4BFF-A05E-56C6-B9B616D1944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33" creationId="{C56E7638-0A29-47B9-113B-AB4BF5717660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34" creationId="{532D2E16-3638-3218-D1B3-F06D00E120A3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35" creationId="{E8244B3E-8333-DC52-F9A2-4B54E5DD8BA6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45" creationId="{D66D8851-82A8-F061-CFE3-74605801556B}"/>
          </ac:spMkLst>
        </pc:spChg>
        <pc:spChg chg="del">
          <ac:chgData name="Cristina Martins Rodrigues" userId="459032d2-6611-47f6-b546-c79c040e89ab" providerId="ADAL" clId="{D258D9C6-A682-4AE8-9671-5808715E2A6D}" dt="2022-10-11T10:03:52.907" v="0" actId="478"/>
          <ac:spMkLst>
            <pc:docMk/>
            <pc:sldMk cId="3397632888" sldId="651"/>
            <ac:spMk id="246" creationId="{B10BF335-EFDC-4C71-994C-7F35F492D9FA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47" creationId="{015615DA-B1BE-AAD1-DE37-E3AC242DA217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48" creationId="{20BD8BBB-A5A0-17CD-670F-9CC98123D7A7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49" creationId="{2E49F3D2-5751-87AE-DE7A-32516F0FB1C3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50" creationId="{D5FE6A3D-7E3F-8EDA-BC47-E1CB27F1ABC3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51" creationId="{71C17EDA-3B9C-3D0B-0963-5D4D4E937F31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52" creationId="{9B5832D4-ED23-3CFB-D740-0233EBB16604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53" creationId="{CEB6DEC3-0CF1-E8D7-816F-0C432327FD3C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54" creationId="{29C2CC67-825C-AB62-0CED-8A7B0E8D5787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55" creationId="{9B464643-2204-E564-B686-6E9CDE1766DD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56" creationId="{BAB0673F-299F-8222-13F7-C783018EC26F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57" creationId="{C87AD07E-652B-A4E9-3DCF-B1A8DE82FC48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59" creationId="{1AECE247-E359-19F2-3F9F-C8BAAC4E2454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60" creationId="{CB7F0559-B858-3AE2-AAD7-630E3B0F4CEA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63" creationId="{ED15F248-7243-72A6-7C89-83517E3964D1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64" creationId="{4D51F0F9-65CE-63B7-87F7-DDD79CFA5498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71" creationId="{6D185461-8FF8-AFC3-0275-77F95D882E8C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72" creationId="{8DA43C8E-3E94-8398-17CE-0130067EB6D6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75" creationId="{7BBD41EB-1FFB-B292-64E0-7E82D6F86E5F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78" creationId="{98FDA0F8-F0FB-1113-0DEC-48D8FF8B6563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81" creationId="{4D87EE69-2371-2398-079F-A5178B660FE5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82" creationId="{0F089CD9-2DBC-751C-46EE-8ABA60C28F28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83" creationId="{3E9D8F55-4627-82DB-6D4A-B836A098A2F3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86" creationId="{007A6C50-F1B9-F1F1-FA6A-3B07431A219A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87" creationId="{598E7FC3-1036-66E2-3420-13FA3FDCC83C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88" creationId="{17356F02-2665-38FE-CB39-D6D80F034FBF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289" creationId="{D8FA6A25-27BA-450F-BF80-C446304C8528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93" creationId="{38C9A23F-C8D5-4B45-E6B4-40A38401514C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94" creationId="{3E58E46F-6AEE-991D-9E9A-50AFA9387FC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98" creationId="{BCF91748-FB0A-D735-BF71-901278C739E1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299" creationId="{FEEA78FE-D81E-0EAD-22BB-F6DA2B6CB167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01" creationId="{4DED283A-C943-E800-A0DC-5B20E106DE1F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05" creationId="{4AB87F3B-9648-9871-9824-D9D2EC1716B6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06" creationId="{7D258C5F-BE89-A2AD-8774-32990E456F73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08" creationId="{48D817A6-D07E-FEBA-F40B-F246F3092126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09" creationId="{C3D3F746-2D85-F75C-FB2A-F239E4EFC847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10" creationId="{B02A710C-B0C9-9DD9-75A9-AC51FC24C3DB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11" creationId="{581C0574-2DAC-C4AC-C543-3F79C75B64D5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12" creationId="{9F15828C-D9BC-F0F3-8A84-C889FA90FF1C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14" creationId="{C37F7DB3-ABB5-AE0F-F593-909B85D52B0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16" creationId="{B8B0B55B-CF8F-2951-1406-F3D30BF6B614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17" creationId="{E3EEADE7-BF88-ABA2-7017-BFB3CFB0531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19" creationId="{81B4D2E2-7E80-12F8-E8B8-EEE6DB7585D6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21" creationId="{DAA87D6E-3411-F075-4BCF-01BE2EE97E4F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22" creationId="{CB5383CA-A5AF-7688-D18A-96931B1433FE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24" creationId="{5906802D-BA65-B943-BF06-00BE419C0533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26" creationId="{54F9EDCA-7C71-9612-9B41-3EE331B0AF9D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328" creationId="{87039EEF-0F3E-75D6-2A1A-75147FE96DB8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329" creationId="{A0E348F5-8AD7-53A3-DBA5-592692ADBD4A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330" creationId="{97F4FC42-D874-B7E2-CD88-6470BF1C770E}"/>
          </ac:spMkLst>
        </pc:spChg>
        <pc:spChg chg="add del mod">
          <ac:chgData name="Cristina Martins Rodrigues" userId="459032d2-6611-47f6-b546-c79c040e89ab" providerId="ADAL" clId="{D258D9C6-A682-4AE8-9671-5808715E2A6D}" dt="2022-10-11T10:04:34.436" v="21"/>
          <ac:spMkLst>
            <pc:docMk/>
            <pc:sldMk cId="3397632888" sldId="651"/>
            <ac:spMk id="331" creationId="{C00ECE63-EB5D-BE07-BBDD-A6ADC4880E89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34" creationId="{6F42B1B4-1047-9B4F-DC5F-DFBDDA9A825F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36" creationId="{956700B2-9DDB-6599-E7BA-2C5DBC766A59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38" creationId="{1D7A0066-AC58-F681-5A2C-131DAB769FDD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39" creationId="{CD599EF1-94FB-02F8-55D2-05C26174988E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40" creationId="{D9268DAD-897C-49FB-7A16-720BB6E83491}"/>
          </ac:spMkLst>
        </pc:spChg>
        <pc:spChg chg="mod">
          <ac:chgData name="Cristina Martins Rodrigues" userId="459032d2-6611-47f6-b546-c79c040e89ab" providerId="ADAL" clId="{D258D9C6-A682-4AE8-9671-5808715E2A6D}" dt="2022-10-11T10:04:17.138" v="7"/>
          <ac:spMkLst>
            <pc:docMk/>
            <pc:sldMk cId="3397632888" sldId="651"/>
            <ac:spMk id="341" creationId="{66E48B1E-8330-9471-47DD-14199F69BEA4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44" creationId="{001D22B4-BC35-7C37-80C9-324DB158DA0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47" creationId="{5B9E4DA0-6414-5210-144F-9EBEC9E5DCBD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48" creationId="{8DD896B6-6506-BB23-2BB7-0AE82FBDF8AF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49" creationId="{67417C00-AEEA-7F3A-F411-7DEFAA784266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51" creationId="{FC46036D-EAA6-37E7-25C8-563F132BEEB9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53" creationId="{911DE2B1-BF91-40AE-E04D-B95770ABF82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54" creationId="{ADF88E4D-C775-8538-52BB-A20DE1F4B1B0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55" creationId="{3354352C-E8CA-6637-6AE7-2851936D1966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56" creationId="{4602205C-6E75-C0A8-66CE-665B610751D3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57" creationId="{326060D5-C3E9-9866-5A63-D28D51421D1E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58" creationId="{6CF09DD0-D2C0-61E5-1657-117348ECC0A4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59" creationId="{49C2356F-CF77-43B3-C9C8-2F427E4F2B6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61" creationId="{877AD287-348B-ACF2-A8EC-C3D045B99187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62" creationId="{DC43E854-8FFC-56FE-90FD-6FDC49531F1B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63" creationId="{CB3EC6ED-6B54-55B8-E6C3-5F574682E196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64" creationId="{CA7EB7A8-F357-8ED0-4B52-B367B3CA3379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65" creationId="{7FE1DA1F-A200-DB92-882C-D460C0599454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66" creationId="{E87930BD-8E10-0CBA-4F89-04A1D9F53000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67" creationId="{335623DF-E5E8-9B18-476D-D4F05CAED0FB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68" creationId="{296220EF-4DAD-DE50-009A-23572FAB9862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69" creationId="{9305F376-D405-CFEE-51E8-0C84DFF46852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70" creationId="{697F8969-A11D-4603-70BA-44CE31C82DBA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71" creationId="{03034242-20EF-6E3F-60A8-6D45A408364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72" creationId="{A66F923A-29E9-A487-D185-3DC2C5FD2265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73" creationId="{B5315462-A9FB-669B-8C03-616B275A4C1E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74" creationId="{BB356D69-73CF-F62C-6E3F-1D82201B3364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75" creationId="{15AC4D31-F1F1-F694-07A4-EE89FD72A1C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76" creationId="{EE15316B-F685-16B3-0536-042881C12A15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77" creationId="{D9ABCB7E-FF50-9944-6EED-9700EE30226A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78" creationId="{8A7169A9-BF17-577B-2CBF-2FE635920A29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79" creationId="{DEC98E38-598A-BA87-978B-EDE60832600D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80" creationId="{EC94C5D0-4B7C-4328-4E9F-B7977BBDCDA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81" creationId="{AC7468CC-9F00-8BF6-2CE7-23913190A928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82" creationId="{1DF9E355-67B3-21E3-ED11-387547FC0574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83" creationId="{D93E5255-8144-5809-4B70-7E716B0D319F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84" creationId="{E2102B8F-73E8-8236-5A67-FCC7860E16AD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85" creationId="{F20C271D-8ED1-B2B4-3355-74EE66A3F568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86" creationId="{FB8FE71E-D99A-CAAF-C5CD-FBCEF1B997FC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87" creationId="{4950837E-0C78-CABA-5000-CD725D20E12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88" creationId="{3EC82979-25D2-B0DC-6438-56C16FF50BB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89" creationId="{19D9AB1A-6FF5-8B79-B387-EEDAE25F8B8E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90" creationId="{FAA8B2B3-BE33-EB95-DDEA-B205C6992BDF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91" creationId="{DD6CB703-1C76-3C42-2265-42F31B51F9DC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92" creationId="{62BF41F1-5754-BA29-3C1D-BF9858AB9A91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93" creationId="{6BE05DBC-028C-EA1D-5A17-7F24AF79D539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94" creationId="{1524DD14-A339-5F05-9D5A-775F8A08C17B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95" creationId="{80522F17-2A28-5605-8ABD-89B121B62788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96" creationId="{DA038A23-109F-4627-5855-5EB73B55BBD2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98" creationId="{0FE2FC6A-5C4B-8E38-3521-626BDE214F7D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399" creationId="{8F87C9CC-582E-5426-1019-F048007BFCB0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00" creationId="{98DB80D5-97D3-AF64-BEE9-28D96C6E1C67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01" creationId="{A1E5199E-F20B-8608-2376-8D37ED1BD505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02" creationId="{F611F42D-28A3-01B5-5922-41FC2D2C3798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03" creationId="{209AF8BC-4639-E28A-ECEB-46AA6B417A47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04" creationId="{50A706A4-082A-4207-992D-D4655E40677D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05" creationId="{5D1A3E2F-EB65-7382-3653-2F4EF32E3D88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06" creationId="{498D5AA2-084E-097E-ED94-D5689B1AB7D0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08" creationId="{CE78746C-6A34-927D-2576-544E4DAC5FDC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09" creationId="{881E59A0-9E65-EB71-21FE-2053E0918CEF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10" creationId="{95897E83-7478-98B3-6232-8068FC82B73F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11" creationId="{2B60F3BB-FA72-4B7C-E2F5-1143F6180FB2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12" creationId="{D30E7BFC-2E2E-5836-B1CB-4A62AB916812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13" creationId="{3CCF328E-5832-62B4-4304-95D99F8B3422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14" creationId="{D32CEB77-4E42-7CAB-4AC4-5BD5E80B7EDE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15" creationId="{79A67375-384E-F7BB-EE85-65EBEB7EAC07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16" creationId="{1CBC4D9A-F52E-FB6C-3F47-DD698C4BE194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17" creationId="{B7EC334D-5B0F-C8F5-42B0-9E3B5E722194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18" creationId="{836CB14C-265F-BAE1-49EA-AFBFC5DF9014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19" creationId="{D86955AC-06CD-6AC5-E64E-F9006B19C42F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20" creationId="{CD36916D-CD8E-274A-63BE-40DFA2D83034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21" creationId="{9F9FFF86-0626-3D0B-AC02-F200CFD7AC41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22" creationId="{497787BA-8AA0-228D-E464-3D70A1AAAABE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24" creationId="{D7BEE5CF-EFBD-9403-2337-4D20AF83CF11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25" creationId="{D7F14C64-A847-E132-A15A-2C7486690EC2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28" creationId="{57F0E97A-EB42-63D6-EB6A-B222DD75697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29" creationId="{4827DAA4-4E83-CBDE-9418-304248131FB8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36" creationId="{3060FFBE-F044-E3AD-F339-F4619F88F09B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37" creationId="{1FAEB286-A290-9A09-A021-7DEF06D141A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40" creationId="{B0BD29E0-F10A-2815-83AE-0048B241576F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43" creationId="{ACC49544-9963-D425-AE1C-16C9363C50C4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46" creationId="{FF6BF9A8-B53E-61BF-34B7-24A8E938E424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47" creationId="{6994D4CE-213F-B198-5B5C-1D75620E07E6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48" creationId="{FD6C0BF0-5788-3D39-9F39-5973772A8B84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51" creationId="{C2C11CE1-8512-01B3-3B10-48F354C2721C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52" creationId="{9C92896B-674C-0F1B-8A46-DC55F2B8C671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53" creationId="{A3939870-95B6-E31E-7067-AE8E40FC4AC2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54" creationId="{56370604-1690-C9DC-8D3D-DECE6847B8DD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58" creationId="{1490AFF4-1839-A4EC-C6F2-52179D414F46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59" creationId="{9E227680-4E52-3F51-6C4A-A424FF8985D9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63" creationId="{49ADA3C9-B09A-A69A-EBD8-E899A2F71869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64" creationId="{5728892F-491C-36C1-08DA-ECB33BA29977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66" creationId="{92BACCAD-3392-C302-A204-36FCB92DDAE8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70" creationId="{82672991-9B46-CD70-8E14-243CB6557A27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71" creationId="{5A691B2F-9759-2835-541B-C9759A1A0765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73" creationId="{6B936DD4-CABC-6B01-CDB0-555B44BD907D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74" creationId="{59E986B4-A313-7E23-2F5E-740708D9A9A6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75" creationId="{6E946D4C-57D2-5B7B-0AAA-F312F06906E9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76" creationId="{8CE95AAA-3F1A-A336-D46C-130CD1AA91A9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77" creationId="{EB512AF0-118D-3B44-06F1-FEDA60947FD5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79" creationId="{E121B930-A2E3-E3B9-7FE0-59AF7AD66975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81" creationId="{26E0483B-884B-456E-0546-F7E6CEFC4E7D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82" creationId="{B9841979-7D6B-1FCD-6484-65C7B39173D1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84" creationId="{220C04B2-4A29-FDF7-EDEC-04A7034A9CD5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86" creationId="{8375B80C-F639-FB65-661C-4CB9BCFE3E8E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87" creationId="{DCC941E1-D962-9C5B-D56C-E6D357743CA8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89" creationId="{16058679-C168-9AE4-07C8-346FB42BC0E2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91" creationId="{45D201AF-1FAA-A78C-BBBA-AF67EB6F52C4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93" creationId="{D78DFB8D-41C8-433F-E711-358EAAB61808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94" creationId="{976BA971-3DA0-3EFE-9E90-C12A75615161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95" creationId="{109294ED-96E5-A2D5-BD0F-D619A36F46A3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96" creationId="{33A498F2-CB18-D82B-58A9-C474AE196DA2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499" creationId="{1D95DE5A-5279-02E9-6AC7-BCE6B5719E6B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501" creationId="{4B2A995C-7940-F938-7032-ACEE5CC4D1F0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503" creationId="{2BEE59E7-A8BF-55E8-3E8D-7E9A30F4EC06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504" creationId="{BADF4771-C1D0-7CA8-0D33-8E1F9CC5E358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505" creationId="{0BEE1532-1462-072B-DA75-4331804D0C0A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506" creationId="{F6E80C7B-A282-9007-5470-3845974D4CD2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508" creationId="{E596D0AE-E0C5-6C07-D440-D228CB2D3E7C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509" creationId="{58F04A7F-4992-D35C-2BFA-2FCA92FCF28B}"/>
          </ac:spMkLst>
        </pc:spChg>
        <pc:spChg chg="add mod ord">
          <ac:chgData name="Cristina Martins Rodrigues" userId="459032d2-6611-47f6-b546-c79c040e89ab" providerId="ADAL" clId="{D258D9C6-A682-4AE8-9671-5808715E2A6D}" dt="2022-10-11T10:06:40.668" v="66" actId="167"/>
          <ac:spMkLst>
            <pc:docMk/>
            <pc:sldMk cId="3397632888" sldId="651"/>
            <ac:spMk id="510" creationId="{52BA2251-88EA-7AC8-167A-D8144E913791}"/>
          </ac:spMkLst>
        </pc:spChg>
        <pc:spChg chg="add 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512" creationId="{22EE221A-8F4B-4375-A2B3-753C223C0048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515" creationId="{6F9F9AE3-4E41-916F-E8D7-0CE742FC0523}"/>
          </ac:spMkLst>
        </pc:spChg>
        <pc:spChg chg="mod">
          <ac:chgData name="Cristina Martins Rodrigues" userId="459032d2-6611-47f6-b546-c79c040e89ab" providerId="ADAL" clId="{D258D9C6-A682-4AE8-9671-5808715E2A6D}" dt="2022-10-11T10:06:24.787" v="65"/>
          <ac:spMkLst>
            <pc:docMk/>
            <pc:sldMk cId="3397632888" sldId="651"/>
            <ac:spMk id="522" creationId="{E52B0E88-E72B-EED2-2BFE-62A546D24D05}"/>
          </ac:spMkLst>
        </pc:spChg>
        <pc:grpChg chg="del">
          <ac:chgData name="Cristina Martins Rodrigues" userId="459032d2-6611-47f6-b546-c79c040e89ab" providerId="ADAL" clId="{D258D9C6-A682-4AE8-9671-5808715E2A6D}" dt="2022-10-11T10:04:13.542" v="6" actId="478"/>
          <ac:grpSpMkLst>
            <pc:docMk/>
            <pc:sldMk cId="3397632888" sldId="651"/>
            <ac:grpSpMk id="2" creationId="{52414AC6-588C-4D53-974E-EE1CA9EFD5EA}"/>
          </ac:grpSpMkLst>
        </pc:grpChg>
        <pc:grpChg chg="del">
          <ac:chgData name="Cristina Martins Rodrigues" userId="459032d2-6611-47f6-b546-c79c040e89ab" providerId="ADAL" clId="{D258D9C6-A682-4AE8-9671-5808715E2A6D}" dt="2022-10-11T10:04:11.419" v="5" actId="478"/>
          <ac:grpSpMkLst>
            <pc:docMk/>
            <pc:sldMk cId="3397632888" sldId="651"/>
            <ac:grpSpMk id="5" creationId="{5BABD93C-D6AB-4F7C-AEF8-8B98DBECFA24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48" creationId="{C7A0B26C-5FFF-7375-6D7B-8B27E0E542EF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63" creationId="{142DA862-F1D6-EF77-5DE4-95E4858B0023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65" creationId="{B0504B80-4DB3-D628-CADD-E261314962C8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78" creationId="{A737C7DE-0328-399F-2A6A-3EE55C76DD2B}"/>
          </ac:grpSpMkLst>
        </pc:grpChg>
        <pc:grpChg chg="del">
          <ac:chgData name="Cristina Martins Rodrigues" userId="459032d2-6611-47f6-b546-c79c040e89ab" providerId="ADAL" clId="{D258D9C6-A682-4AE8-9671-5808715E2A6D}" dt="2022-10-11T10:04:11.419" v="5" actId="478"/>
          <ac:grpSpMkLst>
            <pc:docMk/>
            <pc:sldMk cId="3397632888" sldId="651"/>
            <ac:grpSpMk id="83" creationId="{C7394AD3-943C-4287-8996-96BB53F40F05}"/>
          </ac:grpSpMkLst>
        </pc:grpChg>
        <pc:grpChg chg="del">
          <ac:chgData name="Cristina Martins Rodrigues" userId="459032d2-6611-47f6-b546-c79c040e89ab" providerId="ADAL" clId="{D258D9C6-A682-4AE8-9671-5808715E2A6D}" dt="2022-10-11T10:04:11.419" v="5" actId="478"/>
          <ac:grpSpMkLst>
            <pc:docMk/>
            <pc:sldMk cId="3397632888" sldId="651"/>
            <ac:grpSpMk id="112" creationId="{118877F1-1CEA-4CEF-8418-CCD67509B192}"/>
          </ac:grpSpMkLst>
        </pc:grpChg>
        <pc:grpChg chg="del">
          <ac:chgData name="Cristina Martins Rodrigues" userId="459032d2-6611-47f6-b546-c79c040e89ab" providerId="ADAL" clId="{D258D9C6-A682-4AE8-9671-5808715E2A6D}" dt="2022-10-11T10:04:11.419" v="5" actId="478"/>
          <ac:grpSpMkLst>
            <pc:docMk/>
            <pc:sldMk cId="3397632888" sldId="651"/>
            <ac:grpSpMk id="116" creationId="{C7D8CCEC-5E2D-4E1D-8966-B15A22E35547}"/>
          </ac:grpSpMkLst>
        </pc:grpChg>
        <pc:grpChg chg="del">
          <ac:chgData name="Cristina Martins Rodrigues" userId="459032d2-6611-47f6-b546-c79c040e89ab" providerId="ADAL" clId="{D258D9C6-A682-4AE8-9671-5808715E2A6D}" dt="2022-10-11T10:04:13.542" v="6" actId="478"/>
          <ac:grpSpMkLst>
            <pc:docMk/>
            <pc:sldMk cId="3397632888" sldId="651"/>
            <ac:grpSpMk id="148" creationId="{0A2EA6C8-A714-4455-BDA8-C29BB42B474D}"/>
          </ac:grpSpMkLst>
        </pc:grpChg>
        <pc:grpChg chg="del">
          <ac:chgData name="Cristina Martins Rodrigues" userId="459032d2-6611-47f6-b546-c79c040e89ab" providerId="ADAL" clId="{D258D9C6-A682-4AE8-9671-5808715E2A6D}" dt="2022-10-11T10:04:11.419" v="5" actId="478"/>
          <ac:grpSpMkLst>
            <pc:docMk/>
            <pc:sldMk cId="3397632888" sldId="651"/>
            <ac:grpSpMk id="178" creationId="{9F6A8D59-4F20-45EA-A270-06C1A36E22E9}"/>
          </ac:grpSpMkLst>
        </pc:grpChg>
        <pc:grpChg chg="del">
          <ac:chgData name="Cristina Martins Rodrigues" userId="459032d2-6611-47f6-b546-c79c040e89ab" providerId="ADAL" clId="{D258D9C6-A682-4AE8-9671-5808715E2A6D}" dt="2022-10-11T10:04:13.542" v="6" actId="478"/>
          <ac:grpSpMkLst>
            <pc:docMk/>
            <pc:sldMk cId="3397632888" sldId="651"/>
            <ac:grpSpMk id="179" creationId="{F76EB288-19DC-428F-9947-CC861DF6A3D3}"/>
          </ac:grpSpMkLst>
        </pc:grpChg>
        <pc:grpChg chg="del mod">
          <ac:chgData name="Cristina Martins Rodrigues" userId="459032d2-6611-47f6-b546-c79c040e89ab" providerId="ADAL" clId="{D258D9C6-A682-4AE8-9671-5808715E2A6D}" dt="2022-10-11T10:06:24.094" v="64" actId="478"/>
          <ac:grpSpMkLst>
            <pc:docMk/>
            <pc:sldMk cId="3397632888" sldId="651"/>
            <ac:grpSpMk id="182" creationId="{6094DA37-3EF5-4068-A405-C2A265E2BCEA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191" creationId="{D42C89C7-EA71-7AC0-B456-2451B264418C}"/>
          </ac:grpSpMkLst>
        </pc:grpChg>
        <pc:grpChg chg="del">
          <ac:chgData name="Cristina Martins Rodrigues" userId="459032d2-6611-47f6-b546-c79c040e89ab" providerId="ADAL" clId="{D258D9C6-A682-4AE8-9671-5808715E2A6D}" dt="2022-10-11T10:04:11.419" v="5" actId="478"/>
          <ac:grpSpMkLst>
            <pc:docMk/>
            <pc:sldMk cId="3397632888" sldId="651"/>
            <ac:grpSpMk id="195" creationId="{4AEF61AC-6CE9-4494-8E87-391E4F406AD3}"/>
          </ac:grpSpMkLst>
        </pc:grpChg>
        <pc:grpChg chg="mod">
          <ac:chgData name="Cristina Martins Rodrigues" userId="459032d2-6611-47f6-b546-c79c040e89ab" providerId="ADAL" clId="{D258D9C6-A682-4AE8-9671-5808715E2A6D}" dt="2022-10-11T10:05:48.961" v="61" actId="1037"/>
          <ac:grpSpMkLst>
            <pc:docMk/>
            <pc:sldMk cId="3397632888" sldId="651"/>
            <ac:grpSpMk id="211" creationId="{8FEB279A-90D9-45E4-A0C0-EE23FA3E6208}"/>
          </ac:grpSpMkLst>
        </pc:grpChg>
        <pc:grpChg chg="mod">
          <ac:chgData name="Cristina Martins Rodrigues" userId="459032d2-6611-47f6-b546-c79c040e89ab" providerId="ADAL" clId="{D258D9C6-A682-4AE8-9671-5808715E2A6D}" dt="2022-10-11T10:05:48.961" v="61" actId="1037"/>
          <ac:grpSpMkLst>
            <pc:docMk/>
            <pc:sldMk cId="3397632888" sldId="651"/>
            <ac:grpSpMk id="217" creationId="{7193E68B-CDFD-4B2A-B755-8BB4FABD77B5}"/>
          </ac:grpSpMkLst>
        </pc:grpChg>
        <pc:grpChg chg="del">
          <ac:chgData name="Cristina Martins Rodrigues" userId="459032d2-6611-47f6-b546-c79c040e89ab" providerId="ADAL" clId="{D258D9C6-A682-4AE8-9671-5808715E2A6D}" dt="2022-10-11T10:04:11.419" v="5" actId="478"/>
          <ac:grpSpMkLst>
            <pc:docMk/>
            <pc:sldMk cId="3397632888" sldId="651"/>
            <ac:grpSpMk id="225" creationId="{036705BA-FCB7-42E1-9684-CC48AB345035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232" creationId="{AEC735BE-DE11-B0E5-C48E-0ADD27E9EC14}"/>
          </ac:grpSpMkLst>
        </pc:grpChg>
        <pc:grpChg chg="del">
          <ac:chgData name="Cristina Martins Rodrigues" userId="459032d2-6611-47f6-b546-c79c040e89ab" providerId="ADAL" clId="{D258D9C6-A682-4AE8-9671-5808715E2A6D}" dt="2022-10-11T10:04:11.419" v="5" actId="478"/>
          <ac:grpSpMkLst>
            <pc:docMk/>
            <pc:sldMk cId="3397632888" sldId="651"/>
            <ac:grpSpMk id="239" creationId="{1066CB97-A430-4E1B-93F5-9EB5D25058A9}"/>
          </ac:grpSpMkLst>
        </pc:grpChg>
        <pc:grpChg chg="del">
          <ac:chgData name="Cristina Martins Rodrigues" userId="459032d2-6611-47f6-b546-c79c040e89ab" providerId="ADAL" clId="{D258D9C6-A682-4AE8-9671-5808715E2A6D}" dt="2022-10-11T10:04:11.419" v="5" actId="478"/>
          <ac:grpSpMkLst>
            <pc:docMk/>
            <pc:sldMk cId="3397632888" sldId="651"/>
            <ac:grpSpMk id="240" creationId="{CC9FCE0E-C1B4-4721-8460-4059A1CB83E4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258" creationId="{7B150083-4A34-A36A-A6CD-F4FB6AD5016B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261" creationId="{B0EA6702-4730-BE2A-53EE-286863E38BA3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262" creationId="{A506B764-BE52-DD67-FF97-BACD356E0C2A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265" creationId="{0A65AB17-E53B-2029-E3D4-4B6267357A72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266" creationId="{9E8DCECC-D1A5-AA82-44AF-DA058EFF5B27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267" creationId="{8C9DB33E-1628-D3C8-DB90-912CC2A08F9B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268" creationId="{E449E918-B496-C8BD-CFF8-412E80FFB2E1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269" creationId="{3F269F5E-A5B6-E27E-A367-83DEE1684CBD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270" creationId="{875497F5-C50A-56E4-80C6-FE9B27499B30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290" creationId="{48C9380C-97E5-EA63-BB00-01DBAC61F7D4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291" creationId="{6C1BD772-62DA-52F2-7A1D-CCEB23C0708D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295" creationId="{47BEFE70-6BBC-3400-C45A-47046550BF45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296" creationId="{01A15D49-ADB4-63AA-3242-A1EEFBAA8749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300" creationId="{335531E5-72A6-132D-B2D2-FEF0CE266B24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304" creationId="{CDFE85FD-A43F-23C9-B119-EFDC5F412DB9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313" creationId="{432953EB-6FBD-3D42-C793-741B2C637E77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315" creationId="{19F27D49-1536-BA5F-4455-A7E70670E7FB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318" creationId="{051611B6-68CD-1FCD-8A42-D4B7122ED398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320" creationId="{E9E57A78-80E2-F0F5-DBD6-BD25042F2EAE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323" creationId="{731600A3-0B97-651F-8436-A1B43518D486}"/>
          </ac:grpSpMkLst>
        </pc:grpChg>
        <pc:grpChg chg="add del mod">
          <ac:chgData name="Cristina Martins Rodrigues" userId="459032d2-6611-47f6-b546-c79c040e89ab" providerId="ADAL" clId="{D258D9C6-A682-4AE8-9671-5808715E2A6D}" dt="2022-10-11T10:04:34.436" v="21"/>
          <ac:grpSpMkLst>
            <pc:docMk/>
            <pc:sldMk cId="3397632888" sldId="651"/>
            <ac:grpSpMk id="333" creationId="{1F3E3F72-8B1F-C9F3-579C-A5231A269530}"/>
          </ac:grpSpMkLst>
        </pc:grpChg>
        <pc:grpChg chg="mod">
          <ac:chgData name="Cristina Martins Rodrigues" userId="459032d2-6611-47f6-b546-c79c040e89ab" providerId="ADAL" clId="{D258D9C6-A682-4AE8-9671-5808715E2A6D}" dt="2022-10-11T10:04:17.138" v="7"/>
          <ac:grpSpMkLst>
            <pc:docMk/>
            <pc:sldMk cId="3397632888" sldId="651"/>
            <ac:grpSpMk id="337" creationId="{55CF1FA8-1AE0-A8DF-1FF6-827DED49CA0B}"/>
          </ac:grpSpMkLst>
        </pc:grpChg>
        <pc:grpChg chg="add del mod">
          <ac:chgData name="Cristina Martins Rodrigues" userId="459032d2-6611-47f6-b546-c79c040e89ab" providerId="ADAL" clId="{D258D9C6-A682-4AE8-9671-5808715E2A6D}" dt="2022-10-11T10:06:24.094" v="64" actId="478"/>
          <ac:grpSpMkLst>
            <pc:docMk/>
            <pc:sldMk cId="3397632888" sldId="651"/>
            <ac:grpSpMk id="342" creationId="{3315C23F-FFB5-17F8-6CB6-6860B1F39DE3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346" creationId="{DD3F9792-31EB-1CE2-5BB3-09A91AD4F067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350" creationId="{A7D71360-09AC-D70C-7C31-C5E27D2E2CDE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352" creationId="{07657980-845A-0AF7-D6CA-08F4A9641B24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360" creationId="{7879BE67-2ED7-7301-09F1-010D14D5251C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397" creationId="{C11EB6A6-A3A4-8D48-9B99-24A892ABF546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07" creationId="{A0493E82-10BD-986C-7F30-1536125659C7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23" creationId="{1BAA450F-9F13-9588-D7B7-B2ED83A567B2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26" creationId="{89AB2F57-47B5-4CE1-CB52-DEC224C8BBE4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27" creationId="{1304BC68-7748-E350-044A-36AA27A7E763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30" creationId="{B7EF89E7-4A1E-84CF-F6DD-B00CD873655F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31" creationId="{D95DC591-1814-6F0D-0CA9-8334819E7311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32" creationId="{F8229FDA-57DF-B518-6F75-5DE7A2E47EDE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33" creationId="{CDFB911E-CB2F-0667-7CCF-05E8CB0A2B35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34" creationId="{4C211E2C-0CEB-784D-3621-73CA69DF5093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35" creationId="{7F123A5C-37E9-FD3C-F851-F973F74B86AC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55" creationId="{5663D259-7FF6-80BF-BA9D-1E7AF7DCD704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56" creationId="{A25A82F5-6D71-E497-8629-878A0E21BDD8}"/>
          </ac:grpSpMkLst>
        </pc:grpChg>
        <pc:grpChg chg="add del mod">
          <ac:chgData name="Cristina Martins Rodrigues" userId="459032d2-6611-47f6-b546-c79c040e89ab" providerId="ADAL" clId="{D258D9C6-A682-4AE8-9671-5808715E2A6D}" dt="2022-10-11T10:06:43.140" v="67" actId="478"/>
          <ac:grpSpMkLst>
            <pc:docMk/>
            <pc:sldMk cId="3397632888" sldId="651"/>
            <ac:grpSpMk id="460" creationId="{C9FF1160-5DFE-9A78-446E-BC6D44CCC75C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61" creationId="{2975769F-9D9F-BFDD-DB62-E91074CA8D29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65" creationId="{34F47C04-BC00-C82F-1D34-57F19DD33B89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69" creationId="{58D4BCF5-1AF6-F515-2FE3-62A6CF10F1A1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78" creationId="{C5A38AAE-8227-6E07-8904-F993A4FE8E31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80" creationId="{D5BC5B1B-F8AE-AFE7-AB24-0DDB5F203E2E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83" creationId="{91C81F47-BDBF-32B0-1D86-8BBE79C0B56E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85" creationId="{18E358CC-F3CD-4014-1D18-4D9A63283BB8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88" creationId="{60F5733A-44AD-4EE0-D73D-13EA2AFA6475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498" creationId="{D4BB1895-53C1-2E44-8758-555521754EAA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502" creationId="{A9E0A984-9E02-B644-2D43-B8FCA8E2312A}"/>
          </ac:grpSpMkLst>
        </pc:grpChg>
        <pc:grpChg chg="add mod ord">
          <ac:chgData name="Cristina Martins Rodrigues" userId="459032d2-6611-47f6-b546-c79c040e89ab" providerId="ADAL" clId="{D258D9C6-A682-4AE8-9671-5808715E2A6D}" dt="2022-10-11T10:06:40.668" v="66" actId="167"/>
          <ac:grpSpMkLst>
            <pc:docMk/>
            <pc:sldMk cId="3397632888" sldId="651"/>
            <ac:grpSpMk id="507" creationId="{E2AB3291-A07E-27EA-DA90-503BE4CAE9F0}"/>
          </ac:grpSpMkLst>
        </pc:grpChg>
        <pc:grpChg chg="add 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513" creationId="{FA2F73A5-9240-68D8-D47D-C4D15D3E609E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514" creationId="{2901A65C-715B-2062-293B-68F643AA5EF1}"/>
          </ac:grpSpMkLst>
        </pc:grpChg>
        <pc:grpChg chg="mod">
          <ac:chgData name="Cristina Martins Rodrigues" userId="459032d2-6611-47f6-b546-c79c040e89ab" providerId="ADAL" clId="{D258D9C6-A682-4AE8-9671-5808715E2A6D}" dt="2022-10-11T10:06:24.787" v="65"/>
          <ac:grpSpMkLst>
            <pc:docMk/>
            <pc:sldMk cId="3397632888" sldId="651"/>
            <ac:grpSpMk id="518" creationId="{54DCBDA5-9369-18E5-6759-CC3CD7F225B3}"/>
          </ac:grpSpMkLst>
        </pc:grpChg>
        <pc:picChg chg="add del mod">
          <ac:chgData name="Cristina Martins Rodrigues" userId="459032d2-6611-47f6-b546-c79c040e89ab" providerId="ADAL" clId="{D258D9C6-A682-4AE8-9671-5808715E2A6D}" dt="2022-10-11T10:04:34.436" v="21"/>
          <ac:picMkLst>
            <pc:docMk/>
            <pc:sldMk cId="3397632888" sldId="651"/>
            <ac:picMk id="43" creationId="{5FC472AE-27C5-DE82-C4C7-12E6F3D5D3CD}"/>
          </ac:picMkLst>
        </pc:picChg>
        <pc:picChg chg="add del mod">
          <ac:chgData name="Cristina Martins Rodrigues" userId="459032d2-6611-47f6-b546-c79c040e89ab" providerId="ADAL" clId="{D258D9C6-A682-4AE8-9671-5808715E2A6D}" dt="2022-10-11T10:04:34.436" v="21"/>
          <ac:picMkLst>
            <pc:docMk/>
            <pc:sldMk cId="3397632888" sldId="651"/>
            <ac:picMk id="47" creationId="{84180100-BA32-C2D4-DB38-EAC51F494380}"/>
          </ac:picMkLst>
        </pc:picChg>
        <pc:picChg chg="del">
          <ac:chgData name="Cristina Martins Rodrigues" userId="459032d2-6611-47f6-b546-c79c040e89ab" providerId="ADAL" clId="{D258D9C6-A682-4AE8-9671-5808715E2A6D}" dt="2022-10-11T10:04:11.419" v="5" actId="478"/>
          <ac:picMkLst>
            <pc:docMk/>
            <pc:sldMk cId="3397632888" sldId="651"/>
            <ac:picMk id="115" creationId="{1BE9C025-9504-4895-BD7C-2759ECC3B374}"/>
          </ac:picMkLst>
        </pc:picChg>
        <pc:picChg chg="del">
          <ac:chgData name="Cristina Martins Rodrigues" userId="459032d2-6611-47f6-b546-c79c040e89ab" providerId="ADAL" clId="{D258D9C6-A682-4AE8-9671-5808715E2A6D}" dt="2022-10-11T10:04:11.419" v="5" actId="478"/>
          <ac:picMkLst>
            <pc:docMk/>
            <pc:sldMk cId="3397632888" sldId="651"/>
            <ac:picMk id="124" creationId="{01A55D9F-C6D7-46F2-A5DD-DB004AE097D4}"/>
          </ac:picMkLst>
        </pc:picChg>
        <pc:picChg chg="del">
          <ac:chgData name="Cristina Martins Rodrigues" userId="459032d2-6611-47f6-b546-c79c040e89ab" providerId="ADAL" clId="{D258D9C6-A682-4AE8-9671-5808715E2A6D}" dt="2022-10-11T10:04:13.542" v="6" actId="478"/>
          <ac:picMkLst>
            <pc:docMk/>
            <pc:sldMk cId="3397632888" sldId="651"/>
            <ac:picMk id="188" creationId="{FACE972C-4847-41FB-B1E4-9AECB81547A3}"/>
          </ac:picMkLst>
        </pc:picChg>
        <pc:picChg chg="del mod">
          <ac:chgData name="Cristina Martins Rodrigues" userId="459032d2-6611-47f6-b546-c79c040e89ab" providerId="ADAL" clId="{D258D9C6-A682-4AE8-9671-5808715E2A6D}" dt="2022-10-11T10:06:24.094" v="64" actId="478"/>
          <ac:picMkLst>
            <pc:docMk/>
            <pc:sldMk cId="3397632888" sldId="651"/>
            <ac:picMk id="200" creationId="{1B442166-8B33-4122-9E43-16710ED100B4}"/>
          </ac:picMkLst>
        </pc:picChg>
        <pc:picChg chg="mod">
          <ac:chgData name="Cristina Martins Rodrigues" userId="459032d2-6611-47f6-b546-c79c040e89ab" providerId="ADAL" clId="{D258D9C6-A682-4AE8-9671-5808715E2A6D}" dt="2022-10-11T10:05:48.961" v="61" actId="1037"/>
          <ac:picMkLst>
            <pc:docMk/>
            <pc:sldMk cId="3397632888" sldId="651"/>
            <ac:picMk id="215" creationId="{498DCEBD-B84C-4BC1-89BA-11B3F1F40FEA}"/>
          </ac:picMkLst>
        </pc:picChg>
        <pc:picChg chg="mod modCrop">
          <ac:chgData name="Cristina Martins Rodrigues" userId="459032d2-6611-47f6-b546-c79c040e89ab" providerId="ADAL" clId="{D258D9C6-A682-4AE8-9671-5808715E2A6D}" dt="2022-10-11T10:05:48.961" v="61" actId="1037"/>
          <ac:picMkLst>
            <pc:docMk/>
            <pc:sldMk cId="3397632888" sldId="651"/>
            <ac:picMk id="216" creationId="{9DFA6F3C-6E18-47D8-A105-EDFC5450B0ED}"/>
          </ac:picMkLst>
        </pc:picChg>
        <pc:picChg chg="mod">
          <ac:chgData name="Cristina Martins Rodrigues" userId="459032d2-6611-47f6-b546-c79c040e89ab" providerId="ADAL" clId="{D258D9C6-A682-4AE8-9671-5808715E2A6D}" dt="2022-10-11T10:05:48.961" v="61" actId="1037"/>
          <ac:picMkLst>
            <pc:docMk/>
            <pc:sldMk cId="3397632888" sldId="651"/>
            <ac:picMk id="219" creationId="{46B9E4C5-4874-482E-806C-80806712EF75}"/>
          </ac:picMkLst>
        </pc:picChg>
        <pc:picChg chg="mod">
          <ac:chgData name="Cristina Martins Rodrigues" userId="459032d2-6611-47f6-b546-c79c040e89ab" providerId="ADAL" clId="{D258D9C6-A682-4AE8-9671-5808715E2A6D}" dt="2022-10-11T10:05:48.961" v="61" actId="1037"/>
          <ac:picMkLst>
            <pc:docMk/>
            <pc:sldMk cId="3397632888" sldId="651"/>
            <ac:picMk id="220" creationId="{A80DC3C7-324F-474D-B30A-F55852D601E9}"/>
          </ac:picMkLst>
        </pc:picChg>
        <pc:picChg chg="mod">
          <ac:chgData name="Cristina Martins Rodrigues" userId="459032d2-6611-47f6-b546-c79c040e89ab" providerId="ADAL" clId="{D258D9C6-A682-4AE8-9671-5808715E2A6D}" dt="2022-10-11T10:05:48.961" v="61" actId="1037"/>
          <ac:picMkLst>
            <pc:docMk/>
            <pc:sldMk cId="3397632888" sldId="651"/>
            <ac:picMk id="221" creationId="{77D52D3C-3FA9-4539-8936-DA986BA1EF00}"/>
          </ac:picMkLst>
        </pc:picChg>
        <pc:picChg chg="mod">
          <ac:chgData name="Cristina Martins Rodrigues" userId="459032d2-6611-47f6-b546-c79c040e89ab" providerId="ADAL" clId="{D258D9C6-A682-4AE8-9671-5808715E2A6D}" dt="2022-10-11T10:04:17.138" v="7"/>
          <ac:picMkLst>
            <pc:docMk/>
            <pc:sldMk cId="3397632888" sldId="651"/>
            <ac:picMk id="292" creationId="{91033DA9-DBD1-E6E0-9D10-123FB6EE253B}"/>
          </ac:picMkLst>
        </pc:picChg>
        <pc:picChg chg="mod">
          <ac:chgData name="Cristina Martins Rodrigues" userId="459032d2-6611-47f6-b546-c79c040e89ab" providerId="ADAL" clId="{D258D9C6-A682-4AE8-9671-5808715E2A6D}" dt="2022-10-11T10:04:17.138" v="7"/>
          <ac:picMkLst>
            <pc:docMk/>
            <pc:sldMk cId="3397632888" sldId="651"/>
            <ac:picMk id="297" creationId="{B8AFB716-A177-C2D0-AD94-B9F38813CB0E}"/>
          </ac:picMkLst>
        </pc:picChg>
        <pc:picChg chg="mod">
          <ac:chgData name="Cristina Martins Rodrigues" userId="459032d2-6611-47f6-b546-c79c040e89ab" providerId="ADAL" clId="{D258D9C6-A682-4AE8-9671-5808715E2A6D}" dt="2022-10-11T10:04:17.138" v="7"/>
          <ac:picMkLst>
            <pc:docMk/>
            <pc:sldMk cId="3397632888" sldId="651"/>
            <ac:picMk id="325" creationId="{CB9AD26F-0FA8-F654-9A58-4F0F1D7FCB3B}"/>
          </ac:picMkLst>
        </pc:picChg>
        <pc:picChg chg="add del mod">
          <ac:chgData name="Cristina Martins Rodrigues" userId="459032d2-6611-47f6-b546-c79c040e89ab" providerId="ADAL" clId="{D258D9C6-A682-4AE8-9671-5808715E2A6D}" dt="2022-10-11T10:04:34.436" v="21"/>
          <ac:picMkLst>
            <pc:docMk/>
            <pc:sldMk cId="3397632888" sldId="651"/>
            <ac:picMk id="327" creationId="{4CBB8F06-EBB6-945D-D90F-8FC2B4432AD4}"/>
          </ac:picMkLst>
        </pc:picChg>
        <pc:picChg chg="add del mod">
          <ac:chgData name="Cristina Martins Rodrigues" userId="459032d2-6611-47f6-b546-c79c040e89ab" providerId="ADAL" clId="{D258D9C6-A682-4AE8-9671-5808715E2A6D}" dt="2022-10-11T10:04:34.436" v="21"/>
          <ac:picMkLst>
            <pc:docMk/>
            <pc:sldMk cId="3397632888" sldId="651"/>
            <ac:picMk id="332" creationId="{1EFA95F7-547B-1623-50E1-70F34031114D}"/>
          </ac:picMkLst>
        </pc:picChg>
        <pc:picChg chg="mod">
          <ac:chgData name="Cristina Martins Rodrigues" userId="459032d2-6611-47f6-b546-c79c040e89ab" providerId="ADAL" clId="{D258D9C6-A682-4AE8-9671-5808715E2A6D}" dt="2022-10-11T10:04:17.138" v="7"/>
          <ac:picMkLst>
            <pc:docMk/>
            <pc:sldMk cId="3397632888" sldId="651"/>
            <ac:picMk id="335" creationId="{BEBD8A5B-A114-488B-6D1F-8C5F6D8CF0FB}"/>
          </ac:picMkLst>
        </pc:picChg>
        <pc:picChg chg="add 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343" creationId="{C176FE67-EBE5-F6E9-3876-A02A21EAC4BA}"/>
          </ac:picMkLst>
        </pc:picChg>
        <pc:picChg chg="add 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345" creationId="{9B67617B-4E4F-B56F-963B-6055ED0070F5}"/>
          </ac:picMkLst>
        </pc:picChg>
        <pc:picChg chg="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457" creationId="{6366B827-1C8E-650B-CAF5-5FA5A31981A7}"/>
          </ac:picMkLst>
        </pc:picChg>
        <pc:picChg chg="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462" creationId="{78D0EBD8-902D-FD2B-DB85-7FDCDB7BA05A}"/>
          </ac:picMkLst>
        </pc:picChg>
        <pc:picChg chg="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490" creationId="{81EBD8AE-64E6-C3A9-BB31-A363B3053C78}"/>
          </ac:picMkLst>
        </pc:picChg>
        <pc:picChg chg="add 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492" creationId="{A06016D4-C142-86B7-7B0F-61615B1718AE}"/>
          </ac:picMkLst>
        </pc:picChg>
        <pc:picChg chg="add 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497" creationId="{AD0CCFC2-5C73-4BA7-1B34-9E02E8D78123}"/>
          </ac:picMkLst>
        </pc:picChg>
        <pc:picChg chg="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500" creationId="{E96BBA42-8C39-16B4-35E0-ABC2F41EDA9C}"/>
          </ac:picMkLst>
        </pc:picChg>
        <pc:picChg chg="add mod ord">
          <ac:chgData name="Cristina Martins Rodrigues" userId="459032d2-6611-47f6-b546-c79c040e89ab" providerId="ADAL" clId="{D258D9C6-A682-4AE8-9671-5808715E2A6D}" dt="2022-10-11T10:06:40.668" v="66" actId="167"/>
          <ac:picMkLst>
            <pc:docMk/>
            <pc:sldMk cId="3397632888" sldId="651"/>
            <ac:picMk id="511" creationId="{AC86D6BA-F48E-C609-890D-3DE7DD095843}"/>
          </ac:picMkLst>
        </pc:picChg>
        <pc:picChg chg="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516" creationId="{2E52DA89-B793-8A5E-A0A5-2969192F8831}"/>
          </ac:picMkLst>
        </pc:picChg>
        <pc:picChg chg="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517" creationId="{99F0F54C-FDBF-BF2B-5142-112A914E6CD5}"/>
          </ac:picMkLst>
        </pc:picChg>
        <pc:picChg chg="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519" creationId="{D25106B0-CAB5-EEFC-74F1-E3F1BB09C618}"/>
          </ac:picMkLst>
        </pc:picChg>
        <pc:picChg chg="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520" creationId="{AF8AC592-7A20-6898-3E2C-64379616B985}"/>
          </ac:picMkLst>
        </pc:picChg>
        <pc:picChg chg="mod">
          <ac:chgData name="Cristina Martins Rodrigues" userId="459032d2-6611-47f6-b546-c79c040e89ab" providerId="ADAL" clId="{D258D9C6-A682-4AE8-9671-5808715E2A6D}" dt="2022-10-11T10:06:24.787" v="65"/>
          <ac:picMkLst>
            <pc:docMk/>
            <pc:sldMk cId="3397632888" sldId="651"/>
            <ac:picMk id="521" creationId="{D0399F65-79D9-36FD-E911-788B6570CE7D}"/>
          </ac:picMkLst>
        </pc:picChg>
        <pc:cxnChg chg="mod">
          <ac:chgData name="Cristina Martins Rodrigues" userId="459032d2-6611-47f6-b546-c79c040e89ab" providerId="ADAL" clId="{D258D9C6-A682-4AE8-9671-5808715E2A6D}" dt="2022-10-11T10:04:13.542" v="6" actId="478"/>
          <ac:cxnSpMkLst>
            <pc:docMk/>
            <pc:sldMk cId="3397632888" sldId="651"/>
            <ac:cxnSpMk id="163" creationId="{7FE0D0A9-C193-4B3A-96D5-2AD1255462AC}"/>
          </ac:cxnSpMkLst>
        </pc:cxnChg>
        <pc:cxnChg chg="mod">
          <ac:chgData name="Cristina Martins Rodrigues" userId="459032d2-6611-47f6-b546-c79c040e89ab" providerId="ADAL" clId="{D258D9C6-A682-4AE8-9671-5808715E2A6D}" dt="2022-10-11T10:04:13.542" v="6" actId="478"/>
          <ac:cxnSpMkLst>
            <pc:docMk/>
            <pc:sldMk cId="3397632888" sldId="651"/>
            <ac:cxnSpMk id="166" creationId="{0561C7A2-CE8C-4F4D-B6D8-11732E0E2463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273" creationId="{F3917011-A71C-C326-D17E-03EAC1D7F7BA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274" creationId="{90474C27-143A-36D6-BCE2-29253558B685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276" creationId="{CC117BCC-02A1-AB0C-78AB-9E98D7746D0C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277" creationId="{56564FE4-7470-5D35-FDDD-3118070A4948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279" creationId="{12E9D442-4D9D-B3EA-F682-15C95A567897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280" creationId="{F8D0FC59-BFE4-2E60-512D-BBA6A2EAF5E2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284" creationId="{7050959D-CE9E-CF96-C196-2304C0214992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285" creationId="{7EA14193-6FE0-D0D2-6AF5-56FF9F176D43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302" creationId="{EDAC7E54-B1D1-987F-06C0-EAAED6303523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303" creationId="{6396A1ED-F27B-7B27-7667-3B293B807BB7}"/>
          </ac:cxnSpMkLst>
        </pc:cxnChg>
        <pc:cxnChg chg="mod">
          <ac:chgData name="Cristina Martins Rodrigues" userId="459032d2-6611-47f6-b546-c79c040e89ab" providerId="ADAL" clId="{D258D9C6-A682-4AE8-9671-5808715E2A6D}" dt="2022-10-11T10:04:17.138" v="7"/>
          <ac:cxnSpMkLst>
            <pc:docMk/>
            <pc:sldMk cId="3397632888" sldId="651"/>
            <ac:cxnSpMk id="307" creationId="{B3F16B1E-B25A-FC1B-ACCF-2D8BCCAD935E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38" creationId="{FAF390C6-AD09-1EC3-172B-46C3FA33F4E3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39" creationId="{810A5D0E-D642-219C-39A0-48924D5CFF14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41" creationId="{863A6293-1BD0-6A36-6207-DD01C4F5E26B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42" creationId="{9BD87558-A2D8-C8CE-D52D-9C9844917719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44" creationId="{1360653C-6422-A15D-B3DC-C09B4A345BD4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45" creationId="{AED970EA-4CAA-2B3A-28E5-15B68730EFDC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49" creationId="{72C5BC33-4913-2BFC-30FF-078D21D99553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50" creationId="{6A5D47CC-8E67-0079-EF88-CF319F467D5F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67" creationId="{4E0EFEA6-686E-BF8E-C580-2C6530B35995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68" creationId="{B5160712-045B-7351-DCC5-77B1FC603CE2}"/>
          </ac:cxnSpMkLst>
        </pc:cxnChg>
        <pc:cxnChg chg="mod">
          <ac:chgData name="Cristina Martins Rodrigues" userId="459032d2-6611-47f6-b546-c79c040e89ab" providerId="ADAL" clId="{D258D9C6-A682-4AE8-9671-5808715E2A6D}" dt="2022-10-11T10:06:24.787" v="65"/>
          <ac:cxnSpMkLst>
            <pc:docMk/>
            <pc:sldMk cId="3397632888" sldId="651"/>
            <ac:cxnSpMk id="472" creationId="{4583608C-854B-4B12-C59A-39A2A70A18B7}"/>
          </ac:cxnSpMkLst>
        </pc:cxnChg>
      </pc:sldChg>
      <pc:sldChg chg="delSp add del mod">
        <pc:chgData name="Cristina Martins Rodrigues" userId="459032d2-6611-47f6-b546-c79c040e89ab" providerId="ADAL" clId="{D258D9C6-A682-4AE8-9671-5808715E2A6D}" dt="2022-10-11T10:07:07.600" v="68" actId="47"/>
        <pc:sldMkLst>
          <pc:docMk/>
          <pc:sldMk cId="2769175423" sldId="652"/>
        </pc:sldMkLst>
        <pc:spChg chg="del">
          <ac:chgData name="Cristina Martins Rodrigues" userId="459032d2-6611-47f6-b546-c79c040e89ab" providerId="ADAL" clId="{D258D9C6-A682-4AE8-9671-5808715E2A6D}" dt="2022-10-11T10:04:02.815" v="3" actId="478"/>
          <ac:spMkLst>
            <pc:docMk/>
            <pc:sldMk cId="2769175423" sldId="652"/>
            <ac:spMk id="189" creationId="{F92619AC-2645-49AE-9B48-A76DA911B4F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S::muehlhaus@nfdi4plants.org::ec4c495b-3573-4e22-8f4a-5458e146a2e8" providerId="AD" clId="Web-{B64AEFC8-A7A9-4EB0-B770-7FEB9D0A174E}"/>
    <pc:docChg chg="modSld">
      <pc:chgData name="Timo Mühlhaus" userId="S::muehlhaus@nfdi4plants.org::ec4c495b-3573-4e22-8f4a-5458e146a2e8" providerId="AD" clId="Web-{B64AEFC8-A7A9-4EB0-B770-7FEB9D0A174E}" dt="2022-03-25T08:34:49.671" v="14" actId="20577"/>
      <pc:docMkLst>
        <pc:docMk/>
      </pc:docMkLst>
      <pc:sldChg chg="modSp">
        <pc:chgData name="Timo Mühlhaus" userId="S::muehlhaus@nfdi4plants.org::ec4c495b-3573-4e22-8f4a-5458e146a2e8" providerId="AD" clId="Web-{B64AEFC8-A7A9-4EB0-B770-7FEB9D0A174E}" dt="2022-03-25T08:34:49.671" v="14" actId="20577"/>
        <pc:sldMkLst>
          <pc:docMk/>
          <pc:sldMk cId="695490180" sldId="558"/>
        </pc:sldMkLst>
        <pc:spChg chg="mod">
          <ac:chgData name="Timo Mühlhaus" userId="S::muehlhaus@nfdi4plants.org::ec4c495b-3573-4e22-8f4a-5458e146a2e8" providerId="AD" clId="Web-{B64AEFC8-A7A9-4EB0-B770-7FEB9D0A174E}" dt="2022-03-25T08:34:49.671" v="14" actId="20577"/>
          <ac:spMkLst>
            <pc:docMk/>
            <pc:sldMk cId="695490180" sldId="558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Cristina Martins Rodrigues" userId="459032d2-6611-47f6-b546-c79c040e89ab" providerId="ADAL" clId="{E9A22D98-9B67-49A8-BF72-2C3D6BC808B1}"/>
    <pc:docChg chg="undo redo custSel addSld modSld sldOrd">
      <pc:chgData name="Cristina Martins Rodrigues" userId="459032d2-6611-47f6-b546-c79c040e89ab" providerId="ADAL" clId="{E9A22D98-9B67-49A8-BF72-2C3D6BC808B1}" dt="2022-03-25T12:04:04.346" v="921" actId="478"/>
      <pc:docMkLst>
        <pc:docMk/>
      </pc:docMkLst>
      <pc:sldChg chg="addSp modSp mod">
        <pc:chgData name="Cristina Martins Rodrigues" userId="459032d2-6611-47f6-b546-c79c040e89ab" providerId="ADAL" clId="{E9A22D98-9B67-49A8-BF72-2C3D6BC808B1}" dt="2022-03-25T11:37:32.205" v="450"/>
        <pc:sldMkLst>
          <pc:docMk/>
          <pc:sldMk cId="2036752745" sldId="530"/>
        </pc:sldMkLst>
        <pc:spChg chg="add mod">
          <ac:chgData name="Cristina Martins Rodrigues" userId="459032d2-6611-47f6-b546-c79c040e89ab" providerId="ADAL" clId="{E9A22D98-9B67-49A8-BF72-2C3D6BC808B1}" dt="2022-03-25T11:37:32.205" v="450"/>
          <ac:spMkLst>
            <pc:docMk/>
            <pc:sldMk cId="2036752745" sldId="530"/>
            <ac:spMk id="43" creationId="{EF916005-0320-4A97-9EB8-58D2E3F89AC9}"/>
          </ac:spMkLst>
        </pc:spChg>
        <pc:spChg chg="mod">
          <ac:chgData name="Cristina Martins Rodrigues" userId="459032d2-6611-47f6-b546-c79c040e89ab" providerId="ADAL" clId="{E9A22D98-9B67-49A8-BF72-2C3D6BC808B1}" dt="2022-03-25T11:22:13.584" v="121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addCm delCm">
        <pc:chgData name="Cristina Martins Rodrigues" userId="459032d2-6611-47f6-b546-c79c040e89ab" providerId="ADAL" clId="{E9A22D98-9B67-49A8-BF72-2C3D6BC808B1}" dt="2022-03-25T11:52:11.124" v="672"/>
        <pc:sldMkLst>
          <pc:docMk/>
          <pc:sldMk cId="3239487764" sldId="603"/>
        </pc:sldMkLst>
        <pc:spChg chg="mod topLvl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00" creationId="{2B16EA9A-616D-49AD-80AA-B171C1C806FE}"/>
          </ac:spMkLst>
        </pc:spChg>
        <pc:spChg chg="add mod">
          <ac:chgData name="Cristina Martins Rodrigues" userId="459032d2-6611-47f6-b546-c79c040e89ab" providerId="ADAL" clId="{E9A22D98-9B67-49A8-BF72-2C3D6BC808B1}" dt="2022-03-25T11:38:10.999" v="508"/>
          <ac:spMkLst>
            <pc:docMk/>
            <pc:sldMk cId="3239487764" sldId="603"/>
            <ac:spMk id="108" creationId="{7C7952DF-32D6-4AA0-A25E-6E0905FCDD9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2" creationId="{DF4E8F57-85FE-4755-8C56-17ED78263C86}"/>
          </ac:spMkLst>
        </pc:spChg>
        <pc:spChg chg="add del mod">
          <ac:chgData name="Cristina Martins Rodrigues" userId="459032d2-6611-47f6-b546-c79c040e89ab" providerId="ADAL" clId="{E9A22D98-9B67-49A8-BF72-2C3D6BC808B1}" dt="2022-03-25T11:39:24.725" v="523" actId="478"/>
          <ac:spMkLst>
            <pc:docMk/>
            <pc:sldMk cId="3239487764" sldId="603"/>
            <ac:spMk id="113" creationId="{152C9AF2-E4E5-4E18-B3BF-41DC06342CBE}"/>
          </ac:spMkLst>
        </pc:spChg>
        <pc:spChg chg="add mod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114" creationId="{4DA4C764-3099-42DB-AE33-1CF388202445}"/>
          </ac:spMkLst>
        </pc:spChg>
        <pc:spChg chg="del">
          <ac:chgData name="Cristina Martins Rodrigues" userId="459032d2-6611-47f6-b546-c79c040e89ab" providerId="ADAL" clId="{E9A22D98-9B67-49A8-BF72-2C3D6BC808B1}" dt="2022-03-25T11:38:48.204" v="515" actId="478"/>
          <ac:spMkLst>
            <pc:docMk/>
            <pc:sldMk cId="3239487764" sldId="603"/>
            <ac:spMk id="119" creationId="{D6C2531F-2EC4-475C-B19D-9578CF0329D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32" creationId="{99AB4264-F038-4BC7-A023-E6847ABFC28D}"/>
          </ac:spMkLst>
        </pc:spChg>
        <pc:grpChg chg="del">
          <ac:chgData name="Cristina Martins Rodrigues" userId="459032d2-6611-47f6-b546-c79c040e89ab" providerId="ADAL" clId="{E9A22D98-9B67-49A8-BF72-2C3D6BC808B1}" dt="2022-03-25T11:38:48.204" v="515" actId="478"/>
          <ac:grpSpMkLst>
            <pc:docMk/>
            <pc:sldMk cId="3239487764" sldId="603"/>
            <ac:grpSpMk id="5" creationId="{63D78FF0-9222-41EF-9A21-E399145477A6}"/>
          </ac:grpSpMkLst>
        </pc:grpChg>
        <pc:grpChg chg="del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7" creationId="{3221BE55-66C4-4967-9A35-EE4522465D11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3" creationId="{2CD30776-CF10-41E7-9609-0AA3AAF6BE17}"/>
          </ac:grpSpMkLst>
        </pc:grp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7" creationId="{9383EBF7-4B0C-470E-B1B2-C4B567EBCAC0}"/>
          </ac:picMkLst>
        </pc:pic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30.330" v="449"/>
        <pc:sldMkLst>
          <pc:docMk/>
          <pc:sldMk cId="1823276327" sldId="612"/>
        </pc:sldMkLst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" creationId="{81DD6F36-1088-459B-BC0B-87B0A53A98A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81" creationId="{D92A5A2C-9760-4776-A6E7-A6CE7F9D0E7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5" creationId="{25A9AC6B-8011-4CB2-AB0E-A1C494B20F74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6" creationId="{B9EE4720-593E-4053-87AF-AEC9C845776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7" creationId="{AB2F2200-D813-4CFF-9CE0-72BA3A45401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8" creationId="{838E95AD-C6BE-40E0-9707-EF25B3975D2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9" creationId="{E687976A-A87B-4A65-9A14-09197055CABB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0" creationId="{3FC92563-48D3-4213-9EC7-483D76EF196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2" creationId="{EC6ACF81-574E-432C-9F84-61934DABFE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3" creationId="{676E24BA-ADF2-4D95-AF13-3C62AA0FD09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5" creationId="{BBE7126A-81FA-4C24-A231-519E462720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6" creationId="{90AC78AB-42AA-47C4-A59D-EC7F1879F3E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7" creationId="{CBB8D103-F206-4989-B036-E01C0076BC0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8" creationId="{FF14B1B7-9034-412E-A5A2-F0D518D755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9" creationId="{1AB78258-A69D-4D7B-9459-59DFFA7DA25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0" creationId="{A165248D-A807-479D-9C74-0615DBCF98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1" creationId="{D3831C22-A8D8-4E07-9646-849688ADAB40}"/>
          </ac:spMkLst>
        </pc:spChg>
        <pc:spChg chg="add mod">
          <ac:chgData name="Cristina Martins Rodrigues" userId="459032d2-6611-47f6-b546-c79c040e89ab" providerId="ADAL" clId="{E9A22D98-9B67-49A8-BF72-2C3D6BC808B1}" dt="2022-03-25T11:37:30.330" v="449"/>
          <ac:spMkLst>
            <pc:docMk/>
            <pc:sldMk cId="1823276327" sldId="612"/>
            <ac:spMk id="257" creationId="{C2A175C5-4C38-44BD-B524-3CC234D4B1C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58" creationId="{A5924A3D-2582-4816-9900-30A8FFAB76E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0" creationId="{4AEB6451-08AD-4ACD-9DF9-FD2C23140B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1" creationId="{E0F2C6DC-3A36-408E-8709-EF25E4443A8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2" creationId="{2303F60D-47B4-4938-81B7-F48748F771C1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3" creationId="{5A60DDA0-20EA-439A-9A60-0EEA61709B5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4" creationId="{E457C534-39AF-45C0-A51C-576B4C8C0C7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86" creationId="{33CAEBF3-3747-4FDD-9680-CF02DEEC34A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522" creationId="{9228C0B9-9581-4133-8F54-D72D8C5578C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8" creationId="{98E5E2C3-9EB8-43F6-AA49-1E8EE36D1DE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9" creationId="{FDD288EE-4E85-4918-AA14-26DCA0991EB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0" creationId="{292BFBA2-04E3-4CF6-930A-ED137C32948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1" creationId="{2FB15CE0-CF33-4C6D-8A4E-9CC73F5ED76C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2" creationId="{DEA18A8C-F0CE-4645-BBF1-146E630EEB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3" creationId="{87971762-230C-4417-8750-FEBCCC186EF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4" creationId="{37645D6A-BAA4-4612-A744-53212F225523}"/>
          </ac:spMkLst>
        </pc:s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" creationId="{6A63109D-A0BD-470A-BC1E-D51B543F016A}"/>
          </ac:grpSpMkLst>
        </pc:grpChg>
        <pc:grpChg chg="add mod">
          <ac:chgData name="Cristina Martins Rodrigues" userId="459032d2-6611-47f6-b546-c79c040e89ab" providerId="ADAL" clId="{E9A22D98-9B67-49A8-BF72-2C3D6BC808B1}" dt="2022-03-25T11:31:18.812" v="312" actId="12788"/>
          <ac:grpSpMkLst>
            <pc:docMk/>
            <pc:sldMk cId="1823276327" sldId="612"/>
            <ac:grpSpMk id="5" creationId="{539B098A-433C-45AC-BE67-B4EF27058E2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6" creationId="{BD117F2F-2E89-4AB8-A280-EDFC28053FDE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01" creationId="{9218D62E-DFD5-4349-80BF-0BBCD445D8DF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2" creationId="{8C393B2E-FE21-4E7B-BF40-E2AE578FC37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5" creationId="{9229085F-84DD-4B34-9855-31F91D6327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1" creationId="{0AE915F6-64B3-425F-AB14-365B43A5E01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4" creationId="{62B3CB31-2828-45C2-A27D-0F585A95B95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2" creationId="{8540C35E-0875-48B2-9DEF-0E696A8AFBC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5" creationId="{7EDF5061-F375-4684-B9D8-B5FA37FDAB37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8" creationId="{3DA3CE00-CAC0-4FBF-8BF7-39B4A4EAEB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1" creationId="{0E82A811-071E-4C1D-93B6-26B916E7FC54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4" creationId="{1E4DE386-4EBE-4494-9551-FEE0A09102C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59" creationId="{B7AD28EC-5037-4300-9343-87FB2838B71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0" creationId="{35AC7CDB-3E9B-4E01-8EC5-405A41CB3E48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65" creationId="{552AD846-6CA5-4182-BBB4-1A7E07F90582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72" creationId="{039690DA-BA6A-4013-A08E-084A19F4BEA9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80" creationId="{C19B837C-72DD-42A8-B536-EFCFBE5F7525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95" creationId="{4902E47C-9788-49B8-AC91-CBD2D8888C4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3" creationId="{482C9933-4879-42BC-9427-E3C190DEC50A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4" creationId="{AA6F2231-5E66-4C1D-8F97-560261C5EF0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5" creationId="{351956CC-28F6-4F79-A46F-A0B32BD59E0F}"/>
          </ac:grpSpMkLst>
        </pc:grpChg>
        <pc:picChg chg="mod">
          <ac:chgData name="Cristina Martins Rodrigues" userId="459032d2-6611-47f6-b546-c79c040e89ab" providerId="ADAL" clId="{E9A22D98-9B67-49A8-BF72-2C3D6BC808B1}" dt="2022-03-25T11:31:17.001" v="311" actId="164"/>
          <ac:picMkLst>
            <pc:docMk/>
            <pc:sldMk cId="1823276327" sldId="612"/>
            <ac:picMk id="526" creationId="{E2C13522-A23C-410F-B4C8-B9D18589D8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7:26.078" v="447"/>
        <pc:sldMkLst>
          <pc:docMk/>
          <pc:sldMk cId="1262986750" sldId="636"/>
        </pc:sldMkLst>
        <pc:spChg chg="add mod">
          <ac:chgData name="Cristina Martins Rodrigues" userId="459032d2-6611-47f6-b546-c79c040e89ab" providerId="ADAL" clId="{E9A22D98-9B67-49A8-BF72-2C3D6BC808B1}" dt="2022-03-25T11:37:26.078" v="447"/>
          <ac:spMkLst>
            <pc:docMk/>
            <pc:sldMk cId="1262986750" sldId="636"/>
            <ac:spMk id="18" creationId="{CCA53061-129F-4252-B46A-EC3EF3D99CE0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9.025" v="446"/>
        <pc:sldMkLst>
          <pc:docMk/>
          <pc:sldMk cId="709301252" sldId="639"/>
        </pc:sldMkLst>
        <pc:spChg chg="mod">
          <ac:chgData name="Cristina Martins Rodrigues" userId="459032d2-6611-47f6-b546-c79c040e89ab" providerId="ADAL" clId="{E9A22D98-9B67-49A8-BF72-2C3D6BC808B1}" dt="2022-03-25T11:30:41.617" v="305" actId="12"/>
          <ac:spMkLst>
            <pc:docMk/>
            <pc:sldMk cId="709301252" sldId="639"/>
            <ac:spMk id="59" creationId="{8ED28852-D780-4FC7-9AE5-D5603ACEDF8B}"/>
          </ac:spMkLst>
        </pc:spChg>
        <pc:spChg chg="add del mod">
          <ac:chgData name="Cristina Martins Rodrigues" userId="459032d2-6611-47f6-b546-c79c040e89ab" providerId="ADAL" clId="{E9A22D98-9B67-49A8-BF72-2C3D6BC808B1}" dt="2022-03-25T11:37:19.025" v="446"/>
          <ac:spMkLst>
            <pc:docMk/>
            <pc:sldMk cId="709301252" sldId="639"/>
            <ac:spMk id="115" creationId="{48F23258-B257-467A-B7D2-795986B51204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1:30:46.800" v="307" actId="12"/>
        <pc:sldMkLst>
          <pc:docMk/>
          <pc:sldMk cId="2414543458" sldId="641"/>
        </pc:sldMkLst>
        <pc:spChg chg="mod">
          <ac:chgData name="Cristina Martins Rodrigues" userId="459032d2-6611-47f6-b546-c79c040e89ab" providerId="ADAL" clId="{E9A22D98-9B67-49A8-BF72-2C3D6BC808B1}" dt="2022-03-25T11:30:46.800" v="307" actId="12"/>
          <ac:spMkLst>
            <pc:docMk/>
            <pc:sldMk cId="2414543458" sldId="641"/>
            <ac:spMk id="42" creationId="{E9301369-EA73-4A00-8A5A-ECE116EA2635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8.357" v="502"/>
        <pc:sldMkLst>
          <pc:docMk/>
          <pc:sldMk cId="3397632888" sldId="651"/>
        </pc:sldMkLst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" creationId="{899EC80C-1587-478F-A946-56A0154F11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" creationId="{C0A0A075-813B-4B18-8830-580993C0F08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" creationId="{3270531A-6896-4681-964C-8F4C8A1528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" creationId="{E6D90CE5-9199-489E-A8B7-A1CCB3CA78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" creationId="{0B4C43F9-068F-4A9C-8216-18E57D9A4BA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" creationId="{EABF6116-74F0-4DC6-BE37-CFC03260ED6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" creationId="{3399720C-5596-4BE5-AA11-ECCAA090D6BF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" creationId="{25D242AE-BC57-48FA-8256-79C353C4BED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" creationId="{528C8C4A-A4DE-4165-880A-6BCA769CE28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" creationId="{51F15953-3B83-4440-B0D9-8CC5DFCEA24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" creationId="{B91F3A4E-8010-41B4-8764-0E12B0A719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" creationId="{5BB1AF2F-B914-48BF-A7FD-AD84CDC7C87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" creationId="{0F5486A1-1ED8-4C42-9142-FC4864A0D6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" creationId="{56D62029-EB52-48EC-BE6A-A61F4590813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" creationId="{6C2EE3B1-0543-479F-8840-F026BB2B800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" creationId="{303911E0-BD45-4CAF-802C-084F9DAE1F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" creationId="{C50C2E2B-12C9-4EFD-8AF7-E5C52EB4487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" creationId="{C8F092A8-5AD0-464D-A381-9A2CEBC0840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" creationId="{3D30C908-C46D-412F-9E3F-C7B3EDA3EFF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" creationId="{A65EE417-6457-453C-ABC2-F9F4639D61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5" creationId="{CBBDF2B0-F5DB-41C2-9CFE-46E23F0C07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6" creationId="{148D3F0D-E57C-4104-B4BD-7533BFB6AC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7" creationId="{E9ED2D41-C8BC-4201-8137-3F1DD0389F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8" creationId="{3F5D20F1-F75F-4098-833B-842E5046949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9" creationId="{321B65C3-0B30-4D18-A2CF-F610F52C542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0" creationId="{C355EF0E-468F-46A9-A86B-1B84AD8868C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1" creationId="{BB7CAF6A-EFE8-4E60-B9C4-38A8F49D57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2" creationId="{2F138751-0EC7-4308-8BFA-B2B2C9D38ED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3" creationId="{2FD481F9-ED38-43CB-8A5D-D5B1EC6EF22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4" creationId="{80AAC640-0AF4-4A31-9B1A-257FEBF5D9D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5" creationId="{30D3D987-94A2-4604-9F37-56B58ADEC84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6" creationId="{2D3B2599-20C4-4E6D-81DC-8770462397F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7" creationId="{13E34972-C4AD-45F5-8BCE-8C7143ECC2E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8" creationId="{37E97CA4-38AE-47F9-B177-C201FFE14E1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9" creationId="{939AF6AB-60E3-4D34-9ABF-6FED47BFD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0" creationId="{FF9D7FF9-5AE5-4466-BBCD-766BB88630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1" creationId="{3695BC61-8B52-4F99-86EC-8ABDA2384F7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4" creationId="{C1EB3BE7-A8E7-422C-97F3-8AA4643C0EB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9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1" creationId="{6B24021C-9F93-4362-B129-653CDE1BAF3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2" creationId="{8ADFF09C-ED20-40BF-9637-07E7BD048B4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3" creationId="{9AE0BDDB-DE2B-4CD2-B78C-6FD999570C4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4" creationId="{5800E6E1-C834-4F18-98A2-8F7E3CBA7F4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5" creationId="{8334F011-DD80-4924-804C-F907C597D8F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6" creationId="{8B8776F7-CBC6-48E9-8D43-D000451BB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7" creationId="{7F7CE580-AF4F-4501-939B-477B468A3E7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8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9" creationId="{8A3952B4-B93B-4D36-8334-AF125FE9D4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0" creationId="{3CAB08FD-C58F-4844-83BC-C5D4AE59515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1" creationId="{8B8F7EB0-DCC0-4984-A35B-39081E76207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4" creationId="{B82F6AB1-90F1-478C-8B91-C7927256AD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5" creationId="{98681169-C81A-419B-BD94-AF3526FB739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7" creationId="{65ED76D2-DFDC-496D-8736-74E3796C13C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6" creationId="{11EB3AA2-D70C-4674-8797-DEBEBFE02BF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1" creationId="{93F21B30-7783-404C-B2A3-DD7E03B33F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2" creationId="{B3334537-2146-4EDB-891C-F6C08DB661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3" creationId="{9C965E15-2F2B-40AA-8376-07915861E40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4" creationId="{C10EA55F-81BD-4B5C-BAF3-AD98803D215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5" creationId="{40B83CA5-A713-4EDC-B318-28979EDC00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6" creationId="{1CBA58DE-356F-423C-A468-B6AD2411CB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7" creationId="{3023AB67-A40F-463A-9775-A9E8DAC7593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3" creationId="{7C5C27BD-165F-4713-823D-EF969B65CBE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4" creationId="{FE5367F0-5540-4CD3-A56C-28EB4344FA4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7" creationId="{EA4F7396-8F2B-49D9-978D-279E4FAFDEF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9" creationId="{0EF20FFF-BD21-4DF2-B8F3-E03157EA57C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0" creationId="{CE08E159-5634-489A-A20E-D0D3AFB843B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1" creationId="{4B512D89-1049-468C-AC21-1BE95E2154B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2" creationId="{FA5CCD39-DED4-4BB6-AAF5-B3270FA66A8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3" creationId="{F34E6AAC-BFAB-4212-AE95-D70A27196E3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4" creationId="{4E6700F2-5C7C-464C-89AE-787DC3CB52C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5" creationId="{5111BFF1-E4C6-4F85-9404-3E9400EC56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6" creationId="{16DAAD37-4C29-4E19-9ADE-76536F564D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7" creationId="{D22358E9-AE6C-449B-BAB0-8AFCE3DABE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5" creationId="{EC46BC96-096E-4C45-89C2-4BC112BD86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6" creationId="{8375A2BE-880F-4519-932D-5857319585A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0" creationId="{6F47AF85-4A4B-461D-BD6A-1B583999AEA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1" creationId="{4A973F9A-7E5C-49E4-968E-FA7C2D9689C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8" creationId="{C2607DD6-AEE4-4D05-8336-5ED2E83B5D5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9" creationId="{2F64C772-694D-416C-90FA-E31AF4316E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2" creationId="{FE8AEE9A-E346-446A-B78C-F8CBD832C10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5" creationId="{25355D9D-038A-400D-940C-4402E26251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8" creationId="{34DFC685-93B8-4A41-92B4-BC759BB08DD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9" creationId="{57EC1281-3598-471C-B5D1-2B160695FE4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0" creationId="{894688BD-2892-4B6B-B1A0-55AF4D0ABAD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3" creationId="{66F6987E-D972-43B8-8179-DD8F53B989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4" creationId="{AFD43C87-4677-496A-ADBA-A1A1404074F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5" creationId="{FD809FFC-BC8A-4587-AE6D-E90A62129E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6" creationId="{7C73A4BD-F395-498A-84FE-6565DA4C89D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7" creationId="{2C3F6426-DD95-4963-8A2E-8D4C294A92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0" creationId="{46596812-0AF2-4C6E-83F6-79834B7F309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1" creationId="{A4CE520E-D6AF-48C0-9199-541500550D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3" creationId="{01B4C7D9-9915-487A-A527-9B9AB24F1D2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4" creationId="{ED59320F-FF41-44EF-9B1F-09DFC53799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5" creationId="{5C1724FA-E7C5-4AAF-A93B-22A264B334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6" creationId="{BB9E52DF-1779-49B7-9AD0-D4524BE22A2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7" creationId="{6C1FAB9D-9C75-48B3-AE30-C41D17FE184B}"/>
          </ac:spMkLst>
        </pc:spChg>
        <pc:spChg chg="add mod">
          <ac:chgData name="Cristina Martins Rodrigues" userId="459032d2-6611-47f6-b546-c79c040e89ab" providerId="ADAL" clId="{E9A22D98-9B67-49A8-BF72-2C3D6BC808B1}" dt="2022-03-25T11:37:58.357" v="502"/>
          <ac:spMkLst>
            <pc:docMk/>
            <pc:sldMk cId="3397632888" sldId="651"/>
            <ac:spMk id="189" creationId="{F92619AC-2645-49AE-9B48-A76DA911B4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0" creationId="{461511B1-BF53-4A47-B0B1-AD05EBFC7997}"/>
          </ac:spMkLst>
        </pc:spChg>
        <pc:spChg chg="del mod">
          <ac:chgData name="Cristina Martins Rodrigues" userId="459032d2-6611-47f6-b546-c79c040e89ab" providerId="ADAL" clId="{E9A22D98-9B67-49A8-BF72-2C3D6BC808B1}" dt="2022-03-25T11:35:48.785" v="378" actId="478"/>
          <ac:spMkLst>
            <pc:docMk/>
            <pc:sldMk cId="3397632888" sldId="651"/>
            <ac:spMk id="191" creationId="{846D9524-7861-4FD1-96AD-BCC7F581A3A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2" creationId="{68FF0958-991A-476B-9211-3204FF88411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6" creationId="{D9869105-0D69-48CE-AD9F-483DFB5C2E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7" creationId="{4FC7D12E-5820-471F-B7DA-FD80F2A1C85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8" creationId="{0247B1C2-0665-4A47-B9F4-A72557BF18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9" creationId="{C700A2EA-8ECC-4CC2-8B0A-1D372CE1C80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2" creationId="{F28BD027-E1D7-4CFE-8622-21352386A1A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3" creationId="{30B51B9F-7006-4E4B-8408-23C0956703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5" creationId="{828DE021-3E70-45D7-B14F-DF20C804F49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6" creationId="{F0A29524-0312-47F4-B7BA-22941CFF391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7" creationId="{87809A17-1B7D-4627-85EE-A4381D5838B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8" creationId="{0F1188ED-3C3C-4C8F-83BC-03880772805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9" creationId="{D12D2C7B-7814-4FA7-A4E0-02DE7630A8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0" creationId="{1691D651-93A0-4837-986F-DB5A873273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4" creationId="{662ADFDC-EC9B-4B07-A2A9-D6A74849E1A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2" creationId="{790D9022-8D07-4D19-B713-BD67F19BF6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4" creationId="{1FD75CD5-72DF-401B-9550-DE758230FD2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7" creationId="{31588C41-C030-4EB6-979C-877B957AD2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7" creationId="{B14CE027-FFB4-4D4E-A24A-6572D7E363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8" creationId="{0D5259D4-4840-46ED-801B-F964B8E3487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1" creationId="{1168E15B-5992-4306-8E50-BFE6E6D38C5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3" creationId="{1AFE972A-CD39-4C7A-B422-AFFB100D4D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4" creationId="{5EA338D9-1FFA-4CFB-9863-7501FE14AD4B}"/>
          </ac:spMkLst>
        </pc:s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" creationId="{52414AC6-588C-4D53-974E-EE1CA9EFD5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" creationId="{5BABD93C-D6AB-4F7C-AEF8-8B98DBECFA2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0" creationId="{5359B394-B591-4990-8BB0-FC76DBAEBF3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9" creationId="{DFD6DB9D-37C7-45AC-9886-91F7487A3CC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68" creationId="{CD92386D-E3D4-4046-8004-230F18AAE38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72" creationId="{BF7A361F-6A62-4E12-874E-44322F47D31C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83" creationId="{C7394AD3-943C-4287-8996-96BB53F40F0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00" creationId="{FFFB50D3-4719-4A88-BB46-66CC2363699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2" creationId="{118877F1-1CEA-4CEF-8418-CCD67509B19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6" creationId="{C7D8CCEC-5E2D-4E1D-8966-B15A22E3554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8" creationId="{0A2EA6C8-A714-4455-BDA8-C29BB42B474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9" creationId="{3FCB31AA-EFD8-4886-B390-4CF0901F031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2" creationId="{EE453A3C-FF48-48B1-9C97-D4264262B86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3" creationId="{9349C00E-E38B-44E8-806F-BE2290A6B10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4" creationId="{477831A4-DBB5-4456-A3E8-336EF976A6A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5" creationId="{61573B9F-8871-40D2-A833-400A38F9333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6" creationId="{970437F1-348A-4FDA-AB14-EEA948FDA7B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7" creationId="{9B94F8C3-7CE7-4D5F-B974-0F53484FBA5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8" creationId="{9F6A8D59-4F20-45EA-A270-06C1A36E22E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9" creationId="{F76EB288-19DC-428F-9947-CC861DF6A3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82" creationId="{6094DA37-3EF5-4068-A405-C2A265E2BC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95" creationId="{4AEF61AC-6CE9-4494-8E87-391E4F406A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1" creationId="{8FEB279A-90D9-45E4-A0C0-EE23FA3E620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7" creationId="{7193E68B-CDFD-4B2A-B755-8BB4FABD77B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8" creationId="{5F05E366-D907-4009-900A-3F82FCE70E5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25" creationId="{036705BA-FCB7-42E1-9684-CC48AB34503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6" creationId="{F67D1899-4B00-4BA0-A504-2998BF843AD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9" creationId="{1066CB97-A430-4E1B-93F5-9EB5D25058A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0" creationId="{CC9FCE0E-C1B4-4721-8460-4059A1CB83E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2" creationId="{743540C7-D091-4354-AA4F-D7BA5BE2590B}"/>
          </ac:grpSpMkLst>
        </pc:grp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46" creationId="{AFBE4A6E-FD15-4A9B-973F-DBF55101F17E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86" creationId="{499C7EEC-A7B6-4403-9568-47438036F2EF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5" creationId="{1BE9C025-9504-4895-BD7C-2759ECC3B37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8" creationId="{AF17DE92-B390-4C65-B9A2-9A8A9A7D93C1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24" creationId="{01A55D9F-C6D7-46F2-A5DD-DB004AE097D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88" creationId="{FACE972C-4847-41FB-B1E4-9AECB81547A3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00" creationId="{1B442166-8B33-4122-9E43-16710ED100B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5" creationId="{498DCEBD-B84C-4BC1-89BA-11B3F1F40FEA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6" creationId="{9DFA6F3C-6E18-47D8-A105-EDFC5450B0ED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9" creationId="{46B9E4C5-4874-482E-806C-80806712EF75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0" creationId="{A80DC3C7-324F-474D-B30A-F55852D601E9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1" creationId="{77D52D3C-3FA9-4539-8936-DA986BA1EF00}"/>
          </ac:picMkLst>
        </pc:pic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0" creationId="{05F64B8A-3DC7-4037-AEA1-A3FB307EF69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1" creationId="{7A98DCFE-0706-4E05-A888-5BB5C0A6AD7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3" creationId="{7FE0D0A9-C193-4B3A-96D5-2AD1255462A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4" creationId="{0E9A96D6-A90B-44AE-A41E-BFEE51D2FAA0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6" creationId="{0561C7A2-CE8C-4F4D-B6D8-11732E0E2463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7" creationId="{C74B55B4-5AEC-4A04-A15F-E820BCD5743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1" creationId="{48EB602B-D7E9-4ABA-A7DE-D7314923EB7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2" creationId="{3C2D8EC2-C8B5-4645-97AB-10A21EA26092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04" creationId="{CB313687-E2C6-472C-8078-FCE7E02A068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2" creationId="{B7AAD10D-233C-4173-9317-F1CA41FD70A7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3" creationId="{C8FDF4C1-D069-4817-819F-88C72E36BB7C}"/>
          </ac:cxnSpMkLst>
        </pc:cxnChg>
      </pc:sldChg>
      <pc:sldChg chg="modSp mod">
        <pc:chgData name="Cristina Martins Rodrigues" userId="459032d2-6611-47f6-b546-c79c040e89ab" providerId="ADAL" clId="{E9A22D98-9B67-49A8-BF72-2C3D6BC808B1}" dt="2022-03-25T11:29:38.357" v="282" actId="12788"/>
        <pc:sldMkLst>
          <pc:docMk/>
          <pc:sldMk cId="3285514407" sldId="662"/>
        </pc:sldMkLst>
        <pc:spChg chg="mod">
          <ac:chgData name="Cristina Martins Rodrigues" userId="459032d2-6611-47f6-b546-c79c040e89ab" providerId="ADAL" clId="{E9A22D98-9B67-49A8-BF72-2C3D6BC808B1}" dt="2022-03-25T11:29:38.357" v="282" actId="12788"/>
          <ac:spMkLst>
            <pc:docMk/>
            <pc:sldMk cId="3285514407" sldId="662"/>
            <ac:spMk id="64" creationId="{707171FF-1FC8-43FB-AEBF-638AFB9FBA1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2.129" v="494" actId="1037"/>
        <pc:sldMkLst>
          <pc:docMk/>
          <pc:sldMk cId="1286114629" sldId="664"/>
        </pc:sldMkLst>
        <pc:spChg chg="mod">
          <ac:chgData name="Cristina Martins Rodrigues" userId="459032d2-6611-47f6-b546-c79c040e89ab" providerId="ADAL" clId="{E9A22D98-9B67-49A8-BF72-2C3D6BC808B1}" dt="2022-03-25T11:21:15.067" v="119"/>
          <ac:spMkLst>
            <pc:docMk/>
            <pc:sldMk cId="1286114629" sldId="664"/>
            <ac:spMk id="2" creationId="{1A303C70-A081-496A-B037-3A2BB795B42F}"/>
          </ac:spMkLst>
        </pc:spChg>
        <pc:spChg chg="add mod">
          <ac:chgData name="Cristina Martins Rodrigues" userId="459032d2-6611-47f6-b546-c79c040e89ab" providerId="ADAL" clId="{E9A22D98-9B67-49A8-BF72-2C3D6BC808B1}" dt="2022-03-25T11:37:35.362" v="451"/>
          <ac:spMkLst>
            <pc:docMk/>
            <pc:sldMk cId="1286114629" sldId="664"/>
            <ac:spMk id="6" creationId="{33B21E8F-6213-4793-A74A-0B24AF6E2F6E}"/>
          </ac:spMkLst>
        </pc:spChg>
        <pc:spChg chg="mod">
          <ac:chgData name="Cristina Martins Rodrigues" userId="459032d2-6611-47f6-b546-c79c040e89ab" providerId="ADAL" clId="{E9A22D98-9B67-49A8-BF72-2C3D6BC808B1}" dt="2022-03-25T11:37:42.129" v="494" actId="1037"/>
          <ac:spMkLst>
            <pc:docMk/>
            <pc:sldMk cId="1286114629" sldId="664"/>
            <ac:spMk id="9" creationId="{ACF7D0B5-6AB4-4ED6-988E-BDA52621F0A2}"/>
          </ac:spMkLst>
        </pc:spChg>
        <pc:picChg chg="mod">
          <ac:chgData name="Cristina Martins Rodrigues" userId="459032d2-6611-47f6-b546-c79c040e89ab" providerId="ADAL" clId="{E9A22D98-9B67-49A8-BF72-2C3D6BC808B1}" dt="2022-03-25T11:31:24.246" v="315" actId="1036"/>
          <ac:picMkLst>
            <pc:docMk/>
            <pc:sldMk cId="1286114629" sldId="664"/>
            <ac:picMk id="5" creationId="{6965D629-01AE-4B08-8CC0-14DE5704B68C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1.469" v="504"/>
        <pc:sldMkLst>
          <pc:docMk/>
          <pc:sldMk cId="2759465877" sldId="704"/>
        </pc:sldMkLst>
        <pc:spChg chg="add mod">
          <ac:chgData name="Cristina Martins Rodrigues" userId="459032d2-6611-47f6-b546-c79c040e89ab" providerId="ADAL" clId="{E9A22D98-9B67-49A8-BF72-2C3D6BC808B1}" dt="2022-03-25T11:38:01.469" v="504"/>
          <ac:spMkLst>
            <pc:docMk/>
            <pc:sldMk cId="2759465877" sldId="704"/>
            <ac:spMk id="158" creationId="{39177AA3-E47E-4765-9FEF-E3A534806817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0:45:51.572" v="12" actId="554"/>
        <pc:sldMkLst>
          <pc:docMk/>
          <pc:sldMk cId="3080402779" sldId="718"/>
        </pc:sldMkLst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3" creationId="{E6050A5C-3C7C-49B3-815E-AC177B5B6843}"/>
          </ac:spMkLst>
        </pc:spChg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72" creationId="{A2A570D6-ADF8-41CE-B1CF-4C42D214366D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2.849" v="381"/>
        <pc:sldMkLst>
          <pc:docMk/>
          <pc:sldMk cId="2620667548" sldId="724"/>
        </pc:sldMkLst>
        <pc:spChg chg="mod">
          <ac:chgData name="Cristina Martins Rodrigues" userId="459032d2-6611-47f6-b546-c79c040e89ab" providerId="ADAL" clId="{E9A22D98-9B67-49A8-BF72-2C3D6BC808B1}" dt="2022-03-25T11:28:02.994" v="126" actId="12788"/>
          <ac:spMkLst>
            <pc:docMk/>
            <pc:sldMk cId="2620667548" sldId="724"/>
            <ac:spMk id="86" creationId="{8A1E74C1-0BDE-439D-A20F-17BF80E2779B}"/>
          </ac:spMkLst>
        </pc:spChg>
        <pc:spChg chg="add mod">
          <ac:chgData name="Cristina Martins Rodrigues" userId="459032d2-6611-47f6-b546-c79c040e89ab" providerId="ADAL" clId="{E9A22D98-9B67-49A8-BF72-2C3D6BC808B1}" dt="2022-03-25T11:36:12.849" v="381"/>
          <ac:spMkLst>
            <pc:docMk/>
            <pc:sldMk cId="2620667548" sldId="724"/>
            <ac:spMk id="87" creationId="{132F5BD3-E0E2-40CE-884A-B2E50D6727EF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28.826" v="448"/>
        <pc:sldMkLst>
          <pc:docMk/>
          <pc:sldMk cId="2543749362" sldId="731"/>
        </pc:sldMkLst>
        <pc:spChg chg="add mod">
          <ac:chgData name="Cristina Martins Rodrigues" userId="459032d2-6611-47f6-b546-c79c040e89ab" providerId="ADAL" clId="{E9A22D98-9B67-49A8-BF72-2C3D6BC808B1}" dt="2022-03-25T11:37:28.826" v="448"/>
          <ac:spMkLst>
            <pc:docMk/>
            <pc:sldMk cId="2543749362" sldId="731"/>
            <ac:spMk id="67" creationId="{DCD1DA48-D127-4D8A-BA19-4727295ABB40}"/>
          </ac:spMkLst>
        </pc:spChg>
        <pc:spChg chg="mod">
          <ac:chgData name="Cristina Martins Rodrigues" userId="459032d2-6611-47f6-b546-c79c040e89ab" providerId="ADAL" clId="{E9A22D98-9B67-49A8-BF72-2C3D6BC808B1}" dt="2022-03-25T11:19:41.653" v="108" actId="20577"/>
          <ac:spMkLst>
            <pc:docMk/>
            <pc:sldMk cId="2543749362" sldId="731"/>
            <ac:spMk id="74" creationId="{D6E020AB-8A09-4F67-BABA-788463E4A5F5}"/>
          </ac:spMkLst>
        </pc:spChg>
        <pc:spChg chg="mod">
          <ac:chgData name="Cristina Martins Rodrigues" userId="459032d2-6611-47f6-b546-c79c040e89ab" providerId="ADAL" clId="{E9A22D98-9B67-49A8-BF72-2C3D6BC808B1}" dt="2022-03-25T11:30:54.982" v="310" actId="12788"/>
          <ac:spMkLst>
            <pc:docMk/>
            <pc:sldMk cId="2543749362" sldId="731"/>
            <ac:spMk id="147" creationId="{403EBDFF-DE63-4691-8E3F-F1CCACC8D63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4.370" v="382"/>
        <pc:sldMkLst>
          <pc:docMk/>
          <pc:sldMk cId="1821549174" sldId="741"/>
        </pc:sldMkLst>
        <pc:spChg chg="mod">
          <ac:chgData name="Cristina Martins Rodrigues" userId="459032d2-6611-47f6-b546-c79c040e89ab" providerId="ADAL" clId="{E9A22D98-9B67-49A8-BF72-2C3D6BC808B1}" dt="2022-03-25T10:48:52.528" v="15" actId="20577"/>
          <ac:spMkLst>
            <pc:docMk/>
            <pc:sldMk cId="1821549174" sldId="741"/>
            <ac:spMk id="2" creationId="{630A211B-9340-4F5C-BB86-8E2B508613B8}"/>
          </ac:spMkLst>
        </pc:spChg>
        <pc:spChg chg="add mod">
          <ac:chgData name="Cristina Martins Rodrigues" userId="459032d2-6611-47f6-b546-c79c040e89ab" providerId="ADAL" clId="{E9A22D98-9B67-49A8-BF72-2C3D6BC808B1}" dt="2022-03-25T11:36:14.370" v="382"/>
          <ac:spMkLst>
            <pc:docMk/>
            <pc:sldMk cId="1821549174" sldId="741"/>
            <ac:spMk id="51" creationId="{154D00A7-A111-44BB-97AB-E373B771E828}"/>
          </ac:spMkLst>
        </pc:spChg>
        <pc:spChg chg="mod">
          <ac:chgData name="Cristina Martins Rodrigues" userId="459032d2-6611-47f6-b546-c79c040e89ab" providerId="ADAL" clId="{E9A22D98-9B67-49A8-BF72-2C3D6BC808B1}" dt="2022-03-25T11:28:14.681" v="129" actId="27636"/>
          <ac:spMkLst>
            <pc:docMk/>
            <pc:sldMk cId="1821549174" sldId="741"/>
            <ac:spMk id="58" creationId="{EF17BA1B-F013-44B6-9746-8B9F1061F7C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55.138" v="436" actId="1037"/>
        <pc:sldMkLst>
          <pc:docMk/>
          <pc:sldMk cId="225933596" sldId="749"/>
        </pc:sldMkLst>
        <pc:spChg chg="mod">
          <ac:chgData name="Cristina Martins Rodrigues" userId="459032d2-6611-47f6-b546-c79c040e89ab" providerId="ADAL" clId="{E9A22D98-9B67-49A8-BF72-2C3D6BC808B1}" dt="2022-03-25T11:36:55.138" v="436" actId="1037"/>
          <ac:spMkLst>
            <pc:docMk/>
            <pc:sldMk cId="225933596" sldId="749"/>
            <ac:spMk id="102" creationId="{462E7622-C5A7-4891-AE47-8E69E516638F}"/>
          </ac:spMkLst>
        </pc:spChg>
        <pc:spChg chg="add mod">
          <ac:chgData name="Cristina Martins Rodrigues" userId="459032d2-6611-47f6-b546-c79c040e89ab" providerId="ADAL" clId="{E9A22D98-9B67-49A8-BF72-2C3D6BC808B1}" dt="2022-03-25T11:36:43.915" v="395"/>
          <ac:spMkLst>
            <pc:docMk/>
            <pc:sldMk cId="225933596" sldId="749"/>
            <ac:spMk id="103" creationId="{1E752C7A-887A-41EB-BB8E-EBA2AF3C9D8E}"/>
          </ac:spMkLst>
        </pc:spChg>
        <pc:spChg chg="mod">
          <ac:chgData name="Cristina Martins Rodrigues" userId="459032d2-6611-47f6-b546-c79c040e89ab" providerId="ADAL" clId="{E9A22D98-9B67-49A8-BF72-2C3D6BC808B1}" dt="2022-03-25T11:30:02.777" v="287" actId="12788"/>
          <ac:spMkLst>
            <pc:docMk/>
            <pc:sldMk cId="225933596" sldId="749"/>
            <ac:spMk id="121" creationId="{FDEB537D-7563-4F7E-9548-8FBDD909E20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00.190" v="438"/>
        <pc:sldMkLst>
          <pc:docMk/>
          <pc:sldMk cId="1674251778" sldId="752"/>
        </pc:sldMkLst>
        <pc:spChg chg="mod">
          <ac:chgData name="Cristina Martins Rodrigues" userId="459032d2-6611-47f6-b546-c79c040e89ab" providerId="ADAL" clId="{E9A22D98-9B67-49A8-BF72-2C3D6BC808B1}" dt="2022-03-25T11:30:27.620" v="304" actId="1036"/>
          <ac:spMkLst>
            <pc:docMk/>
            <pc:sldMk cId="1674251778" sldId="752"/>
            <ac:spMk id="9" creationId="{993E3655-AB58-447A-B79F-3802DDFC8E86}"/>
          </ac:spMkLst>
        </pc:spChg>
        <pc:spChg chg="add mod">
          <ac:chgData name="Cristina Martins Rodrigues" userId="459032d2-6611-47f6-b546-c79c040e89ab" providerId="ADAL" clId="{E9A22D98-9B67-49A8-BF72-2C3D6BC808B1}" dt="2022-03-25T11:37:00.190" v="438"/>
          <ac:spMkLst>
            <pc:docMk/>
            <pc:sldMk cId="1674251778" sldId="752"/>
            <ac:spMk id="39" creationId="{BEDF7A09-77ED-43E4-9DB8-E277FB889EA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48.871" v="497"/>
        <pc:sldMkLst>
          <pc:docMk/>
          <pc:sldMk cId="3480294780" sldId="755"/>
        </pc:sldMkLst>
        <pc:spChg chg="add mod">
          <ac:chgData name="Cristina Martins Rodrigues" userId="459032d2-6611-47f6-b546-c79c040e89ab" providerId="ADAL" clId="{E9A22D98-9B67-49A8-BF72-2C3D6BC808B1}" dt="2022-03-25T11:37:48.871" v="497"/>
          <ac:spMkLst>
            <pc:docMk/>
            <pc:sldMk cId="3480294780" sldId="755"/>
            <ac:spMk id="32" creationId="{73C6FC05-EC00-434F-B65F-4233DD60D12A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4.150" v="500"/>
        <pc:sldMkLst>
          <pc:docMk/>
          <pc:sldMk cId="74666021" sldId="756"/>
        </pc:sldMkLst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7" creationId="{A98DEE13-4FD4-4984-853F-19586F516B29}"/>
          </ac:spMkLst>
        </pc:spChg>
        <pc:spChg chg="del">
          <ac:chgData name="Cristina Martins Rodrigues" userId="459032d2-6611-47f6-b546-c79c040e89ab" providerId="ADAL" clId="{E9A22D98-9B67-49A8-BF72-2C3D6BC808B1}" dt="2022-03-25T11:32:37.632" v="333" actId="478"/>
          <ac:spMkLst>
            <pc:docMk/>
            <pc:sldMk cId="74666021" sldId="756"/>
            <ac:spMk id="38" creationId="{7328AAC4-8439-4A28-819B-0E2A14DD6749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39" creationId="{B2C23024-7ED6-4E42-9C04-5746DA969FDD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0" creationId="{F3C7BC7D-5B86-4DE9-9607-350F97E63ED4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8" creationId="{F39219F8-EBBC-499B-B000-7FBD0A57D42F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9" creationId="{69587BCB-B8C3-4EAD-979E-B4A0817C1DF2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60" creationId="{AC21F657-654C-4BF9-8069-B715747EED73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2" creationId="{F33507BA-4D88-461B-968B-384A349E8735}"/>
          </ac:spMkLst>
        </pc:spChg>
        <pc:spChg chg="add 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3" creationId="{8D3C8B62-EEAF-469D-A455-A4C5EC1E7E02}"/>
          </ac:spMkLst>
        </pc:spChg>
        <pc:spChg chg="add mod">
          <ac:chgData name="Cristina Martins Rodrigues" userId="459032d2-6611-47f6-b546-c79c040e89ab" providerId="ADAL" clId="{E9A22D98-9B67-49A8-BF72-2C3D6BC808B1}" dt="2022-03-25T11:37:54.150" v="500"/>
          <ac:spMkLst>
            <pc:docMk/>
            <pc:sldMk cId="74666021" sldId="756"/>
            <ac:spMk id="84" creationId="{26CA43B7-475A-469C-A984-174686793104}"/>
          </ac:spMkLst>
        </pc:s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3" creationId="{FF9F0717-942D-457D-AD81-34B21F6D3117}"/>
          </ac:grpSpMkLst>
        </pc:grpChg>
        <pc:grpChg chg="add mod">
          <ac:chgData name="Cristina Martins Rodrigues" userId="459032d2-6611-47f6-b546-c79c040e89ab" providerId="ADAL" clId="{E9A22D98-9B67-49A8-BF72-2C3D6BC808B1}" dt="2022-03-25T11:33:03.709" v="351" actId="12788"/>
          <ac:grpSpMkLst>
            <pc:docMk/>
            <pc:sldMk cId="74666021" sldId="756"/>
            <ac:grpSpMk id="4" creationId="{B08977B8-C374-49DD-B79E-BB82E1588483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42" creationId="{358455BC-FB07-4431-8FC9-262E9E327090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61" creationId="{5DFA407F-A1CE-453D-BAEB-449819B68EA5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72" creationId="{27D8E435-6F8A-4A13-91BB-0BCDE4293C5C}"/>
          </ac:grpSpMkLst>
        </pc:grpChg>
        <pc:cxnChg chg="mod">
          <ac:chgData name="Cristina Martins Rodrigues" userId="459032d2-6611-47f6-b546-c79c040e89ab" providerId="ADAL" clId="{E9A22D98-9B67-49A8-BF72-2C3D6BC808B1}" dt="2022-03-25T11:33:02.813" v="350" actId="164"/>
          <ac:cxnSpMkLst>
            <pc:docMk/>
            <pc:sldMk cId="74666021" sldId="756"/>
            <ac:cxnSpMk id="40" creationId="{B497C764-D809-498F-A1A6-30CEF95B4FB5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6.670" v="501"/>
        <pc:sldMkLst>
          <pc:docMk/>
          <pc:sldMk cId="2967692925" sldId="757"/>
        </pc:sldMkLst>
        <pc:spChg chg="add mod">
          <ac:chgData name="Cristina Martins Rodrigues" userId="459032d2-6611-47f6-b546-c79c040e89ab" providerId="ADAL" clId="{E9A22D98-9B67-49A8-BF72-2C3D6BC808B1}" dt="2022-03-25T11:37:56.670" v="501"/>
          <ac:spMkLst>
            <pc:docMk/>
            <pc:sldMk cId="2967692925" sldId="757"/>
            <ac:spMk id="30" creationId="{1C3D3A8E-9143-43CE-AA1D-7BD5B034C37A}"/>
          </ac:spMkLst>
        </pc:spChg>
        <pc:spChg chg="mod">
          <ac:chgData name="Cristina Martins Rodrigues" userId="459032d2-6611-47f6-b546-c79c040e89ab" providerId="ADAL" clId="{E9A22D98-9B67-49A8-BF72-2C3D6BC808B1}" dt="2022-03-25T11:33:13.857" v="354" actId="12788"/>
          <ac:spMkLst>
            <pc:docMk/>
            <pc:sldMk cId="2967692925" sldId="757"/>
            <ac:spMk id="67" creationId="{D82B9A6A-EE0E-4189-BAF5-1D0EBB5FD7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5.538" v="495"/>
        <pc:sldMkLst>
          <pc:docMk/>
          <pc:sldMk cId="2432011036" sldId="766"/>
        </pc:sldMkLst>
        <pc:spChg chg="add mod">
          <ac:chgData name="Cristina Martins Rodrigues" userId="459032d2-6611-47f6-b546-c79c040e89ab" providerId="ADAL" clId="{E9A22D98-9B67-49A8-BF72-2C3D6BC808B1}" dt="2022-03-25T11:37:45.538" v="495"/>
          <ac:spMkLst>
            <pc:docMk/>
            <pc:sldMk cId="2432011036" sldId="766"/>
            <ac:spMk id="5" creationId="{E4D5EBDE-4D69-4C4E-BAF5-E3D6363D2381}"/>
          </ac:spMkLst>
        </pc:spChg>
        <pc:picChg chg="mod">
          <ac:chgData name="Cristina Martins Rodrigues" userId="459032d2-6611-47f6-b546-c79c040e89ab" providerId="ADAL" clId="{E9A22D98-9B67-49A8-BF72-2C3D6BC808B1}" dt="2022-03-25T11:31:34.228" v="316" actId="12788"/>
          <ac:picMkLst>
            <pc:docMk/>
            <pc:sldMk cId="2432011036" sldId="766"/>
            <ac:picMk id="6" creationId="{F7554123-F0F9-4E6A-9CBF-E90125049EDC}"/>
          </ac:picMkLst>
        </pc:picChg>
      </pc:sldChg>
      <pc:sldChg chg="addSp modSp mod">
        <pc:chgData name="Cristina Martins Rodrigues" userId="459032d2-6611-47f6-b546-c79c040e89ab" providerId="ADAL" clId="{E9A22D98-9B67-49A8-BF72-2C3D6BC808B1}" dt="2022-03-25T11:37:47.228" v="496"/>
        <pc:sldMkLst>
          <pc:docMk/>
          <pc:sldMk cId="2318883566" sldId="767"/>
        </pc:sldMkLst>
        <pc:spChg chg="add mod">
          <ac:chgData name="Cristina Martins Rodrigues" userId="459032d2-6611-47f6-b546-c79c040e89ab" providerId="ADAL" clId="{E9A22D98-9B67-49A8-BF72-2C3D6BC808B1}" dt="2022-03-25T11:37:47.228" v="496"/>
          <ac:spMkLst>
            <pc:docMk/>
            <pc:sldMk cId="2318883566" sldId="767"/>
            <ac:spMk id="9" creationId="{9F661B48-E5E4-4792-A5BF-8C2DFCE39914}"/>
          </ac:spMkLst>
        </pc:spChg>
        <pc:picChg chg="mod">
          <ac:chgData name="Cristina Martins Rodrigues" userId="459032d2-6611-47f6-b546-c79c040e89ab" providerId="ADAL" clId="{E9A22D98-9B67-49A8-BF72-2C3D6BC808B1}" dt="2022-03-25T11:31:42.722" v="321" actId="1035"/>
          <ac:picMkLst>
            <pc:docMk/>
            <pc:sldMk cId="2318883566" sldId="767"/>
            <ac:picMk id="4" creationId="{80CB058B-0DFD-469F-8B80-C697CD66BC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6.123" v="506"/>
        <pc:sldMkLst>
          <pc:docMk/>
          <pc:sldMk cId="4151643488" sldId="769"/>
        </pc:sldMkLst>
        <pc:spChg chg="add mod">
          <ac:chgData name="Cristina Martins Rodrigues" userId="459032d2-6611-47f6-b546-c79c040e89ab" providerId="ADAL" clId="{E9A22D98-9B67-49A8-BF72-2C3D6BC808B1}" dt="2022-03-25T11:38:06.123" v="506"/>
          <ac:spMkLst>
            <pc:docMk/>
            <pc:sldMk cId="4151643488" sldId="769"/>
            <ac:spMk id="98" creationId="{86E4C42E-00EE-4D04-B39A-62D0AE1278E8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3.162" v="386"/>
        <pc:sldMkLst>
          <pc:docMk/>
          <pc:sldMk cId="2330446970" sldId="770"/>
        </pc:sldMkLst>
        <pc:spChg chg="add mod">
          <ac:chgData name="Cristina Martins Rodrigues" userId="459032d2-6611-47f6-b546-c79c040e89ab" providerId="ADAL" clId="{E9A22D98-9B67-49A8-BF72-2C3D6BC808B1}" dt="2022-03-25T11:36:23.162" v="386"/>
          <ac:spMkLst>
            <pc:docMk/>
            <pc:sldMk cId="2330446970" sldId="770"/>
            <ac:spMk id="4" creationId="{7A4E34D6-9F11-48B9-BFBD-6B29CEC85ED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5.368" v="387"/>
        <pc:sldMkLst>
          <pc:docMk/>
          <pc:sldMk cId="3382108641" sldId="771"/>
        </pc:sldMkLst>
        <pc:spChg chg="mod">
          <ac:chgData name="Cristina Martins Rodrigues" userId="459032d2-6611-47f6-b546-c79c040e89ab" providerId="ADAL" clId="{E9A22D98-9B67-49A8-BF72-2C3D6BC808B1}" dt="2022-03-25T11:10:29.469" v="38" actId="20577"/>
          <ac:spMkLst>
            <pc:docMk/>
            <pc:sldMk cId="3382108641" sldId="771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5.368" v="387"/>
          <ac:spMkLst>
            <pc:docMk/>
            <pc:sldMk cId="3382108641" sldId="771"/>
            <ac:spMk id="4" creationId="{F91DAA7E-8865-452E-87D6-BB71F40924B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7.044" v="388"/>
        <pc:sldMkLst>
          <pc:docMk/>
          <pc:sldMk cId="709157215" sldId="772"/>
        </pc:sldMkLst>
        <pc:spChg chg="mod">
          <ac:chgData name="Cristina Martins Rodrigues" userId="459032d2-6611-47f6-b546-c79c040e89ab" providerId="ADAL" clId="{E9A22D98-9B67-49A8-BF72-2C3D6BC808B1}" dt="2022-03-25T11:12:08.352" v="71" actId="20577"/>
          <ac:spMkLst>
            <pc:docMk/>
            <pc:sldMk cId="709157215" sldId="772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7.044" v="388"/>
          <ac:spMkLst>
            <pc:docMk/>
            <pc:sldMk cId="709157215" sldId="772"/>
            <ac:spMk id="4" creationId="{9F36775C-5583-4410-B646-C6F6ED1EBBA8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9.718" v="390"/>
        <pc:sldMkLst>
          <pc:docMk/>
          <pc:sldMk cId="2889002305" sldId="773"/>
        </pc:sldMkLst>
        <pc:spChg chg="mod">
          <ac:chgData name="Cristina Martins Rodrigues" userId="459032d2-6611-47f6-b546-c79c040e89ab" providerId="ADAL" clId="{E9A22D98-9B67-49A8-BF72-2C3D6BC808B1}" dt="2022-03-25T11:12:53.515" v="72"/>
          <ac:spMkLst>
            <pc:docMk/>
            <pc:sldMk cId="2889002305" sldId="773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9.718" v="390"/>
          <ac:spMkLst>
            <pc:docMk/>
            <pc:sldMk cId="2889002305" sldId="773"/>
            <ac:spMk id="4" creationId="{437AD588-D79D-4D62-B997-2E176709CA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0.509" v="498"/>
        <pc:sldMkLst>
          <pc:docMk/>
          <pc:sldMk cId="2772288308" sldId="774"/>
        </pc:sldMkLst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8" creationId="{E6336B2B-811E-43D2-B684-95EC7791F496}"/>
          </ac:spMkLst>
        </pc:spChg>
        <pc:spChg chg="mod">
          <ac:chgData name="Cristina Martins Rodrigues" userId="459032d2-6611-47f6-b546-c79c040e89ab" providerId="ADAL" clId="{E9A22D98-9B67-49A8-BF72-2C3D6BC808B1}" dt="2022-03-25T11:32:00.594" v="325" actId="12788"/>
          <ac:spMkLst>
            <pc:docMk/>
            <pc:sldMk cId="2772288308" sldId="774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0.509" v="498"/>
          <ac:spMkLst>
            <pc:docMk/>
            <pc:sldMk cId="2772288308" sldId="774"/>
            <ac:spMk id="27" creationId="{0036CAC8-0C51-473C-A4F1-8A23942FEE5A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39" creationId="{8446C5E6-3292-402A-9BCC-D9C39EC58871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4" creationId="{12E639F9-FA92-4F09-8B8C-4B9259A0DF59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6" creationId="{F5B4302A-8411-4B8D-890D-E306C33752DD}"/>
          </ac:spMkLst>
        </pc:spChg>
        <pc:grpChg chg="add mod">
          <ac:chgData name="Cristina Martins Rodrigues" userId="459032d2-6611-47f6-b546-c79c040e89ab" providerId="ADAL" clId="{E9A22D98-9B67-49A8-BF72-2C3D6BC808B1}" dt="2022-03-25T11:31:55.960" v="323" actId="12788"/>
          <ac:grpSpMkLst>
            <pc:docMk/>
            <pc:sldMk cId="2772288308" sldId="774"/>
            <ac:grpSpMk id="3" creationId="{AEF67E56-0105-41B2-B982-CBBCE4509C16}"/>
          </ac:grpSpMkLst>
        </pc:grpChg>
        <pc:grpChg chg="mod">
          <ac:chgData name="Cristina Martins Rodrigues" userId="459032d2-6611-47f6-b546-c79c040e89ab" providerId="ADAL" clId="{E9A22D98-9B67-49A8-BF72-2C3D6BC808B1}" dt="2022-03-25T11:31:54.325" v="322" actId="164"/>
          <ac:grpSpMkLst>
            <pc:docMk/>
            <pc:sldMk cId="2772288308" sldId="774"/>
            <ac:grpSpMk id="41" creationId="{1BF99C7D-46F3-4829-BD24-0AFB239BC8D5}"/>
          </ac:grpSpMkLst>
        </pc:grp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26" creationId="{D0BBB049-4CF0-454F-9E8E-8A8BBB52177F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0" creationId="{9210687E-595A-4BAB-90BA-4099A094C0E1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1" creationId="{75F83F48-7D74-4DE1-8BEA-C1123DF69066}"/>
          </ac:picMkLst>
        </pc:pic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38" creationId="{2489FE2C-610A-4822-9E0E-D9AAA653C03D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2" creationId="{29FE2331-A999-488A-847A-A1A4CD79C2AB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3" creationId="{2887956C-9014-4A1D-8531-6D2FD9FA4181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2.165" v="499"/>
        <pc:sldMkLst>
          <pc:docMk/>
          <pc:sldMk cId="3062101657" sldId="775"/>
        </pc:sldMkLst>
        <pc:spChg chg="mod">
          <ac:chgData name="Cristina Martins Rodrigues" userId="459032d2-6611-47f6-b546-c79c040e89ab" providerId="ADAL" clId="{E9A22D98-9B67-49A8-BF72-2C3D6BC808B1}" dt="2022-03-25T11:32:15.212" v="328" actId="12788"/>
          <ac:spMkLst>
            <pc:docMk/>
            <pc:sldMk cId="3062101657" sldId="775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2.165" v="499"/>
          <ac:spMkLst>
            <pc:docMk/>
            <pc:sldMk cId="3062101657" sldId="775"/>
            <ac:spMk id="52" creationId="{8A825E34-3528-42AE-89DE-A88EC2DD45A4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8:04.153" v="505"/>
        <pc:sldMkLst>
          <pc:docMk/>
          <pc:sldMk cId="1096824849" sldId="778"/>
        </pc:sldMkLst>
        <pc:spChg chg="add mod">
          <ac:chgData name="Cristina Martins Rodrigues" userId="459032d2-6611-47f6-b546-c79c040e89ab" providerId="ADAL" clId="{E9A22D98-9B67-49A8-BF72-2C3D6BC808B1}" dt="2022-03-25T11:38:04.153" v="505"/>
          <ac:spMkLst>
            <pc:docMk/>
            <pc:sldMk cId="1096824849" sldId="778"/>
            <ac:spMk id="18" creationId="{82F69BD5-1C88-4B08-951E-128DF4F07829}"/>
          </ac:spMkLst>
        </pc:spChg>
        <pc:spChg chg="mod">
          <ac:chgData name="Cristina Martins Rodrigues" userId="459032d2-6611-47f6-b546-c79c040e89ab" providerId="ADAL" clId="{E9A22D98-9B67-49A8-BF72-2C3D6BC808B1}" dt="2022-03-25T11:26:36.807" v="124" actId="20577"/>
          <ac:spMkLst>
            <pc:docMk/>
            <pc:sldMk cId="1096824849" sldId="778"/>
            <ac:spMk id="126" creationId="{51454D98-071E-4C41-BB7D-BA398674F7E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0.418" v="443"/>
        <pc:sldMkLst>
          <pc:docMk/>
          <pc:sldMk cId="1934606769" sldId="782"/>
        </pc:sldMkLst>
        <pc:spChg chg="del">
          <ac:chgData name="Cristina Martins Rodrigues" userId="459032d2-6611-47f6-b546-c79c040e89ab" providerId="ADAL" clId="{E9A22D98-9B67-49A8-BF72-2C3D6BC808B1}" dt="2022-03-25T11:37:09.574" v="442" actId="478"/>
          <ac:spMkLst>
            <pc:docMk/>
            <pc:sldMk cId="1934606769" sldId="782"/>
            <ac:spMk id="133" creationId="{7EDCB117-B0A7-4B51-998A-8C8DD58B3C60}"/>
          </ac:spMkLst>
        </pc:spChg>
        <pc:spChg chg="add del mod">
          <ac:chgData name="Cristina Martins Rodrigues" userId="459032d2-6611-47f6-b546-c79c040e89ab" providerId="ADAL" clId="{E9A22D98-9B67-49A8-BF72-2C3D6BC808B1}" dt="2022-03-25T11:37:04.311" v="441" actId="478"/>
          <ac:spMkLst>
            <pc:docMk/>
            <pc:sldMk cId="1934606769" sldId="782"/>
            <ac:spMk id="308" creationId="{CCDEA1B4-96F9-411A-A483-C0FAE55CDCA7}"/>
          </ac:spMkLst>
        </pc:spChg>
        <pc:spChg chg="add mod">
          <ac:chgData name="Cristina Martins Rodrigues" userId="459032d2-6611-47f6-b546-c79c040e89ab" providerId="ADAL" clId="{E9A22D98-9B67-49A8-BF72-2C3D6BC808B1}" dt="2022-03-25T11:37:10.418" v="443"/>
          <ac:spMkLst>
            <pc:docMk/>
            <pc:sldMk cId="1934606769" sldId="782"/>
            <ac:spMk id="309" creationId="{4BB618BE-4052-4F37-998A-812DD8A63602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15.086" v="444"/>
        <pc:sldMkLst>
          <pc:docMk/>
          <pc:sldMk cId="394482152" sldId="787"/>
        </pc:sldMkLst>
        <pc:spChg chg="add mod">
          <ac:chgData name="Cristina Martins Rodrigues" userId="459032d2-6611-47f6-b546-c79c040e89ab" providerId="ADAL" clId="{E9A22D98-9B67-49A8-BF72-2C3D6BC808B1}" dt="2022-03-25T11:37:15.086" v="444"/>
          <ac:spMkLst>
            <pc:docMk/>
            <pc:sldMk cId="394482152" sldId="787"/>
            <ac:spMk id="166" creationId="{BC33426D-8446-49D6-8FA0-04E60713845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6.096" v="383"/>
        <pc:sldMkLst>
          <pc:docMk/>
          <pc:sldMk cId="1079459316" sldId="793"/>
        </pc:sldMkLst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7" creationId="{E297CA7F-3F45-4ADA-801F-F64B41BFEFA8}"/>
          </ac:spMkLst>
        </pc:spChg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9" creationId="{1EDA1DE7-EED0-4A5A-8EFB-659D285C1FE8}"/>
          </ac:spMkLst>
        </pc:spChg>
        <pc:spChg chg="add mod">
          <ac:chgData name="Cristina Martins Rodrigues" userId="459032d2-6611-47f6-b546-c79c040e89ab" providerId="ADAL" clId="{E9A22D98-9B67-49A8-BF72-2C3D6BC808B1}" dt="2022-03-25T11:36:16.096" v="383"/>
          <ac:spMkLst>
            <pc:docMk/>
            <pc:sldMk cId="1079459316" sldId="793"/>
            <ac:spMk id="10" creationId="{D7948B31-DC1D-48C2-982E-6C2C24F1A3E7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1.138" v="385"/>
        <pc:sldMkLst>
          <pc:docMk/>
          <pc:sldMk cId="3191562835" sldId="794"/>
        </pc:sldMkLst>
        <pc:spChg chg="add mod">
          <ac:chgData name="Cristina Martins Rodrigues" userId="459032d2-6611-47f6-b546-c79c040e89ab" providerId="ADAL" clId="{E9A22D98-9B67-49A8-BF72-2C3D6BC808B1}" dt="2022-03-25T11:36:21.138" v="385"/>
          <ac:spMkLst>
            <pc:docMk/>
            <pc:sldMk cId="3191562835" sldId="794"/>
            <ac:spMk id="6" creationId="{F8209726-8157-4AF2-A97D-468F9B4D733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8.044" v="389"/>
        <pc:sldMkLst>
          <pc:docMk/>
          <pc:sldMk cId="799660972" sldId="795"/>
        </pc:sldMkLst>
        <pc:spChg chg="add mod">
          <ac:chgData name="Cristina Martins Rodrigues" userId="459032d2-6611-47f6-b546-c79c040e89ab" providerId="ADAL" clId="{E9A22D98-9B67-49A8-BF72-2C3D6BC808B1}" dt="2022-03-25T11:36:28.044" v="389"/>
          <ac:spMkLst>
            <pc:docMk/>
            <pc:sldMk cId="799660972" sldId="795"/>
            <ac:spMk id="27" creationId="{7DFC6E00-7572-46E4-A5E5-50336032BA4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31.071" v="391"/>
        <pc:sldMkLst>
          <pc:docMk/>
          <pc:sldMk cId="343973692" sldId="796"/>
        </pc:sldMkLst>
        <pc:spChg chg="mod">
          <ac:chgData name="Cristina Martins Rodrigues" userId="459032d2-6611-47f6-b546-c79c040e89ab" providerId="ADAL" clId="{E9A22D98-9B67-49A8-BF72-2C3D6BC808B1}" dt="2022-03-25T11:12:58.953" v="74"/>
          <ac:spMkLst>
            <pc:docMk/>
            <pc:sldMk cId="343973692" sldId="796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31.071" v="391"/>
          <ac:spMkLst>
            <pc:docMk/>
            <pc:sldMk cId="343973692" sldId="796"/>
            <ac:spMk id="4" creationId="{98115BBD-1239-4CC1-AF22-8CADA7391AE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9.506" v="384"/>
        <pc:sldMkLst>
          <pc:docMk/>
          <pc:sldMk cId="2866835899" sldId="797"/>
        </pc:sldMkLst>
        <pc:spChg chg="add mod">
          <ac:chgData name="Cristina Martins Rodrigues" userId="459032d2-6611-47f6-b546-c79c040e89ab" providerId="ADAL" clId="{E9A22D98-9B67-49A8-BF72-2C3D6BC808B1}" dt="2022-03-25T11:36:19.506" v="384"/>
          <ac:spMkLst>
            <pc:docMk/>
            <pc:sldMk cId="2866835899" sldId="797"/>
            <ac:spMk id="14" creationId="{DD885D16-F705-489F-B42B-3D682B2359AE}"/>
          </ac:spMkLst>
        </pc:spChg>
        <pc:grpChg chg="mod">
          <ac:chgData name="Cristina Martins Rodrigues" userId="459032d2-6611-47f6-b546-c79c040e89ab" providerId="ADAL" clId="{E9A22D98-9B67-49A8-BF72-2C3D6BC808B1}" dt="2022-03-25T11:28:37.198" v="166" actId="12788"/>
          <ac:grpSpMkLst>
            <pc:docMk/>
            <pc:sldMk cId="2866835899" sldId="797"/>
            <ac:grpSpMk id="3" creationId="{3498BBEC-B25D-4C2B-80A8-B4E9AC6FD740}"/>
          </ac:grpSpMkLst>
        </pc:grpChg>
      </pc:sldChg>
      <pc:sldChg chg="addSp delSp modSp mod">
        <pc:chgData name="Cristina Martins Rodrigues" userId="459032d2-6611-47f6-b546-c79c040e89ab" providerId="ADAL" clId="{E9A22D98-9B67-49A8-BF72-2C3D6BC808B1}" dt="2022-03-25T11:36:58.589" v="437"/>
        <pc:sldMkLst>
          <pc:docMk/>
          <pc:sldMk cId="2037235101" sldId="802"/>
        </pc:sldMkLst>
        <pc:spChg chg="mod">
          <ac:chgData name="Cristina Martins Rodrigues" userId="459032d2-6611-47f6-b546-c79c040e89ab" providerId="ADAL" clId="{E9A22D98-9B67-49A8-BF72-2C3D6BC808B1}" dt="2022-03-25T11:30:17.983" v="291" actId="12788"/>
          <ac:spMkLst>
            <pc:docMk/>
            <pc:sldMk cId="2037235101" sldId="802"/>
            <ac:spMk id="21" creationId="{469FDA9C-E831-4F16-BC13-18894EF5E899}"/>
          </ac:spMkLst>
        </pc:spChg>
        <pc:spChg chg="del">
          <ac:chgData name="Cristina Martins Rodrigues" userId="459032d2-6611-47f6-b546-c79c040e89ab" providerId="ADAL" clId="{E9A22D98-9B67-49A8-BF72-2C3D6BC808B1}" dt="2022-03-25T08:42:14.901" v="8" actId="478"/>
          <ac:spMkLst>
            <pc:docMk/>
            <pc:sldMk cId="2037235101" sldId="802"/>
            <ac:spMk id="27" creationId="{068F643A-6768-45D6-A89F-61012C91F5E0}"/>
          </ac:spMkLst>
        </pc:spChg>
        <pc:spChg chg="add mod">
          <ac:chgData name="Cristina Martins Rodrigues" userId="459032d2-6611-47f6-b546-c79c040e89ab" providerId="ADAL" clId="{E9A22D98-9B67-49A8-BF72-2C3D6BC808B1}" dt="2022-03-25T11:36:58.589" v="437"/>
          <ac:spMkLst>
            <pc:docMk/>
            <pc:sldMk cId="2037235101" sldId="802"/>
            <ac:spMk id="28" creationId="{6E485DE3-7039-4872-9BD3-A0B561C3212C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01.951" v="439"/>
        <pc:sldMkLst>
          <pc:docMk/>
          <pc:sldMk cId="3012116927" sldId="803"/>
        </pc:sldMkLst>
        <pc:spChg chg="add mod">
          <ac:chgData name="Cristina Martins Rodrigues" userId="459032d2-6611-47f6-b546-c79c040e89ab" providerId="ADAL" clId="{E9A22D98-9B67-49A8-BF72-2C3D6BC808B1}" dt="2022-03-25T11:37:01.951" v="439"/>
          <ac:spMkLst>
            <pc:docMk/>
            <pc:sldMk cId="3012116927" sldId="803"/>
            <ac:spMk id="206" creationId="{6FD7EC58-BB7F-452F-AAC5-0FABCE92B9F9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9.058" v="394" actId="478"/>
        <pc:sldMkLst>
          <pc:docMk/>
          <pc:sldMk cId="2218661737" sldId="807"/>
        </pc:sldMkLst>
        <pc:spChg chg="add del mod">
          <ac:chgData name="Cristina Martins Rodrigues" userId="459032d2-6611-47f6-b546-c79c040e89ab" providerId="ADAL" clId="{E9A22D98-9B67-49A8-BF72-2C3D6BC808B1}" dt="2022-03-25T11:36:39.058" v="394" actId="478"/>
          <ac:spMkLst>
            <pc:docMk/>
            <pc:sldMk cId="2218661737" sldId="807"/>
            <ac:spMk id="54" creationId="{8F9E6D06-F48C-49D3-A694-1B9FAF99EC93}"/>
          </ac:spMkLst>
        </pc:spChg>
        <pc:spChg chg="mod">
          <ac:chgData name="Cristina Martins Rodrigues" userId="459032d2-6611-47f6-b546-c79c040e89ab" providerId="ADAL" clId="{E9A22D98-9B67-49A8-BF72-2C3D6BC808B1}" dt="2022-03-25T11:29:48.512" v="284" actId="12788"/>
          <ac:spMkLst>
            <pc:docMk/>
            <pc:sldMk cId="2218661737" sldId="807"/>
            <ac:spMk id="94" creationId="{CCE64B87-E2E5-424F-B348-2D0254C9746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9.949" v="503"/>
        <pc:sldMkLst>
          <pc:docMk/>
          <pc:sldMk cId="3572319088" sldId="808"/>
        </pc:sldMkLst>
        <pc:spChg chg="mod">
          <ac:chgData name="Cristina Martins Rodrigues" userId="459032d2-6611-47f6-b546-c79c040e89ab" providerId="ADAL" clId="{E9A22D98-9B67-49A8-BF72-2C3D6BC808B1}" dt="2022-03-25T11:33:42.786" v="377" actId="12788"/>
          <ac:spMkLst>
            <pc:docMk/>
            <pc:sldMk cId="3572319088" sldId="808"/>
            <ac:spMk id="3" creationId="{1041160B-9C13-4F2F-B289-3AC295274110}"/>
          </ac:spMkLst>
        </pc:spChg>
        <pc:spChg chg="add mod">
          <ac:chgData name="Cristina Martins Rodrigues" userId="459032d2-6611-47f6-b546-c79c040e89ab" providerId="ADAL" clId="{E9A22D98-9B67-49A8-BF72-2C3D6BC808B1}" dt="2022-03-25T11:37:59.949" v="503"/>
          <ac:spMkLst>
            <pc:docMk/>
            <pc:sldMk cId="3572319088" sldId="808"/>
            <ac:spMk id="23" creationId="{CE284F91-6106-4E02-8368-214741EBB28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08.761" v="379"/>
        <pc:sldMkLst>
          <pc:docMk/>
          <pc:sldMk cId="2671740947" sldId="810"/>
        </pc:sldMkLst>
        <pc:spChg chg="mod">
          <ac:chgData name="Cristina Martins Rodrigues" userId="459032d2-6611-47f6-b546-c79c040e89ab" providerId="ADAL" clId="{E9A22D98-9B67-49A8-BF72-2C3D6BC808B1}" dt="2022-03-25T10:47:33.951" v="14" actId="21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Cristina Martins Rodrigues" userId="459032d2-6611-47f6-b546-c79c040e89ab" providerId="ADAL" clId="{E9A22D98-9B67-49A8-BF72-2C3D6BC808B1}" dt="2022-03-25T10:51:06.631" v="17" actId="14100"/>
          <ac:spMkLst>
            <pc:docMk/>
            <pc:sldMk cId="2671740947" sldId="810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08.761" v="379"/>
          <ac:spMkLst>
            <pc:docMk/>
            <pc:sldMk cId="2671740947" sldId="810"/>
            <ac:spMk id="114" creationId="{EB3AFCB6-3103-496D-AA3F-756422E7442B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1.299" v="380"/>
        <pc:sldMkLst>
          <pc:docMk/>
          <pc:sldMk cId="712228518" sldId="811"/>
        </pc:sldMkLst>
        <pc:spChg chg="mod">
          <ac:chgData name="Cristina Martins Rodrigues" userId="459032d2-6611-47f6-b546-c79c040e89ab" providerId="ADAL" clId="{E9A22D98-9B67-49A8-BF72-2C3D6BC808B1}" dt="2022-03-25T10:53:09.360" v="26" actId="14100"/>
          <ac:spMkLst>
            <pc:docMk/>
            <pc:sldMk cId="712228518" sldId="811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11.299" v="380"/>
          <ac:spMkLst>
            <pc:docMk/>
            <pc:sldMk cId="712228518" sldId="811"/>
            <ac:spMk id="185" creationId="{DB36CE95-1056-4F97-A878-5DCB149875A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2.592" v="392"/>
        <pc:sldMkLst>
          <pc:docMk/>
          <pc:sldMk cId="1503223628" sldId="812"/>
        </pc:sldMkLst>
        <pc:spChg chg="mod">
          <ac:chgData name="Cristina Martins Rodrigues" userId="459032d2-6611-47f6-b546-c79c040e89ab" providerId="ADAL" clId="{E9A22D98-9B67-49A8-BF72-2C3D6BC808B1}" dt="2022-03-25T11:28:49.710" v="168" actId="1076"/>
          <ac:spMkLst>
            <pc:docMk/>
            <pc:sldMk cId="1503223628" sldId="812"/>
            <ac:spMk id="2" creationId="{FF23E55F-7575-48C7-882D-61B713E26FF8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4" creationId="{01F57357-4C3F-4C3C-A2ED-5B5EBD2EB34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9" creationId="{862C0C84-5B36-4C09-94AD-76972CBE9C2E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3" creationId="{D2A71BFB-DDE0-4BD4-8650-CB22D4B88F55}"/>
          </ac:spMkLst>
        </pc:spChg>
        <pc:spChg chg="mod">
          <ac:chgData name="Cristina Martins Rodrigues" userId="459032d2-6611-47f6-b546-c79c040e89ab" providerId="ADAL" clId="{E9A22D98-9B67-49A8-BF72-2C3D6BC808B1}" dt="2022-03-25T08:40:31.078" v="7" actId="20577"/>
          <ac:spMkLst>
            <pc:docMk/>
            <pc:sldMk cId="1503223628" sldId="812"/>
            <ac:spMk id="16" creationId="{12796C51-7B95-40C7-BCDB-F93644745C9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8" creationId="{0761D747-4590-4B24-B44F-3047A13BF2F1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9" creationId="{DE4753E1-BF82-44EE-B8AF-320E0DFF0855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1" creationId="{E9A7FE92-BB30-4755-909F-FE4F3E167E3A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2" creationId="{E4F1C616-0568-4DAB-8752-F6DACE3C7B50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3" creationId="{F10E742F-9BFF-4B3B-944F-C3DCDB19CEE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6" creationId="{D97F95CD-23D4-4443-A1C8-2B46F20E7A64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7" creationId="{8823D259-721F-4D24-8972-07D27752DBCA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8" creationId="{CF94EFF9-B499-4BA1-B764-D25DBD981D5C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9" creationId="{731BFFF3-24E8-48DA-BAFF-E449C97EC6AD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0" creationId="{7432CBC0-B113-4632-8A91-B34E314E923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1" creationId="{723B6E8D-DEF1-4863-9C46-BA1D773C1F63}"/>
          </ac:spMkLst>
        </pc:spChg>
        <pc:spChg chg="add mod">
          <ac:chgData name="Cristina Martins Rodrigues" userId="459032d2-6611-47f6-b546-c79c040e89ab" providerId="ADAL" clId="{E9A22D98-9B67-49A8-BF72-2C3D6BC808B1}" dt="2022-03-25T11:36:32.592" v="392"/>
          <ac:spMkLst>
            <pc:docMk/>
            <pc:sldMk cId="1503223628" sldId="812"/>
            <ac:spMk id="32" creationId="{83EE59C4-EFC4-4DD2-88F3-16593B904201}"/>
          </ac:spMkLst>
        </pc:spChg>
        <pc:grpChg chg="mod">
          <ac:chgData name="Cristina Martins Rodrigues" userId="459032d2-6611-47f6-b546-c79c040e89ab" providerId="ADAL" clId="{E9A22D98-9B67-49A8-BF72-2C3D6BC808B1}" dt="2022-03-25T11:29:30.935" v="280" actId="1037"/>
          <ac:grpSpMkLst>
            <pc:docMk/>
            <pc:sldMk cId="1503223628" sldId="812"/>
            <ac:grpSpMk id="7" creationId="{0C53D531-CBB0-4AFD-AE6F-07132655F464}"/>
          </ac:grpSpMkLst>
        </pc:grpChg>
        <pc:grpChg chg="add del mod">
          <ac:chgData name="Cristina Martins Rodrigues" userId="459032d2-6611-47f6-b546-c79c040e89ab" providerId="ADAL" clId="{E9A22D98-9B67-49A8-BF72-2C3D6BC808B1}" dt="2022-03-25T11:29:21.553" v="244" actId="478"/>
          <ac:grpSpMkLst>
            <pc:docMk/>
            <pc:sldMk cId="1503223628" sldId="812"/>
            <ac:grpSpMk id="20" creationId="{27A6A8E1-5A41-41BE-82EC-E16B10D20DEA}"/>
          </ac:grpSpMkLst>
        </pc:grp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8" creationId="{28172EF3-49FA-4299-A074-8BEF132334EE}"/>
          </ac:cxnSpMkLst>
        </pc:cxn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10" creationId="{2B851D7D-7B33-4C43-81B8-A6307E76C25B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4" creationId="{376B3E03-2DC6-4F7D-BBF7-B1314B32F3E2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5" creationId="{1E71219E-E65B-498C-A4ED-7DC66C250A58}"/>
          </ac:cxnSpMkLst>
        </pc:cxnChg>
      </pc:sldChg>
      <pc:sldChg chg="addSp modSp">
        <pc:chgData name="Cristina Martins Rodrigues" userId="459032d2-6611-47f6-b546-c79c040e89ab" providerId="ADAL" clId="{E9A22D98-9B67-49A8-BF72-2C3D6BC808B1}" dt="2022-03-25T11:38:08.098" v="507"/>
        <pc:sldMkLst>
          <pc:docMk/>
          <pc:sldMk cId="2011683321" sldId="813"/>
        </pc:sldMkLst>
        <pc:spChg chg="add mod">
          <ac:chgData name="Cristina Martins Rodrigues" userId="459032d2-6611-47f6-b546-c79c040e89ab" providerId="ADAL" clId="{E9A22D98-9B67-49A8-BF72-2C3D6BC808B1}" dt="2022-03-25T11:38:08.098" v="507"/>
          <ac:spMkLst>
            <pc:docMk/>
            <pc:sldMk cId="2011683321" sldId="813"/>
            <ac:spMk id="37" creationId="{8EB18141-5DA5-48EE-BAF4-AADBA0344397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2:04:04.346" v="921" actId="478"/>
        <pc:sldMkLst>
          <pc:docMk/>
          <pc:sldMk cId="3976278768" sldId="814"/>
        </pc:sldMkLst>
        <pc:spChg chg="del">
          <ac:chgData name="Cristina Martins Rodrigues" userId="459032d2-6611-47f6-b546-c79c040e89ab" providerId="ADAL" clId="{E9A22D98-9B67-49A8-BF72-2C3D6BC808B1}" dt="2022-03-25T12:04:04.346" v="921" actId="478"/>
          <ac:spMkLst>
            <pc:docMk/>
            <pc:sldMk cId="3976278768" sldId="814"/>
            <ac:spMk id="11" creationId="{2F9A14A8-1B31-467E-95DD-06F73A74AB03}"/>
          </ac:spMkLst>
        </pc:spChg>
        <pc:spChg chg="add mod">
          <ac:chgData name="Cristina Martins Rodrigues" userId="459032d2-6611-47f6-b546-c79c040e89ab" providerId="ADAL" clId="{E9A22D98-9B67-49A8-BF72-2C3D6BC808B1}" dt="2022-03-25T12:04:01.584" v="920"/>
          <ac:spMkLst>
            <pc:docMk/>
            <pc:sldMk cId="3976278768" sldId="814"/>
            <ac:spMk id="12" creationId="{8030C954-5183-4B65-A792-2FC54F028AC9}"/>
          </ac:spMkLst>
        </pc:spChg>
      </pc:sldChg>
      <pc:sldChg chg="addSp delSp modSp add mod delCm">
        <pc:chgData name="Cristina Martins Rodrigues" userId="459032d2-6611-47f6-b546-c79c040e89ab" providerId="ADAL" clId="{E9A22D98-9B67-49A8-BF72-2C3D6BC808B1}" dt="2022-03-25T12:03:15.691" v="914" actId="12789"/>
        <pc:sldMkLst>
          <pc:docMk/>
          <pc:sldMk cId="4022764528" sldId="815"/>
        </pc:sldMkLst>
        <pc:spChg chg="add del mod">
          <ac:chgData name="Cristina Martins Rodrigues" userId="459032d2-6611-47f6-b546-c79c040e89ab" providerId="ADAL" clId="{E9A22D98-9B67-49A8-BF72-2C3D6BC808B1}" dt="2022-03-25T11:54:12.605" v="718" actId="478"/>
          <ac:spMkLst>
            <pc:docMk/>
            <pc:sldMk cId="4022764528" sldId="815"/>
            <ac:spMk id="3" creationId="{093282AE-008A-40B4-9315-B86F6CFF4B1F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4" creationId="{79037EFA-0F4B-4388-95F1-D83D774B17DD}"/>
          </ac:spMkLst>
        </pc:spChg>
        <pc:spChg chg="add del mod">
          <ac:chgData name="Cristina Martins Rodrigues" userId="459032d2-6611-47f6-b546-c79c040e89ab" providerId="ADAL" clId="{E9A22D98-9B67-49A8-BF72-2C3D6BC808B1}" dt="2022-03-25T12:02:39.992" v="888" actId="478"/>
          <ac:spMkLst>
            <pc:docMk/>
            <pc:sldMk cId="4022764528" sldId="815"/>
            <ac:spMk id="108" creationId="{7C7952DF-32D6-4AA0-A25E-6E0905FCDD98}"/>
          </ac:spMkLst>
        </pc:spChg>
        <pc:spChg chg="add mod">
          <ac:chgData name="Cristina Martins Rodrigues" userId="459032d2-6611-47f6-b546-c79c040e89ab" providerId="ADAL" clId="{E9A22D98-9B67-49A8-BF72-2C3D6BC808B1}" dt="2022-03-25T12:03:15.691" v="914" actId="12789"/>
          <ac:spMkLst>
            <pc:docMk/>
            <pc:sldMk cId="4022764528" sldId="815"/>
            <ac:spMk id="113" creationId="{FE5F65A2-FD02-4D9F-AC27-73EFC3461BB2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114" creationId="{4DA4C764-3099-42DB-AE33-1CF388202445}"/>
          </ac:spMkLst>
        </pc:spChg>
        <pc:spChg chg="del mod">
          <ac:chgData name="Cristina Martins Rodrigues" userId="459032d2-6611-47f6-b546-c79c040e89ab" providerId="ADAL" clId="{E9A22D98-9B67-49A8-BF72-2C3D6BC808B1}" dt="2022-03-25T11:54:08.627" v="716" actId="478"/>
          <ac:spMkLst>
            <pc:docMk/>
            <pc:sldMk cId="4022764528" sldId="815"/>
            <ac:spMk id="147" creationId="{E9B1A7A5-589F-4D23-8C5B-3B36038CD76B}"/>
          </ac:spMkLst>
        </pc:spChg>
        <pc:spChg chg="mod">
          <ac:chgData name="Cristina Martins Rodrigues" userId="459032d2-6611-47f6-b546-c79c040e89ab" providerId="ADAL" clId="{E9A22D98-9B67-49A8-BF72-2C3D6BC808B1}" dt="2022-03-25T12:02:31.941" v="884" actId="1076"/>
          <ac:spMkLst>
            <pc:docMk/>
            <pc:sldMk cId="4022764528" sldId="815"/>
            <ac:spMk id="150" creationId="{51CDA56C-F865-4730-978C-8CCB0BAF6A4A}"/>
          </ac:spMkLst>
        </pc:s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7" creationId="{3221BE55-66C4-4967-9A35-EE4522465D11}"/>
          </ac:grpSpMkLst>
        </pc:grpChg>
        <pc:grpChg chg="add mod">
          <ac:chgData name="Cristina Martins Rodrigues" userId="459032d2-6611-47f6-b546-c79c040e89ab" providerId="ADAL" clId="{E9A22D98-9B67-49A8-BF72-2C3D6BC808B1}" dt="2022-03-25T12:03:15.691" v="914" actId="12789"/>
          <ac:grpSpMkLst>
            <pc:docMk/>
            <pc:sldMk cId="4022764528" sldId="815"/>
            <ac:grpSpMk id="12" creationId="{06875038-CD18-4008-A4BA-07FE5B775A45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3" creationId="{477C72A1-1402-4422-AC89-3CA14E8980C7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6" creationId="{73FA94E5-21E1-45F9-BBAE-8F8389AD35CE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9" creationId="{0AE54FAD-D7EF-473C-9A3B-4DB543E0608F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43" creationId="{CA7FB8B0-E768-4CF1-9BD1-4DD8A41C6753}"/>
          </ac:grpSpMkLst>
        </pc:grpChg>
        <pc:picChg chg="add del mod">
          <ac:chgData name="Cristina Martins Rodrigues" userId="459032d2-6611-47f6-b546-c79c040e89ab" providerId="ADAL" clId="{E9A22D98-9B67-49A8-BF72-2C3D6BC808B1}" dt="2022-03-25T11:56:25.330" v="775" actId="478"/>
          <ac:picMkLst>
            <pc:docMk/>
            <pc:sldMk cId="4022764528" sldId="815"/>
            <ac:picMk id="6" creationId="{81CB3B80-74D6-4E2D-919D-E33F8ED33D11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9" creationId="{1A86C7FF-8C4C-4ADB-87C6-CAD43C21719D}"/>
          </ac:picMkLst>
        </pc:picChg>
        <pc:picChg chg="add mod">
          <ac:chgData name="Cristina Martins Rodrigues" userId="459032d2-6611-47f6-b546-c79c040e89ab" providerId="ADAL" clId="{E9A22D98-9B67-49A8-BF72-2C3D6BC808B1}" dt="2022-03-25T12:03:15.691" v="914" actId="12789"/>
          <ac:picMkLst>
            <pc:docMk/>
            <pc:sldMk cId="4022764528" sldId="815"/>
            <ac:picMk id="11" creationId="{A08B0099-A128-4A88-875B-7EE0ADE69806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115" creationId="{E413816E-1667-4619-BBDF-B5C32ACF9AD2}"/>
          </ac:picMkLst>
        </pc:picChg>
      </pc:sldChg>
      <pc:sldChg chg="addSp delSp modSp add mod">
        <pc:chgData name="Cristina Martins Rodrigues" userId="459032d2-6611-47f6-b546-c79c040e89ab" providerId="ADAL" clId="{E9A22D98-9B67-49A8-BF72-2C3D6BC808B1}" dt="2022-03-25T11:54:05.317" v="715" actId="21"/>
        <pc:sldMkLst>
          <pc:docMk/>
          <pc:sldMk cId="4004799559" sldId="816"/>
        </pc:sldMkLst>
        <pc:spChg chg="add del mod">
          <ac:chgData name="Cristina Martins Rodrigues" userId="459032d2-6611-47f6-b546-c79c040e89ab" providerId="ADAL" clId="{E9A22D98-9B67-49A8-BF72-2C3D6BC808B1}" dt="2022-03-25T11:54:05.317" v="715" actId="21"/>
          <ac:spMkLst>
            <pc:docMk/>
            <pc:sldMk cId="4004799559" sldId="816"/>
            <ac:spMk id="113" creationId="{DF364955-8557-4EB5-B96A-418CD976D6A8}"/>
          </ac:spMkLst>
        </pc:spChg>
        <pc:spChg chg="mod">
          <ac:chgData name="Cristina Martins Rodrigues" userId="459032d2-6611-47f6-b546-c79c040e89ab" providerId="ADAL" clId="{E9A22D98-9B67-49A8-BF72-2C3D6BC808B1}" dt="2022-03-25T11:53:01.961" v="689" actId="207"/>
          <ac:spMkLst>
            <pc:docMk/>
            <pc:sldMk cId="4004799559" sldId="816"/>
            <ac:spMk id="147" creationId="{E9B1A7A5-589F-4D23-8C5B-3B36038CD76B}"/>
          </ac:spMkLst>
        </pc:sp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378A58FB-C233-4241-86E8-15F814D8D970}"/>
    <pc:docChg chg="undo custSel addSld delSld modSld sldOrd">
      <pc:chgData name="Timo Mühlhaus" userId="1b6b3aba618dadac" providerId="LiveId" clId="{378A58FB-C233-4241-86E8-15F814D8D970}" dt="2022-03-25T08:25:13.922" v="615" actId="6549"/>
      <pc:docMkLst>
        <pc:docMk/>
      </pc:docMkLst>
      <pc:sldChg chg="del">
        <pc:chgData name="Timo Mühlhaus" userId="1b6b3aba618dadac" providerId="LiveId" clId="{378A58FB-C233-4241-86E8-15F814D8D970}" dt="2022-03-25T07:53:46.003" v="572" actId="47"/>
        <pc:sldMkLst>
          <pc:docMk/>
          <pc:sldMk cId="3170677561" sldId="526"/>
        </pc:sldMkLst>
      </pc:sldChg>
      <pc:sldChg chg="modSp mod">
        <pc:chgData name="Timo Mühlhaus" userId="1b6b3aba618dadac" providerId="LiveId" clId="{378A58FB-C233-4241-86E8-15F814D8D970}" dt="2022-03-25T07:17:07.272" v="18" actId="207"/>
        <pc:sldMkLst>
          <pc:docMk/>
          <pc:sldMk cId="695490180" sldId="558"/>
        </pc:sldMkLst>
        <pc:spChg chg="mod">
          <ac:chgData name="Timo Mühlhaus" userId="1b6b3aba618dadac" providerId="LiveId" clId="{378A58FB-C233-4241-86E8-15F814D8D970}" dt="2022-03-25T07:17:07.272" v="18" actId="207"/>
          <ac:spMkLst>
            <pc:docMk/>
            <pc:sldMk cId="695490180" sldId="558"/>
            <ac:spMk id="3" creationId="{E6050A5C-3C7C-49B3-815E-AC177B5B6843}"/>
          </ac:spMkLst>
        </pc:spChg>
      </pc:sldChg>
      <pc:sldChg chg="add del">
        <pc:chgData name="Timo Mühlhaus" userId="1b6b3aba618dadac" providerId="LiveId" clId="{378A58FB-C233-4241-86E8-15F814D8D970}" dt="2022-03-25T08:24:48.008" v="601" actId="47"/>
        <pc:sldMkLst>
          <pc:docMk/>
          <pc:sldMk cId="689199237" sldId="568"/>
        </pc:sldMkLst>
      </pc:sldChg>
      <pc:sldChg chg="modSp add mod">
        <pc:chgData name="Timo Mühlhaus" userId="1b6b3aba618dadac" providerId="LiveId" clId="{378A58FB-C233-4241-86E8-15F814D8D970}" dt="2022-03-25T08:25:13.922" v="615" actId="6549"/>
        <pc:sldMkLst>
          <pc:docMk/>
          <pc:sldMk cId="3239487764" sldId="603"/>
        </pc:sldMkLst>
        <pc:spChg chg="mod">
          <ac:chgData name="Timo Mühlhaus" userId="1b6b3aba618dadac" providerId="LiveId" clId="{378A58FB-C233-4241-86E8-15F814D8D970}" dt="2022-03-25T08:25:13.922" v="615" actId="6549"/>
          <ac:spMkLst>
            <pc:docMk/>
            <pc:sldMk cId="3239487764" sldId="603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378A58FB-C233-4241-86E8-15F814D8D970}" dt="2022-03-25T07:48:03.796" v="557" actId="20577"/>
        <pc:sldMkLst>
          <pc:docMk/>
          <pc:sldMk cId="3285514407" sldId="662"/>
        </pc:sldMkLst>
        <pc:spChg chg="mod">
          <ac:chgData name="Timo Mühlhaus" userId="1b6b3aba618dadac" providerId="LiveId" clId="{378A58FB-C233-4241-86E8-15F814D8D970}" dt="2022-03-25T07:48:03.796" v="557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modSp del mod">
        <pc:chgData name="Timo Mühlhaus" userId="1b6b3aba618dadac" providerId="LiveId" clId="{378A58FB-C233-4241-86E8-15F814D8D970}" dt="2022-03-25T08:20:50.596" v="580" actId="47"/>
        <pc:sldMkLst>
          <pc:docMk/>
          <pc:sldMk cId="1202996092" sldId="717"/>
        </pc:sldMkLst>
        <pc:spChg chg="mod">
          <ac:chgData name="Timo Mühlhaus" userId="1b6b3aba618dadac" providerId="LiveId" clId="{378A58FB-C233-4241-86E8-15F814D8D970}" dt="2022-03-25T08:09:46.101" v="573" actId="20577"/>
          <ac:spMkLst>
            <pc:docMk/>
            <pc:sldMk cId="1202996092" sldId="717"/>
            <ac:spMk id="2" creationId="{B455024A-0321-443E-9247-25A6679DD675}"/>
          </ac:spMkLst>
        </pc:spChg>
      </pc:sldChg>
      <pc:sldChg chg="del">
        <pc:chgData name="Timo Mühlhaus" userId="1b6b3aba618dadac" providerId="LiveId" clId="{378A58FB-C233-4241-86E8-15F814D8D970}" dt="2022-03-25T07:52:21.548" v="571" actId="47"/>
        <pc:sldMkLst>
          <pc:docMk/>
          <pc:sldMk cId="4097632390" sldId="719"/>
        </pc:sldMkLst>
      </pc:sldChg>
      <pc:sldChg chg="addSp delSp modSp mod">
        <pc:chgData name="Timo Mühlhaus" userId="1b6b3aba618dadac" providerId="LiveId" clId="{378A58FB-C233-4241-86E8-15F814D8D970}" dt="2022-03-25T07:32:12.474" v="346" actId="20577"/>
        <pc:sldMkLst>
          <pc:docMk/>
          <pc:sldMk cId="2620667548" sldId="724"/>
        </pc:sldMkLst>
        <pc:spChg chg="mod">
          <ac:chgData name="Timo Mühlhaus" userId="1b6b3aba618dadac" providerId="LiveId" clId="{378A58FB-C233-4241-86E8-15F814D8D970}" dt="2022-03-25T07:30:09.302" v="293" actId="403"/>
          <ac:spMkLst>
            <pc:docMk/>
            <pc:sldMk cId="2620667548" sldId="724"/>
            <ac:spMk id="24" creationId="{FC8C9B3C-E50B-4C9B-B8B7-45609A75F81D}"/>
          </ac:spMkLst>
        </pc:spChg>
        <pc:spChg chg="mod">
          <ac:chgData name="Timo Mühlhaus" userId="1b6b3aba618dadac" providerId="LiveId" clId="{378A58FB-C233-4241-86E8-15F814D8D970}" dt="2022-03-25T07:32:12.474" v="346" actId="20577"/>
          <ac:spMkLst>
            <pc:docMk/>
            <pc:sldMk cId="2620667548" sldId="724"/>
            <ac:spMk id="85" creationId="{7D28C2EB-7251-4617-9EBA-D22F4D19CD5D}"/>
          </ac:spMkLst>
        </pc:spChg>
        <pc:spChg chg="mod">
          <ac:chgData name="Timo Mühlhaus" userId="1b6b3aba618dadac" providerId="LiveId" clId="{378A58FB-C233-4241-86E8-15F814D8D970}" dt="2022-03-25T07:31:57.707" v="304"/>
          <ac:spMkLst>
            <pc:docMk/>
            <pc:sldMk cId="2620667548" sldId="724"/>
            <ac:spMk id="86" creationId="{8A1E74C1-0BDE-439D-A20F-17BF80E2779B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4" creationId="{A01192AD-761B-4ED5-9F18-68FBDD013ADF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5" creationId="{E035EB51-7C6E-4D07-B18B-BB72933293F3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6" creationId="{A342601B-B5C6-4DDF-8E0E-4F1C3E51CFDA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7" creationId="{13B17EE3-4EB7-4347-805C-BA6929A518CC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8" creationId="{68E13D32-5376-4FF4-A164-F00A186BD0D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9" creationId="{73BA5A48-2886-475C-91BB-54BC217D732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0" creationId="{4C9B5AE3-D51C-402C-A5F5-C93F502896D9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1" creationId="{CC32CC09-ACA1-487F-9D58-921D7E04F9E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3" creationId="{070CC8AB-52DF-4D32-988A-44ED7618C33E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4" creationId="{D072DAB0-53C3-4BDC-A2B2-7771F035B8A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5" creationId="{AFA370D0-A9D3-4AE3-80D2-D878A97BFA06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6" creationId="{F7F98670-CD43-4494-A9CA-4132AFECD9E4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07" creationId="{42B6F000-ED84-40CD-9FEF-6A130BC10A81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10" creationId="{039BB9CE-A4DE-40E9-AAD3-328256E0BC2D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5" creationId="{361FAF4C-4D3A-4444-9104-4DD622BDC855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8" creationId="{C8586BF5-6FBF-4502-8457-14AC8FE69806}"/>
          </ac:spMkLst>
        </pc:spChg>
        <pc:grpChg chg="add del mod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2" creationId="{FC204C69-F800-4EF7-B40B-F0C7F050BF99}"/>
          </ac:grpSpMkLst>
        </pc:grpChg>
        <pc:grpChg chg="mod">
          <ac:chgData name="Timo Mühlhaus" userId="1b6b3aba618dadac" providerId="LiveId" clId="{378A58FB-C233-4241-86E8-15F814D8D970}" dt="2022-03-25T07:30:36.945" v="295" actId="1076"/>
          <ac:grpSpMkLst>
            <pc:docMk/>
            <pc:sldMk cId="2620667548" sldId="724"/>
            <ac:grpSpMk id="3" creationId="{F966F266-DFC0-47B4-9889-850DF5DCE816}"/>
          </ac:grpSpMkLst>
        </pc:grpChg>
        <pc:grpChg chg="add del 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87" creationId="{4D5487B4-2F22-4366-9134-6FEAF9F148A7}"/>
          </ac:grpSpMkLst>
        </pc:grpChg>
        <pc:grpChg chg="mod topLvl">
          <ac:chgData name="Timo Mühlhaus" userId="1b6b3aba618dadac" providerId="LiveId" clId="{378A58FB-C233-4241-86E8-15F814D8D970}" dt="2022-03-25T07:31:21.126" v="303" actId="1076"/>
          <ac:grpSpMkLst>
            <pc:docMk/>
            <pc:sldMk cId="2620667548" sldId="724"/>
            <ac:grpSpMk id="88" creationId="{D59E8931-19AB-4894-AC93-AA6E7957FAE7}"/>
          </ac:grpSpMkLst>
        </pc:grpChg>
        <pc:grpChg chg="mod topLvl">
          <ac:chgData name="Timo Mühlhaus" userId="1b6b3aba618dadac" providerId="LiveId" clId="{378A58FB-C233-4241-86E8-15F814D8D970}" dt="2022-03-25T07:31:15.777" v="301" actId="1076"/>
          <ac:grpSpMkLst>
            <pc:docMk/>
            <pc:sldMk cId="2620667548" sldId="724"/>
            <ac:grpSpMk id="89" creationId="{2021E893-879F-4E41-8F8E-AC7A4007A9C5}"/>
          </ac:grpSpMkLst>
        </pc:grpChg>
        <pc:grpChg chg="mod topLvl">
          <ac:chgData name="Timo Mühlhaus" userId="1b6b3aba618dadac" providerId="LiveId" clId="{378A58FB-C233-4241-86E8-15F814D8D970}" dt="2022-03-25T07:31:19.186" v="302" actId="1076"/>
          <ac:grpSpMkLst>
            <pc:docMk/>
            <pc:sldMk cId="2620667548" sldId="724"/>
            <ac:grpSpMk id="90" creationId="{3C3EDFBB-1B78-4D66-B940-752D364E8CEA}"/>
          </ac:grpSpMkLst>
        </pc:grpChg>
        <pc:grpChg chg="mod topLvl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91" creationId="{CBF0C58F-1464-4BAB-9BA9-9C3E810C4297}"/>
          </ac:grpSpMkLst>
        </pc:grpChg>
        <pc:grpChg chg="del mod topLvl">
          <ac:chgData name="Timo Mühlhaus" userId="1b6b3aba618dadac" providerId="LiveId" clId="{378A58FB-C233-4241-86E8-15F814D8D970}" dt="2022-03-25T07:29:47.265" v="287" actId="478"/>
          <ac:grpSpMkLst>
            <pc:docMk/>
            <pc:sldMk cId="2620667548" sldId="724"/>
            <ac:grpSpMk id="92" creationId="{3757E44F-9669-413A-8A11-664BA119DF67}"/>
          </ac:grpSpMkLst>
        </pc:grpChg>
        <pc:grpChg chg="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93" creationId="{0A1DBCB5-693A-4765-BD3F-41E2DF1B4AC4}"/>
          </ac:grpSpMkLst>
        </pc:grp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8" creationId="{352D93A4-91DA-4B33-86A0-0ED2D2492D7F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9" creationId="{645BB3CC-A785-4195-A478-C2F9B8DFF07E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11" creationId="{FED0594D-82AF-4355-9CB7-20B36DD59C6A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4" creationId="{F3B2DD9A-A69C-44A8-9189-128553BAC80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6" creationId="{8A979604-2032-4355-AD8B-C006B265A7C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7" creationId="{84810964-AC17-4047-AD82-AD6A51BD6128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9" creationId="{6A8C29B7-0411-4FBB-8AA7-AF15A28734A6}"/>
          </ac:cxnSpMkLst>
        </pc:cxnChg>
      </pc:sldChg>
      <pc:sldChg chg="del ord">
        <pc:chgData name="Timo Mühlhaus" userId="1b6b3aba618dadac" providerId="LiveId" clId="{378A58FB-C233-4241-86E8-15F814D8D970}" dt="2022-03-25T07:29:10.710" v="282" actId="47"/>
        <pc:sldMkLst>
          <pc:docMk/>
          <pc:sldMk cId="930301155" sldId="734"/>
        </pc:sldMkLst>
      </pc:sldChg>
      <pc:sldChg chg="modSp mod">
        <pc:chgData name="Timo Mühlhaus" userId="1b6b3aba618dadac" providerId="LiveId" clId="{378A58FB-C233-4241-86E8-15F814D8D970}" dt="2022-03-25T07:32:32.993" v="348" actId="6549"/>
        <pc:sldMkLst>
          <pc:docMk/>
          <pc:sldMk cId="1821549174" sldId="741"/>
        </pc:sldMkLst>
        <pc:spChg chg="mod">
          <ac:chgData name="Timo Mühlhaus" userId="1b6b3aba618dadac" providerId="LiveId" clId="{378A58FB-C233-4241-86E8-15F814D8D970}" dt="2022-03-25T07:32:32.993" v="348" actId="6549"/>
          <ac:spMkLst>
            <pc:docMk/>
            <pc:sldMk cId="1821549174" sldId="741"/>
            <ac:spMk id="2" creationId="{630A211B-9340-4F5C-BB86-8E2B508613B8}"/>
          </ac:spMkLst>
        </pc:spChg>
      </pc:sldChg>
      <pc:sldChg chg="del ord">
        <pc:chgData name="Timo Mühlhaus" userId="1b6b3aba618dadac" providerId="LiveId" clId="{378A58FB-C233-4241-86E8-15F814D8D970}" dt="2022-03-25T07:32:59.670" v="351" actId="47"/>
        <pc:sldMkLst>
          <pc:docMk/>
          <pc:sldMk cId="2398524886" sldId="743"/>
        </pc:sldMkLst>
      </pc:sldChg>
      <pc:sldChg chg="del ord">
        <pc:chgData name="Timo Mühlhaus" userId="1b6b3aba618dadac" providerId="LiveId" clId="{378A58FB-C233-4241-86E8-15F814D8D970}" dt="2022-03-25T07:28:05.068" v="281" actId="47"/>
        <pc:sldMkLst>
          <pc:docMk/>
          <pc:sldMk cId="3296948116" sldId="750"/>
        </pc:sldMkLst>
      </pc:sldChg>
      <pc:sldChg chg="delSp modSp mod">
        <pc:chgData name="Timo Mühlhaus" userId="1b6b3aba618dadac" providerId="LiveId" clId="{378A58FB-C233-4241-86E8-15F814D8D970}" dt="2022-03-25T07:51:08.142" v="570"/>
        <pc:sldMkLst>
          <pc:docMk/>
          <pc:sldMk cId="2967692925" sldId="757"/>
        </pc:sldMkLst>
        <pc:spChg chg="mod">
          <ac:chgData name="Timo Mühlhaus" userId="1b6b3aba618dadac" providerId="LiveId" clId="{378A58FB-C233-4241-86E8-15F814D8D970}" dt="2022-03-25T07:51:08.142" v="570"/>
          <ac:spMkLst>
            <pc:docMk/>
            <pc:sldMk cId="2967692925" sldId="757"/>
            <ac:spMk id="24" creationId="{7D499B47-F99A-437D-9761-D78C5343C14F}"/>
          </ac:spMkLst>
        </pc:spChg>
        <pc:spChg chg="del">
          <ac:chgData name="Timo Mühlhaus" userId="1b6b3aba618dadac" providerId="LiveId" clId="{378A58FB-C233-4241-86E8-15F814D8D970}" dt="2022-03-25T07:50:52.758" v="560" actId="478"/>
          <ac:spMkLst>
            <pc:docMk/>
            <pc:sldMk cId="2967692925" sldId="757"/>
            <ac:spMk id="66" creationId="{9D627128-8498-4399-8DAD-B8213552B5BE}"/>
          </ac:spMkLst>
        </pc:sp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4" creationId="{AA073925-BE48-40C9-8ABD-B56B79DCBCAB}"/>
          </ac:cxnSpMkLst>
        </pc:cxn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61" creationId="{E3ED63FD-7C13-489D-99D9-DC3C76DE1A57}"/>
          </ac:cxnSpMkLst>
        </pc:cxnChg>
        <pc:cxnChg chg="del">
          <ac:chgData name="Timo Mühlhaus" userId="1b6b3aba618dadac" providerId="LiveId" clId="{378A58FB-C233-4241-86E8-15F814D8D970}" dt="2022-03-25T07:50:52.758" v="560" actId="478"/>
          <ac:cxnSpMkLst>
            <pc:docMk/>
            <pc:sldMk cId="2967692925" sldId="757"/>
            <ac:cxnSpMk id="62" creationId="{9AF91ABD-6900-429D-87A5-23F2F9FFB37F}"/>
          </ac:cxnSpMkLst>
        </pc:cxnChg>
      </pc:sldChg>
      <pc:sldChg chg="modSp mod">
        <pc:chgData name="Timo Mühlhaus" userId="1b6b3aba618dadac" providerId="LiveId" clId="{378A58FB-C233-4241-86E8-15F814D8D970}" dt="2022-03-25T07:37:30.402" v="431" actId="207"/>
        <pc:sldMkLst>
          <pc:docMk/>
          <pc:sldMk cId="2330446970" sldId="770"/>
        </pc:sldMkLst>
        <pc:spChg chg="mod">
          <ac:chgData name="Timo Mühlhaus" userId="1b6b3aba618dadac" providerId="LiveId" clId="{378A58FB-C233-4241-86E8-15F814D8D970}" dt="2022-03-25T07:37:30.402" v="431" actId="207"/>
          <ac:spMkLst>
            <pc:docMk/>
            <pc:sldMk cId="2330446970" sldId="770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7:51.683" v="434" actId="207"/>
        <pc:sldMkLst>
          <pc:docMk/>
          <pc:sldMk cId="3382108641" sldId="771"/>
        </pc:sldMkLst>
        <pc:spChg chg="mod">
          <ac:chgData name="Timo Mühlhaus" userId="1b6b3aba618dadac" providerId="LiveId" clId="{378A58FB-C233-4241-86E8-15F814D8D970}" dt="2022-03-25T07:37:51.683" v="434" actId="207"/>
          <ac:spMkLst>
            <pc:docMk/>
            <pc:sldMk cId="3382108641" sldId="771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16.730" v="436" actId="207"/>
        <pc:sldMkLst>
          <pc:docMk/>
          <pc:sldMk cId="709157215" sldId="772"/>
        </pc:sldMkLst>
        <pc:spChg chg="mod">
          <ac:chgData name="Timo Mühlhaus" userId="1b6b3aba618dadac" providerId="LiveId" clId="{378A58FB-C233-4241-86E8-15F814D8D970}" dt="2022-03-25T07:38:16.730" v="436" actId="207"/>
          <ac:spMkLst>
            <pc:docMk/>
            <pc:sldMk cId="709157215" sldId="772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45.081" v="439" actId="207"/>
        <pc:sldMkLst>
          <pc:docMk/>
          <pc:sldMk cId="2889002305" sldId="773"/>
        </pc:sldMkLst>
        <pc:spChg chg="mod">
          <ac:chgData name="Timo Mühlhaus" userId="1b6b3aba618dadac" providerId="LiveId" clId="{378A58FB-C233-4241-86E8-15F814D8D970}" dt="2022-03-25T07:38:45.081" v="439" actId="207"/>
          <ac:spMkLst>
            <pc:docMk/>
            <pc:sldMk cId="2889002305" sldId="773"/>
            <ac:spMk id="3" creationId="{111DB117-9B52-4D4E-B7DB-51E2326BDD25}"/>
          </ac:spMkLst>
        </pc:spChg>
      </pc:sldChg>
      <pc:sldChg chg="del">
        <pc:chgData name="Timo Mühlhaus" userId="1b6b3aba618dadac" providerId="LiveId" clId="{378A58FB-C233-4241-86E8-15F814D8D970}" dt="2022-03-25T07:36:51.855" v="426" actId="47"/>
        <pc:sldMkLst>
          <pc:docMk/>
          <pc:sldMk cId="1705063221" sldId="791"/>
        </pc:sldMkLst>
      </pc:sldChg>
      <pc:sldChg chg="addSp modSp mod">
        <pc:chgData name="Timo Mühlhaus" userId="1b6b3aba618dadac" providerId="LiveId" clId="{378A58FB-C233-4241-86E8-15F814D8D970}" dt="2022-03-25T07:36:49.293" v="425" actId="1076"/>
        <pc:sldMkLst>
          <pc:docMk/>
          <pc:sldMk cId="3191562835" sldId="794"/>
        </pc:sldMkLst>
        <pc:spChg chg="mod">
          <ac:chgData name="Timo Mühlhaus" userId="1b6b3aba618dadac" providerId="LiveId" clId="{378A58FB-C233-4241-86E8-15F814D8D970}" dt="2022-03-25T07:36:27.960" v="421" actId="207"/>
          <ac:spMkLst>
            <pc:docMk/>
            <pc:sldMk cId="3191562835" sldId="794"/>
            <ac:spMk id="3" creationId="{111DB117-9B52-4D4E-B7DB-51E2326BDD25}"/>
          </ac:spMkLst>
        </pc:spChg>
        <pc:picChg chg="add mod">
          <ac:chgData name="Timo Mühlhaus" userId="1b6b3aba618dadac" providerId="LiveId" clId="{378A58FB-C233-4241-86E8-15F814D8D970}" dt="2022-03-25T07:36:49.293" v="425" actId="1076"/>
          <ac:picMkLst>
            <pc:docMk/>
            <pc:sldMk cId="3191562835" sldId="794"/>
            <ac:picMk id="4" creationId="{3A9DC8A6-9BAD-4D82-A9A1-44F9D9810058}"/>
          </ac:picMkLst>
        </pc:picChg>
        <pc:picChg chg="add mod">
          <ac:chgData name="Timo Mühlhaus" userId="1b6b3aba618dadac" providerId="LiveId" clId="{378A58FB-C233-4241-86E8-15F814D8D970}" dt="2022-03-25T07:36:46.139" v="424" actId="1076"/>
          <ac:picMkLst>
            <pc:docMk/>
            <pc:sldMk cId="3191562835" sldId="794"/>
            <ac:picMk id="5" creationId="{E6FA4EA3-8B21-4E0C-9DDB-5D194304915E}"/>
          </ac:picMkLst>
        </pc:picChg>
      </pc:sldChg>
      <pc:sldChg chg="addSp modSp mod modAnim">
        <pc:chgData name="Timo Mühlhaus" userId="1b6b3aba618dadac" providerId="LiveId" clId="{378A58FB-C233-4241-86E8-15F814D8D970}" dt="2022-03-25T07:48:30.958" v="558"/>
        <pc:sldMkLst>
          <pc:docMk/>
          <pc:sldMk cId="799660972" sldId="795"/>
        </pc:sldMkLst>
        <pc:spChg chg="mod">
          <ac:chgData name="Timo Mühlhaus" userId="1b6b3aba618dadac" providerId="LiveId" clId="{378A58FB-C233-4241-86E8-15F814D8D970}" dt="2022-03-25T07:45:46.555" v="493" actId="20577"/>
          <ac:spMkLst>
            <pc:docMk/>
            <pc:sldMk cId="799660972" sldId="795"/>
            <ac:spMk id="12" creationId="{BAC0EE5A-D380-46E4-AB03-2914D6E3496A}"/>
          </ac:spMkLst>
        </pc:spChg>
        <pc:spChg chg="add mod">
          <ac:chgData name="Timo Mühlhaus" userId="1b6b3aba618dadac" providerId="LiveId" clId="{378A58FB-C233-4241-86E8-15F814D8D970}" dt="2022-03-25T07:46:12.036" v="500" actId="1076"/>
          <ac:spMkLst>
            <pc:docMk/>
            <pc:sldMk cId="799660972" sldId="795"/>
            <ac:spMk id="24" creationId="{FADACA7C-266C-481D-B57D-8ABF64D71E8D}"/>
          </ac:spMkLst>
        </pc:spChg>
        <pc:spChg chg="add mod">
          <ac:chgData name="Timo Mühlhaus" userId="1b6b3aba618dadac" providerId="LiveId" clId="{378A58FB-C233-4241-86E8-15F814D8D970}" dt="2022-03-25T07:46:49.867" v="524" actId="1076"/>
          <ac:spMkLst>
            <pc:docMk/>
            <pc:sldMk cId="799660972" sldId="795"/>
            <ac:spMk id="26" creationId="{328D1458-4F62-45CC-A068-0BCCFAD87D73}"/>
          </ac:spMkLst>
        </pc:spChg>
        <pc:spChg chg="add mod">
          <ac:chgData name="Timo Mühlhaus" userId="1b6b3aba618dadac" providerId="LiveId" clId="{378A58FB-C233-4241-86E8-15F814D8D970}" dt="2022-03-25T07:46:42.269" v="523" actId="1038"/>
          <ac:spMkLst>
            <pc:docMk/>
            <pc:sldMk cId="799660972" sldId="795"/>
            <ac:spMk id="28" creationId="{A12F94EE-2897-489D-99BD-A37E284E39E1}"/>
          </ac:spMkLst>
        </pc:spChg>
        <pc:spChg chg="add mod">
          <ac:chgData name="Timo Mühlhaus" userId="1b6b3aba618dadac" providerId="LiveId" clId="{378A58FB-C233-4241-86E8-15F814D8D970}" dt="2022-03-25T07:46:33.534" v="518" actId="1036"/>
          <ac:spMkLst>
            <pc:docMk/>
            <pc:sldMk cId="799660972" sldId="795"/>
            <ac:spMk id="30" creationId="{30AA0C1A-4C4E-4743-AC20-06D27C4F0DC2}"/>
          </ac:spMkLst>
        </pc:spChg>
      </pc:sldChg>
      <pc:sldChg chg="modSp mod">
        <pc:chgData name="Timo Mühlhaus" userId="1b6b3aba618dadac" providerId="LiveId" clId="{378A58FB-C233-4241-86E8-15F814D8D970}" dt="2022-03-25T07:47:29.581" v="529" actId="113"/>
        <pc:sldMkLst>
          <pc:docMk/>
          <pc:sldMk cId="343973692" sldId="796"/>
        </pc:sldMkLst>
        <pc:spChg chg="mod">
          <ac:chgData name="Timo Mühlhaus" userId="1b6b3aba618dadac" providerId="LiveId" clId="{378A58FB-C233-4241-86E8-15F814D8D970}" dt="2022-03-25T07:47:29.581" v="529" actId="113"/>
          <ac:spMkLst>
            <pc:docMk/>
            <pc:sldMk cId="343973692" sldId="796"/>
            <ac:spMk id="3" creationId="{111DB117-9B52-4D4E-B7DB-51E2326BDD25}"/>
          </ac:spMkLst>
        </pc:spChg>
      </pc:sldChg>
      <pc:sldChg chg="addSp delSp modSp mod ord">
        <pc:chgData name="Timo Mühlhaus" userId="1b6b3aba618dadac" providerId="LiveId" clId="{378A58FB-C233-4241-86E8-15F814D8D970}" dt="2022-03-25T07:35:39.839" v="418" actId="1076"/>
        <pc:sldMkLst>
          <pc:docMk/>
          <pc:sldMk cId="2866835899" sldId="797"/>
        </pc:sldMkLst>
        <pc:spChg chg="mod">
          <ac:chgData name="Timo Mühlhaus" userId="1b6b3aba618dadac" providerId="LiveId" clId="{378A58FB-C233-4241-86E8-15F814D8D970}" dt="2022-03-25T07:33:32.575" v="390" actId="20577"/>
          <ac:spMkLst>
            <pc:docMk/>
            <pc:sldMk cId="2866835899" sldId="797"/>
            <ac:spMk id="2" creationId="{FF23E55F-7575-48C7-882D-61B713E26FF8}"/>
          </ac:spMkLst>
        </pc:spChg>
        <pc:spChg chg="add del mod">
          <ac:chgData name="Timo Mühlhaus" userId="1b6b3aba618dadac" providerId="LiveId" clId="{378A58FB-C233-4241-86E8-15F814D8D970}" dt="2022-03-25T07:35:34.787" v="417" actId="21"/>
          <ac:spMkLst>
            <pc:docMk/>
            <pc:sldMk cId="2866835899" sldId="797"/>
            <ac:spMk id="4" creationId="{01F57357-4C3F-4C3C-A2ED-5B5EBD2EB347}"/>
          </ac:spMkLst>
        </pc:spChg>
        <pc:spChg chg="del mod">
          <ac:chgData name="Timo Mühlhaus" userId="1b6b3aba618dadac" providerId="LiveId" clId="{378A58FB-C233-4241-86E8-15F814D8D970}" dt="2022-03-25T07:34:28.651" v="402" actId="478"/>
          <ac:spMkLst>
            <pc:docMk/>
            <pc:sldMk cId="2866835899" sldId="797"/>
            <ac:spMk id="6" creationId="{203F6927-1706-43EC-9C46-5B3E4218A180}"/>
          </ac:spMkLst>
        </pc:spChg>
        <pc:spChg chg="mod">
          <ac:chgData name="Timo Mühlhaus" userId="1b6b3aba618dadac" providerId="LiveId" clId="{378A58FB-C233-4241-86E8-15F814D8D970}" dt="2022-03-25T07:34:10.809" v="400" actId="1076"/>
          <ac:spMkLst>
            <pc:docMk/>
            <pc:sldMk cId="2866835899" sldId="797"/>
            <ac:spMk id="9" creationId="{862C0C84-5B36-4C09-94AD-76972CBE9C2E}"/>
          </ac:spMkLst>
        </pc:spChg>
        <pc:spChg chg="mod">
          <ac:chgData name="Timo Mühlhaus" userId="1b6b3aba618dadac" providerId="LiveId" clId="{378A58FB-C233-4241-86E8-15F814D8D970}" dt="2022-03-25T07:34:16.114" v="401" actId="1076"/>
          <ac:spMkLst>
            <pc:docMk/>
            <pc:sldMk cId="2866835899" sldId="797"/>
            <ac:spMk id="13" creationId="{D2A71BFB-DDE0-4BD4-8650-CB22D4B88F55}"/>
          </ac:spMkLst>
        </pc:spChg>
        <pc:spChg chg="del">
          <ac:chgData name="Timo Mühlhaus" userId="1b6b3aba618dadac" providerId="LiveId" clId="{378A58FB-C233-4241-86E8-15F814D8D970}" dt="2022-03-25T07:33:48.064" v="391" actId="478"/>
          <ac:spMkLst>
            <pc:docMk/>
            <pc:sldMk cId="2866835899" sldId="797"/>
            <ac:spMk id="14" creationId="{8F47C663-0DA6-48A1-B50E-CC058828A1D8}"/>
          </ac:spMkLst>
        </pc:spChg>
        <pc:spChg chg="del mod">
          <ac:chgData name="Timo Mühlhaus" userId="1b6b3aba618dadac" providerId="LiveId" clId="{378A58FB-C233-4241-86E8-15F814D8D970}" dt="2022-03-25T07:33:51.394" v="393" actId="478"/>
          <ac:spMkLst>
            <pc:docMk/>
            <pc:sldMk cId="2866835899" sldId="797"/>
            <ac:spMk id="16" creationId="{12796C51-7B95-40C7-BCDB-F93644745C97}"/>
          </ac:spMkLst>
        </pc:spChg>
        <pc:spChg chg="mod">
          <ac:chgData name="Timo Mühlhaus" userId="1b6b3aba618dadac" providerId="LiveId" clId="{378A58FB-C233-4241-86E8-15F814D8D970}" dt="2022-03-25T07:35:18.631" v="413" actId="1076"/>
          <ac:spMkLst>
            <pc:docMk/>
            <pc:sldMk cId="2866835899" sldId="797"/>
            <ac:spMk id="18" creationId="{0761D747-4590-4B24-B44F-3047A13BF2F1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19" creationId="{DE4753E1-BF82-44EE-B8AF-320E0DFF0855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21" creationId="{E9A7FE92-BB30-4755-909F-FE4F3E167E3A}"/>
          </ac:spMkLst>
        </pc:spChg>
        <pc:spChg chg="mod">
          <ac:chgData name="Timo Mühlhaus" userId="1b6b3aba618dadac" providerId="LiveId" clId="{378A58FB-C233-4241-86E8-15F814D8D970}" dt="2022-03-25T07:35:39.839" v="418" actId="1076"/>
          <ac:spMkLst>
            <pc:docMk/>
            <pc:sldMk cId="2866835899" sldId="797"/>
            <ac:spMk id="22" creationId="{E4F1C616-0568-4DAB-8752-F6DACE3C7B5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4" creationId="{3BA04669-6186-4AAE-A25E-A5E517791F08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5" creationId="{1ECAA029-A29A-4D47-AB81-444158F0223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6" creationId="{539B6A1B-AA3F-4B94-AF38-ADC914D0F5B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7" creationId="{01477840-AF09-4578-B367-9E8057C32D8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8" creationId="{07572BFE-95A6-4916-86C4-3C9F08AC444A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9" creationId="{2A9165C0-AC1F-40FE-9C89-1501BB7625E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0" creationId="{8054A437-70C0-4EC9-89AD-6BD00B169BA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1" creationId="{83FDE712-C2AB-4659-A64D-858A6A3F15E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2" creationId="{26C900DF-09B9-40C8-BA67-57B7F3ADF6A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3" creationId="{4B38D1F5-709D-43D6-B5A3-2336941DC4A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4" creationId="{8F8E70C2-FF0E-4567-8126-EECF9B5AF55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5" creationId="{79EB8AFE-16A9-4E34-95DA-85E728624756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3" creationId="{12EC1571-D83B-4C88-958E-2D6315DBA5B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4" creationId="{8C823351-DD7A-4CA6-86DE-876B660B3D9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5" creationId="{BE5322BF-D131-4525-AC9E-D684D5D13FB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6" creationId="{09E681F9-43AE-4327-93AC-F036A28E212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7" creationId="{7B620A98-A3FE-4E94-B93D-F9AAB4DB267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8" creationId="{93DA9C7E-D712-475B-ADBE-825C311A911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9" creationId="{1125A879-84BF-4179-BF48-1328EC42910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0" creationId="{BE45B53B-1FF2-42A1-97C2-CB081758E0E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1" creationId="{408E337B-1641-4313-81ED-F7E3274504B5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2" creationId="{D454D1FF-03CF-42E3-9815-D4FD1CAF1E8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3" creationId="{F0C44B16-0076-4877-B8E2-6A36AB6864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4" creationId="{91BBA491-5521-4897-B490-726641411B4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5" creationId="{7E103C2E-8095-4CCE-A858-425725737D7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8" creationId="{D9756753-06C4-425C-9364-B2240250FB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1" creationId="{662BF1FE-3D50-41BF-91EC-5CFEBB6C282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4" creationId="{9D8308EB-FAD8-4514-BB2B-04B3309DDB7D}"/>
          </ac:spMkLst>
        </pc:spChg>
        <pc:spChg chg="add del mod">
          <ac:chgData name="Timo Mühlhaus" userId="1b6b3aba618dadac" providerId="LiveId" clId="{378A58FB-C233-4241-86E8-15F814D8D970}" dt="2022-03-25T07:35:34.272" v="416"/>
          <ac:spMkLst>
            <pc:docMk/>
            <pc:sldMk cId="2866835899" sldId="797"/>
            <ac:spMk id="66" creationId="{68E49B86-A8A1-4186-95DC-2FDFA6BBAD8E}"/>
          </ac:spMkLst>
        </pc:spChg>
        <pc:grpChg chg="add mod">
          <ac:chgData name="Timo Mühlhaus" userId="1b6b3aba618dadac" providerId="LiveId" clId="{378A58FB-C233-4241-86E8-15F814D8D970}" dt="2022-03-25T07:34:01.574" v="396" actId="1076"/>
          <ac:grpSpMkLst>
            <pc:docMk/>
            <pc:sldMk cId="2866835899" sldId="797"/>
            <ac:grpSpMk id="3" creationId="{3498BBEC-B25D-4C2B-80A8-B4E9AC6FD740}"/>
          </ac:grpSpMkLst>
        </pc:grpChg>
        <pc:grpChg chg="add del mod">
          <ac:chgData name="Timo Mühlhaus" userId="1b6b3aba618dadac" providerId="LiveId" clId="{378A58FB-C233-4241-86E8-15F814D8D970}" dt="2022-03-25T07:35:13.780" v="412" actId="478"/>
          <ac:grpSpMkLst>
            <pc:docMk/>
            <pc:sldMk cId="2866835899" sldId="797"/>
            <ac:grpSpMk id="20" creationId="{A2821B48-7CF6-4963-AA9E-192B2F09AC0C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23" creationId="{0BC817BC-7DBE-41A2-8C7A-3F133E8836EE}"/>
          </ac:grpSpMkLst>
        </pc:grpChg>
        <pc:grpChg chg="add del mod">
          <ac:chgData name="Timo Mühlhaus" userId="1b6b3aba618dadac" providerId="LiveId" clId="{378A58FB-C233-4241-86E8-15F814D8D970}" dt="2022-03-25T07:35:04.073" v="410" actId="478"/>
          <ac:grpSpMkLst>
            <pc:docMk/>
            <pc:sldMk cId="2866835899" sldId="797"/>
            <ac:grpSpMk id="36" creationId="{261FD1A4-E462-456E-AC6D-B790F7181D88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7" creationId="{43A487CC-55D3-4523-B0CA-6B0DA3CF63B1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8" creationId="{556BD86C-5772-48E8-A21E-9C1BF05DB80A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9" creationId="{EA3F73D0-4A35-4C9D-B91E-60E3FAED31AE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0" creationId="{F66F3D00-15A3-4FC2-967B-886F4C5D765D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1" creationId="{85653C11-6532-42FE-93BE-5DF436315682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2" creationId="{CD3AE6BB-76F6-4441-918F-5F19436CF94D}"/>
          </ac:grpSpMkLst>
        </pc:grpChg>
        <pc:picChg chg="del">
          <ac:chgData name="Timo Mühlhaus" userId="1b6b3aba618dadac" providerId="LiveId" clId="{378A58FB-C233-4241-86E8-15F814D8D970}" dt="2022-03-25T07:33:48.064" v="391" actId="478"/>
          <ac:picMkLst>
            <pc:docMk/>
            <pc:sldMk cId="2866835899" sldId="797"/>
            <ac:picMk id="15" creationId="{DFA99208-9E11-4598-96C0-F517A7FA3049}"/>
          </ac:picMkLst>
        </pc:picChg>
        <pc:cxnChg chg="del mod">
          <ac:chgData name="Timo Mühlhaus" userId="1b6b3aba618dadac" providerId="LiveId" clId="{378A58FB-C233-4241-86E8-15F814D8D970}" dt="2022-03-25T07:34:32.424" v="403" actId="478"/>
          <ac:cxnSpMkLst>
            <pc:docMk/>
            <pc:sldMk cId="2866835899" sldId="797"/>
            <ac:cxnSpMk id="5" creationId="{E7DE3EA5-17C5-47BD-B131-5C0813432458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8" creationId="{28172EF3-49FA-4299-A074-8BEF132334EE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10" creationId="{2B851D7D-7B33-4C43-81B8-A6307E76C25B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6" creationId="{9507AF44-9E68-489F-A310-70E1A4E10098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7" creationId="{954D1286-522B-4670-BE8B-951A2836CE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9" creationId="{913A0024-800E-4F01-938E-31DAEB5E279F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0" creationId="{52ABF6B5-DE01-401A-ACE8-2C55B836F171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2" creationId="{47DCA251-00B8-40BB-85FB-19ED9822473C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3" creationId="{4555F2FF-AE27-4C9F-BF92-749EBD9D45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5" creationId="{59E4B6C1-3CAA-4DB3-8657-EDBCB32A9561}"/>
          </ac:cxnSpMkLst>
        </pc:cxnChg>
      </pc:sldChg>
      <pc:sldChg chg="delSp modSp del">
        <pc:chgData name="Timo Mühlhaus" userId="1b6b3aba618dadac" providerId="LiveId" clId="{378A58FB-C233-4241-86E8-15F814D8D970}" dt="2022-03-25T07:26:10.542" v="199" actId="47"/>
        <pc:sldMkLst>
          <pc:docMk/>
          <pc:sldMk cId="3616094106" sldId="804"/>
        </pc:sldMkLst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0" creationId="{8C3C2061-D28B-4831-A46B-37DAA52F795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" creationId="{B46A10AE-4A49-4D55-921E-0172638D5F4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" creationId="{6458E20C-16CA-4EFA-ADDD-AA5C19FB7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4" creationId="{F946263B-B098-4D68-9E36-AE5251DD2C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5" creationId="{7B7DE1E7-12AF-4B94-BBB1-E685E200A7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0" creationId="{A2534C9B-EE23-44D0-BEC4-55004133DF9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4" creationId="{7495D758-C255-42A1-997E-3A8DD2BF36A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6" creationId="{BD1B7638-10ED-4037-BF9A-BFE6C719E15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8" creationId="{0ECF9CE2-3A52-4FFE-B796-6C0985946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2" creationId="{CC76467D-062D-486A-9471-BA23D97A55D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3" creationId="{70570B9C-490B-4413-9047-00C5F9EBFB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1" creationId="{9303ECA9-B579-4AAC-A39B-F7F7A4E9722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2" creationId="{D36EACC0-0844-4BE9-9E09-EE64A795CF1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3" creationId="{D852A8EE-1116-4D10-8AC2-B74A8AAB1D9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4" creationId="{1266682F-80D2-40CF-BC0B-61F68874161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5" creationId="{40366CCF-D598-4F5F-83FF-9C1B5935B09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6" creationId="{BB2BA7B3-013E-49F2-ACFC-630398B1595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7" creationId="{59A9D1DD-0927-48DA-9EA1-A235CF27A01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8" creationId="{FB290872-5474-4201-887A-CFBCF2C77929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9" creationId="{DF3C8EE6-694B-4608-94F3-21578474EE5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0" creationId="{1990FC8C-C727-4B9E-9B84-9BCFBA7FBD8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1" creationId="{D3A18AC6-68F6-4923-946C-C371A10F84C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2" creationId="{1FD634E4-AA49-4D12-93B2-353E2AB8AF6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5" creationId="{6E7E3571-650F-446A-8F57-FF3618B519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6" creationId="{3E0E879C-346A-4C41-8B7E-A00485B5C9D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7" creationId="{4F3D342B-304D-4C6B-B81C-AE2FF80041EB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9" creationId="{208EB9E5-A6C8-41F6-8C37-2105DDB3DEB5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0" creationId="{8726F6D3-9134-4D17-932F-06133115AFC6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1" creationId="{E6B437C1-3353-43B9-8536-003307129524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2" creationId="{879B0727-BBC8-4F7A-A53B-04E673E4A96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3" creationId="{5AEA91B3-8D9B-424E-8786-947317403C0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5" creationId="{1A6D6BF8-0034-45A2-98A1-D2A504A4C0C3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6" creationId="{5752B477-BCCC-4D19-8589-BDC9DA1F5AE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8" creationId="{E64AD41C-5DBE-47BF-BE6D-5AE80BB04C4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9" creationId="{FDD003B0-D532-4FC0-91DE-8562D09D6A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49" creationId="{6EB59023-71E2-4E22-A64D-7D8D3DE775B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0" creationId="{D8CD65B9-7158-4720-9818-DE0C72D5EF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1" creationId="{357E769F-A926-474F-AA43-38B87E0089E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2" creationId="{C83D6CCB-61C0-4F6D-AC3D-AFCAAA8CDB1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3" creationId="{EDFA0CA1-AD47-4688-B83A-495922559C2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4" creationId="{D1449AEC-6E4C-466B-9428-7EA4E95BBBC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5" creationId="{FAA6AFB4-83BB-4DD5-91ED-1F4F974E7EF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6" creationId="{837D3567-0A94-48C8-A34E-72ED8399756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7" creationId="{EF0FDEDD-766D-4408-B5BF-86CBCE1087B3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8" creationId="{6CA520CB-1C71-4089-B04E-8293AC80BA1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9" creationId="{D51E3D3D-69F8-407F-B2BF-C2FD2D46B48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0" creationId="{144454D0-4907-4559-B794-01C86A56C33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3" creationId="{15EF19B6-E82E-4310-AE66-0FFA30315CF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4" creationId="{C645CEE7-8089-4930-A097-34D304694F6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5" creationId="{5993C66C-E0BA-4B22-B952-C28B97AC4A9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6" creationId="{6E30D4F4-1C83-4E52-9F54-7B154202720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7" creationId="{84FAE740-5D84-496E-B42E-CAEFC523B6D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8" creationId="{740DABEF-5726-4867-86BC-DB562D7BDB5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9" creationId="{33996B0E-9D01-4790-9DB2-991F63746C4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0" creationId="{2CEA77E0-2094-45C9-9242-447E25A8227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1" creationId="{95D63B44-74CB-45F4-8CA9-EC9E80CBAE1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2" creationId="{7B51B886-9223-4C82-9A39-8E667C06DF1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3" creationId="{BA817226-E52A-45BC-8AC8-FEF735D49FA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4" creationId="{EC4F2771-8C35-482A-90B2-72CE02ABFCA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8" creationId="{E29E6FF3-A974-4C5D-AD45-1F01ED5DFBD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0" creationId="{B6FD7726-B4D6-4795-933C-95E392DFD21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1" creationId="{770087C7-DED6-404C-8431-CDE6AD9984B4}"/>
          </ac:spMkLst>
        </pc:s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3" creationId="{683813DD-73DF-4774-8140-B9AB2A23262B}"/>
          </ac:grpSpMkLst>
        </pc:grpChg>
        <pc:grpChg chg="de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4" creationId="{1CB52064-9B9D-421E-AB4C-C8ACA7DFFA95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69" creationId="{2895D36B-330B-48EA-82FD-9C633839F0F7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70" creationId="{FD83F278-CF2F-435A-8A17-AA640774E813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7" creationId="{5A285347-83F7-494B-A24E-8C8F02CE8F69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8" creationId="{0ABD577D-34E2-4407-AE61-B6F5E8A07A1F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62" creationId="{E0C06565-89A1-49C5-9221-65B76BCE4C94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7" creationId="{9598A84D-D8DE-4298-B10E-1A862D29C2DA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9" creationId="{69567F54-FC98-44FD-959B-1DCA91C0C48B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83" creationId="{C5F0356C-22B4-457D-A30F-823776871ED1}"/>
          </ac:grpSpMkLst>
        </pc:grp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8" creationId="{9B3E601F-6A6D-428C-A783-EF55CD34649E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9" creationId="{012D9CAC-531F-40BD-8CBE-A43E4E013244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20" creationId="{EE2B5EFA-A28D-489B-BFB5-B64C2AA4E4DC}"/>
          </ac:picMkLst>
        </pc:pic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84" creationId="{6A03081E-3A42-4F5B-8180-611D3716335D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1" creationId="{6641791B-04DD-416A-8DEB-83D496EFE379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6" creationId="{6AF3C360-4C30-4A8D-B990-880328C5634B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45" creationId="{C6C1980A-268D-4244-BFB0-18641EFE3FE3}"/>
          </ac:cxnSpMkLst>
        </pc:cxnChg>
      </pc:sldChg>
      <pc:sldChg chg="del">
        <pc:chgData name="Timo Mühlhaus" userId="1b6b3aba618dadac" providerId="LiveId" clId="{378A58FB-C233-4241-86E8-15F814D8D970}" dt="2022-03-25T07:50:03.472" v="559" actId="47"/>
        <pc:sldMkLst>
          <pc:docMk/>
          <pc:sldMk cId="3158928008" sldId="806"/>
        </pc:sldMkLst>
      </pc:sldChg>
      <pc:sldChg chg="delSp modSp add del mod">
        <pc:chgData name="Timo Mühlhaus" userId="1b6b3aba618dadac" providerId="LiveId" clId="{378A58FB-C233-4241-86E8-15F814D8D970}" dt="2022-03-25T07:29:10.710" v="282" actId="47"/>
        <pc:sldMkLst>
          <pc:docMk/>
          <pc:sldMk cId="4151052801" sldId="809"/>
        </pc:sldMkLst>
        <pc:spChg chg="del">
          <ac:chgData name="Timo Mühlhaus" userId="1b6b3aba618dadac" providerId="LiveId" clId="{378A58FB-C233-4241-86E8-15F814D8D970}" dt="2022-03-24T17:16:41.913" v="1" actId="478"/>
          <ac:spMkLst>
            <pc:docMk/>
            <pc:sldMk cId="4151052801" sldId="809"/>
            <ac:spMk id="185" creationId="{07F1DCFF-FF74-4C3E-92FA-5CE856976A1D}"/>
          </ac:spMkLst>
        </pc:spChg>
        <pc:grpChg chg="mod">
          <ac:chgData name="Timo Mühlhaus" userId="1b6b3aba618dadac" providerId="LiveId" clId="{378A58FB-C233-4241-86E8-15F814D8D970}" dt="2022-03-24T17:16:55.381" v="3" actId="1076"/>
          <ac:grpSpMkLst>
            <pc:docMk/>
            <pc:sldMk cId="4151052801" sldId="809"/>
            <ac:grpSpMk id="4" creationId="{1CB52064-9B9D-421E-AB4C-C8ACA7DFFA95}"/>
          </ac:grpSpMkLst>
        </pc:grpChg>
        <pc:grpChg chg="del">
          <ac:chgData name="Timo Mühlhaus" userId="1b6b3aba618dadac" providerId="LiveId" clId="{378A58FB-C233-4241-86E8-15F814D8D970}" dt="2022-03-24T17:16:41.913" v="1" actId="478"/>
          <ac:grpSpMkLst>
            <pc:docMk/>
            <pc:sldMk cId="4151052801" sldId="809"/>
            <ac:grpSpMk id="210" creationId="{B1D38502-ABDB-48AE-BED9-C951A12EF75E}"/>
          </ac:grpSpMkLst>
        </pc:grp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3" creationId="{C0ECB7C1-3313-4D78-9B56-C0741475B22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6" creationId="{0C97139B-8FFE-48FC-AC69-74FF261503C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9" creationId="{6E704778-8BC5-4C57-8F9E-FEFEFF48B1A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2" creationId="{8CC22B67-D07B-484C-B7C9-D70D90D4B89D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8" creationId="{A35E1400-FF1F-48D4-B03D-C199D3D916F2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1" creationId="{814E4FEC-8DF4-4DBA-95A0-7417973BC0A5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4" creationId="{E8FDE46E-F7FC-4F48-893D-9AE652D2FDF7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7" creationId="{E5AFF4E6-B0DE-4909-BDC5-456B648E88D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3" creationId="{BC8553BE-E392-47DC-9E4D-5D5CF221F991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6" creationId="{B71FED49-EA2B-4CE8-82B8-5F3BAFB1B836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9" creationId="{92A196A2-320E-46CA-820D-CD76310FF3EA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62" creationId="{8BEB2862-8859-4F2E-B66D-BF4E11D33334}"/>
          </ac:cxnSpMkLst>
        </pc:cxnChg>
      </pc:sldChg>
      <pc:sldChg chg="addSp delSp modSp add mod">
        <pc:chgData name="Timo Mühlhaus" userId="1b6b3aba618dadac" providerId="LiveId" clId="{378A58FB-C233-4241-86E8-15F814D8D970}" dt="2022-03-25T07:25:58.947" v="198" actId="14100"/>
        <pc:sldMkLst>
          <pc:docMk/>
          <pc:sldMk cId="2671740947" sldId="810"/>
        </pc:sldMkLst>
        <pc:spChg chg="mod">
          <ac:chgData name="Timo Mühlhaus" userId="1b6b3aba618dadac" providerId="LiveId" clId="{378A58FB-C233-4241-86E8-15F814D8D970}" dt="2022-03-25T07:23:22.093" v="164" actId="20577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1:53.315" v="104" actId="20577"/>
          <ac:spMkLst>
            <pc:docMk/>
            <pc:sldMk cId="2671740947" sldId="810"/>
            <ac:spMk id="3" creationId="{796D4F03-F226-4822-B37B-2D1775A4CB11}"/>
          </ac:spMkLst>
        </pc:spChg>
        <pc:spChg chg="del">
          <ac:chgData name="Timo Mühlhaus" userId="1b6b3aba618dadac" providerId="LiveId" clId="{378A58FB-C233-4241-86E8-15F814D8D970}" dt="2022-03-25T07:18:01.138" v="27" actId="478"/>
          <ac:spMkLst>
            <pc:docMk/>
            <pc:sldMk cId="2671740947" sldId="810"/>
            <ac:spMk id="5" creationId="{82C507A4-A320-401F-BDED-DD13E6C631FA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6" creationId="{2EE3CC36-0748-48F1-86D3-174D2E2A3E4B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7" creationId="{5591FF19-4CA1-45D7-A900-298F7D6F9C56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8" creationId="{1B0ADBC3-A8B6-474D-887B-425E938C72A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9" creationId="{5E4591CE-36A8-47D3-8A97-7CDF46AF722C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0" creationId="{0149C51C-6C84-4D76-82B6-13F7B4745D49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1" creationId="{BD34CB6E-95EA-4436-808C-446AF846B37F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2" creationId="{939120E7-1FAB-4336-92A6-47C91DD0615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3" creationId="{7FE9CA3A-22CE-4329-B6CA-1AFA8CC76801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4" creationId="{4635B604-AF48-4FD3-A7B6-ABC043047D20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6" creationId="{0574BC37-B63D-4985-A002-9FD87B66278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8" creationId="{76899FD1-C9A3-45F9-BDFF-0238B7CEDF7E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9" creationId="{53EC4022-99BE-47CF-B65E-FA588611BE27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1" creationId="{AFEB4FC0-9105-43ED-8EA8-09901E78ADD8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2" creationId="{4B8FA4AC-EDB3-4E52-A5F6-FB15C56141E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3" creationId="{16DB0D75-D9D2-4966-9A1A-18987959104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7" creationId="{DAAFEA14-E7AC-487D-949B-D118BD7423D5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8" creationId="{4B8FE62B-92FF-4834-A1ED-AC2663C86C1A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9" creationId="{594BAF04-8D8E-4248-85FB-903CEDDD93D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0" creationId="{CF73829A-F050-4984-8A67-37AEAA2E0547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1" creationId="{1EC1A945-033D-4A5E-8F6D-7FC575ED4332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2" creationId="{8E961E48-E18F-4373-8E3E-8B6AE1BF3D7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3" creationId="{C30DAF9E-2732-405D-A713-E680ADB034AC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4" creationId="{BF2DFB40-055A-46A5-9541-8A60BBD5B1C3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5" creationId="{75E43C90-EE0E-4142-BF2C-7540D626E80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6" creationId="{AAD7BBFE-4252-48AA-862E-75D79329B0E8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7" creationId="{08A915ED-F7AA-4738-A8A8-CD05FCB5D27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8" creationId="{FBC7D5EA-53E2-435B-B687-3DF20B641823}"/>
          </ac:spMkLst>
        </pc:spChg>
        <pc:spChg chg="add mod">
          <ac:chgData name="Timo Mühlhaus" userId="1b6b3aba618dadac" providerId="LiveId" clId="{378A58FB-C233-4241-86E8-15F814D8D970}" dt="2022-03-25T07:20:00.877" v="61" actId="1076"/>
          <ac:spMkLst>
            <pc:docMk/>
            <pc:sldMk cId="2671740947" sldId="810"/>
            <ac:spMk id="111" creationId="{4536F24C-BFE6-4A7B-9F4A-14488CC9327C}"/>
          </ac:spMkLst>
        </pc:spChg>
        <pc:spChg chg="add mod">
          <ac:chgData name="Timo Mühlhaus" userId="1b6b3aba618dadac" providerId="LiveId" clId="{378A58FB-C233-4241-86E8-15F814D8D970}" dt="2022-03-25T07:21:33.866" v="96" actId="1076"/>
          <ac:spMkLst>
            <pc:docMk/>
            <pc:sldMk cId="2671740947" sldId="810"/>
            <ac:spMk id="112" creationId="{69EAAA36-E546-4914-81F4-8A9D259D9AC0}"/>
          </ac:spMkLst>
        </pc:spChg>
        <pc:spChg chg="add mod">
          <ac:chgData name="Timo Mühlhaus" userId="1b6b3aba618dadac" providerId="LiveId" clId="{378A58FB-C233-4241-86E8-15F814D8D970}" dt="2022-03-25T07:20:17.475" v="76" actId="1076"/>
          <ac:spMkLst>
            <pc:docMk/>
            <pc:sldMk cId="2671740947" sldId="810"/>
            <ac:spMk id="113" creationId="{BD3094A7-9087-41C6-9519-FC4D12F1613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6" creationId="{15EC1CF7-9822-4EBC-B2A8-6D01F5B24A14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7" creationId="{31D66324-8A71-43CF-BD0E-26EAB4BE36F6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8" creationId="{353FD9AD-C780-49D9-94A8-A174B61E6F8C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9" creationId="{498FA47A-3A38-4099-A3A4-4C78923E1AC3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0" creationId="{2344B080-F536-4EB4-B14A-A3BE8A57F4AE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1" creationId="{78319E94-E910-4D2F-A06F-009734A48C78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2" creationId="{6CA65E69-82D2-4F30-B505-E08303761BAF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3" creationId="{9D91B37F-154F-48F5-9B12-CEEA1EF4CBE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4" creationId="{725D27D5-DAF3-491E-86FF-3E83B9FDF207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7" creationId="{0EF3C54D-AC92-4D15-A5DC-7B3F435566B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8" creationId="{30CCDB4C-5611-4F7C-BCFF-085C0FAC202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9" creationId="{7212BB97-AF28-43E3-8080-028FBDD1C259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0" creationId="{02750FAB-5C57-418C-A7E6-59CDA9889BE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2" creationId="{042D00B0-48F7-40A1-B577-FC09DBD2436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3" creationId="{07863000-E52F-45A7-8EED-F59D6A6B53D7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6" creationId="{0AF98298-9E9F-4BEC-BC20-0E6BFDBA79E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7" creationId="{C27FC36B-4B19-48BE-9115-F60C5EC4FBC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8" creationId="{9D5F7A47-0C65-4A9D-A012-3339AEB89B3E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9" creationId="{C3BE19A4-9993-411E-AAFA-12CE2229FCF9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0" creationId="{A6DFD64B-CDE8-4C00-8E29-59FA9EF6C9D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1" creationId="{1A7649C5-7E3C-47EE-81C6-84C541E5D27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2" creationId="{B6F96B3C-6E53-4CD3-AEA1-BFD21FC1B492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3" creationId="{5CD61256-9A25-4748-8134-C19DD3F31FE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4" creationId="{E15A6BCD-595F-4468-90B3-3789A1BF2DB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5" creationId="{218322A3-CCE9-4C65-B0AB-804292C7D05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6" creationId="{A80FE3D4-3D28-461C-935C-535D59B4777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7" creationId="{B036C4D6-4086-4AC0-B4B4-083CDB5A16CF}"/>
          </ac:spMkLst>
        </pc:spChg>
        <pc:spChg chg="add mod">
          <ac:chgData name="Timo Mühlhaus" userId="1b6b3aba618dadac" providerId="LiveId" clId="{378A58FB-C233-4241-86E8-15F814D8D970}" dt="2022-03-25T07:24:19.548" v="176" actId="693"/>
          <ac:spMkLst>
            <pc:docMk/>
            <pc:sldMk cId="2671740947" sldId="810"/>
            <ac:spMk id="151" creationId="{D6B1E3FE-1B82-4646-B64D-8DC7FBD920E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4" creationId="{53FCACD6-46A9-4C51-9167-54146FE85471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5" creationId="{CC7CAABF-BCAD-40CA-8170-549CCE45C55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6" creationId="{F4A1A14E-1D0E-44B9-92D2-BD5C1A5C1D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7" creationId="{38FA89B5-3695-4E23-97CE-363D3B0C354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8" creationId="{0C627AFE-5A66-4531-BD50-174F10EF2E2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9" creationId="{5D551486-2C97-4653-8968-61F5A6E1129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0" creationId="{FF88775D-8DCC-433D-9F65-BDCCA7C5C9B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1" creationId="{0AF43066-707C-4798-B624-458D1B5777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2" creationId="{E2FF5CF1-A691-4A4F-BB3F-01616EBD381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3" creationId="{F5CDDA5C-01E2-4BA1-91AA-8DA21EE7DE5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4" creationId="{0A3398B3-FFA9-4D47-9139-EF2127BA56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5" creationId="{2F926CD0-C738-4ABE-A122-370875ADA29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7" creationId="{18D4F45E-649B-4627-9D7A-7F2EB75AB19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8" creationId="{626410C8-E1E9-4D60-B1EB-AE699C201D52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9" creationId="{E24B6908-F6AE-441C-ADEF-CC517DD7530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0" creationId="{A0AB6344-3066-40D2-9827-4D49C6A5914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1" creationId="{DE51858F-24C2-4E16-9AD2-4A461249D6B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2" creationId="{98A4DA26-6943-4C44-9BA3-3A1BC8E388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3" creationId="{05F3ABAD-AEFB-482F-84CD-822FD432883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4" creationId="{5F883327-322D-41DC-BB2D-212500F3F1F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5" creationId="{EB1B39B3-4181-4C2F-9677-C50BCDC06F1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8" creationId="{126A94CA-6723-4314-B6BE-F35E37E88EF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9" creationId="{6C8655F2-4DC6-4ACE-9625-FC7AC4476EDA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0" creationId="{2BB3FF9D-715D-4CD1-B247-2575A9BF16B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1" creationId="{A5A26ACD-3F4A-4015-86FF-D369E18CAA4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3" creationId="{170AC8A9-3D2A-4D1E-BF46-5D1762FA218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4" creationId="{7135B4C1-9DC1-43C5-8681-27ADF4687BB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8" creationId="{C20DC46F-FAB2-4AFC-98CD-B245854F8CC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9" creationId="{91EF954F-C041-4D62-B1B3-BE53D0C7A89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0" creationId="{185C3C01-D80A-4F6E-880D-FAA49186BC8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1" creationId="{D88A2521-2486-4F79-9444-D506F676F36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2" creationId="{AC988215-AD1C-4C19-8B3E-AD5DBB1045E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3" creationId="{E87D03CD-A19F-4665-8321-4464D643C9D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4" creationId="{C0CDFCD9-EAEF-43A0-9652-0C0D162EAA1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5" creationId="{E26C32F2-0F6A-4F83-AD07-967A050A2E8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6" creationId="{B6D56F3C-B264-4E4B-A158-30DA443F072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7" creationId="{17626929-00A4-43C4-9B5F-377CD950027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8" creationId="{BD56E593-A2FD-4603-ACB1-8C6DF80696B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9" creationId="{29E434FF-F378-4CD3-BC59-46EE8F59990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1" creationId="{CC6904E1-470E-4F63-9FE7-30C956A7731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2" creationId="{F0EC64C2-5950-47EE-AF92-BA1A257E7E7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3" creationId="{692677B5-ADE5-4F79-8A9B-BDC4F5610A5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4" creationId="{925E6F31-8516-4AD5-8FED-E5599F1F2572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5" creationId="{71008EA3-97A6-4610-B833-F37EB06FFD2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6" creationId="{14AA3DBA-D999-49D3-A1C3-86DCBBDDFED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7" creationId="{77CA105F-80BF-4CD9-BEF8-6B679D756F07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8" creationId="{C5F0CE57-ADB0-4CCF-9D67-FAF0D426F50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9" creationId="{293D1B4B-A9A4-4E67-8729-58CE3C8FABA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2" creationId="{E70546C6-D768-4E7B-B6A7-6B8669FE064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3" creationId="{1987423C-D75A-493E-952F-ACE852C15E8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4" creationId="{FAC82C2A-2FE0-4FBB-A3C2-30FB28C9EA2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5" creationId="{8CE489C0-AB64-4112-A256-1230C00D248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7" creationId="{25CFF9A0-9A2F-4DA5-B8A5-438A7BBA15E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8" creationId="{1CA82E68-18C7-4828-84CA-148AFE66E748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2" creationId="{E2733F62-B9E2-40B5-8318-E03B9E0C5906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3" creationId="{09EDE2E7-6B6D-4350-A414-721058F47FBA}"/>
          </ac:spMkLst>
        </pc:spChg>
        <pc:spChg chg="add mod">
          <ac:chgData name="Timo Mühlhaus" userId="1b6b3aba618dadac" providerId="LiveId" clId="{378A58FB-C233-4241-86E8-15F814D8D970}" dt="2022-03-25T07:25:58.947" v="198" actId="14100"/>
          <ac:spMkLst>
            <pc:docMk/>
            <pc:sldMk cId="2671740947" sldId="810"/>
            <ac:spMk id="224" creationId="{19B79131-F116-4FA0-A341-44795BDBAE21}"/>
          </ac:spMkLst>
        </pc:spChg>
        <pc:grpChg chg="del">
          <ac:chgData name="Timo Mühlhaus" userId="1b6b3aba618dadac" providerId="LiveId" clId="{378A58FB-C233-4241-86E8-15F814D8D970}" dt="2022-03-25T07:17:58.143" v="26" actId="478"/>
          <ac:grpSpMkLst>
            <pc:docMk/>
            <pc:sldMk cId="2671740947" sldId="810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85" creationId="{851C40B9-C2B1-496E-A4D6-E1216B0D556D}"/>
          </ac:grpSpMkLst>
        </pc:grpChg>
        <pc:grpChg chg="mod">
          <ac:chgData name="Timo Mühlhaus" userId="1b6b3aba618dadac" providerId="LiveId" clId="{378A58FB-C233-4241-86E8-15F814D8D970}" dt="2022-03-25T07:18:45.533" v="42"/>
          <ac:grpSpMkLst>
            <pc:docMk/>
            <pc:sldMk cId="2671740947" sldId="810"/>
            <ac:grpSpMk id="87" creationId="{15FEE00A-523B-401F-9EA0-12B6207C2907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90" creationId="{293C18DB-DC92-4615-BB79-A79D6E8828CF}"/>
          </ac:grpSpMkLst>
        </pc:grpChg>
        <pc:grpChg chg="add mod">
          <ac:chgData name="Timo Mühlhaus" userId="1b6b3aba618dadac" providerId="LiveId" clId="{378A58FB-C233-4241-86E8-15F814D8D970}" dt="2022-03-25T07:19:13.267" v="50" actId="1076"/>
          <ac:grpSpMkLst>
            <pc:docMk/>
            <pc:sldMk cId="2671740947" sldId="810"/>
            <ac:grpSpMk id="94" creationId="{BDFB0F0C-1326-4817-A1A3-B031FF0C9EB0}"/>
          </ac:grpSpMkLst>
        </pc:grpChg>
        <pc:grpChg chg="add mod">
          <ac:chgData name="Timo Mühlhaus" userId="1b6b3aba618dadac" providerId="LiveId" clId="{378A58FB-C233-4241-86E8-15F814D8D970}" dt="2022-03-25T07:20:56.417" v="89" actId="1076"/>
          <ac:grpSpMkLst>
            <pc:docMk/>
            <pc:sldMk cId="2671740947" sldId="810"/>
            <ac:grpSpMk id="95" creationId="{1E4E17DF-A45B-49DC-9D71-D05DB6EC854A}"/>
          </ac:grpSpMkLst>
        </pc:grpChg>
        <pc:grpChg chg="mod">
          <ac:chgData name="Timo Mühlhaus" userId="1b6b3aba618dadac" providerId="LiveId" clId="{378A58FB-C233-4241-86E8-15F814D8D970}" dt="2022-03-25T07:19:19.991" v="51"/>
          <ac:grpSpMkLst>
            <pc:docMk/>
            <pc:sldMk cId="2671740947" sldId="810"/>
            <ac:grpSpMk id="96" creationId="{F19A6793-224D-47B3-91F7-9DDCA20B4E8D}"/>
          </ac:grpSpMkLst>
        </pc:grpChg>
        <pc:grpChg chg="add mod">
          <ac:chgData name="Timo Mühlhaus" userId="1b6b3aba618dadac" providerId="LiveId" clId="{378A58FB-C233-4241-86E8-15F814D8D970}" dt="2022-03-25T07:20:44.492" v="83" actId="1076"/>
          <ac:grpSpMkLst>
            <pc:docMk/>
            <pc:sldMk cId="2671740947" sldId="810"/>
            <ac:grpSpMk id="115" creationId="{9A51E668-4C03-4706-B2BB-A5B3D6F12F11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5" creationId="{8F89EEDE-D0EA-49D8-B74D-7A89A6AD75F8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6" creationId="{37C04CE7-4848-4D88-BF23-AE5ADCE5915E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31" creationId="{6CA7B8B4-8D7B-4DD6-AD8A-C7EE2022B6F8}"/>
          </ac:grpSpMkLst>
        </pc:grpChg>
        <pc:grpChg chg="add mod">
          <ac:chgData name="Timo Mühlhaus" userId="1b6b3aba618dadac" providerId="LiveId" clId="{378A58FB-C233-4241-86E8-15F814D8D970}" dt="2022-03-25T07:21:29.944" v="95" actId="1076"/>
          <ac:grpSpMkLst>
            <pc:docMk/>
            <pc:sldMk cId="2671740947" sldId="810"/>
            <ac:grpSpMk id="134" creationId="{4492289C-449A-49FF-BFDF-7CF790D7E68A}"/>
          </ac:grpSpMkLst>
        </pc:grpChg>
        <pc:grpChg chg="mod">
          <ac:chgData name="Timo Mühlhaus" userId="1b6b3aba618dadac" providerId="LiveId" clId="{378A58FB-C233-4241-86E8-15F814D8D970}" dt="2022-03-25T07:20:46.540" v="84"/>
          <ac:grpSpMkLst>
            <pc:docMk/>
            <pc:sldMk cId="2671740947" sldId="810"/>
            <ac:grpSpMk id="135" creationId="{6ADF148C-2122-4BBB-B83C-B8671153CD4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52" creationId="{F34651CC-8A52-4506-AE08-1FBA9C76B100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53" creationId="{C6D60025-A6FA-49F9-AB23-6AE9E71B2C9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66" creationId="{03D9D400-EE4D-433C-B95D-3C4F0AF98BAE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6" creationId="{31D3B838-5C83-4977-BFF9-351EE5C75337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7" creationId="{DE74C9A7-C19C-4704-A700-BB46A61FECB1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82" creationId="{406C86FF-3605-4E82-8B7D-91BE9000EDEB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186" creationId="{4BCBFB8B-6CED-4517-866F-58F0BCE2B406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187" creationId="{1D872ECA-015E-4ED3-8C9A-D1BED1DAFC50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200" creationId="{2C1B2A34-9247-41A7-A0D7-C1FCDF1C47AB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0" creationId="{B5E11511-D2BC-47F8-9BE8-69F702BE8402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1" creationId="{F5326E05-46D3-4506-9D6B-DCD9072683F0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6" creationId="{12EB3757-2679-49BB-8EE9-01D929549111}"/>
          </ac:grpSpMkLst>
        </pc:grpChg>
        <pc:picChg chg="add mod">
          <ac:chgData name="Timo Mühlhaus" userId="1b6b3aba618dadac" providerId="LiveId" clId="{378A58FB-C233-4241-86E8-15F814D8D970}" dt="2022-03-25T07:21:08.551" v="94" actId="14100"/>
          <ac:picMkLst>
            <pc:docMk/>
            <pc:sldMk cId="2671740947" sldId="810"/>
            <ac:picMk id="72" creationId="{FC96FAF5-350D-4302-8A69-16044950F898}"/>
          </ac:picMkLst>
        </pc:picChg>
        <pc:picChg chg="add mod">
          <ac:chgData name="Timo Mühlhaus" userId="1b6b3aba618dadac" providerId="LiveId" clId="{378A58FB-C233-4241-86E8-15F814D8D970}" dt="2022-03-25T07:21:05.014" v="93" actId="14100"/>
          <ac:picMkLst>
            <pc:docMk/>
            <pc:sldMk cId="2671740947" sldId="810"/>
            <ac:picMk id="73" creationId="{0E86C054-6EA7-4A5B-9CBF-81D630AD6D27}"/>
          </ac:picMkLst>
        </pc:picChg>
        <pc:picChg chg="add del mod">
          <ac:chgData name="Timo Mühlhaus" userId="1b6b3aba618dadac" providerId="LiveId" clId="{378A58FB-C233-4241-86E8-15F814D8D970}" dt="2022-03-25T07:23:55.994" v="171" actId="478"/>
          <ac:picMkLst>
            <pc:docMk/>
            <pc:sldMk cId="2671740947" sldId="810"/>
            <ac:picMk id="74" creationId="{83A22760-FCF9-4880-B45E-9CEA36944147}"/>
          </ac:picMkLst>
        </pc:picChg>
        <pc:picChg chg="add mod">
          <ac:chgData name="Timo Mühlhaus" userId="1b6b3aba618dadac" providerId="LiveId" clId="{378A58FB-C233-4241-86E8-15F814D8D970}" dt="2022-03-25T07:24:01.493" v="173" actId="1076"/>
          <ac:picMkLst>
            <pc:docMk/>
            <pc:sldMk cId="2671740947" sldId="810"/>
            <ac:picMk id="185" creationId="{A2427D19-564C-4BC7-AFFB-2DDD5899878F}"/>
          </ac:picMkLst>
        </pc:picChg>
        <pc:cxnChg chg="add del mod">
          <ac:chgData name="Timo Mühlhaus" userId="1b6b3aba618dadac" providerId="LiveId" clId="{378A58FB-C233-4241-86E8-15F814D8D970}" dt="2022-03-25T07:20:23" v="79" actId="478"/>
          <ac:cxnSpMkLst>
            <pc:docMk/>
            <pc:sldMk cId="2671740947" sldId="810"/>
            <ac:cxnSpMk id="75" creationId="{ACCF0431-4D95-413C-BF06-3A02582F429B}"/>
          </ac:cxnSpMkLst>
        </pc:cxnChg>
        <pc:cxnChg chg="add mod">
          <ac:chgData name="Timo Mühlhaus" userId="1b6b3aba618dadac" providerId="LiveId" clId="{378A58FB-C233-4241-86E8-15F814D8D970}" dt="2022-03-25T07:24:19.548" v="176" actId="693"/>
          <ac:cxnSpMkLst>
            <pc:docMk/>
            <pc:sldMk cId="2671740947" sldId="810"/>
            <ac:cxnSpMk id="109" creationId="{EC15A80F-38E9-4BC0-8575-FDFB86AA1E08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48" creationId="{A5478437-3C80-4838-AB09-20ECC9054216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50" creationId="{D9681432-43EE-425C-A289-B8C3987EB29B}"/>
          </ac:cxnSpMkLst>
        </pc:cxnChg>
        <pc:cxnChg chg="add del mod">
          <ac:chgData name="Timo Mühlhaus" userId="1b6b3aba618dadac" providerId="LiveId" clId="{378A58FB-C233-4241-86E8-15F814D8D970}" dt="2022-03-25T07:24:46.187" v="185" actId="478"/>
          <ac:cxnSpMkLst>
            <pc:docMk/>
            <pc:sldMk cId="2671740947" sldId="810"/>
            <ac:cxnSpMk id="219" creationId="{DD78AB70-5716-4716-9665-B2E94C0A39E9}"/>
          </ac:cxnSpMkLst>
        </pc:cxnChg>
      </pc:sldChg>
      <pc:sldChg chg="addSp delSp modSp add mod ord">
        <pc:chgData name="Timo Mühlhaus" userId="1b6b3aba618dadac" providerId="LiveId" clId="{378A58FB-C233-4241-86E8-15F814D8D970}" dt="2022-03-25T07:28:00.323" v="280" actId="1076"/>
        <pc:sldMkLst>
          <pc:docMk/>
          <pc:sldMk cId="712228518" sldId="811"/>
        </pc:sldMkLst>
        <pc:spChg chg="mod">
          <ac:chgData name="Timo Mühlhaus" userId="1b6b3aba618dadac" providerId="LiveId" clId="{378A58FB-C233-4241-86E8-15F814D8D970}" dt="2022-03-25T07:27:43.863" v="277" actId="20577"/>
          <ac:spMkLst>
            <pc:docMk/>
            <pc:sldMk cId="712228518" sldId="811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6:43.932" v="209" actId="14100"/>
          <ac:spMkLst>
            <pc:docMk/>
            <pc:sldMk cId="712228518" sldId="811"/>
            <ac:spMk id="3" creationId="{796D4F03-F226-4822-B37B-2D1775A4CB11}"/>
          </ac:spMkLst>
        </pc:spChg>
        <pc:spChg chg="del mod">
          <ac:chgData name="Timo Mühlhaus" userId="1b6b3aba618dadac" providerId="LiveId" clId="{378A58FB-C233-4241-86E8-15F814D8D970}" dt="2022-03-25T07:26:32.702" v="205" actId="478"/>
          <ac:spMkLst>
            <pc:docMk/>
            <pc:sldMk cId="712228518" sldId="811"/>
            <ac:spMk id="5" creationId="{82C507A4-A320-401F-BDED-DD13E6C631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4" creationId="{72BA4C2F-6DDD-4DF1-B39F-7225D68B26E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5" creationId="{E752CA0A-09C2-48D2-97CE-460CE7CE67C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6" creationId="{91499D94-178B-4AE8-82F7-1BFF2D62CF1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7" creationId="{1E932FA4-C488-4E89-8C7B-D1ABC186189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8" creationId="{158C3A15-919B-43D1-B904-23EAE0D3B8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9" creationId="{29DF5AA4-9FA7-4533-8F4B-35E8130AE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0" creationId="{AB7D3894-8E82-4738-AD72-95613A1F638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1" creationId="{4B74199F-43BB-4CDC-8348-0112E6A0E96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2" creationId="{2DE1FDEE-F411-4D7B-93AE-C7757AB5658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3" creationId="{283F3CB5-0BAD-4A45-B11C-6C4843006A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4" creationId="{18EE442F-ECA4-479A-8B0E-13C113FE88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5" creationId="{4E9B4FE5-1387-463A-B27A-557758E8ED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6" creationId="{910D2657-E634-463C-809B-A6ED26564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7" creationId="{50803CAA-B4ED-47D3-84A8-6FCE6FE4A0D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8" creationId="{E30D0EFA-7933-41BB-91DE-EE61D8D883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9" creationId="{573F1F6C-8DA4-490C-854F-50FAA0D13D3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0" creationId="{B20C7C3F-387B-4653-92D8-1D9BA129C7C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1" creationId="{A53EB86E-E179-4EFD-B62C-1365071771F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2" creationId="{F16B4021-2B07-4C46-A40E-BA406B9CD3C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3" creationId="{CB842477-37E6-4BB2-8F87-50C6B6F159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4" creationId="{D3E5B041-8079-4342-929C-3340885538E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5" creationId="{A89223E0-2894-4155-BEB2-49B58215BE0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6" creationId="{457F193F-2A9D-45F0-B2EF-81A9BF67F65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7" creationId="{A71DADAC-2529-44B2-840E-936371095F3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8" creationId="{8B942A0A-B260-48CC-AAC2-4E884E91248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9" creationId="{59114B9F-16C9-4B3D-BD3E-568EAC8B805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0" creationId="{80428E7E-DF3C-4630-A5FA-29EB5B89DCC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1" creationId="{20B3A237-0FA0-45DB-A309-5D785A9829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2" creationId="{905C3796-2E21-47D0-8157-B35D68B4082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3" creationId="{F5519E40-2A54-4D6C-BF04-38B2B46C392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4" creationId="{FB439A75-5E6D-4CFA-ACB1-4905BF37A7E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5" creationId="{24EBD497-E140-4983-A2CE-A1ACFCADAFF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6" creationId="{46A29E4C-6AFB-49D6-9ABC-8A4EA97FD61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7" creationId="{0210EA96-44D5-4A4C-B91F-D30E8759AEA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8" creationId="{E6FF2417-D754-4819-8DE5-2505CD059B3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9" creationId="{81CCCC8F-46C2-4246-A4D8-46AE6CA57D2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0" creationId="{65FA8D05-2108-43B5-A190-480E146E8C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1" creationId="{F49D7E94-A79F-42AC-84B5-94C468BBD43D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2" creationId="{1726385A-D990-4E62-AEE8-D2218128654B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3" creationId="{DDAF1CD9-726B-4D34-83F2-82167D6B75F1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4" creationId="{AFA1A4D7-C054-402C-86BB-934E8655FC2F}"/>
          </ac:spMkLst>
        </pc:spChg>
        <pc:spChg chg="add mod">
          <ac:chgData name="Timo Mühlhaus" userId="1b6b3aba618dadac" providerId="LiveId" clId="{378A58FB-C233-4241-86E8-15F814D8D970}" dt="2022-03-25T07:28:00.323" v="280" actId="1076"/>
          <ac:spMkLst>
            <pc:docMk/>
            <pc:sldMk cId="712228518" sldId="811"/>
            <ac:spMk id="115" creationId="{B2468B2D-CF30-4AE8-A3AD-D7EFAA92CC96}"/>
          </ac:spMkLst>
        </pc:spChg>
        <pc:spChg chg="add mod">
          <ac:chgData name="Timo Mühlhaus" userId="1b6b3aba618dadac" providerId="LiveId" clId="{378A58FB-C233-4241-86E8-15F814D8D970}" dt="2022-03-25T07:27:55.603" v="279" actId="1076"/>
          <ac:spMkLst>
            <pc:docMk/>
            <pc:sldMk cId="712228518" sldId="811"/>
            <ac:spMk id="116" creationId="{DED76086-16F9-4ED2-BDD7-B9F3D50026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9" creationId="{2EF09521-13DD-44FB-A904-B4DAF4EF07A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0" creationId="{21E93187-0189-4D09-98B3-AA83BC2441D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1" creationId="{A7151815-058D-4BF8-A472-E08C2EAB646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2" creationId="{161E4DAD-8291-4702-A547-F978E47CFD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3" creationId="{AB2F127E-EB44-442C-9C49-CCAB97D407D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4" creationId="{CA6E6A7F-C7AB-40B0-87C9-46E71028C7F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5" creationId="{74AB089D-7B39-4682-ABF4-1C5C6DAB09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6" creationId="{B354B499-FE10-46A7-B0F7-F55A6ED5F4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7" creationId="{D57A71C9-7004-41C5-8119-65B1B42E93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8" creationId="{C9F7B806-0AF8-40EB-8552-F59321348D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9" creationId="{2AD4BB1F-5D70-46FE-800F-D21E3C76F2F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0" creationId="{E4F0A79E-CAA0-4611-A15A-812A4E6F88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8" creationId="{58013352-BB61-4AA6-AB5F-A4F5303DE9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9" creationId="{C62A9C94-D636-42F1-9CDC-8CB1CD64446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0" creationId="{CD33571E-D68B-41A6-BCD6-90804E1EE6A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1" creationId="{FB8E69C7-4C05-4433-92A8-A4073CDD882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2" creationId="{3240D3F5-F28D-4434-8681-B445B7B4695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3" creationId="{BB9F1350-1EE1-4B29-8863-6DE89E1FF7E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4" creationId="{E76FE9EF-83E2-4D8E-8F87-C4680E2D45D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5" creationId="{53BC17BC-EA7A-44AD-A519-4EE3646C4BB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6" creationId="{06F569A2-5023-47DF-B1F6-1F92F125246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7" creationId="{4C3E2FCC-DD02-4FBA-B1A3-422DE8A0E4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8" creationId="{FD0B69A9-C372-48DE-85BF-2C555A471EA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9" creationId="{9826DA2A-F1E7-45E1-9000-571128581E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0" creationId="{191F77BA-5CC9-458A-90D5-C0CDD006BB3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3" creationId="{43888F18-6B80-4C55-9099-6D05A1B3097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6" creationId="{7E46C9AD-A518-4E8A-9B3B-C36D093A007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9" creationId="{F46D66D2-95EC-4798-A564-22E56EEC0C4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2" creationId="{0D59C2B3-1B3E-4EC4-9A42-097931E55D2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3" creationId="{C5B3D543-9DC7-4F24-A834-79711F876E3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4" creationId="{DE6A5EE6-A20E-4525-833E-80CA64F6904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5" creationId="{8D02DCE4-38E7-43F5-910A-F17D1BB9048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6" creationId="{A82340DD-DD64-4D56-B46D-8379BBA573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7" creationId="{11C0C3A9-B3C1-4FBD-8829-6650598007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8" creationId="{96335846-37DE-4D15-AEE4-BCE1212B34D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0" creationId="{18AB2A2A-D872-4969-AE54-DCF0B972E5E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1" creationId="{44B5B221-D91B-4721-840A-786FF3EC7B3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2" creationId="{8E8E80B0-30F4-4AA1-A9B8-4EEB7B8B088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3" creationId="{DBC6F96C-75C6-4449-9FA3-BD91FDA62D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4" creationId="{55A69CD1-2C84-44C6-88C2-3926D1B4A76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5" creationId="{D05EE722-B37D-4F14-B271-7532E2BDF2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6" creationId="{2B5CD810-8180-475A-B569-E11CE3A22DC9}"/>
          </ac:spMkLst>
        </pc:spChg>
        <pc:grpChg chg="del">
          <ac:chgData name="Timo Mühlhaus" userId="1b6b3aba618dadac" providerId="LiveId" clId="{378A58FB-C233-4241-86E8-15F814D8D970}" dt="2022-03-25T07:26:27.887" v="203" actId="478"/>
          <ac:grpSpMkLst>
            <pc:docMk/>
            <pc:sldMk cId="712228518" sldId="811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72" creationId="{27A74AEC-E591-4250-834A-9606E583699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73" creationId="{CEE34B88-57FE-43AB-9BD7-EDDBDB4A5AA5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17" creationId="{061CBB4A-7B6D-4E1B-87C0-52B172A44DFB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18" creationId="{290E8E36-3BE2-46B3-AE57-D01EB24C6968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31" creationId="{9289FF81-03D8-48EB-B6D5-F0FAFE66E016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2" creationId="{E83DC756-5BD0-4A07-9E5B-CDDA1E6FFDCE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3" creationId="{FA24C85C-1160-4DB4-AA88-C322A6254114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4" creationId="{C2CAF598-54D3-4DEC-B628-26C0ADC00300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5" creationId="{A6FBEA68-1644-4EA4-8382-74EBAFE67BCF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6" creationId="{FC878F58-F686-43E6-B522-9561A0D2A61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7" creationId="{3C476BFC-86C6-466B-B0F8-67703A808CB9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1" creationId="{CABDA894-D8F3-49EA-B1BB-DBA7F3A7B487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9" creationId="{27A99BBE-887E-47B6-9AF5-E472400F5F47}"/>
          </ac:grpSpMkLst>
        </pc:grp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7" creationId="{0263D8F3-ECE7-4F02-BB21-C7297AF7E1D4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8" creationId="{9AB95C14-28CD-4096-8070-1FEF2DCEDAA3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9" creationId="{FC7FAA1F-D47D-4C82-9BA6-0DB424C6C78B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0" creationId="{8BDBB815-AC53-461E-9D86-34BC474AA2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1" creationId="{C25721B3-5E34-4B2C-9733-BD1DCB7CCDED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2" creationId="{6E65E592-7257-4255-B29F-016A6675DC28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3" creationId="{39FC96B5-B655-4D0D-AB43-9F994A1E65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4" creationId="{379CBBA3-4DC6-4530-B5BD-1421696B2044}"/>
          </ac:picMkLst>
        </pc:pic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1" creationId="{74D562B7-116A-401D-AF87-363F8AE9D12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2" creationId="{1462517A-C0CF-4A86-B826-53285806B3B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4" creationId="{7E110D99-B2E1-4C57-9AA9-20DD3810FDA0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5" creationId="{95A940CF-5DBD-4F36-B5F7-BDC2A205DC27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7" creationId="{DB352677-CC18-4505-A19C-29DEDA471B08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8" creationId="{C5A76672-A858-4155-B781-5157C717B53B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60" creationId="{E564E89A-6C44-41A1-9935-CB6CDB31BC86}"/>
          </ac:cxnSpMkLst>
        </pc:cxnChg>
      </pc:sldChg>
      <pc:sldChg chg="addSp delSp modSp add mod modAnim">
        <pc:chgData name="Timo Mühlhaus" userId="1b6b3aba618dadac" providerId="LiveId" clId="{378A58FB-C233-4241-86E8-15F814D8D970}" dt="2022-03-25T07:41:34.892" v="479" actId="20577"/>
        <pc:sldMkLst>
          <pc:docMk/>
          <pc:sldMk cId="1503223628" sldId="812"/>
        </pc:sldMkLst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4" creationId="{01F57357-4C3F-4C3C-A2ED-5B5EBD2EB347}"/>
          </ac:spMkLst>
        </pc:spChg>
        <pc:spChg chg="mod topLvl">
          <ac:chgData name="Timo Mühlhaus" userId="1b6b3aba618dadac" providerId="LiveId" clId="{378A58FB-C233-4241-86E8-15F814D8D970}" dt="2022-03-25T07:39:47.698" v="453" actId="164"/>
          <ac:spMkLst>
            <pc:docMk/>
            <pc:sldMk cId="1503223628" sldId="812"/>
            <ac:spMk id="6" creationId="{203F6927-1706-43EC-9C46-5B3E4218A180}"/>
          </ac:spMkLst>
        </pc:spChg>
        <pc:spChg chg="mod topLvl">
          <ac:chgData name="Timo Mühlhaus" userId="1b6b3aba618dadac" providerId="LiveId" clId="{378A58FB-C233-4241-86E8-15F814D8D970}" dt="2022-03-25T07:40:45.540" v="473" actId="1038"/>
          <ac:spMkLst>
            <pc:docMk/>
            <pc:sldMk cId="1503223628" sldId="812"/>
            <ac:spMk id="9" creationId="{862C0C84-5B36-4C09-94AD-76972CBE9C2E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3" creationId="{D2A71BFB-DDE0-4BD4-8650-CB22D4B88F55}"/>
          </ac:spMkLst>
        </pc:spChg>
        <pc:spChg chg="mod topLvl">
          <ac:chgData name="Timo Mühlhaus" userId="1b6b3aba618dadac" providerId="LiveId" clId="{378A58FB-C233-4241-86E8-15F814D8D970}" dt="2022-03-25T07:41:34.892" v="479" actId="20577"/>
          <ac:spMkLst>
            <pc:docMk/>
            <pc:sldMk cId="1503223628" sldId="812"/>
            <ac:spMk id="14" creationId="{8F47C663-0DA6-48A1-B50E-CC058828A1D8}"/>
          </ac:spMkLst>
        </pc:spChg>
        <pc:spChg chg="mod topLvl">
          <ac:chgData name="Timo Mühlhaus" userId="1b6b3aba618dadac" providerId="LiveId" clId="{378A58FB-C233-4241-86E8-15F814D8D970}" dt="2022-03-25T07:41:31.732" v="478" actId="20577"/>
          <ac:spMkLst>
            <pc:docMk/>
            <pc:sldMk cId="1503223628" sldId="812"/>
            <ac:spMk id="16" creationId="{12796C51-7B95-40C7-BCDB-F93644745C97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8" creationId="{0761D747-4590-4B24-B44F-3047A13BF2F1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9" creationId="{DE4753E1-BF82-44EE-B8AF-320E0DFF0855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1" creationId="{E9A7FE92-BB30-4755-909F-FE4F3E167E3A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2" creationId="{E4F1C616-0568-4DAB-8752-F6DACE3C7B50}"/>
          </ac:spMkLst>
        </pc:spChg>
        <pc:grpChg chg="add del mod">
          <ac:chgData name="Timo Mühlhaus" userId="1b6b3aba618dadac" providerId="LiveId" clId="{378A58FB-C233-4241-86E8-15F814D8D970}" dt="2022-03-25T07:39:39.610" v="452" actId="165"/>
          <ac:grpSpMkLst>
            <pc:docMk/>
            <pc:sldMk cId="1503223628" sldId="812"/>
            <ac:grpSpMk id="3" creationId="{16F24BB8-80EB-4A2B-BEB2-C6DE15C24FEB}"/>
          </ac:grpSpMkLst>
        </pc:grpChg>
        <pc:grpChg chg="add mod">
          <ac:chgData name="Timo Mühlhaus" userId="1b6b3aba618dadac" providerId="LiveId" clId="{378A58FB-C233-4241-86E8-15F814D8D970}" dt="2022-03-25T07:39:47.698" v="453" actId="164"/>
          <ac:grpSpMkLst>
            <pc:docMk/>
            <pc:sldMk cId="1503223628" sldId="812"/>
            <ac:grpSpMk id="7" creationId="{0C53D531-CBB0-4AFD-AE6F-07132655F464}"/>
          </ac:grpSpMkLst>
        </pc:grpChg>
        <pc:picChg chg="mod topLvl">
          <ac:chgData name="Timo Mühlhaus" userId="1b6b3aba618dadac" providerId="LiveId" clId="{378A58FB-C233-4241-86E8-15F814D8D970}" dt="2022-03-25T07:39:47.698" v="453" actId="164"/>
          <ac:picMkLst>
            <pc:docMk/>
            <pc:sldMk cId="1503223628" sldId="812"/>
            <ac:picMk id="15" creationId="{DFA99208-9E11-4598-96C0-F517A7FA3049}"/>
          </ac:picMkLst>
        </pc:picChg>
        <pc:cxnChg chg="mod topLvl">
          <ac:chgData name="Timo Mühlhaus" userId="1b6b3aba618dadac" providerId="LiveId" clId="{378A58FB-C233-4241-86E8-15F814D8D970}" dt="2022-03-25T07:39:47.698" v="453" actId="164"/>
          <ac:cxnSpMkLst>
            <pc:docMk/>
            <pc:sldMk cId="1503223628" sldId="812"/>
            <ac:cxnSpMk id="5" creationId="{E7DE3EA5-17C5-47BD-B131-5C0813432458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8" creationId="{28172EF3-49FA-4299-A074-8BEF132334EE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10" creationId="{2B851D7D-7B33-4C43-81B8-A6307E76C25B}"/>
          </ac:cxnSpMkLst>
        </pc:cxnChg>
      </pc:sldChg>
      <pc:sldChg chg="addSp delSp modSp add mod">
        <pc:chgData name="Timo Mühlhaus" userId="1b6b3aba618dadac" providerId="LiveId" clId="{378A58FB-C233-4241-86E8-15F814D8D970}" dt="2022-03-25T08:24:21.631" v="600" actId="1076"/>
        <pc:sldMkLst>
          <pc:docMk/>
          <pc:sldMk cId="2011683321" sldId="813"/>
        </pc:sldMkLst>
        <pc:grpChg chg="del">
          <ac:chgData name="Timo Mühlhaus" userId="1b6b3aba618dadac" providerId="LiveId" clId="{378A58FB-C233-4241-86E8-15F814D8D970}" dt="2022-03-25T08:16:47.940" v="575" actId="478"/>
          <ac:grpSpMkLst>
            <pc:docMk/>
            <pc:sldMk cId="2011683321" sldId="813"/>
            <ac:grpSpMk id="148" creationId="{244D3245-FC9A-44A7-82C2-33654EC20EB0}"/>
          </ac:grpSpMkLst>
        </pc:grp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98" creationId="{1C9CF267-74D2-439A-ADB5-B8D902322ECE}"/>
          </ac:picMkLst>
        </pc:picChg>
        <pc:picChg chg="add mod">
          <ac:chgData name="Timo Mühlhaus" userId="1b6b3aba618dadac" providerId="LiveId" clId="{378A58FB-C233-4241-86E8-15F814D8D970}" dt="2022-03-25T08:24:21.631" v="600" actId="1076"/>
          <ac:picMkLst>
            <pc:docMk/>
            <pc:sldMk cId="2011683321" sldId="813"/>
            <ac:picMk id="102" creationId="{933A6D7B-DE96-4AC6-A57C-5BABA0F731F1}"/>
          </ac:picMkLst>
        </pc:pic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1026" creationId="{4B6D5595-97B8-4E68-B626-17459824DE87}"/>
          </ac:picMkLst>
        </pc:picChg>
        <pc:picChg chg="add mod">
          <ac:chgData name="Timo Mühlhaus" userId="1b6b3aba618dadac" providerId="LiveId" clId="{378A58FB-C233-4241-86E8-15F814D8D970}" dt="2022-03-25T08:23:50.095" v="595" actId="1076"/>
          <ac:picMkLst>
            <pc:docMk/>
            <pc:sldMk cId="2011683321" sldId="813"/>
            <ac:picMk id="1028" creationId="{B368A551-84ED-4897-947B-F865C4B48612}"/>
          </ac:picMkLst>
        </pc:pic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38" creationId="{5883335E-25F3-4397-BBA0-810506903857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0" creationId="{99D26690-4F1F-454F-BFDB-E1BE463AD9AE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3" creationId="{B5183806-0BE7-4381-A26A-4F0456EDAED2}"/>
          </ac:cxnSpMkLst>
        </pc:cxnChg>
      </pc:sldChg>
      <pc:sldChg chg="add">
        <pc:chgData name="Timo Mühlhaus" userId="1b6b3aba618dadac" providerId="LiveId" clId="{378A58FB-C233-4241-86E8-15F814D8D970}" dt="2022-03-25T08:20:46.424" v="579"/>
        <pc:sldMkLst>
          <pc:docMk/>
          <pc:sldMk cId="3976278768" sldId="814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Kathryn Dumschott" userId="S::dumschott@nfdi4plants.org::3f4b3204-3fcb-4a7e-ab9c-cad5a010dc66" providerId="AD" clId="Web-{7222E4C2-08F6-CE3D-9E77-FFC497E7C4BA}"/>
    <pc:docChg chg="modSld">
      <pc:chgData name="Kathryn Dumschott" userId="S::dumschott@nfdi4plants.org::3f4b3204-3fcb-4a7e-ab9c-cad5a010dc66" providerId="AD" clId="Web-{7222E4C2-08F6-CE3D-9E77-FFC497E7C4BA}" dt="2022-09-22T10:50:28.824" v="0"/>
      <pc:docMkLst>
        <pc:docMk/>
      </pc:docMkLst>
      <pc:sldChg chg="addSp">
        <pc:chgData name="Kathryn Dumschott" userId="S::dumschott@nfdi4plants.org::3f4b3204-3fcb-4a7e-ab9c-cad5a010dc66" providerId="AD" clId="Web-{7222E4C2-08F6-CE3D-9E77-FFC497E7C4BA}" dt="2022-09-22T10:50:28.824" v="0"/>
        <pc:sldMkLst>
          <pc:docMk/>
          <pc:sldMk cId="225933596" sldId="749"/>
        </pc:sldMkLst>
        <pc:inkChg chg="add">
          <ac:chgData name="Kathryn Dumschott" userId="S::dumschott@nfdi4plants.org::3f4b3204-3fcb-4a7e-ab9c-cad5a010dc66" providerId="AD" clId="Web-{7222E4C2-08F6-CE3D-9E77-FFC497E7C4BA}" dt="2022-09-22T10:50:28.824" v="0"/>
          <ac:inkMkLst>
            <pc:docMk/>
            <pc:sldMk cId="225933596" sldId="749"/>
            <ac:inkMk id="3" creationId="{58982A9A-3288-BD73-9145-32B7C8869106}"/>
          </ac:inkMkLst>
        </pc:ink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ec4c495b-3573-4e22-8f4a-5458e146a2e8" providerId="ADAL" clId="{60BE74BC-2C7B-43AE-88F5-0E4EFBC249A7}"/>
    <pc:docChg chg="custSel delSld modSld">
      <pc:chgData name="Timo Mühlhaus" userId="ec4c495b-3573-4e22-8f4a-5458e146a2e8" providerId="ADAL" clId="{60BE74BC-2C7B-43AE-88F5-0E4EFBC249A7}" dt="2022-03-25T08:56:59.427" v="71" actId="14100"/>
      <pc:docMkLst>
        <pc:docMk/>
      </pc:docMkLst>
      <pc:sldChg chg="addSp modSp">
        <pc:chgData name="Timo Mühlhaus" userId="ec4c495b-3573-4e22-8f4a-5458e146a2e8" providerId="ADAL" clId="{60BE74BC-2C7B-43AE-88F5-0E4EFBC249A7}" dt="2022-03-25T08:45:41.070" v="28" actId="164"/>
        <pc:sldMkLst>
          <pc:docMk/>
          <pc:sldMk cId="3285514407" sldId="662"/>
        </pc:sldMkLst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28" creationId="{1DDEBCD4-9E58-467D-B41F-561B6D3F30BF}"/>
          </ac:spMkLst>
        </pc:spChg>
        <pc:grpChg chg="add 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3" creationId="{6A505C85-DEBE-48C9-8642-4443EDFD1D8E}"/>
          </ac:grpSpMkLst>
        </pc:grpChg>
        <pc:grpChg chg="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29" creationId="{2D1F7F72-5E60-4BBE-802F-B2F86C1EB0B9}"/>
          </ac:grpSpMkLst>
        </pc:grp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1" creationId="{21C2D027-B03F-4F95-BDCA-34236D61AB5D}"/>
          </ac:picMkLst>
        </pc:picChg>
      </pc:sldChg>
      <pc:sldChg chg="del">
        <pc:chgData name="Timo Mühlhaus" userId="ec4c495b-3573-4e22-8f4a-5458e146a2e8" providerId="ADAL" clId="{60BE74BC-2C7B-43AE-88F5-0E4EFBC249A7}" dt="2022-03-25T08:53:23.169" v="62" actId="47"/>
        <pc:sldMkLst>
          <pc:docMk/>
          <pc:sldMk cId="3636857298" sldId="680"/>
        </pc:sldMkLst>
      </pc:sldChg>
      <pc:sldChg chg="addSp modSp mod">
        <pc:chgData name="Timo Mühlhaus" userId="ec4c495b-3573-4e22-8f4a-5458e146a2e8" providerId="ADAL" clId="{60BE74BC-2C7B-43AE-88F5-0E4EFBC249A7}" dt="2022-03-25T08:44:18.215" v="21" actId="1076"/>
        <pc:sldMkLst>
          <pc:docMk/>
          <pc:sldMk cId="2967692925" sldId="757"/>
        </pc:sldMkLst>
        <pc:spChg chg="mod">
          <ac:chgData name="Timo Mühlhaus" userId="ec4c495b-3573-4e22-8f4a-5458e146a2e8" providerId="ADAL" clId="{60BE74BC-2C7B-43AE-88F5-0E4EFBC249A7}" dt="2022-03-25T08:43:58.939" v="14" actId="1076"/>
          <ac:spMkLst>
            <pc:docMk/>
            <pc:sldMk cId="2967692925" sldId="757"/>
            <ac:spMk id="24" creationId="{7D499B47-F99A-437D-9761-D78C5343C14F}"/>
          </ac:spMkLst>
        </pc:spChg>
        <pc:spChg chg="add mod">
          <ac:chgData name="Timo Mühlhaus" userId="ec4c495b-3573-4e22-8f4a-5458e146a2e8" providerId="ADAL" clId="{60BE74BC-2C7B-43AE-88F5-0E4EFBC249A7}" dt="2022-03-25T08:44:14.953" v="20" actId="1076"/>
          <ac:spMkLst>
            <pc:docMk/>
            <pc:sldMk cId="2967692925" sldId="757"/>
            <ac:spMk id="28" creationId="{2677F0C6-35F7-470A-8D18-9AF50128083C}"/>
          </ac:spMkLst>
        </pc:spChg>
        <pc:picChg chg="add mod">
          <ac:chgData name="Timo Mühlhaus" userId="ec4c495b-3573-4e22-8f4a-5458e146a2e8" providerId="ADAL" clId="{60BE74BC-2C7B-43AE-88F5-0E4EFBC249A7}" dt="2022-03-25T08:44:18.215" v="21" actId="1076"/>
          <ac:picMkLst>
            <pc:docMk/>
            <pc:sldMk cId="2967692925" sldId="757"/>
            <ac:picMk id="25" creationId="{3AAD2C0B-3477-4B67-96D2-90F54BAD67CC}"/>
          </ac:picMkLst>
        </pc:picChg>
        <pc:cxnChg chg="add mod">
          <ac:chgData name="Timo Mühlhaus" userId="ec4c495b-3573-4e22-8f4a-5458e146a2e8" providerId="ADAL" clId="{60BE74BC-2C7B-43AE-88F5-0E4EFBC249A7}" dt="2022-03-25T08:43:56.675" v="13" actId="14100"/>
          <ac:cxnSpMkLst>
            <pc:docMk/>
            <pc:sldMk cId="2967692925" sldId="757"/>
            <ac:cxnSpMk id="29" creationId="{11F7EA36-6266-4E42-8C02-E04494FD443D}"/>
          </ac:cxnSpMkLst>
        </pc:cxnChg>
      </pc:sldChg>
      <pc:sldChg chg="modSp del mod">
        <pc:chgData name="Timo Mühlhaus" userId="ec4c495b-3573-4e22-8f4a-5458e146a2e8" providerId="ADAL" clId="{60BE74BC-2C7B-43AE-88F5-0E4EFBC249A7}" dt="2022-03-25T08:56:41.399" v="67" actId="47"/>
        <pc:sldMkLst>
          <pc:docMk/>
          <pc:sldMk cId="2192242556" sldId="777"/>
        </pc:sldMkLst>
        <pc:spChg chg="mod">
          <ac:chgData name="Timo Mühlhaus" userId="ec4c495b-3573-4e22-8f4a-5458e146a2e8" providerId="ADAL" clId="{60BE74BC-2C7B-43AE-88F5-0E4EFBC249A7}" dt="2022-03-25T08:55:29.180" v="66" actId="33524"/>
          <ac:spMkLst>
            <pc:docMk/>
            <pc:sldMk cId="2192242556" sldId="777"/>
            <ac:spMk id="22" creationId="{B166C12F-67C8-48CE-B7BF-15CC54D95730}"/>
          </ac:spMkLst>
        </pc:spChg>
      </pc:sldChg>
      <pc:sldChg chg="modSp mod">
        <pc:chgData name="Timo Mühlhaus" userId="ec4c495b-3573-4e22-8f4a-5458e146a2e8" providerId="ADAL" clId="{60BE74BC-2C7B-43AE-88F5-0E4EFBC249A7}" dt="2022-03-25T08:56:59.427" v="71" actId="14100"/>
        <pc:sldMkLst>
          <pc:docMk/>
          <pc:sldMk cId="1096824849" sldId="778"/>
        </pc:sldMkLst>
        <pc:spChg chg="mod">
          <ac:chgData name="Timo Mühlhaus" userId="ec4c495b-3573-4e22-8f4a-5458e146a2e8" providerId="ADAL" clId="{60BE74BC-2C7B-43AE-88F5-0E4EFBC249A7}" dt="2022-03-25T08:56:59.427" v="71" actId="14100"/>
          <ac:spMkLst>
            <pc:docMk/>
            <pc:sldMk cId="1096824849" sldId="778"/>
            <ac:spMk id="126" creationId="{51454D98-071E-4C41-BB7D-BA398674F7EF}"/>
          </ac:spMkLst>
        </pc:spChg>
      </pc:sldChg>
      <pc:sldChg chg="modSp mod">
        <pc:chgData name="Timo Mühlhaus" userId="ec4c495b-3573-4e22-8f4a-5458e146a2e8" providerId="ADAL" clId="{60BE74BC-2C7B-43AE-88F5-0E4EFBC249A7}" dt="2022-03-25T08:43:08.562" v="2" actId="14100"/>
        <pc:sldMkLst>
          <pc:docMk/>
          <pc:sldMk cId="2037235101" sldId="802"/>
        </pc:sldMkLst>
        <pc:spChg chg="mod">
          <ac:chgData name="Timo Mühlhaus" userId="ec4c495b-3573-4e22-8f4a-5458e146a2e8" providerId="ADAL" clId="{60BE74BC-2C7B-43AE-88F5-0E4EFBC249A7}" dt="2022-03-25T08:43:08.562" v="2" actId="14100"/>
          <ac:spMkLst>
            <pc:docMk/>
            <pc:sldMk cId="2037235101" sldId="802"/>
            <ac:spMk id="24" creationId="{C4E7A93F-9C69-4C87-A6BD-8C65308590B8}"/>
          </ac:spMkLst>
        </pc:spChg>
      </pc:sldChg>
      <pc:sldChg chg="addSp delSp modSp mod">
        <pc:chgData name="Timo Mühlhaus" userId="ec4c495b-3573-4e22-8f4a-5458e146a2e8" providerId="ADAL" clId="{60BE74BC-2C7B-43AE-88F5-0E4EFBC249A7}" dt="2022-03-25T08:45:17.085" v="26" actId="1076"/>
        <pc:sldMkLst>
          <pc:docMk/>
          <pc:sldMk cId="3012116927" sldId="803"/>
        </pc:sldMkLst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7" creationId="{0CCFC5E9-E379-4024-8044-349FA766573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41" creationId="{6D6B4A4D-5C06-4C3F-A870-F3272AE634BA}"/>
          </ac:spMkLst>
        </pc:spChg>
        <pc:spChg chg="del mod">
          <ac:chgData name="Timo Mühlhaus" userId="ec4c495b-3573-4e22-8f4a-5458e146a2e8" providerId="ADAL" clId="{60BE74BC-2C7B-43AE-88F5-0E4EFBC249A7}" dt="2022-03-25T08:43:32.154" v="5" actId="21"/>
          <ac:spMkLst>
            <pc:docMk/>
            <pc:sldMk cId="3012116927" sldId="803"/>
            <ac:spMk id="144" creationId="{D4D3BF59-E66B-4B44-80D9-73D5D934020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2" creationId="{AAA4EBEE-C8D5-4E5B-BFEA-9BB1FE397A5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6" creationId="{0BDD40AB-3754-4517-84A5-3A1A72EBE9C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7" creationId="{84A0FAB2-E32A-49B1-A8D3-E9E127A7BD9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8" creationId="{4C37A5B3-23B2-48A8-9C72-A30E17D17C1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0" creationId="{C66C5760-F6C5-43CE-9ABD-FB9EA282493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2" creationId="{BCFDB4F5-2BD9-4B0E-B2A2-737160161BC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8" creationId="{A6B66EA3-62EE-4649-878F-67030861F96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2" creationId="{832BC4FE-A77D-46B6-81D4-B513D1E99E2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6" creationId="{440D38A9-D806-47B4-8161-1E78FCFE1E1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7" creationId="{4F1D2563-7FB2-4CAD-9909-B0E538A9852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0" creationId="{CEB5FAA6-8335-4736-BC2A-31929C7AC7D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5" creationId="{6BCDE5E3-37E9-4200-84F3-0B9CA721CB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8" creationId="{99F8C23E-9CE0-44D8-BE2D-45C2BC451C9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9" creationId="{3B70CA06-946F-46E7-878D-F468F461F8E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2" creationId="{0E928166-BFF6-44F2-8D7F-2D8FFCDB8D4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3" creationId="{31182534-63E7-4F4D-B126-ECDA2573F9A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8" creationId="{AA08E253-B8F8-4301-A973-45BA5BBCC5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0" creationId="{DAE673FE-7866-4351-93EF-1B187D150F6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1" creationId="{9631BAC2-69C3-4FB3-A6C3-35E0DF85BF7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63" creationId="{08F6382F-747C-41FD-A7F5-DA9D6A65911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29" creationId="{1DD2F605-61AE-4E1A-A54D-8CFAAB0BCA5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37" creationId="{799BE33B-094E-4C87-967B-16D098846F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1" creationId="{63E2DAC8-CA07-449B-890D-181025C8BCB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6" creationId="{B7654AC8-74B6-45E3-9945-B29EA4A734C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7" creationId="{B1AF0D3A-0D23-4B33-9162-EAA8A69559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8" creationId="{EA4BB191-8E40-445F-83B9-3B9FD1325EB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9" creationId="{9BBD04F2-B66A-4BE6-9162-A6D017B3F2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0" creationId="{512C4528-2753-4C02-911E-D8D20E5123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1" creationId="{4CDAA4B3-181F-4C91-AF9C-0689CA6C11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2" creationId="{5EF3D2FD-B080-4C26-8526-2DD26B2A874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3" creationId="{D7E53B14-75BA-4695-9BFA-04CF9921BDD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4" creationId="{4D7E3368-B042-4C4A-BC0F-A95E83F9814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5" creationId="{071F1620-5C3A-4FD7-BC3F-21564909528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6" creationId="{47645118-2ECC-42DE-B3F2-6C562B36DD2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7" creationId="{766D2A86-F428-485C-8366-117FB40387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8" creationId="{656AFA8A-F3F0-4370-AC38-B79F10D0D8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9" creationId="{E492F784-5A31-45C7-8422-2EA233D0AB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0" creationId="{8353490F-119D-48EB-9E05-51F3418A6A1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1" creationId="{CF34A1A8-D954-4D63-B0F7-578551E233A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2" creationId="{1F10201E-7586-42D0-AAF1-D3298928433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3" creationId="{A0143B97-01FF-4EBA-BFA7-D30F7F21F52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4" creationId="{7F8A6F51-99F3-4313-BE5D-A9FF406656C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5" creationId="{77407A51-39AD-4CE5-BE5C-41FF492EE90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6" creationId="{EB367065-29B2-4FC4-AE44-77EDC39015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7" creationId="{E025A730-ADC9-4711-B856-3A87019B93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8" creationId="{45FEBE12-F40E-4ADB-978E-77421619897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87" creationId="{A29CAF29-148E-47DC-8DEE-D11CAA6946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2" creationId="{76301ECA-69A7-425A-92C0-E8B121EE47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3" creationId="{6ADC5C85-C391-4124-BD5B-72BCE9437C3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4" creationId="{1DA04A9D-59A8-4102-8EF2-0AA3E4CB6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5" creationId="{E766BB00-6863-4987-A24C-CC902546AE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6" creationId="{87F8BE4E-23AC-4B91-A24C-415E9F061B3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7" creationId="{0302422D-48E0-46DC-B57A-41B9F0604A9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8" creationId="{E4085D65-F699-4503-9A37-B1F9E96ACE2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9" creationId="{C11BC8A4-5EA5-47A4-A015-AFE22938854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0" creationId="{5ADD4641-CB9F-4675-8EE6-A7CB41A6FCF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1" creationId="{3091596E-E96D-4A44-B868-2E835DE506F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2" creationId="{7836E3B6-AC5B-4D8F-ABFE-B8B5099CF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3" creationId="{B029D7DC-F65F-4E4D-9A34-AEACCA045EA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6" creationId="{84691BA3-AB95-4F40-B0DF-1458A27BC1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7" creationId="{46D51540-1F1C-4842-A78D-E723255CB67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8" creationId="{AC2331FB-14F9-4C5B-99AC-47B16756F48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9" creationId="{D800DA9C-52F5-4A32-BF97-8687210963D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0" creationId="{35FE3FEF-30AC-4B29-9E3F-B1C7E8B98B7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1" creationId="{6D1526E7-05C8-4950-AB09-0A02B4B6231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2" creationId="{A647F984-D145-4328-959B-D6374CD68A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3" creationId="{781331B5-8631-4432-BE8E-0184D9874D2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4" creationId="{FC748329-27CD-45A2-93BF-286845A8EF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5" creationId="{BAF19EE8-303F-4510-A3A1-71F2B16AEB8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6" creationId="{0134BE24-D37B-4898-9313-EC3729FD7FF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7" creationId="{8C7AB85C-51E7-4B84-BDBD-1B0807F6A7E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8" creationId="{93768359-3F03-402D-AB44-9117B3CE088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9" creationId="{9E0AFC16-7EAB-418C-A0BE-8F87B13AB94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0" creationId="{E5C132B9-A7EB-4E07-AD77-F808D29BA3C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5" creationId="{C44B6C57-4082-4A6B-9ABA-C06BD7F839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6" creationId="{1E0DDA01-8B52-4DBD-A658-E142170AF04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1" creationId="{E034704E-359D-4766-BB9C-D459C7B4FCE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2" creationId="{6E1DDB2C-5828-4F3C-8B23-55290478A67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3" creationId="{81599F2E-1034-4CE6-AC3E-A9CF7856DAE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9" creationId="{69E0DF3F-3DC9-4A16-89A2-BF1BC5A3D8B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2" creationId="{6CB6E84B-EB7A-4B8F-86B5-F880A4EB00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5" creationId="{7E81AC59-E327-445A-968E-2C16016A02F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8" creationId="{BF386743-82BE-4C93-8C7A-0EE7CA865BB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9" creationId="{5987BF58-2AC8-4150-9589-8F87B6E411A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50" creationId="{ABEBBD3F-8CA0-4390-882B-8335EEF0F4D3}"/>
          </ac:spMkLst>
        </pc:s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9" creationId="{04354F0D-8058-4DF5-A12E-32500D2068F9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1" creationId="{114AF22C-BD02-4BA5-9CB9-2F98B22B8E6B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4" creationId="{0189DB97-5736-4621-AFCE-2716F8B7E498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5" creationId="{E3711D8C-FA1A-478F-9C41-1985F86B7D2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3" creationId="{52F4E01B-5DF7-45C9-BBBD-AA17783CBDE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4" creationId="{38329311-B521-43ED-B315-8E1C3227B42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3" creationId="{6D844E9D-9DC1-4B76-9F8B-A257A6C3516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5" creationId="{29126C0A-6B52-4B77-A9A9-7A5132C90D7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8" creationId="{9F907637-5AF1-4C36-B86D-7C9A291ED9C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9" creationId="{48278E9E-E71E-4BC4-9532-D59F2CD66D9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87" creationId="{1F0545B6-0F88-4DCE-882B-EBC26DBF9A2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1" creationId="{22DEE7F1-30F6-410A-9346-F779DFC13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4" creationId="{ACBF61F8-D4A5-4CC5-B6B5-C1A3060D987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5" creationId="{01CC6DA7-B5F6-41E2-91E2-E279C836526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7" creationId="{28D91ADD-10A4-4A28-B658-06C9D19EE98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17" creationId="{A7309B96-3629-43F8-BDFC-AB65383DFDFE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25" creationId="{57274B9A-884D-4E7B-95C9-B24EB254309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62" creationId="{04AD064A-5287-4978-A3CE-212FC695063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0" creationId="{01D7FBF7-C896-43DA-BD02-4BDFA8064C2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4" creationId="{53429480-BE95-42A9-B294-6D381E3F830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0" creationId="{792718C0-8153-487D-BF01-33E27FE70A10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4" creationId="{6E148076-C94A-424F-A890-1DE08CFF1583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5" creationId="{F6015494-B63F-4C8A-A15B-5964C7CBBAC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0" creationId="{AA2ADC41-CAA6-4C05-ADE5-6D4BD831292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1" creationId="{ABD4FF97-7C11-4736-B911-67A4BC3768A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5" creationId="{B38DDC26-97F8-4E18-93FD-80FB5C75C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6" creationId="{B39B8325-DFF1-405F-8D0A-C7D4297A006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7" creationId="{D5C18609-6C9D-414E-ABA1-1DC8828969AC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8" creationId="{AD4E27F0-25CE-41C6-8E63-55A2349EA3D6}"/>
          </ac:grpSpMkLst>
        </pc:grpChg>
        <pc:picChg chg="del mod">
          <ac:chgData name="Timo Mühlhaus" userId="ec4c495b-3573-4e22-8f4a-5458e146a2e8" providerId="ADAL" clId="{60BE74BC-2C7B-43AE-88F5-0E4EFBC249A7}" dt="2022-03-25T08:43:32.154" v="5" actId="21"/>
          <ac:picMkLst>
            <pc:docMk/>
            <pc:sldMk cId="3012116927" sldId="803"/>
            <ac:picMk id="137" creationId="{6B7FFE03-6B52-4B9C-B59F-4765A2A365D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3" creationId="{5DDE989E-E87E-4E43-BDF5-8FDA992F3D14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9" creationId="{F00B87E3-E73A-473E-B6A8-C7E92675CA9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67" creationId="{93E990F5-482A-424C-B07B-17F74C849A3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1" creationId="{66C89038-B2ED-49DF-9CA9-32CFA16E2F6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4" creationId="{5AB5C5F5-7451-4E21-A89C-3A2AFB2C58F3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86" creationId="{B4B22332-3445-415E-B657-B1A626AA382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0" creationId="{CF5CC70F-A297-4649-9D4E-3104A6632C0F}"/>
          </ac:picMkLst>
        </pc:picChg>
        <pc:picChg chg="add mod">
          <ac:chgData name="Timo Mühlhaus" userId="ec4c495b-3573-4e22-8f4a-5458e146a2e8" providerId="ADAL" clId="{60BE74BC-2C7B-43AE-88F5-0E4EFBC249A7}" dt="2022-03-25T08:45:17.085" v="26" actId="1076"/>
          <ac:picMkLst>
            <pc:docMk/>
            <pc:sldMk cId="3012116927" sldId="803"/>
            <ac:picMk id="196" creationId="{75B52EA3-DB7C-4933-9A33-66D57BFF41D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9" creationId="{AB9840AF-1E58-4DE4-A820-493D6E2127E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8" creationId="{76241C0A-17F7-41CC-9279-8250A77C251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9" creationId="{5F2F4A49-D2FF-42BE-88CA-117FAD57FD8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2" creationId="{ED834210-2DA5-4B14-BAE3-7DB1C500618A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3" creationId="{8DB014AA-E880-449B-AC8B-94BEAE84091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79" creationId="{86CBC598-3334-45D6-8992-514FD916703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0" creationId="{32A3D63E-C7CC-415B-9685-CEEAD8077CFF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8" creationId="{E2A7075C-2CF7-4FD1-972B-1AA8C4C2E286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9" creationId="{E4A5B7B5-6C65-44F5-AA39-C9D1780CB3F2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34" creationId="{D82E84BD-19DF-459C-9556-3EEC9CC4A17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51" creationId="{9457E4C0-44FE-4AF6-BB45-49612DF2D47A}"/>
          </ac:picMkLst>
        </pc:picChg>
        <pc:cxnChg chg="del">
          <ac:chgData name="Timo Mühlhaus" userId="ec4c495b-3573-4e22-8f4a-5458e146a2e8" providerId="ADAL" clId="{60BE74BC-2C7B-43AE-88F5-0E4EFBC249A7}" dt="2022-03-25T08:43:34.571" v="6" actId="478"/>
          <ac:cxnSpMkLst>
            <pc:docMk/>
            <pc:sldMk cId="3012116927" sldId="803"/>
            <ac:cxnSpMk id="161" creationId="{82022EDB-01C6-4BF1-A3C7-CFE977FCD3E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5" creationId="{649E0991-4896-4F8A-BC76-AC2576A87ED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6" creationId="{9CD7C780-1A61-4F7B-83E4-DE6231ED1DC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9" creationId="{20A43784-0657-4D36-8E18-ED8E020CB2C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70" creationId="{8634DDC6-C4DC-4226-8222-9002D05B79B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1" creationId="{63395977-49E9-47E1-ACF9-4DD283273D3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2" creationId="{E2F788F9-AAB2-44E5-96A1-9087755F7586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3" creationId="{89F25436-E9C5-46FC-8687-110CFE7F164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4" creationId="{D2D017D7-B620-4E9C-B7BE-767B9B39BBA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2" creationId="{A3C227BC-B4BB-4D3F-AF0E-5ECDCF1731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4" creationId="{3DDD7E85-B4FB-47FF-B55B-45123220CD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5" creationId="{E3B5F7B3-7F85-4A47-9B42-B01420CD60E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8" creationId="{1A881624-607B-49C3-8314-BF491AD54CF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1" creationId="{1DA3F126-257B-4BB3-BD77-4ACE6ADEBCE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2" creationId="{CACC45F2-03EF-4593-A3AC-1C59E7A157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5" creationId="{2AFCCCF2-E23C-475A-A1DE-83E55A63CDE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6" creationId="{D0DE0590-8F2D-4BD2-99C4-11ABD818D27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0" creationId="{1FD8D14A-71CF-40A1-9AFF-1083E17DF0F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1" creationId="{36D5D386-662F-4D06-AD80-828FD7134D6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2" creationId="{A3D91225-5398-4FC6-84CE-8ED5A9BB5C9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3" creationId="{05F4F2C9-8923-477D-ABFC-0C4C013FB0E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4" creationId="{D325B88F-C907-4D4B-8D60-8D461996B38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5" creationId="{82396B9D-A95C-4787-AA5B-DF634D0912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6" creationId="{03AB4FF5-E645-4730-A82C-D92E5C75BEDA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7" creationId="{5CA58231-C516-42C6-A810-FF734C1137B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8" creationId="{A03EBADB-FBAC-4D6C-B7AE-68C0216BDFA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9" creationId="{5E52FC30-7CB2-4365-81F1-23C43CDB44A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1" creationId="{3E9C2E1F-9CA3-473C-8FD3-08814BEDDA8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2" creationId="{1ABCC2B3-A10A-4360-AED2-7286323280B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3" creationId="{B22D24C0-3174-4C02-A82B-93E2556EF51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4" creationId="{F76A8CC1-5A5C-4F5E-A64F-E1A5E09CA3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5" creationId="{E63195F7-D04F-48C5-98F4-2F988333240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6" creationId="{00381DE3-4665-455A-AAE7-63CDBA487E8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4" creationId="{2F4BBD78-1003-4829-81DB-2D1652A4A9E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5" creationId="{C03C83A4-767D-4EA5-B5DF-F04005916243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1" creationId="{BDF466F6-5E8F-4FB3-8977-6A9ACB99969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2" creationId="{87291D94-729C-42D8-AA76-725A6BD2BD8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3" creationId="{C0A5831B-09E5-4BFF-A2DC-6C75803902E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4" creationId="{56A23E7F-BADC-4EC9-BEF5-E82D986BA9D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7" creationId="{7A1A0815-8E2B-450A-8550-1500FCC876F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8" creationId="{0A0512DE-C616-42FD-8B60-AF0DD310F18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9" creationId="{68FA56AB-81B8-4401-8ABE-E699648EC9D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30" creationId="{0DF5540B-9D4C-4EDA-A0F8-70CE81B7966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0" creationId="{6DA54ACF-4742-42E2-A0AC-B78A0FFBEA6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1" creationId="{E5849FAA-09D1-4B43-B5C1-B88A18905C2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3" creationId="{DED110FC-F5AF-4A93-B266-D21EE24676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4" creationId="{A10BB312-E0A8-4C5F-907B-AAFEC4C8F5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6" creationId="{3DADA80B-E7A8-4072-B2C4-A507D672E9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7" creationId="{23146C80-7005-43FC-A901-6698493A4D70}"/>
          </ac:cxnSpMkLst>
        </pc:cxnChg>
      </pc:sldChg>
      <pc:sldChg chg="addSp modSp mod">
        <pc:chgData name="Timo Mühlhaus" userId="ec4c495b-3573-4e22-8f4a-5458e146a2e8" providerId="ADAL" clId="{60BE74BC-2C7B-43AE-88F5-0E4EFBC249A7}" dt="2022-03-25T08:47:53.357" v="61" actId="1038"/>
        <pc:sldMkLst>
          <pc:docMk/>
          <pc:sldMk cId="2218661737" sldId="807"/>
        </pc:sldMkLst>
        <pc:spChg chg="add mod">
          <ac:chgData name="Timo Mühlhaus" userId="ec4c495b-3573-4e22-8f4a-5458e146a2e8" providerId="ADAL" clId="{60BE74BC-2C7B-43AE-88F5-0E4EFBC249A7}" dt="2022-03-25T08:47:41.475" v="52" actId="14100"/>
          <ac:spMkLst>
            <pc:docMk/>
            <pc:sldMk cId="2218661737" sldId="807"/>
            <ac:spMk id="3" creationId="{C2FC1B94-EE6B-463F-AEB5-C29882C000BB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1" creationId="{A08A4203-44CD-439B-8AF2-5C7FAF1C6F32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2" creationId="{21E0006A-94E3-41EE-BBD9-B9E3237EAFF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7" creationId="{E574E376-E759-471C-B42B-047363A4796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8" creationId="{F56C2870-ED92-46D8-943D-DD9AB10FB07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9" creationId="{9EF0EECB-C246-4A8E-9E09-E145516D854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27" creationId="{A927125D-8043-4A3F-8450-880B9E5D9E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39" creationId="{F6CD916D-EDC5-4A4B-BC85-E29B6AEBE04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0" creationId="{250D500B-71DC-4EC2-A229-320F7B9B2FD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6" creationId="{D25547B5-7431-4A9A-81AC-2AE255DBD170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3" creationId="{8109CD29-B439-46CC-91FC-C6A4685A2393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5" creationId="{1E80D0A0-993D-4E97-9631-96BF83FD8BA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6" creationId="{20060638-59E3-4508-9860-367706B9249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7" creationId="{16AB9479-23B8-48D3-A16D-DF9DE1414AC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8" creationId="{6CB1D591-7810-4B40-8FD3-7F9A71852BFA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0" creationId="{E27F41E9-F8D0-48CC-BD89-E19E91F6DAFD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1" creationId="{1149DF81-907C-41CF-8619-CA4FA961C2D7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2" creationId="{57CA0272-DBA7-492C-B579-6FDC5A9BC1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3" creationId="{A120C873-75D4-4B15-9201-967F03C7F0D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6" creationId="{E42B65AB-0799-47F0-9C28-94E0FC7475A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7" creationId="{2C6FFEBA-EE40-4D5C-846A-B61256F0EC8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8" creationId="{D0D48CA5-14D2-47BA-A71C-9D19231A5BC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72" creationId="{C8E0FF46-26B9-43F4-9515-016A93E3F00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2" creationId="{F14B747C-4340-4F67-8D9B-9C1E5BE9169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7" creationId="{4FC7D719-9297-4A4E-B80E-9B9D12B1CEE7}"/>
          </ac:spMkLst>
        </pc:s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2" creationId="{D4E22950-F93F-4B0A-ACD1-D03CE23A1CE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10" creationId="{F2CECBE7-94FC-425C-B16A-A123A154D83B}"/>
          </ac:grpSpMkLst>
        </pc:grpChg>
        <pc:grpChg chg="add 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38" creationId="{7C8A8CF5-63AB-423E-B84B-AC93511D8FF8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1" creationId="{3AF06D62-342B-4B3D-8FBE-DD153E50183B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9" creationId="{DC1894DB-1D9D-4D22-8C73-45289B6451F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59" creationId="{93A00246-350C-4E4A-8DB7-8C9E11D93E97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65" creationId="{862E596E-72E2-4A68-9A11-ED57C7305E82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86" creationId="{6C5F0B43-2579-4D68-802A-11D827D28D98}"/>
          </ac:grpSpMkLst>
        </pc:grp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2" creationId="{81532D49-B628-4875-92A7-42F31343EBA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3" creationId="{2A2E31C2-33E7-4CCF-81FB-A970226B6699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4" creationId="{B85BDF5B-5248-42D4-AAE2-71CEB2B3D473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5" creationId="{6C50FE1A-7593-44AA-8A99-7FC7736FFBAE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8" creationId="{39951DA5-71EF-406F-AC99-B0826C89C9F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0" creationId="{AC697283-A107-458B-B7FB-C32D7A0F0B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1" creationId="{31733A4C-6F71-42BE-BF14-FCB874216C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2" creationId="{FD75A620-1017-4623-BA36-0FC9F4A572C0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88" creationId="{61C0934B-0B10-4E57-ADA3-A946CF9D4C82}"/>
          </ac:picMkLst>
        </pc:picChg>
        <pc:picChg chg="mod ord modCrop">
          <ac:chgData name="Timo Mühlhaus" userId="ec4c495b-3573-4e22-8f4a-5458e146a2e8" providerId="ADAL" clId="{60BE74BC-2C7B-43AE-88F5-0E4EFBC249A7}" dt="2022-03-25T08:47:53.357" v="61" actId="1038"/>
          <ac:picMkLst>
            <pc:docMk/>
            <pc:sldMk cId="2218661737" sldId="807"/>
            <ac:picMk id="92" creationId="{F3F25202-ADBB-42E6-A27A-BDECEEEAA397}"/>
          </ac:picMkLst>
        </pc:pic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625949B3-EF57-426A-9555-1466E9A14C16}"/>
    <pc:docChg chg="modSld">
      <pc:chgData name="Timo Mühlhaus" userId="1b6b3aba618dadac" providerId="LiveId" clId="{625949B3-EF57-426A-9555-1466E9A14C16}" dt="2022-03-22T19:57:17.514" v="2" actId="165"/>
      <pc:docMkLst>
        <pc:docMk/>
      </pc:docMkLst>
      <pc:sldChg chg="addSp modSp">
        <pc:chgData name="Timo Mühlhaus" userId="1b6b3aba618dadac" providerId="LiveId" clId="{625949B3-EF57-426A-9555-1466E9A14C16}" dt="2022-03-01T06:18:38.490" v="0" actId="164"/>
        <pc:sldMkLst>
          <pc:docMk/>
          <pc:sldMk cId="1823276327" sldId="612"/>
        </pc:sldMkLst>
        <pc:grpChg chg="add 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3" creationId="{6A63109D-A0BD-470A-BC1E-D51B543F016A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5" creationId="{BFC23BF8-00B4-473C-8027-A660830DF68E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6" creationId="{61F0861B-0886-4651-BE30-C040BE1B9CBD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7" creationId="{C427780E-2D80-4206-9266-ED0D6E1AA1AD}"/>
          </ac:grpSpMkLst>
        </pc:grpChg>
      </pc:sldChg>
      <pc:sldChg chg="addSp modSp">
        <pc:chgData name="Timo Mühlhaus" userId="1b6b3aba618dadac" providerId="LiveId" clId="{625949B3-EF57-426A-9555-1466E9A14C16}" dt="2022-03-22T19:56:58.243" v="1" actId="164"/>
        <pc:sldMkLst>
          <pc:docMk/>
          <pc:sldMk cId="55777107" sldId="671"/>
        </pc:sldMkLst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5" creationId="{C65A5125-38E2-410C-B9E8-5D5BFFA5601A}"/>
          </ac:spMkLst>
        </pc:spChg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7" creationId="{FFE2C23B-1C34-49ED-849F-074CFF196D12}"/>
          </ac:spMkLst>
        </pc:spChg>
        <pc:grpChg chg="add 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3" creationId="{A48B6CD8-871F-4992-A177-80CE5AC1D6EF}"/>
          </ac:grpSpMkLst>
        </pc:grpChg>
        <pc:grpChg chg="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6" creationId="{0AC7ACC0-7A8D-407B-8511-BC9F280F979B}"/>
          </ac:grpSpMkLst>
        </pc:grpChg>
        <pc:picChg chg="mod">
          <ac:chgData name="Timo Mühlhaus" userId="1b6b3aba618dadac" providerId="LiveId" clId="{625949B3-EF57-426A-9555-1466E9A14C16}" dt="2022-03-22T19:56:58.243" v="1" actId="164"/>
          <ac:picMkLst>
            <pc:docMk/>
            <pc:sldMk cId="55777107" sldId="671"/>
            <ac:picMk id="30" creationId="{47FE7BCF-9975-416C-91D3-AFB8B041F3AE}"/>
          </ac:picMkLst>
        </pc:picChg>
      </pc:sldChg>
      <pc:sldChg chg="delSp modSp">
        <pc:chgData name="Timo Mühlhaus" userId="1b6b3aba618dadac" providerId="LiveId" clId="{625949B3-EF57-426A-9555-1466E9A14C16}" dt="2022-03-22T19:57:17.514" v="2" actId="165"/>
        <pc:sldMkLst>
          <pc:docMk/>
          <pc:sldMk cId="2759465877" sldId="704"/>
        </pc:sldMkLst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" creationId="{7FC385AC-D7B7-47E1-8170-31432FF28190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8" creationId="{6B2520E6-25E0-42E6-A469-11362F757B2E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" creationId="{C0EF9246-E792-4BDB-A95E-ABC93F3D991D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" creationId="{AFA3093D-8939-4838-80B5-4DFAB2314111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" creationId="{EE316F81-CF77-4511-8C34-6E9247EA111F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" creationId="{A2C67789-9CE1-4B4B-8A50-E6486B9DC4E9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" creationId="{2A4F3F51-6049-4F9E-B584-EC9DB205B12B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6" creationId="{B34E7DD1-173E-4E40-982B-4CC0D4DADF6A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7" creationId="{6A62FA19-3BBB-4968-82B2-31037D273D6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39" creationId="{0D71937C-4F24-4F4F-9366-91431BE0513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1" creationId="{ADC2AA1A-4FF6-4737-BDA0-79F99E3B2EB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2" creationId="{038FFE78-6AE0-4965-8A35-DFB1C9F1A53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3" creationId="{290F35B6-81DA-43DF-9672-34FA9EC1BCC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5" creationId="{C65BC840-E14F-4834-AFCE-D03578FFEC8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6" creationId="{89820AC0-33D6-4D04-942E-DFB9DB88D00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9" creationId="{2C2EE671-7A3E-46E3-9C95-D0F3AA1A05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0" creationId="{A5C7C607-218C-4EFC-86FF-265FEDB058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1" creationId="{5370D1BB-43E6-41D4-860A-80026DFF744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2" creationId="{ADC52C18-E793-48C6-9226-7CC39EBB2C4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4" creationId="{315AD5CC-B270-4D5B-805F-7ED644FF8EC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5" creationId="{0E092EDB-7A9B-449A-8BC4-94F3318B768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6" creationId="{C9050506-7D15-4EA6-B0CB-A7AF8BC645E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8" creationId="{C77463CB-7A71-4666-86AA-9EC0B84B18C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1" creationId="{2F78552E-6AD6-4A30-A335-D82A499EC9C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2" creationId="{B9A99E67-CBDD-430A-B7C1-352DA3E4FED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3" creationId="{98D92334-6C76-4E08-828B-89EE3CE647E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4" creationId="{2A416B6C-C17B-46E2-BF69-747B1CB3F32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5" creationId="{A9E7680A-B51B-4AF2-AEB0-7711FDFF17E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6" creationId="{2A94424C-DD08-487C-8491-F026A16BED3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7" creationId="{2DE0BD4E-98FD-4ED2-9D5D-EBF36173AE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0" creationId="{77493B30-D871-4759-AEDB-3EF56892F85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1" creationId="{495821AA-94B7-4ECA-A72B-BC24AED0853D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2" creationId="{D5326C29-DB07-4BD0-A897-E6E58F904A0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3" creationId="{2A93CA18-1BD6-4284-B1C8-0271F69F159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4" creationId="{704D23A7-C2A6-4466-AC30-5908A53ECC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5" creationId="{5EC169D1-E1BD-483A-B9A5-ED2F9261463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6" creationId="{E560B7DD-D9E7-415A-8AD7-3A9355790A7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7" creationId="{50CD0AE4-328D-4847-B887-51DF00D620B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9" creationId="{C35FE479-6904-42D2-ABEE-68425C03992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0" creationId="{4A89A2E2-7C7F-474F-8E3A-DE06D570BE3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1" creationId="{AE7C84BB-729F-4540-A8A8-1B72CEE4C1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2" creationId="{D5CBEAE3-ACCB-4088-A209-E34A7EAD63B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3" creationId="{75861F97-09AD-498C-AC6B-88A96BDD538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4" creationId="{95485DF3-1BAE-42D3-B767-7DB779E6B28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5" creationId="{22C83643-EA04-4651-94A5-EE1D08033AA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6" creationId="{E09F3609-AF97-478E-BE12-BF6860A70C9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7" creationId="{2AE7CE61-092B-4A8A-9C1A-8AF8FE84CE0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8" creationId="{4BAAEE80-2980-4AC4-A5A9-F63D3453C72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9" creationId="{E1FB809B-A50E-44B0-BA05-3015E94A10E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0" creationId="{ACB3B5B1-C8F4-44BA-BA77-C6934136BB8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1" creationId="{DB830AC3-FD36-4707-8372-D00BE8388E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2" creationId="{D9E0F5E6-FC9F-46BC-A90A-DE8C7C8270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3" creationId="{C733816F-D174-4E74-8089-D4826A850CA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4" creationId="{BA728926-2410-414A-B6D5-1F698D7DB02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5" creationId="{54F8708D-FF4F-4EBD-A028-346750AB407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6" creationId="{44AA152C-CDD9-4482-B96E-D9FBE86379F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7" creationId="{18FA9F68-C182-48F9-85CA-CA1E1D724C7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8" creationId="{B278C804-1454-4E0A-8B55-36FACF41BD5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9" creationId="{504050C0-CD14-4583-9DB8-050F1D8BBAE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0" creationId="{521E657A-5BD0-428F-BD1E-814821CBB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1" creationId="{E2F0D4D0-6376-4462-9A67-5C088885C5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2" creationId="{DC9C4504-451A-4894-ADE1-E2E9096F086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3" creationId="{589D2584-0012-4B0F-BD81-9DDB918B68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4" creationId="{1F3557C9-7119-4488-A1DB-58A8985282C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5" creationId="{415E1011-3FA9-49ED-A353-1F4166C93F6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6" creationId="{F961F602-3785-4071-8967-A549E5029F2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7" creationId="{258CCFFC-CCC5-436D-95E6-B5E3BA510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8" creationId="{EA552F3E-FDBC-4C08-907F-4E49FC16269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9" creationId="{40F70C66-9E69-4301-9182-C5D94C36B4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0" creationId="{B49212CF-B72D-4416-B1E1-B8D19044621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1" creationId="{03F17495-BC5A-40B8-8BE7-70D0EA641AB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2" creationId="{3BB2181E-1D7E-470B-8756-62409272206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3" creationId="{E793DB63-DEE0-4179-9BAB-39A8261B7D3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4" creationId="{FEBB83AF-D9B0-4511-A92F-3C654E4BCC0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5" creationId="{0DAA6795-EBFA-44C3-81F5-08F2C5EAAD5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6" creationId="{B88202A4-075B-40CB-ADB9-41B9277E1ED3}"/>
          </ac:spMkLst>
        </pc:spChg>
        <pc:grpChg chg="de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" creationId="{B974324C-C98F-40BA-AB6C-E0F017A782C8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6" creationId="{5938AE0D-239E-4B8A-9649-B291DCEDC0DE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7" creationId="{62094E52-AB82-4C6D-8AD3-A62B04569C5A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2" creationId="{13313584-346B-4BCF-BE3A-E13EE1986334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5" creationId="{E9715317-4E4C-459D-AC10-EAC69A14F642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25" creationId="{C8C0A150-A9C6-427D-BD3A-8DADF8041B1B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2" creationId="{45ACC534-9644-421B-B1F7-16F0BF85F0D7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4" creationId="{0A501063-EC41-4B6E-8D31-8997154EECAD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5" creationId="{648AD82A-F0A8-4283-BEF8-5A963AC5150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0" creationId="{D108E8F3-FD07-4B1F-BC52-F526DC00393E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4" creationId="{38899F1B-66E1-4462-B461-D7B9815D967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0" creationId="{444D0877-6B1E-4252-86B1-D5FDA4CF77AC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8" creationId="{D6FC5D83-56AB-4800-91F2-48E2FDF0A84B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9" creationId="{5DFF3942-4A93-43E8-AD25-238AE842A691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18" creationId="{A52AF339-F4DB-43F5-8F1F-0586D267E078}"/>
          </ac:grpSpMkLst>
        </pc:grpChg>
        <pc:picChg chg="mod topLvl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36" creationId="{5C19D0FE-433A-471E-891A-9497766334FD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7" creationId="{E4C4A81C-6963-4A99-9CA3-A5A299DCD574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9" creationId="{16DF38C3-9D7F-43DB-88F1-501679306853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ominik Brilhaus" userId="S::brilhaus@nfdi4plants.org::b22096c1-5902-44b1-ad15-49b931137396" providerId="AD" clId="Web-{41A13FBE-9087-55A0-3068-1F900102CE4C}"/>
    <pc:docChg chg="modSld">
      <pc:chgData name="Dominik Brilhaus" userId="S::brilhaus@nfdi4plants.org::b22096c1-5902-44b1-ad15-49b931137396" providerId="AD" clId="Web-{41A13FBE-9087-55A0-3068-1F900102CE4C}" dt="2022-03-28T17:50:23.883" v="38" actId="20577"/>
      <pc:docMkLst>
        <pc:docMk/>
      </pc:docMkLst>
      <pc:sldChg chg="modSp">
        <pc:chgData name="Dominik Brilhaus" userId="S::brilhaus@nfdi4plants.org::b22096c1-5902-44b1-ad15-49b931137396" providerId="AD" clId="Web-{41A13FBE-9087-55A0-3068-1F900102CE4C}" dt="2022-03-28T17:48:32.819" v="8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41A13FBE-9087-55A0-3068-1F900102CE4C}" dt="2022-03-28T17:48:32.819" v="8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Sp">
        <pc:chgData name="Dominik Brilhaus" userId="S::brilhaus@nfdi4plants.org::b22096c1-5902-44b1-ad15-49b931137396" providerId="AD" clId="Web-{41A13FBE-9087-55A0-3068-1F900102CE4C}" dt="2022-03-28T17:50:23.883" v="38" actId="20577"/>
        <pc:sldMkLst>
          <pc:docMk/>
          <pc:sldMk cId="2967692925" sldId="757"/>
        </pc:sldMkLst>
        <pc:spChg chg="mod">
          <ac:chgData name="Dominik Brilhaus" userId="S::brilhaus@nfdi4plants.org::b22096c1-5902-44b1-ad15-49b931137396" providerId="AD" clId="Web-{41A13FBE-9087-55A0-3068-1F900102CE4C}" dt="2022-03-28T17:50:23.883" v="38" actId="20577"/>
          <ac:spMkLst>
            <pc:docMk/>
            <pc:sldMk cId="2967692925" sldId="757"/>
            <ac:spMk id="34" creationId="{53CB26DB-16F1-4B52-8528-E06E791BF9D0}"/>
          </ac:spMkLst>
        </pc:spChg>
        <pc:spChg chg="mod">
          <ac:chgData name="Dominik Brilhaus" userId="S::brilhaus@nfdi4plants.org::b22096c1-5902-44b1-ad15-49b931137396" providerId="AD" clId="Web-{41A13FBE-9087-55A0-3068-1F900102CE4C}" dt="2022-03-28T17:50:13.320" v="34" actId="20577"/>
          <ac:spMkLst>
            <pc:docMk/>
            <pc:sldMk cId="2967692925" sldId="757"/>
            <ac:spMk id="64" creationId="{01064801-D08B-48F7-A8F8-6449E94AF872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Kathryn Dumschott" userId="S::dumschott@nfdi4plants.org::3f4b3204-3fcb-4a7e-ab9c-cad5a010dc66" providerId="AD" clId="Web-{B5F72D4E-282A-43FD-B3C1-5A542ECDF934}"/>
    <pc:docChg chg="modSld">
      <pc:chgData name="Kathryn Dumschott" userId="S::dumschott@nfdi4plants.org::3f4b3204-3fcb-4a7e-ab9c-cad5a010dc66" providerId="AD" clId="Web-{B5F72D4E-282A-43FD-B3C1-5A542ECDF934}" dt="2022-09-23T07:10:04.294" v="0"/>
      <pc:docMkLst>
        <pc:docMk/>
      </pc:docMkLst>
      <pc:sldChg chg="delSp">
        <pc:chgData name="Kathryn Dumschott" userId="S::dumschott@nfdi4plants.org::3f4b3204-3fcb-4a7e-ab9c-cad5a010dc66" providerId="AD" clId="Web-{B5F72D4E-282A-43FD-B3C1-5A542ECDF934}" dt="2022-09-23T07:10:04.294" v="0"/>
        <pc:sldMkLst>
          <pc:docMk/>
          <pc:sldMk cId="1286114629" sldId="664"/>
        </pc:sldMkLst>
        <pc:inkChg chg="del">
          <ac:chgData name="Kathryn Dumschott" userId="S::dumschott@nfdi4plants.org::3f4b3204-3fcb-4a7e-ab9c-cad5a010dc66" providerId="AD" clId="Web-{B5F72D4E-282A-43FD-B3C1-5A542ECDF934}" dt="2022-09-23T07:10:04.294" v="0"/>
          <ac:inkMkLst>
            <pc:docMk/>
            <pc:sldMk cId="1286114629" sldId="664"/>
            <ac:inkMk id="3" creationId="{D9CC4C94-D1BF-B9B2-5999-3034D02F3912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Guest User" userId="S::urn:spo:anon#e79078917f94d108e25e567a9a2ef38bfbf483399590cf0332573cd65b87df65::" providerId="AD" clId="Web-{F9BC79B7-24FB-F7EB-8A81-C9528FDEF879}"/>
    <pc:docChg chg="modSld">
      <pc:chgData name="Guest User" userId="S::urn:spo:anon#e79078917f94d108e25e567a9a2ef38bfbf483399590cf0332573cd65b87df65::" providerId="AD" clId="Web-{F9BC79B7-24FB-F7EB-8A81-C9528FDEF879}" dt="2022-09-13T10:53:42.001" v="9"/>
      <pc:docMkLst>
        <pc:docMk/>
      </pc:docMkLst>
      <pc:sldChg chg="addSp">
        <pc:chgData name="Guest User" userId="S::urn:spo:anon#e79078917f94d108e25e567a9a2ef38bfbf483399590cf0332573cd65b87df65::" providerId="AD" clId="Web-{F9BC79B7-24FB-F7EB-8A81-C9528FDEF879}" dt="2022-09-13T10:42:50.450" v="3"/>
        <pc:sldMkLst>
          <pc:docMk/>
          <pc:sldMk cId="1286114629" sldId="664"/>
        </pc:sldMkLst>
        <pc:inkChg chg="add">
          <ac:chgData name="Guest User" userId="S::urn:spo:anon#e79078917f94d108e25e567a9a2ef38bfbf483399590cf0332573cd65b87df65::" providerId="AD" clId="Web-{F9BC79B7-24FB-F7EB-8A81-C9528FDEF879}" dt="2022-09-13T10:42:50.450" v="3"/>
          <ac:inkMkLst>
            <pc:docMk/>
            <pc:sldMk cId="1286114629" sldId="664"/>
            <ac:inkMk id="3" creationId="{D9CC4C94-D1BF-B9B2-5999-3034D02F3912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09:14:55.165" v="0"/>
        <pc:sldMkLst>
          <pc:docMk/>
          <pc:sldMk cId="709157215" sldId="772"/>
        </pc:sldMkLst>
        <pc:inkChg chg="add">
          <ac:chgData name="Guest User" userId="S::urn:spo:anon#e79078917f94d108e25e567a9a2ef38bfbf483399590cf0332573cd65b87df65::" providerId="AD" clId="Web-{F9BC79B7-24FB-F7EB-8A81-C9528FDEF879}" dt="2022-09-13T09:14:55.165" v="0"/>
          <ac:inkMkLst>
            <pc:docMk/>
            <pc:sldMk cId="709157215" sldId="772"/>
            <ac:inkMk id="5" creationId="{80B09D50-86FB-CC2D-66AB-775DE0E41639}"/>
          </ac:inkMkLst>
        </pc:inkChg>
      </pc:sldChg>
      <pc:sldChg chg="addSp delSp">
        <pc:chgData name="Guest User" userId="S::urn:spo:anon#e79078917f94d108e25e567a9a2ef38bfbf483399590cf0332573cd65b87df65::" providerId="AD" clId="Web-{F9BC79B7-24FB-F7EB-8A81-C9528FDEF879}" dt="2022-09-13T10:04:43.793" v="2"/>
        <pc:sldMkLst>
          <pc:docMk/>
          <pc:sldMk cId="3191562835" sldId="794"/>
        </pc:sldMkLst>
        <pc:inkChg chg="add del">
          <ac:chgData name="Guest User" userId="S::urn:spo:anon#e79078917f94d108e25e567a9a2ef38bfbf483399590cf0332573cd65b87df65::" providerId="AD" clId="Web-{F9BC79B7-24FB-F7EB-8A81-C9528FDEF879}" dt="2022-09-13T10:04:43.793" v="2"/>
          <ac:inkMkLst>
            <pc:docMk/>
            <pc:sldMk cId="3191562835" sldId="794"/>
            <ac:inkMk id="7" creationId="{2F63CFFF-CABB-8392-CCB6-6B1394DD1D68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10:53:42.001" v="9"/>
        <pc:sldMkLst>
          <pc:docMk/>
          <pc:sldMk cId="3976278768" sldId="814"/>
        </pc:sldMkLst>
        <pc:inkChg chg="add">
          <ac:chgData name="Guest User" userId="S::urn:spo:anon#e79078917f94d108e25e567a9a2ef38bfbf483399590cf0332573cd65b87df65::" providerId="AD" clId="Web-{F9BC79B7-24FB-F7EB-8A81-C9528FDEF879}" dt="2022-09-13T10:53:33.126" v="4"/>
          <ac:inkMkLst>
            <pc:docMk/>
            <pc:sldMk cId="3976278768" sldId="814"/>
            <ac:inkMk id="2" creationId="{32B9A535-18EE-02C5-EBFE-272F5CECAF75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6.095" v="5"/>
          <ac:inkMkLst>
            <pc:docMk/>
            <pc:sldMk cId="3976278768" sldId="814"/>
            <ac:inkMk id="3" creationId="{70840CC8-B77F-9490-C168-CBC9AC0C4458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688" v="6"/>
          <ac:inkMkLst>
            <pc:docMk/>
            <pc:sldMk cId="3976278768" sldId="814"/>
            <ac:inkMk id="4" creationId="{02929EE2-D35C-D66A-8AAC-DFC9F13AA9A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704" v="7"/>
          <ac:inkMkLst>
            <pc:docMk/>
            <pc:sldMk cId="3976278768" sldId="814"/>
            <ac:inkMk id="8" creationId="{BBD5B5A2-4250-85D4-D40E-48830E156966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1.626" v="8"/>
          <ac:inkMkLst>
            <pc:docMk/>
            <pc:sldMk cId="3976278768" sldId="814"/>
            <ac:inkMk id="11" creationId="{26A3B06A-6679-665E-DD89-57C9B486866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2.001" v="9"/>
          <ac:inkMkLst>
            <pc:docMk/>
            <pc:sldMk cId="3976278768" sldId="814"/>
            <ac:inkMk id="13" creationId="{2E4793D1-CA72-A232-5D8A-AE4275D5CEA8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S::muehlhaus@nfdi4plants.org::ec4c495b-3573-4e22-8f4a-5458e146a2e8" providerId="AD" clId="Web-{665618CC-615D-4D45-9832-67642450756C}"/>
    <pc:docChg chg="modSld">
      <pc:chgData name="Timo Mühlhaus" userId="S::muehlhaus@nfdi4plants.org::ec4c495b-3573-4e22-8f4a-5458e146a2e8" providerId="AD" clId="Web-{665618CC-615D-4D45-9832-67642450756C}" dt="2022-03-25T12:08:41.496" v="0" actId="20577"/>
      <pc:docMkLst>
        <pc:docMk/>
      </pc:docMkLst>
      <pc:sldChg chg="modSp">
        <pc:chgData name="Timo Mühlhaus" userId="S::muehlhaus@nfdi4plants.org::ec4c495b-3573-4e22-8f4a-5458e146a2e8" providerId="AD" clId="Web-{665618CC-615D-4D45-9832-67642450756C}" dt="2022-03-25T12:08:41.496" v="0" actId="20577"/>
        <pc:sldMkLst>
          <pc:docMk/>
          <pc:sldMk cId="712228518" sldId="811"/>
        </pc:sldMkLst>
        <pc:spChg chg="mod">
          <ac:chgData name="Timo Mühlhaus" userId="S::muehlhaus@nfdi4plants.org::ec4c495b-3573-4e22-8f4a-5458e146a2e8" providerId="AD" clId="Web-{665618CC-615D-4D45-9832-67642450756C}" dt="2022-03-25T12:08:41.496" v="0" actId="20577"/>
          <ac:spMkLst>
            <pc:docMk/>
            <pc:sldMk cId="712228518" sldId="811"/>
            <ac:spMk id="3" creationId="{796D4F03-F226-4822-B37B-2D1775A4CB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gif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181">
            <a:extLst>
              <a:ext uri="{FF2B5EF4-FFF2-40B4-BE49-F238E27FC236}">
                <a16:creationId xmlns:a16="http://schemas.microsoft.com/office/drawing/2014/main" id="{E2AB3291-A07E-27EA-DA90-503BE4CAE9F0}"/>
              </a:ext>
            </a:extLst>
          </p:cNvPr>
          <p:cNvGrpSpPr/>
          <p:nvPr/>
        </p:nvGrpSpPr>
        <p:grpSpPr>
          <a:xfrm rot="16200000">
            <a:off x="3529688" y="4188093"/>
            <a:ext cx="866084" cy="325933"/>
            <a:chOff x="8229433" y="477089"/>
            <a:chExt cx="1015784" cy="382270"/>
          </a:xfrm>
        </p:grpSpPr>
        <p:sp>
          <p:nvSpPr>
            <p:cNvPr id="508" name="Arrow: Right 182">
              <a:extLst>
                <a:ext uri="{FF2B5EF4-FFF2-40B4-BE49-F238E27FC236}">
                  <a16:creationId xmlns:a16="http://schemas.microsoft.com/office/drawing/2014/main" id="{E596D0AE-E0C5-6C07-D440-D228CB2D3E7C}"/>
                </a:ext>
              </a:extLst>
            </p:cNvPr>
            <p:cNvSpPr/>
            <p:nvPr/>
          </p:nvSpPr>
          <p:spPr>
            <a:xfrm>
              <a:off x="8623711" y="477089"/>
              <a:ext cx="621506" cy="381739"/>
            </a:xfrm>
            <a:prstGeom prst="rightArrow">
              <a:avLst/>
            </a:prstGeom>
            <a:solidFill>
              <a:srgbClr val="595959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Arrow: Right 183">
              <a:extLst>
                <a:ext uri="{FF2B5EF4-FFF2-40B4-BE49-F238E27FC236}">
                  <a16:creationId xmlns:a16="http://schemas.microsoft.com/office/drawing/2014/main" id="{58F04A7F-4992-D35C-2BFA-2FCA92FCF28B}"/>
                </a:ext>
              </a:extLst>
            </p:cNvPr>
            <p:cNvSpPr/>
            <p:nvPr/>
          </p:nvSpPr>
          <p:spPr>
            <a:xfrm rot="10800000">
              <a:off x="8229433" y="477620"/>
              <a:ext cx="621506" cy="381739"/>
            </a:xfrm>
            <a:prstGeom prst="rightArrow">
              <a:avLst/>
            </a:prstGeom>
            <a:solidFill>
              <a:srgbClr val="595959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0" name="TextBox 191">
            <a:extLst>
              <a:ext uri="{FF2B5EF4-FFF2-40B4-BE49-F238E27FC236}">
                <a16:creationId xmlns:a16="http://schemas.microsoft.com/office/drawing/2014/main" id="{52BA2251-88EA-7AC8-167A-D8144E913791}"/>
              </a:ext>
            </a:extLst>
          </p:cNvPr>
          <p:cNvSpPr txBox="1"/>
          <p:nvPr/>
        </p:nvSpPr>
        <p:spPr>
          <a:xfrm>
            <a:off x="3851826" y="4290999"/>
            <a:ext cx="1523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Converter</a:t>
            </a:r>
          </a:p>
        </p:txBody>
      </p:sp>
      <p:pic>
        <p:nvPicPr>
          <p:cNvPr id="511" name="Graphic 199" descr="Gears">
            <a:extLst>
              <a:ext uri="{FF2B5EF4-FFF2-40B4-BE49-F238E27FC236}">
                <a16:creationId xmlns:a16="http://schemas.microsoft.com/office/drawing/2014/main" id="{AC86D6BA-F48E-C609-890D-3DE7DD095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4458" y="4121248"/>
            <a:ext cx="505222" cy="505222"/>
          </a:xfrm>
          <a:prstGeom prst="rect">
            <a:avLst/>
          </a:prstGeom>
        </p:spPr>
      </p:pic>
      <p:pic>
        <p:nvPicPr>
          <p:cNvPr id="343" name="Picture 123">
            <a:extLst>
              <a:ext uri="{FF2B5EF4-FFF2-40B4-BE49-F238E27FC236}">
                <a16:creationId xmlns:a16="http://schemas.microsoft.com/office/drawing/2014/main" id="{C176FE67-EBE5-F6E9-3876-A02A21EAC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94" t="23908" r="13709" b="26438"/>
          <a:stretch/>
        </p:blipFill>
        <p:spPr>
          <a:xfrm>
            <a:off x="9640121" y="4802412"/>
            <a:ext cx="535889" cy="535823"/>
          </a:xfrm>
          <a:prstGeom prst="ellipse">
            <a:avLst/>
          </a:prstGeom>
        </p:spPr>
      </p:pic>
      <p:sp>
        <p:nvSpPr>
          <p:cNvPr id="344" name="Rechteck 343">
            <a:extLst>
              <a:ext uri="{FF2B5EF4-FFF2-40B4-BE49-F238E27FC236}">
                <a16:creationId xmlns:a16="http://schemas.microsoft.com/office/drawing/2014/main" id="{001D22B4-BC35-7C37-80C9-324DB158DA03}"/>
              </a:ext>
            </a:extLst>
          </p:cNvPr>
          <p:cNvSpPr/>
          <p:nvPr/>
        </p:nvSpPr>
        <p:spPr>
          <a:xfrm rot="20841899">
            <a:off x="10159570" y="4977304"/>
            <a:ext cx="399491" cy="45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5" name="Picture 85">
            <a:extLst>
              <a:ext uri="{FF2B5EF4-FFF2-40B4-BE49-F238E27FC236}">
                <a16:creationId xmlns:a16="http://schemas.microsoft.com/office/drawing/2014/main" id="{9B67617B-4E4F-B56F-963B-6055ED0070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94" t="23908" r="13709" b="26438"/>
          <a:stretch/>
        </p:blipFill>
        <p:spPr>
          <a:xfrm>
            <a:off x="9681524" y="639761"/>
            <a:ext cx="535889" cy="535822"/>
          </a:xfrm>
          <a:prstGeom prst="ellipse">
            <a:avLst/>
          </a:prstGeom>
        </p:spPr>
      </p:pic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DD3F9792-31EB-1CE2-5BB3-09A91AD4F067}"/>
              </a:ext>
            </a:extLst>
          </p:cNvPr>
          <p:cNvGrpSpPr/>
          <p:nvPr/>
        </p:nvGrpSpPr>
        <p:grpSpPr>
          <a:xfrm>
            <a:off x="10183658" y="842306"/>
            <a:ext cx="335397" cy="451969"/>
            <a:chOff x="8433217" y="995277"/>
            <a:chExt cx="335397" cy="451969"/>
          </a:xfrm>
        </p:grpSpPr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5B9E4DA0-6414-5210-144F-9EBEC9E5DCBD}"/>
                </a:ext>
              </a:extLst>
            </p:cNvPr>
            <p:cNvSpPr/>
            <p:nvPr/>
          </p:nvSpPr>
          <p:spPr>
            <a:xfrm rot="20924442">
              <a:off x="8433217" y="995277"/>
              <a:ext cx="197081" cy="451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8DD896B6-6506-BB23-2BB7-0AE82FBDF8AF}"/>
                </a:ext>
              </a:extLst>
            </p:cNvPr>
            <p:cNvSpPr/>
            <p:nvPr/>
          </p:nvSpPr>
          <p:spPr>
            <a:xfrm rot="20924442">
              <a:off x="8547724" y="1093746"/>
              <a:ext cx="220890" cy="331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Gleichschenkliges Dreieck 348">
              <a:extLst>
                <a:ext uri="{FF2B5EF4-FFF2-40B4-BE49-F238E27FC236}">
                  <a16:creationId xmlns:a16="http://schemas.microsoft.com/office/drawing/2014/main" id="{67417C00-AEEA-7F3A-F411-7DEFAA784266}"/>
                </a:ext>
              </a:extLst>
            </p:cNvPr>
            <p:cNvSpPr/>
            <p:nvPr/>
          </p:nvSpPr>
          <p:spPr>
            <a:xfrm rot="12859724">
              <a:off x="8558914" y="1007720"/>
              <a:ext cx="174366" cy="80708"/>
            </a:xfrm>
            <a:prstGeom prst="triangle">
              <a:avLst>
                <a:gd name="adj" fmla="val 473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0" name="Group 71">
            <a:extLst>
              <a:ext uri="{FF2B5EF4-FFF2-40B4-BE49-F238E27FC236}">
                <a16:creationId xmlns:a16="http://schemas.microsoft.com/office/drawing/2014/main" id="{A7D71360-09AC-D70C-7C31-C5E27D2E2CDE}"/>
              </a:ext>
            </a:extLst>
          </p:cNvPr>
          <p:cNvGrpSpPr/>
          <p:nvPr/>
        </p:nvGrpSpPr>
        <p:grpSpPr>
          <a:xfrm>
            <a:off x="7758697" y="641220"/>
            <a:ext cx="555676" cy="555675"/>
            <a:chOff x="3270643" y="1012592"/>
            <a:chExt cx="1252979" cy="1252979"/>
          </a:xfrm>
        </p:grpSpPr>
        <p:sp>
          <p:nvSpPr>
            <p:cNvPr id="351" name="Oval 70">
              <a:extLst>
                <a:ext uri="{FF2B5EF4-FFF2-40B4-BE49-F238E27FC236}">
                  <a16:creationId xmlns:a16="http://schemas.microsoft.com/office/drawing/2014/main" id="{FC46036D-EAA6-37E7-25C8-563F132BEEB9}"/>
                </a:ext>
              </a:extLst>
            </p:cNvPr>
            <p:cNvSpPr/>
            <p:nvPr/>
          </p:nvSpPr>
          <p:spPr>
            <a:xfrm>
              <a:off x="3293025" y="1034974"/>
              <a:ext cx="1208213" cy="1208213"/>
            </a:xfrm>
            <a:prstGeom prst="ellipse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2" name="Graphic 66" descr="Earth globe: Americas with solid fill">
              <a:extLst>
                <a:ext uri="{FF2B5EF4-FFF2-40B4-BE49-F238E27FC236}">
                  <a16:creationId xmlns:a16="http://schemas.microsoft.com/office/drawing/2014/main" id="{07657980-845A-0AF7-D6CA-08F4A9641B24}"/>
                </a:ext>
              </a:extLst>
            </p:cNvPr>
            <p:cNvGrpSpPr/>
            <p:nvPr/>
          </p:nvGrpSpPr>
          <p:grpSpPr>
            <a:xfrm>
              <a:off x="3270643" y="1012592"/>
              <a:ext cx="1252979" cy="1252979"/>
              <a:chOff x="5870197" y="580329"/>
              <a:chExt cx="723900" cy="723900"/>
            </a:xfrm>
            <a:solidFill>
              <a:srgbClr val="2D3E50"/>
            </a:solidFill>
          </p:grpSpPr>
          <p:sp>
            <p:nvSpPr>
              <p:cNvPr id="353" name="Freeform: Shape 68">
                <a:extLst>
                  <a:ext uri="{FF2B5EF4-FFF2-40B4-BE49-F238E27FC236}">
                    <a16:creationId xmlns:a16="http://schemas.microsoft.com/office/drawing/2014/main" id="{911DE2B1-BF91-40AE-E04D-B95770ABF823}"/>
                  </a:ext>
                </a:extLst>
              </p:cNvPr>
              <p:cNvSpPr/>
              <p:nvPr/>
            </p:nvSpPr>
            <p:spPr>
              <a:xfrm>
                <a:off x="5870197" y="580329"/>
                <a:ext cx="723900" cy="723900"/>
              </a:xfrm>
              <a:custGeom>
                <a:avLst/>
                <a:gdLst>
                  <a:gd name="connsiteX0" fmla="*/ 361950 w 723900"/>
                  <a:gd name="connsiteY0" fmla="*/ 0 h 723900"/>
                  <a:gd name="connsiteX1" fmla="*/ 0 w 723900"/>
                  <a:gd name="connsiteY1" fmla="*/ 361950 h 723900"/>
                  <a:gd name="connsiteX2" fmla="*/ 361950 w 723900"/>
                  <a:gd name="connsiteY2" fmla="*/ 723900 h 723900"/>
                  <a:gd name="connsiteX3" fmla="*/ 723900 w 723900"/>
                  <a:gd name="connsiteY3" fmla="*/ 361950 h 723900"/>
                  <a:gd name="connsiteX4" fmla="*/ 361950 w 723900"/>
                  <a:gd name="connsiteY4" fmla="*/ 0 h 723900"/>
                  <a:gd name="connsiteX5" fmla="*/ 38100 w 723900"/>
                  <a:gd name="connsiteY5" fmla="*/ 361950 h 723900"/>
                  <a:gd name="connsiteX6" fmla="*/ 123825 w 723900"/>
                  <a:gd name="connsiteY6" fmla="*/ 142875 h 723900"/>
                  <a:gd name="connsiteX7" fmla="*/ 142875 w 723900"/>
                  <a:gd name="connsiteY7" fmla="*/ 161925 h 723900"/>
                  <a:gd name="connsiteX8" fmla="*/ 142875 w 723900"/>
                  <a:gd name="connsiteY8" fmla="*/ 221933 h 723900"/>
                  <a:gd name="connsiteX9" fmla="*/ 146685 w 723900"/>
                  <a:gd name="connsiteY9" fmla="*/ 233363 h 723900"/>
                  <a:gd name="connsiteX10" fmla="*/ 209550 w 723900"/>
                  <a:gd name="connsiteY10" fmla="*/ 314325 h 723900"/>
                  <a:gd name="connsiteX11" fmla="*/ 214313 w 723900"/>
                  <a:gd name="connsiteY11" fmla="*/ 309563 h 723900"/>
                  <a:gd name="connsiteX12" fmla="*/ 216218 w 723900"/>
                  <a:gd name="connsiteY12" fmla="*/ 298133 h 723900"/>
                  <a:gd name="connsiteX13" fmla="*/ 204788 w 723900"/>
                  <a:gd name="connsiteY13" fmla="*/ 279083 h 723900"/>
                  <a:gd name="connsiteX14" fmla="*/ 216218 w 723900"/>
                  <a:gd name="connsiteY14" fmla="*/ 264795 h 723900"/>
                  <a:gd name="connsiteX15" fmla="*/ 221933 w 723900"/>
                  <a:gd name="connsiteY15" fmla="*/ 269558 h 723900"/>
                  <a:gd name="connsiteX16" fmla="*/ 253365 w 723900"/>
                  <a:gd name="connsiteY16" fmla="*/ 331470 h 723900"/>
                  <a:gd name="connsiteX17" fmla="*/ 269558 w 723900"/>
                  <a:gd name="connsiteY17" fmla="*/ 345758 h 723900"/>
                  <a:gd name="connsiteX18" fmla="*/ 311468 w 723900"/>
                  <a:gd name="connsiteY18" fmla="*/ 360045 h 723900"/>
                  <a:gd name="connsiteX19" fmla="*/ 317183 w 723900"/>
                  <a:gd name="connsiteY19" fmla="*/ 364808 h 723900"/>
                  <a:gd name="connsiteX20" fmla="*/ 320040 w 723900"/>
                  <a:gd name="connsiteY20" fmla="*/ 369570 h 723900"/>
                  <a:gd name="connsiteX21" fmla="*/ 337185 w 723900"/>
                  <a:gd name="connsiteY21" fmla="*/ 380048 h 723900"/>
                  <a:gd name="connsiteX22" fmla="*/ 348615 w 723900"/>
                  <a:gd name="connsiteY22" fmla="*/ 380048 h 723900"/>
                  <a:gd name="connsiteX23" fmla="*/ 356235 w 723900"/>
                  <a:gd name="connsiteY23" fmla="*/ 383858 h 723900"/>
                  <a:gd name="connsiteX24" fmla="*/ 368618 w 723900"/>
                  <a:gd name="connsiteY24" fmla="*/ 401955 h 723900"/>
                  <a:gd name="connsiteX25" fmla="*/ 380048 w 723900"/>
                  <a:gd name="connsiteY25" fmla="*/ 409575 h 723900"/>
                  <a:gd name="connsiteX26" fmla="*/ 400050 w 723900"/>
                  <a:gd name="connsiteY26" fmla="*/ 414338 h 723900"/>
                  <a:gd name="connsiteX27" fmla="*/ 406718 w 723900"/>
                  <a:gd name="connsiteY27" fmla="*/ 426720 h 723900"/>
                  <a:gd name="connsiteX28" fmla="*/ 391478 w 723900"/>
                  <a:gd name="connsiteY28" fmla="*/ 463868 h 723900"/>
                  <a:gd name="connsiteX29" fmla="*/ 448628 w 723900"/>
                  <a:gd name="connsiteY29" fmla="*/ 559118 h 723900"/>
                  <a:gd name="connsiteX30" fmla="*/ 440055 w 723900"/>
                  <a:gd name="connsiteY30" fmla="*/ 673418 h 723900"/>
                  <a:gd name="connsiteX31" fmla="*/ 362903 w 723900"/>
                  <a:gd name="connsiteY31" fmla="*/ 682943 h 723900"/>
                  <a:gd name="connsiteX32" fmla="*/ 38100 w 723900"/>
                  <a:gd name="connsiteY32" fmla="*/ 361950 h 723900"/>
                  <a:gd name="connsiteX33" fmla="*/ 483870 w 723900"/>
                  <a:gd name="connsiteY33" fmla="*/ 661988 h 723900"/>
                  <a:gd name="connsiteX34" fmla="*/ 552450 w 723900"/>
                  <a:gd name="connsiteY34" fmla="*/ 600075 h 723900"/>
                  <a:gd name="connsiteX35" fmla="*/ 571500 w 723900"/>
                  <a:gd name="connsiteY35" fmla="*/ 552450 h 723900"/>
                  <a:gd name="connsiteX36" fmla="*/ 638175 w 723900"/>
                  <a:gd name="connsiteY36" fmla="*/ 485775 h 723900"/>
                  <a:gd name="connsiteX37" fmla="*/ 571500 w 723900"/>
                  <a:gd name="connsiteY37" fmla="*/ 438150 h 723900"/>
                  <a:gd name="connsiteX38" fmla="*/ 457200 w 723900"/>
                  <a:gd name="connsiteY38" fmla="*/ 381000 h 723900"/>
                  <a:gd name="connsiteX39" fmla="*/ 409575 w 723900"/>
                  <a:gd name="connsiteY39" fmla="*/ 400050 h 723900"/>
                  <a:gd name="connsiteX40" fmla="*/ 390525 w 723900"/>
                  <a:gd name="connsiteY40" fmla="*/ 390525 h 723900"/>
                  <a:gd name="connsiteX41" fmla="*/ 390525 w 723900"/>
                  <a:gd name="connsiteY41" fmla="*/ 361950 h 723900"/>
                  <a:gd name="connsiteX42" fmla="*/ 381000 w 723900"/>
                  <a:gd name="connsiteY42" fmla="*/ 352425 h 723900"/>
                  <a:gd name="connsiteX43" fmla="*/ 361950 w 723900"/>
                  <a:gd name="connsiteY43" fmla="*/ 352425 h 723900"/>
                  <a:gd name="connsiteX44" fmla="*/ 361950 w 723900"/>
                  <a:gd name="connsiteY44" fmla="*/ 323850 h 723900"/>
                  <a:gd name="connsiteX45" fmla="*/ 352425 w 723900"/>
                  <a:gd name="connsiteY45" fmla="*/ 314325 h 723900"/>
                  <a:gd name="connsiteX46" fmla="*/ 342900 w 723900"/>
                  <a:gd name="connsiteY46" fmla="*/ 314325 h 723900"/>
                  <a:gd name="connsiteX47" fmla="*/ 332423 w 723900"/>
                  <a:gd name="connsiteY47" fmla="*/ 320993 h 723900"/>
                  <a:gd name="connsiteX48" fmla="*/ 304800 w 723900"/>
                  <a:gd name="connsiteY48" fmla="*/ 313373 h 723900"/>
                  <a:gd name="connsiteX49" fmla="*/ 295275 w 723900"/>
                  <a:gd name="connsiteY49" fmla="*/ 294323 h 723900"/>
                  <a:gd name="connsiteX50" fmla="*/ 342900 w 723900"/>
                  <a:gd name="connsiteY50" fmla="*/ 256223 h 723900"/>
                  <a:gd name="connsiteX51" fmla="*/ 363855 w 723900"/>
                  <a:gd name="connsiteY51" fmla="*/ 256223 h 723900"/>
                  <a:gd name="connsiteX52" fmla="*/ 373380 w 723900"/>
                  <a:gd name="connsiteY52" fmla="*/ 263843 h 723900"/>
                  <a:gd name="connsiteX53" fmla="*/ 379095 w 723900"/>
                  <a:gd name="connsiteY53" fmla="*/ 287655 h 723900"/>
                  <a:gd name="connsiteX54" fmla="*/ 388620 w 723900"/>
                  <a:gd name="connsiteY54" fmla="*/ 295275 h 723900"/>
                  <a:gd name="connsiteX55" fmla="*/ 392430 w 723900"/>
                  <a:gd name="connsiteY55" fmla="*/ 295275 h 723900"/>
                  <a:gd name="connsiteX56" fmla="*/ 401955 w 723900"/>
                  <a:gd name="connsiteY56" fmla="*/ 287655 h 723900"/>
                  <a:gd name="connsiteX57" fmla="*/ 408623 w 723900"/>
                  <a:gd name="connsiteY57" fmla="*/ 252413 h 723900"/>
                  <a:gd name="connsiteX58" fmla="*/ 412433 w 723900"/>
                  <a:gd name="connsiteY58" fmla="*/ 243840 h 723900"/>
                  <a:gd name="connsiteX59" fmla="*/ 439103 w 723900"/>
                  <a:gd name="connsiteY59" fmla="*/ 210502 h 723900"/>
                  <a:gd name="connsiteX60" fmla="*/ 461010 w 723900"/>
                  <a:gd name="connsiteY60" fmla="*/ 200025 h 723900"/>
                  <a:gd name="connsiteX61" fmla="*/ 485775 w 723900"/>
                  <a:gd name="connsiteY61" fmla="*/ 200025 h 723900"/>
                  <a:gd name="connsiteX62" fmla="*/ 495300 w 723900"/>
                  <a:gd name="connsiteY62" fmla="*/ 190500 h 723900"/>
                  <a:gd name="connsiteX63" fmla="*/ 495300 w 723900"/>
                  <a:gd name="connsiteY63" fmla="*/ 180975 h 723900"/>
                  <a:gd name="connsiteX64" fmla="*/ 492443 w 723900"/>
                  <a:gd name="connsiteY64" fmla="*/ 178118 h 723900"/>
                  <a:gd name="connsiteX65" fmla="*/ 499110 w 723900"/>
                  <a:gd name="connsiteY65" fmla="*/ 161925 h 723900"/>
                  <a:gd name="connsiteX66" fmla="*/ 504825 w 723900"/>
                  <a:gd name="connsiteY66" fmla="*/ 161925 h 723900"/>
                  <a:gd name="connsiteX67" fmla="*/ 514350 w 723900"/>
                  <a:gd name="connsiteY67" fmla="*/ 171450 h 723900"/>
                  <a:gd name="connsiteX68" fmla="*/ 523875 w 723900"/>
                  <a:gd name="connsiteY68" fmla="*/ 180975 h 723900"/>
                  <a:gd name="connsiteX69" fmla="*/ 533400 w 723900"/>
                  <a:gd name="connsiteY69" fmla="*/ 180975 h 723900"/>
                  <a:gd name="connsiteX70" fmla="*/ 539115 w 723900"/>
                  <a:gd name="connsiteY70" fmla="*/ 156210 h 723900"/>
                  <a:gd name="connsiteX71" fmla="*/ 530543 w 723900"/>
                  <a:gd name="connsiteY71" fmla="*/ 135255 h 723900"/>
                  <a:gd name="connsiteX72" fmla="*/ 449580 w 723900"/>
                  <a:gd name="connsiteY72" fmla="*/ 86678 h 723900"/>
                  <a:gd name="connsiteX73" fmla="*/ 444818 w 723900"/>
                  <a:gd name="connsiteY73" fmla="*/ 85725 h 723900"/>
                  <a:gd name="connsiteX74" fmla="*/ 428625 w 723900"/>
                  <a:gd name="connsiteY74" fmla="*/ 85725 h 723900"/>
                  <a:gd name="connsiteX75" fmla="*/ 409575 w 723900"/>
                  <a:gd name="connsiteY75" fmla="*/ 104775 h 723900"/>
                  <a:gd name="connsiteX76" fmla="*/ 409575 w 723900"/>
                  <a:gd name="connsiteY76" fmla="*/ 114300 h 723900"/>
                  <a:gd name="connsiteX77" fmla="*/ 400050 w 723900"/>
                  <a:gd name="connsiteY77" fmla="*/ 123825 h 723900"/>
                  <a:gd name="connsiteX78" fmla="*/ 390525 w 723900"/>
                  <a:gd name="connsiteY78" fmla="*/ 123825 h 723900"/>
                  <a:gd name="connsiteX79" fmla="*/ 381000 w 723900"/>
                  <a:gd name="connsiteY79" fmla="*/ 114300 h 723900"/>
                  <a:gd name="connsiteX80" fmla="*/ 352425 w 723900"/>
                  <a:gd name="connsiteY80" fmla="*/ 114300 h 723900"/>
                  <a:gd name="connsiteX81" fmla="*/ 342900 w 723900"/>
                  <a:gd name="connsiteY81" fmla="*/ 104775 h 723900"/>
                  <a:gd name="connsiteX82" fmla="*/ 342900 w 723900"/>
                  <a:gd name="connsiteY82" fmla="*/ 80963 h 723900"/>
                  <a:gd name="connsiteX83" fmla="*/ 346710 w 723900"/>
                  <a:gd name="connsiteY83" fmla="*/ 73343 h 723900"/>
                  <a:gd name="connsiteX84" fmla="*/ 407670 w 723900"/>
                  <a:gd name="connsiteY84" fmla="*/ 47625 h 723900"/>
                  <a:gd name="connsiteX85" fmla="*/ 417195 w 723900"/>
                  <a:gd name="connsiteY85" fmla="*/ 63818 h 723900"/>
                  <a:gd name="connsiteX86" fmla="*/ 423863 w 723900"/>
                  <a:gd name="connsiteY86" fmla="*/ 66675 h 723900"/>
                  <a:gd name="connsiteX87" fmla="*/ 447675 w 723900"/>
                  <a:gd name="connsiteY87" fmla="*/ 66675 h 723900"/>
                  <a:gd name="connsiteX88" fmla="*/ 457200 w 723900"/>
                  <a:gd name="connsiteY88" fmla="*/ 57150 h 723900"/>
                  <a:gd name="connsiteX89" fmla="*/ 457200 w 723900"/>
                  <a:gd name="connsiteY89" fmla="*/ 52388 h 723900"/>
                  <a:gd name="connsiteX90" fmla="*/ 685800 w 723900"/>
                  <a:gd name="connsiteY90" fmla="*/ 361950 h 723900"/>
                  <a:gd name="connsiteX91" fmla="*/ 483870 w 723900"/>
                  <a:gd name="connsiteY91" fmla="*/ 661988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723900" h="723900">
                    <a:moveTo>
                      <a:pt x="361950" y="0"/>
                    </a:moveTo>
                    <a:cubicBezTo>
                      <a:pt x="161925" y="0"/>
                      <a:pt x="0" y="16192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561975" y="723900"/>
                      <a:pt x="723900" y="561975"/>
                      <a:pt x="723900" y="361950"/>
                    </a:cubicBezTo>
                    <a:cubicBezTo>
                      <a:pt x="723900" y="161925"/>
                      <a:pt x="561975" y="0"/>
                      <a:pt x="361950" y="0"/>
                    </a:cubicBezTo>
                    <a:close/>
                    <a:moveTo>
                      <a:pt x="38100" y="361950"/>
                    </a:moveTo>
                    <a:cubicBezTo>
                      <a:pt x="38100" y="277178"/>
                      <a:pt x="70485" y="200978"/>
                      <a:pt x="123825" y="142875"/>
                    </a:cubicBezTo>
                    <a:cubicBezTo>
                      <a:pt x="132398" y="147638"/>
                      <a:pt x="140970" y="155258"/>
                      <a:pt x="142875" y="161925"/>
                    </a:cubicBezTo>
                    <a:lnTo>
                      <a:pt x="142875" y="221933"/>
                    </a:lnTo>
                    <a:cubicBezTo>
                      <a:pt x="142875" y="225743"/>
                      <a:pt x="143828" y="230505"/>
                      <a:pt x="146685" y="233363"/>
                    </a:cubicBezTo>
                    <a:lnTo>
                      <a:pt x="209550" y="314325"/>
                    </a:lnTo>
                    <a:lnTo>
                      <a:pt x="214313" y="309563"/>
                    </a:lnTo>
                    <a:cubicBezTo>
                      <a:pt x="217170" y="306705"/>
                      <a:pt x="218123" y="301943"/>
                      <a:pt x="216218" y="298133"/>
                    </a:cubicBezTo>
                    <a:lnTo>
                      <a:pt x="204788" y="279083"/>
                    </a:lnTo>
                    <a:cubicBezTo>
                      <a:pt x="200025" y="271463"/>
                      <a:pt x="207645" y="261938"/>
                      <a:pt x="216218" y="264795"/>
                    </a:cubicBezTo>
                    <a:cubicBezTo>
                      <a:pt x="219075" y="265748"/>
                      <a:pt x="220980" y="267653"/>
                      <a:pt x="221933" y="269558"/>
                    </a:cubicBezTo>
                    <a:lnTo>
                      <a:pt x="253365" y="331470"/>
                    </a:lnTo>
                    <a:cubicBezTo>
                      <a:pt x="257175" y="338138"/>
                      <a:pt x="262890" y="343853"/>
                      <a:pt x="269558" y="345758"/>
                    </a:cubicBezTo>
                    <a:lnTo>
                      <a:pt x="311468" y="360045"/>
                    </a:lnTo>
                    <a:cubicBezTo>
                      <a:pt x="314325" y="360998"/>
                      <a:pt x="316230" y="362903"/>
                      <a:pt x="317183" y="364808"/>
                    </a:cubicBezTo>
                    <a:lnTo>
                      <a:pt x="320040" y="369570"/>
                    </a:lnTo>
                    <a:cubicBezTo>
                      <a:pt x="322898" y="376238"/>
                      <a:pt x="329565" y="380048"/>
                      <a:pt x="337185" y="380048"/>
                    </a:cubicBezTo>
                    <a:lnTo>
                      <a:pt x="348615" y="380048"/>
                    </a:lnTo>
                    <a:cubicBezTo>
                      <a:pt x="351473" y="380048"/>
                      <a:pt x="354330" y="381953"/>
                      <a:pt x="356235" y="383858"/>
                    </a:cubicBezTo>
                    <a:lnTo>
                      <a:pt x="368618" y="401955"/>
                    </a:lnTo>
                    <a:cubicBezTo>
                      <a:pt x="371475" y="405765"/>
                      <a:pt x="375285" y="408623"/>
                      <a:pt x="380048" y="409575"/>
                    </a:cubicBezTo>
                    <a:lnTo>
                      <a:pt x="400050" y="414338"/>
                    </a:lnTo>
                    <a:cubicBezTo>
                      <a:pt x="405765" y="415290"/>
                      <a:pt x="408623" y="421958"/>
                      <a:pt x="406718" y="426720"/>
                    </a:cubicBezTo>
                    <a:cubicBezTo>
                      <a:pt x="406718" y="426720"/>
                      <a:pt x="391478" y="441960"/>
                      <a:pt x="391478" y="463868"/>
                    </a:cubicBezTo>
                    <a:cubicBezTo>
                      <a:pt x="391478" y="526733"/>
                      <a:pt x="448628" y="544830"/>
                      <a:pt x="448628" y="559118"/>
                    </a:cubicBezTo>
                    <a:cubicBezTo>
                      <a:pt x="448628" y="598170"/>
                      <a:pt x="442913" y="652463"/>
                      <a:pt x="440055" y="673418"/>
                    </a:cubicBezTo>
                    <a:cubicBezTo>
                      <a:pt x="415290" y="679133"/>
                      <a:pt x="389573" y="682943"/>
                      <a:pt x="362903" y="682943"/>
                    </a:cubicBezTo>
                    <a:cubicBezTo>
                      <a:pt x="183833" y="685800"/>
                      <a:pt x="38100" y="540068"/>
                      <a:pt x="38100" y="361950"/>
                    </a:cubicBezTo>
                    <a:close/>
                    <a:moveTo>
                      <a:pt x="483870" y="661988"/>
                    </a:moveTo>
                    <a:cubicBezTo>
                      <a:pt x="504825" y="643890"/>
                      <a:pt x="540068" y="613410"/>
                      <a:pt x="552450" y="600075"/>
                    </a:cubicBezTo>
                    <a:cubicBezTo>
                      <a:pt x="568643" y="581978"/>
                      <a:pt x="571500" y="552450"/>
                      <a:pt x="571500" y="552450"/>
                    </a:cubicBezTo>
                    <a:cubicBezTo>
                      <a:pt x="571500" y="552450"/>
                      <a:pt x="638175" y="534353"/>
                      <a:pt x="638175" y="485775"/>
                    </a:cubicBezTo>
                    <a:cubicBezTo>
                      <a:pt x="638175" y="452438"/>
                      <a:pt x="571500" y="438150"/>
                      <a:pt x="571500" y="438150"/>
                    </a:cubicBezTo>
                    <a:cubicBezTo>
                      <a:pt x="560070" y="401003"/>
                      <a:pt x="503873" y="381000"/>
                      <a:pt x="457200" y="381000"/>
                    </a:cubicBezTo>
                    <a:cubicBezTo>
                      <a:pt x="446723" y="381000"/>
                      <a:pt x="409575" y="400050"/>
                      <a:pt x="409575" y="400050"/>
                    </a:cubicBezTo>
                    <a:lnTo>
                      <a:pt x="390525" y="390525"/>
                    </a:lnTo>
                    <a:lnTo>
                      <a:pt x="390525" y="361950"/>
                    </a:lnTo>
                    <a:cubicBezTo>
                      <a:pt x="390525" y="356235"/>
                      <a:pt x="386715" y="352425"/>
                      <a:pt x="381000" y="352425"/>
                    </a:cubicBezTo>
                    <a:lnTo>
                      <a:pt x="361950" y="352425"/>
                    </a:lnTo>
                    <a:lnTo>
                      <a:pt x="361950" y="323850"/>
                    </a:lnTo>
                    <a:cubicBezTo>
                      <a:pt x="361950" y="318135"/>
                      <a:pt x="358140" y="314325"/>
                      <a:pt x="352425" y="314325"/>
                    </a:cubicBezTo>
                    <a:lnTo>
                      <a:pt x="342900" y="314325"/>
                    </a:lnTo>
                    <a:lnTo>
                      <a:pt x="332423" y="320993"/>
                    </a:lnTo>
                    <a:cubicBezTo>
                      <a:pt x="322898" y="327660"/>
                      <a:pt x="309563" y="323850"/>
                      <a:pt x="304800" y="313373"/>
                    </a:cubicBezTo>
                    <a:cubicBezTo>
                      <a:pt x="304800" y="313373"/>
                      <a:pt x="295275" y="300038"/>
                      <a:pt x="295275" y="294323"/>
                    </a:cubicBezTo>
                    <a:cubicBezTo>
                      <a:pt x="295275" y="253365"/>
                      <a:pt x="342900" y="256223"/>
                      <a:pt x="342900" y="256223"/>
                    </a:cubicBezTo>
                    <a:lnTo>
                      <a:pt x="363855" y="256223"/>
                    </a:lnTo>
                    <a:cubicBezTo>
                      <a:pt x="368618" y="256223"/>
                      <a:pt x="372428" y="259080"/>
                      <a:pt x="373380" y="263843"/>
                    </a:cubicBezTo>
                    <a:lnTo>
                      <a:pt x="379095" y="287655"/>
                    </a:lnTo>
                    <a:cubicBezTo>
                      <a:pt x="380048" y="291465"/>
                      <a:pt x="383858" y="295275"/>
                      <a:pt x="388620" y="295275"/>
                    </a:cubicBezTo>
                    <a:lnTo>
                      <a:pt x="392430" y="295275"/>
                    </a:lnTo>
                    <a:cubicBezTo>
                      <a:pt x="397193" y="295275"/>
                      <a:pt x="401003" y="292418"/>
                      <a:pt x="401955" y="287655"/>
                    </a:cubicBezTo>
                    <a:lnTo>
                      <a:pt x="408623" y="252413"/>
                    </a:lnTo>
                    <a:cubicBezTo>
                      <a:pt x="409575" y="249555"/>
                      <a:pt x="410528" y="246698"/>
                      <a:pt x="412433" y="243840"/>
                    </a:cubicBezTo>
                    <a:lnTo>
                      <a:pt x="439103" y="210502"/>
                    </a:lnTo>
                    <a:cubicBezTo>
                      <a:pt x="444818" y="203835"/>
                      <a:pt x="452438" y="200025"/>
                      <a:pt x="461010" y="200025"/>
                    </a:cubicBezTo>
                    <a:lnTo>
                      <a:pt x="485775" y="200025"/>
                    </a:lnTo>
                    <a:cubicBezTo>
                      <a:pt x="491490" y="200025"/>
                      <a:pt x="495300" y="196215"/>
                      <a:pt x="495300" y="190500"/>
                    </a:cubicBezTo>
                    <a:lnTo>
                      <a:pt x="495300" y="180975"/>
                    </a:lnTo>
                    <a:lnTo>
                      <a:pt x="492443" y="178118"/>
                    </a:lnTo>
                    <a:cubicBezTo>
                      <a:pt x="486728" y="172403"/>
                      <a:pt x="490538" y="161925"/>
                      <a:pt x="499110" y="161925"/>
                    </a:cubicBezTo>
                    <a:lnTo>
                      <a:pt x="504825" y="161925"/>
                    </a:lnTo>
                    <a:cubicBezTo>
                      <a:pt x="510540" y="161925"/>
                      <a:pt x="514350" y="165735"/>
                      <a:pt x="514350" y="171450"/>
                    </a:cubicBezTo>
                    <a:cubicBezTo>
                      <a:pt x="514350" y="177165"/>
                      <a:pt x="518160" y="180975"/>
                      <a:pt x="523875" y="180975"/>
                    </a:cubicBezTo>
                    <a:lnTo>
                      <a:pt x="533400" y="180975"/>
                    </a:lnTo>
                    <a:lnTo>
                      <a:pt x="539115" y="156210"/>
                    </a:lnTo>
                    <a:cubicBezTo>
                      <a:pt x="541020" y="147638"/>
                      <a:pt x="537210" y="140018"/>
                      <a:pt x="530543" y="135255"/>
                    </a:cubicBezTo>
                    <a:lnTo>
                      <a:pt x="449580" y="86678"/>
                    </a:lnTo>
                    <a:cubicBezTo>
                      <a:pt x="448628" y="85725"/>
                      <a:pt x="446723" y="85725"/>
                      <a:pt x="444818" y="85725"/>
                    </a:cubicBezTo>
                    <a:lnTo>
                      <a:pt x="428625" y="85725"/>
                    </a:lnTo>
                    <a:cubicBezTo>
                      <a:pt x="418148" y="85725"/>
                      <a:pt x="409575" y="94298"/>
                      <a:pt x="409575" y="104775"/>
                    </a:cubicBezTo>
                    <a:lnTo>
                      <a:pt x="409575" y="114300"/>
                    </a:lnTo>
                    <a:cubicBezTo>
                      <a:pt x="409575" y="120015"/>
                      <a:pt x="405765" y="123825"/>
                      <a:pt x="400050" y="123825"/>
                    </a:cubicBezTo>
                    <a:lnTo>
                      <a:pt x="390525" y="123825"/>
                    </a:lnTo>
                    <a:lnTo>
                      <a:pt x="381000" y="114300"/>
                    </a:lnTo>
                    <a:lnTo>
                      <a:pt x="352425" y="114300"/>
                    </a:lnTo>
                    <a:cubicBezTo>
                      <a:pt x="346710" y="114300"/>
                      <a:pt x="342900" y="110490"/>
                      <a:pt x="342900" y="104775"/>
                    </a:cubicBezTo>
                    <a:lnTo>
                      <a:pt x="342900" y="80963"/>
                    </a:lnTo>
                    <a:cubicBezTo>
                      <a:pt x="342900" y="78105"/>
                      <a:pt x="343853" y="75248"/>
                      <a:pt x="346710" y="73343"/>
                    </a:cubicBezTo>
                    <a:lnTo>
                      <a:pt x="407670" y="47625"/>
                    </a:lnTo>
                    <a:lnTo>
                      <a:pt x="417195" y="63818"/>
                    </a:lnTo>
                    <a:cubicBezTo>
                      <a:pt x="419100" y="65723"/>
                      <a:pt x="421005" y="66675"/>
                      <a:pt x="423863" y="66675"/>
                    </a:cubicBezTo>
                    <a:lnTo>
                      <a:pt x="447675" y="66675"/>
                    </a:lnTo>
                    <a:cubicBezTo>
                      <a:pt x="453390" y="66675"/>
                      <a:pt x="457200" y="62865"/>
                      <a:pt x="457200" y="57150"/>
                    </a:cubicBezTo>
                    <a:lnTo>
                      <a:pt x="457200" y="52388"/>
                    </a:lnTo>
                    <a:cubicBezTo>
                      <a:pt x="589598" y="93345"/>
                      <a:pt x="685800" y="216218"/>
                      <a:pt x="685800" y="361950"/>
                    </a:cubicBezTo>
                    <a:cubicBezTo>
                      <a:pt x="685800" y="497205"/>
                      <a:pt x="601980" y="613410"/>
                      <a:pt x="483870" y="6619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Freeform: Shape 69">
                <a:extLst>
                  <a:ext uri="{FF2B5EF4-FFF2-40B4-BE49-F238E27FC236}">
                    <a16:creationId xmlns:a16="http://schemas.microsoft.com/office/drawing/2014/main" id="{ADF88E4D-C775-8538-52BB-A20DE1F4B1B0}"/>
                  </a:ext>
                </a:extLst>
              </p:cNvPr>
              <p:cNvSpPr/>
              <p:nvPr/>
            </p:nvSpPr>
            <p:spPr>
              <a:xfrm>
                <a:off x="6258209" y="886319"/>
                <a:ext cx="97762" cy="32642"/>
              </a:xfrm>
              <a:custGeom>
                <a:avLst/>
                <a:gdLst>
                  <a:gd name="connsiteX0" fmla="*/ 91095 w 97762"/>
                  <a:gd name="connsiteY0" fmla="*/ 15954 h 32642"/>
                  <a:gd name="connsiteX1" fmla="*/ 45375 w 97762"/>
                  <a:gd name="connsiteY1" fmla="*/ 714 h 32642"/>
                  <a:gd name="connsiteX2" fmla="*/ 34898 w 97762"/>
                  <a:gd name="connsiteY2" fmla="*/ 714 h 32642"/>
                  <a:gd name="connsiteX3" fmla="*/ 2513 w 97762"/>
                  <a:gd name="connsiteY3" fmla="*/ 8334 h 32642"/>
                  <a:gd name="connsiteX4" fmla="*/ 2513 w 97762"/>
                  <a:gd name="connsiteY4" fmla="*/ 17859 h 32642"/>
                  <a:gd name="connsiteX5" fmla="*/ 46328 w 97762"/>
                  <a:gd name="connsiteY5" fmla="*/ 17859 h 32642"/>
                  <a:gd name="connsiteX6" fmla="*/ 52995 w 97762"/>
                  <a:gd name="connsiteY6" fmla="*/ 18812 h 32642"/>
                  <a:gd name="connsiteX7" fmla="*/ 86333 w 97762"/>
                  <a:gd name="connsiteY7" fmla="*/ 32147 h 32642"/>
                  <a:gd name="connsiteX8" fmla="*/ 97763 w 97762"/>
                  <a:gd name="connsiteY8" fmla="*/ 24527 h 32642"/>
                  <a:gd name="connsiteX9" fmla="*/ 91095 w 97762"/>
                  <a:gd name="connsiteY9" fmla="*/ 15954 h 3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62" h="32642">
                    <a:moveTo>
                      <a:pt x="91095" y="15954"/>
                    </a:moveTo>
                    <a:lnTo>
                      <a:pt x="45375" y="714"/>
                    </a:lnTo>
                    <a:cubicBezTo>
                      <a:pt x="41565" y="-238"/>
                      <a:pt x="38708" y="-238"/>
                      <a:pt x="34898" y="714"/>
                    </a:cubicBezTo>
                    <a:lnTo>
                      <a:pt x="2513" y="8334"/>
                    </a:lnTo>
                    <a:cubicBezTo>
                      <a:pt x="-345" y="10239"/>
                      <a:pt x="-1297" y="14049"/>
                      <a:pt x="2513" y="17859"/>
                    </a:cubicBezTo>
                    <a:lnTo>
                      <a:pt x="46328" y="17859"/>
                    </a:lnTo>
                    <a:cubicBezTo>
                      <a:pt x="49185" y="17859"/>
                      <a:pt x="51090" y="17859"/>
                      <a:pt x="52995" y="18812"/>
                    </a:cubicBezTo>
                    <a:lnTo>
                      <a:pt x="86333" y="32147"/>
                    </a:lnTo>
                    <a:cubicBezTo>
                      <a:pt x="92048" y="34052"/>
                      <a:pt x="97763" y="30242"/>
                      <a:pt x="97763" y="24527"/>
                    </a:cubicBezTo>
                    <a:cubicBezTo>
                      <a:pt x="97763" y="20717"/>
                      <a:pt x="94905" y="16907"/>
                      <a:pt x="91095" y="15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55" name="Rechteck 354">
            <a:extLst>
              <a:ext uri="{FF2B5EF4-FFF2-40B4-BE49-F238E27FC236}">
                <a16:creationId xmlns:a16="http://schemas.microsoft.com/office/drawing/2014/main" id="{3354352C-E8CA-6637-6AE7-2851936D1966}"/>
              </a:ext>
            </a:extLst>
          </p:cNvPr>
          <p:cNvSpPr/>
          <p:nvPr/>
        </p:nvSpPr>
        <p:spPr>
          <a:xfrm rot="20924442">
            <a:off x="8280817" y="842877"/>
            <a:ext cx="197081" cy="451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4602205C-6E75-C0A8-66CE-665B610751D3}"/>
              </a:ext>
            </a:extLst>
          </p:cNvPr>
          <p:cNvSpPr/>
          <p:nvPr/>
        </p:nvSpPr>
        <p:spPr>
          <a:xfrm rot="20924442">
            <a:off x="8395324" y="941346"/>
            <a:ext cx="220890" cy="331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Gleichschenkliges Dreieck 356">
            <a:extLst>
              <a:ext uri="{FF2B5EF4-FFF2-40B4-BE49-F238E27FC236}">
                <a16:creationId xmlns:a16="http://schemas.microsoft.com/office/drawing/2014/main" id="{326060D5-C3E9-9866-5A63-D28D51421D1E}"/>
              </a:ext>
            </a:extLst>
          </p:cNvPr>
          <p:cNvSpPr/>
          <p:nvPr/>
        </p:nvSpPr>
        <p:spPr>
          <a:xfrm rot="12859724">
            <a:off x="8406514" y="855320"/>
            <a:ext cx="174366" cy="80708"/>
          </a:xfrm>
          <a:prstGeom prst="triangle">
            <a:avLst>
              <a:gd name="adj" fmla="val 473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TextBox 95">
            <a:extLst>
              <a:ext uri="{FF2B5EF4-FFF2-40B4-BE49-F238E27FC236}">
                <a16:creationId xmlns:a16="http://schemas.microsoft.com/office/drawing/2014/main" id="{6CF09DD0-D2C0-61E5-1657-117348ECC0A4}"/>
              </a:ext>
            </a:extLst>
          </p:cNvPr>
          <p:cNvSpPr txBox="1"/>
          <p:nvPr/>
        </p:nvSpPr>
        <p:spPr>
          <a:xfrm>
            <a:off x="7253660" y="3623172"/>
            <a:ext cx="1872624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Swate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Ontology DB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95959"/>
                </a:solidFill>
              </a:rPr>
              <a:t>(MySQL/MariaDB)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359" name="TextBox 95">
            <a:extLst>
              <a:ext uri="{FF2B5EF4-FFF2-40B4-BE49-F238E27FC236}">
                <a16:creationId xmlns:a16="http://schemas.microsoft.com/office/drawing/2014/main" id="{49C2356F-CF77-43B3-C9C8-2F427E4F2B63}"/>
              </a:ext>
            </a:extLst>
          </p:cNvPr>
          <p:cNvSpPr txBox="1"/>
          <p:nvPr/>
        </p:nvSpPr>
        <p:spPr>
          <a:xfrm>
            <a:off x="9169668" y="3623172"/>
            <a:ext cx="1872624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Swobup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95959"/>
                </a:solidFill>
              </a:rPr>
              <a:t>Service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grpSp>
        <p:nvGrpSpPr>
          <p:cNvPr id="360" name="Grafik 4">
            <a:extLst>
              <a:ext uri="{FF2B5EF4-FFF2-40B4-BE49-F238E27FC236}">
                <a16:creationId xmlns:a16="http://schemas.microsoft.com/office/drawing/2014/main" id="{7879BE67-2ED7-7301-09F1-010D14D5251C}"/>
              </a:ext>
            </a:extLst>
          </p:cNvPr>
          <p:cNvGrpSpPr/>
          <p:nvPr/>
        </p:nvGrpSpPr>
        <p:grpSpPr>
          <a:xfrm>
            <a:off x="7771839" y="2515980"/>
            <a:ext cx="833431" cy="1135571"/>
            <a:chOff x="882679" y="1943319"/>
            <a:chExt cx="1476223" cy="1676375"/>
          </a:xfrm>
          <a:solidFill>
            <a:srgbClr val="2D3E50"/>
          </a:solidFill>
        </p:grpSpPr>
        <p:sp>
          <p:nvSpPr>
            <p:cNvPr id="361" name="Freeform: Shape 5">
              <a:extLst>
                <a:ext uri="{FF2B5EF4-FFF2-40B4-BE49-F238E27FC236}">
                  <a16:creationId xmlns:a16="http://schemas.microsoft.com/office/drawing/2014/main" id="{877AD287-348B-ACF2-A8EC-C3D045B99187}"/>
                </a:ext>
              </a:extLst>
            </p:cNvPr>
            <p:cNvSpPr/>
            <p:nvPr/>
          </p:nvSpPr>
          <p:spPr>
            <a:xfrm>
              <a:off x="976073" y="2046810"/>
              <a:ext cx="1104155" cy="1257794"/>
            </a:xfrm>
            <a:custGeom>
              <a:avLst/>
              <a:gdLst>
                <a:gd name="connsiteX0" fmla="*/ 92189 w 1104155"/>
                <a:gd name="connsiteY0" fmla="*/ 615469 h 1257794"/>
                <a:gd name="connsiteX1" fmla="*/ 92339 w 1104155"/>
                <a:gd name="connsiteY1" fmla="*/ 612048 h 1257794"/>
                <a:gd name="connsiteX2" fmla="*/ 92189 w 1104155"/>
                <a:gd name="connsiteY2" fmla="*/ 612048 h 1257794"/>
                <a:gd name="connsiteX3" fmla="*/ 92189 w 1104155"/>
                <a:gd name="connsiteY3" fmla="*/ 407975 h 1257794"/>
                <a:gd name="connsiteX4" fmla="*/ 552078 w 1104155"/>
                <a:gd name="connsiteY4" fmla="*/ 525321 h 1257794"/>
                <a:gd name="connsiteX5" fmla="*/ 1012720 w 1104155"/>
                <a:gd name="connsiteY5" fmla="*/ 407462 h 1257794"/>
                <a:gd name="connsiteX6" fmla="*/ 1012720 w 1104155"/>
                <a:gd name="connsiteY6" fmla="*/ 612048 h 1257794"/>
                <a:gd name="connsiteX7" fmla="*/ 1012569 w 1104155"/>
                <a:gd name="connsiteY7" fmla="*/ 612048 h 1257794"/>
                <a:gd name="connsiteX8" fmla="*/ 1012720 w 1104155"/>
                <a:gd name="connsiteY8" fmla="*/ 615469 h 1257794"/>
                <a:gd name="connsiteX9" fmla="*/ 1012117 w 1104155"/>
                <a:gd name="connsiteY9" fmla="*/ 623338 h 1257794"/>
                <a:gd name="connsiteX10" fmla="*/ 1104155 w 1104155"/>
                <a:gd name="connsiteY10" fmla="*/ 623338 h 1257794"/>
                <a:gd name="connsiteX11" fmla="*/ 1104155 w 1104155"/>
                <a:gd name="connsiteY11" fmla="*/ 259325 h 1257794"/>
                <a:gd name="connsiteX12" fmla="*/ 1104155 w 1104155"/>
                <a:gd name="connsiteY12" fmla="*/ 259325 h 1257794"/>
                <a:gd name="connsiteX13" fmla="*/ 552078 w 1104155"/>
                <a:gd name="connsiteY13" fmla="*/ 0 h 1257794"/>
                <a:gd name="connsiteX14" fmla="*/ 0 w 1104155"/>
                <a:gd name="connsiteY14" fmla="*/ 262746 h 1257794"/>
                <a:gd name="connsiteX15" fmla="*/ 0 w 1104155"/>
                <a:gd name="connsiteY15" fmla="*/ 995049 h 1257794"/>
                <a:gd name="connsiteX16" fmla="*/ 0 w 1104155"/>
                <a:gd name="connsiteY16" fmla="*/ 995049 h 1257794"/>
                <a:gd name="connsiteX17" fmla="*/ 0 w 1104155"/>
                <a:gd name="connsiteY17" fmla="*/ 995220 h 1257794"/>
                <a:gd name="connsiteX18" fmla="*/ 552078 w 1104155"/>
                <a:gd name="connsiteY18" fmla="*/ 1257795 h 1257794"/>
                <a:gd name="connsiteX19" fmla="*/ 555392 w 1104155"/>
                <a:gd name="connsiteY19" fmla="*/ 1257795 h 1257794"/>
                <a:gd name="connsiteX20" fmla="*/ 555392 w 1104155"/>
                <a:gd name="connsiteY20" fmla="*/ 1153107 h 1257794"/>
                <a:gd name="connsiteX21" fmla="*/ 552379 w 1104155"/>
                <a:gd name="connsiteY21" fmla="*/ 1153107 h 1257794"/>
                <a:gd name="connsiteX22" fmla="*/ 92038 w 1104155"/>
                <a:gd name="connsiteY22" fmla="*/ 995049 h 1257794"/>
                <a:gd name="connsiteX23" fmla="*/ 92189 w 1104155"/>
                <a:gd name="connsiteY23" fmla="*/ 991627 h 1257794"/>
                <a:gd name="connsiteX24" fmla="*/ 92038 w 1104155"/>
                <a:gd name="connsiteY24" fmla="*/ 991627 h 1257794"/>
                <a:gd name="connsiteX25" fmla="*/ 92038 w 1104155"/>
                <a:gd name="connsiteY25" fmla="*/ 760869 h 1257794"/>
                <a:gd name="connsiteX26" fmla="*/ 551927 w 1104155"/>
                <a:gd name="connsiteY26" fmla="*/ 878215 h 1257794"/>
                <a:gd name="connsiteX27" fmla="*/ 555241 w 1104155"/>
                <a:gd name="connsiteY27" fmla="*/ 878215 h 1257794"/>
                <a:gd name="connsiteX28" fmla="*/ 555241 w 1104155"/>
                <a:gd name="connsiteY28" fmla="*/ 773527 h 1257794"/>
                <a:gd name="connsiteX29" fmla="*/ 552228 w 1104155"/>
                <a:gd name="connsiteY29" fmla="*/ 773527 h 1257794"/>
                <a:gd name="connsiteX30" fmla="*/ 92189 w 1104155"/>
                <a:gd name="connsiteY30" fmla="*/ 615469 h 1257794"/>
                <a:gd name="connsiteX31" fmla="*/ 552379 w 1104155"/>
                <a:gd name="connsiteY31" fmla="*/ 104517 h 1257794"/>
                <a:gd name="connsiteX32" fmla="*/ 1012720 w 1104155"/>
                <a:gd name="connsiteY32" fmla="*/ 262575 h 1257794"/>
                <a:gd name="connsiteX33" fmla="*/ 552379 w 1104155"/>
                <a:gd name="connsiteY33" fmla="*/ 420633 h 1257794"/>
                <a:gd name="connsiteX34" fmla="*/ 92189 w 1104155"/>
                <a:gd name="connsiteY34" fmla="*/ 262575 h 1257794"/>
                <a:gd name="connsiteX35" fmla="*/ 552379 w 1104155"/>
                <a:gd name="connsiteY35" fmla="*/ 104517 h 125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04155" h="1257794">
                  <a:moveTo>
                    <a:pt x="92189" y="615469"/>
                  </a:moveTo>
                  <a:cubicBezTo>
                    <a:pt x="92189" y="614272"/>
                    <a:pt x="92189" y="613245"/>
                    <a:pt x="92339" y="612048"/>
                  </a:cubicBezTo>
                  <a:lnTo>
                    <a:pt x="92189" y="612048"/>
                  </a:lnTo>
                  <a:lnTo>
                    <a:pt x="92189" y="407975"/>
                  </a:lnTo>
                  <a:cubicBezTo>
                    <a:pt x="191156" y="478622"/>
                    <a:pt x="360169" y="525321"/>
                    <a:pt x="552078" y="525321"/>
                  </a:cubicBezTo>
                  <a:cubicBezTo>
                    <a:pt x="744439" y="525321"/>
                    <a:pt x="913903" y="478451"/>
                    <a:pt x="1012720" y="407462"/>
                  </a:cubicBezTo>
                  <a:lnTo>
                    <a:pt x="1012720" y="612048"/>
                  </a:lnTo>
                  <a:lnTo>
                    <a:pt x="1012569" y="612048"/>
                  </a:lnTo>
                  <a:cubicBezTo>
                    <a:pt x="1012569" y="613245"/>
                    <a:pt x="1012720" y="614272"/>
                    <a:pt x="1012720" y="615469"/>
                  </a:cubicBezTo>
                  <a:cubicBezTo>
                    <a:pt x="1012720" y="618035"/>
                    <a:pt x="1012569" y="620772"/>
                    <a:pt x="1012117" y="623338"/>
                  </a:cubicBezTo>
                  <a:lnTo>
                    <a:pt x="1104155" y="623338"/>
                  </a:lnTo>
                  <a:lnTo>
                    <a:pt x="1104155" y="259325"/>
                  </a:lnTo>
                  <a:lnTo>
                    <a:pt x="1104155" y="259325"/>
                  </a:lnTo>
                  <a:cubicBezTo>
                    <a:pt x="1100389" y="115807"/>
                    <a:pt x="854704" y="0"/>
                    <a:pt x="552078" y="0"/>
                  </a:cubicBezTo>
                  <a:cubicBezTo>
                    <a:pt x="247192" y="0"/>
                    <a:pt x="0" y="117688"/>
                    <a:pt x="0" y="262746"/>
                  </a:cubicBezTo>
                  <a:lnTo>
                    <a:pt x="0" y="995049"/>
                  </a:lnTo>
                  <a:lnTo>
                    <a:pt x="0" y="995049"/>
                  </a:lnTo>
                  <a:cubicBezTo>
                    <a:pt x="0" y="995049"/>
                    <a:pt x="0" y="995049"/>
                    <a:pt x="0" y="995220"/>
                  </a:cubicBezTo>
                  <a:cubicBezTo>
                    <a:pt x="0" y="1140277"/>
                    <a:pt x="247192" y="1257795"/>
                    <a:pt x="552078" y="1257795"/>
                  </a:cubicBezTo>
                  <a:cubicBezTo>
                    <a:pt x="553132" y="1257795"/>
                    <a:pt x="554337" y="1257795"/>
                    <a:pt x="555392" y="1257795"/>
                  </a:cubicBezTo>
                  <a:lnTo>
                    <a:pt x="555392" y="1153107"/>
                  </a:lnTo>
                  <a:cubicBezTo>
                    <a:pt x="554337" y="1153107"/>
                    <a:pt x="553433" y="1153107"/>
                    <a:pt x="552379" y="1153107"/>
                  </a:cubicBezTo>
                  <a:cubicBezTo>
                    <a:pt x="298107" y="1153107"/>
                    <a:pt x="92038" y="1082288"/>
                    <a:pt x="92038" y="995049"/>
                  </a:cubicBezTo>
                  <a:cubicBezTo>
                    <a:pt x="92038" y="993851"/>
                    <a:pt x="92038" y="992825"/>
                    <a:pt x="92189" y="991627"/>
                  </a:cubicBezTo>
                  <a:lnTo>
                    <a:pt x="92038" y="991627"/>
                  </a:lnTo>
                  <a:lnTo>
                    <a:pt x="92038" y="760869"/>
                  </a:lnTo>
                  <a:cubicBezTo>
                    <a:pt x="191005" y="831516"/>
                    <a:pt x="360018" y="878215"/>
                    <a:pt x="551927" y="878215"/>
                  </a:cubicBezTo>
                  <a:cubicBezTo>
                    <a:pt x="552981" y="878215"/>
                    <a:pt x="554187" y="878215"/>
                    <a:pt x="555241" y="878215"/>
                  </a:cubicBezTo>
                  <a:lnTo>
                    <a:pt x="555241" y="773527"/>
                  </a:lnTo>
                  <a:cubicBezTo>
                    <a:pt x="554187" y="773527"/>
                    <a:pt x="553283" y="773527"/>
                    <a:pt x="552228" y="773527"/>
                  </a:cubicBezTo>
                  <a:cubicBezTo>
                    <a:pt x="298258" y="773356"/>
                    <a:pt x="92189" y="702709"/>
                    <a:pt x="92189" y="615469"/>
                  </a:cubicBezTo>
                  <a:close/>
                  <a:moveTo>
                    <a:pt x="552379" y="104517"/>
                  </a:moveTo>
                  <a:cubicBezTo>
                    <a:pt x="806651" y="104517"/>
                    <a:pt x="1012720" y="175335"/>
                    <a:pt x="1012720" y="262575"/>
                  </a:cubicBezTo>
                  <a:cubicBezTo>
                    <a:pt x="1012720" y="349815"/>
                    <a:pt x="806651" y="420633"/>
                    <a:pt x="552379" y="420633"/>
                  </a:cubicBezTo>
                  <a:cubicBezTo>
                    <a:pt x="298258" y="420633"/>
                    <a:pt x="92189" y="349815"/>
                    <a:pt x="92189" y="262575"/>
                  </a:cubicBezTo>
                  <a:cubicBezTo>
                    <a:pt x="92189" y="175335"/>
                    <a:pt x="298258" y="104517"/>
                    <a:pt x="552379" y="104517"/>
                  </a:cubicBez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Freeform: Shape 6">
              <a:extLst>
                <a:ext uri="{FF2B5EF4-FFF2-40B4-BE49-F238E27FC236}">
                  <a16:creationId xmlns:a16="http://schemas.microsoft.com/office/drawing/2014/main" id="{DC43E854-8FFC-56FE-90FD-6FDC49531F1B}"/>
                </a:ext>
              </a:extLst>
            </p:cNvPr>
            <p:cNvSpPr/>
            <p:nvPr/>
          </p:nvSpPr>
          <p:spPr>
            <a:xfrm>
              <a:off x="1569726" y="2723347"/>
              <a:ext cx="694126" cy="789949"/>
            </a:xfrm>
            <a:custGeom>
              <a:avLst/>
              <a:gdLst>
                <a:gd name="connsiteX0" fmla="*/ 694127 w 694126"/>
                <a:gd name="connsiteY0" fmla="*/ 168493 h 789949"/>
                <a:gd name="connsiteX1" fmla="*/ 347063 w 694126"/>
                <a:gd name="connsiteY1" fmla="*/ 0 h 789949"/>
                <a:gd name="connsiteX2" fmla="*/ 0 w 694126"/>
                <a:gd name="connsiteY2" fmla="*/ 168493 h 789949"/>
                <a:gd name="connsiteX3" fmla="*/ 0 w 694126"/>
                <a:gd name="connsiteY3" fmla="*/ 168493 h 789949"/>
                <a:gd name="connsiteX4" fmla="*/ 0 w 694126"/>
                <a:gd name="connsiteY4" fmla="*/ 620430 h 789949"/>
                <a:gd name="connsiteX5" fmla="*/ 347063 w 694126"/>
                <a:gd name="connsiteY5" fmla="*/ 789949 h 789949"/>
                <a:gd name="connsiteX6" fmla="*/ 694127 w 694126"/>
                <a:gd name="connsiteY6" fmla="*/ 620430 h 789949"/>
                <a:gd name="connsiteX7" fmla="*/ 694127 w 694126"/>
                <a:gd name="connsiteY7" fmla="*/ 168493 h 789949"/>
                <a:gd name="connsiteX8" fmla="*/ 694127 w 694126"/>
                <a:gd name="connsiteY8" fmla="*/ 168493 h 789949"/>
                <a:gd name="connsiteX9" fmla="*/ 593804 w 694126"/>
                <a:gd name="connsiteY9" fmla="*/ 620430 h 789949"/>
                <a:gd name="connsiteX10" fmla="*/ 593804 w 694126"/>
                <a:gd name="connsiteY10" fmla="*/ 620430 h 789949"/>
                <a:gd name="connsiteX11" fmla="*/ 346160 w 694126"/>
                <a:gd name="connsiteY11" fmla="*/ 674998 h 789949"/>
                <a:gd name="connsiteX12" fmla="*/ 98515 w 694126"/>
                <a:gd name="connsiteY12" fmla="*/ 620430 h 789949"/>
                <a:gd name="connsiteX13" fmla="*/ 98515 w 694126"/>
                <a:gd name="connsiteY13" fmla="*/ 620430 h 789949"/>
                <a:gd name="connsiteX14" fmla="*/ 98515 w 694126"/>
                <a:gd name="connsiteY14" fmla="*/ 529427 h 789949"/>
                <a:gd name="connsiteX15" fmla="*/ 347063 w 694126"/>
                <a:gd name="connsiteY15" fmla="*/ 580744 h 789949"/>
                <a:gd name="connsiteX16" fmla="*/ 593804 w 694126"/>
                <a:gd name="connsiteY16" fmla="*/ 530453 h 789949"/>
                <a:gd name="connsiteX17" fmla="*/ 593804 w 694126"/>
                <a:gd name="connsiteY17" fmla="*/ 620430 h 789949"/>
                <a:gd name="connsiteX18" fmla="*/ 593804 w 694126"/>
                <a:gd name="connsiteY18" fmla="*/ 411054 h 789949"/>
                <a:gd name="connsiteX19" fmla="*/ 593804 w 694126"/>
                <a:gd name="connsiteY19" fmla="*/ 411054 h 789949"/>
                <a:gd name="connsiteX20" fmla="*/ 346160 w 694126"/>
                <a:gd name="connsiteY20" fmla="*/ 465622 h 789949"/>
                <a:gd name="connsiteX21" fmla="*/ 98515 w 694126"/>
                <a:gd name="connsiteY21" fmla="*/ 411054 h 789949"/>
                <a:gd name="connsiteX22" fmla="*/ 98515 w 694126"/>
                <a:gd name="connsiteY22" fmla="*/ 411054 h 789949"/>
                <a:gd name="connsiteX23" fmla="*/ 98515 w 694126"/>
                <a:gd name="connsiteY23" fmla="*/ 287721 h 789949"/>
                <a:gd name="connsiteX24" fmla="*/ 347063 w 694126"/>
                <a:gd name="connsiteY24" fmla="*/ 339038 h 789949"/>
                <a:gd name="connsiteX25" fmla="*/ 593804 w 694126"/>
                <a:gd name="connsiteY25" fmla="*/ 288747 h 789949"/>
                <a:gd name="connsiteX26" fmla="*/ 593804 w 694126"/>
                <a:gd name="connsiteY26" fmla="*/ 411054 h 789949"/>
                <a:gd name="connsiteX27" fmla="*/ 346160 w 694126"/>
                <a:gd name="connsiteY27" fmla="*/ 224087 h 789949"/>
                <a:gd name="connsiteX28" fmla="*/ 98515 w 694126"/>
                <a:gd name="connsiteY28" fmla="*/ 168493 h 789949"/>
                <a:gd name="connsiteX29" fmla="*/ 346160 w 694126"/>
                <a:gd name="connsiteY29" fmla="*/ 112899 h 789949"/>
                <a:gd name="connsiteX30" fmla="*/ 593804 w 694126"/>
                <a:gd name="connsiteY30" fmla="*/ 168493 h 789949"/>
                <a:gd name="connsiteX31" fmla="*/ 346160 w 694126"/>
                <a:gd name="connsiteY31" fmla="*/ 224087 h 7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4126" h="789949">
                  <a:moveTo>
                    <a:pt x="694127" y="168493"/>
                  </a:moveTo>
                  <a:cubicBezTo>
                    <a:pt x="692921" y="75266"/>
                    <a:pt x="538069" y="0"/>
                    <a:pt x="347063" y="0"/>
                  </a:cubicBezTo>
                  <a:cubicBezTo>
                    <a:pt x="156058" y="0"/>
                    <a:pt x="1205" y="75266"/>
                    <a:pt x="0" y="168493"/>
                  </a:cubicBezTo>
                  <a:lnTo>
                    <a:pt x="0" y="168493"/>
                  </a:lnTo>
                  <a:lnTo>
                    <a:pt x="0" y="620430"/>
                  </a:lnTo>
                  <a:cubicBezTo>
                    <a:pt x="0" y="713999"/>
                    <a:pt x="155305" y="789949"/>
                    <a:pt x="347063" y="789949"/>
                  </a:cubicBezTo>
                  <a:cubicBezTo>
                    <a:pt x="538671" y="789949"/>
                    <a:pt x="694127" y="713999"/>
                    <a:pt x="694127" y="620430"/>
                  </a:cubicBezTo>
                  <a:lnTo>
                    <a:pt x="694127" y="168493"/>
                  </a:lnTo>
                  <a:lnTo>
                    <a:pt x="694127" y="168493"/>
                  </a:lnTo>
                  <a:close/>
                  <a:moveTo>
                    <a:pt x="593804" y="620430"/>
                  </a:moveTo>
                  <a:lnTo>
                    <a:pt x="593804" y="620430"/>
                  </a:lnTo>
                  <a:cubicBezTo>
                    <a:pt x="591243" y="650707"/>
                    <a:pt x="481430" y="674998"/>
                    <a:pt x="346160" y="674998"/>
                  </a:cubicBezTo>
                  <a:cubicBezTo>
                    <a:pt x="210889" y="674998"/>
                    <a:pt x="101076" y="650707"/>
                    <a:pt x="98515" y="620430"/>
                  </a:cubicBezTo>
                  <a:lnTo>
                    <a:pt x="98515" y="620430"/>
                  </a:lnTo>
                  <a:lnTo>
                    <a:pt x="98515" y="529427"/>
                  </a:lnTo>
                  <a:cubicBezTo>
                    <a:pt x="161481" y="561073"/>
                    <a:pt x="249602" y="580744"/>
                    <a:pt x="347063" y="580744"/>
                  </a:cubicBezTo>
                  <a:cubicBezTo>
                    <a:pt x="443620" y="580744"/>
                    <a:pt x="530838" y="561415"/>
                    <a:pt x="593804" y="530453"/>
                  </a:cubicBezTo>
                  <a:lnTo>
                    <a:pt x="593804" y="620430"/>
                  </a:lnTo>
                  <a:close/>
                  <a:moveTo>
                    <a:pt x="593804" y="411054"/>
                  </a:moveTo>
                  <a:lnTo>
                    <a:pt x="593804" y="411054"/>
                  </a:lnTo>
                  <a:cubicBezTo>
                    <a:pt x="591243" y="441331"/>
                    <a:pt x="481430" y="465622"/>
                    <a:pt x="346160" y="465622"/>
                  </a:cubicBezTo>
                  <a:cubicBezTo>
                    <a:pt x="210889" y="465622"/>
                    <a:pt x="101076" y="441331"/>
                    <a:pt x="98515" y="411054"/>
                  </a:cubicBezTo>
                  <a:lnTo>
                    <a:pt x="98515" y="411054"/>
                  </a:lnTo>
                  <a:lnTo>
                    <a:pt x="98515" y="287721"/>
                  </a:lnTo>
                  <a:cubicBezTo>
                    <a:pt x="161481" y="319367"/>
                    <a:pt x="249602" y="339038"/>
                    <a:pt x="347063" y="339038"/>
                  </a:cubicBezTo>
                  <a:cubicBezTo>
                    <a:pt x="443620" y="339038"/>
                    <a:pt x="530838" y="319709"/>
                    <a:pt x="593804" y="288747"/>
                  </a:cubicBezTo>
                  <a:lnTo>
                    <a:pt x="593804" y="411054"/>
                  </a:lnTo>
                  <a:close/>
                  <a:moveTo>
                    <a:pt x="346160" y="224087"/>
                  </a:moveTo>
                  <a:cubicBezTo>
                    <a:pt x="209383" y="224087"/>
                    <a:pt x="98515" y="199112"/>
                    <a:pt x="98515" y="168493"/>
                  </a:cubicBezTo>
                  <a:cubicBezTo>
                    <a:pt x="98515" y="137873"/>
                    <a:pt x="209383" y="112899"/>
                    <a:pt x="346160" y="112899"/>
                  </a:cubicBezTo>
                  <a:cubicBezTo>
                    <a:pt x="482936" y="112899"/>
                    <a:pt x="593804" y="137873"/>
                    <a:pt x="593804" y="168493"/>
                  </a:cubicBezTo>
                  <a:cubicBezTo>
                    <a:pt x="593804" y="199112"/>
                    <a:pt x="482936" y="224087"/>
                    <a:pt x="346160" y="224087"/>
                  </a:cubicBez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Freeform: Shape 7">
              <a:extLst>
                <a:ext uri="{FF2B5EF4-FFF2-40B4-BE49-F238E27FC236}">
                  <a16:creationId xmlns:a16="http://schemas.microsoft.com/office/drawing/2014/main" id="{CB3EC6ED-6B54-55B8-E6C3-5F574682E196}"/>
                </a:ext>
              </a:extLst>
            </p:cNvPr>
            <p:cNvSpPr/>
            <p:nvPr/>
          </p:nvSpPr>
          <p:spPr>
            <a:xfrm>
              <a:off x="882679" y="194331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Freeform: Shape 8">
              <a:extLst>
                <a:ext uri="{FF2B5EF4-FFF2-40B4-BE49-F238E27FC236}">
                  <a16:creationId xmlns:a16="http://schemas.microsoft.com/office/drawing/2014/main" id="{CA7EB7A8-F357-8ED0-4B52-B367B3CA3379}"/>
                </a:ext>
              </a:extLst>
            </p:cNvPr>
            <p:cNvSpPr/>
            <p:nvPr/>
          </p:nvSpPr>
          <p:spPr>
            <a:xfrm>
              <a:off x="882679" y="204749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Freeform: Shape 9">
              <a:extLst>
                <a:ext uri="{FF2B5EF4-FFF2-40B4-BE49-F238E27FC236}">
                  <a16:creationId xmlns:a16="http://schemas.microsoft.com/office/drawing/2014/main" id="{7FE1DA1F-A200-DB92-882C-D460C0599454}"/>
                </a:ext>
              </a:extLst>
            </p:cNvPr>
            <p:cNvSpPr/>
            <p:nvPr/>
          </p:nvSpPr>
          <p:spPr>
            <a:xfrm>
              <a:off x="882679" y="215389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Freeform: Shape 10">
              <a:extLst>
                <a:ext uri="{FF2B5EF4-FFF2-40B4-BE49-F238E27FC236}">
                  <a16:creationId xmlns:a16="http://schemas.microsoft.com/office/drawing/2014/main" id="{E87930BD-8E10-0CBA-4F89-04A1D9F53000}"/>
                </a:ext>
              </a:extLst>
            </p:cNvPr>
            <p:cNvSpPr/>
            <p:nvPr/>
          </p:nvSpPr>
          <p:spPr>
            <a:xfrm>
              <a:off x="882679" y="2258067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Freeform: Shape 11">
              <a:extLst>
                <a:ext uri="{FF2B5EF4-FFF2-40B4-BE49-F238E27FC236}">
                  <a16:creationId xmlns:a16="http://schemas.microsoft.com/office/drawing/2014/main" id="{335623DF-E5E8-9B18-476D-D4F05CAED0FB}"/>
                </a:ext>
              </a:extLst>
            </p:cNvPr>
            <p:cNvSpPr/>
            <p:nvPr/>
          </p:nvSpPr>
          <p:spPr>
            <a:xfrm>
              <a:off x="882679" y="2361558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Freeform: Shape 12">
              <a:extLst>
                <a:ext uri="{FF2B5EF4-FFF2-40B4-BE49-F238E27FC236}">
                  <a16:creationId xmlns:a16="http://schemas.microsoft.com/office/drawing/2014/main" id="{296220EF-4DAD-DE50-009A-23572FAB9862}"/>
                </a:ext>
              </a:extLst>
            </p:cNvPr>
            <p:cNvSpPr/>
            <p:nvPr/>
          </p:nvSpPr>
          <p:spPr>
            <a:xfrm>
              <a:off x="882679" y="246744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Freeform: Shape 13">
              <a:extLst>
                <a:ext uri="{FF2B5EF4-FFF2-40B4-BE49-F238E27FC236}">
                  <a16:creationId xmlns:a16="http://schemas.microsoft.com/office/drawing/2014/main" id="{9305F376-D405-CFEE-51E8-0C84DFF46852}"/>
                </a:ext>
              </a:extLst>
            </p:cNvPr>
            <p:cNvSpPr/>
            <p:nvPr/>
          </p:nvSpPr>
          <p:spPr>
            <a:xfrm>
              <a:off x="882679" y="2572131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Freeform: Shape 14">
              <a:extLst>
                <a:ext uri="{FF2B5EF4-FFF2-40B4-BE49-F238E27FC236}">
                  <a16:creationId xmlns:a16="http://schemas.microsoft.com/office/drawing/2014/main" id="{697F8969-A11D-4603-70BA-44CE31C82DBA}"/>
                </a:ext>
              </a:extLst>
            </p:cNvPr>
            <p:cNvSpPr/>
            <p:nvPr/>
          </p:nvSpPr>
          <p:spPr>
            <a:xfrm>
              <a:off x="882679" y="2676306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Freeform: Shape 15">
              <a:extLst>
                <a:ext uri="{FF2B5EF4-FFF2-40B4-BE49-F238E27FC236}">
                  <a16:creationId xmlns:a16="http://schemas.microsoft.com/office/drawing/2014/main" id="{03034242-20EF-6E3F-60A8-6D45A4083643}"/>
                </a:ext>
              </a:extLst>
            </p:cNvPr>
            <p:cNvSpPr/>
            <p:nvPr/>
          </p:nvSpPr>
          <p:spPr>
            <a:xfrm>
              <a:off x="882679" y="2781507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Freeform: Shape 16">
              <a:extLst>
                <a:ext uri="{FF2B5EF4-FFF2-40B4-BE49-F238E27FC236}">
                  <a16:creationId xmlns:a16="http://schemas.microsoft.com/office/drawing/2014/main" id="{A66F923A-29E9-A487-D185-3DC2C5FD2265}"/>
                </a:ext>
              </a:extLst>
            </p:cNvPr>
            <p:cNvSpPr/>
            <p:nvPr/>
          </p:nvSpPr>
          <p:spPr>
            <a:xfrm>
              <a:off x="882679" y="288516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Freeform: Shape 17">
              <a:extLst>
                <a:ext uri="{FF2B5EF4-FFF2-40B4-BE49-F238E27FC236}">
                  <a16:creationId xmlns:a16="http://schemas.microsoft.com/office/drawing/2014/main" id="{B5315462-A9FB-669B-8C03-616B275A4C1E}"/>
                </a:ext>
              </a:extLst>
            </p:cNvPr>
            <p:cNvSpPr/>
            <p:nvPr/>
          </p:nvSpPr>
          <p:spPr>
            <a:xfrm>
              <a:off x="882679" y="298865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Freeform: Shape 18">
              <a:extLst>
                <a:ext uri="{FF2B5EF4-FFF2-40B4-BE49-F238E27FC236}">
                  <a16:creationId xmlns:a16="http://schemas.microsoft.com/office/drawing/2014/main" id="{BB356D69-73CF-F62C-6E3F-1D82201B3364}"/>
                </a:ext>
              </a:extLst>
            </p:cNvPr>
            <p:cNvSpPr/>
            <p:nvPr/>
          </p:nvSpPr>
          <p:spPr>
            <a:xfrm>
              <a:off x="882679" y="3095742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Freeform: Shape 19">
              <a:extLst>
                <a:ext uri="{FF2B5EF4-FFF2-40B4-BE49-F238E27FC236}">
                  <a16:creationId xmlns:a16="http://schemas.microsoft.com/office/drawing/2014/main" id="{15AC4D31-F1F1-F694-07A4-EE89FD72A1C3}"/>
                </a:ext>
              </a:extLst>
            </p:cNvPr>
            <p:cNvSpPr/>
            <p:nvPr/>
          </p:nvSpPr>
          <p:spPr>
            <a:xfrm>
              <a:off x="882679" y="3199232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Freeform: Shape 20">
              <a:extLst>
                <a:ext uri="{FF2B5EF4-FFF2-40B4-BE49-F238E27FC236}">
                  <a16:creationId xmlns:a16="http://schemas.microsoft.com/office/drawing/2014/main" id="{EE15316B-F685-16B3-0536-042881C12A15}"/>
                </a:ext>
              </a:extLst>
            </p:cNvPr>
            <p:cNvSpPr/>
            <p:nvPr/>
          </p:nvSpPr>
          <p:spPr>
            <a:xfrm>
              <a:off x="882679" y="330443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Freeform: Shape 21">
              <a:extLst>
                <a:ext uri="{FF2B5EF4-FFF2-40B4-BE49-F238E27FC236}">
                  <a16:creationId xmlns:a16="http://schemas.microsoft.com/office/drawing/2014/main" id="{D9ABCB7E-FF50-9944-6EED-9700EE30226A}"/>
                </a:ext>
              </a:extLst>
            </p:cNvPr>
            <p:cNvSpPr/>
            <p:nvPr/>
          </p:nvSpPr>
          <p:spPr>
            <a:xfrm>
              <a:off x="882679" y="340946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Freeform: Shape 22">
              <a:extLst>
                <a:ext uri="{FF2B5EF4-FFF2-40B4-BE49-F238E27FC236}">
                  <a16:creationId xmlns:a16="http://schemas.microsoft.com/office/drawing/2014/main" id="{8A7169A9-BF17-577B-2CBF-2FE635920A29}"/>
                </a:ext>
              </a:extLst>
            </p:cNvPr>
            <p:cNvSpPr/>
            <p:nvPr/>
          </p:nvSpPr>
          <p:spPr>
            <a:xfrm>
              <a:off x="882679" y="351449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9" name="Freeform: Shape 23">
              <a:extLst>
                <a:ext uri="{FF2B5EF4-FFF2-40B4-BE49-F238E27FC236}">
                  <a16:creationId xmlns:a16="http://schemas.microsoft.com/office/drawing/2014/main" id="{DEC98E38-598A-BA87-978B-EDE60832600D}"/>
                </a:ext>
              </a:extLst>
            </p:cNvPr>
            <p:cNvSpPr/>
            <p:nvPr/>
          </p:nvSpPr>
          <p:spPr>
            <a:xfrm>
              <a:off x="882679" y="361952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Freeform: Shape 24">
              <a:extLst>
                <a:ext uri="{FF2B5EF4-FFF2-40B4-BE49-F238E27FC236}">
                  <a16:creationId xmlns:a16="http://schemas.microsoft.com/office/drawing/2014/main" id="{EC94C5D0-4B7C-4328-4E9F-B7977BBDCDA3}"/>
                </a:ext>
              </a:extLst>
            </p:cNvPr>
            <p:cNvSpPr/>
            <p:nvPr/>
          </p:nvSpPr>
          <p:spPr>
            <a:xfrm>
              <a:off x="882830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1" name="Freeform: Shape 25">
              <a:extLst>
                <a:ext uri="{FF2B5EF4-FFF2-40B4-BE49-F238E27FC236}">
                  <a16:creationId xmlns:a16="http://schemas.microsoft.com/office/drawing/2014/main" id="{AC7468CC-9F00-8BF6-2CE7-23913190A928}"/>
                </a:ext>
              </a:extLst>
            </p:cNvPr>
            <p:cNvSpPr/>
            <p:nvPr/>
          </p:nvSpPr>
          <p:spPr>
            <a:xfrm>
              <a:off x="974416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Freeform: Shape 26">
              <a:extLst>
                <a:ext uri="{FF2B5EF4-FFF2-40B4-BE49-F238E27FC236}">
                  <a16:creationId xmlns:a16="http://schemas.microsoft.com/office/drawing/2014/main" id="{1DF9E355-67B3-21E3-ED11-387547FC0574}"/>
                </a:ext>
              </a:extLst>
            </p:cNvPr>
            <p:cNvSpPr/>
            <p:nvPr/>
          </p:nvSpPr>
          <p:spPr>
            <a:xfrm>
              <a:off x="1068261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3" name="Freeform: Shape 27">
              <a:extLst>
                <a:ext uri="{FF2B5EF4-FFF2-40B4-BE49-F238E27FC236}">
                  <a16:creationId xmlns:a16="http://schemas.microsoft.com/office/drawing/2014/main" id="{D93E5255-8144-5809-4B70-7E716B0D319F}"/>
                </a:ext>
              </a:extLst>
            </p:cNvPr>
            <p:cNvSpPr/>
            <p:nvPr/>
          </p:nvSpPr>
          <p:spPr>
            <a:xfrm>
              <a:off x="1159848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4" name="Freeform: Shape 28">
              <a:extLst>
                <a:ext uri="{FF2B5EF4-FFF2-40B4-BE49-F238E27FC236}">
                  <a16:creationId xmlns:a16="http://schemas.microsoft.com/office/drawing/2014/main" id="{E2102B8F-73E8-8236-5A67-FCC7860E16AD}"/>
                </a:ext>
              </a:extLst>
            </p:cNvPr>
            <p:cNvSpPr/>
            <p:nvPr/>
          </p:nvSpPr>
          <p:spPr>
            <a:xfrm>
              <a:off x="125113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Freeform: Shape 29">
              <a:extLst>
                <a:ext uri="{FF2B5EF4-FFF2-40B4-BE49-F238E27FC236}">
                  <a16:creationId xmlns:a16="http://schemas.microsoft.com/office/drawing/2014/main" id="{F20C271D-8ED1-B2B4-3355-74EE66A3F568}"/>
                </a:ext>
              </a:extLst>
            </p:cNvPr>
            <p:cNvSpPr/>
            <p:nvPr/>
          </p:nvSpPr>
          <p:spPr>
            <a:xfrm>
              <a:off x="1344225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Freeform: Shape 30">
              <a:extLst>
                <a:ext uri="{FF2B5EF4-FFF2-40B4-BE49-F238E27FC236}">
                  <a16:creationId xmlns:a16="http://schemas.microsoft.com/office/drawing/2014/main" id="{FB8FE71E-D99A-CAAF-C5CD-FBCEF1B997FC}"/>
                </a:ext>
              </a:extLst>
            </p:cNvPr>
            <p:cNvSpPr/>
            <p:nvPr/>
          </p:nvSpPr>
          <p:spPr>
            <a:xfrm>
              <a:off x="1436564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Freeform: Shape 31">
              <a:extLst>
                <a:ext uri="{FF2B5EF4-FFF2-40B4-BE49-F238E27FC236}">
                  <a16:creationId xmlns:a16="http://schemas.microsoft.com/office/drawing/2014/main" id="{4950837E-0C78-CABA-5000-CD725D20E123}"/>
                </a:ext>
              </a:extLst>
            </p:cNvPr>
            <p:cNvSpPr/>
            <p:nvPr/>
          </p:nvSpPr>
          <p:spPr>
            <a:xfrm>
              <a:off x="1528150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Freeform: Shape 32">
              <a:extLst>
                <a:ext uri="{FF2B5EF4-FFF2-40B4-BE49-F238E27FC236}">
                  <a16:creationId xmlns:a16="http://schemas.microsoft.com/office/drawing/2014/main" id="{3EC82979-25D2-B0DC-6438-56C16FF50BB3}"/>
                </a:ext>
              </a:extLst>
            </p:cNvPr>
            <p:cNvSpPr/>
            <p:nvPr/>
          </p:nvSpPr>
          <p:spPr>
            <a:xfrm>
              <a:off x="162094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Freeform: Shape 33">
              <a:extLst>
                <a:ext uri="{FF2B5EF4-FFF2-40B4-BE49-F238E27FC236}">
                  <a16:creationId xmlns:a16="http://schemas.microsoft.com/office/drawing/2014/main" id="{19D9AB1A-6FF5-8B79-B387-EEDAE25F8B8E}"/>
                </a:ext>
              </a:extLst>
            </p:cNvPr>
            <p:cNvSpPr/>
            <p:nvPr/>
          </p:nvSpPr>
          <p:spPr>
            <a:xfrm>
              <a:off x="1712076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Freeform: Shape 34">
              <a:extLst>
                <a:ext uri="{FF2B5EF4-FFF2-40B4-BE49-F238E27FC236}">
                  <a16:creationId xmlns:a16="http://schemas.microsoft.com/office/drawing/2014/main" id="{FAA8B2B3-BE33-EB95-DDEA-B205C6992BDF}"/>
                </a:ext>
              </a:extLst>
            </p:cNvPr>
            <p:cNvSpPr/>
            <p:nvPr/>
          </p:nvSpPr>
          <p:spPr>
            <a:xfrm>
              <a:off x="1803361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Freeform: Shape 35">
              <a:extLst>
                <a:ext uri="{FF2B5EF4-FFF2-40B4-BE49-F238E27FC236}">
                  <a16:creationId xmlns:a16="http://schemas.microsoft.com/office/drawing/2014/main" id="{DD6CB703-1C76-3C42-2265-42F31B51F9DC}"/>
                </a:ext>
              </a:extLst>
            </p:cNvPr>
            <p:cNvSpPr/>
            <p:nvPr/>
          </p:nvSpPr>
          <p:spPr>
            <a:xfrm>
              <a:off x="1897508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Freeform: Shape 36">
              <a:extLst>
                <a:ext uri="{FF2B5EF4-FFF2-40B4-BE49-F238E27FC236}">
                  <a16:creationId xmlns:a16="http://schemas.microsoft.com/office/drawing/2014/main" id="{62BF41F1-5754-BA29-3C1D-BF9858AB9A91}"/>
                </a:ext>
              </a:extLst>
            </p:cNvPr>
            <p:cNvSpPr/>
            <p:nvPr/>
          </p:nvSpPr>
          <p:spPr>
            <a:xfrm>
              <a:off x="198879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Freeform: Shape 37">
              <a:extLst>
                <a:ext uri="{FF2B5EF4-FFF2-40B4-BE49-F238E27FC236}">
                  <a16:creationId xmlns:a16="http://schemas.microsoft.com/office/drawing/2014/main" id="{6BE05DBC-028C-EA1D-5A17-7F24AF79D539}"/>
                </a:ext>
              </a:extLst>
            </p:cNvPr>
            <p:cNvSpPr/>
            <p:nvPr/>
          </p:nvSpPr>
          <p:spPr>
            <a:xfrm>
              <a:off x="208143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Freeform: Shape 38">
              <a:extLst>
                <a:ext uri="{FF2B5EF4-FFF2-40B4-BE49-F238E27FC236}">
                  <a16:creationId xmlns:a16="http://schemas.microsoft.com/office/drawing/2014/main" id="{1524DD14-A339-5F05-9D5A-775F8A08C17B}"/>
                </a:ext>
              </a:extLst>
            </p:cNvPr>
            <p:cNvSpPr/>
            <p:nvPr/>
          </p:nvSpPr>
          <p:spPr>
            <a:xfrm>
              <a:off x="217392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Freeform: Shape 39">
              <a:extLst>
                <a:ext uri="{FF2B5EF4-FFF2-40B4-BE49-F238E27FC236}">
                  <a16:creationId xmlns:a16="http://schemas.microsoft.com/office/drawing/2014/main" id="{80522F17-2A28-5605-8ABD-89B121B62788}"/>
                </a:ext>
              </a:extLst>
            </p:cNvPr>
            <p:cNvSpPr/>
            <p:nvPr/>
          </p:nvSpPr>
          <p:spPr>
            <a:xfrm>
              <a:off x="226641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96" name="Freeform: Shape 40">
              <a:extLst>
                <a:ext uri="{FF2B5EF4-FFF2-40B4-BE49-F238E27FC236}">
                  <a16:creationId xmlns:a16="http://schemas.microsoft.com/office/drawing/2014/main" id="{DA038A23-109F-4627-5855-5EB73B55BBD2}"/>
                </a:ext>
              </a:extLst>
            </p:cNvPr>
            <p:cNvSpPr/>
            <p:nvPr/>
          </p:nvSpPr>
          <p:spPr>
            <a:xfrm>
              <a:off x="235875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7" name="Content Placeholder 12" descr="Document">
            <a:extLst>
              <a:ext uri="{FF2B5EF4-FFF2-40B4-BE49-F238E27FC236}">
                <a16:creationId xmlns:a16="http://schemas.microsoft.com/office/drawing/2014/main" id="{C11EB6A6-A3A4-8D48-9B99-24A892ABF546}"/>
              </a:ext>
            </a:extLst>
          </p:cNvPr>
          <p:cNvGrpSpPr/>
          <p:nvPr/>
        </p:nvGrpSpPr>
        <p:grpSpPr>
          <a:xfrm rot="20935488">
            <a:off x="8261426" y="814939"/>
            <a:ext cx="356986" cy="475975"/>
            <a:chOff x="2278964" y="4812004"/>
            <a:chExt cx="356195" cy="474926"/>
          </a:xfrm>
          <a:solidFill>
            <a:srgbClr val="000000"/>
          </a:solidFill>
        </p:grpSpPr>
        <p:sp>
          <p:nvSpPr>
            <p:cNvPr id="398" name="Freeform: Shape 50">
              <a:extLst>
                <a:ext uri="{FF2B5EF4-FFF2-40B4-BE49-F238E27FC236}">
                  <a16:creationId xmlns:a16="http://schemas.microsoft.com/office/drawing/2014/main" id="{0FE2FC6A-5C4B-8E38-3521-626BDE214F7D}"/>
                </a:ext>
              </a:extLst>
            </p:cNvPr>
            <p:cNvSpPr/>
            <p:nvPr/>
          </p:nvSpPr>
          <p:spPr>
            <a:xfrm>
              <a:off x="2338330" y="5013848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: Shape 51">
              <a:extLst>
                <a:ext uri="{FF2B5EF4-FFF2-40B4-BE49-F238E27FC236}">
                  <a16:creationId xmlns:a16="http://schemas.microsoft.com/office/drawing/2014/main" id="{8F87C9CC-582E-5426-1019-F048007BFCB0}"/>
                </a:ext>
              </a:extLst>
            </p:cNvPr>
            <p:cNvSpPr/>
            <p:nvPr/>
          </p:nvSpPr>
          <p:spPr>
            <a:xfrm>
              <a:off x="2338330" y="4966355"/>
              <a:ext cx="112795" cy="11873"/>
            </a:xfrm>
            <a:custGeom>
              <a:avLst/>
              <a:gdLst>
                <a:gd name="connsiteX0" fmla="*/ 0 w 112795"/>
                <a:gd name="connsiteY0" fmla="*/ 0 h 11873"/>
                <a:gd name="connsiteX1" fmla="*/ 112795 w 112795"/>
                <a:gd name="connsiteY1" fmla="*/ 0 h 11873"/>
                <a:gd name="connsiteX2" fmla="*/ 112795 w 112795"/>
                <a:gd name="connsiteY2" fmla="*/ 11873 h 11873"/>
                <a:gd name="connsiteX3" fmla="*/ 0 w 112795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5" h="11873">
                  <a:moveTo>
                    <a:pt x="0" y="0"/>
                  </a:moveTo>
                  <a:lnTo>
                    <a:pt x="112795" y="0"/>
                  </a:lnTo>
                  <a:lnTo>
                    <a:pt x="112795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: Shape 52">
              <a:extLst>
                <a:ext uri="{FF2B5EF4-FFF2-40B4-BE49-F238E27FC236}">
                  <a16:creationId xmlns:a16="http://schemas.microsoft.com/office/drawing/2014/main" id="{98DB80D5-97D3-AF64-BEE9-28D96C6E1C67}"/>
                </a:ext>
              </a:extLst>
            </p:cNvPr>
            <p:cNvSpPr/>
            <p:nvPr/>
          </p:nvSpPr>
          <p:spPr>
            <a:xfrm>
              <a:off x="2338330" y="5061341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Freeform: Shape 53">
              <a:extLst>
                <a:ext uri="{FF2B5EF4-FFF2-40B4-BE49-F238E27FC236}">
                  <a16:creationId xmlns:a16="http://schemas.microsoft.com/office/drawing/2014/main" id="{A1E5199E-F20B-8608-2376-8D37ED1BD505}"/>
                </a:ext>
              </a:extLst>
            </p:cNvPr>
            <p:cNvSpPr/>
            <p:nvPr/>
          </p:nvSpPr>
          <p:spPr>
            <a:xfrm>
              <a:off x="2338330" y="5108833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: Shape 54">
              <a:extLst>
                <a:ext uri="{FF2B5EF4-FFF2-40B4-BE49-F238E27FC236}">
                  <a16:creationId xmlns:a16="http://schemas.microsoft.com/office/drawing/2014/main" id="{F611F42D-28A3-01B5-5922-41FC2D2C3798}"/>
                </a:ext>
              </a:extLst>
            </p:cNvPr>
            <p:cNvSpPr/>
            <p:nvPr/>
          </p:nvSpPr>
          <p:spPr>
            <a:xfrm>
              <a:off x="2338330" y="5156326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: Shape 55">
              <a:extLst>
                <a:ext uri="{FF2B5EF4-FFF2-40B4-BE49-F238E27FC236}">
                  <a16:creationId xmlns:a16="http://schemas.microsoft.com/office/drawing/2014/main" id="{209AF8BC-4639-E28A-ECEB-46AA6B417A47}"/>
                </a:ext>
              </a:extLst>
            </p:cNvPr>
            <p:cNvSpPr/>
            <p:nvPr/>
          </p:nvSpPr>
          <p:spPr>
            <a:xfrm>
              <a:off x="2338330" y="5203819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: Shape 56">
              <a:extLst>
                <a:ext uri="{FF2B5EF4-FFF2-40B4-BE49-F238E27FC236}">
                  <a16:creationId xmlns:a16="http://schemas.microsoft.com/office/drawing/2014/main" id="{50A706A4-082A-4207-992D-D4655E40677D}"/>
                </a:ext>
              </a:extLst>
            </p:cNvPr>
            <p:cNvSpPr/>
            <p:nvPr/>
          </p:nvSpPr>
          <p:spPr>
            <a:xfrm>
              <a:off x="2278964" y="4812004"/>
              <a:ext cx="356195" cy="474926"/>
            </a:xfrm>
            <a:custGeom>
              <a:avLst/>
              <a:gdLst>
                <a:gd name="connsiteX0" fmla="*/ 0 w 356195"/>
                <a:gd name="connsiteY0" fmla="*/ 0 h 474926"/>
                <a:gd name="connsiteX1" fmla="*/ 0 w 356195"/>
                <a:gd name="connsiteY1" fmla="*/ 474927 h 474926"/>
                <a:gd name="connsiteX2" fmla="*/ 356195 w 356195"/>
                <a:gd name="connsiteY2" fmla="*/ 474927 h 474926"/>
                <a:gd name="connsiteX3" fmla="*/ 356195 w 356195"/>
                <a:gd name="connsiteY3" fmla="*/ 128147 h 474926"/>
                <a:gd name="connsiteX4" fmla="*/ 228048 w 356195"/>
                <a:gd name="connsiteY4" fmla="*/ 0 h 474926"/>
                <a:gd name="connsiteX5" fmla="*/ 231628 w 356195"/>
                <a:gd name="connsiteY5" fmla="*/ 20368 h 474926"/>
                <a:gd name="connsiteX6" fmla="*/ 335827 w 356195"/>
                <a:gd name="connsiteY6" fmla="*/ 124567 h 474926"/>
                <a:gd name="connsiteX7" fmla="*/ 335826 w 356195"/>
                <a:gd name="connsiteY7" fmla="*/ 124651 h 474926"/>
                <a:gd name="connsiteX8" fmla="*/ 335785 w 356195"/>
                <a:gd name="connsiteY8" fmla="*/ 124668 h 474926"/>
                <a:gd name="connsiteX9" fmla="*/ 231527 w 356195"/>
                <a:gd name="connsiteY9" fmla="*/ 124668 h 474926"/>
                <a:gd name="connsiteX10" fmla="*/ 231527 w 356195"/>
                <a:gd name="connsiteY10" fmla="*/ 20410 h 474926"/>
                <a:gd name="connsiteX11" fmla="*/ 231587 w 356195"/>
                <a:gd name="connsiteY11" fmla="*/ 20351 h 474926"/>
                <a:gd name="connsiteX12" fmla="*/ 231628 w 356195"/>
                <a:gd name="connsiteY12" fmla="*/ 20368 h 474926"/>
                <a:gd name="connsiteX13" fmla="*/ 11873 w 356195"/>
                <a:gd name="connsiteY13" fmla="*/ 463054 h 474926"/>
                <a:gd name="connsiteX14" fmla="*/ 11873 w 356195"/>
                <a:gd name="connsiteY14" fmla="*/ 11873 h 474926"/>
                <a:gd name="connsiteX15" fmla="*/ 219654 w 356195"/>
                <a:gd name="connsiteY15" fmla="*/ 11873 h 474926"/>
                <a:gd name="connsiteX16" fmla="*/ 219654 w 356195"/>
                <a:gd name="connsiteY16" fmla="*/ 136541 h 474926"/>
                <a:gd name="connsiteX17" fmla="*/ 344322 w 356195"/>
                <a:gd name="connsiteY17" fmla="*/ 136541 h 474926"/>
                <a:gd name="connsiteX18" fmla="*/ 344322 w 356195"/>
                <a:gd name="connsiteY18" fmla="*/ 463054 h 47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95" h="474926">
                  <a:moveTo>
                    <a:pt x="0" y="0"/>
                  </a:moveTo>
                  <a:lnTo>
                    <a:pt x="0" y="474927"/>
                  </a:lnTo>
                  <a:lnTo>
                    <a:pt x="356195" y="474927"/>
                  </a:lnTo>
                  <a:lnTo>
                    <a:pt x="356195" y="128147"/>
                  </a:lnTo>
                  <a:lnTo>
                    <a:pt x="228048" y="0"/>
                  </a:lnTo>
                  <a:close/>
                  <a:moveTo>
                    <a:pt x="231628" y="20368"/>
                  </a:moveTo>
                  <a:lnTo>
                    <a:pt x="335827" y="124567"/>
                  </a:lnTo>
                  <a:cubicBezTo>
                    <a:pt x="335850" y="124590"/>
                    <a:pt x="335849" y="124628"/>
                    <a:pt x="335826" y="124651"/>
                  </a:cubicBezTo>
                  <a:cubicBezTo>
                    <a:pt x="335815" y="124662"/>
                    <a:pt x="335800" y="124668"/>
                    <a:pt x="335785" y="124668"/>
                  </a:cubicBezTo>
                  <a:lnTo>
                    <a:pt x="231527" y="124668"/>
                  </a:lnTo>
                  <a:lnTo>
                    <a:pt x="231527" y="20410"/>
                  </a:lnTo>
                  <a:cubicBezTo>
                    <a:pt x="231527" y="20377"/>
                    <a:pt x="231554" y="20351"/>
                    <a:pt x="231587" y="20351"/>
                  </a:cubicBezTo>
                  <a:cubicBezTo>
                    <a:pt x="231602" y="20352"/>
                    <a:pt x="231617" y="20358"/>
                    <a:pt x="231628" y="20368"/>
                  </a:cubicBezTo>
                  <a:close/>
                  <a:moveTo>
                    <a:pt x="11873" y="463054"/>
                  </a:moveTo>
                  <a:lnTo>
                    <a:pt x="11873" y="11873"/>
                  </a:lnTo>
                  <a:lnTo>
                    <a:pt x="219654" y="11873"/>
                  </a:lnTo>
                  <a:lnTo>
                    <a:pt x="219654" y="136541"/>
                  </a:lnTo>
                  <a:lnTo>
                    <a:pt x="344322" y="136541"/>
                  </a:lnTo>
                  <a:lnTo>
                    <a:pt x="344322" y="463054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5" name="Arrow: Right 84">
            <a:extLst>
              <a:ext uri="{FF2B5EF4-FFF2-40B4-BE49-F238E27FC236}">
                <a16:creationId xmlns:a16="http://schemas.microsoft.com/office/drawing/2014/main" id="{5D1A3E2F-EB65-7382-3653-2F4EF32E3D88}"/>
              </a:ext>
            </a:extLst>
          </p:cNvPr>
          <p:cNvSpPr/>
          <p:nvPr/>
        </p:nvSpPr>
        <p:spPr>
          <a:xfrm rot="5400000">
            <a:off x="7923598" y="1964097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TextBox 95">
            <a:extLst>
              <a:ext uri="{FF2B5EF4-FFF2-40B4-BE49-F238E27FC236}">
                <a16:creationId xmlns:a16="http://schemas.microsoft.com/office/drawing/2014/main" id="{498D5AA2-084E-097E-ED94-D5689B1AB7D0}"/>
              </a:ext>
            </a:extLst>
          </p:cNvPr>
          <p:cNvSpPr txBox="1"/>
          <p:nvPr/>
        </p:nvSpPr>
        <p:spPr>
          <a:xfrm>
            <a:off x="9221307" y="1328633"/>
            <a:ext cx="1765330" cy="71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Nfdi4plants ontology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grpSp>
        <p:nvGrpSpPr>
          <p:cNvPr id="407" name="Content Placeholder 12" descr="Document">
            <a:extLst>
              <a:ext uri="{FF2B5EF4-FFF2-40B4-BE49-F238E27FC236}">
                <a16:creationId xmlns:a16="http://schemas.microsoft.com/office/drawing/2014/main" id="{A0493E82-10BD-986C-7F30-1536125659C7}"/>
              </a:ext>
            </a:extLst>
          </p:cNvPr>
          <p:cNvGrpSpPr/>
          <p:nvPr/>
        </p:nvGrpSpPr>
        <p:grpSpPr>
          <a:xfrm rot="20935488">
            <a:off x="10169435" y="816399"/>
            <a:ext cx="356986" cy="475975"/>
            <a:chOff x="2278964" y="4812004"/>
            <a:chExt cx="356195" cy="474926"/>
          </a:xfrm>
          <a:solidFill>
            <a:srgbClr val="000000"/>
          </a:solidFill>
        </p:grpSpPr>
        <p:sp>
          <p:nvSpPr>
            <p:cNvPr id="408" name="Freeform: Shape 100">
              <a:extLst>
                <a:ext uri="{FF2B5EF4-FFF2-40B4-BE49-F238E27FC236}">
                  <a16:creationId xmlns:a16="http://schemas.microsoft.com/office/drawing/2014/main" id="{CE78746C-6A34-927D-2576-544E4DAC5FDC}"/>
                </a:ext>
              </a:extLst>
            </p:cNvPr>
            <p:cNvSpPr/>
            <p:nvPr/>
          </p:nvSpPr>
          <p:spPr>
            <a:xfrm>
              <a:off x="2338330" y="5013848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Freeform: Shape 101">
              <a:extLst>
                <a:ext uri="{FF2B5EF4-FFF2-40B4-BE49-F238E27FC236}">
                  <a16:creationId xmlns:a16="http://schemas.microsoft.com/office/drawing/2014/main" id="{881E59A0-9E65-EB71-21FE-2053E0918CEF}"/>
                </a:ext>
              </a:extLst>
            </p:cNvPr>
            <p:cNvSpPr/>
            <p:nvPr/>
          </p:nvSpPr>
          <p:spPr>
            <a:xfrm>
              <a:off x="2338330" y="4966355"/>
              <a:ext cx="112795" cy="11873"/>
            </a:xfrm>
            <a:custGeom>
              <a:avLst/>
              <a:gdLst>
                <a:gd name="connsiteX0" fmla="*/ 0 w 112795"/>
                <a:gd name="connsiteY0" fmla="*/ 0 h 11873"/>
                <a:gd name="connsiteX1" fmla="*/ 112795 w 112795"/>
                <a:gd name="connsiteY1" fmla="*/ 0 h 11873"/>
                <a:gd name="connsiteX2" fmla="*/ 112795 w 112795"/>
                <a:gd name="connsiteY2" fmla="*/ 11873 h 11873"/>
                <a:gd name="connsiteX3" fmla="*/ 0 w 112795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5" h="11873">
                  <a:moveTo>
                    <a:pt x="0" y="0"/>
                  </a:moveTo>
                  <a:lnTo>
                    <a:pt x="112795" y="0"/>
                  </a:lnTo>
                  <a:lnTo>
                    <a:pt x="112795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Freeform: Shape 102">
              <a:extLst>
                <a:ext uri="{FF2B5EF4-FFF2-40B4-BE49-F238E27FC236}">
                  <a16:creationId xmlns:a16="http://schemas.microsoft.com/office/drawing/2014/main" id="{95897E83-7478-98B3-6232-8068FC82B73F}"/>
                </a:ext>
              </a:extLst>
            </p:cNvPr>
            <p:cNvSpPr/>
            <p:nvPr/>
          </p:nvSpPr>
          <p:spPr>
            <a:xfrm>
              <a:off x="2338330" y="5061341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Freeform: Shape 103">
              <a:extLst>
                <a:ext uri="{FF2B5EF4-FFF2-40B4-BE49-F238E27FC236}">
                  <a16:creationId xmlns:a16="http://schemas.microsoft.com/office/drawing/2014/main" id="{2B60F3BB-FA72-4B7C-E2F5-1143F6180FB2}"/>
                </a:ext>
              </a:extLst>
            </p:cNvPr>
            <p:cNvSpPr/>
            <p:nvPr/>
          </p:nvSpPr>
          <p:spPr>
            <a:xfrm>
              <a:off x="2338330" y="5108833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Freeform: Shape 104">
              <a:extLst>
                <a:ext uri="{FF2B5EF4-FFF2-40B4-BE49-F238E27FC236}">
                  <a16:creationId xmlns:a16="http://schemas.microsoft.com/office/drawing/2014/main" id="{D30E7BFC-2E2E-5836-B1CB-4A62AB916812}"/>
                </a:ext>
              </a:extLst>
            </p:cNvPr>
            <p:cNvSpPr/>
            <p:nvPr/>
          </p:nvSpPr>
          <p:spPr>
            <a:xfrm>
              <a:off x="2338330" y="5156326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Freeform: Shape 105">
              <a:extLst>
                <a:ext uri="{FF2B5EF4-FFF2-40B4-BE49-F238E27FC236}">
                  <a16:creationId xmlns:a16="http://schemas.microsoft.com/office/drawing/2014/main" id="{3CCF328E-5832-62B4-4304-95D99F8B3422}"/>
                </a:ext>
              </a:extLst>
            </p:cNvPr>
            <p:cNvSpPr/>
            <p:nvPr/>
          </p:nvSpPr>
          <p:spPr>
            <a:xfrm>
              <a:off x="2338330" y="5203819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Freeform: Shape 106">
              <a:extLst>
                <a:ext uri="{FF2B5EF4-FFF2-40B4-BE49-F238E27FC236}">
                  <a16:creationId xmlns:a16="http://schemas.microsoft.com/office/drawing/2014/main" id="{D32CEB77-4E42-7CAB-4AC4-5BD5E80B7EDE}"/>
                </a:ext>
              </a:extLst>
            </p:cNvPr>
            <p:cNvSpPr/>
            <p:nvPr/>
          </p:nvSpPr>
          <p:spPr>
            <a:xfrm>
              <a:off x="2278964" y="4812004"/>
              <a:ext cx="356195" cy="474926"/>
            </a:xfrm>
            <a:custGeom>
              <a:avLst/>
              <a:gdLst>
                <a:gd name="connsiteX0" fmla="*/ 0 w 356195"/>
                <a:gd name="connsiteY0" fmla="*/ 0 h 474926"/>
                <a:gd name="connsiteX1" fmla="*/ 0 w 356195"/>
                <a:gd name="connsiteY1" fmla="*/ 474927 h 474926"/>
                <a:gd name="connsiteX2" fmla="*/ 356195 w 356195"/>
                <a:gd name="connsiteY2" fmla="*/ 474927 h 474926"/>
                <a:gd name="connsiteX3" fmla="*/ 356195 w 356195"/>
                <a:gd name="connsiteY3" fmla="*/ 128147 h 474926"/>
                <a:gd name="connsiteX4" fmla="*/ 228048 w 356195"/>
                <a:gd name="connsiteY4" fmla="*/ 0 h 474926"/>
                <a:gd name="connsiteX5" fmla="*/ 231628 w 356195"/>
                <a:gd name="connsiteY5" fmla="*/ 20368 h 474926"/>
                <a:gd name="connsiteX6" fmla="*/ 335827 w 356195"/>
                <a:gd name="connsiteY6" fmla="*/ 124567 h 474926"/>
                <a:gd name="connsiteX7" fmla="*/ 335826 w 356195"/>
                <a:gd name="connsiteY7" fmla="*/ 124651 h 474926"/>
                <a:gd name="connsiteX8" fmla="*/ 335785 w 356195"/>
                <a:gd name="connsiteY8" fmla="*/ 124668 h 474926"/>
                <a:gd name="connsiteX9" fmla="*/ 231527 w 356195"/>
                <a:gd name="connsiteY9" fmla="*/ 124668 h 474926"/>
                <a:gd name="connsiteX10" fmla="*/ 231527 w 356195"/>
                <a:gd name="connsiteY10" fmla="*/ 20410 h 474926"/>
                <a:gd name="connsiteX11" fmla="*/ 231587 w 356195"/>
                <a:gd name="connsiteY11" fmla="*/ 20351 h 474926"/>
                <a:gd name="connsiteX12" fmla="*/ 231628 w 356195"/>
                <a:gd name="connsiteY12" fmla="*/ 20368 h 474926"/>
                <a:gd name="connsiteX13" fmla="*/ 11873 w 356195"/>
                <a:gd name="connsiteY13" fmla="*/ 463054 h 474926"/>
                <a:gd name="connsiteX14" fmla="*/ 11873 w 356195"/>
                <a:gd name="connsiteY14" fmla="*/ 11873 h 474926"/>
                <a:gd name="connsiteX15" fmla="*/ 219654 w 356195"/>
                <a:gd name="connsiteY15" fmla="*/ 11873 h 474926"/>
                <a:gd name="connsiteX16" fmla="*/ 219654 w 356195"/>
                <a:gd name="connsiteY16" fmla="*/ 136541 h 474926"/>
                <a:gd name="connsiteX17" fmla="*/ 344322 w 356195"/>
                <a:gd name="connsiteY17" fmla="*/ 136541 h 474926"/>
                <a:gd name="connsiteX18" fmla="*/ 344322 w 356195"/>
                <a:gd name="connsiteY18" fmla="*/ 463054 h 47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95" h="474926">
                  <a:moveTo>
                    <a:pt x="0" y="0"/>
                  </a:moveTo>
                  <a:lnTo>
                    <a:pt x="0" y="474927"/>
                  </a:lnTo>
                  <a:lnTo>
                    <a:pt x="356195" y="474927"/>
                  </a:lnTo>
                  <a:lnTo>
                    <a:pt x="356195" y="128147"/>
                  </a:lnTo>
                  <a:lnTo>
                    <a:pt x="228048" y="0"/>
                  </a:lnTo>
                  <a:close/>
                  <a:moveTo>
                    <a:pt x="231628" y="20368"/>
                  </a:moveTo>
                  <a:lnTo>
                    <a:pt x="335827" y="124567"/>
                  </a:lnTo>
                  <a:cubicBezTo>
                    <a:pt x="335850" y="124590"/>
                    <a:pt x="335849" y="124628"/>
                    <a:pt x="335826" y="124651"/>
                  </a:cubicBezTo>
                  <a:cubicBezTo>
                    <a:pt x="335815" y="124662"/>
                    <a:pt x="335800" y="124668"/>
                    <a:pt x="335785" y="124668"/>
                  </a:cubicBezTo>
                  <a:lnTo>
                    <a:pt x="231527" y="124668"/>
                  </a:lnTo>
                  <a:lnTo>
                    <a:pt x="231527" y="20410"/>
                  </a:lnTo>
                  <a:cubicBezTo>
                    <a:pt x="231527" y="20377"/>
                    <a:pt x="231554" y="20351"/>
                    <a:pt x="231587" y="20351"/>
                  </a:cubicBezTo>
                  <a:cubicBezTo>
                    <a:pt x="231602" y="20352"/>
                    <a:pt x="231617" y="20358"/>
                    <a:pt x="231628" y="20368"/>
                  </a:cubicBezTo>
                  <a:close/>
                  <a:moveTo>
                    <a:pt x="11873" y="463054"/>
                  </a:moveTo>
                  <a:lnTo>
                    <a:pt x="11873" y="11873"/>
                  </a:lnTo>
                  <a:lnTo>
                    <a:pt x="219654" y="11873"/>
                  </a:lnTo>
                  <a:lnTo>
                    <a:pt x="219654" y="136541"/>
                  </a:lnTo>
                  <a:lnTo>
                    <a:pt x="344322" y="136541"/>
                  </a:lnTo>
                  <a:lnTo>
                    <a:pt x="344322" y="463054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5" name="Arrow: Right 112">
            <a:extLst>
              <a:ext uri="{FF2B5EF4-FFF2-40B4-BE49-F238E27FC236}">
                <a16:creationId xmlns:a16="http://schemas.microsoft.com/office/drawing/2014/main" id="{79A67375-384E-F7BB-EE85-65EBEB7EAC07}"/>
              </a:ext>
            </a:extLst>
          </p:cNvPr>
          <p:cNvSpPr/>
          <p:nvPr/>
        </p:nvSpPr>
        <p:spPr>
          <a:xfrm rot="10800000">
            <a:off x="8917887" y="2921025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Arrow: Right 119">
            <a:extLst>
              <a:ext uri="{FF2B5EF4-FFF2-40B4-BE49-F238E27FC236}">
                <a16:creationId xmlns:a16="http://schemas.microsoft.com/office/drawing/2014/main" id="{1CBC4D9A-F52E-FB6C-3F47-DD698C4BE194}"/>
              </a:ext>
            </a:extLst>
          </p:cNvPr>
          <p:cNvSpPr/>
          <p:nvPr/>
        </p:nvSpPr>
        <p:spPr>
          <a:xfrm rot="10800000">
            <a:off x="6922933" y="2921025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7" name="Arrow: Right 120">
            <a:extLst>
              <a:ext uri="{FF2B5EF4-FFF2-40B4-BE49-F238E27FC236}">
                <a16:creationId xmlns:a16="http://schemas.microsoft.com/office/drawing/2014/main" id="{B7EC334D-5B0F-C8F5-42B0-9E3B5E722194}"/>
              </a:ext>
            </a:extLst>
          </p:cNvPr>
          <p:cNvSpPr/>
          <p:nvPr/>
        </p:nvSpPr>
        <p:spPr>
          <a:xfrm rot="5400000">
            <a:off x="9839016" y="1964097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8" name="Arrow: Right 121">
            <a:extLst>
              <a:ext uri="{FF2B5EF4-FFF2-40B4-BE49-F238E27FC236}">
                <a16:creationId xmlns:a16="http://schemas.microsoft.com/office/drawing/2014/main" id="{836CB14C-265F-BAE1-49EA-AFBFC5DF9014}"/>
              </a:ext>
            </a:extLst>
          </p:cNvPr>
          <p:cNvSpPr/>
          <p:nvPr/>
        </p:nvSpPr>
        <p:spPr>
          <a:xfrm rot="16200000">
            <a:off x="9839016" y="4233918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9" name="Arrow: Right 133">
            <a:extLst>
              <a:ext uri="{FF2B5EF4-FFF2-40B4-BE49-F238E27FC236}">
                <a16:creationId xmlns:a16="http://schemas.microsoft.com/office/drawing/2014/main" id="{D86955AC-06CD-6AC5-E64E-F9006B19C42F}"/>
              </a:ext>
            </a:extLst>
          </p:cNvPr>
          <p:cNvSpPr/>
          <p:nvPr/>
        </p:nvSpPr>
        <p:spPr>
          <a:xfrm>
            <a:off x="8982630" y="4974668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0" name="Rectangle 134">
            <a:extLst>
              <a:ext uri="{FF2B5EF4-FFF2-40B4-BE49-F238E27FC236}">
                <a16:creationId xmlns:a16="http://schemas.microsoft.com/office/drawing/2014/main" id="{CD36916D-CD8E-274A-63BE-40DFA2D83034}"/>
              </a:ext>
            </a:extLst>
          </p:cNvPr>
          <p:cNvSpPr/>
          <p:nvPr/>
        </p:nvSpPr>
        <p:spPr>
          <a:xfrm>
            <a:off x="6114419" y="5056892"/>
            <a:ext cx="3045336" cy="161033"/>
          </a:xfrm>
          <a:prstGeom prst="rect">
            <a:avLst/>
          </a:prstGeom>
          <a:solidFill>
            <a:srgbClr val="9B9B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1" name="Rectangle 135">
            <a:extLst>
              <a:ext uri="{FF2B5EF4-FFF2-40B4-BE49-F238E27FC236}">
                <a16:creationId xmlns:a16="http://schemas.microsoft.com/office/drawing/2014/main" id="{9F9FFF86-0626-3D0B-AC02-F200CFD7AC41}"/>
              </a:ext>
            </a:extLst>
          </p:cNvPr>
          <p:cNvSpPr/>
          <p:nvPr/>
        </p:nvSpPr>
        <p:spPr>
          <a:xfrm rot="5400000">
            <a:off x="5626475" y="4590410"/>
            <a:ext cx="1092982" cy="161033"/>
          </a:xfrm>
          <a:prstGeom prst="rect">
            <a:avLst/>
          </a:prstGeom>
          <a:solidFill>
            <a:srgbClr val="9B9B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2" name="Arrow: Right 136">
            <a:extLst>
              <a:ext uri="{FF2B5EF4-FFF2-40B4-BE49-F238E27FC236}">
                <a16:creationId xmlns:a16="http://schemas.microsoft.com/office/drawing/2014/main" id="{497787BA-8AA0-228D-E464-3D70A1AAAABE}"/>
              </a:ext>
            </a:extLst>
          </p:cNvPr>
          <p:cNvSpPr/>
          <p:nvPr/>
        </p:nvSpPr>
        <p:spPr>
          <a:xfrm rot="10800000">
            <a:off x="4855167" y="2933069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3" name="Group 177">
            <a:extLst>
              <a:ext uri="{FF2B5EF4-FFF2-40B4-BE49-F238E27FC236}">
                <a16:creationId xmlns:a16="http://schemas.microsoft.com/office/drawing/2014/main" id="{1BAA450F-9F13-9588-D7B7-B2ED83A567B2}"/>
              </a:ext>
            </a:extLst>
          </p:cNvPr>
          <p:cNvGrpSpPr/>
          <p:nvPr/>
        </p:nvGrpSpPr>
        <p:grpSpPr>
          <a:xfrm>
            <a:off x="8720943" y="803327"/>
            <a:ext cx="866084" cy="325480"/>
            <a:chOff x="8229433" y="477354"/>
            <a:chExt cx="1015784" cy="381739"/>
          </a:xfrm>
        </p:grpSpPr>
        <p:sp>
          <p:nvSpPr>
            <p:cNvPr id="424" name="Arrow: Right 144">
              <a:extLst>
                <a:ext uri="{FF2B5EF4-FFF2-40B4-BE49-F238E27FC236}">
                  <a16:creationId xmlns:a16="http://schemas.microsoft.com/office/drawing/2014/main" id="{D7BEE5CF-EFBD-9403-2337-4D20AF83CF11}"/>
                </a:ext>
              </a:extLst>
            </p:cNvPr>
            <p:cNvSpPr/>
            <p:nvPr/>
          </p:nvSpPr>
          <p:spPr>
            <a:xfrm>
              <a:off x="8623711" y="477354"/>
              <a:ext cx="621506" cy="381739"/>
            </a:xfrm>
            <a:prstGeom prst="rightArrow">
              <a:avLst/>
            </a:prstGeom>
            <a:solidFill>
              <a:srgbClr val="595959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5" name="Arrow: Right 145">
              <a:extLst>
                <a:ext uri="{FF2B5EF4-FFF2-40B4-BE49-F238E27FC236}">
                  <a16:creationId xmlns:a16="http://schemas.microsoft.com/office/drawing/2014/main" id="{D7F14C64-A847-E132-A15A-2C7486690EC2}"/>
                </a:ext>
              </a:extLst>
            </p:cNvPr>
            <p:cNvSpPr/>
            <p:nvPr/>
          </p:nvSpPr>
          <p:spPr>
            <a:xfrm rot="10800000">
              <a:off x="8229433" y="477354"/>
              <a:ext cx="621506" cy="381739"/>
            </a:xfrm>
            <a:prstGeom prst="rightArrow">
              <a:avLst/>
            </a:prstGeom>
            <a:solidFill>
              <a:srgbClr val="595959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89AB2F57-47B5-4CE1-CB52-DEC224C8BBE4}"/>
              </a:ext>
            </a:extLst>
          </p:cNvPr>
          <p:cNvGrpSpPr/>
          <p:nvPr/>
        </p:nvGrpSpPr>
        <p:grpSpPr>
          <a:xfrm>
            <a:off x="3333113" y="2587589"/>
            <a:ext cx="1294916" cy="1046708"/>
            <a:chOff x="1690736" y="3347949"/>
            <a:chExt cx="1294916" cy="1046708"/>
          </a:xfrm>
        </p:grpSpPr>
        <p:grpSp>
          <p:nvGrpSpPr>
            <p:cNvPr id="427" name="Group 148">
              <a:extLst>
                <a:ext uri="{FF2B5EF4-FFF2-40B4-BE49-F238E27FC236}">
                  <a16:creationId xmlns:a16="http://schemas.microsoft.com/office/drawing/2014/main" id="{1304BC68-7748-E350-044A-36AA27A7E763}"/>
                </a:ext>
              </a:extLst>
            </p:cNvPr>
            <p:cNvGrpSpPr/>
            <p:nvPr/>
          </p:nvGrpSpPr>
          <p:grpSpPr>
            <a:xfrm>
              <a:off x="1927870" y="3473346"/>
              <a:ext cx="820647" cy="795915"/>
              <a:chOff x="3797857" y="1266136"/>
              <a:chExt cx="3940810" cy="3822043"/>
            </a:xfrm>
          </p:grpSpPr>
          <p:grpSp>
            <p:nvGrpSpPr>
              <p:cNvPr id="430" name="Group 151">
                <a:extLst>
                  <a:ext uri="{FF2B5EF4-FFF2-40B4-BE49-F238E27FC236}">
                    <a16:creationId xmlns:a16="http://schemas.microsoft.com/office/drawing/2014/main" id="{B7EF89E7-4A1E-84CF-F6DD-B00CD873655F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451" name="Rectangle 172">
                  <a:extLst>
                    <a:ext uri="{FF2B5EF4-FFF2-40B4-BE49-F238E27FC236}">
                      <a16:creationId xmlns:a16="http://schemas.microsoft.com/office/drawing/2014/main" id="{C2C11CE1-8512-01B3-3B10-48F354C2721C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2" name="Rectangle 173">
                  <a:extLst>
                    <a:ext uri="{FF2B5EF4-FFF2-40B4-BE49-F238E27FC236}">
                      <a16:creationId xmlns:a16="http://schemas.microsoft.com/office/drawing/2014/main" id="{9C92896B-674C-0F1B-8A46-DC55F2B8C671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3" name="Rectangle 174">
                  <a:extLst>
                    <a:ext uri="{FF2B5EF4-FFF2-40B4-BE49-F238E27FC236}">
                      <a16:creationId xmlns:a16="http://schemas.microsoft.com/office/drawing/2014/main" id="{A3939870-95B6-E31E-7067-AE8E40FC4AC2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1" name="Group 152">
                <a:extLst>
                  <a:ext uri="{FF2B5EF4-FFF2-40B4-BE49-F238E27FC236}">
                    <a16:creationId xmlns:a16="http://schemas.microsoft.com/office/drawing/2014/main" id="{D95DC591-1814-6F0D-0CA9-8334819E7311}"/>
                  </a:ext>
                </a:extLst>
              </p:cNvPr>
              <p:cNvGrpSpPr/>
              <p:nvPr/>
            </p:nvGrpSpPr>
            <p:grpSpPr>
              <a:xfrm>
                <a:off x="4507445" y="2258793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448" name="Arc 169">
                  <a:extLst>
                    <a:ext uri="{FF2B5EF4-FFF2-40B4-BE49-F238E27FC236}">
                      <a16:creationId xmlns:a16="http://schemas.microsoft.com/office/drawing/2014/main" id="{FD6C0BF0-5788-3D39-9F39-5973772A8B84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noFill/>
                <a:ln w="1905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49" name="Straight Connector 170">
                  <a:extLst>
                    <a:ext uri="{FF2B5EF4-FFF2-40B4-BE49-F238E27FC236}">
                      <a16:creationId xmlns:a16="http://schemas.microsoft.com/office/drawing/2014/main" id="{72C5BC33-4913-2BFC-30FF-078D21D99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noFill/>
                <a:ln w="1905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0" name="Straight Connector 171">
                  <a:extLst>
                    <a:ext uri="{FF2B5EF4-FFF2-40B4-BE49-F238E27FC236}">
                      <a16:creationId xmlns:a16="http://schemas.microsoft.com/office/drawing/2014/main" id="{6A5D47CC-8E67-0079-EF88-CF319F467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noFill/>
                <a:ln w="1905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32" name="Group 153">
                <a:extLst>
                  <a:ext uri="{FF2B5EF4-FFF2-40B4-BE49-F238E27FC236}">
                    <a16:creationId xmlns:a16="http://schemas.microsoft.com/office/drawing/2014/main" id="{F8229FDA-57DF-B518-6F75-5DE7A2E47EDE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446" name="Freeform: Shape 167">
                  <a:extLst>
                    <a:ext uri="{FF2B5EF4-FFF2-40B4-BE49-F238E27FC236}">
                      <a16:creationId xmlns:a16="http://schemas.microsoft.com/office/drawing/2014/main" id="{FF6BF9A8-B53E-61BF-34B7-24A8E938E424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19050" cap="rnd" cmpd="sng" algn="ctr">
                  <a:solidFill>
                    <a:srgbClr val="2D3E5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7" name="Freeform: Shape 168">
                  <a:extLst>
                    <a:ext uri="{FF2B5EF4-FFF2-40B4-BE49-F238E27FC236}">
                      <a16:creationId xmlns:a16="http://schemas.microsoft.com/office/drawing/2014/main" id="{6994D4CE-213F-B198-5B5C-1D75620E07E6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rgbClr val="2D3E5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3" name="Group 154">
                <a:extLst>
                  <a:ext uri="{FF2B5EF4-FFF2-40B4-BE49-F238E27FC236}">
                    <a16:creationId xmlns:a16="http://schemas.microsoft.com/office/drawing/2014/main" id="{CDFB911E-CB2F-0667-7CCF-05E8CB0A2B35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443" name="Rectangle 164">
                  <a:extLst>
                    <a:ext uri="{FF2B5EF4-FFF2-40B4-BE49-F238E27FC236}">
                      <a16:creationId xmlns:a16="http://schemas.microsoft.com/office/drawing/2014/main" id="{ACC49544-9963-D425-AE1C-16C9363C50C4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44" name="Straight Connector 165">
                  <a:extLst>
                    <a:ext uri="{FF2B5EF4-FFF2-40B4-BE49-F238E27FC236}">
                      <a16:creationId xmlns:a16="http://schemas.microsoft.com/office/drawing/2014/main" id="{1360653C-6422-A15D-B3DC-C09B4A345BD4}"/>
                    </a:ext>
                  </a:extLst>
                </p:cNvPr>
                <p:cNvCxnSpPr>
                  <a:cxnSpLocks/>
                  <a:stCxn id="443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5" name="Straight Connector 166">
                  <a:extLst>
                    <a:ext uri="{FF2B5EF4-FFF2-40B4-BE49-F238E27FC236}">
                      <a16:creationId xmlns:a16="http://schemas.microsoft.com/office/drawing/2014/main" id="{AED970EA-4CAA-2B3A-28E5-15B68730E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434" name="Group 155">
                <a:extLst>
                  <a:ext uri="{FF2B5EF4-FFF2-40B4-BE49-F238E27FC236}">
                    <a16:creationId xmlns:a16="http://schemas.microsoft.com/office/drawing/2014/main" id="{4C211E2C-0CEB-784D-3621-73CA69DF5093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440" name="Rectangle 161">
                  <a:extLst>
                    <a:ext uri="{FF2B5EF4-FFF2-40B4-BE49-F238E27FC236}">
                      <a16:creationId xmlns:a16="http://schemas.microsoft.com/office/drawing/2014/main" id="{B0BD29E0-F10A-2815-83AE-0048B241576F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41" name="Straight Connector 162">
                  <a:extLst>
                    <a:ext uri="{FF2B5EF4-FFF2-40B4-BE49-F238E27FC236}">
                      <a16:creationId xmlns:a16="http://schemas.microsoft.com/office/drawing/2014/main" id="{863A6293-1BD0-6A36-6207-DD01C4F5E26B}"/>
                    </a:ext>
                  </a:extLst>
                </p:cNvPr>
                <p:cNvCxnSpPr>
                  <a:cxnSpLocks/>
                  <a:stCxn id="440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2" name="Straight Connector 163">
                  <a:extLst>
                    <a:ext uri="{FF2B5EF4-FFF2-40B4-BE49-F238E27FC236}">
                      <a16:creationId xmlns:a16="http://schemas.microsoft.com/office/drawing/2014/main" id="{9BD87558-A2D8-C8CE-D52D-9C9844917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435" name="Group 156">
                <a:extLst>
                  <a:ext uri="{FF2B5EF4-FFF2-40B4-BE49-F238E27FC236}">
                    <a16:creationId xmlns:a16="http://schemas.microsoft.com/office/drawing/2014/main" id="{7F123A5C-37E9-FD3C-F851-F973F74B86AC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437" name="Rectangle 158">
                  <a:extLst>
                    <a:ext uri="{FF2B5EF4-FFF2-40B4-BE49-F238E27FC236}">
                      <a16:creationId xmlns:a16="http://schemas.microsoft.com/office/drawing/2014/main" id="{1FAEB286-A290-9A09-A021-7DEF06D141A3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8" name="Straight Connector 159">
                  <a:extLst>
                    <a:ext uri="{FF2B5EF4-FFF2-40B4-BE49-F238E27FC236}">
                      <a16:creationId xmlns:a16="http://schemas.microsoft.com/office/drawing/2014/main" id="{FAF390C6-AD09-1EC3-172B-46C3FA33F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9" name="Straight Connector 160">
                  <a:extLst>
                    <a:ext uri="{FF2B5EF4-FFF2-40B4-BE49-F238E27FC236}">
                      <a16:creationId xmlns:a16="http://schemas.microsoft.com/office/drawing/2014/main" id="{810A5D0E-D642-219C-39A0-48924D5CF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36" name="Freeform: Shape 157" descr="Magnifying glass">
                <a:extLst>
                  <a:ext uri="{FF2B5EF4-FFF2-40B4-BE49-F238E27FC236}">
                    <a16:creationId xmlns:a16="http://schemas.microsoft.com/office/drawing/2014/main" id="{3060FFBE-F044-E3AD-F339-F4619F88F09B}"/>
                  </a:ext>
                </a:extLst>
              </p:cNvPr>
              <p:cNvSpPr/>
              <p:nvPr/>
            </p:nvSpPr>
            <p:spPr>
              <a:xfrm rot="15596802">
                <a:off x="6289588" y="1265465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noFill/>
              <a:ln w="19050" cap="rnd" cmpd="sng" algn="ctr">
                <a:solidFill>
                  <a:srgbClr val="0BB5DD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28" name="Left Brace 149">
              <a:extLst>
                <a:ext uri="{FF2B5EF4-FFF2-40B4-BE49-F238E27FC236}">
                  <a16:creationId xmlns:a16="http://schemas.microsoft.com/office/drawing/2014/main" id="{57F0E97A-EB42-63D6-EB6A-B222DD756973}"/>
                </a:ext>
              </a:extLst>
            </p:cNvPr>
            <p:cNvSpPr/>
            <p:nvPr/>
          </p:nvSpPr>
          <p:spPr>
            <a:xfrm>
              <a:off x="1690736" y="3347949"/>
              <a:ext cx="145537" cy="1046708"/>
            </a:xfrm>
            <a:prstGeom prst="leftBrace">
              <a:avLst>
                <a:gd name="adj1" fmla="val 53301"/>
                <a:gd name="adj2" fmla="val 50000"/>
              </a:avLst>
            </a:prstGeom>
            <a:noFill/>
            <a:ln w="28575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Left Brace 150">
              <a:extLst>
                <a:ext uri="{FF2B5EF4-FFF2-40B4-BE49-F238E27FC236}">
                  <a16:creationId xmlns:a16="http://schemas.microsoft.com/office/drawing/2014/main" id="{4827DAA4-4E83-CBDE-9418-304248131FB8}"/>
                </a:ext>
              </a:extLst>
            </p:cNvPr>
            <p:cNvSpPr/>
            <p:nvPr/>
          </p:nvSpPr>
          <p:spPr>
            <a:xfrm rot="10800000">
              <a:off x="2840115" y="3347949"/>
              <a:ext cx="145537" cy="1046708"/>
            </a:xfrm>
            <a:prstGeom prst="leftBrace">
              <a:avLst>
                <a:gd name="adj1" fmla="val 53301"/>
                <a:gd name="adj2" fmla="val 50000"/>
              </a:avLst>
            </a:prstGeom>
            <a:noFill/>
            <a:ln w="28575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4" name="TextBox 186">
            <a:extLst>
              <a:ext uri="{FF2B5EF4-FFF2-40B4-BE49-F238E27FC236}">
                <a16:creationId xmlns:a16="http://schemas.microsoft.com/office/drawing/2014/main" id="{56370604-1690-C9DC-8D3D-DECE6847B8DD}"/>
              </a:ext>
            </a:extLst>
          </p:cNvPr>
          <p:cNvSpPr txBox="1"/>
          <p:nvPr/>
        </p:nvSpPr>
        <p:spPr>
          <a:xfrm>
            <a:off x="9221307" y="5530102"/>
            <a:ext cx="1765330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95959"/>
                </a:solidFill>
              </a:rPr>
              <a:t>M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etadata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templates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grpSp>
        <p:nvGrpSpPr>
          <p:cNvPr id="455" name="Gruppieren 454">
            <a:extLst>
              <a:ext uri="{FF2B5EF4-FFF2-40B4-BE49-F238E27FC236}">
                <a16:creationId xmlns:a16="http://schemas.microsoft.com/office/drawing/2014/main" id="{5663D259-7FF6-80BF-BA9D-1E7AF7DCD704}"/>
              </a:ext>
            </a:extLst>
          </p:cNvPr>
          <p:cNvGrpSpPr/>
          <p:nvPr/>
        </p:nvGrpSpPr>
        <p:grpSpPr>
          <a:xfrm>
            <a:off x="3798919" y="1439380"/>
            <a:ext cx="517527" cy="866084"/>
            <a:chOff x="2175227" y="2199929"/>
            <a:chExt cx="517527" cy="866084"/>
          </a:xfrm>
        </p:grpSpPr>
        <p:grpSp>
          <p:nvGrpSpPr>
            <p:cNvPr id="456" name="Group 178">
              <a:extLst>
                <a:ext uri="{FF2B5EF4-FFF2-40B4-BE49-F238E27FC236}">
                  <a16:creationId xmlns:a16="http://schemas.microsoft.com/office/drawing/2014/main" id="{A25A82F5-6D71-E497-8629-878A0E21BDD8}"/>
                </a:ext>
              </a:extLst>
            </p:cNvPr>
            <p:cNvGrpSpPr/>
            <p:nvPr/>
          </p:nvGrpSpPr>
          <p:grpSpPr>
            <a:xfrm rot="16200000">
              <a:off x="1905152" y="2470004"/>
              <a:ext cx="866084" cy="325933"/>
              <a:chOff x="8229433" y="477089"/>
              <a:chExt cx="1015784" cy="382270"/>
            </a:xfrm>
          </p:grpSpPr>
          <p:sp>
            <p:nvSpPr>
              <p:cNvPr id="458" name="Arrow: Right 179">
                <a:extLst>
                  <a:ext uri="{FF2B5EF4-FFF2-40B4-BE49-F238E27FC236}">
                    <a16:creationId xmlns:a16="http://schemas.microsoft.com/office/drawing/2014/main" id="{1490AFF4-1839-A4EC-C6F2-52179D414F46}"/>
                  </a:ext>
                </a:extLst>
              </p:cNvPr>
              <p:cNvSpPr/>
              <p:nvPr/>
            </p:nvSpPr>
            <p:spPr>
              <a:xfrm>
                <a:off x="8623711" y="477089"/>
                <a:ext cx="621506" cy="381739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Arrow: Right 180">
                <a:extLst>
                  <a:ext uri="{FF2B5EF4-FFF2-40B4-BE49-F238E27FC236}">
                    <a16:creationId xmlns:a16="http://schemas.microsoft.com/office/drawing/2014/main" id="{9E227680-4E52-3F51-6C4A-A424FF8985D9}"/>
                  </a:ext>
                </a:extLst>
              </p:cNvPr>
              <p:cNvSpPr/>
              <p:nvPr/>
            </p:nvSpPr>
            <p:spPr>
              <a:xfrm rot="10800000">
                <a:off x="8229433" y="477620"/>
                <a:ext cx="621506" cy="381739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457" name="Picture 187">
              <a:extLst>
                <a:ext uri="{FF2B5EF4-FFF2-40B4-BE49-F238E27FC236}">
                  <a16:creationId xmlns:a16="http://schemas.microsoft.com/office/drawing/2014/main" id="{6366B827-1C8E-650B-CAF5-5FA5A3198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0294" t="23908" r="13709" b="26438"/>
            <a:stretch/>
          </p:blipFill>
          <p:spPr>
            <a:xfrm>
              <a:off x="2299022" y="2436129"/>
              <a:ext cx="393732" cy="393683"/>
            </a:xfrm>
            <a:prstGeom prst="ellipse">
              <a:avLst/>
            </a:prstGeom>
          </p:spPr>
        </p:pic>
      </p:grpSp>
      <p:grpSp>
        <p:nvGrpSpPr>
          <p:cNvPr id="465" name="Group 224">
            <a:extLst>
              <a:ext uri="{FF2B5EF4-FFF2-40B4-BE49-F238E27FC236}">
                <a16:creationId xmlns:a16="http://schemas.microsoft.com/office/drawing/2014/main" id="{34F47C04-BC00-C82F-1D34-57F19DD33B89}"/>
              </a:ext>
            </a:extLst>
          </p:cNvPr>
          <p:cNvGrpSpPr/>
          <p:nvPr/>
        </p:nvGrpSpPr>
        <p:grpSpPr>
          <a:xfrm rot="20849720">
            <a:off x="10150307" y="4970997"/>
            <a:ext cx="417516" cy="466386"/>
            <a:chOff x="4339732" y="5503929"/>
            <a:chExt cx="806697" cy="901122"/>
          </a:xfrm>
        </p:grpSpPr>
        <p:sp>
          <p:nvSpPr>
            <p:cNvPr id="466" name="Rectangle: Rounded Corners 202">
              <a:extLst>
                <a:ext uri="{FF2B5EF4-FFF2-40B4-BE49-F238E27FC236}">
                  <a16:creationId xmlns:a16="http://schemas.microsoft.com/office/drawing/2014/main" id="{92BACCAD-3392-C302-A204-36FCB92DDAE8}"/>
                </a:ext>
              </a:extLst>
            </p:cNvPr>
            <p:cNvSpPr/>
            <p:nvPr/>
          </p:nvSpPr>
          <p:spPr>
            <a:xfrm>
              <a:off x="4339732" y="5503929"/>
              <a:ext cx="797001" cy="901122"/>
            </a:xfrm>
            <a:prstGeom prst="roundRect">
              <a:avLst>
                <a:gd name="adj" fmla="val 1051"/>
              </a:avLst>
            </a:prstGeom>
            <a:noFill/>
            <a:ln w="28575" cap="flat" cmpd="sng" algn="ctr">
              <a:solidFill>
                <a:srgbClr val="2D3E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7" name="Straight Connector 211">
              <a:extLst>
                <a:ext uri="{FF2B5EF4-FFF2-40B4-BE49-F238E27FC236}">
                  <a16:creationId xmlns:a16="http://schemas.microsoft.com/office/drawing/2014/main" id="{4E0EFEA6-686E-BF8E-C580-2C6530B35995}"/>
                </a:ext>
              </a:extLst>
            </p:cNvPr>
            <p:cNvCxnSpPr>
              <a:cxnSpLocks/>
            </p:cNvCxnSpPr>
            <p:nvPr/>
          </p:nvCxnSpPr>
          <p:spPr>
            <a:xfrm>
              <a:off x="4610747" y="6299717"/>
              <a:ext cx="443730" cy="329"/>
            </a:xfrm>
            <a:prstGeom prst="line">
              <a:avLst/>
            </a:prstGeom>
            <a:noFill/>
            <a:ln w="28575" cap="rnd" cmpd="sng" algn="ctr">
              <a:solidFill>
                <a:srgbClr val="2D3E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8" name="Straight Connector 212">
              <a:extLst>
                <a:ext uri="{FF2B5EF4-FFF2-40B4-BE49-F238E27FC236}">
                  <a16:creationId xmlns:a16="http://schemas.microsoft.com/office/drawing/2014/main" id="{B5160712-045B-7351-DCC5-77B1FC603CE2}"/>
                </a:ext>
              </a:extLst>
            </p:cNvPr>
            <p:cNvCxnSpPr>
              <a:cxnSpLocks/>
            </p:cNvCxnSpPr>
            <p:nvPr/>
          </p:nvCxnSpPr>
          <p:spPr>
            <a:xfrm>
              <a:off x="4397711" y="6299654"/>
              <a:ext cx="89837" cy="63"/>
            </a:xfrm>
            <a:prstGeom prst="line">
              <a:avLst/>
            </a:prstGeom>
            <a:noFill/>
            <a:ln w="28575" cap="rnd" cmpd="sng" algn="ctr">
              <a:solidFill>
                <a:srgbClr val="2D3E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69" name="Group 217">
              <a:extLst>
                <a:ext uri="{FF2B5EF4-FFF2-40B4-BE49-F238E27FC236}">
                  <a16:creationId xmlns:a16="http://schemas.microsoft.com/office/drawing/2014/main" id="{58D4BCF5-1AF6-F515-2FE3-62A6CF10F1A1}"/>
                </a:ext>
              </a:extLst>
            </p:cNvPr>
            <p:cNvGrpSpPr/>
            <p:nvPr/>
          </p:nvGrpSpPr>
          <p:grpSpPr>
            <a:xfrm>
              <a:off x="4339732" y="5565981"/>
              <a:ext cx="806697" cy="620901"/>
              <a:chOff x="4327613" y="5574495"/>
              <a:chExt cx="806697" cy="620901"/>
            </a:xfrm>
          </p:grpSpPr>
          <p:sp>
            <p:nvSpPr>
              <p:cNvPr id="471" name="Rectangle: Rounded Corners 201">
                <a:extLst>
                  <a:ext uri="{FF2B5EF4-FFF2-40B4-BE49-F238E27FC236}">
                    <a16:creationId xmlns:a16="http://schemas.microsoft.com/office/drawing/2014/main" id="{5A691B2F-9759-2835-541B-C9759A1A0765}"/>
                  </a:ext>
                </a:extLst>
              </p:cNvPr>
              <p:cNvSpPr/>
              <p:nvPr/>
            </p:nvSpPr>
            <p:spPr>
              <a:xfrm>
                <a:off x="4397711" y="5574495"/>
                <a:ext cx="518439" cy="107626"/>
              </a:xfrm>
              <a:prstGeom prst="roundRect">
                <a:avLst>
                  <a:gd name="adj" fmla="val 9740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72" name="Straight Connector 203">
                <a:extLst>
                  <a:ext uri="{FF2B5EF4-FFF2-40B4-BE49-F238E27FC236}">
                    <a16:creationId xmlns:a16="http://schemas.microsoft.com/office/drawing/2014/main" id="{4583608C-854B-4B12-C59A-39A2A70A1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13" y="6195396"/>
                <a:ext cx="80669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3" name="Rectangle: Rounded Corners 205">
                <a:extLst>
                  <a:ext uri="{FF2B5EF4-FFF2-40B4-BE49-F238E27FC236}">
                    <a16:creationId xmlns:a16="http://schemas.microsoft.com/office/drawing/2014/main" id="{6B936DD4-CABC-6B01-CDB0-555B44BD907D}"/>
                  </a:ext>
                </a:extLst>
              </p:cNvPr>
              <p:cNvSpPr/>
              <p:nvPr/>
            </p:nvSpPr>
            <p:spPr>
              <a:xfrm>
                <a:off x="4521240" y="5733652"/>
                <a:ext cx="531899" cy="243699"/>
              </a:xfrm>
              <a:prstGeom prst="roundRect">
                <a:avLst>
                  <a:gd name="adj" fmla="val 2857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Rectangle: Rounded Corners 206">
                <a:extLst>
                  <a:ext uri="{FF2B5EF4-FFF2-40B4-BE49-F238E27FC236}">
                    <a16:creationId xmlns:a16="http://schemas.microsoft.com/office/drawing/2014/main" id="{59E986B4-A313-7E23-2F5E-740708D9A9A6}"/>
                  </a:ext>
                </a:extLst>
              </p:cNvPr>
              <p:cNvSpPr/>
              <p:nvPr/>
            </p:nvSpPr>
            <p:spPr>
              <a:xfrm>
                <a:off x="4527004" y="6023901"/>
                <a:ext cx="531899" cy="107626"/>
              </a:xfrm>
              <a:prstGeom prst="roundRect">
                <a:avLst>
                  <a:gd name="adj" fmla="val 4545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Rectangle: Rounded Corners 207">
                <a:extLst>
                  <a:ext uri="{FF2B5EF4-FFF2-40B4-BE49-F238E27FC236}">
                    <a16:creationId xmlns:a16="http://schemas.microsoft.com/office/drawing/2014/main" id="{6E946D4C-57D2-5B7B-0AAA-F312F06906E9}"/>
                  </a:ext>
                </a:extLst>
              </p:cNvPr>
              <p:cNvSpPr/>
              <p:nvPr/>
            </p:nvSpPr>
            <p:spPr>
              <a:xfrm>
                <a:off x="4402490" y="6022616"/>
                <a:ext cx="87011" cy="107626"/>
              </a:xfrm>
              <a:prstGeom prst="roundRect">
                <a:avLst>
                  <a:gd name="adj" fmla="val 9740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Rectangle: Rounded Corners 208">
                <a:extLst>
                  <a:ext uri="{FF2B5EF4-FFF2-40B4-BE49-F238E27FC236}">
                    <a16:creationId xmlns:a16="http://schemas.microsoft.com/office/drawing/2014/main" id="{8CE95AAA-3F1A-A336-D46C-130CD1AA91A9}"/>
                  </a:ext>
                </a:extLst>
              </p:cNvPr>
              <p:cNvSpPr/>
              <p:nvPr/>
            </p:nvSpPr>
            <p:spPr>
              <a:xfrm>
                <a:off x="4966128" y="5577370"/>
                <a:ext cx="87011" cy="107626"/>
              </a:xfrm>
              <a:prstGeom prst="roundRect">
                <a:avLst>
                  <a:gd name="adj" fmla="val 9740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Rectangle: Rounded Corners 209">
                <a:extLst>
                  <a:ext uri="{FF2B5EF4-FFF2-40B4-BE49-F238E27FC236}">
                    <a16:creationId xmlns:a16="http://schemas.microsoft.com/office/drawing/2014/main" id="{EB512AF0-118D-3B44-06F1-FEDA60947FD5}"/>
                  </a:ext>
                </a:extLst>
              </p:cNvPr>
              <p:cNvSpPr/>
              <p:nvPr/>
            </p:nvSpPr>
            <p:spPr>
              <a:xfrm>
                <a:off x="4402498" y="5730405"/>
                <a:ext cx="87011" cy="250775"/>
              </a:xfrm>
              <a:prstGeom prst="roundRect">
                <a:avLst>
                  <a:gd name="adj" fmla="val 9740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0" name="Oval 223">
              <a:extLst>
                <a:ext uri="{FF2B5EF4-FFF2-40B4-BE49-F238E27FC236}">
                  <a16:creationId xmlns:a16="http://schemas.microsoft.com/office/drawing/2014/main" id="{82672991-9B46-CD70-8E14-243CB6557A27}"/>
                </a:ext>
              </a:extLst>
            </p:cNvPr>
            <p:cNvSpPr/>
            <p:nvPr/>
          </p:nvSpPr>
          <p:spPr>
            <a:xfrm>
              <a:off x="4505339" y="6252988"/>
              <a:ext cx="93331" cy="93331"/>
            </a:xfrm>
            <a:prstGeom prst="ellipse">
              <a:avLst/>
            </a:prstGeom>
            <a:noFill/>
            <a:ln w="28575" cap="flat" cmpd="sng" algn="ctr">
              <a:solidFill>
                <a:srgbClr val="2D3E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8" name="Group 238">
            <a:extLst>
              <a:ext uri="{FF2B5EF4-FFF2-40B4-BE49-F238E27FC236}">
                <a16:creationId xmlns:a16="http://schemas.microsoft.com/office/drawing/2014/main" id="{C5A38AAE-8227-6E07-8904-F993A4FE8E31}"/>
              </a:ext>
            </a:extLst>
          </p:cNvPr>
          <p:cNvGrpSpPr/>
          <p:nvPr/>
        </p:nvGrpSpPr>
        <p:grpSpPr>
          <a:xfrm>
            <a:off x="8148669" y="1896378"/>
            <a:ext cx="292961" cy="292961"/>
            <a:chOff x="6521477" y="1700949"/>
            <a:chExt cx="343598" cy="343598"/>
          </a:xfrm>
        </p:grpSpPr>
        <p:sp>
          <p:nvSpPr>
            <p:cNvPr id="479" name="Oval 226">
              <a:extLst>
                <a:ext uri="{FF2B5EF4-FFF2-40B4-BE49-F238E27FC236}">
                  <a16:creationId xmlns:a16="http://schemas.microsoft.com/office/drawing/2014/main" id="{E121B930-A2E3-E3B9-7FE0-59AF7AD66975}"/>
                </a:ext>
              </a:extLst>
            </p:cNvPr>
            <p:cNvSpPr/>
            <p:nvPr/>
          </p:nvSpPr>
          <p:spPr>
            <a:xfrm>
              <a:off x="6521477" y="1700949"/>
              <a:ext cx="343598" cy="34359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0" name="Graphic 234" descr="Pinch Zoom In with solid fill">
              <a:extLst>
                <a:ext uri="{FF2B5EF4-FFF2-40B4-BE49-F238E27FC236}">
                  <a16:creationId xmlns:a16="http://schemas.microsoft.com/office/drawing/2014/main" id="{D5BC5B1B-F8AE-AFE7-AB24-0DDB5F203E2E}"/>
                </a:ext>
              </a:extLst>
            </p:cNvPr>
            <p:cNvGrpSpPr/>
            <p:nvPr/>
          </p:nvGrpSpPr>
          <p:grpSpPr>
            <a:xfrm>
              <a:off x="6548627" y="1737501"/>
              <a:ext cx="289297" cy="289297"/>
              <a:chOff x="4967716" y="849917"/>
              <a:chExt cx="914400" cy="914400"/>
            </a:xfrm>
          </p:grpSpPr>
          <p:sp>
            <p:nvSpPr>
              <p:cNvPr id="481" name="Freeform: Shape 236">
                <a:extLst>
                  <a:ext uri="{FF2B5EF4-FFF2-40B4-BE49-F238E27FC236}">
                    <a16:creationId xmlns:a16="http://schemas.microsoft.com/office/drawing/2014/main" id="{26E0483B-884B-456E-0546-F7E6CEFC4E7D}"/>
                  </a:ext>
                </a:extLst>
              </p:cNvPr>
              <p:cNvSpPr/>
              <p:nvPr/>
            </p:nvSpPr>
            <p:spPr>
              <a:xfrm>
                <a:off x="5022961" y="964217"/>
                <a:ext cx="214312" cy="438150"/>
              </a:xfrm>
              <a:custGeom>
                <a:avLst/>
                <a:gdLst>
                  <a:gd name="connsiteX0" fmla="*/ 130493 w 214312"/>
                  <a:gd name="connsiteY0" fmla="*/ 189548 h 438150"/>
                  <a:gd name="connsiteX1" fmla="*/ 146685 w 214312"/>
                  <a:gd name="connsiteY1" fmla="*/ 75248 h 438150"/>
                  <a:gd name="connsiteX2" fmla="*/ 183833 w 214312"/>
                  <a:gd name="connsiteY2" fmla="*/ 124778 h 438150"/>
                  <a:gd name="connsiteX3" fmla="*/ 214312 w 214312"/>
                  <a:gd name="connsiteY3" fmla="*/ 101918 h 438150"/>
                  <a:gd name="connsiteX4" fmla="*/ 138112 w 214312"/>
                  <a:gd name="connsiteY4" fmla="*/ 0 h 438150"/>
                  <a:gd name="connsiteX5" fmla="*/ 37147 w 214312"/>
                  <a:gd name="connsiteY5" fmla="*/ 76200 h 438150"/>
                  <a:gd name="connsiteX6" fmla="*/ 60008 w 214312"/>
                  <a:gd name="connsiteY6" fmla="*/ 106680 h 438150"/>
                  <a:gd name="connsiteX7" fmla="*/ 109537 w 214312"/>
                  <a:gd name="connsiteY7" fmla="*/ 69532 h 438150"/>
                  <a:gd name="connsiteX8" fmla="*/ 92393 w 214312"/>
                  <a:gd name="connsiteY8" fmla="*/ 183833 h 438150"/>
                  <a:gd name="connsiteX9" fmla="*/ 83820 w 214312"/>
                  <a:gd name="connsiteY9" fmla="*/ 248602 h 438150"/>
                  <a:gd name="connsiteX10" fmla="*/ 66675 w 214312"/>
                  <a:gd name="connsiteY10" fmla="*/ 362903 h 438150"/>
                  <a:gd name="connsiteX11" fmla="*/ 30480 w 214312"/>
                  <a:gd name="connsiteY11" fmla="*/ 314325 h 438150"/>
                  <a:gd name="connsiteX12" fmla="*/ 0 w 214312"/>
                  <a:gd name="connsiteY12" fmla="*/ 337185 h 438150"/>
                  <a:gd name="connsiteX13" fmla="*/ 75248 w 214312"/>
                  <a:gd name="connsiteY13" fmla="*/ 438150 h 438150"/>
                  <a:gd name="connsiteX14" fmla="*/ 177165 w 214312"/>
                  <a:gd name="connsiteY14" fmla="*/ 361950 h 438150"/>
                  <a:gd name="connsiteX15" fmla="*/ 154305 w 214312"/>
                  <a:gd name="connsiteY15" fmla="*/ 331470 h 438150"/>
                  <a:gd name="connsiteX16" fmla="*/ 104775 w 214312"/>
                  <a:gd name="connsiteY16" fmla="*/ 368618 h 438150"/>
                  <a:gd name="connsiteX17" fmla="*/ 120968 w 214312"/>
                  <a:gd name="connsiteY17" fmla="*/ 254318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4312" h="438150">
                    <a:moveTo>
                      <a:pt x="130493" y="189548"/>
                    </a:moveTo>
                    <a:lnTo>
                      <a:pt x="146685" y="75248"/>
                    </a:lnTo>
                    <a:lnTo>
                      <a:pt x="183833" y="124778"/>
                    </a:lnTo>
                    <a:lnTo>
                      <a:pt x="214312" y="101918"/>
                    </a:lnTo>
                    <a:lnTo>
                      <a:pt x="138112" y="0"/>
                    </a:lnTo>
                    <a:lnTo>
                      <a:pt x="37147" y="76200"/>
                    </a:lnTo>
                    <a:lnTo>
                      <a:pt x="60008" y="106680"/>
                    </a:lnTo>
                    <a:lnTo>
                      <a:pt x="109537" y="69532"/>
                    </a:lnTo>
                    <a:lnTo>
                      <a:pt x="92393" y="183833"/>
                    </a:lnTo>
                    <a:lnTo>
                      <a:pt x="83820" y="248602"/>
                    </a:lnTo>
                    <a:lnTo>
                      <a:pt x="66675" y="362903"/>
                    </a:lnTo>
                    <a:lnTo>
                      <a:pt x="30480" y="314325"/>
                    </a:lnTo>
                    <a:lnTo>
                      <a:pt x="0" y="337185"/>
                    </a:lnTo>
                    <a:lnTo>
                      <a:pt x="75248" y="438150"/>
                    </a:lnTo>
                    <a:lnTo>
                      <a:pt x="177165" y="361950"/>
                    </a:lnTo>
                    <a:lnTo>
                      <a:pt x="154305" y="331470"/>
                    </a:lnTo>
                    <a:lnTo>
                      <a:pt x="104775" y="368618"/>
                    </a:lnTo>
                    <a:lnTo>
                      <a:pt x="120968" y="254318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Freeform: Shape 237">
                <a:extLst>
                  <a:ext uri="{FF2B5EF4-FFF2-40B4-BE49-F238E27FC236}">
                    <a16:creationId xmlns:a16="http://schemas.microsoft.com/office/drawing/2014/main" id="{B9841979-7D6B-1FCD-6484-65C7B39173D1}"/>
                  </a:ext>
                </a:extLst>
              </p:cNvPr>
              <p:cNvSpPr/>
              <p:nvPr/>
            </p:nvSpPr>
            <p:spPr>
              <a:xfrm>
                <a:off x="5238268" y="1011317"/>
                <a:ext cx="586697" cy="649177"/>
              </a:xfrm>
              <a:custGeom>
                <a:avLst/>
                <a:gdLst>
                  <a:gd name="connsiteX0" fmla="*/ 568600 w 586697"/>
                  <a:gd name="connsiteY0" fmla="*/ 507255 h 649177"/>
                  <a:gd name="connsiteX1" fmla="*/ 557170 w 586697"/>
                  <a:gd name="connsiteY1" fmla="*/ 313897 h 649177"/>
                  <a:gd name="connsiteX2" fmla="*/ 493353 w 586697"/>
                  <a:gd name="connsiteY2" fmla="*/ 172927 h 649177"/>
                  <a:gd name="connsiteX3" fmla="*/ 424773 w 586697"/>
                  <a:gd name="connsiteY3" fmla="*/ 147210 h 649177"/>
                  <a:gd name="connsiteX4" fmla="*/ 399055 w 586697"/>
                  <a:gd name="connsiteY4" fmla="*/ 171975 h 649177"/>
                  <a:gd name="connsiteX5" fmla="*/ 397150 w 586697"/>
                  <a:gd name="connsiteY5" fmla="*/ 171975 h 649177"/>
                  <a:gd name="connsiteX6" fmla="*/ 389530 w 586697"/>
                  <a:gd name="connsiteY6" fmla="*/ 159592 h 649177"/>
                  <a:gd name="connsiteX7" fmla="*/ 350478 w 586697"/>
                  <a:gd name="connsiteY7" fmla="*/ 139590 h 649177"/>
                  <a:gd name="connsiteX8" fmla="*/ 300948 w 586697"/>
                  <a:gd name="connsiteY8" fmla="*/ 171022 h 649177"/>
                  <a:gd name="connsiteX9" fmla="*/ 299043 w 586697"/>
                  <a:gd name="connsiteY9" fmla="*/ 171022 h 649177"/>
                  <a:gd name="connsiteX10" fmla="*/ 227605 w 586697"/>
                  <a:gd name="connsiteY10" fmla="*/ 162450 h 649177"/>
                  <a:gd name="connsiteX11" fmla="*/ 210460 w 586697"/>
                  <a:gd name="connsiteY11" fmla="*/ 210075 h 649177"/>
                  <a:gd name="connsiteX12" fmla="*/ 209508 w 586697"/>
                  <a:gd name="connsiteY12" fmla="*/ 210075 h 649177"/>
                  <a:gd name="connsiteX13" fmla="*/ 127593 w 586697"/>
                  <a:gd name="connsiteY13" fmla="*/ 27195 h 649177"/>
                  <a:gd name="connsiteX14" fmla="*/ 70443 w 586697"/>
                  <a:gd name="connsiteY14" fmla="*/ 3382 h 649177"/>
                  <a:gd name="connsiteX15" fmla="*/ 46630 w 586697"/>
                  <a:gd name="connsiteY15" fmla="*/ 60532 h 649177"/>
                  <a:gd name="connsiteX16" fmla="*/ 47583 w 586697"/>
                  <a:gd name="connsiteY16" fmla="*/ 62437 h 649177"/>
                  <a:gd name="connsiteX17" fmla="*/ 212365 w 586697"/>
                  <a:gd name="connsiteY17" fmla="*/ 431055 h 649177"/>
                  <a:gd name="connsiteX18" fmla="*/ 186648 w 586697"/>
                  <a:gd name="connsiteY18" fmla="*/ 436770 h 649177"/>
                  <a:gd name="connsiteX19" fmla="*/ 70443 w 586697"/>
                  <a:gd name="connsiteY19" fmla="*/ 356760 h 649177"/>
                  <a:gd name="connsiteX20" fmla="*/ 10435 w 586697"/>
                  <a:gd name="connsiteY20" fmla="*/ 363427 h 649177"/>
                  <a:gd name="connsiteX21" fmla="*/ 19008 w 586697"/>
                  <a:gd name="connsiteY21" fmla="*/ 428197 h 649177"/>
                  <a:gd name="connsiteX22" fmla="*/ 199983 w 586697"/>
                  <a:gd name="connsiteY22" fmla="*/ 552022 h 649177"/>
                  <a:gd name="connsiteX23" fmla="*/ 215223 w 586697"/>
                  <a:gd name="connsiteY23" fmla="*/ 558690 h 649177"/>
                  <a:gd name="connsiteX24" fmla="*/ 328570 w 586697"/>
                  <a:gd name="connsiteY24" fmla="*/ 585360 h 649177"/>
                  <a:gd name="connsiteX25" fmla="*/ 332380 w 586697"/>
                  <a:gd name="connsiteY25" fmla="*/ 590122 h 649177"/>
                  <a:gd name="connsiteX26" fmla="*/ 359050 w 586697"/>
                  <a:gd name="connsiteY26" fmla="*/ 649177 h 649177"/>
                  <a:gd name="connsiteX27" fmla="*/ 586698 w 586697"/>
                  <a:gd name="connsiteY27" fmla="*/ 546307 h 649177"/>
                  <a:gd name="connsiteX28" fmla="*/ 568600 w 586697"/>
                  <a:gd name="connsiteY28" fmla="*/ 507255 h 64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86697" h="649177">
                    <a:moveTo>
                      <a:pt x="568600" y="507255"/>
                    </a:moveTo>
                    <a:cubicBezTo>
                      <a:pt x="543835" y="452010"/>
                      <a:pt x="604795" y="418672"/>
                      <a:pt x="557170" y="313897"/>
                    </a:cubicBezTo>
                    <a:cubicBezTo>
                      <a:pt x="545740" y="289132"/>
                      <a:pt x="508593" y="206265"/>
                      <a:pt x="493353" y="172927"/>
                    </a:cubicBezTo>
                    <a:cubicBezTo>
                      <a:pt x="481923" y="147210"/>
                      <a:pt x="451443" y="134827"/>
                      <a:pt x="424773" y="147210"/>
                    </a:cubicBezTo>
                    <a:cubicBezTo>
                      <a:pt x="413343" y="151972"/>
                      <a:pt x="404770" y="160545"/>
                      <a:pt x="399055" y="171975"/>
                    </a:cubicBezTo>
                    <a:cubicBezTo>
                      <a:pt x="399055" y="172927"/>
                      <a:pt x="398103" y="172927"/>
                      <a:pt x="397150" y="171975"/>
                    </a:cubicBezTo>
                    <a:cubicBezTo>
                      <a:pt x="395245" y="167212"/>
                      <a:pt x="393340" y="163402"/>
                      <a:pt x="389530" y="159592"/>
                    </a:cubicBezTo>
                    <a:cubicBezTo>
                      <a:pt x="380005" y="147210"/>
                      <a:pt x="365718" y="139590"/>
                      <a:pt x="350478" y="139590"/>
                    </a:cubicBezTo>
                    <a:cubicBezTo>
                      <a:pt x="328570" y="138637"/>
                      <a:pt x="309520" y="151972"/>
                      <a:pt x="300948" y="171022"/>
                    </a:cubicBezTo>
                    <a:cubicBezTo>
                      <a:pt x="300948" y="171975"/>
                      <a:pt x="299995" y="171975"/>
                      <a:pt x="299043" y="171022"/>
                    </a:cubicBezTo>
                    <a:cubicBezTo>
                      <a:pt x="281898" y="149115"/>
                      <a:pt x="250465" y="145305"/>
                      <a:pt x="227605" y="162450"/>
                    </a:cubicBezTo>
                    <a:cubicBezTo>
                      <a:pt x="214270" y="171975"/>
                      <a:pt x="206650" y="191025"/>
                      <a:pt x="210460" y="210075"/>
                    </a:cubicBezTo>
                    <a:cubicBezTo>
                      <a:pt x="210460" y="211027"/>
                      <a:pt x="209508" y="211027"/>
                      <a:pt x="209508" y="210075"/>
                    </a:cubicBezTo>
                    <a:lnTo>
                      <a:pt x="127593" y="27195"/>
                    </a:lnTo>
                    <a:cubicBezTo>
                      <a:pt x="118068" y="5287"/>
                      <a:pt x="92350" y="-6143"/>
                      <a:pt x="70443" y="3382"/>
                    </a:cubicBezTo>
                    <a:cubicBezTo>
                      <a:pt x="48535" y="12907"/>
                      <a:pt x="37105" y="38625"/>
                      <a:pt x="46630" y="60532"/>
                    </a:cubicBezTo>
                    <a:cubicBezTo>
                      <a:pt x="46630" y="61485"/>
                      <a:pt x="47583" y="61485"/>
                      <a:pt x="47583" y="62437"/>
                    </a:cubicBezTo>
                    <a:lnTo>
                      <a:pt x="212365" y="431055"/>
                    </a:lnTo>
                    <a:lnTo>
                      <a:pt x="186648" y="436770"/>
                    </a:lnTo>
                    <a:lnTo>
                      <a:pt x="70443" y="356760"/>
                    </a:lnTo>
                    <a:cubicBezTo>
                      <a:pt x="51393" y="343425"/>
                      <a:pt x="24723" y="346282"/>
                      <a:pt x="10435" y="363427"/>
                    </a:cubicBezTo>
                    <a:cubicBezTo>
                      <a:pt x="-6710" y="383430"/>
                      <a:pt x="-1947" y="413910"/>
                      <a:pt x="19008" y="428197"/>
                    </a:cubicBezTo>
                    <a:lnTo>
                      <a:pt x="199983" y="552022"/>
                    </a:lnTo>
                    <a:cubicBezTo>
                      <a:pt x="204745" y="554880"/>
                      <a:pt x="209508" y="557737"/>
                      <a:pt x="215223" y="558690"/>
                    </a:cubicBezTo>
                    <a:lnTo>
                      <a:pt x="328570" y="585360"/>
                    </a:lnTo>
                    <a:lnTo>
                      <a:pt x="332380" y="590122"/>
                    </a:lnTo>
                    <a:lnTo>
                      <a:pt x="359050" y="649177"/>
                    </a:lnTo>
                    <a:lnTo>
                      <a:pt x="586698" y="546307"/>
                    </a:lnTo>
                    <a:lnTo>
                      <a:pt x="568600" y="507255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3" name="Group 239">
            <a:extLst>
              <a:ext uri="{FF2B5EF4-FFF2-40B4-BE49-F238E27FC236}">
                <a16:creationId xmlns:a16="http://schemas.microsoft.com/office/drawing/2014/main" id="{91C81F47-BDBF-32B0-1D86-8BBE79C0B56E}"/>
              </a:ext>
            </a:extLst>
          </p:cNvPr>
          <p:cNvGrpSpPr/>
          <p:nvPr/>
        </p:nvGrpSpPr>
        <p:grpSpPr>
          <a:xfrm>
            <a:off x="9007505" y="676511"/>
            <a:ext cx="292961" cy="292961"/>
            <a:chOff x="6521477" y="1700949"/>
            <a:chExt cx="343598" cy="343598"/>
          </a:xfrm>
        </p:grpSpPr>
        <p:sp>
          <p:nvSpPr>
            <p:cNvPr id="484" name="Oval 240">
              <a:extLst>
                <a:ext uri="{FF2B5EF4-FFF2-40B4-BE49-F238E27FC236}">
                  <a16:creationId xmlns:a16="http://schemas.microsoft.com/office/drawing/2014/main" id="{220C04B2-4A29-FDF7-EDEC-04A7034A9CD5}"/>
                </a:ext>
              </a:extLst>
            </p:cNvPr>
            <p:cNvSpPr/>
            <p:nvPr/>
          </p:nvSpPr>
          <p:spPr>
            <a:xfrm>
              <a:off x="6521477" y="1700949"/>
              <a:ext cx="343598" cy="34359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5" name="Graphic 234" descr="Pinch Zoom In with solid fill">
              <a:extLst>
                <a:ext uri="{FF2B5EF4-FFF2-40B4-BE49-F238E27FC236}">
                  <a16:creationId xmlns:a16="http://schemas.microsoft.com/office/drawing/2014/main" id="{18E358CC-F3CD-4014-1D18-4D9A63283BB8}"/>
                </a:ext>
              </a:extLst>
            </p:cNvPr>
            <p:cNvGrpSpPr/>
            <p:nvPr/>
          </p:nvGrpSpPr>
          <p:grpSpPr>
            <a:xfrm>
              <a:off x="6548627" y="1737501"/>
              <a:ext cx="289297" cy="289297"/>
              <a:chOff x="4967716" y="849917"/>
              <a:chExt cx="914400" cy="914400"/>
            </a:xfrm>
          </p:grpSpPr>
          <p:sp>
            <p:nvSpPr>
              <p:cNvPr id="486" name="Freeform: Shape 242">
                <a:extLst>
                  <a:ext uri="{FF2B5EF4-FFF2-40B4-BE49-F238E27FC236}">
                    <a16:creationId xmlns:a16="http://schemas.microsoft.com/office/drawing/2014/main" id="{8375B80C-F639-FB65-661C-4CB9BCFE3E8E}"/>
                  </a:ext>
                </a:extLst>
              </p:cNvPr>
              <p:cNvSpPr/>
              <p:nvPr/>
            </p:nvSpPr>
            <p:spPr>
              <a:xfrm>
                <a:off x="5022961" y="964217"/>
                <a:ext cx="214312" cy="438150"/>
              </a:xfrm>
              <a:custGeom>
                <a:avLst/>
                <a:gdLst>
                  <a:gd name="connsiteX0" fmla="*/ 130493 w 214312"/>
                  <a:gd name="connsiteY0" fmla="*/ 189548 h 438150"/>
                  <a:gd name="connsiteX1" fmla="*/ 146685 w 214312"/>
                  <a:gd name="connsiteY1" fmla="*/ 75248 h 438150"/>
                  <a:gd name="connsiteX2" fmla="*/ 183833 w 214312"/>
                  <a:gd name="connsiteY2" fmla="*/ 124778 h 438150"/>
                  <a:gd name="connsiteX3" fmla="*/ 214312 w 214312"/>
                  <a:gd name="connsiteY3" fmla="*/ 101918 h 438150"/>
                  <a:gd name="connsiteX4" fmla="*/ 138112 w 214312"/>
                  <a:gd name="connsiteY4" fmla="*/ 0 h 438150"/>
                  <a:gd name="connsiteX5" fmla="*/ 37147 w 214312"/>
                  <a:gd name="connsiteY5" fmla="*/ 76200 h 438150"/>
                  <a:gd name="connsiteX6" fmla="*/ 60008 w 214312"/>
                  <a:gd name="connsiteY6" fmla="*/ 106680 h 438150"/>
                  <a:gd name="connsiteX7" fmla="*/ 109537 w 214312"/>
                  <a:gd name="connsiteY7" fmla="*/ 69532 h 438150"/>
                  <a:gd name="connsiteX8" fmla="*/ 92393 w 214312"/>
                  <a:gd name="connsiteY8" fmla="*/ 183833 h 438150"/>
                  <a:gd name="connsiteX9" fmla="*/ 83820 w 214312"/>
                  <a:gd name="connsiteY9" fmla="*/ 248602 h 438150"/>
                  <a:gd name="connsiteX10" fmla="*/ 66675 w 214312"/>
                  <a:gd name="connsiteY10" fmla="*/ 362903 h 438150"/>
                  <a:gd name="connsiteX11" fmla="*/ 30480 w 214312"/>
                  <a:gd name="connsiteY11" fmla="*/ 314325 h 438150"/>
                  <a:gd name="connsiteX12" fmla="*/ 0 w 214312"/>
                  <a:gd name="connsiteY12" fmla="*/ 337185 h 438150"/>
                  <a:gd name="connsiteX13" fmla="*/ 75248 w 214312"/>
                  <a:gd name="connsiteY13" fmla="*/ 438150 h 438150"/>
                  <a:gd name="connsiteX14" fmla="*/ 177165 w 214312"/>
                  <a:gd name="connsiteY14" fmla="*/ 361950 h 438150"/>
                  <a:gd name="connsiteX15" fmla="*/ 154305 w 214312"/>
                  <a:gd name="connsiteY15" fmla="*/ 331470 h 438150"/>
                  <a:gd name="connsiteX16" fmla="*/ 104775 w 214312"/>
                  <a:gd name="connsiteY16" fmla="*/ 368618 h 438150"/>
                  <a:gd name="connsiteX17" fmla="*/ 120968 w 214312"/>
                  <a:gd name="connsiteY17" fmla="*/ 254318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4312" h="438150">
                    <a:moveTo>
                      <a:pt x="130493" y="189548"/>
                    </a:moveTo>
                    <a:lnTo>
                      <a:pt x="146685" y="75248"/>
                    </a:lnTo>
                    <a:lnTo>
                      <a:pt x="183833" y="124778"/>
                    </a:lnTo>
                    <a:lnTo>
                      <a:pt x="214312" y="101918"/>
                    </a:lnTo>
                    <a:lnTo>
                      <a:pt x="138112" y="0"/>
                    </a:lnTo>
                    <a:lnTo>
                      <a:pt x="37147" y="76200"/>
                    </a:lnTo>
                    <a:lnTo>
                      <a:pt x="60008" y="106680"/>
                    </a:lnTo>
                    <a:lnTo>
                      <a:pt x="109537" y="69532"/>
                    </a:lnTo>
                    <a:lnTo>
                      <a:pt x="92393" y="183833"/>
                    </a:lnTo>
                    <a:lnTo>
                      <a:pt x="83820" y="248602"/>
                    </a:lnTo>
                    <a:lnTo>
                      <a:pt x="66675" y="362903"/>
                    </a:lnTo>
                    <a:lnTo>
                      <a:pt x="30480" y="314325"/>
                    </a:lnTo>
                    <a:lnTo>
                      <a:pt x="0" y="337185"/>
                    </a:lnTo>
                    <a:lnTo>
                      <a:pt x="75248" y="438150"/>
                    </a:lnTo>
                    <a:lnTo>
                      <a:pt x="177165" y="361950"/>
                    </a:lnTo>
                    <a:lnTo>
                      <a:pt x="154305" y="331470"/>
                    </a:lnTo>
                    <a:lnTo>
                      <a:pt x="104775" y="368618"/>
                    </a:lnTo>
                    <a:lnTo>
                      <a:pt x="120968" y="254318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: Shape 243">
                <a:extLst>
                  <a:ext uri="{FF2B5EF4-FFF2-40B4-BE49-F238E27FC236}">
                    <a16:creationId xmlns:a16="http://schemas.microsoft.com/office/drawing/2014/main" id="{DCC941E1-D962-9C5B-D56C-E6D357743CA8}"/>
                  </a:ext>
                </a:extLst>
              </p:cNvPr>
              <p:cNvSpPr/>
              <p:nvPr/>
            </p:nvSpPr>
            <p:spPr>
              <a:xfrm>
                <a:off x="5238268" y="1011317"/>
                <a:ext cx="586697" cy="649177"/>
              </a:xfrm>
              <a:custGeom>
                <a:avLst/>
                <a:gdLst>
                  <a:gd name="connsiteX0" fmla="*/ 568600 w 586697"/>
                  <a:gd name="connsiteY0" fmla="*/ 507255 h 649177"/>
                  <a:gd name="connsiteX1" fmla="*/ 557170 w 586697"/>
                  <a:gd name="connsiteY1" fmla="*/ 313897 h 649177"/>
                  <a:gd name="connsiteX2" fmla="*/ 493353 w 586697"/>
                  <a:gd name="connsiteY2" fmla="*/ 172927 h 649177"/>
                  <a:gd name="connsiteX3" fmla="*/ 424773 w 586697"/>
                  <a:gd name="connsiteY3" fmla="*/ 147210 h 649177"/>
                  <a:gd name="connsiteX4" fmla="*/ 399055 w 586697"/>
                  <a:gd name="connsiteY4" fmla="*/ 171975 h 649177"/>
                  <a:gd name="connsiteX5" fmla="*/ 397150 w 586697"/>
                  <a:gd name="connsiteY5" fmla="*/ 171975 h 649177"/>
                  <a:gd name="connsiteX6" fmla="*/ 389530 w 586697"/>
                  <a:gd name="connsiteY6" fmla="*/ 159592 h 649177"/>
                  <a:gd name="connsiteX7" fmla="*/ 350478 w 586697"/>
                  <a:gd name="connsiteY7" fmla="*/ 139590 h 649177"/>
                  <a:gd name="connsiteX8" fmla="*/ 300948 w 586697"/>
                  <a:gd name="connsiteY8" fmla="*/ 171022 h 649177"/>
                  <a:gd name="connsiteX9" fmla="*/ 299043 w 586697"/>
                  <a:gd name="connsiteY9" fmla="*/ 171022 h 649177"/>
                  <a:gd name="connsiteX10" fmla="*/ 227605 w 586697"/>
                  <a:gd name="connsiteY10" fmla="*/ 162450 h 649177"/>
                  <a:gd name="connsiteX11" fmla="*/ 210460 w 586697"/>
                  <a:gd name="connsiteY11" fmla="*/ 210075 h 649177"/>
                  <a:gd name="connsiteX12" fmla="*/ 209508 w 586697"/>
                  <a:gd name="connsiteY12" fmla="*/ 210075 h 649177"/>
                  <a:gd name="connsiteX13" fmla="*/ 127593 w 586697"/>
                  <a:gd name="connsiteY13" fmla="*/ 27195 h 649177"/>
                  <a:gd name="connsiteX14" fmla="*/ 70443 w 586697"/>
                  <a:gd name="connsiteY14" fmla="*/ 3382 h 649177"/>
                  <a:gd name="connsiteX15" fmla="*/ 46630 w 586697"/>
                  <a:gd name="connsiteY15" fmla="*/ 60532 h 649177"/>
                  <a:gd name="connsiteX16" fmla="*/ 47583 w 586697"/>
                  <a:gd name="connsiteY16" fmla="*/ 62437 h 649177"/>
                  <a:gd name="connsiteX17" fmla="*/ 212365 w 586697"/>
                  <a:gd name="connsiteY17" fmla="*/ 431055 h 649177"/>
                  <a:gd name="connsiteX18" fmla="*/ 186648 w 586697"/>
                  <a:gd name="connsiteY18" fmla="*/ 436770 h 649177"/>
                  <a:gd name="connsiteX19" fmla="*/ 70443 w 586697"/>
                  <a:gd name="connsiteY19" fmla="*/ 356760 h 649177"/>
                  <a:gd name="connsiteX20" fmla="*/ 10435 w 586697"/>
                  <a:gd name="connsiteY20" fmla="*/ 363427 h 649177"/>
                  <a:gd name="connsiteX21" fmla="*/ 19008 w 586697"/>
                  <a:gd name="connsiteY21" fmla="*/ 428197 h 649177"/>
                  <a:gd name="connsiteX22" fmla="*/ 199983 w 586697"/>
                  <a:gd name="connsiteY22" fmla="*/ 552022 h 649177"/>
                  <a:gd name="connsiteX23" fmla="*/ 215223 w 586697"/>
                  <a:gd name="connsiteY23" fmla="*/ 558690 h 649177"/>
                  <a:gd name="connsiteX24" fmla="*/ 328570 w 586697"/>
                  <a:gd name="connsiteY24" fmla="*/ 585360 h 649177"/>
                  <a:gd name="connsiteX25" fmla="*/ 332380 w 586697"/>
                  <a:gd name="connsiteY25" fmla="*/ 590122 h 649177"/>
                  <a:gd name="connsiteX26" fmla="*/ 359050 w 586697"/>
                  <a:gd name="connsiteY26" fmla="*/ 649177 h 649177"/>
                  <a:gd name="connsiteX27" fmla="*/ 586698 w 586697"/>
                  <a:gd name="connsiteY27" fmla="*/ 546307 h 649177"/>
                  <a:gd name="connsiteX28" fmla="*/ 568600 w 586697"/>
                  <a:gd name="connsiteY28" fmla="*/ 507255 h 64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86697" h="649177">
                    <a:moveTo>
                      <a:pt x="568600" y="507255"/>
                    </a:moveTo>
                    <a:cubicBezTo>
                      <a:pt x="543835" y="452010"/>
                      <a:pt x="604795" y="418672"/>
                      <a:pt x="557170" y="313897"/>
                    </a:cubicBezTo>
                    <a:cubicBezTo>
                      <a:pt x="545740" y="289132"/>
                      <a:pt x="508593" y="206265"/>
                      <a:pt x="493353" y="172927"/>
                    </a:cubicBezTo>
                    <a:cubicBezTo>
                      <a:pt x="481923" y="147210"/>
                      <a:pt x="451443" y="134827"/>
                      <a:pt x="424773" y="147210"/>
                    </a:cubicBezTo>
                    <a:cubicBezTo>
                      <a:pt x="413343" y="151972"/>
                      <a:pt x="404770" y="160545"/>
                      <a:pt x="399055" y="171975"/>
                    </a:cubicBezTo>
                    <a:cubicBezTo>
                      <a:pt x="399055" y="172927"/>
                      <a:pt x="398103" y="172927"/>
                      <a:pt x="397150" y="171975"/>
                    </a:cubicBezTo>
                    <a:cubicBezTo>
                      <a:pt x="395245" y="167212"/>
                      <a:pt x="393340" y="163402"/>
                      <a:pt x="389530" y="159592"/>
                    </a:cubicBezTo>
                    <a:cubicBezTo>
                      <a:pt x="380005" y="147210"/>
                      <a:pt x="365718" y="139590"/>
                      <a:pt x="350478" y="139590"/>
                    </a:cubicBezTo>
                    <a:cubicBezTo>
                      <a:pt x="328570" y="138637"/>
                      <a:pt x="309520" y="151972"/>
                      <a:pt x="300948" y="171022"/>
                    </a:cubicBezTo>
                    <a:cubicBezTo>
                      <a:pt x="300948" y="171975"/>
                      <a:pt x="299995" y="171975"/>
                      <a:pt x="299043" y="171022"/>
                    </a:cubicBezTo>
                    <a:cubicBezTo>
                      <a:pt x="281898" y="149115"/>
                      <a:pt x="250465" y="145305"/>
                      <a:pt x="227605" y="162450"/>
                    </a:cubicBezTo>
                    <a:cubicBezTo>
                      <a:pt x="214270" y="171975"/>
                      <a:pt x="206650" y="191025"/>
                      <a:pt x="210460" y="210075"/>
                    </a:cubicBezTo>
                    <a:cubicBezTo>
                      <a:pt x="210460" y="211027"/>
                      <a:pt x="209508" y="211027"/>
                      <a:pt x="209508" y="210075"/>
                    </a:cubicBezTo>
                    <a:lnTo>
                      <a:pt x="127593" y="27195"/>
                    </a:lnTo>
                    <a:cubicBezTo>
                      <a:pt x="118068" y="5287"/>
                      <a:pt x="92350" y="-6143"/>
                      <a:pt x="70443" y="3382"/>
                    </a:cubicBezTo>
                    <a:cubicBezTo>
                      <a:pt x="48535" y="12907"/>
                      <a:pt x="37105" y="38625"/>
                      <a:pt x="46630" y="60532"/>
                    </a:cubicBezTo>
                    <a:cubicBezTo>
                      <a:pt x="46630" y="61485"/>
                      <a:pt x="47583" y="61485"/>
                      <a:pt x="47583" y="62437"/>
                    </a:cubicBezTo>
                    <a:lnTo>
                      <a:pt x="212365" y="431055"/>
                    </a:lnTo>
                    <a:lnTo>
                      <a:pt x="186648" y="436770"/>
                    </a:lnTo>
                    <a:lnTo>
                      <a:pt x="70443" y="356760"/>
                    </a:lnTo>
                    <a:cubicBezTo>
                      <a:pt x="51393" y="343425"/>
                      <a:pt x="24723" y="346282"/>
                      <a:pt x="10435" y="363427"/>
                    </a:cubicBezTo>
                    <a:cubicBezTo>
                      <a:pt x="-6710" y="383430"/>
                      <a:pt x="-1947" y="413910"/>
                      <a:pt x="19008" y="428197"/>
                    </a:cubicBezTo>
                    <a:lnTo>
                      <a:pt x="199983" y="552022"/>
                    </a:lnTo>
                    <a:cubicBezTo>
                      <a:pt x="204745" y="554880"/>
                      <a:pt x="209508" y="557737"/>
                      <a:pt x="215223" y="558690"/>
                    </a:cubicBezTo>
                    <a:lnTo>
                      <a:pt x="328570" y="585360"/>
                    </a:lnTo>
                    <a:lnTo>
                      <a:pt x="332380" y="590122"/>
                    </a:lnTo>
                    <a:lnTo>
                      <a:pt x="359050" y="649177"/>
                    </a:lnTo>
                    <a:lnTo>
                      <a:pt x="586698" y="546307"/>
                    </a:lnTo>
                    <a:lnTo>
                      <a:pt x="568600" y="507255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8" name="Group 115">
            <a:extLst>
              <a:ext uri="{FF2B5EF4-FFF2-40B4-BE49-F238E27FC236}">
                <a16:creationId xmlns:a16="http://schemas.microsoft.com/office/drawing/2014/main" id="{60F5733A-44AD-4EE0-D73D-13EA2AFA6475}"/>
              </a:ext>
            </a:extLst>
          </p:cNvPr>
          <p:cNvGrpSpPr/>
          <p:nvPr/>
        </p:nvGrpSpPr>
        <p:grpSpPr>
          <a:xfrm>
            <a:off x="5649864" y="2657374"/>
            <a:ext cx="1046204" cy="852782"/>
            <a:chOff x="3927697" y="1057255"/>
            <a:chExt cx="2966022" cy="2417664"/>
          </a:xfrm>
        </p:grpSpPr>
        <p:sp>
          <p:nvSpPr>
            <p:cNvPr id="489" name="Rectangle: Rounded Corners 116">
              <a:extLst>
                <a:ext uri="{FF2B5EF4-FFF2-40B4-BE49-F238E27FC236}">
                  <a16:creationId xmlns:a16="http://schemas.microsoft.com/office/drawing/2014/main" id="{16058679-C168-9AE4-07C8-346FB42BC0E2}"/>
                </a:ext>
              </a:extLst>
            </p:cNvPr>
            <p:cNvSpPr/>
            <p:nvPr/>
          </p:nvSpPr>
          <p:spPr>
            <a:xfrm>
              <a:off x="3927697" y="1057255"/>
              <a:ext cx="2966022" cy="2289022"/>
            </a:xfrm>
            <a:prstGeom prst="roundRect">
              <a:avLst>
                <a:gd name="adj" fmla="val 6680"/>
              </a:avLst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90" name="Picture 11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1EBD8AE-64E6-C3A9-BB31-A363B3053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966" y="1174554"/>
              <a:ext cx="2693485" cy="1626203"/>
            </a:xfrm>
            <a:prstGeom prst="roundRect">
              <a:avLst>
                <a:gd name="adj" fmla="val 2267"/>
              </a:avLst>
            </a:prstGeom>
          </p:spPr>
        </p:pic>
        <p:sp>
          <p:nvSpPr>
            <p:cNvPr id="491" name="TextBox 118">
              <a:extLst>
                <a:ext uri="{FF2B5EF4-FFF2-40B4-BE49-F238E27FC236}">
                  <a16:creationId xmlns:a16="http://schemas.microsoft.com/office/drawing/2014/main" id="{45D201AF-1FAA-A78C-BBBA-AF67EB6F52C4}"/>
                </a:ext>
              </a:extLst>
            </p:cNvPr>
            <p:cNvSpPr txBox="1"/>
            <p:nvPr/>
          </p:nvSpPr>
          <p:spPr>
            <a:xfrm>
              <a:off x="3927697" y="2689618"/>
              <a:ext cx="2966022" cy="785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Excel +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Swate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492" name="Grafik 491">
            <a:extLst>
              <a:ext uri="{FF2B5EF4-FFF2-40B4-BE49-F238E27FC236}">
                <a16:creationId xmlns:a16="http://schemas.microsoft.com/office/drawing/2014/main" id="{A06016D4-C142-86B7-7B0F-61615B1718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693" y="2711486"/>
            <a:ext cx="744559" cy="744559"/>
          </a:xfrm>
          <a:prstGeom prst="rect">
            <a:avLst/>
          </a:prstGeom>
        </p:spPr>
      </p:pic>
      <p:sp>
        <p:nvSpPr>
          <p:cNvPr id="493" name="TextBox 95">
            <a:extLst>
              <a:ext uri="{FF2B5EF4-FFF2-40B4-BE49-F238E27FC236}">
                <a16:creationId xmlns:a16="http://schemas.microsoft.com/office/drawing/2014/main" id="{D78DFB8D-41C8-433F-E711-358EAAB61808}"/>
              </a:ext>
            </a:extLst>
          </p:cNvPr>
          <p:cNvSpPr txBox="1"/>
          <p:nvPr/>
        </p:nvSpPr>
        <p:spPr>
          <a:xfrm>
            <a:off x="7310210" y="1328633"/>
            <a:ext cx="1765330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External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ontologies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494" name="TextBox 95">
            <a:extLst>
              <a:ext uri="{FF2B5EF4-FFF2-40B4-BE49-F238E27FC236}">
                <a16:creationId xmlns:a16="http://schemas.microsoft.com/office/drawing/2014/main" id="{976BA971-3DA0-3EFE-9E90-C12A75615161}"/>
              </a:ext>
            </a:extLst>
          </p:cNvPr>
          <p:cNvSpPr txBox="1"/>
          <p:nvPr/>
        </p:nvSpPr>
        <p:spPr>
          <a:xfrm>
            <a:off x="815927" y="3623172"/>
            <a:ext cx="1872624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ARC Commander</a:t>
            </a: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495" name="Arrow: Right 136">
            <a:extLst>
              <a:ext uri="{FF2B5EF4-FFF2-40B4-BE49-F238E27FC236}">
                <a16:creationId xmlns:a16="http://schemas.microsoft.com/office/drawing/2014/main" id="{109294ED-96E5-A2D5-BD0F-D619A36F46A3}"/>
              </a:ext>
            </a:extLst>
          </p:cNvPr>
          <p:cNvSpPr/>
          <p:nvPr/>
        </p:nvSpPr>
        <p:spPr>
          <a:xfrm rot="10800000" flipH="1">
            <a:off x="2576062" y="2933069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6" name="TextBox 95">
            <a:extLst>
              <a:ext uri="{FF2B5EF4-FFF2-40B4-BE49-F238E27FC236}">
                <a16:creationId xmlns:a16="http://schemas.microsoft.com/office/drawing/2014/main" id="{33A498F2-CB18-D82B-58A9-C474AE196DA2}"/>
              </a:ext>
            </a:extLst>
          </p:cNvPr>
          <p:cNvSpPr txBox="1"/>
          <p:nvPr/>
        </p:nvSpPr>
        <p:spPr>
          <a:xfrm>
            <a:off x="3025347" y="3623172"/>
            <a:ext cx="1872624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ARC</a:t>
            </a: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pic>
        <p:nvPicPr>
          <p:cNvPr id="497" name="Grafik 496">
            <a:extLst>
              <a:ext uri="{FF2B5EF4-FFF2-40B4-BE49-F238E27FC236}">
                <a16:creationId xmlns:a16="http://schemas.microsoft.com/office/drawing/2014/main" id="{AD0CCFC2-5C73-4BA7-1B34-9E02E8D781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70826" y="3623172"/>
            <a:ext cx="1213033" cy="325482"/>
          </a:xfrm>
          <a:prstGeom prst="rect">
            <a:avLst/>
          </a:prstGeom>
        </p:spPr>
      </p:pic>
      <p:grpSp>
        <p:nvGrpSpPr>
          <p:cNvPr id="498" name="Group 1">
            <a:extLst>
              <a:ext uri="{FF2B5EF4-FFF2-40B4-BE49-F238E27FC236}">
                <a16:creationId xmlns:a16="http://schemas.microsoft.com/office/drawing/2014/main" id="{D4BB1895-53C1-2E44-8758-555521754EAA}"/>
              </a:ext>
            </a:extLst>
          </p:cNvPr>
          <p:cNvGrpSpPr/>
          <p:nvPr/>
        </p:nvGrpSpPr>
        <p:grpSpPr>
          <a:xfrm>
            <a:off x="1291827" y="2688985"/>
            <a:ext cx="920825" cy="843916"/>
            <a:chOff x="868990" y="3395330"/>
            <a:chExt cx="920825" cy="843916"/>
          </a:xfrm>
        </p:grpSpPr>
        <p:sp>
          <p:nvSpPr>
            <p:cNvPr id="499" name="Graphic 42" descr="Folder with solid fill">
              <a:extLst>
                <a:ext uri="{FF2B5EF4-FFF2-40B4-BE49-F238E27FC236}">
                  <a16:creationId xmlns:a16="http://schemas.microsoft.com/office/drawing/2014/main" id="{1D95DE5A-5279-02E9-6AC7-BCE6B5719E6B}"/>
                </a:ext>
              </a:extLst>
            </p:cNvPr>
            <p:cNvSpPr/>
            <p:nvPr/>
          </p:nvSpPr>
          <p:spPr>
            <a:xfrm>
              <a:off x="1015631" y="3552160"/>
              <a:ext cx="704850" cy="533400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00" name="Picture 45">
              <a:extLst>
                <a:ext uri="{FF2B5EF4-FFF2-40B4-BE49-F238E27FC236}">
                  <a16:creationId xmlns:a16="http://schemas.microsoft.com/office/drawing/2014/main" id="{E96BBA42-8C39-16B4-35E0-ABC2F41E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03710" y="3778103"/>
              <a:ext cx="348774" cy="461143"/>
            </a:xfrm>
            <a:prstGeom prst="rect">
              <a:avLst/>
            </a:prstGeom>
          </p:spPr>
        </p:pic>
        <p:sp>
          <p:nvSpPr>
            <p:cNvPr id="501" name="Graphic 42" descr="Folder with solid fill">
              <a:extLst>
                <a:ext uri="{FF2B5EF4-FFF2-40B4-BE49-F238E27FC236}">
                  <a16:creationId xmlns:a16="http://schemas.microsoft.com/office/drawing/2014/main" id="{4B2A995C-7940-F938-7032-ACEE5CC4D1F0}"/>
                </a:ext>
              </a:extLst>
            </p:cNvPr>
            <p:cNvSpPr/>
            <p:nvPr/>
          </p:nvSpPr>
          <p:spPr>
            <a:xfrm>
              <a:off x="1196384" y="3601131"/>
              <a:ext cx="185849" cy="140642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02" name="Group 58">
              <a:extLst>
                <a:ext uri="{FF2B5EF4-FFF2-40B4-BE49-F238E27FC236}">
                  <a16:creationId xmlns:a16="http://schemas.microsoft.com/office/drawing/2014/main" id="{A9E0A984-9E02-B644-2D43-B8FCA8E2312A}"/>
                </a:ext>
              </a:extLst>
            </p:cNvPr>
            <p:cNvGrpSpPr/>
            <p:nvPr/>
          </p:nvGrpSpPr>
          <p:grpSpPr>
            <a:xfrm>
              <a:off x="868990" y="3730710"/>
              <a:ext cx="385652" cy="276878"/>
              <a:chOff x="2527669" y="2460551"/>
              <a:chExt cx="742950" cy="533400"/>
            </a:xfrm>
          </p:grpSpPr>
          <p:sp>
            <p:nvSpPr>
              <p:cNvPr id="505" name="Graphic 47" descr="Open folder with solid fill">
                <a:extLst>
                  <a:ext uri="{FF2B5EF4-FFF2-40B4-BE49-F238E27FC236}">
                    <a16:creationId xmlns:a16="http://schemas.microsoft.com/office/drawing/2014/main" id="{0BEE1532-1462-072B-DA75-4331804D0C0A}"/>
                  </a:ext>
                </a:extLst>
              </p:cNvPr>
              <p:cNvSpPr/>
              <p:nvPr/>
            </p:nvSpPr>
            <p:spPr>
              <a:xfrm>
                <a:off x="2527669" y="2460551"/>
                <a:ext cx="666750" cy="504834"/>
              </a:xfrm>
              <a:custGeom>
                <a:avLst/>
                <a:gdLst>
                  <a:gd name="connsiteX0" fmla="*/ 189548 w 666750"/>
                  <a:gd name="connsiteY0" fmla="*/ 161925 h 504834"/>
                  <a:gd name="connsiteX1" fmla="*/ 666750 w 666750"/>
                  <a:gd name="connsiteY1" fmla="*/ 161925 h 504834"/>
                  <a:gd name="connsiteX2" fmla="*/ 666750 w 666750"/>
                  <a:gd name="connsiteY2" fmla="*/ 114300 h 504834"/>
                  <a:gd name="connsiteX3" fmla="*/ 628650 w 666750"/>
                  <a:gd name="connsiteY3" fmla="*/ 76200 h 504834"/>
                  <a:gd name="connsiteX4" fmla="*/ 342900 w 666750"/>
                  <a:gd name="connsiteY4" fmla="*/ 76200 h 504834"/>
                  <a:gd name="connsiteX5" fmla="*/ 238125 w 666750"/>
                  <a:gd name="connsiteY5" fmla="*/ 6668 h 504834"/>
                  <a:gd name="connsiteX6" fmla="*/ 217170 w 666750"/>
                  <a:gd name="connsiteY6" fmla="*/ 0 h 504834"/>
                  <a:gd name="connsiteX7" fmla="*/ 38100 w 666750"/>
                  <a:gd name="connsiteY7" fmla="*/ 0 h 504834"/>
                  <a:gd name="connsiteX8" fmla="*/ 0 w 666750"/>
                  <a:gd name="connsiteY8" fmla="*/ 38100 h 504834"/>
                  <a:gd name="connsiteX9" fmla="*/ 0 w 666750"/>
                  <a:gd name="connsiteY9" fmla="*/ 504825 h 504834"/>
                  <a:gd name="connsiteX10" fmla="*/ 122873 w 666750"/>
                  <a:gd name="connsiteY10" fmla="*/ 206693 h 504834"/>
                  <a:gd name="connsiteX11" fmla="*/ 189548 w 666750"/>
                  <a:gd name="connsiteY11" fmla="*/ 161925 h 50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66750" h="504834">
                    <a:moveTo>
                      <a:pt x="189548" y="161925"/>
                    </a:moveTo>
                    <a:lnTo>
                      <a:pt x="666750" y="161925"/>
                    </a:lnTo>
                    <a:lnTo>
                      <a:pt x="666750" y="114300"/>
                    </a:lnTo>
                    <a:cubicBezTo>
                      <a:pt x="666750" y="93345"/>
                      <a:pt x="649605" y="76200"/>
                      <a:pt x="628650" y="76200"/>
                    </a:cubicBezTo>
                    <a:lnTo>
                      <a:pt x="342900" y="76200"/>
                    </a:lnTo>
                    <a:lnTo>
                      <a:pt x="238125" y="6668"/>
                    </a:lnTo>
                    <a:cubicBezTo>
                      <a:pt x="231458" y="2857"/>
                      <a:pt x="224790" y="0"/>
                      <a:pt x="217170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504825"/>
                    </a:lnTo>
                    <a:cubicBezTo>
                      <a:pt x="0" y="506730"/>
                      <a:pt x="122873" y="206693"/>
                      <a:pt x="122873" y="206693"/>
                    </a:cubicBezTo>
                    <a:cubicBezTo>
                      <a:pt x="134303" y="180023"/>
                      <a:pt x="160020" y="161925"/>
                      <a:pt x="189548" y="16192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Graphic 47" descr="Open folder with solid fill">
                <a:extLst>
                  <a:ext uri="{FF2B5EF4-FFF2-40B4-BE49-F238E27FC236}">
                    <a16:creationId xmlns:a16="http://schemas.microsoft.com/office/drawing/2014/main" id="{F6E80C7B-A282-9007-5470-3845974D4CD2}"/>
                  </a:ext>
                </a:extLst>
              </p:cNvPr>
              <p:cNvSpPr/>
              <p:nvPr/>
            </p:nvSpPr>
            <p:spPr>
              <a:xfrm>
                <a:off x="2556244" y="2660576"/>
                <a:ext cx="714375" cy="333375"/>
              </a:xfrm>
              <a:custGeom>
                <a:avLst/>
                <a:gdLst>
                  <a:gd name="connsiteX0" fmla="*/ 714375 w 714375"/>
                  <a:gd name="connsiteY0" fmla="*/ 38100 h 333375"/>
                  <a:gd name="connsiteX1" fmla="*/ 680085 w 714375"/>
                  <a:gd name="connsiteY1" fmla="*/ 0 h 333375"/>
                  <a:gd name="connsiteX2" fmla="*/ 160973 w 714375"/>
                  <a:gd name="connsiteY2" fmla="*/ 0 h 333375"/>
                  <a:gd name="connsiteX3" fmla="*/ 128588 w 714375"/>
                  <a:gd name="connsiteY3" fmla="*/ 20955 h 333375"/>
                  <a:gd name="connsiteX4" fmla="*/ 0 w 714375"/>
                  <a:gd name="connsiteY4" fmla="*/ 333375 h 333375"/>
                  <a:gd name="connsiteX5" fmla="*/ 581025 w 714375"/>
                  <a:gd name="connsiteY5" fmla="*/ 333375 h 333375"/>
                  <a:gd name="connsiteX6" fmla="*/ 710565 w 714375"/>
                  <a:gd name="connsiteY6" fmla="*/ 55245 h 333375"/>
                  <a:gd name="connsiteX7" fmla="*/ 714375 w 714375"/>
                  <a:gd name="connsiteY7" fmla="*/ 38100 h 333375"/>
                  <a:gd name="connsiteX8" fmla="*/ 714375 w 714375"/>
                  <a:gd name="connsiteY8" fmla="*/ 38100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5" h="333375">
                    <a:moveTo>
                      <a:pt x="714375" y="38100"/>
                    </a:moveTo>
                    <a:cubicBezTo>
                      <a:pt x="714375" y="18098"/>
                      <a:pt x="700088" y="1905"/>
                      <a:pt x="680085" y="0"/>
                    </a:cubicBezTo>
                    <a:lnTo>
                      <a:pt x="160973" y="0"/>
                    </a:lnTo>
                    <a:cubicBezTo>
                      <a:pt x="146685" y="0"/>
                      <a:pt x="134303" y="8573"/>
                      <a:pt x="128588" y="20955"/>
                    </a:cubicBezTo>
                    <a:lnTo>
                      <a:pt x="0" y="333375"/>
                    </a:lnTo>
                    <a:lnTo>
                      <a:pt x="581025" y="333375"/>
                    </a:lnTo>
                    <a:lnTo>
                      <a:pt x="710565" y="55245"/>
                    </a:lnTo>
                    <a:cubicBezTo>
                      <a:pt x="713423" y="49530"/>
                      <a:pt x="714375" y="43815"/>
                      <a:pt x="714375" y="38100"/>
                    </a:cubicBezTo>
                    <a:lnTo>
                      <a:pt x="714375" y="381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3" name="Graphic 42" descr="Folder with solid fill">
              <a:extLst>
                <a:ext uri="{FF2B5EF4-FFF2-40B4-BE49-F238E27FC236}">
                  <a16:creationId xmlns:a16="http://schemas.microsoft.com/office/drawing/2014/main" id="{2BEE59E7-A8BF-55E8-3E8D-7E9A30F4EC06}"/>
                </a:ext>
              </a:extLst>
            </p:cNvPr>
            <p:cNvSpPr/>
            <p:nvPr/>
          </p:nvSpPr>
          <p:spPr>
            <a:xfrm>
              <a:off x="1603966" y="3703912"/>
              <a:ext cx="185849" cy="140642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Graphic 42" descr="Folder with solid fill">
              <a:extLst>
                <a:ext uri="{FF2B5EF4-FFF2-40B4-BE49-F238E27FC236}">
                  <a16:creationId xmlns:a16="http://schemas.microsoft.com/office/drawing/2014/main" id="{BADF4771-C1D0-7CA8-0D33-8E1F9CC5E358}"/>
                </a:ext>
              </a:extLst>
            </p:cNvPr>
            <p:cNvSpPr/>
            <p:nvPr/>
          </p:nvSpPr>
          <p:spPr>
            <a:xfrm>
              <a:off x="1425205" y="3395330"/>
              <a:ext cx="234169" cy="177209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2" name="TextBox 204">
            <a:extLst>
              <a:ext uri="{FF2B5EF4-FFF2-40B4-BE49-F238E27FC236}">
                <a16:creationId xmlns:a16="http://schemas.microsoft.com/office/drawing/2014/main" id="{22EE221A-8F4B-4375-A2B3-753C223C0048}"/>
              </a:ext>
            </a:extLst>
          </p:cNvPr>
          <p:cNvSpPr txBox="1"/>
          <p:nvPr/>
        </p:nvSpPr>
        <p:spPr>
          <a:xfrm>
            <a:off x="3354615" y="5704698"/>
            <a:ext cx="1216231" cy="294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Repositories</a:t>
            </a:r>
          </a:p>
        </p:txBody>
      </p:sp>
      <p:grpSp>
        <p:nvGrpSpPr>
          <p:cNvPr id="513" name="Gruppieren 512">
            <a:extLst>
              <a:ext uri="{FF2B5EF4-FFF2-40B4-BE49-F238E27FC236}">
                <a16:creationId xmlns:a16="http://schemas.microsoft.com/office/drawing/2014/main" id="{FA2F73A5-9240-68D8-D47D-C4D15D3E609E}"/>
              </a:ext>
            </a:extLst>
          </p:cNvPr>
          <p:cNvGrpSpPr/>
          <p:nvPr/>
        </p:nvGrpSpPr>
        <p:grpSpPr>
          <a:xfrm>
            <a:off x="3141262" y="4882744"/>
            <a:ext cx="1642936" cy="792497"/>
            <a:chOff x="3128599" y="5517748"/>
            <a:chExt cx="1642936" cy="792497"/>
          </a:xfrm>
        </p:grpSpPr>
        <p:grpSp>
          <p:nvGrpSpPr>
            <p:cNvPr id="514" name="Group 210">
              <a:extLst>
                <a:ext uri="{FF2B5EF4-FFF2-40B4-BE49-F238E27FC236}">
                  <a16:creationId xmlns:a16="http://schemas.microsoft.com/office/drawing/2014/main" id="{2901A65C-715B-2062-293B-68F643AA5EF1}"/>
                </a:ext>
              </a:extLst>
            </p:cNvPr>
            <p:cNvGrpSpPr/>
            <p:nvPr/>
          </p:nvGrpSpPr>
          <p:grpSpPr>
            <a:xfrm>
              <a:off x="3175521" y="5559464"/>
              <a:ext cx="1560152" cy="682503"/>
              <a:chOff x="8359359" y="4318628"/>
              <a:chExt cx="2942779" cy="1287346"/>
            </a:xfrm>
          </p:grpSpPr>
          <p:pic>
            <p:nvPicPr>
              <p:cNvPr id="517" name="Google Shape;99;p17">
                <a:extLst>
                  <a:ext uri="{FF2B5EF4-FFF2-40B4-BE49-F238E27FC236}">
                    <a16:creationId xmlns:a16="http://schemas.microsoft.com/office/drawing/2014/main" id="{99F0F54C-FDBF-BF2B-5142-112A914E6CD5}"/>
                  </a:ext>
                </a:extLst>
              </p:cNvPr>
              <p:cNvPicPr/>
              <p:nvPr/>
            </p:nvPicPr>
            <p:blipFill rotWithShape="1">
              <a:blip r:embed="rId10">
                <a:duotone>
                  <a:srgbClr val="2D3E50">
                    <a:shade val="45000"/>
                    <a:satMod val="135000"/>
                  </a:srgbClr>
                  <a:prstClr val="white"/>
                </a:duotone>
              </a:blip>
              <a:srcRect l="16880"/>
              <a:stretch/>
            </p:blipFill>
            <p:spPr>
              <a:xfrm>
                <a:off x="8359359" y="4546967"/>
                <a:ext cx="1158563" cy="742008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518" name="Group 216">
                <a:extLst>
                  <a:ext uri="{FF2B5EF4-FFF2-40B4-BE49-F238E27FC236}">
                    <a16:creationId xmlns:a16="http://schemas.microsoft.com/office/drawing/2014/main" id="{54DCBDA5-9369-18E5-6759-CC3CD7F225B3}"/>
                  </a:ext>
                </a:extLst>
              </p:cNvPr>
              <p:cNvGrpSpPr/>
              <p:nvPr/>
            </p:nvGrpSpPr>
            <p:grpSpPr>
              <a:xfrm>
                <a:off x="9388560" y="4698814"/>
                <a:ext cx="1913578" cy="705136"/>
                <a:chOff x="8329173" y="3612227"/>
                <a:chExt cx="1913578" cy="705136"/>
              </a:xfrm>
            </p:grpSpPr>
            <p:pic>
              <p:nvPicPr>
                <p:cNvPr id="521" name="Google Shape;98;p17">
                  <a:extLst>
                    <a:ext uri="{FF2B5EF4-FFF2-40B4-BE49-F238E27FC236}">
                      <a16:creationId xmlns:a16="http://schemas.microsoft.com/office/drawing/2014/main" id="{D0399F65-79D9-36FD-E911-788B6570CE7D}"/>
                    </a:ext>
                  </a:extLst>
                </p:cNvPr>
                <p:cNvPicPr/>
                <p:nvPr/>
              </p:nvPicPr>
              <p:blipFill>
                <a:blip r:embed="rId11">
                  <a:duotone>
                    <a:srgbClr val="2D3E50">
                      <a:shade val="45000"/>
                      <a:satMod val="135000"/>
                    </a:srgbClr>
                    <a:prstClr val="white"/>
                  </a:duotone>
                </a:blip>
                <a:srcRect l="9419" t="23305" r="84627" b="67198"/>
                <a:stretch/>
              </p:blipFill>
              <p:spPr>
                <a:xfrm>
                  <a:off x="8329173" y="3612227"/>
                  <a:ext cx="760310" cy="70513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22" name="CustomShape 9">
                  <a:extLst>
                    <a:ext uri="{FF2B5EF4-FFF2-40B4-BE49-F238E27FC236}">
                      <a16:creationId xmlns:a16="http://schemas.microsoft.com/office/drawing/2014/main" id="{E52B0E88-E72B-EED2-2BFE-62A546D24D05}"/>
                    </a:ext>
                  </a:extLst>
                </p:cNvPr>
                <p:cNvSpPr/>
                <p:nvPr/>
              </p:nvSpPr>
              <p:spPr>
                <a:xfrm>
                  <a:off x="8856405" y="3802282"/>
                  <a:ext cx="1386346" cy="2369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tIns="91440" bIns="9144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-1" normalizeH="0" baseline="0" noProof="0" dirty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Arial"/>
                      <a:ea typeface="Arial"/>
                      <a:cs typeface="+mn-cs"/>
                    </a:rPr>
                    <a:t>EBI: </a:t>
                  </a:r>
                  <a:r>
                    <a:rPr kumimoji="0" lang="en-GB" sz="700" b="0" i="0" u="none" strike="noStrike" kern="0" cap="none" spc="-1" normalizeH="0" baseline="0" noProof="0" dirty="0" err="1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Arial"/>
                      <a:ea typeface="Arial"/>
                      <a:cs typeface="+mn-cs"/>
                    </a:rPr>
                    <a:t>MetaboLights</a:t>
                  </a:r>
                  <a:endParaRPr kumimoji="0" lang="en-GB" sz="7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519" name="Picture 4" descr="logo">
                <a:extLst>
                  <a:ext uri="{FF2B5EF4-FFF2-40B4-BE49-F238E27FC236}">
                    <a16:creationId xmlns:a16="http://schemas.microsoft.com/office/drawing/2014/main" id="{D25106B0-CAB5-EEFC-74F1-E3F1BB09C6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rgbClr val="2D3E5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8815" y="5354981"/>
                <a:ext cx="1508316" cy="250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0" name="Picture 8" descr="GEO Logo">
                <a:extLst>
                  <a:ext uri="{FF2B5EF4-FFF2-40B4-BE49-F238E27FC236}">
                    <a16:creationId xmlns:a16="http://schemas.microsoft.com/office/drawing/2014/main" id="{AF8AC592-7A20-6898-3E2C-64379616B9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duotone>
                  <a:srgbClr val="2D3E5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60106" y="4318628"/>
                <a:ext cx="1158563" cy="531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5" name="Rectangle: Rounded Corners 213">
              <a:extLst>
                <a:ext uri="{FF2B5EF4-FFF2-40B4-BE49-F238E27FC236}">
                  <a16:creationId xmlns:a16="http://schemas.microsoft.com/office/drawing/2014/main" id="{6F9F9AE3-4E41-916F-E8D7-0CE742FC0523}"/>
                </a:ext>
              </a:extLst>
            </p:cNvPr>
            <p:cNvSpPr/>
            <p:nvPr/>
          </p:nvSpPr>
          <p:spPr>
            <a:xfrm>
              <a:off x="3128599" y="5517748"/>
              <a:ext cx="1642936" cy="792497"/>
            </a:xfrm>
            <a:prstGeom prst="roundRect">
              <a:avLst>
                <a:gd name="adj" fmla="val 8018"/>
              </a:avLst>
            </a:prstGeom>
            <a:noFill/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6" name="Picture 6" descr="Research Objects">
              <a:extLst>
                <a:ext uri="{FF2B5EF4-FFF2-40B4-BE49-F238E27FC236}">
                  <a16:creationId xmlns:a16="http://schemas.microsoft.com/office/drawing/2014/main" id="{2E52DA89-B793-8A5E-A0A5-2969192F88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3"/>
            <a:stretch/>
          </p:blipFill>
          <p:spPr bwMode="auto">
            <a:xfrm>
              <a:off x="4357577" y="5591740"/>
              <a:ext cx="329651" cy="431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763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3257FEB7-E1C3-4463-A08F-7F755E9829EA}"/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10</cp:revision>
  <dcterms:created xsi:type="dcterms:W3CDTF">2020-06-29T09:54:11Z</dcterms:created>
  <dcterms:modified xsi:type="dcterms:W3CDTF">2022-10-11T10:07:19Z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