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1D1"/>
    <a:srgbClr val="FFDE75"/>
    <a:srgbClr val="FFC000"/>
    <a:srgbClr val="99CF39"/>
    <a:srgbClr val="C9E696"/>
    <a:srgbClr val="FFFFFF"/>
    <a:srgbClr val="FF331C"/>
    <a:srgbClr val="C7E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100" d="100"/>
          <a:sy n="100" d="100"/>
        </p:scale>
        <p:origin x="-2058" y="1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customXml" Target="../customXml/item1.xml"/><Relationship Id="rId8" Type="http://schemas.openxmlformats.org/officeDocument/2006/relationships/customXml" Target="../customXml/item2.xml"/><Relationship Id="rId9" Type="http://schemas.openxmlformats.org/officeDocument/2006/relationships/customXml" Target="../customXml/item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7558DB-5F0A-449E-8375-15C0ABF99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29E5756-AEDC-4FA1-92E7-BD53B51B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88093E-1302-4816-86EF-664E5BAE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CF5A88-8FB1-47A5-90CA-414A7BC3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36698E-2481-44A7-8BDD-A293BBC5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5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D60834-530F-4883-A149-C73C05A70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9C29415-427A-4D73-93B3-988D8A664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7D58D4-1400-4A72-A41A-2AE09775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5F322A-E37B-44C1-816B-1E4D8C10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DD09D6-0E39-484F-846D-0E7AA03A7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405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B1F1DD6-F5D8-4E74-BFC6-B7EFBD93A6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A944E9D-E076-4576-9234-0A9BDC1ED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0FF2E2-1648-4820-931B-9A4E53FD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5FF9BE-1A35-40BB-80B6-1E591ED7E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2578C4-6E8B-442E-9509-62565FB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100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B2364-3F19-495C-8EDD-7392A374D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975883-5D61-4E1B-968A-FC0524876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D05D4E-C761-4DF5-AA1C-F67A9CF6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AED75A-5D89-4530-B627-079EAC09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50C9F8-5E6A-4C15-93FE-AB2B75F95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296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4446C9-9677-4EB4-B622-655E2931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0A7A01-2415-4E32-87C8-25D2EF69B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6A57F8-51BB-4392-B45C-6FEB228F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DE98A4-05BC-4F56-B4D8-FFBE770BE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D0BF7D-0743-4C2F-9CE2-56DC34CD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316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38659C-F8B0-45EC-8799-055A2DD7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59D04B-3918-43F5-B9AE-EFE65307F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F4B37B-1A9A-4E76-8DEA-10AB54DF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AD2189-DE81-4CFF-A434-6934411F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7D637F-8EB7-4F60-8FB3-60F27D8E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6B10894-43AD-4623-AC65-56C486279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573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285AE-178D-45F7-93C8-FC2BA318E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58C31E2-67F8-4868-B79F-4B4698C6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3DBED33-BAE4-45D7-AD53-7D4D381D2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FF6426-A60F-4258-BE55-DFA9E26AA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1963A0-C780-4EA8-85BC-5C070FFC6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4DA0BD-9D11-407C-B3B0-FAB5B5F1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AD1C44-3FE9-434C-BDC9-229D0523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9856B5E-13CC-4F8B-BEDA-5264B50C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66F80-8663-40B8-AD0B-C4633804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452AB0-CE5C-46FF-A74E-EC6B67512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3B4237D-2DAE-4902-AAE7-10EC2F3B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B3E27BD-020F-46A8-8CFB-B0FCDFE8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134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052052-A7F9-4666-B160-57DEE0BF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10233C-54D9-44B1-B2DD-0BCC4688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1427F0-3C7A-4A1D-8194-F09EF845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93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582A7F-A1D4-4A5C-A264-4083A3364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DD1CD8-8EE9-4414-9BA6-5BA2B85DA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0C54250-B518-4368-9492-26E9B69D5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41FA00-A052-4CFA-BDA4-9BE954EB3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8EC1F3-C0D2-4A8E-8E15-69AC8131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B3EBE-A699-450E-81F6-2BD53E69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224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3A7CDE-F962-45B8-9311-1F8598C1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D5785D-0D45-4852-BE10-4479AB430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9F0566-5C43-4BA8-B8A2-6F66A82D53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2C385C-9EE0-4894-8586-5BEB063D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F7FE70-F30F-4226-96AD-C1EC6A3C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E5C8AF-5F85-484E-9CAC-BF6D91FA2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40578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E001F70-D454-4A6E-8801-E8BC33983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D47CA7-1E8D-418E-B286-F41C43C6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22135E-221A-4C7D-8FF2-B6D9CC4A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16684-B422-4D2E-8DA7-9AE335E17A63}" type="datetimeFigureOut">
              <a:rPr lang="de-DE" smtClean="0"/>
              <a:t>04.06.2021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38A7F9-CD06-4989-A734-0F263A0AA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3E45C4-CA5D-4E9A-953B-7DEF54EDE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12C1C-F5BB-4F95-8802-7DC8628746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001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0">
            <a:extLst>
              <a:ext uri="{FF2B5EF4-FFF2-40B4-BE49-F238E27FC236}">
                <a16:creationId xmlns:a16="http://schemas.microsoft.com/office/drawing/2014/main" id="{47762D44-09AF-40A4-A504-3AFA0FFEE8BF}"/>
              </a:ext>
            </a:extLst>
          </p:cNvPr>
          <p:cNvGrpSpPr/>
          <p:nvPr/>
        </p:nvGrpSpPr>
        <p:grpSpPr>
          <a:xfrm>
            <a:off x="5549604" y="2243960"/>
            <a:ext cx="2529703" cy="2988241"/>
            <a:chOff x="161775" y="1189906"/>
            <a:chExt cx="4718192" cy="5573418"/>
          </a:xfrm>
        </p:grpSpPr>
        <p:sp>
          <p:nvSpPr>
            <p:cNvPr id="5" name="Freeform: Shape 181">
              <a:extLst>
                <a:ext uri="{FF2B5EF4-FFF2-40B4-BE49-F238E27FC236}">
                  <a16:creationId xmlns:a16="http://schemas.microsoft.com/office/drawing/2014/main" id="{753F243B-E52C-4570-8D14-A6C4A8EDDE25}"/>
                </a:ext>
              </a:extLst>
            </p:cNvPr>
            <p:cNvSpPr/>
            <p:nvPr/>
          </p:nvSpPr>
          <p:spPr>
            <a:xfrm rot="7200000">
              <a:off x="3056337" y="1330420"/>
              <a:ext cx="1822265" cy="1824994"/>
            </a:xfrm>
            <a:custGeom>
              <a:avLst/>
              <a:gdLst>
                <a:gd name="connsiteX0" fmla="*/ 0 w 2343323"/>
                <a:gd name="connsiteY0" fmla="*/ 1510221 h 2346833"/>
                <a:gd name="connsiteX1" fmla="*/ 304800 w 2343323"/>
                <a:gd name="connsiteY1" fmla="*/ 1205421 h 2346833"/>
                <a:gd name="connsiteX2" fmla="*/ 520326 w 2343323"/>
                <a:gd name="connsiteY2" fmla="*/ 1294695 h 2346833"/>
                <a:gd name="connsiteX3" fmla="*/ 539376 w 2343323"/>
                <a:gd name="connsiteY3" fmla="*/ 1317784 h 2346833"/>
                <a:gd name="connsiteX4" fmla="*/ 540393 w 2343323"/>
                <a:gd name="connsiteY4" fmla="*/ 1318469 h 2346833"/>
                <a:gd name="connsiteX5" fmla="*/ 588149 w 2343323"/>
                <a:gd name="connsiteY5" fmla="*/ 1328111 h 2346833"/>
                <a:gd name="connsiteX6" fmla="*/ 635906 w 2343323"/>
                <a:gd name="connsiteY6" fmla="*/ 1318469 h 2346833"/>
                <a:gd name="connsiteX7" fmla="*/ 673274 w 2343323"/>
                <a:gd name="connsiteY7" fmla="*/ 1293275 h 2346833"/>
                <a:gd name="connsiteX8" fmla="*/ 673274 w 2343323"/>
                <a:gd name="connsiteY8" fmla="*/ 799613 h 2346833"/>
                <a:gd name="connsiteX9" fmla="*/ 799279 w 2343323"/>
                <a:gd name="connsiteY9" fmla="*/ 673608 h 2346833"/>
                <a:gd name="connsiteX10" fmla="*/ 1291184 w 2343323"/>
                <a:gd name="connsiteY10" fmla="*/ 673608 h 2346833"/>
                <a:gd name="connsiteX11" fmla="*/ 1316603 w 2343323"/>
                <a:gd name="connsiteY11" fmla="*/ 635906 h 2346833"/>
                <a:gd name="connsiteX12" fmla="*/ 1326245 w 2343323"/>
                <a:gd name="connsiteY12" fmla="*/ 588149 h 2346833"/>
                <a:gd name="connsiteX13" fmla="*/ 1316604 w 2343323"/>
                <a:gd name="connsiteY13" fmla="*/ 540393 h 2346833"/>
                <a:gd name="connsiteX14" fmla="*/ 1314782 w 2343323"/>
                <a:gd name="connsiteY14" fmla="*/ 537690 h 2346833"/>
                <a:gd name="connsiteX15" fmla="*/ 1293736 w 2343323"/>
                <a:gd name="connsiteY15" fmla="*/ 520326 h 2346833"/>
                <a:gd name="connsiteX16" fmla="*/ 1204462 w 2343323"/>
                <a:gd name="connsiteY16" fmla="*/ 304800 h 2346833"/>
                <a:gd name="connsiteX17" fmla="*/ 1509262 w 2343323"/>
                <a:gd name="connsiteY17" fmla="*/ 0 h 2346833"/>
                <a:gd name="connsiteX18" fmla="*/ 1814062 w 2343323"/>
                <a:gd name="connsiteY18" fmla="*/ 304800 h 2346833"/>
                <a:gd name="connsiteX19" fmla="*/ 1724788 w 2343323"/>
                <a:gd name="connsiteY19" fmla="*/ 520326 h 2346833"/>
                <a:gd name="connsiteX20" fmla="*/ 1701699 w 2343323"/>
                <a:gd name="connsiteY20" fmla="*/ 539376 h 2346833"/>
                <a:gd name="connsiteX21" fmla="*/ 1701014 w 2343323"/>
                <a:gd name="connsiteY21" fmla="*/ 540393 h 2346833"/>
                <a:gd name="connsiteX22" fmla="*/ 1691372 w 2343323"/>
                <a:gd name="connsiteY22" fmla="*/ 588149 h 2346833"/>
                <a:gd name="connsiteX23" fmla="*/ 1701013 w 2343323"/>
                <a:gd name="connsiteY23" fmla="*/ 635906 h 2346833"/>
                <a:gd name="connsiteX24" fmla="*/ 1726432 w 2343323"/>
                <a:gd name="connsiteY24" fmla="*/ 673608 h 2346833"/>
                <a:gd name="connsiteX25" fmla="*/ 2217318 w 2343323"/>
                <a:gd name="connsiteY25" fmla="*/ 673608 h 2346833"/>
                <a:gd name="connsiteX26" fmla="*/ 2343323 w 2343323"/>
                <a:gd name="connsiteY26" fmla="*/ 799613 h 2346833"/>
                <a:gd name="connsiteX27" fmla="*/ 2343323 w 2343323"/>
                <a:gd name="connsiteY27" fmla="*/ 1282284 h 2346833"/>
                <a:gd name="connsiteX28" fmla="*/ 2336653 w 2343323"/>
                <a:gd name="connsiteY28" fmla="*/ 1292177 h 2346833"/>
                <a:gd name="connsiteX29" fmla="*/ 2249898 w 2343323"/>
                <a:gd name="connsiteY29" fmla="*/ 1328112 h 2346833"/>
                <a:gd name="connsiteX30" fmla="*/ 2202142 w 2343323"/>
                <a:gd name="connsiteY30" fmla="*/ 1318470 h 2346833"/>
                <a:gd name="connsiteX31" fmla="*/ 2201125 w 2343323"/>
                <a:gd name="connsiteY31" fmla="*/ 1317785 h 2346833"/>
                <a:gd name="connsiteX32" fmla="*/ 2182075 w 2343323"/>
                <a:gd name="connsiteY32" fmla="*/ 1294696 h 2346833"/>
                <a:gd name="connsiteX33" fmla="*/ 1966549 w 2343323"/>
                <a:gd name="connsiteY33" fmla="*/ 1205422 h 2346833"/>
                <a:gd name="connsiteX34" fmla="*/ 1661749 w 2343323"/>
                <a:gd name="connsiteY34" fmla="*/ 1510221 h 2346833"/>
                <a:gd name="connsiteX35" fmla="*/ 1966549 w 2343323"/>
                <a:gd name="connsiteY35" fmla="*/ 1815022 h 2346833"/>
                <a:gd name="connsiteX36" fmla="*/ 2182075 w 2343323"/>
                <a:gd name="connsiteY36" fmla="*/ 1725748 h 2346833"/>
                <a:gd name="connsiteX37" fmla="*/ 2199439 w 2343323"/>
                <a:gd name="connsiteY37" fmla="*/ 1704702 h 2346833"/>
                <a:gd name="connsiteX38" fmla="*/ 2202142 w 2343323"/>
                <a:gd name="connsiteY38" fmla="*/ 1702880 h 2346833"/>
                <a:gd name="connsiteX39" fmla="*/ 2249898 w 2343323"/>
                <a:gd name="connsiteY39" fmla="*/ 1693239 h 2346833"/>
                <a:gd name="connsiteX40" fmla="*/ 2336653 w 2343323"/>
                <a:gd name="connsiteY40" fmla="*/ 1729174 h 2346833"/>
                <a:gd name="connsiteX41" fmla="*/ 2343323 w 2343323"/>
                <a:gd name="connsiteY41" fmla="*/ 1739067 h 2346833"/>
                <a:gd name="connsiteX42" fmla="*/ 2343323 w 2343323"/>
                <a:gd name="connsiteY42" fmla="*/ 2220828 h 2346833"/>
                <a:gd name="connsiteX43" fmla="*/ 2217318 w 2343323"/>
                <a:gd name="connsiteY43" fmla="*/ 2346833 h 2346833"/>
                <a:gd name="connsiteX44" fmla="*/ 1727758 w 2343323"/>
                <a:gd name="connsiteY44" fmla="*/ 2346833 h 2346833"/>
                <a:gd name="connsiteX45" fmla="*/ 1727307 w 2343323"/>
                <a:gd name="connsiteY45" fmla="*/ 2346529 h 2346833"/>
                <a:gd name="connsiteX46" fmla="*/ 1691372 w 2343323"/>
                <a:gd name="connsiteY46" fmla="*/ 2259774 h 2346833"/>
                <a:gd name="connsiteX47" fmla="*/ 1701014 w 2343323"/>
                <a:gd name="connsiteY47" fmla="*/ 2212018 h 2346833"/>
                <a:gd name="connsiteX48" fmla="*/ 1701699 w 2343323"/>
                <a:gd name="connsiteY48" fmla="*/ 2211001 h 2346833"/>
                <a:gd name="connsiteX49" fmla="*/ 1724788 w 2343323"/>
                <a:gd name="connsiteY49" fmla="*/ 2191951 h 2346833"/>
                <a:gd name="connsiteX50" fmla="*/ 1814062 w 2343323"/>
                <a:gd name="connsiteY50" fmla="*/ 1976425 h 2346833"/>
                <a:gd name="connsiteX51" fmla="*/ 1509262 w 2343323"/>
                <a:gd name="connsiteY51" fmla="*/ 1671624 h 2346833"/>
                <a:gd name="connsiteX52" fmla="*/ 1204462 w 2343323"/>
                <a:gd name="connsiteY52" fmla="*/ 1976425 h 2346833"/>
                <a:gd name="connsiteX53" fmla="*/ 1293736 w 2343323"/>
                <a:gd name="connsiteY53" fmla="*/ 2191951 h 2346833"/>
                <a:gd name="connsiteX54" fmla="*/ 1314782 w 2343323"/>
                <a:gd name="connsiteY54" fmla="*/ 2209315 h 2346833"/>
                <a:gd name="connsiteX55" fmla="*/ 1316604 w 2343323"/>
                <a:gd name="connsiteY55" fmla="*/ 2212018 h 2346833"/>
                <a:gd name="connsiteX56" fmla="*/ 1326245 w 2343323"/>
                <a:gd name="connsiteY56" fmla="*/ 2259774 h 2346833"/>
                <a:gd name="connsiteX57" fmla="*/ 1290310 w 2343323"/>
                <a:gd name="connsiteY57" fmla="*/ 2346529 h 2346833"/>
                <a:gd name="connsiteX58" fmla="*/ 1289859 w 2343323"/>
                <a:gd name="connsiteY58" fmla="*/ 2346833 h 2346833"/>
                <a:gd name="connsiteX59" fmla="*/ 799278 w 2343323"/>
                <a:gd name="connsiteY59" fmla="*/ 2346833 h 2346833"/>
                <a:gd name="connsiteX60" fmla="*/ 673273 w 2343323"/>
                <a:gd name="connsiteY60" fmla="*/ 2220828 h 2346833"/>
                <a:gd name="connsiteX61" fmla="*/ 673273 w 2343323"/>
                <a:gd name="connsiteY61" fmla="*/ 1728075 h 2346833"/>
                <a:gd name="connsiteX62" fmla="*/ 635905 w 2343323"/>
                <a:gd name="connsiteY62" fmla="*/ 1702880 h 2346833"/>
                <a:gd name="connsiteX63" fmla="*/ 588148 w 2343323"/>
                <a:gd name="connsiteY63" fmla="*/ 1693239 h 2346833"/>
                <a:gd name="connsiteX64" fmla="*/ 540392 w 2343323"/>
                <a:gd name="connsiteY64" fmla="*/ 1702880 h 2346833"/>
                <a:gd name="connsiteX65" fmla="*/ 537689 w 2343323"/>
                <a:gd name="connsiteY65" fmla="*/ 1704702 h 2346833"/>
                <a:gd name="connsiteX66" fmla="*/ 520325 w 2343323"/>
                <a:gd name="connsiteY66" fmla="*/ 1725748 h 2346833"/>
                <a:gd name="connsiteX67" fmla="*/ 304799 w 2343323"/>
                <a:gd name="connsiteY67" fmla="*/ 1815022 h 2346833"/>
                <a:gd name="connsiteX68" fmla="*/ 0 w 2343323"/>
                <a:gd name="connsiteY68" fmla="*/ 1510221 h 2346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343323" h="2346833">
                  <a:moveTo>
                    <a:pt x="0" y="1510221"/>
                  </a:moveTo>
                  <a:cubicBezTo>
                    <a:pt x="0" y="1341885"/>
                    <a:pt x="136464" y="1205421"/>
                    <a:pt x="304800" y="1205421"/>
                  </a:cubicBezTo>
                  <a:cubicBezTo>
                    <a:pt x="388968" y="1205421"/>
                    <a:pt x="465168" y="1239537"/>
                    <a:pt x="520326" y="1294695"/>
                  </a:cubicBezTo>
                  <a:lnTo>
                    <a:pt x="539376" y="1317784"/>
                  </a:lnTo>
                  <a:lnTo>
                    <a:pt x="540393" y="1318469"/>
                  </a:lnTo>
                  <a:cubicBezTo>
                    <a:pt x="555071" y="1324678"/>
                    <a:pt x="571209" y="1328111"/>
                    <a:pt x="588149" y="1328111"/>
                  </a:cubicBezTo>
                  <a:cubicBezTo>
                    <a:pt x="605089" y="1328111"/>
                    <a:pt x="621227" y="1324678"/>
                    <a:pt x="635906" y="1318469"/>
                  </a:cubicBezTo>
                  <a:lnTo>
                    <a:pt x="673274" y="1293275"/>
                  </a:lnTo>
                  <a:lnTo>
                    <a:pt x="673274" y="799613"/>
                  </a:lnTo>
                  <a:cubicBezTo>
                    <a:pt x="673274" y="730022"/>
                    <a:pt x="729688" y="673608"/>
                    <a:pt x="799279" y="673608"/>
                  </a:cubicBezTo>
                  <a:lnTo>
                    <a:pt x="1291184" y="673608"/>
                  </a:lnTo>
                  <a:lnTo>
                    <a:pt x="1316603" y="635906"/>
                  </a:lnTo>
                  <a:cubicBezTo>
                    <a:pt x="1322812" y="621228"/>
                    <a:pt x="1326245" y="605089"/>
                    <a:pt x="1326245" y="588149"/>
                  </a:cubicBezTo>
                  <a:cubicBezTo>
                    <a:pt x="1326245" y="571209"/>
                    <a:pt x="1322812" y="555071"/>
                    <a:pt x="1316604" y="540393"/>
                  </a:cubicBezTo>
                  <a:lnTo>
                    <a:pt x="1314782" y="537690"/>
                  </a:lnTo>
                  <a:lnTo>
                    <a:pt x="1293736" y="520326"/>
                  </a:lnTo>
                  <a:cubicBezTo>
                    <a:pt x="1238578" y="465168"/>
                    <a:pt x="1204462" y="388968"/>
                    <a:pt x="1204462" y="304800"/>
                  </a:cubicBezTo>
                  <a:cubicBezTo>
                    <a:pt x="1204462" y="136464"/>
                    <a:pt x="1340926" y="0"/>
                    <a:pt x="1509262" y="0"/>
                  </a:cubicBezTo>
                  <a:cubicBezTo>
                    <a:pt x="1677598" y="0"/>
                    <a:pt x="1814062" y="136464"/>
                    <a:pt x="1814062" y="304800"/>
                  </a:cubicBezTo>
                  <a:cubicBezTo>
                    <a:pt x="1814062" y="388968"/>
                    <a:pt x="1779946" y="465168"/>
                    <a:pt x="1724788" y="520326"/>
                  </a:cubicBezTo>
                  <a:lnTo>
                    <a:pt x="1701699" y="539376"/>
                  </a:lnTo>
                  <a:lnTo>
                    <a:pt x="1701014" y="540393"/>
                  </a:lnTo>
                  <a:cubicBezTo>
                    <a:pt x="1694805" y="555071"/>
                    <a:pt x="1691372" y="571209"/>
                    <a:pt x="1691372" y="588149"/>
                  </a:cubicBezTo>
                  <a:cubicBezTo>
                    <a:pt x="1691372" y="605089"/>
                    <a:pt x="1694805" y="621228"/>
                    <a:pt x="1701013" y="635906"/>
                  </a:cubicBezTo>
                  <a:lnTo>
                    <a:pt x="1726432" y="673608"/>
                  </a:lnTo>
                  <a:lnTo>
                    <a:pt x="2217318" y="673608"/>
                  </a:lnTo>
                  <a:cubicBezTo>
                    <a:pt x="2286909" y="673608"/>
                    <a:pt x="2343323" y="730022"/>
                    <a:pt x="2343323" y="799613"/>
                  </a:cubicBezTo>
                  <a:lnTo>
                    <a:pt x="2343323" y="1282284"/>
                  </a:lnTo>
                  <a:lnTo>
                    <a:pt x="2336653" y="1292177"/>
                  </a:lnTo>
                  <a:cubicBezTo>
                    <a:pt x="2314451" y="1314379"/>
                    <a:pt x="2283778" y="1328112"/>
                    <a:pt x="2249898" y="1328112"/>
                  </a:cubicBezTo>
                  <a:cubicBezTo>
                    <a:pt x="2232958" y="1328112"/>
                    <a:pt x="2216820" y="1324679"/>
                    <a:pt x="2202142" y="1318470"/>
                  </a:cubicBezTo>
                  <a:lnTo>
                    <a:pt x="2201125" y="1317785"/>
                  </a:lnTo>
                  <a:lnTo>
                    <a:pt x="2182075" y="1294696"/>
                  </a:lnTo>
                  <a:cubicBezTo>
                    <a:pt x="2126917" y="1239538"/>
                    <a:pt x="2050717" y="1205422"/>
                    <a:pt x="1966549" y="1205422"/>
                  </a:cubicBezTo>
                  <a:cubicBezTo>
                    <a:pt x="1798213" y="1205421"/>
                    <a:pt x="1661749" y="1341885"/>
                    <a:pt x="1661749" y="1510221"/>
                  </a:cubicBezTo>
                  <a:cubicBezTo>
                    <a:pt x="1661749" y="1678558"/>
                    <a:pt x="1798213" y="1815022"/>
                    <a:pt x="1966549" y="1815022"/>
                  </a:cubicBezTo>
                  <a:cubicBezTo>
                    <a:pt x="2050717" y="1815022"/>
                    <a:pt x="2126917" y="1780906"/>
                    <a:pt x="2182075" y="1725748"/>
                  </a:cubicBezTo>
                  <a:lnTo>
                    <a:pt x="2199439" y="1704702"/>
                  </a:lnTo>
                  <a:lnTo>
                    <a:pt x="2202142" y="1702880"/>
                  </a:lnTo>
                  <a:cubicBezTo>
                    <a:pt x="2216820" y="1696672"/>
                    <a:pt x="2232958" y="1693239"/>
                    <a:pt x="2249898" y="1693239"/>
                  </a:cubicBezTo>
                  <a:cubicBezTo>
                    <a:pt x="2283778" y="1693239"/>
                    <a:pt x="2314451" y="1706971"/>
                    <a:pt x="2336653" y="1729174"/>
                  </a:cubicBezTo>
                  <a:lnTo>
                    <a:pt x="2343323" y="1739067"/>
                  </a:lnTo>
                  <a:lnTo>
                    <a:pt x="2343323" y="2220828"/>
                  </a:lnTo>
                  <a:cubicBezTo>
                    <a:pt x="2343323" y="2290419"/>
                    <a:pt x="2286909" y="2346833"/>
                    <a:pt x="2217318" y="2346833"/>
                  </a:cubicBezTo>
                  <a:lnTo>
                    <a:pt x="1727758" y="2346833"/>
                  </a:lnTo>
                  <a:lnTo>
                    <a:pt x="1727307" y="2346529"/>
                  </a:lnTo>
                  <a:cubicBezTo>
                    <a:pt x="1705105" y="2324327"/>
                    <a:pt x="1691372" y="2293654"/>
                    <a:pt x="1691372" y="2259774"/>
                  </a:cubicBezTo>
                  <a:cubicBezTo>
                    <a:pt x="1691372" y="2242834"/>
                    <a:pt x="1694805" y="2226696"/>
                    <a:pt x="1701014" y="2212018"/>
                  </a:cubicBezTo>
                  <a:lnTo>
                    <a:pt x="1701699" y="2211001"/>
                  </a:lnTo>
                  <a:lnTo>
                    <a:pt x="1724788" y="2191951"/>
                  </a:lnTo>
                  <a:cubicBezTo>
                    <a:pt x="1779946" y="2136793"/>
                    <a:pt x="1814062" y="2060593"/>
                    <a:pt x="1814062" y="1976425"/>
                  </a:cubicBezTo>
                  <a:cubicBezTo>
                    <a:pt x="1814062" y="1808089"/>
                    <a:pt x="1677598" y="1671624"/>
                    <a:pt x="1509262" y="1671624"/>
                  </a:cubicBezTo>
                  <a:cubicBezTo>
                    <a:pt x="1340926" y="1671624"/>
                    <a:pt x="1204462" y="1808089"/>
                    <a:pt x="1204462" y="1976425"/>
                  </a:cubicBezTo>
                  <a:cubicBezTo>
                    <a:pt x="1204462" y="2060593"/>
                    <a:pt x="1238578" y="2136793"/>
                    <a:pt x="1293736" y="2191951"/>
                  </a:cubicBezTo>
                  <a:lnTo>
                    <a:pt x="1314782" y="2209315"/>
                  </a:lnTo>
                  <a:lnTo>
                    <a:pt x="1316604" y="2212018"/>
                  </a:lnTo>
                  <a:cubicBezTo>
                    <a:pt x="1322812" y="2226696"/>
                    <a:pt x="1326245" y="2242834"/>
                    <a:pt x="1326245" y="2259774"/>
                  </a:cubicBezTo>
                  <a:cubicBezTo>
                    <a:pt x="1326245" y="2293654"/>
                    <a:pt x="1312513" y="2324327"/>
                    <a:pt x="1290310" y="2346529"/>
                  </a:cubicBezTo>
                  <a:lnTo>
                    <a:pt x="1289859" y="2346833"/>
                  </a:lnTo>
                  <a:lnTo>
                    <a:pt x="799278" y="2346833"/>
                  </a:lnTo>
                  <a:cubicBezTo>
                    <a:pt x="729687" y="2346833"/>
                    <a:pt x="673273" y="2290419"/>
                    <a:pt x="673273" y="2220828"/>
                  </a:cubicBezTo>
                  <a:lnTo>
                    <a:pt x="673273" y="1728075"/>
                  </a:lnTo>
                  <a:lnTo>
                    <a:pt x="635905" y="1702880"/>
                  </a:lnTo>
                  <a:cubicBezTo>
                    <a:pt x="621226" y="1696672"/>
                    <a:pt x="605088" y="1693239"/>
                    <a:pt x="588148" y="1693239"/>
                  </a:cubicBezTo>
                  <a:cubicBezTo>
                    <a:pt x="571208" y="1693239"/>
                    <a:pt x="555070" y="1696672"/>
                    <a:pt x="540392" y="1702880"/>
                  </a:cubicBezTo>
                  <a:lnTo>
                    <a:pt x="537689" y="1704702"/>
                  </a:lnTo>
                  <a:lnTo>
                    <a:pt x="520325" y="1725748"/>
                  </a:lnTo>
                  <a:cubicBezTo>
                    <a:pt x="465167" y="1780906"/>
                    <a:pt x="388967" y="1815022"/>
                    <a:pt x="304799" y="1815022"/>
                  </a:cubicBezTo>
                  <a:cubicBezTo>
                    <a:pt x="136464" y="1815022"/>
                    <a:pt x="0" y="1678558"/>
                    <a:pt x="0" y="1510221"/>
                  </a:cubicBezTo>
                  <a:close/>
                </a:path>
              </a:pathLst>
            </a:custGeom>
            <a:solidFill>
              <a:srgbClr val="FFD1D1"/>
            </a:solidFill>
            <a:ln w="127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6" name="Group 182">
              <a:extLst>
                <a:ext uri="{FF2B5EF4-FFF2-40B4-BE49-F238E27FC236}">
                  <a16:creationId xmlns:a16="http://schemas.microsoft.com/office/drawing/2014/main" id="{2FF681B4-F614-4D83-95E3-8E23ADCBF3CF}"/>
                </a:ext>
              </a:extLst>
            </p:cNvPr>
            <p:cNvGrpSpPr/>
            <p:nvPr/>
          </p:nvGrpSpPr>
          <p:grpSpPr>
            <a:xfrm>
              <a:off x="161775" y="1189906"/>
              <a:ext cx="4521829" cy="5573418"/>
              <a:chOff x="161775" y="1189906"/>
              <a:chExt cx="4521829" cy="5573418"/>
            </a:xfrm>
          </p:grpSpPr>
          <p:sp>
            <p:nvSpPr>
              <p:cNvPr id="7" name="Freeform: Shape 183">
                <a:extLst>
                  <a:ext uri="{FF2B5EF4-FFF2-40B4-BE49-F238E27FC236}">
                    <a16:creationId xmlns:a16="http://schemas.microsoft.com/office/drawing/2014/main" id="{910D0168-BFBA-4963-9020-95F22164ABAF}"/>
                  </a:ext>
                </a:extLst>
              </p:cNvPr>
              <p:cNvSpPr/>
              <p:nvPr/>
            </p:nvSpPr>
            <p:spPr>
              <a:xfrm rot="20319563">
                <a:off x="161775" y="1189906"/>
                <a:ext cx="2247475" cy="1742718"/>
              </a:xfrm>
              <a:custGeom>
                <a:avLst/>
                <a:gdLst>
                  <a:gd name="connsiteX0" fmla="*/ 1511818 w 3022039"/>
                  <a:gd name="connsiteY0" fmla="*/ 0 h 2343323"/>
                  <a:gd name="connsiteX1" fmla="*/ 1816618 w 3022039"/>
                  <a:gd name="connsiteY1" fmla="*/ 304800 h 2343323"/>
                  <a:gd name="connsiteX2" fmla="*/ 1727344 w 3022039"/>
                  <a:gd name="connsiteY2" fmla="*/ 520326 h 2343323"/>
                  <a:gd name="connsiteX3" fmla="*/ 1704255 w 3022039"/>
                  <a:gd name="connsiteY3" fmla="*/ 539376 h 2343323"/>
                  <a:gd name="connsiteX4" fmla="*/ 1703570 w 3022039"/>
                  <a:gd name="connsiteY4" fmla="*/ 540393 h 2343323"/>
                  <a:gd name="connsiteX5" fmla="*/ 1693928 w 3022039"/>
                  <a:gd name="connsiteY5" fmla="*/ 588149 h 2343323"/>
                  <a:gd name="connsiteX6" fmla="*/ 1703570 w 3022039"/>
                  <a:gd name="connsiteY6" fmla="*/ 635906 h 2343323"/>
                  <a:gd name="connsiteX7" fmla="*/ 1728764 w 3022039"/>
                  <a:gd name="connsiteY7" fmla="*/ 673274 h 2343323"/>
                  <a:gd name="connsiteX8" fmla="*/ 2222426 w 3022039"/>
                  <a:gd name="connsiteY8" fmla="*/ 673274 h 2343323"/>
                  <a:gd name="connsiteX9" fmla="*/ 2348431 w 3022039"/>
                  <a:gd name="connsiteY9" fmla="*/ 799279 h 2343323"/>
                  <a:gd name="connsiteX10" fmla="*/ 2348431 w 3022039"/>
                  <a:gd name="connsiteY10" fmla="*/ 1291184 h 2343323"/>
                  <a:gd name="connsiteX11" fmla="*/ 2386133 w 3022039"/>
                  <a:gd name="connsiteY11" fmla="*/ 1316603 h 2343323"/>
                  <a:gd name="connsiteX12" fmla="*/ 2433890 w 3022039"/>
                  <a:gd name="connsiteY12" fmla="*/ 1326245 h 2343323"/>
                  <a:gd name="connsiteX13" fmla="*/ 2481646 w 3022039"/>
                  <a:gd name="connsiteY13" fmla="*/ 1316604 h 2343323"/>
                  <a:gd name="connsiteX14" fmla="*/ 2484349 w 3022039"/>
                  <a:gd name="connsiteY14" fmla="*/ 1314782 h 2343323"/>
                  <a:gd name="connsiteX15" fmla="*/ 2501713 w 3022039"/>
                  <a:gd name="connsiteY15" fmla="*/ 1293736 h 2343323"/>
                  <a:gd name="connsiteX16" fmla="*/ 2717239 w 3022039"/>
                  <a:gd name="connsiteY16" fmla="*/ 1204462 h 2343323"/>
                  <a:gd name="connsiteX17" fmla="*/ 3022039 w 3022039"/>
                  <a:gd name="connsiteY17" fmla="*/ 1509262 h 2343323"/>
                  <a:gd name="connsiteX18" fmla="*/ 2717239 w 3022039"/>
                  <a:gd name="connsiteY18" fmla="*/ 1814062 h 2343323"/>
                  <a:gd name="connsiteX19" fmla="*/ 2501713 w 3022039"/>
                  <a:gd name="connsiteY19" fmla="*/ 1724788 h 2343323"/>
                  <a:gd name="connsiteX20" fmla="*/ 2482663 w 3022039"/>
                  <a:gd name="connsiteY20" fmla="*/ 1701699 h 2343323"/>
                  <a:gd name="connsiteX21" fmla="*/ 2481646 w 3022039"/>
                  <a:gd name="connsiteY21" fmla="*/ 1701014 h 2343323"/>
                  <a:gd name="connsiteX22" fmla="*/ 2433890 w 3022039"/>
                  <a:gd name="connsiteY22" fmla="*/ 1691372 h 2343323"/>
                  <a:gd name="connsiteX23" fmla="*/ 2386133 w 3022039"/>
                  <a:gd name="connsiteY23" fmla="*/ 1701013 h 2343323"/>
                  <a:gd name="connsiteX24" fmla="*/ 2348431 w 3022039"/>
                  <a:gd name="connsiteY24" fmla="*/ 1726433 h 2343323"/>
                  <a:gd name="connsiteX25" fmla="*/ 2348431 w 3022039"/>
                  <a:gd name="connsiteY25" fmla="*/ 2217318 h 2343323"/>
                  <a:gd name="connsiteX26" fmla="*/ 2222426 w 3022039"/>
                  <a:gd name="connsiteY26" fmla="*/ 2343323 h 2343323"/>
                  <a:gd name="connsiteX27" fmla="*/ 1730272 w 3022039"/>
                  <a:gd name="connsiteY27" fmla="*/ 2343323 h 2343323"/>
                  <a:gd name="connsiteX28" fmla="*/ 1729864 w 3022039"/>
                  <a:gd name="connsiteY28" fmla="*/ 2343048 h 2343323"/>
                  <a:gd name="connsiteX29" fmla="*/ 1693929 w 3022039"/>
                  <a:gd name="connsiteY29" fmla="*/ 2256293 h 2343323"/>
                  <a:gd name="connsiteX30" fmla="*/ 1703571 w 3022039"/>
                  <a:gd name="connsiteY30" fmla="*/ 2208537 h 2343323"/>
                  <a:gd name="connsiteX31" fmla="*/ 1704256 w 3022039"/>
                  <a:gd name="connsiteY31" fmla="*/ 2207520 h 2343323"/>
                  <a:gd name="connsiteX32" fmla="*/ 1727345 w 3022039"/>
                  <a:gd name="connsiteY32" fmla="*/ 2188470 h 2343323"/>
                  <a:gd name="connsiteX33" fmla="*/ 1816619 w 3022039"/>
                  <a:gd name="connsiteY33" fmla="*/ 1972944 h 2343323"/>
                  <a:gd name="connsiteX34" fmla="*/ 1511819 w 3022039"/>
                  <a:gd name="connsiteY34" fmla="*/ 1668144 h 2343323"/>
                  <a:gd name="connsiteX35" fmla="*/ 1207019 w 3022039"/>
                  <a:gd name="connsiteY35" fmla="*/ 1972944 h 2343323"/>
                  <a:gd name="connsiteX36" fmla="*/ 1296293 w 3022039"/>
                  <a:gd name="connsiteY36" fmla="*/ 2188470 h 2343323"/>
                  <a:gd name="connsiteX37" fmla="*/ 1317339 w 3022039"/>
                  <a:gd name="connsiteY37" fmla="*/ 2205834 h 2343323"/>
                  <a:gd name="connsiteX38" fmla="*/ 1319161 w 3022039"/>
                  <a:gd name="connsiteY38" fmla="*/ 2208537 h 2343323"/>
                  <a:gd name="connsiteX39" fmla="*/ 1328802 w 3022039"/>
                  <a:gd name="connsiteY39" fmla="*/ 2256293 h 2343323"/>
                  <a:gd name="connsiteX40" fmla="*/ 1292867 w 3022039"/>
                  <a:gd name="connsiteY40" fmla="*/ 2343048 h 2343323"/>
                  <a:gd name="connsiteX41" fmla="*/ 1292459 w 3022039"/>
                  <a:gd name="connsiteY41" fmla="*/ 2343323 h 2343323"/>
                  <a:gd name="connsiteX42" fmla="*/ 801212 w 3022039"/>
                  <a:gd name="connsiteY42" fmla="*/ 2343323 h 2343323"/>
                  <a:gd name="connsiteX43" fmla="*/ 675207 w 3022039"/>
                  <a:gd name="connsiteY43" fmla="*/ 2217318 h 2343323"/>
                  <a:gd name="connsiteX44" fmla="*/ 675207 w 3022039"/>
                  <a:gd name="connsiteY44" fmla="*/ 1728663 h 2343323"/>
                  <a:gd name="connsiteX45" fmla="*/ 674903 w 3022039"/>
                  <a:gd name="connsiteY45" fmla="*/ 1728213 h 2343323"/>
                  <a:gd name="connsiteX46" fmla="*/ 588148 w 3022039"/>
                  <a:gd name="connsiteY46" fmla="*/ 1692278 h 2343323"/>
                  <a:gd name="connsiteX47" fmla="*/ 540392 w 3022039"/>
                  <a:gd name="connsiteY47" fmla="*/ 1701919 h 2343323"/>
                  <a:gd name="connsiteX48" fmla="*/ 537689 w 3022039"/>
                  <a:gd name="connsiteY48" fmla="*/ 1703741 h 2343323"/>
                  <a:gd name="connsiteX49" fmla="*/ 520325 w 3022039"/>
                  <a:gd name="connsiteY49" fmla="*/ 1724787 h 2343323"/>
                  <a:gd name="connsiteX50" fmla="*/ 304799 w 3022039"/>
                  <a:gd name="connsiteY50" fmla="*/ 1814061 h 2343323"/>
                  <a:gd name="connsiteX51" fmla="*/ 0 w 3022039"/>
                  <a:gd name="connsiteY51" fmla="*/ 1509261 h 2343323"/>
                  <a:gd name="connsiteX52" fmla="*/ 304799 w 3022039"/>
                  <a:gd name="connsiteY52" fmla="*/ 1204461 h 2343323"/>
                  <a:gd name="connsiteX53" fmla="*/ 520325 w 3022039"/>
                  <a:gd name="connsiteY53" fmla="*/ 1293735 h 2343323"/>
                  <a:gd name="connsiteX54" fmla="*/ 539375 w 3022039"/>
                  <a:gd name="connsiteY54" fmla="*/ 1316824 h 2343323"/>
                  <a:gd name="connsiteX55" fmla="*/ 540392 w 3022039"/>
                  <a:gd name="connsiteY55" fmla="*/ 1317509 h 2343323"/>
                  <a:gd name="connsiteX56" fmla="*/ 588148 w 3022039"/>
                  <a:gd name="connsiteY56" fmla="*/ 1327151 h 2343323"/>
                  <a:gd name="connsiteX57" fmla="*/ 674903 w 3022039"/>
                  <a:gd name="connsiteY57" fmla="*/ 1291216 h 2343323"/>
                  <a:gd name="connsiteX58" fmla="*/ 675207 w 3022039"/>
                  <a:gd name="connsiteY58" fmla="*/ 1290765 h 2343323"/>
                  <a:gd name="connsiteX59" fmla="*/ 675207 w 3022039"/>
                  <a:gd name="connsiteY59" fmla="*/ 799279 h 2343323"/>
                  <a:gd name="connsiteX60" fmla="*/ 801212 w 3022039"/>
                  <a:gd name="connsiteY60" fmla="*/ 673274 h 2343323"/>
                  <a:gd name="connsiteX61" fmla="*/ 1293965 w 3022039"/>
                  <a:gd name="connsiteY61" fmla="*/ 673274 h 2343323"/>
                  <a:gd name="connsiteX62" fmla="*/ 1319160 w 3022039"/>
                  <a:gd name="connsiteY62" fmla="*/ 635906 h 2343323"/>
                  <a:gd name="connsiteX63" fmla="*/ 1328801 w 3022039"/>
                  <a:gd name="connsiteY63" fmla="*/ 588149 h 2343323"/>
                  <a:gd name="connsiteX64" fmla="*/ 1319160 w 3022039"/>
                  <a:gd name="connsiteY64" fmla="*/ 540393 h 2343323"/>
                  <a:gd name="connsiteX65" fmla="*/ 1317338 w 3022039"/>
                  <a:gd name="connsiteY65" fmla="*/ 537690 h 2343323"/>
                  <a:gd name="connsiteX66" fmla="*/ 1296292 w 3022039"/>
                  <a:gd name="connsiteY66" fmla="*/ 520326 h 2343323"/>
                  <a:gd name="connsiteX67" fmla="*/ 1207018 w 3022039"/>
                  <a:gd name="connsiteY67" fmla="*/ 304800 h 2343323"/>
                  <a:gd name="connsiteX68" fmla="*/ 1511818 w 3022039"/>
                  <a:gd name="connsiteY68" fmla="*/ 0 h 23433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3022039" h="2343323">
                    <a:moveTo>
                      <a:pt x="1511818" y="0"/>
                    </a:moveTo>
                    <a:cubicBezTo>
                      <a:pt x="1680154" y="0"/>
                      <a:pt x="1816618" y="136464"/>
                      <a:pt x="1816618" y="304800"/>
                    </a:cubicBezTo>
                    <a:cubicBezTo>
                      <a:pt x="1816618" y="388968"/>
                      <a:pt x="1782502" y="465168"/>
                      <a:pt x="1727344" y="520326"/>
                    </a:cubicBezTo>
                    <a:lnTo>
                      <a:pt x="1704255" y="539376"/>
                    </a:lnTo>
                    <a:lnTo>
                      <a:pt x="1703570" y="540393"/>
                    </a:lnTo>
                    <a:cubicBezTo>
                      <a:pt x="1697361" y="555071"/>
                      <a:pt x="1693928" y="571209"/>
                      <a:pt x="1693928" y="588149"/>
                    </a:cubicBezTo>
                    <a:cubicBezTo>
                      <a:pt x="1693928" y="605089"/>
                      <a:pt x="1697361" y="621227"/>
                      <a:pt x="1703570" y="635906"/>
                    </a:cubicBezTo>
                    <a:lnTo>
                      <a:pt x="1728764" y="673274"/>
                    </a:lnTo>
                    <a:lnTo>
                      <a:pt x="2222426" y="673274"/>
                    </a:lnTo>
                    <a:cubicBezTo>
                      <a:pt x="2292017" y="673274"/>
                      <a:pt x="2348431" y="729688"/>
                      <a:pt x="2348431" y="799279"/>
                    </a:cubicBezTo>
                    <a:lnTo>
                      <a:pt x="2348431" y="1291184"/>
                    </a:lnTo>
                    <a:lnTo>
                      <a:pt x="2386133" y="1316603"/>
                    </a:lnTo>
                    <a:cubicBezTo>
                      <a:pt x="2400811" y="1322812"/>
                      <a:pt x="2416950" y="1326245"/>
                      <a:pt x="2433890" y="1326245"/>
                    </a:cubicBezTo>
                    <a:cubicBezTo>
                      <a:pt x="2450830" y="1326245"/>
                      <a:pt x="2466968" y="1322812"/>
                      <a:pt x="2481646" y="1316604"/>
                    </a:cubicBezTo>
                    <a:lnTo>
                      <a:pt x="2484349" y="1314782"/>
                    </a:lnTo>
                    <a:lnTo>
                      <a:pt x="2501713" y="1293736"/>
                    </a:lnTo>
                    <a:cubicBezTo>
                      <a:pt x="2556871" y="1238578"/>
                      <a:pt x="2633071" y="1204462"/>
                      <a:pt x="2717239" y="1204462"/>
                    </a:cubicBezTo>
                    <a:cubicBezTo>
                      <a:pt x="2885575" y="1204462"/>
                      <a:pt x="3022039" y="1340926"/>
                      <a:pt x="3022039" y="1509262"/>
                    </a:cubicBezTo>
                    <a:cubicBezTo>
                      <a:pt x="3022039" y="1677598"/>
                      <a:pt x="2885575" y="1814062"/>
                      <a:pt x="2717239" y="1814062"/>
                    </a:cubicBezTo>
                    <a:cubicBezTo>
                      <a:pt x="2633071" y="1814062"/>
                      <a:pt x="2556871" y="1779946"/>
                      <a:pt x="2501713" y="1724788"/>
                    </a:cubicBezTo>
                    <a:lnTo>
                      <a:pt x="2482663" y="1701699"/>
                    </a:lnTo>
                    <a:lnTo>
                      <a:pt x="2481646" y="1701014"/>
                    </a:lnTo>
                    <a:cubicBezTo>
                      <a:pt x="2466968" y="1694805"/>
                      <a:pt x="2450830" y="1691372"/>
                      <a:pt x="2433890" y="1691372"/>
                    </a:cubicBezTo>
                    <a:cubicBezTo>
                      <a:pt x="2416950" y="1691372"/>
                      <a:pt x="2400811" y="1694805"/>
                      <a:pt x="2386133" y="1701013"/>
                    </a:cubicBezTo>
                    <a:lnTo>
                      <a:pt x="2348431" y="1726433"/>
                    </a:lnTo>
                    <a:lnTo>
                      <a:pt x="2348431" y="2217318"/>
                    </a:lnTo>
                    <a:cubicBezTo>
                      <a:pt x="2348431" y="2286909"/>
                      <a:pt x="2292017" y="2343323"/>
                      <a:pt x="2222426" y="2343323"/>
                    </a:cubicBezTo>
                    <a:lnTo>
                      <a:pt x="1730272" y="2343323"/>
                    </a:lnTo>
                    <a:lnTo>
                      <a:pt x="1729864" y="2343048"/>
                    </a:lnTo>
                    <a:cubicBezTo>
                      <a:pt x="1707662" y="2320846"/>
                      <a:pt x="1693929" y="2290173"/>
                      <a:pt x="1693929" y="2256293"/>
                    </a:cubicBezTo>
                    <a:cubicBezTo>
                      <a:pt x="1693929" y="2239353"/>
                      <a:pt x="1697362" y="2223215"/>
                      <a:pt x="1703571" y="2208537"/>
                    </a:cubicBezTo>
                    <a:lnTo>
                      <a:pt x="1704256" y="2207520"/>
                    </a:lnTo>
                    <a:lnTo>
                      <a:pt x="1727345" y="2188470"/>
                    </a:lnTo>
                    <a:cubicBezTo>
                      <a:pt x="1782503" y="2133312"/>
                      <a:pt x="1816619" y="2057112"/>
                      <a:pt x="1816619" y="1972944"/>
                    </a:cubicBezTo>
                    <a:cubicBezTo>
                      <a:pt x="1816619" y="1804608"/>
                      <a:pt x="1680155" y="1668144"/>
                      <a:pt x="1511819" y="1668144"/>
                    </a:cubicBezTo>
                    <a:cubicBezTo>
                      <a:pt x="1343483" y="1668144"/>
                      <a:pt x="1207019" y="1804608"/>
                      <a:pt x="1207019" y="1972944"/>
                    </a:cubicBezTo>
                    <a:cubicBezTo>
                      <a:pt x="1207019" y="2057112"/>
                      <a:pt x="1241135" y="2133312"/>
                      <a:pt x="1296293" y="2188470"/>
                    </a:cubicBezTo>
                    <a:lnTo>
                      <a:pt x="1317339" y="2205834"/>
                    </a:lnTo>
                    <a:lnTo>
                      <a:pt x="1319161" y="2208537"/>
                    </a:lnTo>
                    <a:cubicBezTo>
                      <a:pt x="1325369" y="2223215"/>
                      <a:pt x="1328802" y="2239353"/>
                      <a:pt x="1328802" y="2256293"/>
                    </a:cubicBezTo>
                    <a:cubicBezTo>
                      <a:pt x="1328802" y="2290173"/>
                      <a:pt x="1315070" y="2320846"/>
                      <a:pt x="1292867" y="2343048"/>
                    </a:cubicBezTo>
                    <a:lnTo>
                      <a:pt x="1292459" y="2343323"/>
                    </a:lnTo>
                    <a:lnTo>
                      <a:pt x="801212" y="2343323"/>
                    </a:lnTo>
                    <a:cubicBezTo>
                      <a:pt x="731621" y="2343323"/>
                      <a:pt x="675207" y="2286909"/>
                      <a:pt x="675207" y="2217318"/>
                    </a:cubicBezTo>
                    <a:lnTo>
                      <a:pt x="675207" y="1728663"/>
                    </a:lnTo>
                    <a:lnTo>
                      <a:pt x="674903" y="1728213"/>
                    </a:lnTo>
                    <a:cubicBezTo>
                      <a:pt x="652701" y="1706010"/>
                      <a:pt x="622028" y="1692278"/>
                      <a:pt x="588148" y="1692278"/>
                    </a:cubicBezTo>
                    <a:cubicBezTo>
                      <a:pt x="571208" y="1692278"/>
                      <a:pt x="555070" y="1695711"/>
                      <a:pt x="540392" y="1701919"/>
                    </a:cubicBezTo>
                    <a:lnTo>
                      <a:pt x="537689" y="1703741"/>
                    </a:lnTo>
                    <a:lnTo>
                      <a:pt x="520325" y="1724787"/>
                    </a:lnTo>
                    <a:cubicBezTo>
                      <a:pt x="465167" y="1779945"/>
                      <a:pt x="388967" y="1814061"/>
                      <a:pt x="304799" y="1814061"/>
                    </a:cubicBezTo>
                    <a:cubicBezTo>
                      <a:pt x="136464" y="1814061"/>
                      <a:pt x="0" y="1677597"/>
                      <a:pt x="0" y="1509261"/>
                    </a:cubicBezTo>
                    <a:cubicBezTo>
                      <a:pt x="0" y="1340925"/>
                      <a:pt x="136464" y="1204461"/>
                      <a:pt x="304799" y="1204461"/>
                    </a:cubicBezTo>
                    <a:cubicBezTo>
                      <a:pt x="388967" y="1204461"/>
                      <a:pt x="465167" y="1238577"/>
                      <a:pt x="520325" y="1293735"/>
                    </a:cubicBezTo>
                    <a:lnTo>
                      <a:pt x="539375" y="1316824"/>
                    </a:lnTo>
                    <a:lnTo>
                      <a:pt x="540392" y="1317509"/>
                    </a:lnTo>
                    <a:cubicBezTo>
                      <a:pt x="555070" y="1323718"/>
                      <a:pt x="571208" y="1327151"/>
                      <a:pt x="588148" y="1327151"/>
                    </a:cubicBezTo>
                    <a:cubicBezTo>
                      <a:pt x="622028" y="1327151"/>
                      <a:pt x="652701" y="1313418"/>
                      <a:pt x="674903" y="1291216"/>
                    </a:cubicBezTo>
                    <a:lnTo>
                      <a:pt x="675207" y="1290765"/>
                    </a:lnTo>
                    <a:lnTo>
                      <a:pt x="675207" y="799279"/>
                    </a:lnTo>
                    <a:cubicBezTo>
                      <a:pt x="675207" y="729688"/>
                      <a:pt x="731621" y="673274"/>
                      <a:pt x="801212" y="673274"/>
                    </a:cubicBezTo>
                    <a:lnTo>
                      <a:pt x="1293965" y="673274"/>
                    </a:lnTo>
                    <a:lnTo>
                      <a:pt x="1319160" y="635906"/>
                    </a:lnTo>
                    <a:cubicBezTo>
                      <a:pt x="1325368" y="621227"/>
                      <a:pt x="1328801" y="605089"/>
                      <a:pt x="1328801" y="588149"/>
                    </a:cubicBezTo>
                    <a:cubicBezTo>
                      <a:pt x="1328801" y="571209"/>
                      <a:pt x="1325368" y="555071"/>
                      <a:pt x="1319160" y="540393"/>
                    </a:cubicBezTo>
                    <a:lnTo>
                      <a:pt x="1317338" y="537690"/>
                    </a:lnTo>
                    <a:lnTo>
                      <a:pt x="1296292" y="520326"/>
                    </a:lnTo>
                    <a:cubicBezTo>
                      <a:pt x="1241134" y="465168"/>
                      <a:pt x="1207018" y="388968"/>
                      <a:pt x="1207018" y="304800"/>
                    </a:cubicBezTo>
                    <a:cubicBezTo>
                      <a:pt x="1207018" y="136464"/>
                      <a:pt x="1343482" y="0"/>
                      <a:pt x="1511818" y="0"/>
                    </a:cubicBezTo>
                    <a:close/>
                  </a:path>
                </a:pathLst>
              </a:custGeom>
              <a:solidFill>
                <a:srgbClr val="C9E696"/>
              </a:solidFill>
              <a:ln w="12700" cap="flat" cmpd="sng" algn="ctr">
                <a:solidFill>
                  <a:srgbClr val="99CF39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8" name="Group 184">
                <a:extLst>
                  <a:ext uri="{FF2B5EF4-FFF2-40B4-BE49-F238E27FC236}">
                    <a16:creationId xmlns:a16="http://schemas.microsoft.com/office/drawing/2014/main" id="{2464ADD1-1C65-4202-AE8D-0CA2CC3620CA}"/>
                  </a:ext>
                </a:extLst>
              </p:cNvPr>
              <p:cNvGrpSpPr/>
              <p:nvPr/>
            </p:nvGrpSpPr>
            <p:grpSpPr>
              <a:xfrm>
                <a:off x="632137" y="2868159"/>
                <a:ext cx="4051467" cy="3895165"/>
                <a:chOff x="632137" y="2868159"/>
                <a:chExt cx="4051467" cy="3895165"/>
              </a:xfrm>
            </p:grpSpPr>
            <p:grpSp>
              <p:nvGrpSpPr>
                <p:cNvPr id="9" name="Group 185">
                  <a:extLst>
                    <a:ext uri="{FF2B5EF4-FFF2-40B4-BE49-F238E27FC236}">
                      <a16:creationId xmlns:a16="http://schemas.microsoft.com/office/drawing/2014/main" id="{573C9F77-6E3A-432F-9120-74DA3E26B3DE}"/>
                    </a:ext>
                  </a:extLst>
                </p:cNvPr>
                <p:cNvGrpSpPr/>
                <p:nvPr/>
              </p:nvGrpSpPr>
              <p:grpSpPr>
                <a:xfrm>
                  <a:off x="632137" y="2868159"/>
                  <a:ext cx="2983618" cy="2251221"/>
                  <a:chOff x="-1811026" y="1401869"/>
                  <a:chExt cx="6500086" cy="4904489"/>
                </a:xfrm>
              </p:grpSpPr>
              <p:sp>
                <p:nvSpPr>
                  <p:cNvPr id="18" name="Freeform: Shape 194">
                    <a:extLst>
                      <a:ext uri="{FF2B5EF4-FFF2-40B4-BE49-F238E27FC236}">
                        <a16:creationId xmlns:a16="http://schemas.microsoft.com/office/drawing/2014/main" id="{DA4DAE60-5335-4CD7-BC07-993CB84EF27B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42559" y="1951700"/>
                    <a:ext cx="4896331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rgbClr val="2D3E50"/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19" name="Group 195">
                    <a:extLst>
                      <a:ext uri="{FF2B5EF4-FFF2-40B4-BE49-F238E27FC236}">
                        <a16:creationId xmlns:a16="http://schemas.microsoft.com/office/drawing/2014/main" id="{998C0355-11D0-4D96-B1A7-675D980FA902}"/>
                      </a:ext>
                    </a:extLst>
                  </p:cNvPr>
                  <p:cNvGrpSpPr/>
                  <p:nvPr/>
                </p:nvGrpSpPr>
                <p:grpSpPr>
                  <a:xfrm>
                    <a:off x="3092665" y="5499673"/>
                    <a:ext cx="307942" cy="377657"/>
                    <a:chOff x="1165225" y="2790826"/>
                    <a:chExt cx="557212" cy="895350"/>
                  </a:xfrm>
                  <a:solidFill>
                    <a:srgbClr val="1FC2A7"/>
                  </a:solidFill>
                </p:grpSpPr>
                <p:sp>
                  <p:nvSpPr>
                    <p:cNvPr id="47" name="Freeform 13">
                      <a:extLst>
                        <a:ext uri="{FF2B5EF4-FFF2-40B4-BE49-F238E27FC236}">
                          <a16:creationId xmlns:a16="http://schemas.microsoft.com/office/drawing/2014/main" id="{3387659B-9CF0-44B4-9CE0-436DF9917C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8" name="Freeform 5">
                      <a:extLst>
                        <a:ext uri="{FF2B5EF4-FFF2-40B4-BE49-F238E27FC236}">
                          <a16:creationId xmlns:a16="http://schemas.microsoft.com/office/drawing/2014/main" id="{5E15C85F-BB69-450A-A40F-95828E468CE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9" name="Freeform 6">
                      <a:extLst>
                        <a:ext uri="{FF2B5EF4-FFF2-40B4-BE49-F238E27FC236}">
                          <a16:creationId xmlns:a16="http://schemas.microsoft.com/office/drawing/2014/main" id="{DA10F0C6-0773-4834-A1CD-EF29B8CF94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34803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9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9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0" name="Freeform 7">
                      <a:extLst>
                        <a:ext uri="{FF2B5EF4-FFF2-40B4-BE49-F238E27FC236}">
                          <a16:creationId xmlns:a16="http://schemas.microsoft.com/office/drawing/2014/main" id="{34FBEF73-4CFB-4DAB-B055-6DD5855651D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27977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1" name="Freeform 8">
                      <a:extLst>
                        <a:ext uri="{FF2B5EF4-FFF2-40B4-BE49-F238E27FC236}">
                          <a16:creationId xmlns:a16="http://schemas.microsoft.com/office/drawing/2014/main" id="{05BF2647-F594-49AF-ABD7-0CB81928453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2" name="Freeform 9">
                      <a:extLst>
                        <a:ext uri="{FF2B5EF4-FFF2-40B4-BE49-F238E27FC236}">
                          <a16:creationId xmlns:a16="http://schemas.microsoft.com/office/drawing/2014/main" id="{F0F2BCE0-DDBF-4F66-AAFA-88BA3F07E2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101976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3" name="Freeform 10">
                      <a:extLst>
                        <a:ext uri="{FF2B5EF4-FFF2-40B4-BE49-F238E27FC236}">
                          <a16:creationId xmlns:a16="http://schemas.microsoft.com/office/drawing/2014/main" id="{AD35021B-DEC7-4D1E-BBD6-F36E45900F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3033713"/>
                      <a:ext cx="557212" cy="409575"/>
                    </a:xfrm>
                    <a:custGeom>
                      <a:avLst/>
                      <a:gdLst>
                        <a:gd name="T0" fmla="*/ 0 w 146"/>
                        <a:gd name="T1" fmla="*/ 18 h 108"/>
                        <a:gd name="T2" fmla="*/ 73 w 146"/>
                        <a:gd name="T3" fmla="*/ 0 h 108"/>
                        <a:gd name="T4" fmla="*/ 146 w 146"/>
                        <a:gd name="T5" fmla="*/ 18 h 108"/>
                        <a:gd name="T6" fmla="*/ 146 w 146"/>
                        <a:gd name="T7" fmla="*/ 90 h 108"/>
                        <a:gd name="T8" fmla="*/ 73 w 146"/>
                        <a:gd name="T9" fmla="*/ 108 h 108"/>
                        <a:gd name="T10" fmla="*/ 0 w 146"/>
                        <a:gd name="T11" fmla="*/ 90 h 108"/>
                        <a:gd name="T12" fmla="*/ 0 w 146"/>
                        <a:gd name="T13" fmla="*/ 18 h 1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8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90"/>
                            <a:pt x="146" y="90"/>
                            <a:pt x="146" y="90"/>
                          </a:cubicBezTo>
                          <a:cubicBezTo>
                            <a:pt x="146" y="100"/>
                            <a:pt x="113" y="108"/>
                            <a:pt x="73" y="108"/>
                          </a:cubicBezTo>
                          <a:cubicBezTo>
                            <a:pt x="33" y="108"/>
                            <a:pt x="0" y="100"/>
                            <a:pt x="0" y="90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4" name="Freeform 11">
                      <a:extLst>
                        <a:ext uri="{FF2B5EF4-FFF2-40B4-BE49-F238E27FC236}">
                          <a16:creationId xmlns:a16="http://schemas.microsoft.com/office/drawing/2014/main" id="{D9E63630-A0CA-434D-8767-497A7B1F1F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790826"/>
                      <a:ext cx="557212" cy="406400"/>
                    </a:xfrm>
                    <a:custGeom>
                      <a:avLst/>
                      <a:gdLst>
                        <a:gd name="T0" fmla="*/ 0 w 146"/>
                        <a:gd name="T1" fmla="*/ 18 h 107"/>
                        <a:gd name="T2" fmla="*/ 73 w 146"/>
                        <a:gd name="T3" fmla="*/ 0 h 107"/>
                        <a:gd name="T4" fmla="*/ 146 w 146"/>
                        <a:gd name="T5" fmla="*/ 18 h 107"/>
                        <a:gd name="T6" fmla="*/ 146 w 146"/>
                        <a:gd name="T7" fmla="*/ 89 h 107"/>
                        <a:gd name="T8" fmla="*/ 73 w 146"/>
                        <a:gd name="T9" fmla="*/ 107 h 107"/>
                        <a:gd name="T10" fmla="*/ 0 w 146"/>
                        <a:gd name="T11" fmla="*/ 89 h 107"/>
                        <a:gd name="T12" fmla="*/ 0 w 146"/>
                        <a:gd name="T13" fmla="*/ 18 h 1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146" h="107">
                          <a:moveTo>
                            <a:pt x="0" y="18"/>
                          </a:moveTo>
                          <a:cubicBezTo>
                            <a:pt x="0" y="8"/>
                            <a:pt x="33" y="0"/>
                            <a:pt x="73" y="0"/>
                          </a:cubicBezTo>
                          <a:cubicBezTo>
                            <a:pt x="113" y="0"/>
                            <a:pt x="146" y="8"/>
                            <a:pt x="146" y="18"/>
                          </a:cubicBezTo>
                          <a:cubicBezTo>
                            <a:pt x="146" y="89"/>
                            <a:pt x="146" y="89"/>
                            <a:pt x="146" y="89"/>
                          </a:cubicBezTo>
                          <a:cubicBezTo>
                            <a:pt x="146" y="99"/>
                            <a:pt x="113" y="107"/>
                            <a:pt x="73" y="107"/>
                          </a:cubicBezTo>
                          <a:cubicBezTo>
                            <a:pt x="33" y="107"/>
                            <a:pt x="0" y="99"/>
                            <a:pt x="0" y="89"/>
                          </a:cubicBezTo>
                          <a:lnTo>
                            <a:pt x="0" y="18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55" name="Freeform 12">
                      <a:extLst>
                        <a:ext uri="{FF2B5EF4-FFF2-40B4-BE49-F238E27FC236}">
                          <a16:creationId xmlns:a16="http://schemas.microsoft.com/office/drawing/2014/main" id="{3FA05D72-A689-44AD-BD54-DE3495C1D2C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165225" y="2859088"/>
                      <a:ext cx="557212" cy="68263"/>
                    </a:xfrm>
                    <a:custGeom>
                      <a:avLst/>
                      <a:gdLst>
                        <a:gd name="T0" fmla="*/ 146 w 146"/>
                        <a:gd name="T1" fmla="*/ 0 h 18"/>
                        <a:gd name="T2" fmla="*/ 73 w 146"/>
                        <a:gd name="T3" fmla="*/ 18 h 18"/>
                        <a:gd name="T4" fmla="*/ 0 w 146"/>
                        <a:gd name="T5" fmla="*/ 0 h 1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146" h="18">
                          <a:moveTo>
                            <a:pt x="146" y="0"/>
                          </a:moveTo>
                          <a:cubicBezTo>
                            <a:pt x="146" y="10"/>
                            <a:pt x="113" y="18"/>
                            <a:pt x="73" y="18"/>
                          </a:cubicBezTo>
                          <a:cubicBezTo>
                            <a:pt x="33" y="18"/>
                            <a:pt x="0" y="10"/>
                            <a:pt x="0" y="0"/>
                          </a:cubicBezTo>
                        </a:path>
                      </a:pathLst>
                    </a:custGeom>
                    <a:solidFill>
                      <a:srgbClr val="0BB5DD"/>
                    </a:solidFill>
                    <a:ln w="127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 lim="800000"/>
                      <a:headEnd/>
                      <a:tailEnd/>
                    </a:ln>
                    <a:effectLst/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0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pic>
                <p:nvPicPr>
                  <p:cNvPr id="20" name="Picture 196">
                    <a:extLst>
                      <a:ext uri="{FF2B5EF4-FFF2-40B4-BE49-F238E27FC236}">
                        <a16:creationId xmlns:a16="http://schemas.microsoft.com/office/drawing/2014/main" id="{106E5414-C3E7-4701-A6E8-FFDC49E6A0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39097" y="2347397"/>
                    <a:ext cx="2250116" cy="1747019"/>
                  </a:xfrm>
                  <a:prstGeom prst="rect">
                    <a:avLst/>
                  </a:prstGeom>
                </p:spPr>
              </p:pic>
              <p:grpSp>
                <p:nvGrpSpPr>
                  <p:cNvPr id="21" name="Group 197">
                    <a:extLst>
                      <a:ext uri="{FF2B5EF4-FFF2-40B4-BE49-F238E27FC236}">
                        <a16:creationId xmlns:a16="http://schemas.microsoft.com/office/drawing/2014/main" id="{89B175B7-EDA0-492A-B745-46B2CE1B36BA}"/>
                      </a:ext>
                    </a:extLst>
                  </p:cNvPr>
                  <p:cNvGrpSpPr/>
                  <p:nvPr/>
                </p:nvGrpSpPr>
                <p:grpSpPr>
                  <a:xfrm>
                    <a:off x="3123589" y="5649500"/>
                    <a:ext cx="493038" cy="455661"/>
                    <a:chOff x="5901449" y="3824529"/>
                    <a:chExt cx="1367306" cy="1263650"/>
                  </a:xfrm>
                </p:grpSpPr>
                <p:sp>
                  <p:nvSpPr>
                    <p:cNvPr id="44" name="Rectangle 220">
                      <a:extLst>
                        <a:ext uri="{FF2B5EF4-FFF2-40B4-BE49-F238E27FC236}">
                          <a16:creationId xmlns:a16="http://schemas.microsoft.com/office/drawing/2014/main" id="{450D11BB-257A-4DF6-889A-1C3F39C882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449" y="4256753"/>
                      <a:ext cx="403388" cy="831426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5" name="Rectangle 221">
                      <a:extLst>
                        <a:ext uri="{FF2B5EF4-FFF2-40B4-BE49-F238E27FC236}">
                          <a16:creationId xmlns:a16="http://schemas.microsoft.com/office/drawing/2014/main" id="{80C3DB71-500B-4F41-9D94-175526DC89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86583" y="4040852"/>
                      <a:ext cx="403388" cy="1047327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6" name="Rectangle 222">
                      <a:extLst>
                        <a:ext uri="{FF2B5EF4-FFF2-40B4-BE49-F238E27FC236}">
                          <a16:creationId xmlns:a16="http://schemas.microsoft.com/office/drawing/2014/main" id="{705977BD-2E85-4E52-9841-8A7FBE3015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65367" y="3824529"/>
                      <a:ext cx="403388" cy="1263650"/>
                    </a:xfrm>
                    <a:prstGeom prst="rect">
                      <a:avLst/>
                    </a:prstGeom>
                    <a:solidFill>
                      <a:srgbClr val="FFC000"/>
                    </a:solidFill>
                    <a:ln w="12700" cap="flat" cmpd="sng" algn="ctr">
                      <a:solidFill>
                        <a:srgbClr val="FFC000">
                          <a:shade val="50000"/>
                        </a:srgbClr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2" name="Group 198">
                    <a:extLst>
                      <a:ext uri="{FF2B5EF4-FFF2-40B4-BE49-F238E27FC236}">
                        <a16:creationId xmlns:a16="http://schemas.microsoft.com/office/drawing/2014/main" id="{13DB1602-3E18-49C2-9AAA-88ADAC704A8A}"/>
                      </a:ext>
                    </a:extLst>
                  </p:cNvPr>
                  <p:cNvGrpSpPr/>
                  <p:nvPr/>
                </p:nvGrpSpPr>
                <p:grpSpPr>
                  <a:xfrm>
                    <a:off x="3031505" y="1614770"/>
                    <a:ext cx="534440" cy="522068"/>
                    <a:chOff x="3896723" y="1685569"/>
                    <a:chExt cx="2702070" cy="2377086"/>
                  </a:xfrm>
                </p:grpSpPr>
                <p:sp>
                  <p:nvSpPr>
                    <p:cNvPr id="42" name="Freeform: Shape 218">
                      <a:extLst>
                        <a:ext uri="{FF2B5EF4-FFF2-40B4-BE49-F238E27FC236}">
                          <a16:creationId xmlns:a16="http://schemas.microsoft.com/office/drawing/2014/main" id="{589B004F-3823-4D19-BF49-66BCF1646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65951" y="1685569"/>
                      <a:ext cx="2532842" cy="2060093"/>
                    </a:xfrm>
                    <a:custGeom>
                      <a:avLst/>
                      <a:gdLst>
                        <a:gd name="connsiteX0" fmla="*/ 68184 w 2589719"/>
                        <a:gd name="connsiteY0" fmla="*/ 1745002 h 2136997"/>
                        <a:gd name="connsiteX1" fmla="*/ 2870 w 2589719"/>
                        <a:gd name="connsiteY1" fmla="*/ 1745002 h 2136997"/>
                        <a:gd name="connsiteX2" fmla="*/ 161490 w 2589719"/>
                        <a:gd name="connsiteY2" fmla="*/ 905247 h 2136997"/>
                        <a:gd name="connsiteX3" fmla="*/ 609359 w 2589719"/>
                        <a:gd name="connsiteY3" fmla="*/ 364072 h 2136997"/>
                        <a:gd name="connsiteX4" fmla="*/ 1299825 w 2589719"/>
                        <a:gd name="connsiteY4" fmla="*/ 205451 h 2136997"/>
                        <a:gd name="connsiteX5" fmla="*/ 1999621 w 2589719"/>
                        <a:gd name="connsiteY5" fmla="*/ 186790 h 2136997"/>
                        <a:gd name="connsiteX6" fmla="*/ 2522135 w 2589719"/>
                        <a:gd name="connsiteY6" fmla="*/ 178 h 2136997"/>
                        <a:gd name="connsiteX7" fmla="*/ 2578119 w 2589719"/>
                        <a:gd name="connsiteY7" fmla="*/ 224112 h 2136997"/>
                        <a:gd name="connsiteX8" fmla="*/ 2475482 w 2589719"/>
                        <a:gd name="connsiteY8" fmla="*/ 765288 h 2136997"/>
                        <a:gd name="connsiteX9" fmla="*/ 2074265 w 2589719"/>
                        <a:gd name="connsiteY9" fmla="*/ 1605043 h 2136997"/>
                        <a:gd name="connsiteX10" fmla="*/ 1579743 w 2589719"/>
                        <a:gd name="connsiteY10" fmla="*/ 1987598 h 2136997"/>
                        <a:gd name="connsiteX11" fmla="*/ 870616 w 2589719"/>
                        <a:gd name="connsiteY11" fmla="*/ 2136888 h 2136997"/>
                        <a:gd name="connsiteX12" fmla="*/ 180151 w 2589719"/>
                        <a:gd name="connsiteY12" fmla="*/ 1968937 h 2136997"/>
                        <a:gd name="connsiteX13" fmla="*/ 68184 w 2589719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329 w 2528864"/>
                        <a:gd name="connsiteY0" fmla="*/ 1745002 h 2136997"/>
                        <a:gd name="connsiteX1" fmla="*/ 7329 w 2528864"/>
                        <a:gd name="connsiteY1" fmla="*/ 1418431 h 2136997"/>
                        <a:gd name="connsiteX2" fmla="*/ 100635 w 2528864"/>
                        <a:gd name="connsiteY2" fmla="*/ 905247 h 2136997"/>
                        <a:gd name="connsiteX3" fmla="*/ 548504 w 2528864"/>
                        <a:gd name="connsiteY3" fmla="*/ 364072 h 2136997"/>
                        <a:gd name="connsiteX4" fmla="*/ 1238970 w 2528864"/>
                        <a:gd name="connsiteY4" fmla="*/ 205451 h 2136997"/>
                        <a:gd name="connsiteX5" fmla="*/ 1938766 w 2528864"/>
                        <a:gd name="connsiteY5" fmla="*/ 186790 h 2136997"/>
                        <a:gd name="connsiteX6" fmla="*/ 2461280 w 2528864"/>
                        <a:gd name="connsiteY6" fmla="*/ 178 h 2136997"/>
                        <a:gd name="connsiteX7" fmla="*/ 2517264 w 2528864"/>
                        <a:gd name="connsiteY7" fmla="*/ 224112 h 2136997"/>
                        <a:gd name="connsiteX8" fmla="*/ 2414627 w 2528864"/>
                        <a:gd name="connsiteY8" fmla="*/ 765288 h 2136997"/>
                        <a:gd name="connsiteX9" fmla="*/ 2013410 w 2528864"/>
                        <a:gd name="connsiteY9" fmla="*/ 1605043 h 2136997"/>
                        <a:gd name="connsiteX10" fmla="*/ 1518888 w 2528864"/>
                        <a:gd name="connsiteY10" fmla="*/ 1987598 h 2136997"/>
                        <a:gd name="connsiteX11" fmla="*/ 809761 w 2528864"/>
                        <a:gd name="connsiteY11" fmla="*/ 2136888 h 2136997"/>
                        <a:gd name="connsiteX12" fmla="*/ 119296 w 2528864"/>
                        <a:gd name="connsiteY12" fmla="*/ 1968937 h 2136997"/>
                        <a:gd name="connsiteX13" fmla="*/ 18098 w 2528864"/>
                        <a:gd name="connsiteY13" fmla="*/ 1776899 h 2136997"/>
                        <a:gd name="connsiteX14" fmla="*/ 7329 w 2528864"/>
                        <a:gd name="connsiteY14" fmla="*/ 1745002 h 2136997"/>
                        <a:gd name="connsiteX0" fmla="*/ 77730 w 2599265"/>
                        <a:gd name="connsiteY0" fmla="*/ 1745002 h 2136997"/>
                        <a:gd name="connsiteX1" fmla="*/ 77730 w 2599265"/>
                        <a:gd name="connsiteY1" fmla="*/ 1418431 h 2136997"/>
                        <a:gd name="connsiteX2" fmla="*/ 171036 w 2599265"/>
                        <a:gd name="connsiteY2" fmla="*/ 905247 h 2136997"/>
                        <a:gd name="connsiteX3" fmla="*/ 618905 w 2599265"/>
                        <a:gd name="connsiteY3" fmla="*/ 364072 h 2136997"/>
                        <a:gd name="connsiteX4" fmla="*/ 1309371 w 2599265"/>
                        <a:gd name="connsiteY4" fmla="*/ 205451 h 2136997"/>
                        <a:gd name="connsiteX5" fmla="*/ 2009167 w 2599265"/>
                        <a:gd name="connsiteY5" fmla="*/ 186790 h 2136997"/>
                        <a:gd name="connsiteX6" fmla="*/ 2531681 w 2599265"/>
                        <a:gd name="connsiteY6" fmla="*/ 178 h 2136997"/>
                        <a:gd name="connsiteX7" fmla="*/ 2587665 w 2599265"/>
                        <a:gd name="connsiteY7" fmla="*/ 224112 h 2136997"/>
                        <a:gd name="connsiteX8" fmla="*/ 2485028 w 2599265"/>
                        <a:gd name="connsiteY8" fmla="*/ 765288 h 2136997"/>
                        <a:gd name="connsiteX9" fmla="*/ 2083811 w 2599265"/>
                        <a:gd name="connsiteY9" fmla="*/ 1605043 h 2136997"/>
                        <a:gd name="connsiteX10" fmla="*/ 1589289 w 2599265"/>
                        <a:gd name="connsiteY10" fmla="*/ 1987598 h 2136997"/>
                        <a:gd name="connsiteX11" fmla="*/ 880162 w 2599265"/>
                        <a:gd name="connsiteY11" fmla="*/ 2136888 h 2136997"/>
                        <a:gd name="connsiteX12" fmla="*/ 189697 w 2599265"/>
                        <a:gd name="connsiteY12" fmla="*/ 1968937 h 2136997"/>
                        <a:gd name="connsiteX13" fmla="*/ 2774 w 2599265"/>
                        <a:gd name="connsiteY13" fmla="*/ 1905487 h 2136997"/>
                        <a:gd name="connsiteX14" fmla="*/ 77730 w 2599265"/>
                        <a:gd name="connsiteY14" fmla="*/ 1745002 h 2136997"/>
                        <a:gd name="connsiteX0" fmla="*/ 12856 w 2534391"/>
                        <a:gd name="connsiteY0" fmla="*/ 1745002 h 2136997"/>
                        <a:gd name="connsiteX1" fmla="*/ 12856 w 2534391"/>
                        <a:gd name="connsiteY1" fmla="*/ 1418431 h 2136997"/>
                        <a:gd name="connsiteX2" fmla="*/ 106162 w 2534391"/>
                        <a:gd name="connsiteY2" fmla="*/ 905247 h 2136997"/>
                        <a:gd name="connsiteX3" fmla="*/ 554031 w 2534391"/>
                        <a:gd name="connsiteY3" fmla="*/ 364072 h 2136997"/>
                        <a:gd name="connsiteX4" fmla="*/ 1244497 w 2534391"/>
                        <a:gd name="connsiteY4" fmla="*/ 205451 h 2136997"/>
                        <a:gd name="connsiteX5" fmla="*/ 1944293 w 2534391"/>
                        <a:gd name="connsiteY5" fmla="*/ 186790 h 2136997"/>
                        <a:gd name="connsiteX6" fmla="*/ 2466807 w 2534391"/>
                        <a:gd name="connsiteY6" fmla="*/ 178 h 2136997"/>
                        <a:gd name="connsiteX7" fmla="*/ 2522791 w 2534391"/>
                        <a:gd name="connsiteY7" fmla="*/ 224112 h 2136997"/>
                        <a:gd name="connsiteX8" fmla="*/ 2420154 w 2534391"/>
                        <a:gd name="connsiteY8" fmla="*/ 765288 h 2136997"/>
                        <a:gd name="connsiteX9" fmla="*/ 2018937 w 2534391"/>
                        <a:gd name="connsiteY9" fmla="*/ 1605043 h 2136997"/>
                        <a:gd name="connsiteX10" fmla="*/ 1524415 w 2534391"/>
                        <a:gd name="connsiteY10" fmla="*/ 1987598 h 2136997"/>
                        <a:gd name="connsiteX11" fmla="*/ 815288 w 2534391"/>
                        <a:gd name="connsiteY11" fmla="*/ 2136888 h 2136997"/>
                        <a:gd name="connsiteX12" fmla="*/ 124823 w 2534391"/>
                        <a:gd name="connsiteY12" fmla="*/ 1968937 h 2136997"/>
                        <a:gd name="connsiteX13" fmla="*/ 12856 w 2534391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7990 w 2529525"/>
                        <a:gd name="connsiteY0" fmla="*/ 1745002 h 2136997"/>
                        <a:gd name="connsiteX1" fmla="*/ 7990 w 2529525"/>
                        <a:gd name="connsiteY1" fmla="*/ 1418431 h 2136997"/>
                        <a:gd name="connsiteX2" fmla="*/ 101296 w 2529525"/>
                        <a:gd name="connsiteY2" fmla="*/ 905247 h 2136997"/>
                        <a:gd name="connsiteX3" fmla="*/ 549165 w 2529525"/>
                        <a:gd name="connsiteY3" fmla="*/ 364072 h 2136997"/>
                        <a:gd name="connsiteX4" fmla="*/ 1239631 w 2529525"/>
                        <a:gd name="connsiteY4" fmla="*/ 205451 h 2136997"/>
                        <a:gd name="connsiteX5" fmla="*/ 1939427 w 2529525"/>
                        <a:gd name="connsiteY5" fmla="*/ 186790 h 2136997"/>
                        <a:gd name="connsiteX6" fmla="*/ 2461941 w 2529525"/>
                        <a:gd name="connsiteY6" fmla="*/ 178 h 2136997"/>
                        <a:gd name="connsiteX7" fmla="*/ 2517925 w 2529525"/>
                        <a:gd name="connsiteY7" fmla="*/ 224112 h 2136997"/>
                        <a:gd name="connsiteX8" fmla="*/ 2415288 w 2529525"/>
                        <a:gd name="connsiteY8" fmla="*/ 765288 h 2136997"/>
                        <a:gd name="connsiteX9" fmla="*/ 2014071 w 2529525"/>
                        <a:gd name="connsiteY9" fmla="*/ 1605043 h 2136997"/>
                        <a:gd name="connsiteX10" fmla="*/ 1519549 w 2529525"/>
                        <a:gd name="connsiteY10" fmla="*/ 1987598 h 2136997"/>
                        <a:gd name="connsiteX11" fmla="*/ 810422 w 2529525"/>
                        <a:gd name="connsiteY11" fmla="*/ 2136888 h 2136997"/>
                        <a:gd name="connsiteX12" fmla="*/ 119957 w 2529525"/>
                        <a:gd name="connsiteY12" fmla="*/ 1968937 h 2136997"/>
                        <a:gd name="connsiteX13" fmla="*/ 7990 w 2529525"/>
                        <a:gd name="connsiteY13" fmla="*/ 1745002 h 2136997"/>
                        <a:gd name="connsiteX0" fmla="*/ 17396 w 2538931"/>
                        <a:gd name="connsiteY0" fmla="*/ 1745002 h 2136997"/>
                        <a:gd name="connsiteX1" fmla="*/ 17396 w 2538931"/>
                        <a:gd name="connsiteY1" fmla="*/ 1418431 h 2136997"/>
                        <a:gd name="connsiteX2" fmla="*/ 110702 w 2538931"/>
                        <a:gd name="connsiteY2" fmla="*/ 905247 h 2136997"/>
                        <a:gd name="connsiteX3" fmla="*/ 558571 w 2538931"/>
                        <a:gd name="connsiteY3" fmla="*/ 364072 h 2136997"/>
                        <a:gd name="connsiteX4" fmla="*/ 1249037 w 2538931"/>
                        <a:gd name="connsiteY4" fmla="*/ 205451 h 2136997"/>
                        <a:gd name="connsiteX5" fmla="*/ 1948833 w 2538931"/>
                        <a:gd name="connsiteY5" fmla="*/ 186790 h 2136997"/>
                        <a:gd name="connsiteX6" fmla="*/ 2471347 w 2538931"/>
                        <a:gd name="connsiteY6" fmla="*/ 178 h 2136997"/>
                        <a:gd name="connsiteX7" fmla="*/ 2527331 w 2538931"/>
                        <a:gd name="connsiteY7" fmla="*/ 224112 h 2136997"/>
                        <a:gd name="connsiteX8" fmla="*/ 2424694 w 2538931"/>
                        <a:gd name="connsiteY8" fmla="*/ 765288 h 2136997"/>
                        <a:gd name="connsiteX9" fmla="*/ 2023477 w 2538931"/>
                        <a:gd name="connsiteY9" fmla="*/ 1605043 h 2136997"/>
                        <a:gd name="connsiteX10" fmla="*/ 1528955 w 2538931"/>
                        <a:gd name="connsiteY10" fmla="*/ 1987598 h 2136997"/>
                        <a:gd name="connsiteX11" fmla="*/ 819828 w 2538931"/>
                        <a:gd name="connsiteY11" fmla="*/ 2136888 h 2136997"/>
                        <a:gd name="connsiteX12" fmla="*/ 196038 w 2538931"/>
                        <a:gd name="connsiteY12" fmla="*/ 2026087 h 2136997"/>
                        <a:gd name="connsiteX13" fmla="*/ 17396 w 2538931"/>
                        <a:gd name="connsiteY13" fmla="*/ 1745002 h 2136997"/>
                        <a:gd name="connsiteX0" fmla="*/ 63048 w 2584583"/>
                        <a:gd name="connsiteY0" fmla="*/ 1745002 h 2136997"/>
                        <a:gd name="connsiteX1" fmla="*/ 63048 w 2584583"/>
                        <a:gd name="connsiteY1" fmla="*/ 1418431 h 2136997"/>
                        <a:gd name="connsiteX2" fmla="*/ 156354 w 2584583"/>
                        <a:gd name="connsiteY2" fmla="*/ 905247 h 2136997"/>
                        <a:gd name="connsiteX3" fmla="*/ 604223 w 2584583"/>
                        <a:gd name="connsiteY3" fmla="*/ 364072 h 2136997"/>
                        <a:gd name="connsiteX4" fmla="*/ 1294689 w 2584583"/>
                        <a:gd name="connsiteY4" fmla="*/ 205451 h 2136997"/>
                        <a:gd name="connsiteX5" fmla="*/ 1994485 w 2584583"/>
                        <a:gd name="connsiteY5" fmla="*/ 186790 h 2136997"/>
                        <a:gd name="connsiteX6" fmla="*/ 2516999 w 2584583"/>
                        <a:gd name="connsiteY6" fmla="*/ 178 h 2136997"/>
                        <a:gd name="connsiteX7" fmla="*/ 2572983 w 2584583"/>
                        <a:gd name="connsiteY7" fmla="*/ 224112 h 2136997"/>
                        <a:gd name="connsiteX8" fmla="*/ 2470346 w 2584583"/>
                        <a:gd name="connsiteY8" fmla="*/ 765288 h 2136997"/>
                        <a:gd name="connsiteX9" fmla="*/ 2069129 w 2584583"/>
                        <a:gd name="connsiteY9" fmla="*/ 1605043 h 2136997"/>
                        <a:gd name="connsiteX10" fmla="*/ 1574607 w 2584583"/>
                        <a:gd name="connsiteY10" fmla="*/ 1987598 h 2136997"/>
                        <a:gd name="connsiteX11" fmla="*/ 865480 w 2584583"/>
                        <a:gd name="connsiteY11" fmla="*/ 2136888 h 2136997"/>
                        <a:gd name="connsiteX12" fmla="*/ 63048 w 2584583"/>
                        <a:gd name="connsiteY12" fmla="*/ 1745002 h 2136997"/>
                        <a:gd name="connsiteX0" fmla="*/ 81105 w 2545490"/>
                        <a:gd name="connsiteY0" fmla="*/ 1854540 h 2136997"/>
                        <a:gd name="connsiteX1" fmla="*/ 23955 w 2545490"/>
                        <a:gd name="connsiteY1" fmla="*/ 1418431 h 2136997"/>
                        <a:gd name="connsiteX2" fmla="*/ 117261 w 2545490"/>
                        <a:gd name="connsiteY2" fmla="*/ 905247 h 2136997"/>
                        <a:gd name="connsiteX3" fmla="*/ 565130 w 2545490"/>
                        <a:gd name="connsiteY3" fmla="*/ 364072 h 2136997"/>
                        <a:gd name="connsiteX4" fmla="*/ 1255596 w 2545490"/>
                        <a:gd name="connsiteY4" fmla="*/ 205451 h 2136997"/>
                        <a:gd name="connsiteX5" fmla="*/ 1955392 w 2545490"/>
                        <a:gd name="connsiteY5" fmla="*/ 186790 h 2136997"/>
                        <a:gd name="connsiteX6" fmla="*/ 2477906 w 2545490"/>
                        <a:gd name="connsiteY6" fmla="*/ 178 h 2136997"/>
                        <a:gd name="connsiteX7" fmla="*/ 2533890 w 2545490"/>
                        <a:gd name="connsiteY7" fmla="*/ 224112 h 2136997"/>
                        <a:gd name="connsiteX8" fmla="*/ 2431253 w 2545490"/>
                        <a:gd name="connsiteY8" fmla="*/ 765288 h 2136997"/>
                        <a:gd name="connsiteX9" fmla="*/ 2030036 w 2545490"/>
                        <a:gd name="connsiteY9" fmla="*/ 1605043 h 2136997"/>
                        <a:gd name="connsiteX10" fmla="*/ 1535514 w 2545490"/>
                        <a:gd name="connsiteY10" fmla="*/ 1987598 h 2136997"/>
                        <a:gd name="connsiteX11" fmla="*/ 826387 w 2545490"/>
                        <a:gd name="connsiteY11" fmla="*/ 2136888 h 2136997"/>
                        <a:gd name="connsiteX12" fmla="*/ 81105 w 2545490"/>
                        <a:gd name="connsiteY12" fmla="*/ 1854540 h 2136997"/>
                        <a:gd name="connsiteX0" fmla="*/ 81414 w 2545799"/>
                        <a:gd name="connsiteY0" fmla="*/ 1854540 h 2080094"/>
                        <a:gd name="connsiteX1" fmla="*/ 24264 w 2545799"/>
                        <a:gd name="connsiteY1" fmla="*/ 1418431 h 2080094"/>
                        <a:gd name="connsiteX2" fmla="*/ 117570 w 2545799"/>
                        <a:gd name="connsiteY2" fmla="*/ 905247 h 2080094"/>
                        <a:gd name="connsiteX3" fmla="*/ 565439 w 2545799"/>
                        <a:gd name="connsiteY3" fmla="*/ 364072 h 2080094"/>
                        <a:gd name="connsiteX4" fmla="*/ 1255905 w 2545799"/>
                        <a:gd name="connsiteY4" fmla="*/ 205451 h 2080094"/>
                        <a:gd name="connsiteX5" fmla="*/ 1955701 w 2545799"/>
                        <a:gd name="connsiteY5" fmla="*/ 186790 h 2080094"/>
                        <a:gd name="connsiteX6" fmla="*/ 2478215 w 2545799"/>
                        <a:gd name="connsiteY6" fmla="*/ 178 h 2080094"/>
                        <a:gd name="connsiteX7" fmla="*/ 2534199 w 2545799"/>
                        <a:gd name="connsiteY7" fmla="*/ 224112 h 2080094"/>
                        <a:gd name="connsiteX8" fmla="*/ 2431562 w 2545799"/>
                        <a:gd name="connsiteY8" fmla="*/ 765288 h 2080094"/>
                        <a:gd name="connsiteX9" fmla="*/ 2030345 w 2545799"/>
                        <a:gd name="connsiteY9" fmla="*/ 1605043 h 2080094"/>
                        <a:gd name="connsiteX10" fmla="*/ 1535823 w 2545799"/>
                        <a:gd name="connsiteY10" fmla="*/ 1987598 h 2080094"/>
                        <a:gd name="connsiteX11" fmla="*/ 831459 w 2545799"/>
                        <a:gd name="connsiteY11" fmla="*/ 2079738 h 2080094"/>
                        <a:gd name="connsiteX12" fmla="*/ 81414 w 2545799"/>
                        <a:gd name="connsiteY12" fmla="*/ 1854540 h 2080094"/>
                        <a:gd name="connsiteX0" fmla="*/ 81414 w 2545799"/>
                        <a:gd name="connsiteY0" fmla="*/ 1854540 h 2092149"/>
                        <a:gd name="connsiteX1" fmla="*/ 24264 w 2545799"/>
                        <a:gd name="connsiteY1" fmla="*/ 1418431 h 2092149"/>
                        <a:gd name="connsiteX2" fmla="*/ 117570 w 2545799"/>
                        <a:gd name="connsiteY2" fmla="*/ 905247 h 2092149"/>
                        <a:gd name="connsiteX3" fmla="*/ 565439 w 2545799"/>
                        <a:gd name="connsiteY3" fmla="*/ 364072 h 2092149"/>
                        <a:gd name="connsiteX4" fmla="*/ 1255905 w 2545799"/>
                        <a:gd name="connsiteY4" fmla="*/ 205451 h 2092149"/>
                        <a:gd name="connsiteX5" fmla="*/ 1955701 w 2545799"/>
                        <a:gd name="connsiteY5" fmla="*/ 186790 h 2092149"/>
                        <a:gd name="connsiteX6" fmla="*/ 2478215 w 2545799"/>
                        <a:gd name="connsiteY6" fmla="*/ 178 h 2092149"/>
                        <a:gd name="connsiteX7" fmla="*/ 2534199 w 2545799"/>
                        <a:gd name="connsiteY7" fmla="*/ 224112 h 2092149"/>
                        <a:gd name="connsiteX8" fmla="*/ 2431562 w 2545799"/>
                        <a:gd name="connsiteY8" fmla="*/ 765288 h 2092149"/>
                        <a:gd name="connsiteX9" fmla="*/ 2030345 w 2545799"/>
                        <a:gd name="connsiteY9" fmla="*/ 1605043 h 2092149"/>
                        <a:gd name="connsiteX10" fmla="*/ 1535823 w 2545799"/>
                        <a:gd name="connsiteY10" fmla="*/ 1987598 h 2092149"/>
                        <a:gd name="connsiteX11" fmla="*/ 831459 w 2545799"/>
                        <a:gd name="connsiteY11" fmla="*/ 2079738 h 2092149"/>
                        <a:gd name="connsiteX12" fmla="*/ 81414 w 2545799"/>
                        <a:gd name="connsiteY12" fmla="*/ 1854540 h 2092149"/>
                        <a:gd name="connsiteX0" fmla="*/ 81414 w 2545799"/>
                        <a:gd name="connsiteY0" fmla="*/ 1854540 h 2079929"/>
                        <a:gd name="connsiteX1" fmla="*/ 24264 w 2545799"/>
                        <a:gd name="connsiteY1" fmla="*/ 1418431 h 2079929"/>
                        <a:gd name="connsiteX2" fmla="*/ 117570 w 2545799"/>
                        <a:gd name="connsiteY2" fmla="*/ 905247 h 2079929"/>
                        <a:gd name="connsiteX3" fmla="*/ 565439 w 2545799"/>
                        <a:gd name="connsiteY3" fmla="*/ 364072 h 2079929"/>
                        <a:gd name="connsiteX4" fmla="*/ 1255905 w 2545799"/>
                        <a:gd name="connsiteY4" fmla="*/ 205451 h 2079929"/>
                        <a:gd name="connsiteX5" fmla="*/ 1955701 w 2545799"/>
                        <a:gd name="connsiteY5" fmla="*/ 186790 h 2079929"/>
                        <a:gd name="connsiteX6" fmla="*/ 2478215 w 2545799"/>
                        <a:gd name="connsiteY6" fmla="*/ 178 h 2079929"/>
                        <a:gd name="connsiteX7" fmla="*/ 2534199 w 2545799"/>
                        <a:gd name="connsiteY7" fmla="*/ 224112 h 2079929"/>
                        <a:gd name="connsiteX8" fmla="*/ 2431562 w 2545799"/>
                        <a:gd name="connsiteY8" fmla="*/ 765288 h 2079929"/>
                        <a:gd name="connsiteX9" fmla="*/ 2030345 w 2545799"/>
                        <a:gd name="connsiteY9" fmla="*/ 1605043 h 2079929"/>
                        <a:gd name="connsiteX10" fmla="*/ 1535823 w 2545799"/>
                        <a:gd name="connsiteY10" fmla="*/ 1987598 h 2079929"/>
                        <a:gd name="connsiteX11" fmla="*/ 831459 w 2545799"/>
                        <a:gd name="connsiteY11" fmla="*/ 2079738 h 2079929"/>
                        <a:gd name="connsiteX12" fmla="*/ 81414 w 2545799"/>
                        <a:gd name="connsiteY12" fmla="*/ 1854540 h 2079929"/>
                        <a:gd name="connsiteX0" fmla="*/ 69120 w 2533505"/>
                        <a:gd name="connsiteY0" fmla="*/ 1854540 h 2079929"/>
                        <a:gd name="connsiteX1" fmla="*/ 11970 w 2533505"/>
                        <a:gd name="connsiteY1" fmla="*/ 1418431 h 2079929"/>
                        <a:gd name="connsiteX2" fmla="*/ 105276 w 2533505"/>
                        <a:gd name="connsiteY2" fmla="*/ 905247 h 2079929"/>
                        <a:gd name="connsiteX3" fmla="*/ 553145 w 2533505"/>
                        <a:gd name="connsiteY3" fmla="*/ 364072 h 2079929"/>
                        <a:gd name="connsiteX4" fmla="*/ 1243611 w 2533505"/>
                        <a:gd name="connsiteY4" fmla="*/ 205451 h 2079929"/>
                        <a:gd name="connsiteX5" fmla="*/ 1943407 w 2533505"/>
                        <a:gd name="connsiteY5" fmla="*/ 186790 h 2079929"/>
                        <a:gd name="connsiteX6" fmla="*/ 2465921 w 2533505"/>
                        <a:gd name="connsiteY6" fmla="*/ 178 h 2079929"/>
                        <a:gd name="connsiteX7" fmla="*/ 2521905 w 2533505"/>
                        <a:gd name="connsiteY7" fmla="*/ 224112 h 2079929"/>
                        <a:gd name="connsiteX8" fmla="*/ 2419268 w 2533505"/>
                        <a:gd name="connsiteY8" fmla="*/ 765288 h 2079929"/>
                        <a:gd name="connsiteX9" fmla="*/ 2018051 w 2533505"/>
                        <a:gd name="connsiteY9" fmla="*/ 1605043 h 2079929"/>
                        <a:gd name="connsiteX10" fmla="*/ 1523529 w 2533505"/>
                        <a:gd name="connsiteY10" fmla="*/ 1987598 h 2079929"/>
                        <a:gd name="connsiteX11" fmla="*/ 819165 w 2533505"/>
                        <a:gd name="connsiteY11" fmla="*/ 2079738 h 2079929"/>
                        <a:gd name="connsiteX12" fmla="*/ 69120 w 2533505"/>
                        <a:gd name="connsiteY12" fmla="*/ 1854540 h 2079929"/>
                        <a:gd name="connsiteX0" fmla="*/ 62118 w 2526503"/>
                        <a:gd name="connsiteY0" fmla="*/ 1854540 h 2079929"/>
                        <a:gd name="connsiteX1" fmla="*/ 98274 w 2526503"/>
                        <a:gd name="connsiteY1" fmla="*/ 905247 h 2079929"/>
                        <a:gd name="connsiteX2" fmla="*/ 546143 w 2526503"/>
                        <a:gd name="connsiteY2" fmla="*/ 364072 h 2079929"/>
                        <a:gd name="connsiteX3" fmla="*/ 1236609 w 2526503"/>
                        <a:gd name="connsiteY3" fmla="*/ 205451 h 2079929"/>
                        <a:gd name="connsiteX4" fmla="*/ 1936405 w 2526503"/>
                        <a:gd name="connsiteY4" fmla="*/ 186790 h 2079929"/>
                        <a:gd name="connsiteX5" fmla="*/ 2458919 w 2526503"/>
                        <a:gd name="connsiteY5" fmla="*/ 178 h 2079929"/>
                        <a:gd name="connsiteX6" fmla="*/ 2514903 w 2526503"/>
                        <a:gd name="connsiteY6" fmla="*/ 224112 h 2079929"/>
                        <a:gd name="connsiteX7" fmla="*/ 2412266 w 2526503"/>
                        <a:gd name="connsiteY7" fmla="*/ 765288 h 2079929"/>
                        <a:gd name="connsiteX8" fmla="*/ 2011049 w 2526503"/>
                        <a:gd name="connsiteY8" fmla="*/ 1605043 h 2079929"/>
                        <a:gd name="connsiteX9" fmla="*/ 1516527 w 2526503"/>
                        <a:gd name="connsiteY9" fmla="*/ 1987598 h 2079929"/>
                        <a:gd name="connsiteX10" fmla="*/ 812163 w 2526503"/>
                        <a:gd name="connsiteY10" fmla="*/ 2079738 h 2079929"/>
                        <a:gd name="connsiteX11" fmla="*/ 62118 w 2526503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74620 w 2539005"/>
                        <a:gd name="connsiteY0" fmla="*/ 1854540 h 2079929"/>
                        <a:gd name="connsiteX1" fmla="*/ 110776 w 2539005"/>
                        <a:gd name="connsiteY1" fmla="*/ 905247 h 2079929"/>
                        <a:gd name="connsiteX2" fmla="*/ 558645 w 2539005"/>
                        <a:gd name="connsiteY2" fmla="*/ 364072 h 2079929"/>
                        <a:gd name="connsiteX3" fmla="*/ 1249111 w 2539005"/>
                        <a:gd name="connsiteY3" fmla="*/ 205451 h 2079929"/>
                        <a:gd name="connsiteX4" fmla="*/ 1948907 w 2539005"/>
                        <a:gd name="connsiteY4" fmla="*/ 186790 h 2079929"/>
                        <a:gd name="connsiteX5" fmla="*/ 2471421 w 2539005"/>
                        <a:gd name="connsiteY5" fmla="*/ 178 h 2079929"/>
                        <a:gd name="connsiteX6" fmla="*/ 2527405 w 2539005"/>
                        <a:gd name="connsiteY6" fmla="*/ 224112 h 2079929"/>
                        <a:gd name="connsiteX7" fmla="*/ 2424768 w 2539005"/>
                        <a:gd name="connsiteY7" fmla="*/ 765288 h 2079929"/>
                        <a:gd name="connsiteX8" fmla="*/ 2023551 w 2539005"/>
                        <a:gd name="connsiteY8" fmla="*/ 1605043 h 2079929"/>
                        <a:gd name="connsiteX9" fmla="*/ 1529029 w 2539005"/>
                        <a:gd name="connsiteY9" fmla="*/ 1987598 h 2079929"/>
                        <a:gd name="connsiteX10" fmla="*/ 824665 w 2539005"/>
                        <a:gd name="connsiteY10" fmla="*/ 2079738 h 2079929"/>
                        <a:gd name="connsiteX11" fmla="*/ 74620 w 2539005"/>
                        <a:gd name="connsiteY11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9951 w 2564336"/>
                        <a:gd name="connsiteY0" fmla="*/ 1854540 h 2079929"/>
                        <a:gd name="connsiteX1" fmla="*/ 136107 w 2564336"/>
                        <a:gd name="connsiteY1" fmla="*/ 905247 h 2079929"/>
                        <a:gd name="connsiteX2" fmla="*/ 1274442 w 2564336"/>
                        <a:gd name="connsiteY2" fmla="*/ 205451 h 2079929"/>
                        <a:gd name="connsiteX3" fmla="*/ 1974238 w 2564336"/>
                        <a:gd name="connsiteY3" fmla="*/ 186790 h 2079929"/>
                        <a:gd name="connsiteX4" fmla="*/ 2496752 w 2564336"/>
                        <a:gd name="connsiteY4" fmla="*/ 178 h 2079929"/>
                        <a:gd name="connsiteX5" fmla="*/ 2552736 w 2564336"/>
                        <a:gd name="connsiteY5" fmla="*/ 224112 h 2079929"/>
                        <a:gd name="connsiteX6" fmla="*/ 2450099 w 2564336"/>
                        <a:gd name="connsiteY6" fmla="*/ 765288 h 2079929"/>
                        <a:gd name="connsiteX7" fmla="*/ 2048882 w 2564336"/>
                        <a:gd name="connsiteY7" fmla="*/ 1605043 h 2079929"/>
                        <a:gd name="connsiteX8" fmla="*/ 1554360 w 2564336"/>
                        <a:gd name="connsiteY8" fmla="*/ 1987598 h 2079929"/>
                        <a:gd name="connsiteX9" fmla="*/ 849996 w 2564336"/>
                        <a:gd name="connsiteY9" fmla="*/ 2079738 h 2079929"/>
                        <a:gd name="connsiteX10" fmla="*/ 99951 w 2564336"/>
                        <a:gd name="connsiteY10" fmla="*/ 1854540 h 2079929"/>
                        <a:gd name="connsiteX0" fmla="*/ 95793 w 2560178"/>
                        <a:gd name="connsiteY0" fmla="*/ 1854543 h 2079932"/>
                        <a:gd name="connsiteX1" fmla="*/ 131949 w 2560178"/>
                        <a:gd name="connsiteY1" fmla="*/ 905250 h 2079932"/>
                        <a:gd name="connsiteX2" fmla="*/ 1203609 w 2560178"/>
                        <a:gd name="connsiteY2" fmla="*/ 224504 h 2079932"/>
                        <a:gd name="connsiteX3" fmla="*/ 1970080 w 2560178"/>
                        <a:gd name="connsiteY3" fmla="*/ 186793 h 2079932"/>
                        <a:gd name="connsiteX4" fmla="*/ 2492594 w 2560178"/>
                        <a:gd name="connsiteY4" fmla="*/ 181 h 2079932"/>
                        <a:gd name="connsiteX5" fmla="*/ 2548578 w 2560178"/>
                        <a:gd name="connsiteY5" fmla="*/ 224115 h 2079932"/>
                        <a:gd name="connsiteX6" fmla="*/ 2445941 w 2560178"/>
                        <a:gd name="connsiteY6" fmla="*/ 765291 h 2079932"/>
                        <a:gd name="connsiteX7" fmla="*/ 2044724 w 2560178"/>
                        <a:gd name="connsiteY7" fmla="*/ 1605046 h 2079932"/>
                        <a:gd name="connsiteX8" fmla="*/ 1550202 w 2560178"/>
                        <a:gd name="connsiteY8" fmla="*/ 1987601 h 2079932"/>
                        <a:gd name="connsiteX9" fmla="*/ 845838 w 2560178"/>
                        <a:gd name="connsiteY9" fmla="*/ 2079741 h 2079932"/>
                        <a:gd name="connsiteX10" fmla="*/ 95793 w 2560178"/>
                        <a:gd name="connsiteY10" fmla="*/ 1854543 h 2079932"/>
                        <a:gd name="connsiteX0" fmla="*/ 90564 w 2554949"/>
                        <a:gd name="connsiteY0" fmla="*/ 1854543 h 2079932"/>
                        <a:gd name="connsiteX1" fmla="*/ 126720 w 2554949"/>
                        <a:gd name="connsiteY1" fmla="*/ 905250 h 2079932"/>
                        <a:gd name="connsiteX2" fmla="*/ 1198380 w 2554949"/>
                        <a:gd name="connsiteY2" fmla="*/ 224504 h 2079932"/>
                        <a:gd name="connsiteX3" fmla="*/ 1964851 w 2554949"/>
                        <a:gd name="connsiteY3" fmla="*/ 186793 h 2079932"/>
                        <a:gd name="connsiteX4" fmla="*/ 2487365 w 2554949"/>
                        <a:gd name="connsiteY4" fmla="*/ 181 h 2079932"/>
                        <a:gd name="connsiteX5" fmla="*/ 2543349 w 2554949"/>
                        <a:gd name="connsiteY5" fmla="*/ 224115 h 2079932"/>
                        <a:gd name="connsiteX6" fmla="*/ 2440712 w 2554949"/>
                        <a:gd name="connsiteY6" fmla="*/ 765291 h 2079932"/>
                        <a:gd name="connsiteX7" fmla="*/ 2039495 w 2554949"/>
                        <a:gd name="connsiteY7" fmla="*/ 1605046 h 2079932"/>
                        <a:gd name="connsiteX8" fmla="*/ 1544973 w 2554949"/>
                        <a:gd name="connsiteY8" fmla="*/ 1987601 h 2079932"/>
                        <a:gd name="connsiteX9" fmla="*/ 840609 w 2554949"/>
                        <a:gd name="connsiteY9" fmla="*/ 2079741 h 2079932"/>
                        <a:gd name="connsiteX10" fmla="*/ 90564 w 2554949"/>
                        <a:gd name="connsiteY10" fmla="*/ 1854543 h 2079932"/>
                        <a:gd name="connsiteX0" fmla="*/ 94033 w 2558418"/>
                        <a:gd name="connsiteY0" fmla="*/ 1854557 h 2079946"/>
                        <a:gd name="connsiteX1" fmla="*/ 130189 w 2558418"/>
                        <a:gd name="connsiteY1" fmla="*/ 905264 h 2079946"/>
                        <a:gd name="connsiteX2" fmla="*/ 1173274 w 2558418"/>
                        <a:gd name="connsiteY2" fmla="*/ 295956 h 2079946"/>
                        <a:gd name="connsiteX3" fmla="*/ 1968320 w 2558418"/>
                        <a:gd name="connsiteY3" fmla="*/ 186807 h 2079946"/>
                        <a:gd name="connsiteX4" fmla="*/ 2490834 w 2558418"/>
                        <a:gd name="connsiteY4" fmla="*/ 195 h 2079946"/>
                        <a:gd name="connsiteX5" fmla="*/ 2546818 w 2558418"/>
                        <a:gd name="connsiteY5" fmla="*/ 224129 h 2079946"/>
                        <a:gd name="connsiteX6" fmla="*/ 2444181 w 2558418"/>
                        <a:gd name="connsiteY6" fmla="*/ 765305 h 2079946"/>
                        <a:gd name="connsiteX7" fmla="*/ 2042964 w 2558418"/>
                        <a:gd name="connsiteY7" fmla="*/ 1605060 h 2079946"/>
                        <a:gd name="connsiteX8" fmla="*/ 1548442 w 2558418"/>
                        <a:gd name="connsiteY8" fmla="*/ 1987615 h 2079946"/>
                        <a:gd name="connsiteX9" fmla="*/ 844078 w 2558418"/>
                        <a:gd name="connsiteY9" fmla="*/ 2079755 h 2079946"/>
                        <a:gd name="connsiteX10" fmla="*/ 94033 w 2558418"/>
                        <a:gd name="connsiteY10" fmla="*/ 1854557 h 2079946"/>
                        <a:gd name="connsiteX0" fmla="*/ 94033 w 2558418"/>
                        <a:gd name="connsiteY0" fmla="*/ 1854556 h 2079945"/>
                        <a:gd name="connsiteX1" fmla="*/ 130189 w 2558418"/>
                        <a:gd name="connsiteY1" fmla="*/ 905263 h 2079945"/>
                        <a:gd name="connsiteX2" fmla="*/ 1173274 w 2558418"/>
                        <a:gd name="connsiteY2" fmla="*/ 286430 h 2079945"/>
                        <a:gd name="connsiteX3" fmla="*/ 1968320 w 2558418"/>
                        <a:gd name="connsiteY3" fmla="*/ 186806 h 2079945"/>
                        <a:gd name="connsiteX4" fmla="*/ 2490834 w 2558418"/>
                        <a:gd name="connsiteY4" fmla="*/ 194 h 2079945"/>
                        <a:gd name="connsiteX5" fmla="*/ 2546818 w 2558418"/>
                        <a:gd name="connsiteY5" fmla="*/ 224128 h 2079945"/>
                        <a:gd name="connsiteX6" fmla="*/ 2444181 w 2558418"/>
                        <a:gd name="connsiteY6" fmla="*/ 765304 h 2079945"/>
                        <a:gd name="connsiteX7" fmla="*/ 2042964 w 2558418"/>
                        <a:gd name="connsiteY7" fmla="*/ 1605059 h 2079945"/>
                        <a:gd name="connsiteX8" fmla="*/ 1548442 w 2558418"/>
                        <a:gd name="connsiteY8" fmla="*/ 1987614 h 2079945"/>
                        <a:gd name="connsiteX9" fmla="*/ 844078 w 2558418"/>
                        <a:gd name="connsiteY9" fmla="*/ 2079754 h 2079945"/>
                        <a:gd name="connsiteX10" fmla="*/ 94033 w 2558418"/>
                        <a:gd name="connsiteY10" fmla="*/ 1854556 h 2079945"/>
                        <a:gd name="connsiteX0" fmla="*/ 73773 w 2538158"/>
                        <a:gd name="connsiteY0" fmla="*/ 1854556 h 2079945"/>
                        <a:gd name="connsiteX1" fmla="*/ 109929 w 2538158"/>
                        <a:gd name="connsiteY1" fmla="*/ 905263 h 2079945"/>
                        <a:gd name="connsiteX2" fmla="*/ 1153014 w 2538158"/>
                        <a:gd name="connsiteY2" fmla="*/ 286430 h 2079945"/>
                        <a:gd name="connsiteX3" fmla="*/ 1948060 w 2538158"/>
                        <a:gd name="connsiteY3" fmla="*/ 186806 h 2079945"/>
                        <a:gd name="connsiteX4" fmla="*/ 2470574 w 2538158"/>
                        <a:gd name="connsiteY4" fmla="*/ 194 h 2079945"/>
                        <a:gd name="connsiteX5" fmla="*/ 2526558 w 2538158"/>
                        <a:gd name="connsiteY5" fmla="*/ 224128 h 2079945"/>
                        <a:gd name="connsiteX6" fmla="*/ 2423921 w 2538158"/>
                        <a:gd name="connsiteY6" fmla="*/ 765304 h 2079945"/>
                        <a:gd name="connsiteX7" fmla="*/ 2022704 w 2538158"/>
                        <a:gd name="connsiteY7" fmla="*/ 1605059 h 2079945"/>
                        <a:gd name="connsiteX8" fmla="*/ 1528182 w 2538158"/>
                        <a:gd name="connsiteY8" fmla="*/ 1987614 h 2079945"/>
                        <a:gd name="connsiteX9" fmla="*/ 823818 w 2538158"/>
                        <a:gd name="connsiteY9" fmla="*/ 2079754 h 2079945"/>
                        <a:gd name="connsiteX10" fmla="*/ 73773 w 2538158"/>
                        <a:gd name="connsiteY10" fmla="*/ 1854556 h 2079945"/>
                        <a:gd name="connsiteX0" fmla="*/ 108852 w 2511325"/>
                        <a:gd name="connsiteY0" fmla="*/ 1849794 h 2086587"/>
                        <a:gd name="connsiteX1" fmla="*/ 83096 w 2511325"/>
                        <a:gd name="connsiteY1" fmla="*/ 905263 h 2086587"/>
                        <a:gd name="connsiteX2" fmla="*/ 1126181 w 2511325"/>
                        <a:gd name="connsiteY2" fmla="*/ 286430 h 2086587"/>
                        <a:gd name="connsiteX3" fmla="*/ 1921227 w 2511325"/>
                        <a:gd name="connsiteY3" fmla="*/ 186806 h 2086587"/>
                        <a:gd name="connsiteX4" fmla="*/ 2443741 w 2511325"/>
                        <a:gd name="connsiteY4" fmla="*/ 194 h 2086587"/>
                        <a:gd name="connsiteX5" fmla="*/ 2499725 w 2511325"/>
                        <a:gd name="connsiteY5" fmla="*/ 224128 h 2086587"/>
                        <a:gd name="connsiteX6" fmla="*/ 2397088 w 2511325"/>
                        <a:gd name="connsiteY6" fmla="*/ 765304 h 2086587"/>
                        <a:gd name="connsiteX7" fmla="*/ 1995871 w 2511325"/>
                        <a:gd name="connsiteY7" fmla="*/ 1605059 h 2086587"/>
                        <a:gd name="connsiteX8" fmla="*/ 1501349 w 2511325"/>
                        <a:gd name="connsiteY8" fmla="*/ 1987614 h 2086587"/>
                        <a:gd name="connsiteX9" fmla="*/ 796985 w 2511325"/>
                        <a:gd name="connsiteY9" fmla="*/ 2079754 h 2086587"/>
                        <a:gd name="connsiteX10" fmla="*/ 108852 w 2511325"/>
                        <a:gd name="connsiteY10" fmla="*/ 1849794 h 2086587"/>
                        <a:gd name="connsiteX0" fmla="*/ 88946 w 2524756"/>
                        <a:gd name="connsiteY0" fmla="*/ 1811694 h 2089074"/>
                        <a:gd name="connsiteX1" fmla="*/ 96527 w 2524756"/>
                        <a:gd name="connsiteY1" fmla="*/ 905263 h 2089074"/>
                        <a:gd name="connsiteX2" fmla="*/ 1139612 w 2524756"/>
                        <a:gd name="connsiteY2" fmla="*/ 286430 h 2089074"/>
                        <a:gd name="connsiteX3" fmla="*/ 1934658 w 2524756"/>
                        <a:gd name="connsiteY3" fmla="*/ 186806 h 2089074"/>
                        <a:gd name="connsiteX4" fmla="*/ 2457172 w 2524756"/>
                        <a:gd name="connsiteY4" fmla="*/ 194 h 2089074"/>
                        <a:gd name="connsiteX5" fmla="*/ 2513156 w 2524756"/>
                        <a:gd name="connsiteY5" fmla="*/ 224128 h 2089074"/>
                        <a:gd name="connsiteX6" fmla="*/ 2410519 w 2524756"/>
                        <a:gd name="connsiteY6" fmla="*/ 765304 h 2089074"/>
                        <a:gd name="connsiteX7" fmla="*/ 2009302 w 2524756"/>
                        <a:gd name="connsiteY7" fmla="*/ 1605059 h 2089074"/>
                        <a:gd name="connsiteX8" fmla="*/ 1514780 w 2524756"/>
                        <a:gd name="connsiteY8" fmla="*/ 1987614 h 2089074"/>
                        <a:gd name="connsiteX9" fmla="*/ 810416 w 2524756"/>
                        <a:gd name="connsiteY9" fmla="*/ 2079754 h 2089074"/>
                        <a:gd name="connsiteX10" fmla="*/ 88946 w 2524756"/>
                        <a:gd name="connsiteY10" fmla="*/ 1811694 h 2089074"/>
                        <a:gd name="connsiteX0" fmla="*/ 68826 w 2504636"/>
                        <a:gd name="connsiteY0" fmla="*/ 1811694 h 2089074"/>
                        <a:gd name="connsiteX1" fmla="*/ 76407 w 2504636"/>
                        <a:gd name="connsiteY1" fmla="*/ 905263 h 2089074"/>
                        <a:gd name="connsiteX2" fmla="*/ 1119492 w 2504636"/>
                        <a:gd name="connsiteY2" fmla="*/ 286430 h 2089074"/>
                        <a:gd name="connsiteX3" fmla="*/ 1914538 w 2504636"/>
                        <a:gd name="connsiteY3" fmla="*/ 186806 h 2089074"/>
                        <a:gd name="connsiteX4" fmla="*/ 2437052 w 2504636"/>
                        <a:gd name="connsiteY4" fmla="*/ 194 h 2089074"/>
                        <a:gd name="connsiteX5" fmla="*/ 2493036 w 2504636"/>
                        <a:gd name="connsiteY5" fmla="*/ 224128 h 2089074"/>
                        <a:gd name="connsiteX6" fmla="*/ 2390399 w 2504636"/>
                        <a:gd name="connsiteY6" fmla="*/ 765304 h 2089074"/>
                        <a:gd name="connsiteX7" fmla="*/ 1989182 w 2504636"/>
                        <a:gd name="connsiteY7" fmla="*/ 1605059 h 2089074"/>
                        <a:gd name="connsiteX8" fmla="*/ 1494660 w 2504636"/>
                        <a:gd name="connsiteY8" fmla="*/ 1987614 h 2089074"/>
                        <a:gd name="connsiteX9" fmla="*/ 790296 w 2504636"/>
                        <a:gd name="connsiteY9" fmla="*/ 2079754 h 2089074"/>
                        <a:gd name="connsiteX10" fmla="*/ 68826 w 2504636"/>
                        <a:gd name="connsiteY10" fmla="*/ 1811694 h 208907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88946 w 2524756"/>
                        <a:gd name="connsiteY0" fmla="*/ 1773594 h 2091634"/>
                        <a:gd name="connsiteX1" fmla="*/ 96527 w 2524756"/>
                        <a:gd name="connsiteY1" fmla="*/ 905263 h 2091634"/>
                        <a:gd name="connsiteX2" fmla="*/ 1139612 w 2524756"/>
                        <a:gd name="connsiteY2" fmla="*/ 286430 h 2091634"/>
                        <a:gd name="connsiteX3" fmla="*/ 1934658 w 2524756"/>
                        <a:gd name="connsiteY3" fmla="*/ 186806 h 2091634"/>
                        <a:gd name="connsiteX4" fmla="*/ 2457172 w 2524756"/>
                        <a:gd name="connsiteY4" fmla="*/ 194 h 2091634"/>
                        <a:gd name="connsiteX5" fmla="*/ 2513156 w 2524756"/>
                        <a:gd name="connsiteY5" fmla="*/ 224128 h 2091634"/>
                        <a:gd name="connsiteX6" fmla="*/ 2410519 w 2524756"/>
                        <a:gd name="connsiteY6" fmla="*/ 765304 h 2091634"/>
                        <a:gd name="connsiteX7" fmla="*/ 2009302 w 2524756"/>
                        <a:gd name="connsiteY7" fmla="*/ 1605059 h 2091634"/>
                        <a:gd name="connsiteX8" fmla="*/ 1514780 w 2524756"/>
                        <a:gd name="connsiteY8" fmla="*/ 1987614 h 2091634"/>
                        <a:gd name="connsiteX9" fmla="*/ 810416 w 2524756"/>
                        <a:gd name="connsiteY9" fmla="*/ 2079754 h 2091634"/>
                        <a:gd name="connsiteX10" fmla="*/ 88946 w 2524756"/>
                        <a:gd name="connsiteY10" fmla="*/ 1773594 h 2091634"/>
                        <a:gd name="connsiteX0" fmla="*/ 107853 w 2543663"/>
                        <a:gd name="connsiteY0" fmla="*/ 1773594 h 2067233"/>
                        <a:gd name="connsiteX1" fmla="*/ 115434 w 2543663"/>
                        <a:gd name="connsiteY1" fmla="*/ 905263 h 2067233"/>
                        <a:gd name="connsiteX2" fmla="*/ 1158519 w 2543663"/>
                        <a:gd name="connsiteY2" fmla="*/ 286430 h 2067233"/>
                        <a:gd name="connsiteX3" fmla="*/ 1953565 w 2543663"/>
                        <a:gd name="connsiteY3" fmla="*/ 186806 h 2067233"/>
                        <a:gd name="connsiteX4" fmla="*/ 2476079 w 2543663"/>
                        <a:gd name="connsiteY4" fmla="*/ 194 h 2067233"/>
                        <a:gd name="connsiteX5" fmla="*/ 2532063 w 2543663"/>
                        <a:gd name="connsiteY5" fmla="*/ 224128 h 2067233"/>
                        <a:gd name="connsiteX6" fmla="*/ 2429426 w 2543663"/>
                        <a:gd name="connsiteY6" fmla="*/ 765304 h 2067233"/>
                        <a:gd name="connsiteX7" fmla="*/ 2028209 w 2543663"/>
                        <a:gd name="connsiteY7" fmla="*/ 1605059 h 2067233"/>
                        <a:gd name="connsiteX8" fmla="*/ 1533687 w 2543663"/>
                        <a:gd name="connsiteY8" fmla="*/ 1987614 h 2067233"/>
                        <a:gd name="connsiteX9" fmla="*/ 843610 w 2543663"/>
                        <a:gd name="connsiteY9" fmla="*/ 2051179 h 2067233"/>
                        <a:gd name="connsiteX10" fmla="*/ 107853 w 2543663"/>
                        <a:gd name="connsiteY10" fmla="*/ 1773594 h 2067233"/>
                        <a:gd name="connsiteX0" fmla="*/ 107853 w 2543663"/>
                        <a:gd name="connsiteY0" fmla="*/ 1773594 h 2054713"/>
                        <a:gd name="connsiteX1" fmla="*/ 115434 w 2543663"/>
                        <a:gd name="connsiteY1" fmla="*/ 905263 h 2054713"/>
                        <a:gd name="connsiteX2" fmla="*/ 1158519 w 2543663"/>
                        <a:gd name="connsiteY2" fmla="*/ 286430 h 2054713"/>
                        <a:gd name="connsiteX3" fmla="*/ 1953565 w 2543663"/>
                        <a:gd name="connsiteY3" fmla="*/ 186806 h 2054713"/>
                        <a:gd name="connsiteX4" fmla="*/ 2476079 w 2543663"/>
                        <a:gd name="connsiteY4" fmla="*/ 194 h 2054713"/>
                        <a:gd name="connsiteX5" fmla="*/ 2532063 w 2543663"/>
                        <a:gd name="connsiteY5" fmla="*/ 224128 h 2054713"/>
                        <a:gd name="connsiteX6" fmla="*/ 2429426 w 2543663"/>
                        <a:gd name="connsiteY6" fmla="*/ 765304 h 2054713"/>
                        <a:gd name="connsiteX7" fmla="*/ 2028209 w 2543663"/>
                        <a:gd name="connsiteY7" fmla="*/ 1605059 h 2054713"/>
                        <a:gd name="connsiteX8" fmla="*/ 1533687 w 2543663"/>
                        <a:gd name="connsiteY8" fmla="*/ 1987614 h 2054713"/>
                        <a:gd name="connsiteX9" fmla="*/ 843610 w 2543663"/>
                        <a:gd name="connsiteY9" fmla="*/ 2051179 h 2054713"/>
                        <a:gd name="connsiteX10" fmla="*/ 107853 w 2543663"/>
                        <a:gd name="connsiteY10" fmla="*/ 1773594 h 2054713"/>
                        <a:gd name="connsiteX0" fmla="*/ 107853 w 2543663"/>
                        <a:gd name="connsiteY0" fmla="*/ 1773594 h 2059058"/>
                        <a:gd name="connsiteX1" fmla="*/ 115434 w 2543663"/>
                        <a:gd name="connsiteY1" fmla="*/ 905263 h 2059058"/>
                        <a:gd name="connsiteX2" fmla="*/ 1158519 w 2543663"/>
                        <a:gd name="connsiteY2" fmla="*/ 286430 h 2059058"/>
                        <a:gd name="connsiteX3" fmla="*/ 1953565 w 2543663"/>
                        <a:gd name="connsiteY3" fmla="*/ 186806 h 2059058"/>
                        <a:gd name="connsiteX4" fmla="*/ 2476079 w 2543663"/>
                        <a:gd name="connsiteY4" fmla="*/ 194 h 2059058"/>
                        <a:gd name="connsiteX5" fmla="*/ 2532063 w 2543663"/>
                        <a:gd name="connsiteY5" fmla="*/ 224128 h 2059058"/>
                        <a:gd name="connsiteX6" fmla="*/ 2429426 w 2543663"/>
                        <a:gd name="connsiteY6" fmla="*/ 765304 h 2059058"/>
                        <a:gd name="connsiteX7" fmla="*/ 2028209 w 2543663"/>
                        <a:gd name="connsiteY7" fmla="*/ 1605059 h 2059058"/>
                        <a:gd name="connsiteX8" fmla="*/ 1533687 w 2543663"/>
                        <a:gd name="connsiteY8" fmla="*/ 1949514 h 2059058"/>
                        <a:gd name="connsiteX9" fmla="*/ 843610 w 2543663"/>
                        <a:gd name="connsiteY9" fmla="*/ 2051179 h 2059058"/>
                        <a:gd name="connsiteX10" fmla="*/ 107853 w 2543663"/>
                        <a:gd name="connsiteY10" fmla="*/ 1773594 h 2059058"/>
                        <a:gd name="connsiteX0" fmla="*/ 107853 w 2543663"/>
                        <a:gd name="connsiteY0" fmla="*/ 1773594 h 2060238"/>
                        <a:gd name="connsiteX1" fmla="*/ 115434 w 2543663"/>
                        <a:gd name="connsiteY1" fmla="*/ 905263 h 2060238"/>
                        <a:gd name="connsiteX2" fmla="*/ 1158519 w 2543663"/>
                        <a:gd name="connsiteY2" fmla="*/ 286430 h 2060238"/>
                        <a:gd name="connsiteX3" fmla="*/ 1953565 w 2543663"/>
                        <a:gd name="connsiteY3" fmla="*/ 186806 h 2060238"/>
                        <a:gd name="connsiteX4" fmla="*/ 2476079 w 2543663"/>
                        <a:gd name="connsiteY4" fmla="*/ 194 h 2060238"/>
                        <a:gd name="connsiteX5" fmla="*/ 2532063 w 2543663"/>
                        <a:gd name="connsiteY5" fmla="*/ 224128 h 2060238"/>
                        <a:gd name="connsiteX6" fmla="*/ 2429426 w 2543663"/>
                        <a:gd name="connsiteY6" fmla="*/ 765304 h 2060238"/>
                        <a:gd name="connsiteX7" fmla="*/ 1985346 w 2543663"/>
                        <a:gd name="connsiteY7" fmla="*/ 1528859 h 2060238"/>
                        <a:gd name="connsiteX8" fmla="*/ 1533687 w 2543663"/>
                        <a:gd name="connsiteY8" fmla="*/ 1949514 h 2060238"/>
                        <a:gd name="connsiteX9" fmla="*/ 843610 w 2543663"/>
                        <a:gd name="connsiteY9" fmla="*/ 2051179 h 2060238"/>
                        <a:gd name="connsiteX10" fmla="*/ 107853 w 2543663"/>
                        <a:gd name="connsiteY10" fmla="*/ 1773594 h 2060238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6818"/>
                        <a:gd name="connsiteY0" fmla="*/ 1773449 h 2060093"/>
                        <a:gd name="connsiteX1" fmla="*/ 115434 w 2546818"/>
                        <a:gd name="connsiteY1" fmla="*/ 905118 h 2060093"/>
                        <a:gd name="connsiteX2" fmla="*/ 1158519 w 2546818"/>
                        <a:gd name="connsiteY2" fmla="*/ 286285 h 2060093"/>
                        <a:gd name="connsiteX3" fmla="*/ 1953565 w 2546818"/>
                        <a:gd name="connsiteY3" fmla="*/ 186661 h 2060093"/>
                        <a:gd name="connsiteX4" fmla="*/ 2476079 w 2546818"/>
                        <a:gd name="connsiteY4" fmla="*/ 49 h 2060093"/>
                        <a:gd name="connsiteX5" fmla="*/ 2536826 w 2546818"/>
                        <a:gd name="connsiteY5" fmla="*/ 204933 h 2060093"/>
                        <a:gd name="connsiteX6" fmla="*/ 2429426 w 2546818"/>
                        <a:gd name="connsiteY6" fmla="*/ 765159 h 2060093"/>
                        <a:gd name="connsiteX7" fmla="*/ 1985346 w 2546818"/>
                        <a:gd name="connsiteY7" fmla="*/ 1528714 h 2060093"/>
                        <a:gd name="connsiteX8" fmla="*/ 1533687 w 2546818"/>
                        <a:gd name="connsiteY8" fmla="*/ 1949369 h 2060093"/>
                        <a:gd name="connsiteX9" fmla="*/ 843610 w 2546818"/>
                        <a:gd name="connsiteY9" fmla="*/ 2051034 h 2060093"/>
                        <a:gd name="connsiteX10" fmla="*/ 107853 w 2546818"/>
                        <a:gd name="connsiteY10" fmla="*/ 1773449 h 2060093"/>
                        <a:gd name="connsiteX0" fmla="*/ 107853 w 2548859"/>
                        <a:gd name="connsiteY0" fmla="*/ 1773449 h 2060093"/>
                        <a:gd name="connsiteX1" fmla="*/ 115434 w 2548859"/>
                        <a:gd name="connsiteY1" fmla="*/ 905118 h 2060093"/>
                        <a:gd name="connsiteX2" fmla="*/ 1158519 w 2548859"/>
                        <a:gd name="connsiteY2" fmla="*/ 286285 h 2060093"/>
                        <a:gd name="connsiteX3" fmla="*/ 1953565 w 2548859"/>
                        <a:gd name="connsiteY3" fmla="*/ 186661 h 2060093"/>
                        <a:gd name="connsiteX4" fmla="*/ 2476079 w 2548859"/>
                        <a:gd name="connsiteY4" fmla="*/ 49 h 2060093"/>
                        <a:gd name="connsiteX5" fmla="*/ 2536826 w 2548859"/>
                        <a:gd name="connsiteY5" fmla="*/ 204933 h 2060093"/>
                        <a:gd name="connsiteX6" fmla="*/ 2400851 w 2548859"/>
                        <a:gd name="connsiteY6" fmla="*/ 750871 h 2060093"/>
                        <a:gd name="connsiteX7" fmla="*/ 1985346 w 2548859"/>
                        <a:gd name="connsiteY7" fmla="*/ 1528714 h 2060093"/>
                        <a:gd name="connsiteX8" fmla="*/ 1533687 w 2548859"/>
                        <a:gd name="connsiteY8" fmla="*/ 1949369 h 2060093"/>
                        <a:gd name="connsiteX9" fmla="*/ 843610 w 2548859"/>
                        <a:gd name="connsiteY9" fmla="*/ 2051034 h 2060093"/>
                        <a:gd name="connsiteX10" fmla="*/ 107853 w 2548859"/>
                        <a:gd name="connsiteY10" fmla="*/ 1773449 h 2060093"/>
                        <a:gd name="connsiteX0" fmla="*/ 107853 w 2550227"/>
                        <a:gd name="connsiteY0" fmla="*/ 1773449 h 2060093"/>
                        <a:gd name="connsiteX1" fmla="*/ 115434 w 2550227"/>
                        <a:gd name="connsiteY1" fmla="*/ 905118 h 2060093"/>
                        <a:gd name="connsiteX2" fmla="*/ 1158519 w 2550227"/>
                        <a:gd name="connsiteY2" fmla="*/ 286285 h 2060093"/>
                        <a:gd name="connsiteX3" fmla="*/ 1953565 w 2550227"/>
                        <a:gd name="connsiteY3" fmla="*/ 186661 h 2060093"/>
                        <a:gd name="connsiteX4" fmla="*/ 2476079 w 2550227"/>
                        <a:gd name="connsiteY4" fmla="*/ 49 h 2060093"/>
                        <a:gd name="connsiteX5" fmla="*/ 2536826 w 2550227"/>
                        <a:gd name="connsiteY5" fmla="*/ 204933 h 2060093"/>
                        <a:gd name="connsiteX6" fmla="*/ 2381801 w 2550227"/>
                        <a:gd name="connsiteY6" fmla="*/ 722296 h 2060093"/>
                        <a:gd name="connsiteX7" fmla="*/ 1985346 w 2550227"/>
                        <a:gd name="connsiteY7" fmla="*/ 1528714 h 2060093"/>
                        <a:gd name="connsiteX8" fmla="*/ 1533687 w 2550227"/>
                        <a:gd name="connsiteY8" fmla="*/ 1949369 h 2060093"/>
                        <a:gd name="connsiteX9" fmla="*/ 843610 w 2550227"/>
                        <a:gd name="connsiteY9" fmla="*/ 2051034 h 2060093"/>
                        <a:gd name="connsiteX10" fmla="*/ 107853 w 2550227"/>
                        <a:gd name="connsiteY10" fmla="*/ 1773449 h 2060093"/>
                        <a:gd name="connsiteX0" fmla="*/ 90468 w 2532842"/>
                        <a:gd name="connsiteY0" fmla="*/ 1773449 h 2060093"/>
                        <a:gd name="connsiteX1" fmla="*/ 98049 w 2532842"/>
                        <a:gd name="connsiteY1" fmla="*/ 905118 h 2060093"/>
                        <a:gd name="connsiteX2" fmla="*/ 1141134 w 2532842"/>
                        <a:gd name="connsiteY2" fmla="*/ 286285 h 2060093"/>
                        <a:gd name="connsiteX3" fmla="*/ 1936180 w 2532842"/>
                        <a:gd name="connsiteY3" fmla="*/ 186661 h 2060093"/>
                        <a:gd name="connsiteX4" fmla="*/ 2458694 w 2532842"/>
                        <a:gd name="connsiteY4" fmla="*/ 49 h 2060093"/>
                        <a:gd name="connsiteX5" fmla="*/ 2519441 w 2532842"/>
                        <a:gd name="connsiteY5" fmla="*/ 204933 h 2060093"/>
                        <a:gd name="connsiteX6" fmla="*/ 2364416 w 2532842"/>
                        <a:gd name="connsiteY6" fmla="*/ 722296 h 2060093"/>
                        <a:gd name="connsiteX7" fmla="*/ 1967961 w 2532842"/>
                        <a:gd name="connsiteY7" fmla="*/ 1528714 h 2060093"/>
                        <a:gd name="connsiteX8" fmla="*/ 1516302 w 2532842"/>
                        <a:gd name="connsiteY8" fmla="*/ 1949369 h 2060093"/>
                        <a:gd name="connsiteX9" fmla="*/ 826225 w 2532842"/>
                        <a:gd name="connsiteY9" fmla="*/ 2051034 h 2060093"/>
                        <a:gd name="connsiteX10" fmla="*/ 90468 w 2532842"/>
                        <a:gd name="connsiteY10" fmla="*/ 1773449 h 20600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532842" h="2060093">
                          <a:moveTo>
                            <a:pt x="90468" y="1773449"/>
                          </a:moveTo>
                          <a:cubicBezTo>
                            <a:pt x="-30895" y="1582463"/>
                            <a:pt x="-31897" y="1158624"/>
                            <a:pt x="98049" y="905118"/>
                          </a:cubicBezTo>
                          <a:cubicBezTo>
                            <a:pt x="227995" y="651612"/>
                            <a:pt x="469426" y="295053"/>
                            <a:pt x="1141134" y="286285"/>
                          </a:cubicBezTo>
                          <a:cubicBezTo>
                            <a:pt x="1374462" y="283239"/>
                            <a:pt x="1716587" y="234367"/>
                            <a:pt x="1936180" y="186661"/>
                          </a:cubicBezTo>
                          <a:cubicBezTo>
                            <a:pt x="2155773" y="138955"/>
                            <a:pt x="2361484" y="-2996"/>
                            <a:pt x="2458694" y="49"/>
                          </a:cubicBezTo>
                          <a:cubicBezTo>
                            <a:pt x="2555904" y="3094"/>
                            <a:pt x="2535154" y="84559"/>
                            <a:pt x="2519441" y="204933"/>
                          </a:cubicBezTo>
                          <a:cubicBezTo>
                            <a:pt x="2503728" y="325307"/>
                            <a:pt x="2432516" y="568341"/>
                            <a:pt x="2364416" y="722296"/>
                          </a:cubicBezTo>
                          <a:cubicBezTo>
                            <a:pt x="2296316" y="876251"/>
                            <a:pt x="2109313" y="1324202"/>
                            <a:pt x="1967961" y="1528714"/>
                          </a:cubicBezTo>
                          <a:cubicBezTo>
                            <a:pt x="1826609" y="1733226"/>
                            <a:pt x="1706591" y="1862316"/>
                            <a:pt x="1516302" y="1949369"/>
                          </a:cubicBezTo>
                          <a:cubicBezTo>
                            <a:pt x="1326013" y="2036422"/>
                            <a:pt x="1063864" y="2080354"/>
                            <a:pt x="826225" y="2051034"/>
                          </a:cubicBezTo>
                          <a:cubicBezTo>
                            <a:pt x="588586" y="2021714"/>
                            <a:pt x="211831" y="1964435"/>
                            <a:pt x="90468" y="1773449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  <p:sp>
                  <p:nvSpPr>
                    <p:cNvPr id="43" name="Freeform: Shape 219">
                      <a:extLst>
                        <a:ext uri="{FF2B5EF4-FFF2-40B4-BE49-F238E27FC236}">
                          <a16:creationId xmlns:a16="http://schemas.microsoft.com/office/drawing/2014/main" id="{00DE46AB-55FD-49BA-BBCC-E3BE60ACE1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96723" y="2885365"/>
                      <a:ext cx="1234440" cy="1177290"/>
                    </a:xfrm>
                    <a:custGeom>
                      <a:avLst/>
                      <a:gdLst>
                        <a:gd name="connsiteX0" fmla="*/ 0 w 1234440"/>
                        <a:gd name="connsiteY0" fmla="*/ 1177290 h 1177290"/>
                        <a:gd name="connsiteX1" fmla="*/ 1234440 w 1234440"/>
                        <a:gd name="connsiteY1" fmla="*/ 0 h 11772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34440" h="1177290">
                          <a:moveTo>
                            <a:pt x="0" y="1177290"/>
                          </a:moveTo>
                          <a:cubicBezTo>
                            <a:pt x="114300" y="734377"/>
                            <a:pt x="228600" y="291465"/>
                            <a:pt x="1234440" y="0"/>
                          </a:cubicBezTo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1FC2A7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grpSp>
                <p:nvGrpSpPr>
                  <p:cNvPr id="23" name="Group 199">
                    <a:extLst>
                      <a:ext uri="{FF2B5EF4-FFF2-40B4-BE49-F238E27FC236}">
                        <a16:creationId xmlns:a16="http://schemas.microsoft.com/office/drawing/2014/main" id="{3220E16A-AC22-44A0-B206-EEA011FF46C1}"/>
                      </a:ext>
                    </a:extLst>
                  </p:cNvPr>
                  <p:cNvGrpSpPr/>
                  <p:nvPr/>
                </p:nvGrpSpPr>
                <p:grpSpPr>
                  <a:xfrm>
                    <a:off x="1025852" y="3526200"/>
                    <a:ext cx="685892" cy="618642"/>
                    <a:chOff x="-783818" y="2409738"/>
                    <a:chExt cx="3940810" cy="3554428"/>
                  </a:xfrm>
                </p:grpSpPr>
                <p:grpSp>
                  <p:nvGrpSpPr>
                    <p:cNvPr id="25" name="Group 201">
                      <a:extLst>
                        <a:ext uri="{FF2B5EF4-FFF2-40B4-BE49-F238E27FC236}">
                          <a16:creationId xmlns:a16="http://schemas.microsoft.com/office/drawing/2014/main" id="{E090F3BA-750A-4BBA-AF1A-F74FE3EADB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4230" y="3347768"/>
                      <a:ext cx="2618923" cy="2400175"/>
                      <a:chOff x="4507445" y="2258793"/>
                      <a:chExt cx="2618923" cy="2400175"/>
                    </a:xfrm>
                  </p:grpSpPr>
                  <p:sp>
                    <p:nvSpPr>
                      <p:cNvPr id="39" name="Arc 215">
                        <a:extLst>
                          <a:ext uri="{FF2B5EF4-FFF2-40B4-BE49-F238E27FC236}">
                            <a16:creationId xmlns:a16="http://schemas.microsoft.com/office/drawing/2014/main" id="{C09012A0-DB78-4363-B302-195D2481EAAA}"/>
                          </a:ext>
                        </a:extLst>
                      </p:cNvPr>
                      <p:cNvSpPr/>
                      <p:nvPr/>
                    </p:nvSpPr>
                    <p:spPr>
                      <a:xfrm rot="9662448">
                        <a:off x="4507445" y="2258793"/>
                        <a:ext cx="2400175" cy="2400175"/>
                      </a:xfrm>
                      <a:prstGeom prst="arc">
                        <a:avLst>
                          <a:gd name="adj1" fmla="val 17277820"/>
                          <a:gd name="adj2" fmla="val 12136397"/>
                        </a:avLst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40" name="Straight Connector 216">
                        <a:extLst>
                          <a:ext uri="{FF2B5EF4-FFF2-40B4-BE49-F238E27FC236}">
                            <a16:creationId xmlns:a16="http://schemas.microsoft.com/office/drawing/2014/main" id="{4266C630-70A5-4F37-AADF-6C5363A4843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886798" y="3323741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  <p:cxnSp>
                    <p:nvCxnSpPr>
                      <p:cNvPr id="41" name="Straight Connector 217">
                        <a:extLst>
                          <a:ext uri="{FF2B5EF4-FFF2-40B4-BE49-F238E27FC236}">
                            <a16:creationId xmlns:a16="http://schemas.microsoft.com/office/drawing/2014/main" id="{0D40D641-7F3B-4082-957F-93A8D788D64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 flipV="1">
                        <a:off x="6632252" y="3335578"/>
                        <a:ext cx="239570" cy="264759"/>
                      </a:xfrm>
                      <a:prstGeom prst="line">
                        <a:avLst/>
                      </a:prstGeom>
                      <a:noFill/>
                      <a:ln w="28575" cap="rnd" cmpd="sng" algn="ctr">
                        <a:solidFill>
                          <a:srgbClr val="0BB5DD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:ln>
                      <a:effectLst/>
                    </p:spPr>
                  </p:cxnSp>
                </p:grpSp>
                <p:grpSp>
                  <p:nvGrpSpPr>
                    <p:cNvPr id="26" name="Group 202">
                      <a:extLst>
                        <a:ext uri="{FF2B5EF4-FFF2-40B4-BE49-F238E27FC236}">
                          <a16:creationId xmlns:a16="http://schemas.microsoft.com/office/drawing/2014/main" id="{20B3064E-AC02-41FA-9F93-46A777C48B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783818" y="3166967"/>
                      <a:ext cx="1184950" cy="884717"/>
                      <a:chOff x="3797857" y="2077992"/>
                      <a:chExt cx="1184950" cy="884717"/>
                    </a:xfrm>
                  </p:grpSpPr>
                  <p:sp>
                    <p:nvSpPr>
                      <p:cNvPr id="36" name="Rectangle 212">
                        <a:extLst>
                          <a:ext uri="{FF2B5EF4-FFF2-40B4-BE49-F238E27FC236}">
                            <a16:creationId xmlns:a16="http://schemas.microsoft.com/office/drawing/2014/main" id="{3F08E378-753E-4BA5-8156-6F4E38EB8C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857" y="2077992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7" name="Straight Connector 213">
                        <a:extLst>
                          <a:ext uri="{FF2B5EF4-FFF2-40B4-BE49-F238E27FC236}">
                            <a16:creationId xmlns:a16="http://schemas.microsoft.com/office/drawing/2014/main" id="{29213D6E-1DA7-4393-8F2D-CC89633FCDB7}"/>
                          </a:ext>
                        </a:extLst>
                      </p:cNvPr>
                      <p:cNvCxnSpPr>
                        <a:cxnSpLocks/>
                        <a:stCxn id="36" idx="3"/>
                      </p:cNvCxnSpPr>
                      <p:nvPr/>
                    </p:nvCxnSpPr>
                    <p:spPr>
                      <a:xfrm>
                        <a:off x="4354117" y="2203442"/>
                        <a:ext cx="44196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8" name="Straight Connector 214">
                        <a:extLst>
                          <a:ext uri="{FF2B5EF4-FFF2-40B4-BE49-F238E27FC236}">
                            <a16:creationId xmlns:a16="http://schemas.microsoft.com/office/drawing/2014/main" id="{870259FA-8AC9-4F48-92A5-2899D2F274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796077" y="2203442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27" name="Group 203">
                      <a:extLst>
                        <a:ext uri="{FF2B5EF4-FFF2-40B4-BE49-F238E27FC236}">
                          <a16:creationId xmlns:a16="http://schemas.microsoft.com/office/drawing/2014/main" id="{BBB02865-CB2A-4009-B685-D988398E4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74669" y="5079449"/>
                      <a:ext cx="1140532" cy="884717"/>
                      <a:chOff x="4207006" y="3990474"/>
                      <a:chExt cx="1140532" cy="884717"/>
                    </a:xfrm>
                  </p:grpSpPr>
                  <p:sp>
                    <p:nvSpPr>
                      <p:cNvPr id="33" name="Rectangle 209">
                        <a:extLst>
                          <a:ext uri="{FF2B5EF4-FFF2-40B4-BE49-F238E27FC236}">
                            <a16:creationId xmlns:a16="http://schemas.microsoft.com/office/drawing/2014/main" id="{71A0EC73-8730-4029-BBE2-59C29092F7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07006" y="4624291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4" name="Straight Connector 210">
                        <a:extLst>
                          <a:ext uri="{FF2B5EF4-FFF2-40B4-BE49-F238E27FC236}">
                            <a16:creationId xmlns:a16="http://schemas.microsoft.com/office/drawing/2014/main" id="{D2938661-54C5-4F3C-80C6-E85DB6FD5530}"/>
                          </a:ext>
                        </a:extLst>
                      </p:cNvPr>
                      <p:cNvCxnSpPr>
                        <a:cxnSpLocks/>
                        <a:stCxn id="33" idx="3"/>
                      </p:cNvCxnSpPr>
                      <p:nvPr/>
                    </p:nvCxnSpPr>
                    <p:spPr>
                      <a:xfrm>
                        <a:off x="4763266" y="4749741"/>
                        <a:ext cx="397542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5" name="Straight Connector 211">
                        <a:extLst>
                          <a:ext uri="{FF2B5EF4-FFF2-40B4-BE49-F238E27FC236}">
                            <a16:creationId xmlns:a16="http://schemas.microsoft.com/office/drawing/2014/main" id="{4A2B0CC3-A9CB-4032-A296-051B431583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5160808" y="3990474"/>
                        <a:ext cx="186730" cy="75926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grpSp>
                  <p:nvGrpSpPr>
                    <p:cNvPr id="28" name="Group 204">
                      <a:extLst>
                        <a:ext uri="{FF2B5EF4-FFF2-40B4-BE49-F238E27FC236}">
                          <a16:creationId xmlns:a16="http://schemas.microsoft.com/office/drawing/2014/main" id="{AFCB3D20-CD5F-4A40-A348-71618FA980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84110" y="3652385"/>
                      <a:ext cx="1672882" cy="561427"/>
                      <a:chOff x="6065785" y="2563410"/>
                      <a:chExt cx="1672882" cy="561427"/>
                    </a:xfrm>
                  </p:grpSpPr>
                  <p:sp>
                    <p:nvSpPr>
                      <p:cNvPr id="30" name="Rectangle 206">
                        <a:extLst>
                          <a:ext uri="{FF2B5EF4-FFF2-40B4-BE49-F238E27FC236}">
                            <a16:creationId xmlns:a16="http://schemas.microsoft.com/office/drawing/2014/main" id="{AC694186-500E-46AB-A95A-F7623CB01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2407" y="2563410"/>
                        <a:ext cx="556260" cy="250900"/>
                      </a:xfrm>
                      <a:prstGeom prst="rect">
                        <a:avLst/>
                      </a:prstGeom>
                      <a:solidFill>
                        <a:srgbClr val="0BB5DD"/>
                      </a:solidFill>
                      <a:ln w="12700" cap="flat" cmpd="sng" algn="ctr">
                        <a:solidFill>
                          <a:srgbClr val="0BB5DD">
                            <a:shade val="50000"/>
                          </a:srgbClr>
                        </a:solidFill>
                        <a:prstDash val="solid"/>
                        <a:miter lim="800000"/>
                      </a:ln>
                      <a:effectLst/>
                    </p:spPr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cxnSp>
                    <p:nvCxnSpPr>
                      <p:cNvPr id="31" name="Straight Connector 207">
                        <a:extLst>
                          <a:ext uri="{FF2B5EF4-FFF2-40B4-BE49-F238E27FC236}">
                            <a16:creationId xmlns:a16="http://schemas.microsoft.com/office/drawing/2014/main" id="{D18F97CD-00BD-4E23-8249-C92F4E0923A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884417" y="2688860"/>
                        <a:ext cx="290370" cy="0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  <p:cxnSp>
                    <p:nvCxnSpPr>
                      <p:cNvPr id="32" name="Straight Connector 208">
                        <a:extLst>
                          <a:ext uri="{FF2B5EF4-FFF2-40B4-BE49-F238E27FC236}">
                            <a16:creationId xmlns:a16="http://schemas.microsoft.com/office/drawing/2014/main" id="{3C60C582-B38D-4804-86A6-27D96174ACC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065785" y="2688860"/>
                        <a:ext cx="818632" cy="435977"/>
                      </a:xfrm>
                      <a:prstGeom prst="line">
                        <a:avLst/>
                      </a:prstGeom>
                      <a:noFill/>
                      <a:ln w="6350" cap="flat" cmpd="sng" algn="ctr">
                        <a:solidFill>
                          <a:srgbClr val="0BB5DD"/>
                        </a:solidFill>
                        <a:prstDash val="solid"/>
                        <a:miter lim="800000"/>
                      </a:ln>
                      <a:effectLst/>
                    </p:spPr>
                  </p:cxnSp>
                </p:grpSp>
                <p:sp>
                  <p:nvSpPr>
                    <p:cNvPr id="29" name="Freeform: Shape 205" descr="Magnifying glass">
                      <a:extLst>
                        <a:ext uri="{FF2B5EF4-FFF2-40B4-BE49-F238E27FC236}">
                          <a16:creationId xmlns:a16="http://schemas.microsoft.com/office/drawing/2014/main" id="{01653DCE-205D-45E4-B4DE-FEF0DF9D7023}"/>
                        </a:ext>
                      </a:extLst>
                    </p:cNvPr>
                    <p:cNvSpPr/>
                    <p:nvPr/>
                  </p:nvSpPr>
                  <p:spPr>
                    <a:xfrm rot="15596802">
                      <a:off x="1641440" y="2409067"/>
                      <a:ext cx="1151558" cy="1152900"/>
                    </a:xfrm>
                    <a:custGeom>
                      <a:avLst/>
                      <a:gdLst>
                        <a:gd name="connsiteX0" fmla="*/ 1146867 w 1151556"/>
                        <a:gd name="connsiteY0" fmla="*/ 918023 h 1152898"/>
                        <a:gd name="connsiteX1" fmla="*/ 1072420 w 1151556"/>
                        <a:gd name="connsiteY1" fmla="*/ 1067135 h 1152898"/>
                        <a:gd name="connsiteX2" fmla="*/ 868216 w 1151556"/>
                        <a:gd name="connsiteY2" fmla="*/ 1152898 h 1152898"/>
                        <a:gd name="connsiteX3" fmla="*/ 664011 w 1151556"/>
                        <a:gd name="connsiteY3" fmla="*/ 1067134 h 1152898"/>
                        <a:gd name="connsiteX4" fmla="*/ 153498 w 1151556"/>
                        <a:gd name="connsiteY4" fmla="*/ 556621 h 1152898"/>
                        <a:gd name="connsiteX5" fmla="*/ 75902 w 1151556"/>
                        <a:gd name="connsiteY5" fmla="*/ 303408 h 1152898"/>
                        <a:gd name="connsiteX6" fmla="*/ 0 w 1151556"/>
                        <a:gd name="connsiteY6" fmla="*/ 227505 h 1152898"/>
                        <a:gd name="connsiteX7" fmla="*/ 31670 w 1151556"/>
                        <a:gd name="connsiteY7" fmla="*/ 203045 h 1152898"/>
                        <a:gd name="connsiteX8" fmla="*/ 143826 w 1151556"/>
                        <a:gd name="connsiteY8" fmla="*/ 97878 h 1152898"/>
                        <a:gd name="connsiteX9" fmla="*/ 229913 w 1151556"/>
                        <a:gd name="connsiteY9" fmla="*/ 0 h 1152898"/>
                        <a:gd name="connsiteX10" fmla="*/ 304612 w 1151556"/>
                        <a:gd name="connsiteY10" fmla="*/ 74699 h 1152898"/>
                        <a:gd name="connsiteX11" fmla="*/ 557825 w 1151556"/>
                        <a:gd name="connsiteY11" fmla="*/ 152294 h 1152898"/>
                        <a:gd name="connsiteX12" fmla="*/ 1068338 w 1151556"/>
                        <a:gd name="connsiteY12" fmla="*/ 662807 h 1152898"/>
                        <a:gd name="connsiteX13" fmla="*/ 1146867 w 1151556"/>
                        <a:gd name="connsiteY13" fmla="*/ 918023 h 11528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151556" h="1152898">
                          <a:moveTo>
                            <a:pt x="1146867" y="918023"/>
                          </a:moveTo>
                          <a:cubicBezTo>
                            <a:pt x="1137127" y="972177"/>
                            <a:pt x="1112240" y="1024250"/>
                            <a:pt x="1072420" y="1067135"/>
                          </a:cubicBezTo>
                          <a:cubicBezTo>
                            <a:pt x="1015243" y="1124312"/>
                            <a:pt x="941729" y="1152898"/>
                            <a:pt x="868216" y="1152898"/>
                          </a:cubicBezTo>
                          <a:cubicBezTo>
                            <a:pt x="794702" y="1152898"/>
                            <a:pt x="721188" y="1124312"/>
                            <a:pt x="664011" y="1067134"/>
                          </a:cubicBezTo>
                          <a:lnTo>
                            <a:pt x="153498" y="556621"/>
                          </a:lnTo>
                          <a:cubicBezTo>
                            <a:pt x="84071" y="487194"/>
                            <a:pt x="59566" y="393258"/>
                            <a:pt x="75902" y="303408"/>
                          </a:cubicBezTo>
                          <a:lnTo>
                            <a:pt x="0" y="227505"/>
                          </a:lnTo>
                          <a:lnTo>
                            <a:pt x="31670" y="203045"/>
                          </a:lnTo>
                          <a:cubicBezTo>
                            <a:pt x="70660" y="169845"/>
                            <a:pt x="108097" y="134753"/>
                            <a:pt x="143826" y="97878"/>
                          </a:cubicBezTo>
                          <a:lnTo>
                            <a:pt x="229913" y="0"/>
                          </a:lnTo>
                          <a:lnTo>
                            <a:pt x="304612" y="74699"/>
                          </a:lnTo>
                          <a:cubicBezTo>
                            <a:pt x="394462" y="58362"/>
                            <a:pt x="488398" y="82867"/>
                            <a:pt x="557825" y="152294"/>
                          </a:cubicBezTo>
                          <a:lnTo>
                            <a:pt x="1068338" y="662807"/>
                          </a:lnTo>
                          <a:cubicBezTo>
                            <a:pt x="1137256" y="731728"/>
                            <a:pt x="1163100" y="827767"/>
                            <a:pt x="1146867" y="918023"/>
                          </a:cubicBezTo>
                          <a:close/>
                        </a:path>
                      </a:pathLst>
                    </a:custGeom>
                    <a:noFill/>
                    <a:ln w="28575" cap="rnd" cmpd="sng" algn="ctr">
                      <a:solidFill>
                        <a:srgbClr val="0BB5DD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square" rtlCol="0" anchor="ctr">
                      <a:no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p:txBody>
                </p:sp>
              </p:grpSp>
              <p:sp>
                <p:nvSpPr>
                  <p:cNvPr id="24" name="Freeform: Shape 200">
                    <a:extLst>
                      <a:ext uri="{FF2B5EF4-FFF2-40B4-BE49-F238E27FC236}">
                        <a16:creationId xmlns:a16="http://schemas.microsoft.com/office/drawing/2014/main" id="{9AB50459-A9A1-4BC3-A16D-3026CA08D4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-2360856" y="1959859"/>
                    <a:ext cx="4896329" cy="3796670"/>
                  </a:xfrm>
                  <a:custGeom>
                    <a:avLst/>
                    <a:gdLst>
                      <a:gd name="connsiteX0" fmla="*/ 1511818 w 3022039"/>
                      <a:gd name="connsiteY0" fmla="*/ 0 h 2343323"/>
                      <a:gd name="connsiteX1" fmla="*/ 1816618 w 3022039"/>
                      <a:gd name="connsiteY1" fmla="*/ 304800 h 2343323"/>
                      <a:gd name="connsiteX2" fmla="*/ 1727344 w 3022039"/>
                      <a:gd name="connsiteY2" fmla="*/ 520326 h 2343323"/>
                      <a:gd name="connsiteX3" fmla="*/ 1704255 w 3022039"/>
                      <a:gd name="connsiteY3" fmla="*/ 539376 h 2343323"/>
                      <a:gd name="connsiteX4" fmla="*/ 1703570 w 3022039"/>
                      <a:gd name="connsiteY4" fmla="*/ 540393 h 2343323"/>
                      <a:gd name="connsiteX5" fmla="*/ 1693928 w 3022039"/>
                      <a:gd name="connsiteY5" fmla="*/ 588149 h 2343323"/>
                      <a:gd name="connsiteX6" fmla="*/ 1703570 w 3022039"/>
                      <a:gd name="connsiteY6" fmla="*/ 635906 h 2343323"/>
                      <a:gd name="connsiteX7" fmla="*/ 1728764 w 3022039"/>
                      <a:gd name="connsiteY7" fmla="*/ 673274 h 2343323"/>
                      <a:gd name="connsiteX8" fmla="*/ 2222426 w 3022039"/>
                      <a:gd name="connsiteY8" fmla="*/ 673274 h 2343323"/>
                      <a:gd name="connsiteX9" fmla="*/ 2348431 w 3022039"/>
                      <a:gd name="connsiteY9" fmla="*/ 799279 h 2343323"/>
                      <a:gd name="connsiteX10" fmla="*/ 2348431 w 3022039"/>
                      <a:gd name="connsiteY10" fmla="*/ 1291184 h 2343323"/>
                      <a:gd name="connsiteX11" fmla="*/ 2386133 w 3022039"/>
                      <a:gd name="connsiteY11" fmla="*/ 1316603 h 2343323"/>
                      <a:gd name="connsiteX12" fmla="*/ 2433890 w 3022039"/>
                      <a:gd name="connsiteY12" fmla="*/ 1326245 h 2343323"/>
                      <a:gd name="connsiteX13" fmla="*/ 2481646 w 3022039"/>
                      <a:gd name="connsiteY13" fmla="*/ 1316604 h 2343323"/>
                      <a:gd name="connsiteX14" fmla="*/ 2484349 w 3022039"/>
                      <a:gd name="connsiteY14" fmla="*/ 1314782 h 2343323"/>
                      <a:gd name="connsiteX15" fmla="*/ 2501713 w 3022039"/>
                      <a:gd name="connsiteY15" fmla="*/ 1293736 h 2343323"/>
                      <a:gd name="connsiteX16" fmla="*/ 2717239 w 3022039"/>
                      <a:gd name="connsiteY16" fmla="*/ 1204462 h 2343323"/>
                      <a:gd name="connsiteX17" fmla="*/ 3022039 w 3022039"/>
                      <a:gd name="connsiteY17" fmla="*/ 1509262 h 2343323"/>
                      <a:gd name="connsiteX18" fmla="*/ 2717239 w 3022039"/>
                      <a:gd name="connsiteY18" fmla="*/ 1814062 h 2343323"/>
                      <a:gd name="connsiteX19" fmla="*/ 2501713 w 3022039"/>
                      <a:gd name="connsiteY19" fmla="*/ 1724788 h 2343323"/>
                      <a:gd name="connsiteX20" fmla="*/ 2482663 w 3022039"/>
                      <a:gd name="connsiteY20" fmla="*/ 1701699 h 2343323"/>
                      <a:gd name="connsiteX21" fmla="*/ 2481646 w 3022039"/>
                      <a:gd name="connsiteY21" fmla="*/ 1701014 h 2343323"/>
                      <a:gd name="connsiteX22" fmla="*/ 2433890 w 3022039"/>
                      <a:gd name="connsiteY22" fmla="*/ 1691372 h 2343323"/>
                      <a:gd name="connsiteX23" fmla="*/ 2386133 w 3022039"/>
                      <a:gd name="connsiteY23" fmla="*/ 1701013 h 2343323"/>
                      <a:gd name="connsiteX24" fmla="*/ 2348431 w 3022039"/>
                      <a:gd name="connsiteY24" fmla="*/ 1726433 h 2343323"/>
                      <a:gd name="connsiteX25" fmla="*/ 2348431 w 3022039"/>
                      <a:gd name="connsiteY25" fmla="*/ 2217318 h 2343323"/>
                      <a:gd name="connsiteX26" fmla="*/ 2222426 w 3022039"/>
                      <a:gd name="connsiteY26" fmla="*/ 2343323 h 2343323"/>
                      <a:gd name="connsiteX27" fmla="*/ 1730272 w 3022039"/>
                      <a:gd name="connsiteY27" fmla="*/ 2343323 h 2343323"/>
                      <a:gd name="connsiteX28" fmla="*/ 1729864 w 3022039"/>
                      <a:gd name="connsiteY28" fmla="*/ 2343048 h 2343323"/>
                      <a:gd name="connsiteX29" fmla="*/ 1693929 w 3022039"/>
                      <a:gd name="connsiteY29" fmla="*/ 2256293 h 2343323"/>
                      <a:gd name="connsiteX30" fmla="*/ 1703571 w 3022039"/>
                      <a:gd name="connsiteY30" fmla="*/ 2208537 h 2343323"/>
                      <a:gd name="connsiteX31" fmla="*/ 1704256 w 3022039"/>
                      <a:gd name="connsiteY31" fmla="*/ 2207520 h 2343323"/>
                      <a:gd name="connsiteX32" fmla="*/ 1727345 w 3022039"/>
                      <a:gd name="connsiteY32" fmla="*/ 2188470 h 2343323"/>
                      <a:gd name="connsiteX33" fmla="*/ 1816619 w 3022039"/>
                      <a:gd name="connsiteY33" fmla="*/ 1972944 h 2343323"/>
                      <a:gd name="connsiteX34" fmla="*/ 1511819 w 3022039"/>
                      <a:gd name="connsiteY34" fmla="*/ 1668144 h 2343323"/>
                      <a:gd name="connsiteX35" fmla="*/ 1207019 w 3022039"/>
                      <a:gd name="connsiteY35" fmla="*/ 1972944 h 2343323"/>
                      <a:gd name="connsiteX36" fmla="*/ 1296293 w 3022039"/>
                      <a:gd name="connsiteY36" fmla="*/ 2188470 h 2343323"/>
                      <a:gd name="connsiteX37" fmla="*/ 1317339 w 3022039"/>
                      <a:gd name="connsiteY37" fmla="*/ 2205834 h 2343323"/>
                      <a:gd name="connsiteX38" fmla="*/ 1319161 w 3022039"/>
                      <a:gd name="connsiteY38" fmla="*/ 2208537 h 2343323"/>
                      <a:gd name="connsiteX39" fmla="*/ 1328802 w 3022039"/>
                      <a:gd name="connsiteY39" fmla="*/ 2256293 h 2343323"/>
                      <a:gd name="connsiteX40" fmla="*/ 1292867 w 3022039"/>
                      <a:gd name="connsiteY40" fmla="*/ 2343048 h 2343323"/>
                      <a:gd name="connsiteX41" fmla="*/ 1292459 w 3022039"/>
                      <a:gd name="connsiteY41" fmla="*/ 2343323 h 2343323"/>
                      <a:gd name="connsiteX42" fmla="*/ 801212 w 3022039"/>
                      <a:gd name="connsiteY42" fmla="*/ 2343323 h 2343323"/>
                      <a:gd name="connsiteX43" fmla="*/ 675207 w 3022039"/>
                      <a:gd name="connsiteY43" fmla="*/ 2217318 h 2343323"/>
                      <a:gd name="connsiteX44" fmla="*/ 675207 w 3022039"/>
                      <a:gd name="connsiteY44" fmla="*/ 1728663 h 2343323"/>
                      <a:gd name="connsiteX45" fmla="*/ 674903 w 3022039"/>
                      <a:gd name="connsiteY45" fmla="*/ 1728213 h 2343323"/>
                      <a:gd name="connsiteX46" fmla="*/ 588148 w 3022039"/>
                      <a:gd name="connsiteY46" fmla="*/ 1692278 h 2343323"/>
                      <a:gd name="connsiteX47" fmla="*/ 540392 w 3022039"/>
                      <a:gd name="connsiteY47" fmla="*/ 1701919 h 2343323"/>
                      <a:gd name="connsiteX48" fmla="*/ 537689 w 3022039"/>
                      <a:gd name="connsiteY48" fmla="*/ 1703741 h 2343323"/>
                      <a:gd name="connsiteX49" fmla="*/ 520325 w 3022039"/>
                      <a:gd name="connsiteY49" fmla="*/ 1724787 h 2343323"/>
                      <a:gd name="connsiteX50" fmla="*/ 304799 w 3022039"/>
                      <a:gd name="connsiteY50" fmla="*/ 1814061 h 2343323"/>
                      <a:gd name="connsiteX51" fmla="*/ 0 w 3022039"/>
                      <a:gd name="connsiteY51" fmla="*/ 1509261 h 2343323"/>
                      <a:gd name="connsiteX52" fmla="*/ 304799 w 3022039"/>
                      <a:gd name="connsiteY52" fmla="*/ 1204461 h 2343323"/>
                      <a:gd name="connsiteX53" fmla="*/ 520325 w 3022039"/>
                      <a:gd name="connsiteY53" fmla="*/ 1293735 h 2343323"/>
                      <a:gd name="connsiteX54" fmla="*/ 539375 w 3022039"/>
                      <a:gd name="connsiteY54" fmla="*/ 1316824 h 2343323"/>
                      <a:gd name="connsiteX55" fmla="*/ 540392 w 3022039"/>
                      <a:gd name="connsiteY55" fmla="*/ 1317509 h 2343323"/>
                      <a:gd name="connsiteX56" fmla="*/ 588148 w 3022039"/>
                      <a:gd name="connsiteY56" fmla="*/ 1327151 h 2343323"/>
                      <a:gd name="connsiteX57" fmla="*/ 674903 w 3022039"/>
                      <a:gd name="connsiteY57" fmla="*/ 1291216 h 2343323"/>
                      <a:gd name="connsiteX58" fmla="*/ 675207 w 3022039"/>
                      <a:gd name="connsiteY58" fmla="*/ 1290765 h 2343323"/>
                      <a:gd name="connsiteX59" fmla="*/ 675207 w 3022039"/>
                      <a:gd name="connsiteY59" fmla="*/ 799279 h 2343323"/>
                      <a:gd name="connsiteX60" fmla="*/ 801212 w 3022039"/>
                      <a:gd name="connsiteY60" fmla="*/ 673274 h 2343323"/>
                      <a:gd name="connsiteX61" fmla="*/ 1293965 w 3022039"/>
                      <a:gd name="connsiteY61" fmla="*/ 673274 h 2343323"/>
                      <a:gd name="connsiteX62" fmla="*/ 1319160 w 3022039"/>
                      <a:gd name="connsiteY62" fmla="*/ 635906 h 2343323"/>
                      <a:gd name="connsiteX63" fmla="*/ 1328801 w 3022039"/>
                      <a:gd name="connsiteY63" fmla="*/ 588149 h 2343323"/>
                      <a:gd name="connsiteX64" fmla="*/ 1319160 w 3022039"/>
                      <a:gd name="connsiteY64" fmla="*/ 540393 h 2343323"/>
                      <a:gd name="connsiteX65" fmla="*/ 1317338 w 3022039"/>
                      <a:gd name="connsiteY65" fmla="*/ 537690 h 2343323"/>
                      <a:gd name="connsiteX66" fmla="*/ 1296292 w 3022039"/>
                      <a:gd name="connsiteY66" fmla="*/ 520326 h 2343323"/>
                      <a:gd name="connsiteX67" fmla="*/ 1207018 w 3022039"/>
                      <a:gd name="connsiteY67" fmla="*/ 304800 h 2343323"/>
                      <a:gd name="connsiteX68" fmla="*/ 1511818 w 3022039"/>
                      <a:gd name="connsiteY68" fmla="*/ 0 h 23433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3022039" h="2343323">
                        <a:moveTo>
                          <a:pt x="1511818" y="0"/>
                        </a:moveTo>
                        <a:cubicBezTo>
                          <a:pt x="1680154" y="0"/>
                          <a:pt x="1816618" y="136464"/>
                          <a:pt x="1816618" y="304800"/>
                        </a:cubicBezTo>
                        <a:cubicBezTo>
                          <a:pt x="1816618" y="388968"/>
                          <a:pt x="1782502" y="465168"/>
                          <a:pt x="1727344" y="520326"/>
                        </a:cubicBezTo>
                        <a:lnTo>
                          <a:pt x="1704255" y="539376"/>
                        </a:lnTo>
                        <a:lnTo>
                          <a:pt x="1703570" y="540393"/>
                        </a:lnTo>
                        <a:cubicBezTo>
                          <a:pt x="1697361" y="555071"/>
                          <a:pt x="1693928" y="571209"/>
                          <a:pt x="1693928" y="588149"/>
                        </a:cubicBezTo>
                        <a:cubicBezTo>
                          <a:pt x="1693928" y="605089"/>
                          <a:pt x="1697361" y="621227"/>
                          <a:pt x="1703570" y="635906"/>
                        </a:cubicBezTo>
                        <a:lnTo>
                          <a:pt x="1728764" y="673274"/>
                        </a:lnTo>
                        <a:lnTo>
                          <a:pt x="2222426" y="673274"/>
                        </a:lnTo>
                        <a:cubicBezTo>
                          <a:pt x="2292017" y="673274"/>
                          <a:pt x="2348431" y="729688"/>
                          <a:pt x="2348431" y="799279"/>
                        </a:cubicBezTo>
                        <a:lnTo>
                          <a:pt x="2348431" y="1291184"/>
                        </a:lnTo>
                        <a:lnTo>
                          <a:pt x="2386133" y="1316603"/>
                        </a:lnTo>
                        <a:cubicBezTo>
                          <a:pt x="2400811" y="1322812"/>
                          <a:pt x="2416950" y="1326245"/>
                          <a:pt x="2433890" y="1326245"/>
                        </a:cubicBezTo>
                        <a:cubicBezTo>
                          <a:pt x="2450830" y="1326245"/>
                          <a:pt x="2466968" y="1322812"/>
                          <a:pt x="2481646" y="1316604"/>
                        </a:cubicBezTo>
                        <a:lnTo>
                          <a:pt x="2484349" y="1314782"/>
                        </a:lnTo>
                        <a:lnTo>
                          <a:pt x="2501713" y="1293736"/>
                        </a:lnTo>
                        <a:cubicBezTo>
                          <a:pt x="2556871" y="1238578"/>
                          <a:pt x="2633071" y="1204462"/>
                          <a:pt x="2717239" y="1204462"/>
                        </a:cubicBezTo>
                        <a:cubicBezTo>
                          <a:pt x="2885575" y="1204462"/>
                          <a:pt x="3022039" y="1340926"/>
                          <a:pt x="3022039" y="1509262"/>
                        </a:cubicBezTo>
                        <a:cubicBezTo>
                          <a:pt x="3022039" y="1677598"/>
                          <a:pt x="2885575" y="1814062"/>
                          <a:pt x="2717239" y="1814062"/>
                        </a:cubicBezTo>
                        <a:cubicBezTo>
                          <a:pt x="2633071" y="1814062"/>
                          <a:pt x="2556871" y="1779946"/>
                          <a:pt x="2501713" y="1724788"/>
                        </a:cubicBezTo>
                        <a:lnTo>
                          <a:pt x="2482663" y="1701699"/>
                        </a:lnTo>
                        <a:lnTo>
                          <a:pt x="2481646" y="1701014"/>
                        </a:lnTo>
                        <a:cubicBezTo>
                          <a:pt x="2466968" y="1694805"/>
                          <a:pt x="2450830" y="1691372"/>
                          <a:pt x="2433890" y="1691372"/>
                        </a:cubicBezTo>
                        <a:cubicBezTo>
                          <a:pt x="2416950" y="1691372"/>
                          <a:pt x="2400811" y="1694805"/>
                          <a:pt x="2386133" y="1701013"/>
                        </a:cubicBezTo>
                        <a:lnTo>
                          <a:pt x="2348431" y="1726433"/>
                        </a:lnTo>
                        <a:lnTo>
                          <a:pt x="2348431" y="2217318"/>
                        </a:lnTo>
                        <a:cubicBezTo>
                          <a:pt x="2348431" y="2286909"/>
                          <a:pt x="2292017" y="2343323"/>
                          <a:pt x="2222426" y="2343323"/>
                        </a:cubicBezTo>
                        <a:lnTo>
                          <a:pt x="1730272" y="2343323"/>
                        </a:lnTo>
                        <a:lnTo>
                          <a:pt x="1729864" y="2343048"/>
                        </a:lnTo>
                        <a:cubicBezTo>
                          <a:pt x="1707662" y="2320846"/>
                          <a:pt x="1693929" y="2290173"/>
                          <a:pt x="1693929" y="2256293"/>
                        </a:cubicBezTo>
                        <a:cubicBezTo>
                          <a:pt x="1693929" y="2239353"/>
                          <a:pt x="1697362" y="2223215"/>
                          <a:pt x="1703571" y="2208537"/>
                        </a:cubicBezTo>
                        <a:lnTo>
                          <a:pt x="1704256" y="2207520"/>
                        </a:lnTo>
                        <a:lnTo>
                          <a:pt x="1727345" y="2188470"/>
                        </a:lnTo>
                        <a:cubicBezTo>
                          <a:pt x="1782503" y="2133312"/>
                          <a:pt x="1816619" y="2057112"/>
                          <a:pt x="1816619" y="1972944"/>
                        </a:cubicBezTo>
                        <a:cubicBezTo>
                          <a:pt x="1816619" y="1804608"/>
                          <a:pt x="1680155" y="1668144"/>
                          <a:pt x="1511819" y="1668144"/>
                        </a:cubicBezTo>
                        <a:cubicBezTo>
                          <a:pt x="1343483" y="1668144"/>
                          <a:pt x="1207019" y="1804608"/>
                          <a:pt x="1207019" y="1972944"/>
                        </a:cubicBezTo>
                        <a:cubicBezTo>
                          <a:pt x="1207019" y="2057112"/>
                          <a:pt x="1241135" y="2133312"/>
                          <a:pt x="1296293" y="2188470"/>
                        </a:cubicBezTo>
                        <a:lnTo>
                          <a:pt x="1317339" y="2205834"/>
                        </a:lnTo>
                        <a:lnTo>
                          <a:pt x="1319161" y="2208537"/>
                        </a:lnTo>
                        <a:cubicBezTo>
                          <a:pt x="1325369" y="2223215"/>
                          <a:pt x="1328802" y="2239353"/>
                          <a:pt x="1328802" y="2256293"/>
                        </a:cubicBezTo>
                        <a:cubicBezTo>
                          <a:pt x="1328802" y="2290173"/>
                          <a:pt x="1315070" y="2320846"/>
                          <a:pt x="1292867" y="2343048"/>
                        </a:cubicBezTo>
                        <a:lnTo>
                          <a:pt x="1292459" y="2343323"/>
                        </a:lnTo>
                        <a:lnTo>
                          <a:pt x="801212" y="2343323"/>
                        </a:lnTo>
                        <a:cubicBezTo>
                          <a:pt x="731621" y="2343323"/>
                          <a:pt x="675207" y="2286909"/>
                          <a:pt x="675207" y="2217318"/>
                        </a:cubicBezTo>
                        <a:lnTo>
                          <a:pt x="675207" y="1728663"/>
                        </a:lnTo>
                        <a:lnTo>
                          <a:pt x="674903" y="1728213"/>
                        </a:lnTo>
                        <a:cubicBezTo>
                          <a:pt x="652701" y="1706010"/>
                          <a:pt x="622028" y="1692278"/>
                          <a:pt x="588148" y="1692278"/>
                        </a:cubicBezTo>
                        <a:cubicBezTo>
                          <a:pt x="571208" y="1692278"/>
                          <a:pt x="555070" y="1695711"/>
                          <a:pt x="540392" y="1701919"/>
                        </a:cubicBezTo>
                        <a:lnTo>
                          <a:pt x="537689" y="1703741"/>
                        </a:lnTo>
                        <a:lnTo>
                          <a:pt x="520325" y="1724787"/>
                        </a:lnTo>
                        <a:cubicBezTo>
                          <a:pt x="465167" y="1779945"/>
                          <a:pt x="388967" y="1814061"/>
                          <a:pt x="304799" y="1814061"/>
                        </a:cubicBezTo>
                        <a:cubicBezTo>
                          <a:pt x="136464" y="1814061"/>
                          <a:pt x="0" y="1677597"/>
                          <a:pt x="0" y="1509261"/>
                        </a:cubicBezTo>
                        <a:cubicBezTo>
                          <a:pt x="0" y="1340925"/>
                          <a:pt x="136464" y="1204461"/>
                          <a:pt x="304799" y="1204461"/>
                        </a:cubicBezTo>
                        <a:cubicBezTo>
                          <a:pt x="388967" y="1204461"/>
                          <a:pt x="465167" y="1238577"/>
                          <a:pt x="520325" y="1293735"/>
                        </a:cubicBezTo>
                        <a:lnTo>
                          <a:pt x="539375" y="1316824"/>
                        </a:lnTo>
                        <a:lnTo>
                          <a:pt x="540392" y="1317509"/>
                        </a:lnTo>
                        <a:cubicBezTo>
                          <a:pt x="555070" y="1323718"/>
                          <a:pt x="571208" y="1327151"/>
                          <a:pt x="588148" y="1327151"/>
                        </a:cubicBezTo>
                        <a:cubicBezTo>
                          <a:pt x="622028" y="1327151"/>
                          <a:pt x="652701" y="1313418"/>
                          <a:pt x="674903" y="1291216"/>
                        </a:cubicBezTo>
                        <a:lnTo>
                          <a:pt x="675207" y="1290765"/>
                        </a:lnTo>
                        <a:lnTo>
                          <a:pt x="675207" y="799279"/>
                        </a:lnTo>
                        <a:cubicBezTo>
                          <a:pt x="675207" y="729688"/>
                          <a:pt x="731621" y="673274"/>
                          <a:pt x="801212" y="673274"/>
                        </a:cubicBezTo>
                        <a:lnTo>
                          <a:pt x="1293965" y="673274"/>
                        </a:lnTo>
                        <a:lnTo>
                          <a:pt x="1319160" y="635906"/>
                        </a:lnTo>
                        <a:cubicBezTo>
                          <a:pt x="1325368" y="621227"/>
                          <a:pt x="1328801" y="605089"/>
                          <a:pt x="1328801" y="588149"/>
                        </a:cubicBezTo>
                        <a:cubicBezTo>
                          <a:pt x="1328801" y="571209"/>
                          <a:pt x="1325368" y="555071"/>
                          <a:pt x="1319160" y="540393"/>
                        </a:cubicBezTo>
                        <a:lnTo>
                          <a:pt x="1317338" y="537690"/>
                        </a:lnTo>
                        <a:lnTo>
                          <a:pt x="1296292" y="520326"/>
                        </a:lnTo>
                        <a:cubicBezTo>
                          <a:pt x="1241134" y="465168"/>
                          <a:pt x="1207018" y="388968"/>
                          <a:pt x="1207018" y="304800"/>
                        </a:cubicBezTo>
                        <a:cubicBezTo>
                          <a:pt x="1207018" y="136464"/>
                          <a:pt x="1343482" y="0"/>
                          <a:pt x="1511818" y="0"/>
                        </a:cubicBezTo>
                        <a:close/>
                      </a:path>
                    </a:pathLst>
                  </a:custGeom>
                  <a:solidFill>
                    <a:sysClr val="window" lastClr="FFFFFF">
                      <a:lumMod val="95000"/>
                    </a:sysClr>
                  </a:solidFill>
                  <a:ln w="12700" cap="flat" cmpd="sng" algn="ctr">
                    <a:solidFill>
                      <a:srgbClr val="0BB5DD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0" name="Freeform: Shape 186">
                  <a:extLst>
                    <a:ext uri="{FF2B5EF4-FFF2-40B4-BE49-F238E27FC236}">
                      <a16:creationId xmlns:a16="http://schemas.microsoft.com/office/drawing/2014/main" id="{4873628C-4B75-44EF-A201-989BEBFCAB53}"/>
                    </a:ext>
                  </a:extLst>
                </p:cNvPr>
                <p:cNvSpPr/>
                <p:nvPr/>
              </p:nvSpPr>
              <p:spPr>
                <a:xfrm rot="8946736">
                  <a:off x="2436130" y="5020606"/>
                  <a:ext cx="2247474" cy="1742718"/>
                </a:xfrm>
                <a:custGeom>
                  <a:avLst/>
                  <a:gdLst>
                    <a:gd name="connsiteX0" fmla="*/ 1511818 w 3022039"/>
                    <a:gd name="connsiteY0" fmla="*/ 0 h 2343323"/>
                    <a:gd name="connsiteX1" fmla="*/ 1816618 w 3022039"/>
                    <a:gd name="connsiteY1" fmla="*/ 304800 h 2343323"/>
                    <a:gd name="connsiteX2" fmla="*/ 1727344 w 3022039"/>
                    <a:gd name="connsiteY2" fmla="*/ 520326 h 2343323"/>
                    <a:gd name="connsiteX3" fmla="*/ 1704255 w 3022039"/>
                    <a:gd name="connsiteY3" fmla="*/ 539376 h 2343323"/>
                    <a:gd name="connsiteX4" fmla="*/ 1703570 w 3022039"/>
                    <a:gd name="connsiteY4" fmla="*/ 540393 h 2343323"/>
                    <a:gd name="connsiteX5" fmla="*/ 1693928 w 3022039"/>
                    <a:gd name="connsiteY5" fmla="*/ 588149 h 2343323"/>
                    <a:gd name="connsiteX6" fmla="*/ 1703570 w 3022039"/>
                    <a:gd name="connsiteY6" fmla="*/ 635906 h 2343323"/>
                    <a:gd name="connsiteX7" fmla="*/ 1728764 w 3022039"/>
                    <a:gd name="connsiteY7" fmla="*/ 673274 h 2343323"/>
                    <a:gd name="connsiteX8" fmla="*/ 2222426 w 3022039"/>
                    <a:gd name="connsiteY8" fmla="*/ 673274 h 2343323"/>
                    <a:gd name="connsiteX9" fmla="*/ 2348431 w 3022039"/>
                    <a:gd name="connsiteY9" fmla="*/ 799279 h 2343323"/>
                    <a:gd name="connsiteX10" fmla="*/ 2348431 w 3022039"/>
                    <a:gd name="connsiteY10" fmla="*/ 1291184 h 2343323"/>
                    <a:gd name="connsiteX11" fmla="*/ 2386133 w 3022039"/>
                    <a:gd name="connsiteY11" fmla="*/ 1316603 h 2343323"/>
                    <a:gd name="connsiteX12" fmla="*/ 2433890 w 3022039"/>
                    <a:gd name="connsiteY12" fmla="*/ 1326245 h 2343323"/>
                    <a:gd name="connsiteX13" fmla="*/ 2481646 w 3022039"/>
                    <a:gd name="connsiteY13" fmla="*/ 1316604 h 2343323"/>
                    <a:gd name="connsiteX14" fmla="*/ 2484349 w 3022039"/>
                    <a:gd name="connsiteY14" fmla="*/ 1314782 h 2343323"/>
                    <a:gd name="connsiteX15" fmla="*/ 2501713 w 3022039"/>
                    <a:gd name="connsiteY15" fmla="*/ 1293736 h 2343323"/>
                    <a:gd name="connsiteX16" fmla="*/ 2717239 w 3022039"/>
                    <a:gd name="connsiteY16" fmla="*/ 1204462 h 2343323"/>
                    <a:gd name="connsiteX17" fmla="*/ 3022039 w 3022039"/>
                    <a:gd name="connsiteY17" fmla="*/ 1509262 h 2343323"/>
                    <a:gd name="connsiteX18" fmla="*/ 2717239 w 3022039"/>
                    <a:gd name="connsiteY18" fmla="*/ 1814062 h 2343323"/>
                    <a:gd name="connsiteX19" fmla="*/ 2501713 w 3022039"/>
                    <a:gd name="connsiteY19" fmla="*/ 1724788 h 2343323"/>
                    <a:gd name="connsiteX20" fmla="*/ 2482663 w 3022039"/>
                    <a:gd name="connsiteY20" fmla="*/ 1701699 h 2343323"/>
                    <a:gd name="connsiteX21" fmla="*/ 2481646 w 3022039"/>
                    <a:gd name="connsiteY21" fmla="*/ 1701014 h 2343323"/>
                    <a:gd name="connsiteX22" fmla="*/ 2433890 w 3022039"/>
                    <a:gd name="connsiteY22" fmla="*/ 1691372 h 2343323"/>
                    <a:gd name="connsiteX23" fmla="*/ 2386133 w 3022039"/>
                    <a:gd name="connsiteY23" fmla="*/ 1701013 h 2343323"/>
                    <a:gd name="connsiteX24" fmla="*/ 2348431 w 3022039"/>
                    <a:gd name="connsiteY24" fmla="*/ 1726433 h 2343323"/>
                    <a:gd name="connsiteX25" fmla="*/ 2348431 w 3022039"/>
                    <a:gd name="connsiteY25" fmla="*/ 2217318 h 2343323"/>
                    <a:gd name="connsiteX26" fmla="*/ 2222426 w 3022039"/>
                    <a:gd name="connsiteY26" fmla="*/ 2343323 h 2343323"/>
                    <a:gd name="connsiteX27" fmla="*/ 1730272 w 3022039"/>
                    <a:gd name="connsiteY27" fmla="*/ 2343323 h 2343323"/>
                    <a:gd name="connsiteX28" fmla="*/ 1729864 w 3022039"/>
                    <a:gd name="connsiteY28" fmla="*/ 2343048 h 2343323"/>
                    <a:gd name="connsiteX29" fmla="*/ 1693929 w 3022039"/>
                    <a:gd name="connsiteY29" fmla="*/ 2256293 h 2343323"/>
                    <a:gd name="connsiteX30" fmla="*/ 1703571 w 3022039"/>
                    <a:gd name="connsiteY30" fmla="*/ 2208537 h 2343323"/>
                    <a:gd name="connsiteX31" fmla="*/ 1704256 w 3022039"/>
                    <a:gd name="connsiteY31" fmla="*/ 2207520 h 2343323"/>
                    <a:gd name="connsiteX32" fmla="*/ 1727345 w 3022039"/>
                    <a:gd name="connsiteY32" fmla="*/ 2188470 h 2343323"/>
                    <a:gd name="connsiteX33" fmla="*/ 1816619 w 3022039"/>
                    <a:gd name="connsiteY33" fmla="*/ 1972944 h 2343323"/>
                    <a:gd name="connsiteX34" fmla="*/ 1511819 w 3022039"/>
                    <a:gd name="connsiteY34" fmla="*/ 1668144 h 2343323"/>
                    <a:gd name="connsiteX35" fmla="*/ 1207019 w 3022039"/>
                    <a:gd name="connsiteY35" fmla="*/ 1972944 h 2343323"/>
                    <a:gd name="connsiteX36" fmla="*/ 1296293 w 3022039"/>
                    <a:gd name="connsiteY36" fmla="*/ 2188470 h 2343323"/>
                    <a:gd name="connsiteX37" fmla="*/ 1317339 w 3022039"/>
                    <a:gd name="connsiteY37" fmla="*/ 2205834 h 2343323"/>
                    <a:gd name="connsiteX38" fmla="*/ 1319161 w 3022039"/>
                    <a:gd name="connsiteY38" fmla="*/ 2208537 h 2343323"/>
                    <a:gd name="connsiteX39" fmla="*/ 1328802 w 3022039"/>
                    <a:gd name="connsiteY39" fmla="*/ 2256293 h 2343323"/>
                    <a:gd name="connsiteX40" fmla="*/ 1292867 w 3022039"/>
                    <a:gd name="connsiteY40" fmla="*/ 2343048 h 2343323"/>
                    <a:gd name="connsiteX41" fmla="*/ 1292459 w 3022039"/>
                    <a:gd name="connsiteY41" fmla="*/ 2343323 h 2343323"/>
                    <a:gd name="connsiteX42" fmla="*/ 801212 w 3022039"/>
                    <a:gd name="connsiteY42" fmla="*/ 2343323 h 2343323"/>
                    <a:gd name="connsiteX43" fmla="*/ 675207 w 3022039"/>
                    <a:gd name="connsiteY43" fmla="*/ 2217318 h 2343323"/>
                    <a:gd name="connsiteX44" fmla="*/ 675207 w 3022039"/>
                    <a:gd name="connsiteY44" fmla="*/ 1728663 h 2343323"/>
                    <a:gd name="connsiteX45" fmla="*/ 674903 w 3022039"/>
                    <a:gd name="connsiteY45" fmla="*/ 1728213 h 2343323"/>
                    <a:gd name="connsiteX46" fmla="*/ 588148 w 3022039"/>
                    <a:gd name="connsiteY46" fmla="*/ 1692278 h 2343323"/>
                    <a:gd name="connsiteX47" fmla="*/ 540392 w 3022039"/>
                    <a:gd name="connsiteY47" fmla="*/ 1701919 h 2343323"/>
                    <a:gd name="connsiteX48" fmla="*/ 537689 w 3022039"/>
                    <a:gd name="connsiteY48" fmla="*/ 1703741 h 2343323"/>
                    <a:gd name="connsiteX49" fmla="*/ 520325 w 3022039"/>
                    <a:gd name="connsiteY49" fmla="*/ 1724787 h 2343323"/>
                    <a:gd name="connsiteX50" fmla="*/ 304799 w 3022039"/>
                    <a:gd name="connsiteY50" fmla="*/ 1814061 h 2343323"/>
                    <a:gd name="connsiteX51" fmla="*/ 0 w 3022039"/>
                    <a:gd name="connsiteY51" fmla="*/ 1509261 h 2343323"/>
                    <a:gd name="connsiteX52" fmla="*/ 304799 w 3022039"/>
                    <a:gd name="connsiteY52" fmla="*/ 1204461 h 2343323"/>
                    <a:gd name="connsiteX53" fmla="*/ 520325 w 3022039"/>
                    <a:gd name="connsiteY53" fmla="*/ 1293735 h 2343323"/>
                    <a:gd name="connsiteX54" fmla="*/ 539375 w 3022039"/>
                    <a:gd name="connsiteY54" fmla="*/ 1316824 h 2343323"/>
                    <a:gd name="connsiteX55" fmla="*/ 540392 w 3022039"/>
                    <a:gd name="connsiteY55" fmla="*/ 1317509 h 2343323"/>
                    <a:gd name="connsiteX56" fmla="*/ 588148 w 3022039"/>
                    <a:gd name="connsiteY56" fmla="*/ 1327151 h 2343323"/>
                    <a:gd name="connsiteX57" fmla="*/ 674903 w 3022039"/>
                    <a:gd name="connsiteY57" fmla="*/ 1291216 h 2343323"/>
                    <a:gd name="connsiteX58" fmla="*/ 675207 w 3022039"/>
                    <a:gd name="connsiteY58" fmla="*/ 1290765 h 2343323"/>
                    <a:gd name="connsiteX59" fmla="*/ 675207 w 3022039"/>
                    <a:gd name="connsiteY59" fmla="*/ 799279 h 2343323"/>
                    <a:gd name="connsiteX60" fmla="*/ 801212 w 3022039"/>
                    <a:gd name="connsiteY60" fmla="*/ 673274 h 2343323"/>
                    <a:gd name="connsiteX61" fmla="*/ 1293965 w 3022039"/>
                    <a:gd name="connsiteY61" fmla="*/ 673274 h 2343323"/>
                    <a:gd name="connsiteX62" fmla="*/ 1319160 w 3022039"/>
                    <a:gd name="connsiteY62" fmla="*/ 635906 h 2343323"/>
                    <a:gd name="connsiteX63" fmla="*/ 1328801 w 3022039"/>
                    <a:gd name="connsiteY63" fmla="*/ 588149 h 2343323"/>
                    <a:gd name="connsiteX64" fmla="*/ 1319160 w 3022039"/>
                    <a:gd name="connsiteY64" fmla="*/ 540393 h 2343323"/>
                    <a:gd name="connsiteX65" fmla="*/ 1317338 w 3022039"/>
                    <a:gd name="connsiteY65" fmla="*/ 537690 h 2343323"/>
                    <a:gd name="connsiteX66" fmla="*/ 1296292 w 3022039"/>
                    <a:gd name="connsiteY66" fmla="*/ 520326 h 2343323"/>
                    <a:gd name="connsiteX67" fmla="*/ 1207018 w 3022039"/>
                    <a:gd name="connsiteY67" fmla="*/ 304800 h 2343323"/>
                    <a:gd name="connsiteX68" fmla="*/ 1511818 w 3022039"/>
                    <a:gd name="connsiteY68" fmla="*/ 0 h 2343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3022039" h="2343323">
                      <a:moveTo>
                        <a:pt x="1511818" y="0"/>
                      </a:moveTo>
                      <a:cubicBezTo>
                        <a:pt x="1680154" y="0"/>
                        <a:pt x="1816618" y="136464"/>
                        <a:pt x="1816618" y="304800"/>
                      </a:cubicBezTo>
                      <a:cubicBezTo>
                        <a:pt x="1816618" y="388968"/>
                        <a:pt x="1782502" y="465168"/>
                        <a:pt x="1727344" y="520326"/>
                      </a:cubicBezTo>
                      <a:lnTo>
                        <a:pt x="1704255" y="539376"/>
                      </a:lnTo>
                      <a:lnTo>
                        <a:pt x="1703570" y="540393"/>
                      </a:lnTo>
                      <a:cubicBezTo>
                        <a:pt x="1697361" y="555071"/>
                        <a:pt x="1693928" y="571209"/>
                        <a:pt x="1693928" y="588149"/>
                      </a:cubicBezTo>
                      <a:cubicBezTo>
                        <a:pt x="1693928" y="605089"/>
                        <a:pt x="1697361" y="621227"/>
                        <a:pt x="1703570" y="635906"/>
                      </a:cubicBezTo>
                      <a:lnTo>
                        <a:pt x="1728764" y="673274"/>
                      </a:lnTo>
                      <a:lnTo>
                        <a:pt x="2222426" y="673274"/>
                      </a:lnTo>
                      <a:cubicBezTo>
                        <a:pt x="2292017" y="673274"/>
                        <a:pt x="2348431" y="729688"/>
                        <a:pt x="2348431" y="799279"/>
                      </a:cubicBezTo>
                      <a:lnTo>
                        <a:pt x="2348431" y="1291184"/>
                      </a:lnTo>
                      <a:lnTo>
                        <a:pt x="2386133" y="1316603"/>
                      </a:lnTo>
                      <a:cubicBezTo>
                        <a:pt x="2400811" y="1322812"/>
                        <a:pt x="2416950" y="1326245"/>
                        <a:pt x="2433890" y="1326245"/>
                      </a:cubicBezTo>
                      <a:cubicBezTo>
                        <a:pt x="2450830" y="1326245"/>
                        <a:pt x="2466968" y="1322812"/>
                        <a:pt x="2481646" y="1316604"/>
                      </a:cubicBezTo>
                      <a:lnTo>
                        <a:pt x="2484349" y="1314782"/>
                      </a:lnTo>
                      <a:lnTo>
                        <a:pt x="2501713" y="1293736"/>
                      </a:lnTo>
                      <a:cubicBezTo>
                        <a:pt x="2556871" y="1238578"/>
                        <a:pt x="2633071" y="1204462"/>
                        <a:pt x="2717239" y="1204462"/>
                      </a:cubicBezTo>
                      <a:cubicBezTo>
                        <a:pt x="2885575" y="1204462"/>
                        <a:pt x="3022039" y="1340926"/>
                        <a:pt x="3022039" y="1509262"/>
                      </a:cubicBezTo>
                      <a:cubicBezTo>
                        <a:pt x="3022039" y="1677598"/>
                        <a:pt x="2885575" y="1814062"/>
                        <a:pt x="2717239" y="1814062"/>
                      </a:cubicBezTo>
                      <a:cubicBezTo>
                        <a:pt x="2633071" y="1814062"/>
                        <a:pt x="2556871" y="1779946"/>
                        <a:pt x="2501713" y="1724788"/>
                      </a:cubicBezTo>
                      <a:lnTo>
                        <a:pt x="2482663" y="1701699"/>
                      </a:lnTo>
                      <a:lnTo>
                        <a:pt x="2481646" y="1701014"/>
                      </a:lnTo>
                      <a:cubicBezTo>
                        <a:pt x="2466968" y="1694805"/>
                        <a:pt x="2450830" y="1691372"/>
                        <a:pt x="2433890" y="1691372"/>
                      </a:cubicBezTo>
                      <a:cubicBezTo>
                        <a:pt x="2416950" y="1691372"/>
                        <a:pt x="2400811" y="1694805"/>
                        <a:pt x="2386133" y="1701013"/>
                      </a:cubicBezTo>
                      <a:lnTo>
                        <a:pt x="2348431" y="1726433"/>
                      </a:lnTo>
                      <a:lnTo>
                        <a:pt x="2348431" y="2217318"/>
                      </a:lnTo>
                      <a:cubicBezTo>
                        <a:pt x="2348431" y="2286909"/>
                        <a:pt x="2292017" y="2343323"/>
                        <a:pt x="2222426" y="2343323"/>
                      </a:cubicBezTo>
                      <a:lnTo>
                        <a:pt x="1730272" y="2343323"/>
                      </a:lnTo>
                      <a:lnTo>
                        <a:pt x="1729864" y="2343048"/>
                      </a:lnTo>
                      <a:cubicBezTo>
                        <a:pt x="1707662" y="2320846"/>
                        <a:pt x="1693929" y="2290173"/>
                        <a:pt x="1693929" y="2256293"/>
                      </a:cubicBezTo>
                      <a:cubicBezTo>
                        <a:pt x="1693929" y="2239353"/>
                        <a:pt x="1697362" y="2223215"/>
                        <a:pt x="1703571" y="2208537"/>
                      </a:cubicBezTo>
                      <a:lnTo>
                        <a:pt x="1704256" y="2207520"/>
                      </a:lnTo>
                      <a:lnTo>
                        <a:pt x="1727345" y="2188470"/>
                      </a:lnTo>
                      <a:cubicBezTo>
                        <a:pt x="1782503" y="2133312"/>
                        <a:pt x="1816619" y="2057112"/>
                        <a:pt x="1816619" y="1972944"/>
                      </a:cubicBezTo>
                      <a:cubicBezTo>
                        <a:pt x="1816619" y="1804608"/>
                        <a:pt x="1680155" y="1668144"/>
                        <a:pt x="1511819" y="1668144"/>
                      </a:cubicBezTo>
                      <a:cubicBezTo>
                        <a:pt x="1343483" y="1668144"/>
                        <a:pt x="1207019" y="1804608"/>
                        <a:pt x="1207019" y="1972944"/>
                      </a:cubicBezTo>
                      <a:cubicBezTo>
                        <a:pt x="1207019" y="2057112"/>
                        <a:pt x="1241135" y="2133312"/>
                        <a:pt x="1296293" y="2188470"/>
                      </a:cubicBezTo>
                      <a:lnTo>
                        <a:pt x="1317339" y="2205834"/>
                      </a:lnTo>
                      <a:lnTo>
                        <a:pt x="1319161" y="2208537"/>
                      </a:lnTo>
                      <a:cubicBezTo>
                        <a:pt x="1325369" y="2223215"/>
                        <a:pt x="1328802" y="2239353"/>
                        <a:pt x="1328802" y="2256293"/>
                      </a:cubicBezTo>
                      <a:cubicBezTo>
                        <a:pt x="1328802" y="2290173"/>
                        <a:pt x="1315070" y="2320846"/>
                        <a:pt x="1292867" y="2343048"/>
                      </a:cubicBezTo>
                      <a:lnTo>
                        <a:pt x="1292459" y="2343323"/>
                      </a:lnTo>
                      <a:lnTo>
                        <a:pt x="801212" y="2343323"/>
                      </a:lnTo>
                      <a:cubicBezTo>
                        <a:pt x="731621" y="2343323"/>
                        <a:pt x="675207" y="2286909"/>
                        <a:pt x="675207" y="2217318"/>
                      </a:cubicBezTo>
                      <a:lnTo>
                        <a:pt x="675207" y="1728663"/>
                      </a:lnTo>
                      <a:lnTo>
                        <a:pt x="674903" y="1728213"/>
                      </a:lnTo>
                      <a:cubicBezTo>
                        <a:pt x="652701" y="1706010"/>
                        <a:pt x="622028" y="1692278"/>
                        <a:pt x="588148" y="1692278"/>
                      </a:cubicBezTo>
                      <a:cubicBezTo>
                        <a:pt x="571208" y="1692278"/>
                        <a:pt x="555070" y="1695711"/>
                        <a:pt x="540392" y="1701919"/>
                      </a:cubicBezTo>
                      <a:lnTo>
                        <a:pt x="537689" y="1703741"/>
                      </a:lnTo>
                      <a:lnTo>
                        <a:pt x="520325" y="1724787"/>
                      </a:lnTo>
                      <a:cubicBezTo>
                        <a:pt x="465167" y="1779945"/>
                        <a:pt x="388967" y="1814061"/>
                        <a:pt x="304799" y="1814061"/>
                      </a:cubicBezTo>
                      <a:cubicBezTo>
                        <a:pt x="136464" y="1814061"/>
                        <a:pt x="0" y="1677597"/>
                        <a:pt x="0" y="1509261"/>
                      </a:cubicBezTo>
                      <a:cubicBezTo>
                        <a:pt x="0" y="1340925"/>
                        <a:pt x="136464" y="1204461"/>
                        <a:pt x="304799" y="1204461"/>
                      </a:cubicBezTo>
                      <a:cubicBezTo>
                        <a:pt x="388967" y="1204461"/>
                        <a:pt x="465167" y="1238577"/>
                        <a:pt x="520325" y="1293735"/>
                      </a:cubicBezTo>
                      <a:lnTo>
                        <a:pt x="539375" y="1316824"/>
                      </a:lnTo>
                      <a:lnTo>
                        <a:pt x="540392" y="1317509"/>
                      </a:lnTo>
                      <a:cubicBezTo>
                        <a:pt x="555070" y="1323718"/>
                        <a:pt x="571208" y="1327151"/>
                        <a:pt x="588148" y="1327151"/>
                      </a:cubicBezTo>
                      <a:cubicBezTo>
                        <a:pt x="622028" y="1327151"/>
                        <a:pt x="652701" y="1313418"/>
                        <a:pt x="674903" y="1291216"/>
                      </a:cubicBezTo>
                      <a:lnTo>
                        <a:pt x="675207" y="1290765"/>
                      </a:lnTo>
                      <a:lnTo>
                        <a:pt x="675207" y="799279"/>
                      </a:lnTo>
                      <a:cubicBezTo>
                        <a:pt x="675207" y="729688"/>
                        <a:pt x="731621" y="673274"/>
                        <a:pt x="801212" y="673274"/>
                      </a:cubicBezTo>
                      <a:lnTo>
                        <a:pt x="1293965" y="673274"/>
                      </a:lnTo>
                      <a:lnTo>
                        <a:pt x="1319160" y="635906"/>
                      </a:lnTo>
                      <a:cubicBezTo>
                        <a:pt x="1325368" y="621227"/>
                        <a:pt x="1328801" y="605089"/>
                        <a:pt x="1328801" y="588149"/>
                      </a:cubicBezTo>
                      <a:cubicBezTo>
                        <a:pt x="1328801" y="571209"/>
                        <a:pt x="1325368" y="555071"/>
                        <a:pt x="1319160" y="540393"/>
                      </a:cubicBezTo>
                      <a:lnTo>
                        <a:pt x="1317338" y="537690"/>
                      </a:lnTo>
                      <a:lnTo>
                        <a:pt x="1296292" y="520326"/>
                      </a:lnTo>
                      <a:cubicBezTo>
                        <a:pt x="1241134" y="465168"/>
                        <a:pt x="1207018" y="388968"/>
                        <a:pt x="1207018" y="304800"/>
                      </a:cubicBezTo>
                      <a:cubicBezTo>
                        <a:pt x="1207018" y="136464"/>
                        <a:pt x="1343482" y="0"/>
                        <a:pt x="1511818" y="0"/>
                      </a:cubicBezTo>
                      <a:close/>
                    </a:path>
                  </a:pathLst>
                </a:custGeom>
                <a:solidFill>
                  <a:srgbClr val="FFDE75"/>
                </a:solidFill>
                <a:ln w="12700" cap="flat" cmpd="sng" algn="ctr">
                  <a:solidFill>
                    <a:srgbClr val="FFC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11" name="Picture 4">
                  <a:extLst>
                    <a:ext uri="{FF2B5EF4-FFF2-40B4-BE49-F238E27FC236}">
                      <a16:creationId xmlns:a16="http://schemas.microsoft.com/office/drawing/2014/main" id="{D22A8087-F175-49BA-AE5D-11472F4294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5502" y="3335336"/>
                  <a:ext cx="816653" cy="8166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2" name="Picture 6" descr="Logo NFDI4BioDiversity">
                  <a:extLst>
                    <a:ext uri="{FF2B5EF4-FFF2-40B4-BE49-F238E27FC236}">
                      <a16:creationId xmlns:a16="http://schemas.microsoft.com/office/drawing/2014/main" id="{EA679E0D-ED99-429B-83DD-7B1F2E3486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4551" r="37254"/>
                <a:stretch/>
              </p:blipFill>
              <p:spPr bwMode="auto">
                <a:xfrm>
                  <a:off x="1113338" y="4259962"/>
                  <a:ext cx="973524" cy="26406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45F0D-A43B-4924-9F6C-6FADF2CB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31283">
            <a:off x="5888875" y="2639226"/>
            <a:ext cx="526462" cy="14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AIRmat">
            <a:extLst>
              <a:ext uri="{FF2B5EF4-FFF2-40B4-BE49-F238E27FC236}">
                <a16:creationId xmlns:a16="http://schemas.microsoft.com/office/drawing/2014/main" id="{4E59B4AF-5588-4E4C-8482-E1536C49A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3718">
            <a:off x="7404217" y="2622697"/>
            <a:ext cx="371691" cy="37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FDI4Microbiota">
            <a:extLst>
              <a:ext uri="{FF2B5EF4-FFF2-40B4-BE49-F238E27FC236}">
                <a16:creationId xmlns:a16="http://schemas.microsoft.com/office/drawing/2014/main" id="{BA7E5632-0A1F-49ED-AE69-A744672BDC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8424" b="1"/>
          <a:stretch/>
        </p:blipFill>
        <p:spPr bwMode="auto">
          <a:xfrm rot="19646204">
            <a:off x="7076863" y="4684005"/>
            <a:ext cx="598536" cy="1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6" descr="NFDI4Microbiota">
            <a:extLst>
              <a:ext uri="{FF2B5EF4-FFF2-40B4-BE49-F238E27FC236}">
                <a16:creationId xmlns:a16="http://schemas.microsoft.com/office/drawing/2014/main" id="{38429A28-88A3-40A9-A3EC-19CB930D90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78"/>
          <a:stretch/>
        </p:blipFill>
        <p:spPr bwMode="auto">
          <a:xfrm rot="19646204">
            <a:off x="7363846" y="4510310"/>
            <a:ext cx="239346" cy="17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36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4918FB58-5A6F-4586-94E2-3ECE97C032C3}"/>
</file>

<file path=customXml/itemProps2.xml><?xml version="1.0" encoding="utf-8"?>
<ds:datastoreItem xmlns:ds="http://schemas.openxmlformats.org/officeDocument/2006/customXml" ds:itemID="{F749083A-05D4-488D-8BE0-3BD8791E4553}"/>
</file>

<file path=customXml/itemProps3.xml><?xml version="1.0" encoding="utf-8"?>
<ds:datastoreItem xmlns:ds="http://schemas.openxmlformats.org/officeDocument/2006/customXml" ds:itemID="{5E982B27-2B3C-49BF-824D-457A1FCC3C7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MartinsRodrigues</cp:lastModifiedBy>
  <cp:revision>3</cp:revision>
  <dcterms:created xsi:type="dcterms:W3CDTF">2021-06-04T16:07:28Z</dcterms:created>
  <dcterms:modified xsi:type="dcterms:W3CDTF">2021-06-04T16:33:58Z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