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86" r:id="rId5"/>
    <p:sldMasterId id="2147483699" r:id="rId6"/>
  </p:sldMasterIdLst>
  <p:notesMasterIdLst>
    <p:notesMasterId r:id="rId8"/>
  </p:notesMasterIdLst>
  <p:sldIdLst>
    <p:sldId id="29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2D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1AC22-6C13-4D8A-878D-F1E622C5951A}" v="7" dt="2022-10-10T11:10:15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C2F6EB03-FABF-4593-B4FF-153B5B2F9DF0}"/>
    <pc:docChg chg="undo custSel addSld delSld modSld sldOrd">
      <pc:chgData name="Cristina MartinsRodrigues" userId="78c086b1-f7ce-4395-995d-5f6a928ce23d" providerId="ADAL" clId="{C2F6EB03-FABF-4593-B4FF-153B5B2F9DF0}" dt="2021-03-02T08:25:22.585" v="286"/>
      <pc:docMkLst>
        <pc:docMk/>
      </pc:docMkLst>
      <pc:sldChg chg="delSp mod delAnim modAnim">
        <pc:chgData name="Cristina MartinsRodrigues" userId="78c086b1-f7ce-4395-995d-5f6a928ce23d" providerId="ADAL" clId="{C2F6EB03-FABF-4593-B4FF-153B5B2F9DF0}" dt="2021-03-02T08:24:53.151" v="277"/>
        <pc:sldMkLst>
          <pc:docMk/>
          <pc:sldMk cId="2838551172" sldId="285"/>
        </pc:sldMkLst>
        <pc:spChg chg="del">
          <ac:chgData name="Cristina MartinsRodrigues" userId="78c086b1-f7ce-4395-995d-5f6a928ce23d" providerId="ADAL" clId="{C2F6EB03-FABF-4593-B4FF-153B5B2F9DF0}" dt="2021-03-02T08:13:28.984" v="3" actId="478"/>
          <ac:spMkLst>
            <pc:docMk/>
            <pc:sldMk cId="2838551172" sldId="285"/>
            <ac:spMk id="163" creationId="{9394493A-B15A-47E1-97AC-2236420B4BE8}"/>
          </ac:spMkLst>
        </pc:spChg>
        <pc:spChg chg="del">
          <ac:chgData name="Cristina MartinsRodrigues" userId="78c086b1-f7ce-4395-995d-5f6a928ce23d" providerId="ADAL" clId="{C2F6EB03-FABF-4593-B4FF-153B5B2F9DF0}" dt="2021-03-02T08:11:25.522" v="1" actId="478"/>
          <ac:spMkLst>
            <pc:docMk/>
            <pc:sldMk cId="2838551172" sldId="285"/>
            <ac:spMk id="164" creationId="{8D779D88-D77D-4827-990E-D59E58C27195}"/>
          </ac:spMkLst>
        </pc:spChg>
        <pc:spChg chg="del">
          <ac:chgData name="Cristina MartinsRodrigues" userId="78c086b1-f7ce-4395-995d-5f6a928ce23d" providerId="ADAL" clId="{C2F6EB03-FABF-4593-B4FF-153B5B2F9DF0}" dt="2021-03-02T08:11:29.238" v="2" actId="478"/>
          <ac:spMkLst>
            <pc:docMk/>
            <pc:sldMk cId="2838551172" sldId="285"/>
            <ac:spMk id="165" creationId="{D0FE8C68-6F55-4543-8769-E889659DF7A8}"/>
          </ac:spMkLst>
        </pc:spChg>
      </pc:sldChg>
      <pc:sldChg chg="del">
        <pc:chgData name="Cristina MartinsRodrigues" userId="78c086b1-f7ce-4395-995d-5f6a928ce23d" providerId="ADAL" clId="{C2F6EB03-FABF-4593-B4FF-153B5B2F9DF0}" dt="2021-03-02T08:15:58.990" v="34" actId="47"/>
        <pc:sldMkLst>
          <pc:docMk/>
          <pc:sldMk cId="2651175639" sldId="286"/>
        </pc:sldMkLst>
      </pc:sldChg>
      <pc:sldChg chg="addSp delSp modSp mod delAnim modAnim">
        <pc:chgData name="Cristina MartinsRodrigues" userId="78c086b1-f7ce-4395-995d-5f6a928ce23d" providerId="ADAL" clId="{C2F6EB03-FABF-4593-B4FF-153B5B2F9DF0}" dt="2021-03-02T08:25:13.993" v="284"/>
        <pc:sldMkLst>
          <pc:docMk/>
          <pc:sldMk cId="1087820670" sldId="288"/>
        </pc:sldMkLst>
        <pc:spChg chg="del">
          <ac:chgData name="Cristina MartinsRodrigues" userId="78c086b1-f7ce-4395-995d-5f6a928ce23d" providerId="ADAL" clId="{C2F6EB03-FABF-4593-B4FF-153B5B2F9DF0}" dt="2021-03-02T08:21:00.421" v="217" actId="478"/>
          <ac:spMkLst>
            <pc:docMk/>
            <pc:sldMk cId="1087820670" sldId="288"/>
            <ac:spMk id="133" creationId="{F157BAB9-7C39-4B54-B65B-A3E851BC3690}"/>
          </ac:spMkLst>
        </pc:spChg>
        <pc:spChg chg="del">
          <ac:chgData name="Cristina MartinsRodrigues" userId="78c086b1-f7ce-4395-995d-5f6a928ce23d" providerId="ADAL" clId="{C2F6EB03-FABF-4593-B4FF-153B5B2F9DF0}" dt="2021-03-02T08:20:44.886" v="155" actId="478"/>
          <ac:spMkLst>
            <pc:docMk/>
            <pc:sldMk cId="1087820670" sldId="288"/>
            <ac:spMk id="134" creationId="{EECBE63F-314A-47A0-90F7-F1BF9A6FA06A}"/>
          </ac:spMkLst>
        </pc:spChg>
        <pc:spChg chg="del">
          <ac:chgData name="Cristina MartinsRodrigues" userId="78c086b1-f7ce-4395-995d-5f6a928ce23d" providerId="ADAL" clId="{C2F6EB03-FABF-4593-B4FF-153B5B2F9DF0}" dt="2021-03-02T08:20:44.886" v="155" actId="478"/>
          <ac:spMkLst>
            <pc:docMk/>
            <pc:sldMk cId="1087820670" sldId="288"/>
            <ac:spMk id="135" creationId="{FE172C54-D26F-43B6-B275-73C31EE605D5}"/>
          </ac:spMkLst>
        </pc:spChg>
        <pc:spChg chg="del">
          <ac:chgData name="Cristina MartinsRodrigues" userId="78c086b1-f7ce-4395-995d-5f6a928ce23d" providerId="ADAL" clId="{C2F6EB03-FABF-4593-B4FF-153B5B2F9DF0}" dt="2021-03-02T08:20:38.951" v="154" actId="478"/>
          <ac:spMkLst>
            <pc:docMk/>
            <pc:sldMk cId="1087820670" sldId="288"/>
            <ac:spMk id="235" creationId="{7D13DF41-1F23-4E72-B2A1-A03C7BBBF5FE}"/>
          </ac:spMkLst>
        </pc:spChg>
        <pc:spChg chg="ord">
          <ac:chgData name="Cristina MartinsRodrigues" userId="78c086b1-f7ce-4395-995d-5f6a928ce23d" providerId="ADAL" clId="{C2F6EB03-FABF-4593-B4FF-153B5B2F9DF0}" dt="2021-03-02T08:20:36.638" v="153" actId="167"/>
          <ac:spMkLst>
            <pc:docMk/>
            <pc:sldMk cId="1087820670" sldId="288"/>
            <ac:spMk id="236" creationId="{5B1EE121-F36C-4CA4-A704-9F173B68FE66}"/>
          </ac:spMkLst>
        </pc:s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2" creationId="{15966B1A-0631-49BC-83C8-505C1E95DC16}"/>
          </ac:grpSpMkLst>
        </pc:gr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81" creationId="{ECDA8CC7-7C2F-4996-81AA-C068C4A87B1C}"/>
          </ac:grpSpMkLst>
        </pc:gr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155" creationId="{318AC0E5-8018-4B20-A2BC-C38E93AB1367}"/>
          </ac:grpSpMkLst>
        </pc:gr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161" creationId="{CAC74A72-2267-4D8C-B640-47D1B5AD710C}"/>
          </ac:grpSpMkLst>
        </pc:grpChg>
        <pc:picChg chg="add mod">
          <ac:chgData name="Cristina MartinsRodrigues" userId="78c086b1-f7ce-4395-995d-5f6a928ce23d" providerId="ADAL" clId="{C2F6EB03-FABF-4593-B4FF-153B5B2F9DF0}" dt="2021-03-02T08:20:56.038" v="216" actId="1038"/>
          <ac:picMkLst>
            <pc:docMk/>
            <pc:sldMk cId="1087820670" sldId="288"/>
            <ac:picMk id="191" creationId="{443E1018-0977-4C83-8CE5-CAFB88A3E0D7}"/>
          </ac:picMkLst>
        </pc:picChg>
      </pc:sldChg>
      <pc:sldChg chg="addSp delSp modSp mod delAnim modAnim">
        <pc:chgData name="Cristina MartinsRodrigues" userId="78c086b1-f7ce-4395-995d-5f6a928ce23d" providerId="ADAL" clId="{C2F6EB03-FABF-4593-B4FF-153B5B2F9DF0}" dt="2021-03-02T08:25:08.936" v="282"/>
        <pc:sldMkLst>
          <pc:docMk/>
          <pc:sldMk cId="4164766485" sldId="289"/>
        </pc:sldMkLst>
        <pc:spChg chg="del">
          <ac:chgData name="Cristina MartinsRodrigues" userId="78c086b1-f7ce-4395-995d-5f6a928ce23d" providerId="ADAL" clId="{C2F6EB03-FABF-4593-B4FF-153B5B2F9DF0}" dt="2021-03-02T08:19:39.768" v="150" actId="478"/>
          <ac:spMkLst>
            <pc:docMk/>
            <pc:sldMk cId="4164766485" sldId="289"/>
            <ac:spMk id="133" creationId="{F157BAB9-7C39-4B54-B65B-A3E851BC3690}"/>
          </ac:spMkLst>
        </pc:spChg>
        <pc:spChg chg="del">
          <ac:chgData name="Cristina MartinsRodrigues" userId="78c086b1-f7ce-4395-995d-5f6a928ce23d" providerId="ADAL" clId="{C2F6EB03-FABF-4593-B4FF-153B5B2F9DF0}" dt="2021-03-02T08:19:39.768" v="150" actId="478"/>
          <ac:spMkLst>
            <pc:docMk/>
            <pc:sldMk cId="4164766485" sldId="289"/>
            <ac:spMk id="134" creationId="{EECBE63F-314A-47A0-90F7-F1BF9A6FA06A}"/>
          </ac:spMkLst>
        </pc:spChg>
        <pc:spChg chg="del">
          <ac:chgData name="Cristina MartinsRodrigues" userId="78c086b1-f7ce-4395-995d-5f6a928ce23d" providerId="ADAL" clId="{C2F6EB03-FABF-4593-B4FF-153B5B2F9DF0}" dt="2021-03-02T08:19:39.768" v="150" actId="478"/>
          <ac:spMkLst>
            <pc:docMk/>
            <pc:sldMk cId="4164766485" sldId="289"/>
            <ac:spMk id="135" creationId="{FE172C54-D26F-43B6-B275-73C31EE605D5}"/>
          </ac:spMkLst>
        </pc:spChg>
        <pc:spChg chg="del">
          <ac:chgData name="Cristina MartinsRodrigues" userId="78c086b1-f7ce-4395-995d-5f6a928ce23d" providerId="ADAL" clId="{C2F6EB03-FABF-4593-B4FF-153B5B2F9DF0}" dt="2021-03-02T08:19:24.535" v="148" actId="478"/>
          <ac:spMkLst>
            <pc:docMk/>
            <pc:sldMk cId="4164766485" sldId="289"/>
            <ac:spMk id="235" creationId="{7D13DF41-1F23-4E72-B2A1-A03C7BBBF5FE}"/>
          </ac:spMkLst>
        </pc:spChg>
        <pc:spChg chg="ord">
          <ac:chgData name="Cristina MartinsRodrigues" userId="78c086b1-f7ce-4395-995d-5f6a928ce23d" providerId="ADAL" clId="{C2F6EB03-FABF-4593-B4FF-153B5B2F9DF0}" dt="2021-03-02T08:19:22.360" v="147" actId="167"/>
          <ac:spMkLst>
            <pc:docMk/>
            <pc:sldMk cId="4164766485" sldId="289"/>
            <ac:spMk id="236" creationId="{5B1EE121-F36C-4CA4-A704-9F173B68FE66}"/>
          </ac:spMkLst>
        </pc:spChg>
        <pc:grpChg chg="del">
          <ac:chgData name="Cristina MartinsRodrigues" userId="78c086b1-f7ce-4395-995d-5f6a928ce23d" providerId="ADAL" clId="{C2F6EB03-FABF-4593-B4FF-153B5B2F9DF0}" dt="2021-03-02T08:19:39.768" v="150" actId="478"/>
          <ac:grpSpMkLst>
            <pc:docMk/>
            <pc:sldMk cId="4164766485" sldId="289"/>
            <ac:grpSpMk id="2" creationId="{15966B1A-0631-49BC-83C8-505C1E95DC16}"/>
          </ac:grpSpMkLst>
        </pc:grpChg>
        <pc:grpChg chg="del">
          <ac:chgData name="Cristina MartinsRodrigues" userId="78c086b1-f7ce-4395-995d-5f6a928ce23d" providerId="ADAL" clId="{C2F6EB03-FABF-4593-B4FF-153B5B2F9DF0}" dt="2021-03-02T08:19:39.768" v="150" actId="478"/>
          <ac:grpSpMkLst>
            <pc:docMk/>
            <pc:sldMk cId="4164766485" sldId="289"/>
            <ac:grpSpMk id="3" creationId="{962A5E89-1EC6-4DC8-AF37-9115A087DD45}"/>
          </ac:grpSpMkLst>
        </pc:grpChg>
        <pc:grpChg chg="del">
          <ac:chgData name="Cristina MartinsRodrigues" userId="78c086b1-f7ce-4395-995d-5f6a928ce23d" providerId="ADAL" clId="{C2F6EB03-FABF-4593-B4FF-153B5B2F9DF0}" dt="2021-03-02T08:19:39.768" v="150" actId="478"/>
          <ac:grpSpMkLst>
            <pc:docMk/>
            <pc:sldMk cId="4164766485" sldId="289"/>
            <ac:grpSpMk id="161" creationId="{CAC74A72-2267-4D8C-B640-47D1B5AD710C}"/>
          </ac:grpSpMkLst>
        </pc:grpChg>
        <pc:picChg chg="add mod">
          <ac:chgData name="Cristina MartinsRodrigues" userId="78c086b1-f7ce-4395-995d-5f6a928ce23d" providerId="ADAL" clId="{C2F6EB03-FABF-4593-B4FF-153B5B2F9DF0}" dt="2021-03-02T08:20:10.511" v="151"/>
          <ac:picMkLst>
            <pc:docMk/>
            <pc:sldMk cId="4164766485" sldId="289"/>
            <ac:picMk id="191" creationId="{ADBE225F-1AF6-4365-A20A-553284F44AA9}"/>
          </ac:picMkLst>
        </pc:picChg>
      </pc:sldChg>
      <pc:sldChg chg="addSp delSp modSp del mod addAnim delAnim">
        <pc:chgData name="Cristina MartinsRodrigues" userId="78c086b1-f7ce-4395-995d-5f6a928ce23d" providerId="ADAL" clId="{C2F6EB03-FABF-4593-B4FF-153B5B2F9DF0}" dt="2021-03-02T08:24:20.220" v="273" actId="47"/>
        <pc:sldMkLst>
          <pc:docMk/>
          <pc:sldMk cId="3231604949" sldId="299"/>
        </pc:sldMkLst>
        <pc:spChg chg="add del ord">
          <ac:chgData name="Cristina MartinsRodrigues" userId="78c086b1-f7ce-4395-995d-5f6a928ce23d" providerId="ADAL" clId="{C2F6EB03-FABF-4593-B4FF-153B5B2F9DF0}" dt="2021-03-02T08:22:09.583" v="222" actId="167"/>
          <ac:spMkLst>
            <pc:docMk/>
            <pc:sldMk cId="3231604949" sldId="299"/>
            <ac:spMk id="103" creationId="{6E610ACA-C1AE-43D2-B811-8E760C7BF08F}"/>
          </ac:spMkLst>
        </pc:spChg>
        <pc:spChg chg="del ord">
          <ac:chgData name="Cristina MartinsRodrigues" userId="78c086b1-f7ce-4395-995d-5f6a928ce23d" providerId="ADAL" clId="{C2F6EB03-FABF-4593-B4FF-153B5B2F9DF0}" dt="2021-03-02T08:22:11.821" v="223" actId="478"/>
          <ac:spMkLst>
            <pc:docMk/>
            <pc:sldMk cId="3231604949" sldId="299"/>
            <ac:spMk id="135" creationId="{490379F5-412E-449C-BA23-654E1ED4BDA1}"/>
          </ac:spMkLst>
        </pc:spChg>
        <pc:spChg chg="del">
          <ac:chgData name="Cristina MartinsRodrigues" userId="78c086b1-f7ce-4395-995d-5f6a928ce23d" providerId="ADAL" clId="{C2F6EB03-FABF-4593-B4FF-153B5B2F9DF0}" dt="2021-03-02T08:22:14.548" v="224" actId="478"/>
          <ac:spMkLst>
            <pc:docMk/>
            <pc:sldMk cId="3231604949" sldId="299"/>
            <ac:spMk id="136" creationId="{6EDD9F67-3095-4E5E-89CE-7E4985066F15}"/>
          </ac:spMkLst>
        </pc:spChg>
      </pc:sldChg>
      <pc:sldChg chg="addSp delSp modSp add mod delAnim modAnim">
        <pc:chgData name="Cristina MartinsRodrigues" userId="78c086b1-f7ce-4395-995d-5f6a928ce23d" providerId="ADAL" clId="{C2F6EB03-FABF-4593-B4FF-153B5B2F9DF0}" dt="2021-03-02T08:24:55.962" v="278"/>
        <pc:sldMkLst>
          <pc:docMk/>
          <pc:sldMk cId="556040656" sldId="300"/>
        </pc:sldMkLst>
        <pc:spChg chg="del">
          <ac:chgData name="Cristina MartinsRodrigues" userId="78c086b1-f7ce-4395-995d-5f6a928ce23d" providerId="ADAL" clId="{C2F6EB03-FABF-4593-B4FF-153B5B2F9DF0}" dt="2021-03-02T08:13:51.213" v="6" actId="478"/>
          <ac:spMkLst>
            <pc:docMk/>
            <pc:sldMk cId="556040656" sldId="300"/>
            <ac:spMk id="118" creationId="{421DC20E-0D11-4785-802A-FCE31430E51E}"/>
          </ac:spMkLst>
        </pc:spChg>
        <pc:spChg chg="del">
          <ac:chgData name="Cristina MartinsRodrigues" userId="78c086b1-f7ce-4395-995d-5f6a928ce23d" providerId="ADAL" clId="{C2F6EB03-FABF-4593-B4FF-153B5B2F9DF0}" dt="2021-03-02T08:15:09.767" v="7" actId="478"/>
          <ac:spMkLst>
            <pc:docMk/>
            <pc:sldMk cId="556040656" sldId="300"/>
            <ac:spMk id="119" creationId="{52EBB997-0752-4895-A45A-A19EBEBEBCCB}"/>
          </ac:spMkLst>
        </pc:spChg>
        <pc:spChg chg="del">
          <ac:chgData name="Cristina MartinsRodrigues" userId="78c086b1-f7ce-4395-995d-5f6a928ce23d" providerId="ADAL" clId="{C2F6EB03-FABF-4593-B4FF-153B5B2F9DF0}" dt="2021-03-02T08:13:51.213" v="6" actId="478"/>
          <ac:spMkLst>
            <pc:docMk/>
            <pc:sldMk cId="556040656" sldId="300"/>
            <ac:spMk id="120" creationId="{CEDA7474-4A11-46A3-81F4-AC27C6EA045E}"/>
          </ac:spMkLst>
        </pc:spChg>
        <pc:spChg chg="ord">
          <ac:chgData name="Cristina MartinsRodrigues" userId="78c086b1-f7ce-4395-995d-5f6a928ce23d" providerId="ADAL" clId="{C2F6EB03-FABF-4593-B4FF-153B5B2F9DF0}" dt="2021-03-02T08:13:39.019" v="4" actId="167"/>
          <ac:spMkLst>
            <pc:docMk/>
            <pc:sldMk cId="556040656" sldId="300"/>
            <ac:spMk id="163" creationId="{9394493A-B15A-47E1-97AC-2236420B4BE8}"/>
          </ac:spMkLst>
        </pc:spChg>
        <pc:spChg chg="del">
          <ac:chgData name="Cristina MartinsRodrigues" userId="78c086b1-f7ce-4395-995d-5f6a928ce23d" providerId="ADAL" clId="{C2F6EB03-FABF-4593-B4FF-153B5B2F9DF0}" dt="2021-03-02T08:13:42.135" v="5" actId="478"/>
          <ac:spMkLst>
            <pc:docMk/>
            <pc:sldMk cId="556040656" sldId="300"/>
            <ac:spMk id="194" creationId="{00000000-0000-0000-0000-000000000000}"/>
          </ac:spMkLst>
        </pc:s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3" creationId="{FFECB4D5-1E41-421B-8AB3-8671F683B9C6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5" creationId="{993E5153-5EED-4444-9AEB-036B1A039079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66" creationId="{6394D7B8-DC97-4F58-826D-4BE2F667328F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121" creationId="{6D028DA5-FB98-49A1-91D2-FE850ECA3776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153" creationId="{9CD098B3-FC67-43B0-8185-910ED48D802B}"/>
          </ac:grpSpMkLst>
        </pc:grpChg>
        <pc:picChg chg="add mod">
          <ac:chgData name="Cristina MartinsRodrigues" userId="78c086b1-f7ce-4395-995d-5f6a928ce23d" providerId="ADAL" clId="{C2F6EB03-FABF-4593-B4FF-153B5B2F9DF0}" dt="2021-03-02T08:16:12.277" v="118" actId="1037"/>
          <ac:picMkLst>
            <pc:docMk/>
            <pc:sldMk cId="556040656" sldId="300"/>
            <ac:picMk id="144" creationId="{3EC23C7D-98CC-4E61-9308-87A22A68E47A}"/>
          </ac:picMkLst>
        </pc:picChg>
      </pc:sldChg>
      <pc:sldChg chg="delSp modSp add mod delAnim modAnim">
        <pc:chgData name="Cristina MartinsRodrigues" userId="78c086b1-f7ce-4395-995d-5f6a928ce23d" providerId="ADAL" clId="{C2F6EB03-FABF-4593-B4FF-153B5B2F9DF0}" dt="2021-03-02T08:24:58.787" v="279"/>
        <pc:sldMkLst>
          <pc:docMk/>
          <pc:sldMk cId="1010558505" sldId="301"/>
        </pc:sldMkLst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3" creationId="{B9D556BA-4972-471E-AA99-7F0778BD94D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4" creationId="{C336C84C-0A99-4453-B819-714CE5CF822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5" creationId="{296FBAAA-BFF5-4096-90AD-6A7FFD2BE3EC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6" creationId="{5166914E-9765-4982-BCF3-7923419F9FDE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7" creationId="{EA338933-6F46-4770-A4DD-FFD8D5FA470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8" creationId="{0EE7F437-CA65-4335-BCFE-B060927C6FC8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9" creationId="{F95C13B8-B529-49AC-9CCC-8ABF45176E7B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0" creationId="{D4746F56-37AA-4E0C-AE5D-5E243CA1819E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1" creationId="{51C3AB7C-EF01-46AA-A847-3813094ED918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2" creationId="{D09925EC-D665-48E4-94EA-F880ABEFB9E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3" creationId="{9312E74A-D9E4-43C5-A5B0-3B27917CEE4C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4" creationId="{93E4C9D3-303A-424D-96D6-A47C5EBA8AE6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5" creationId="{F9E3D656-1676-414A-ABEA-0707AD42E951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6" creationId="{DDE25695-54FB-4D0F-B6F4-C549567A66CE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7" creationId="{BBCF095D-1831-4F06-A929-2D00D5D779E6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8" creationId="{AB18333B-82A9-4DB1-A2E1-C608F4DFCB4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9" creationId="{8CDED6C4-D658-4BEA-944E-CFA2585FACA3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0" creationId="{A76BD7C2-8452-43EF-8FCD-186419C76D60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1" creationId="{FA042D81-C868-4433-AB80-5AE938CDF42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2" creationId="{BD54636A-AFB7-4723-89BE-F5FA7A367B49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3" creationId="{C6539BE3-344F-4550-B525-EBEB7EFE6A17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4" creationId="{9DADA39F-C33E-4D98-A8CF-489CC05F0A48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5" creationId="{543E8E38-A14E-434F-90B0-F032DF0ACC37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6" creationId="{62CAEAAD-3B8D-40AD-9DFE-42A01C66BFE7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7" creationId="{4EB9ABA4-C9A4-4206-A78E-D76C3400817C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8" creationId="{EAD31F62-3AE3-41C6-B070-B02F66BEE9FB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0" creationId="{58D426D5-4C61-466C-B6DF-C5A8E2766820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1" creationId="{13EC631C-5924-486B-B9F3-51611D2E1CD6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2" creationId="{191BD336-FBEA-4453-905F-7A671FF69A44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4" creationId="{106EAAB3-D1EA-419D-8DC0-6EA39A1E3ECF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5" creationId="{BD058BC6-CC98-42FC-B008-847C3DF2B455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7" creationId="{0BB296A9-B40D-42FE-9B68-022E1A25F11F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3" creationId="{83108EA2-6C6B-497C-9E92-CF3FE1C07E1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4" creationId="{8E898368-1673-4388-9F4E-FF566AE506B0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5" creationId="{473480C7-41D1-4501-B9E4-3EF4619DB6B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6" creationId="{A8564B4C-5F52-4281-AD51-4AA490C63947}"/>
          </ac:spMkLst>
        </pc:spChg>
        <pc:spChg chg="del">
          <ac:chgData name="Cristina MartinsRodrigues" userId="78c086b1-f7ce-4395-995d-5f6a928ce23d" providerId="ADAL" clId="{C2F6EB03-FABF-4593-B4FF-153B5B2F9DF0}" dt="2021-03-02T08:15:46.796" v="11" actId="478"/>
          <ac:spMkLst>
            <pc:docMk/>
            <pc:sldMk cId="1010558505" sldId="301"/>
            <ac:spMk id="89" creationId="{59B4D525-BFEE-40FA-A370-801A24394C43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115" creationId="{9D41D486-3D2C-470F-93FC-61527E1BD43B}"/>
          </ac:spMkLst>
        </pc:s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32" creationId="{2CA8E5AC-A794-4BD2-B220-754F603009DC}"/>
          </ac:grpSpMkLst>
        </pc:gr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59" creationId="{744D6385-B7E2-4412-9CD8-02913AA2BC6D}"/>
          </ac:grpSpMkLst>
        </pc:gr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63" creationId="{7EFC4D8C-A2F9-4186-89E8-AC971825A9FB}"/>
          </ac:grpSpMkLst>
        </pc:gr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68" creationId="{FE6CDBB4-48C4-4B16-8D24-E0B057BB80FE}"/>
          </ac:grpSpMkLst>
        </pc:grpChg>
        <pc:grpChg chg="del">
          <ac:chgData name="Cristina MartinsRodrigues" userId="78c086b1-f7ce-4395-995d-5f6a928ce23d" providerId="ADAL" clId="{C2F6EB03-FABF-4593-B4FF-153B5B2F9DF0}" dt="2021-03-02T08:15:42.290" v="9" actId="478"/>
          <ac:grpSpMkLst>
            <pc:docMk/>
            <pc:sldMk cId="1010558505" sldId="301"/>
            <ac:grpSpMk id="77" creationId="{DED4F6D6-FA78-42C2-89F4-DF8F5B98F830}"/>
          </ac:grpSpMkLst>
        </pc:grpChg>
        <pc:grpChg chg="del">
          <ac:chgData name="Cristina MartinsRodrigues" userId="78c086b1-f7ce-4395-995d-5f6a928ce23d" providerId="ADAL" clId="{C2F6EB03-FABF-4593-B4FF-153B5B2F9DF0}" dt="2021-03-02T08:15:44.396" v="10" actId="478"/>
          <ac:grpSpMkLst>
            <pc:docMk/>
            <pc:sldMk cId="1010558505" sldId="301"/>
            <ac:grpSpMk id="90" creationId="{1995A8E8-4A41-48EA-AEEE-471DC9B15634}"/>
          </ac:grpSpMkLst>
        </pc:grpChg>
        <pc:grpChg chg="del">
          <ac:chgData name="Cristina MartinsRodrigues" userId="78c086b1-f7ce-4395-995d-5f6a928ce23d" providerId="ADAL" clId="{C2F6EB03-FABF-4593-B4FF-153B5B2F9DF0}" dt="2021-03-02T08:15:44.396" v="10" actId="478"/>
          <ac:grpSpMkLst>
            <pc:docMk/>
            <pc:sldMk cId="1010558505" sldId="301"/>
            <ac:grpSpMk id="103" creationId="{06D7A5BB-3270-43F5-9B17-525A8CAC616B}"/>
          </ac:grpSpMkLst>
        </pc:grpChg>
        <pc:picChg chg="del">
          <ac:chgData name="Cristina MartinsRodrigues" userId="78c086b1-f7ce-4395-995d-5f6a928ce23d" providerId="ADAL" clId="{C2F6EB03-FABF-4593-B4FF-153B5B2F9DF0}" dt="2021-03-02T08:17:32.375" v="120" actId="478"/>
          <ac:picMkLst>
            <pc:docMk/>
            <pc:sldMk cId="1010558505" sldId="301"/>
            <ac:picMk id="7" creationId="{B5FCC22C-645F-4F4B-A433-F91C08ED6AAE}"/>
          </ac:picMkLst>
        </pc:picChg>
        <pc:picChg chg="del">
          <ac:chgData name="Cristina MartinsRodrigues" userId="78c086b1-f7ce-4395-995d-5f6a928ce23d" providerId="ADAL" clId="{C2F6EB03-FABF-4593-B4FF-153B5B2F9DF0}" dt="2021-03-02T08:17:36.548" v="121" actId="478"/>
          <ac:picMkLst>
            <pc:docMk/>
            <pc:sldMk cId="1010558505" sldId="301"/>
            <ac:picMk id="66" creationId="{8F9493AE-D709-4F5D-88DD-D891029AEF2C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72" creationId="{678F219A-14A8-436B-9658-B8D461277EBD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1026" creationId="{9B3F21B4-149A-4272-A68E-E666A47ACD4F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3074" creationId="{E1028B82-5A64-4D46-8B24-7C649AC01778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6146" creationId="{1B3F00AF-3BAB-4FA7-A043-25B154F2797C}"/>
          </ac:picMkLst>
        </pc:picChg>
        <pc:cxnChg chg="mod">
          <ac:chgData name="Cristina MartinsRodrigues" userId="78c086b1-f7ce-4395-995d-5f6a928ce23d" providerId="ADAL" clId="{C2F6EB03-FABF-4593-B4FF-153B5B2F9DF0}" dt="2021-03-02T08:18:08.983" v="144" actId="1036"/>
          <ac:cxnSpMkLst>
            <pc:docMk/>
            <pc:sldMk cId="1010558505" sldId="301"/>
            <ac:cxnSpMk id="69" creationId="{8B5D82D1-6CE8-4E16-9CB9-28EED61B32E9}"/>
          </ac:cxnSpMkLst>
        </pc:cxnChg>
        <pc:cxnChg chg="mod">
          <ac:chgData name="Cristina MartinsRodrigues" userId="78c086b1-f7ce-4395-995d-5f6a928ce23d" providerId="ADAL" clId="{C2F6EB03-FABF-4593-B4FF-153B5B2F9DF0}" dt="2021-03-02T08:18:08.983" v="144" actId="1036"/>
          <ac:cxnSpMkLst>
            <pc:docMk/>
            <pc:sldMk cId="1010558505" sldId="301"/>
            <ac:cxnSpMk id="70" creationId="{E607AB32-7F70-4C12-AC27-30894A3F2A94}"/>
          </ac:cxnSpMkLst>
        </pc:cxnChg>
        <pc:cxnChg chg="mod">
          <ac:chgData name="Cristina MartinsRodrigues" userId="78c086b1-f7ce-4395-995d-5f6a928ce23d" providerId="ADAL" clId="{C2F6EB03-FABF-4593-B4FF-153B5B2F9DF0}" dt="2021-03-02T08:18:08.983" v="144" actId="1036"/>
          <ac:cxnSpMkLst>
            <pc:docMk/>
            <pc:sldMk cId="1010558505" sldId="301"/>
            <ac:cxnSpMk id="71" creationId="{99F93828-32FF-44A6-938A-8C21DB8BBE34}"/>
          </ac:cxnSpMkLst>
        </pc:cxnChg>
      </pc:sldChg>
      <pc:sldChg chg="delSp modSp add mod delAnim modAnim">
        <pc:chgData name="Cristina MartinsRodrigues" userId="78c086b1-f7ce-4395-995d-5f6a928ce23d" providerId="ADAL" clId="{C2F6EB03-FABF-4593-B4FF-153B5B2F9DF0}" dt="2021-03-02T08:25:01.525" v="280"/>
        <pc:sldMkLst>
          <pc:docMk/>
          <pc:sldMk cId="3492315593" sldId="302"/>
        </pc:sldMkLst>
        <pc:spChg chg="del">
          <ac:chgData name="Cristina MartinsRodrigues" userId="78c086b1-f7ce-4395-995d-5f6a928ce23d" providerId="ADAL" clId="{C2F6EB03-FABF-4593-B4FF-153B5B2F9DF0}" dt="2021-03-02T08:17:48.355" v="124" actId="478"/>
          <ac:spMkLst>
            <pc:docMk/>
            <pc:sldMk cId="3492315593" sldId="302"/>
            <ac:spMk id="58" creationId="{EAD31F62-3AE3-41C6-B070-B02F66BEE9FB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67" creationId="{0BB296A9-B40D-42FE-9B68-022E1A25F11F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3" creationId="{83108EA2-6C6B-497C-9E92-CF3FE1C07E1A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4" creationId="{8E898368-1673-4388-9F4E-FF566AE506B0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5" creationId="{473480C7-41D1-4501-B9E4-3EF4619DB6B2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6" creationId="{A8564B4C-5F52-4281-AD51-4AA490C63947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115" creationId="{9D41D486-3D2C-470F-93FC-61527E1BD43B}"/>
          </ac:spMkLst>
        </pc:spChg>
        <pc:grpChg chg="del">
          <ac:chgData name="Cristina MartinsRodrigues" userId="78c086b1-f7ce-4395-995d-5f6a928ce23d" providerId="ADAL" clId="{C2F6EB03-FABF-4593-B4FF-153B5B2F9DF0}" dt="2021-03-02T08:17:43.581" v="123" actId="478"/>
          <ac:grpSpMkLst>
            <pc:docMk/>
            <pc:sldMk cId="3492315593" sldId="302"/>
            <ac:grpSpMk id="32" creationId="{2CA8E5AC-A794-4BD2-B220-754F603009DC}"/>
          </ac:grpSpMkLst>
        </pc:grpChg>
        <pc:grpChg chg="del">
          <ac:chgData name="Cristina MartinsRodrigues" userId="78c086b1-f7ce-4395-995d-5f6a928ce23d" providerId="ADAL" clId="{C2F6EB03-FABF-4593-B4FF-153B5B2F9DF0}" dt="2021-03-02T08:17:48.355" v="124" actId="478"/>
          <ac:grpSpMkLst>
            <pc:docMk/>
            <pc:sldMk cId="3492315593" sldId="302"/>
            <ac:grpSpMk id="59" creationId="{744D6385-B7E2-4412-9CD8-02913AA2BC6D}"/>
          </ac:grpSpMkLst>
        </pc:grpChg>
        <pc:grpChg chg="del">
          <ac:chgData name="Cristina MartinsRodrigues" userId="78c086b1-f7ce-4395-995d-5f6a928ce23d" providerId="ADAL" clId="{C2F6EB03-FABF-4593-B4FF-153B5B2F9DF0}" dt="2021-03-02T08:17:48.355" v="124" actId="478"/>
          <ac:grpSpMkLst>
            <pc:docMk/>
            <pc:sldMk cId="3492315593" sldId="302"/>
            <ac:grpSpMk id="63" creationId="{7EFC4D8C-A2F9-4186-89E8-AC971825A9FB}"/>
          </ac:grpSpMkLst>
        </pc:grpChg>
        <pc:grpChg chg="mod">
          <ac:chgData name="Cristina MartinsRodrigues" userId="78c086b1-f7ce-4395-995d-5f6a928ce23d" providerId="ADAL" clId="{C2F6EB03-FABF-4593-B4FF-153B5B2F9DF0}" dt="2021-03-02T08:18:01.826" v="134" actId="1036"/>
          <ac:grpSpMkLst>
            <pc:docMk/>
            <pc:sldMk cId="3492315593" sldId="302"/>
            <ac:grpSpMk id="68" creationId="{FE6CDBB4-48C4-4B16-8D24-E0B057BB80FE}"/>
          </ac:grpSpMkLst>
        </pc:grp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7" creationId="{B5FCC22C-645F-4F4B-A433-F91C08ED6AAE}"/>
          </ac:picMkLst>
        </pc:picChg>
        <pc:picChg chg="del">
          <ac:chgData name="Cristina MartinsRodrigues" userId="78c086b1-f7ce-4395-995d-5f6a928ce23d" providerId="ADAL" clId="{C2F6EB03-FABF-4593-B4FF-153B5B2F9DF0}" dt="2021-03-02T08:17:38.597" v="122" actId="478"/>
          <ac:picMkLst>
            <pc:docMk/>
            <pc:sldMk cId="3492315593" sldId="302"/>
            <ac:picMk id="66" creationId="{8F9493AE-D709-4F5D-88DD-D891029AEF2C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72" creationId="{678F219A-14A8-436B-9658-B8D461277EBD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1026" creationId="{9B3F21B4-149A-4272-A68E-E666A47ACD4F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3074" creationId="{E1028B82-5A64-4D46-8B24-7C649AC01778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6146" creationId="{1B3F00AF-3BAB-4FA7-A043-25B154F2797C}"/>
          </ac:picMkLst>
        </pc:picChg>
        <pc:cxnChg chg="mod">
          <ac:chgData name="Cristina MartinsRodrigues" userId="78c086b1-f7ce-4395-995d-5f6a928ce23d" providerId="ADAL" clId="{C2F6EB03-FABF-4593-B4FF-153B5B2F9DF0}" dt="2021-03-02T08:18:01.826" v="134" actId="1036"/>
          <ac:cxnSpMkLst>
            <pc:docMk/>
            <pc:sldMk cId="3492315593" sldId="302"/>
            <ac:cxnSpMk id="69" creationId="{8B5D82D1-6CE8-4E16-9CB9-28EED61B32E9}"/>
          </ac:cxnSpMkLst>
        </pc:cxnChg>
        <pc:cxnChg chg="mod">
          <ac:chgData name="Cristina MartinsRodrigues" userId="78c086b1-f7ce-4395-995d-5f6a928ce23d" providerId="ADAL" clId="{C2F6EB03-FABF-4593-B4FF-153B5B2F9DF0}" dt="2021-03-02T08:18:01.826" v="134" actId="1036"/>
          <ac:cxnSpMkLst>
            <pc:docMk/>
            <pc:sldMk cId="3492315593" sldId="302"/>
            <ac:cxnSpMk id="70" creationId="{E607AB32-7F70-4C12-AC27-30894A3F2A94}"/>
          </ac:cxnSpMkLst>
        </pc:cxnChg>
        <pc:cxnChg chg="mod">
          <ac:chgData name="Cristina MartinsRodrigues" userId="78c086b1-f7ce-4395-995d-5f6a928ce23d" providerId="ADAL" clId="{C2F6EB03-FABF-4593-B4FF-153B5B2F9DF0}" dt="2021-03-02T08:18:01.826" v="134" actId="1036"/>
          <ac:cxnSpMkLst>
            <pc:docMk/>
            <pc:sldMk cId="3492315593" sldId="302"/>
            <ac:cxnSpMk id="71" creationId="{99F93828-32FF-44A6-938A-8C21DB8BBE34}"/>
          </ac:cxnSpMkLst>
        </pc:cxnChg>
      </pc:sldChg>
      <pc:sldChg chg="add del">
        <pc:chgData name="Cristina MartinsRodrigues" userId="78c086b1-f7ce-4395-995d-5f6a928ce23d" providerId="ADAL" clId="{C2F6EB03-FABF-4593-B4FF-153B5B2F9DF0}" dt="2021-03-02T08:19:31.367" v="149" actId="47"/>
        <pc:sldMkLst>
          <pc:docMk/>
          <pc:sldMk cId="31627828" sldId="303"/>
        </pc:sldMkLst>
      </pc:sldChg>
      <pc:sldChg chg="add modAnim">
        <pc:chgData name="Cristina MartinsRodrigues" userId="78c086b1-f7ce-4395-995d-5f6a928ce23d" providerId="ADAL" clId="{C2F6EB03-FABF-4593-B4FF-153B5B2F9DF0}" dt="2021-03-02T08:25:06.519" v="281"/>
        <pc:sldMkLst>
          <pc:docMk/>
          <pc:sldMk cId="3970578504" sldId="304"/>
        </pc:sldMkLst>
      </pc:sldChg>
      <pc:sldChg chg="add modAnim">
        <pc:chgData name="Cristina MartinsRodrigues" userId="78c086b1-f7ce-4395-995d-5f6a928ce23d" providerId="ADAL" clId="{C2F6EB03-FABF-4593-B4FF-153B5B2F9DF0}" dt="2021-03-02T08:25:11.590" v="283"/>
        <pc:sldMkLst>
          <pc:docMk/>
          <pc:sldMk cId="2602623837" sldId="305"/>
        </pc:sldMkLst>
      </pc:sldChg>
      <pc:sldChg chg="addSp delSp modSp add mod delAnim modAnim">
        <pc:chgData name="Cristina MartinsRodrigues" userId="78c086b1-f7ce-4395-995d-5f6a928ce23d" providerId="ADAL" clId="{C2F6EB03-FABF-4593-B4FF-153B5B2F9DF0}" dt="2021-03-02T08:25:22.585" v="286"/>
        <pc:sldMkLst>
          <pc:docMk/>
          <pc:sldMk cId="2244626164" sldId="306"/>
        </pc:sldMkLst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28" creationId="{CB20B331-01D1-4289-AB64-5C1B88CC7CC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29" creationId="{AF549D11-EFC3-409E-8442-A5C7AC88C0C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1" creationId="{0C2B182D-B5D4-4DCC-9C8A-9137639C5DC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3" creationId="{49088D5B-0DBD-4092-916C-A752DC530B9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4" creationId="{1D4DEADD-CBDC-43A9-BE92-A42D0BB862B7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5" creationId="{DA3FECC2-0A53-45F1-AF39-438805D1D2B9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7" creationId="{2E5B985E-E901-480B-B960-8F34D69179BC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0" creationId="{5E04402B-54C6-48A6-B0B4-46611D53B4DB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1" creationId="{02FAC65E-0CB4-468C-83BB-572361FF6E2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6" creationId="{CA5FA8B3-509B-4052-806B-4C31F7FE49CF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7" creationId="{69BA7B68-8E21-4DB5-8B8A-64E561FE8CE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8" creationId="{321EAFF3-D197-4D8C-B241-5EEFFB1C4B7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52" creationId="{744CD44A-2ED5-4006-8A97-61D4C49D20A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53" creationId="{79DE6E68-C144-4F63-A97C-BF45007CA3A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65" creationId="{D616C19C-6544-4F95-A41D-0E4C9763981A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66" creationId="{01A16F37-F91C-4B61-82E7-1576E19AFDE7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2" creationId="{04AA4B10-7784-4689-885A-C809FD01288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3" creationId="{B8AF3316-1B42-48BE-A877-1449F232EB5F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6" creationId="{DEBADAD7-9CC8-4FC2-B9D4-93953276BEB8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7" creationId="{02E7ED90-8811-43BF-878C-E558467897B9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1" creationId="{929E6767-E292-4473-B731-75049905C1C4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82" creationId="{D1F20390-090E-4E60-B3E6-BD01EEE27C2C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83" creationId="{316AC220-CD70-4077-85C9-A13E7D30D5E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4" creationId="{6E65B27C-E3ED-4B37-97BD-C7A79EF5BA15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5" creationId="{9A78A5E5-93C2-412E-9C3E-1BA8E8B1C59D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6" creationId="{ED9E6B07-BD0A-4064-B032-BA827E37B891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7" creationId="{B8EB8130-D395-47AF-9B5D-BC7FF8DF00B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8" creationId="{24DCA76E-A347-45A0-A08C-57C054102C40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9" creationId="{17A34647-48CB-4BF9-83F6-9F2BE935E379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0" creationId="{76F98C63-C709-465B-9683-30109F451AF8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1" creationId="{2D9D618E-3C69-45BB-9FFC-D38A6A99624C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2" creationId="{E68A582C-F541-45C3-AA5D-AC563DA95180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3" creationId="{4B4E932B-3B01-460E-A55C-03F9B3CC6B2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4" creationId="{20BF080E-D147-44CD-B034-01AEC634E9B5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5" creationId="{DBCCA32A-4DA1-4616-B7B1-01122527097A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6" creationId="{9FC787D2-BAF7-4C77-A2E7-298CDE2D8AF5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7" creationId="{358D2CA7-8C24-49E9-B29D-83AD544E685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8" creationId="{D10D6F88-FA70-478A-884F-1F726612C30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9" creationId="{85B7767D-EBC5-44F5-B418-90AD3A998F9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100" creationId="{DED8152A-87C6-47B2-ACF4-FD0CD83890E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101" creationId="{7C3BDECC-C0D4-4D05-BF6E-6414137E2A10}"/>
          </ac:spMkLst>
        </pc:spChg>
        <pc:spChg chg="del">
          <ac:chgData name="Cristina MartinsRodrigues" userId="78c086b1-f7ce-4395-995d-5f6a928ce23d" providerId="ADAL" clId="{C2F6EB03-FABF-4593-B4FF-153B5B2F9DF0}" dt="2021-03-02T08:24:30.274" v="275" actId="478"/>
          <ac:spMkLst>
            <pc:docMk/>
            <pc:sldMk cId="2244626164" sldId="306"/>
            <ac:spMk id="103" creationId="{6E610ACA-C1AE-43D2-B811-8E760C7BF08F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4" creationId="{0056AFE4-3878-47F0-B930-E371E4E8AF82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5" creationId="{1149C52D-9016-467B-A095-10903F9C5127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6" creationId="{59E717BA-7FF5-4EB6-AE93-547BD6D4CA8F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7" creationId="{77A5AEBA-DD36-4BF0-923F-13C2BA05DFDA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37" creationId="{E0C27542-5E3D-4146-B047-C5543BCF5A88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38" creationId="{96E30209-5DC1-44DE-8A5D-15AFA1873300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39" creationId="{2D35C0E9-65B7-4DF4-8983-78892BDC8BA3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0" creationId="{6AC5E5A7-58EF-40BE-93AC-67181508167E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1" creationId="{33363370-0CA0-4E47-A4F8-CA9BE0E334AF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2" creationId="{0CDCC297-1730-4BDC-BAC3-4BF77CA1F7DD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4" creationId="{2EA3D405-5B58-44F2-A2DC-E77F4B37E178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5" creationId="{6833EF40-256C-4471-951B-FA2DE31D3CCC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6" creationId="{2DE59F21-CBBC-43B8-ACC3-39FC9F1E7581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7" creationId="{6DEF8D1C-37FB-4875-9AFA-D0696D7CC6FC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9" creationId="{3E7E1210-CE94-4176-AB9F-5D611B8FFFF9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0" creationId="{03ACB09D-F83C-4AB5-B2D7-A726E30DAE7D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2" creationId="{D5BEDD42-4F6A-4480-A897-AF6ECE3FF716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3" creationId="{E2F95DCD-D084-48E7-BCF5-8E0645C18172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4" creationId="{AA03B2F1-F75F-48FE-8E5E-FFCB24E90027}"/>
          </ac:spMkLst>
        </pc:spChg>
        <pc:grpChg chg="add mod">
          <ac:chgData name="Cristina MartinsRodrigues" userId="78c086b1-f7ce-4395-995d-5f6a928ce23d" providerId="ADAL" clId="{C2F6EB03-FABF-4593-B4FF-153B5B2F9DF0}" dt="2021-03-02T08:24:26.655" v="274"/>
          <ac:grpSpMkLst>
            <pc:docMk/>
            <pc:sldMk cId="2244626164" sldId="306"/>
            <ac:grpSpMk id="78" creationId="{B7CAA295-CC6D-42D3-9F9D-3CE95A2332E8}"/>
          </ac:grpSpMkLst>
        </pc:grpChg>
        <pc:grpChg chg="del">
          <ac:chgData name="Cristina MartinsRodrigues" userId="78c086b1-f7ce-4395-995d-5f6a928ce23d" providerId="ADAL" clId="{C2F6EB03-FABF-4593-B4FF-153B5B2F9DF0}" dt="2021-03-02T08:24:33.873" v="276" actId="478"/>
          <ac:grpSpMkLst>
            <pc:docMk/>
            <pc:sldMk cId="2244626164" sldId="306"/>
            <ac:grpSpMk id="134" creationId="{275438A0-67C5-495B-8D31-5854501FE671}"/>
          </ac:grpSpMkLst>
        </pc:grp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56" creationId="{D31FF7D2-F2C9-4215-A59F-2CB8F87AA7FD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57" creationId="{4FEEF611-F2F2-44A2-A3F9-193CB549F401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69" creationId="{3B54FBFC-7A62-4B37-9A38-9DC42F5A5B2A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75" creationId="{13F738B7-73BB-4AA1-AC32-39A62B0F3EFB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79" creationId="{91385E93-2632-446D-887C-67A26E8651B3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80" creationId="{403667E8-E7DF-499B-BDA7-E4614F5F563F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02" creationId="{2204CDB4-4240-494F-8122-DCE17135E3C4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43" creationId="{7D00FD7D-FA28-4513-B34E-350701A8199B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48" creationId="{34345636-97A7-4B19-8916-816F28CD803E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51" creationId="{93506EF0-63FD-42CE-A083-FDFAC85298CA}"/>
          </ac:picMkLst>
        </pc:picChg>
      </pc:sldChg>
      <pc:sldChg chg="add del">
        <pc:chgData name="Cristina MartinsRodrigues" userId="78c086b1-f7ce-4395-995d-5f6a928ce23d" providerId="ADAL" clId="{C2F6EB03-FABF-4593-B4FF-153B5B2F9DF0}" dt="2021-03-02T08:22:21.522" v="226" actId="47"/>
        <pc:sldMkLst>
          <pc:docMk/>
          <pc:sldMk cId="3322262203" sldId="307"/>
        </pc:sldMkLst>
      </pc:sldChg>
      <pc:sldChg chg="addSp delSp modSp add mod ord addAnim delAnim modAnim">
        <pc:chgData name="Cristina MartinsRodrigues" userId="78c086b1-f7ce-4395-995d-5f6a928ce23d" providerId="ADAL" clId="{C2F6EB03-FABF-4593-B4FF-153B5B2F9DF0}" dt="2021-03-02T08:25:19.769" v="285"/>
        <pc:sldMkLst>
          <pc:docMk/>
          <pc:sldMk cId="4003016070" sldId="307"/>
        </pc:sldMkLst>
        <pc:spChg chg="add mod topLvl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3" creationId="{D8E26E50-C317-4240-9E08-A7BF55A69B35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28" creationId="{CB20B331-01D1-4289-AB64-5C1B88CC7CC3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29" creationId="{AF549D11-EFC3-409E-8442-A5C7AC88C0C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1" creationId="{0C2B182D-B5D4-4DCC-9C8A-9137639C5DC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3" creationId="{49088D5B-0DBD-4092-916C-A752DC530B9E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4" creationId="{1D4DEADD-CBDC-43A9-BE92-A42D0BB862B7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5" creationId="{DA3FECC2-0A53-45F1-AF39-438805D1D2B9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7" creationId="{2E5B985E-E901-480B-B960-8F34D69179BC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0" creationId="{5E04402B-54C6-48A6-B0B4-46611D53B4DB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1" creationId="{02FAC65E-0CB4-468C-83BB-572361FF6E23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6" creationId="{CA5FA8B3-509B-4052-806B-4C31F7FE49CF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7" creationId="{69BA7B68-8E21-4DB5-8B8A-64E561FE8CE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8" creationId="{321EAFF3-D197-4D8C-B241-5EEFFB1C4B7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52" creationId="{744CD44A-2ED5-4006-8A97-61D4C49D20AE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53" creationId="{79DE6E68-C144-4F63-A97C-BF45007CA3AE}"/>
          </ac:spMkLst>
        </pc:spChg>
        <pc:spChg chg="del">
          <ac:chgData name="Cristina MartinsRodrigues" userId="78c086b1-f7ce-4395-995d-5f6a928ce23d" providerId="ADAL" clId="{C2F6EB03-FABF-4593-B4FF-153B5B2F9DF0}" dt="2021-03-02T08:23:09.377" v="233" actId="478"/>
          <ac:spMkLst>
            <pc:docMk/>
            <pc:sldMk cId="4003016070" sldId="307"/>
            <ac:spMk id="65" creationId="{D616C19C-6544-4F95-A41D-0E4C9763981A}"/>
          </ac:spMkLst>
        </pc:spChg>
        <pc:spChg chg="add del">
          <ac:chgData name="Cristina MartinsRodrigues" userId="78c086b1-f7ce-4395-995d-5f6a928ce23d" providerId="ADAL" clId="{C2F6EB03-FABF-4593-B4FF-153B5B2F9DF0}" dt="2021-03-02T08:23:09.377" v="233" actId="478"/>
          <ac:spMkLst>
            <pc:docMk/>
            <pc:sldMk cId="4003016070" sldId="307"/>
            <ac:spMk id="66" creationId="{01A16F37-F91C-4B61-82E7-1576E19AFDE7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2" creationId="{04AA4B10-7784-4689-885A-C809FD012884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3" creationId="{B8AF3316-1B42-48BE-A877-1449F232EB5F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6" creationId="{DEBADAD7-9CC8-4FC2-B9D4-93953276BEB8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7" creationId="{02E7ED90-8811-43BF-878C-E558467897B9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81" creationId="{929E6767-E292-4473-B731-75049905C1C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4" creationId="{6E65B27C-E3ED-4B37-97BD-C7A79EF5BA15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5" creationId="{9A78A5E5-93C2-412E-9C3E-1BA8E8B1C59D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6" creationId="{ED9E6B07-BD0A-4064-B032-BA827E37B891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7" creationId="{B8EB8130-D395-47AF-9B5D-BC7FF8DF00BE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8" creationId="{24DCA76E-A347-45A0-A08C-57C054102C40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9" creationId="{17A34647-48CB-4BF9-83F6-9F2BE935E379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0" creationId="{76F98C63-C709-465B-9683-30109F451AF8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1" creationId="{2D9D618E-3C69-45BB-9FFC-D38A6A99624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2" creationId="{E68A582C-F541-45C3-AA5D-AC563DA95180}"/>
          </ac:spMkLst>
        </pc:spChg>
        <pc:spChg chg="add del 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3" creationId="{4B4E932B-3B01-460E-A55C-03F9B3CC6B23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4" creationId="{20BF080E-D147-44CD-B034-01AEC634E9B5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5" creationId="{DBCCA32A-4DA1-4616-B7B1-01122527097A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6" creationId="{9FC787D2-BAF7-4C77-A2E7-298CDE2D8AF5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7" creationId="{358D2CA7-8C24-49E9-B29D-83AD544E6853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8" creationId="{D10D6F88-FA70-478A-884F-1F726612C30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9" creationId="{85B7767D-EBC5-44F5-B418-90AD3A998F9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00" creationId="{DED8152A-87C6-47B2-ACF4-FD0CD83890E3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01" creationId="{7C3BDECC-C0D4-4D05-BF6E-6414137E2A10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09" creationId="{6B192BF4-DA6D-4C93-8010-5B0253FBF0F7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0" creationId="{2569282D-F62E-42FA-8292-549E331F74AA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2" creationId="{EB40CCD9-16E1-482E-9AF9-7CB1A3206812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3" creationId="{3DA5F5E8-1204-4A1D-83CA-3B39677F6FCB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4" creationId="{C2EDA1F2-519B-4FCD-AFAB-3F15A1653326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5" creationId="{77E11513-5CF3-4DAA-B1D8-3EDAF6E8F061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6" creationId="{041ECA38-E3C0-47E0-90B9-E4A26F1C288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7" creationId="{7C2128E0-13EB-4D22-A186-150A82DCD15F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8" creationId="{9C9A744B-069D-4038-9430-152E45B97C8B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9" creationId="{63FF7FF3-C98E-4CCA-837D-4309DB806BA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0" creationId="{C6CE4EA6-C3EA-4683-9A17-83A7DCCFCC2F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1" creationId="{F30E1133-3317-4107-89EC-9303FF4459B1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3" creationId="{E3636C06-5E40-4534-9A6B-7D2C6D70986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4" creationId="{A552C70A-F7EB-4842-A600-DCF1CDA9578A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5" creationId="{7159663E-3F4E-4459-892C-D8C5F67C728D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6" creationId="{53D73723-4BFC-49FC-88F4-B68C3A7BB4D9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8" creationId="{D6A2A05D-BB80-4354-AEC0-C0663E8798D7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9" creationId="{8BE8A3CF-FAFB-4C74-9007-855350B45B1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31" creationId="{A17A8392-34F1-49AE-9C39-4ABBB033FCCF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32" creationId="{4FC251BF-8A14-4C6D-ABC6-9DCBB8E95D6B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33" creationId="{8E0F4217-C419-45B6-9873-6675DF961398}"/>
          </ac:spMkLst>
        </pc:spChg>
        <pc:grpChg chg="add mod topLvl">
          <ac:chgData name="Cristina MartinsRodrigues" userId="78c086b1-f7ce-4395-995d-5f6a928ce23d" providerId="ADAL" clId="{C2F6EB03-FABF-4593-B4FF-153B5B2F9DF0}" dt="2021-03-02T08:24:16.894" v="270" actId="1038"/>
          <ac:grpSpMkLst>
            <pc:docMk/>
            <pc:sldMk cId="4003016070" sldId="307"/>
            <ac:grpSpMk id="2" creationId="{1FF8A97B-4930-48DF-B771-29C63D8A1AF2}"/>
          </ac:grpSpMkLst>
        </pc:grpChg>
        <pc:grpChg chg="add del mod">
          <ac:chgData name="Cristina MartinsRodrigues" userId="78c086b1-f7ce-4395-995d-5f6a928ce23d" providerId="ADAL" clId="{C2F6EB03-FABF-4593-B4FF-153B5B2F9DF0}" dt="2021-03-02T08:24:10.137" v="250" actId="165"/>
          <ac:grpSpMkLst>
            <pc:docMk/>
            <pc:sldMk cId="4003016070" sldId="307"/>
            <ac:grpSpMk id="4" creationId="{AF1395F9-8226-4957-BB40-90FFF2BB6605}"/>
          </ac:grpSpMkLst>
        </pc:grpChg>
        <pc:grpChg chg="mod topLvl">
          <ac:chgData name="Cristina MartinsRodrigues" userId="78c086b1-f7ce-4395-995d-5f6a928ce23d" providerId="ADAL" clId="{C2F6EB03-FABF-4593-B4FF-153B5B2F9DF0}" dt="2021-03-02T08:24:13.925" v="260" actId="1037"/>
          <ac:grpSpMkLst>
            <pc:docMk/>
            <pc:sldMk cId="4003016070" sldId="307"/>
            <ac:grpSpMk id="134" creationId="{275438A0-67C5-495B-8D31-5854501FE671}"/>
          </ac:grpSpMkLst>
        </pc:grp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56" creationId="{D31FF7D2-F2C9-4215-A59F-2CB8F87AA7FD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57" creationId="{4FEEF611-F2F2-44A2-A3F9-193CB549F401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69" creationId="{3B54FBFC-7A62-4B37-9A38-9DC42F5A5B2A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75" creationId="{13F738B7-73BB-4AA1-AC32-39A62B0F3EFB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80" creationId="{403667E8-E7DF-499B-BDA7-E4614F5F563F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08" creationId="{4070E5BE-D142-46F0-A583-AE6F15A09D0F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11" creationId="{86E0BB5F-2258-40A6-A274-8FC31F4D0A54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22" creationId="{6D1140B2-9B9F-4B02-9B5C-2B89C7684670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27" creationId="{C34506C6-8964-43D3-898D-260B13589C5B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30" creationId="{EAEA4718-BEEF-4B57-9E81-4829967A863E}"/>
          </ac:picMkLst>
        </pc:picChg>
      </pc:sldChg>
    </pc:docChg>
  </pc:docChgLst>
  <pc:docChgLst>
    <pc:chgData name="Cristina Martins Rodrigues" userId="459032d2-6611-47f6-b546-c79c040e89ab" providerId="ADAL" clId="{4351AC22-6C13-4D8A-878D-F1E622C5951A}"/>
    <pc:docChg chg="undo custSel addSld delSld modSld">
      <pc:chgData name="Cristina Martins Rodrigues" userId="459032d2-6611-47f6-b546-c79c040e89ab" providerId="ADAL" clId="{4351AC22-6C13-4D8A-878D-F1E622C5951A}" dt="2022-10-10T11:10:15.546" v="16" actId="164"/>
      <pc:docMkLst>
        <pc:docMk/>
      </pc:docMkLst>
      <pc:sldChg chg="addSp delSp modSp del mod">
        <pc:chgData name="Cristina Martins Rodrigues" userId="459032d2-6611-47f6-b546-c79c040e89ab" providerId="ADAL" clId="{4351AC22-6C13-4D8A-878D-F1E622C5951A}" dt="2022-10-10T10:12:07.831" v="11" actId="47"/>
        <pc:sldMkLst>
          <pc:docMk/>
          <pc:sldMk cId="1269267451" sldId="292"/>
        </pc:sldMkLst>
        <pc:spChg chg="add del mod">
          <ac:chgData name="Cristina Martins Rodrigues" userId="459032d2-6611-47f6-b546-c79c040e89ab" providerId="ADAL" clId="{4351AC22-6C13-4D8A-878D-F1E622C5951A}" dt="2022-10-10T10:11:51.256" v="3"/>
          <ac:spMkLst>
            <pc:docMk/>
            <pc:sldMk cId="1269267451" sldId="292"/>
            <ac:spMk id="2" creationId="{6F31364B-020A-4A12-489D-844DBD1AD277}"/>
          </ac:spMkLst>
        </pc:spChg>
        <pc:spChg chg="mod">
          <ac:chgData name="Cristina Martins Rodrigues" userId="459032d2-6611-47f6-b546-c79c040e89ab" providerId="ADAL" clId="{4351AC22-6C13-4D8A-878D-F1E622C5951A}" dt="2022-10-10T10:11:09.498" v="1" actId="1076"/>
          <ac:spMkLst>
            <pc:docMk/>
            <pc:sldMk cId="1269267451" sldId="292"/>
            <ac:spMk id="10" creationId="{0EECB49E-0AF9-4AEF-A238-D944E6192309}"/>
          </ac:spMkLst>
        </pc:spChg>
      </pc:sldChg>
      <pc:sldChg chg="addSp delSp modSp add mod">
        <pc:chgData name="Cristina Martins Rodrigues" userId="459032d2-6611-47f6-b546-c79c040e89ab" providerId="ADAL" clId="{4351AC22-6C13-4D8A-878D-F1E622C5951A}" dt="2022-10-10T11:10:15.546" v="16" actId="164"/>
        <pc:sldMkLst>
          <pc:docMk/>
          <pc:sldMk cId="3310142664" sldId="293"/>
        </pc:sldMkLst>
        <pc:spChg chg="mod topLvl">
          <ac:chgData name="Cristina Martins Rodrigues" userId="459032d2-6611-47f6-b546-c79c040e89ab" providerId="ADAL" clId="{4351AC22-6C13-4D8A-878D-F1E622C5951A}" dt="2022-10-10T11:10:15.546" v="16" actId="164"/>
          <ac:spMkLst>
            <pc:docMk/>
            <pc:sldMk cId="3310142664" sldId="293"/>
            <ac:spMk id="7" creationId="{1165C346-731C-4F1A-A58C-23EB534077CB}"/>
          </ac:spMkLst>
        </pc:spChg>
        <pc:spChg chg="mod topLvl">
          <ac:chgData name="Cristina Martins Rodrigues" userId="459032d2-6611-47f6-b546-c79c040e89ab" providerId="ADAL" clId="{4351AC22-6C13-4D8A-878D-F1E622C5951A}" dt="2022-10-10T11:10:15.546" v="16" actId="164"/>
          <ac:spMkLst>
            <pc:docMk/>
            <pc:sldMk cId="3310142664" sldId="293"/>
            <ac:spMk id="8" creationId="{460B39DB-8677-49C5-8834-63C4A18E6CDC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10" creationId="{0EECB49E-0AF9-4AEF-A238-D944E6192309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11" creationId="{1BE9DDC2-BF15-4A6C-93FC-01CBC4C760DB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17" creationId="{C7D57FB6-1529-4216-AF06-BF192E657182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27" creationId="{D3C3C418-5941-4B94-BB98-2DF867CC7BD0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28" creationId="{D1124926-70D5-4BBC-877C-AB0FF3F9C03F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31" creationId="{99861254-F6A8-405E-8995-6A97A48460BC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34" creationId="{78D85E5A-4434-4588-A827-CC6C4D0AAD74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37" creationId="{6C23C08F-2E16-429D-8210-C5128E2293C1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0" creationId="{EBAAD90E-8AF0-4E17-92FA-4C182F850F60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1" creationId="{2737A332-73D2-42F1-9911-DF42089935CA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2" creationId="{346BFAC4-C0D4-4BCC-AEB3-76A2C10F1495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3" creationId="{961264A3-3CDF-45E1-9EDD-55418A783A49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4" creationId="{099A0B9F-96F2-44A1-B3D9-9A5693D71E09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5" creationId="{5F05B58D-ACDB-407B-A426-734FAAB3F1D3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6" creationId="{F37A16DD-B164-4D6C-B13E-1672AD2709B5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7" creationId="{5E79ABC9-2E07-49E7-AB85-3AACCF83B21F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8" creationId="{60C861A7-ABF6-4FC2-8237-0156152357E3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49" creationId="{7C783EF4-B37C-4885-9E5E-FA2E579CF7BA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50" creationId="{A7506524-91B3-4CBE-995B-70CD57CA1F6F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51" creationId="{31C83C3C-C12B-4935-9197-CCBE4671842A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52" creationId="{E3E5CF92-FA4D-4C04-B011-BBDE2DA776A4}"/>
          </ac:spMkLst>
        </pc:spChg>
        <pc:spChg chg="mod">
          <ac:chgData name="Cristina Martins Rodrigues" userId="459032d2-6611-47f6-b546-c79c040e89ab" providerId="ADAL" clId="{4351AC22-6C13-4D8A-878D-F1E622C5951A}" dt="2022-10-10T11:10:03.599" v="12" actId="165"/>
          <ac:spMkLst>
            <pc:docMk/>
            <pc:sldMk cId="3310142664" sldId="293"/>
            <ac:spMk id="53" creationId="{9B35C7D7-E50D-4A1B-836E-07C8BDCB5DF3}"/>
          </ac:spMkLst>
        </pc:spChg>
        <pc:spChg chg="del">
          <ac:chgData name="Cristina Martins Rodrigues" userId="459032d2-6611-47f6-b546-c79c040e89ab" providerId="ADAL" clId="{4351AC22-6C13-4D8A-878D-F1E622C5951A}" dt="2022-10-10T10:12:01.619" v="8" actId="478"/>
          <ac:spMkLst>
            <pc:docMk/>
            <pc:sldMk cId="3310142664" sldId="293"/>
            <ac:spMk id="56" creationId="{F620514D-5E37-425C-A5C6-BA605DBFDB8E}"/>
          </ac:spMkLst>
        </pc:spChg>
        <pc:spChg chg="del">
          <ac:chgData name="Cristina Martins Rodrigues" userId="459032d2-6611-47f6-b546-c79c040e89ab" providerId="ADAL" clId="{4351AC22-6C13-4D8A-878D-F1E622C5951A}" dt="2022-10-10T10:12:05.769" v="9" actId="478"/>
          <ac:spMkLst>
            <pc:docMk/>
            <pc:sldMk cId="3310142664" sldId="293"/>
            <ac:spMk id="57" creationId="{F8420BC2-92EC-4A2B-9FE8-B1BF6AE76F20}"/>
          </ac:spMkLst>
        </pc:spChg>
        <pc:spChg chg="del">
          <ac:chgData name="Cristina Martins Rodrigues" userId="459032d2-6611-47f6-b546-c79c040e89ab" providerId="ADAL" clId="{4351AC22-6C13-4D8A-878D-F1E622C5951A}" dt="2022-10-10T10:11:57.510" v="6" actId="478"/>
          <ac:spMkLst>
            <pc:docMk/>
            <pc:sldMk cId="3310142664" sldId="293"/>
            <ac:spMk id="68" creationId="{E13941AF-F872-4CA2-B87B-D7B2A0122779}"/>
          </ac:spMkLst>
        </pc:spChg>
        <pc:spChg chg="del">
          <ac:chgData name="Cristina Martins Rodrigues" userId="459032d2-6611-47f6-b546-c79c040e89ab" providerId="ADAL" clId="{4351AC22-6C13-4D8A-878D-F1E622C5951A}" dt="2022-10-10T10:11:59.037" v="7" actId="478"/>
          <ac:spMkLst>
            <pc:docMk/>
            <pc:sldMk cId="3310142664" sldId="293"/>
            <ac:spMk id="213" creationId="{00000000-0000-0000-0000-000000000000}"/>
          </ac:spMkLst>
        </pc:spChg>
        <pc:grpChg chg="add mod">
          <ac:chgData name="Cristina Martins Rodrigues" userId="459032d2-6611-47f6-b546-c79c040e89ab" providerId="ADAL" clId="{4351AC22-6C13-4D8A-878D-F1E622C5951A}" dt="2022-10-10T11:10:15.546" v="16" actId="164"/>
          <ac:grpSpMkLst>
            <pc:docMk/>
            <pc:sldMk cId="3310142664" sldId="293"/>
            <ac:grpSpMk id="2" creationId="{0F57440F-0958-0096-2E30-7F20C0CF82E7}"/>
          </ac:grpSpMkLst>
        </pc:grpChg>
        <pc:grpChg chg="del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5" creationId="{7008B84B-EF75-448B-9143-344C333C6834}"/>
          </ac:grpSpMkLst>
        </pc:grpChg>
        <pc:grpChg chg="mod topLvl">
          <ac:chgData name="Cristina Martins Rodrigues" userId="459032d2-6611-47f6-b546-c79c040e89ab" providerId="ADAL" clId="{4351AC22-6C13-4D8A-878D-F1E622C5951A}" dt="2022-10-10T11:10:15.546" v="16" actId="164"/>
          <ac:grpSpMkLst>
            <pc:docMk/>
            <pc:sldMk cId="3310142664" sldId="293"/>
            <ac:grpSpMk id="6" creationId="{42CF176B-0275-4C9E-9A3D-DA8FE24357A4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12" creationId="{0100F143-FCB7-48D9-A810-E905ABD0581D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13" creationId="{B61C59C1-5428-40ED-A606-AEA59DE4434C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18" creationId="{76BCF8D4-7FA7-4A33-9DCA-29215C1FCE94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20" creationId="{5895A33A-A063-4F58-9641-A6A00C23FE78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21" creationId="{D6CDE341-4909-400C-BF3D-38F0941D8202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22" creationId="{FA15F853-D946-4F3A-ABB3-F99FED9C79BF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23" creationId="{11E25DB2-4F25-4373-91D5-A55A8A4826D3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24" creationId="{9D48921C-237F-45D6-BBFA-2D8BC7E15B30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25" creationId="{9C3DE011-EC2D-46B0-A5E9-60FC13A923A2}"/>
          </ac:grpSpMkLst>
        </pc:grpChg>
        <pc:grpChg chg="mod">
          <ac:chgData name="Cristina Martins Rodrigues" userId="459032d2-6611-47f6-b546-c79c040e89ab" providerId="ADAL" clId="{4351AC22-6C13-4D8A-878D-F1E622C5951A}" dt="2022-10-10T11:10:03.599" v="12" actId="165"/>
          <ac:grpSpMkLst>
            <pc:docMk/>
            <pc:sldMk cId="3310142664" sldId="293"/>
            <ac:grpSpMk id="26" creationId="{12345D79-3B51-457A-B0E9-8C6EE37A983F}"/>
          </ac:grpSpMkLst>
        </pc:grpChg>
        <pc:grpChg chg="del">
          <ac:chgData name="Cristina Martins Rodrigues" userId="459032d2-6611-47f6-b546-c79c040e89ab" providerId="ADAL" clId="{4351AC22-6C13-4D8A-878D-F1E622C5951A}" dt="2022-10-10T10:12:05.769" v="9" actId="478"/>
          <ac:grpSpMkLst>
            <pc:docMk/>
            <pc:sldMk cId="3310142664" sldId="293"/>
            <ac:grpSpMk id="64" creationId="{5054CA30-5A59-4C3C-A4A2-51782AE88606}"/>
          </ac:grpSpMkLst>
        </pc:grpChg>
        <pc:picChg chg="mod topLvl">
          <ac:chgData name="Cristina Martins Rodrigues" userId="459032d2-6611-47f6-b546-c79c040e89ab" providerId="ADAL" clId="{4351AC22-6C13-4D8A-878D-F1E622C5951A}" dt="2022-10-10T11:10:15.546" v="16" actId="164"/>
          <ac:picMkLst>
            <pc:docMk/>
            <pc:sldMk cId="3310142664" sldId="293"/>
            <ac:picMk id="9" creationId="{FE194D98-F5D2-4882-A7C8-16015676DAD9}"/>
          </ac:picMkLst>
        </pc:picChg>
        <pc:picChg chg="mod">
          <ac:chgData name="Cristina Martins Rodrigues" userId="459032d2-6611-47f6-b546-c79c040e89ab" providerId="ADAL" clId="{4351AC22-6C13-4D8A-878D-F1E622C5951A}" dt="2022-10-10T11:10:03.599" v="12" actId="165"/>
          <ac:picMkLst>
            <pc:docMk/>
            <pc:sldMk cId="3310142664" sldId="293"/>
            <ac:picMk id="19" creationId="{7281155F-3DBB-4C13-A6A5-3E0406206D0B}"/>
          </ac:picMkLst>
        </pc:pic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14" creationId="{47B6D923-B126-448D-8C3F-A90286CA1B18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15" creationId="{C6F81E7F-8C2A-4BC4-BD42-BC2709BC8484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16" creationId="{90EC41A6-36DC-4E1C-8208-986AA3D23819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29" creationId="{9DD8F343-1D70-47CF-B011-5F62C3B47320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30" creationId="{607BB012-5BE5-46CE-8563-5A092C09B938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32" creationId="{EFFBAB19-20C2-4369-A072-265264C487C5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33" creationId="{92806C2E-2AB2-4701-842C-810CD48A810E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35" creationId="{F2E692CF-7164-4529-BF64-FC7F6B3116A2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36" creationId="{6A5E756F-204E-4BA0-8D76-F09246C5113E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38" creationId="{C02A6098-AF63-42CC-AA77-C2F106709753}"/>
          </ac:cxnSpMkLst>
        </pc:cxnChg>
        <pc:cxnChg chg="mod">
          <ac:chgData name="Cristina Martins Rodrigues" userId="459032d2-6611-47f6-b546-c79c040e89ab" providerId="ADAL" clId="{4351AC22-6C13-4D8A-878D-F1E622C5951A}" dt="2022-10-10T11:10:03.599" v="12" actId="165"/>
          <ac:cxnSpMkLst>
            <pc:docMk/>
            <pc:sldMk cId="3310142664" sldId="293"/>
            <ac:cxnSpMk id="39" creationId="{84CD1536-F2F3-4416-8A60-FC69230C9065}"/>
          </ac:cxnSpMkLst>
        </pc:cxnChg>
      </pc:sldChg>
      <pc:sldChg chg="add del">
        <pc:chgData name="Cristina Martins Rodrigues" userId="459032d2-6611-47f6-b546-c79c040e89ab" providerId="ADAL" clId="{4351AC22-6C13-4D8A-878D-F1E622C5951A}" dt="2022-10-10T10:12:07.162" v="10" actId="47"/>
        <pc:sldMkLst>
          <pc:docMk/>
          <pc:sldMk cId="2978962436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69D97-57A3-4958-B522-1692A0AF245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1A35E-8486-4B6D-A356-E7F4E8235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Ne Visualisierung-Idee zur vorherigen Slide und Übergang zur nächsten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3B409D-71D3-4D7B-8603-26D3726AAAB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00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2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0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9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50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395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2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32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59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311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24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78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652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97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477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311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164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024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767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18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912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46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0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514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185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824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364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330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093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08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84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95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2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36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54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4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1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4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66207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4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5863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08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F57440F-0958-0096-2E30-7F20C0CF82E7}"/>
              </a:ext>
            </a:extLst>
          </p:cNvPr>
          <p:cNvGrpSpPr/>
          <p:nvPr/>
        </p:nvGrpSpPr>
        <p:grpSpPr>
          <a:xfrm>
            <a:off x="2092895" y="2213805"/>
            <a:ext cx="2725030" cy="2728676"/>
            <a:chOff x="2092895" y="2213805"/>
            <a:chExt cx="2725030" cy="2728676"/>
          </a:xfrm>
        </p:grpSpPr>
        <p:grpSp>
          <p:nvGrpSpPr>
            <p:cNvPr id="6" name="Group 36">
              <a:extLst>
                <a:ext uri="{FF2B5EF4-FFF2-40B4-BE49-F238E27FC236}">
                  <a16:creationId xmlns:a16="http://schemas.microsoft.com/office/drawing/2014/main" id="{42CF176B-0275-4C9E-9A3D-DA8FE24357A4}"/>
                </a:ext>
              </a:extLst>
            </p:cNvPr>
            <p:cNvGrpSpPr/>
            <p:nvPr/>
          </p:nvGrpSpPr>
          <p:grpSpPr>
            <a:xfrm>
              <a:off x="2092895" y="2213805"/>
              <a:ext cx="2103304" cy="2728676"/>
              <a:chOff x="838199" y="1884924"/>
              <a:chExt cx="3400881" cy="4385906"/>
            </a:xfrm>
          </p:grpSpPr>
          <p:sp>
            <p:nvSpPr>
              <p:cNvPr id="10" name="Oval 37">
                <a:extLst>
                  <a:ext uri="{FF2B5EF4-FFF2-40B4-BE49-F238E27FC236}">
                    <a16:creationId xmlns:a16="http://schemas.microsoft.com/office/drawing/2014/main" id="{0EECB49E-0AF9-4AEF-A238-D944E6192309}"/>
                  </a:ext>
                </a:extLst>
              </p:cNvPr>
              <p:cNvSpPr/>
              <p:nvPr/>
            </p:nvSpPr>
            <p:spPr>
              <a:xfrm>
                <a:off x="1844461" y="2924801"/>
                <a:ext cx="2221783" cy="2040846"/>
              </a:xfrm>
              <a:prstGeom prst="ellipse">
                <a:avLst/>
              </a:prstGeom>
              <a:solidFill>
                <a:srgbClr val="B4CE82"/>
              </a:solidFill>
              <a:ln w="12700" cap="flat" cmpd="sng" algn="ctr">
                <a:solidFill>
                  <a:srgbClr val="B4CE82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38">
                <a:extLst>
                  <a:ext uri="{FF2B5EF4-FFF2-40B4-BE49-F238E27FC236}">
                    <a16:creationId xmlns:a16="http://schemas.microsoft.com/office/drawing/2014/main" id="{1BE9DDC2-BF15-4A6C-93FC-01CBC4C760DB}"/>
                  </a:ext>
                </a:extLst>
              </p:cNvPr>
              <p:cNvSpPr/>
              <p:nvPr/>
            </p:nvSpPr>
            <p:spPr>
              <a:xfrm rot="16200000">
                <a:off x="345687" y="2377436"/>
                <a:ext cx="4385906" cy="3400881"/>
              </a:xfrm>
              <a:custGeom>
                <a:avLst/>
                <a:gdLst>
                  <a:gd name="connsiteX0" fmla="*/ 1511818 w 3022039"/>
                  <a:gd name="connsiteY0" fmla="*/ 0 h 2343323"/>
                  <a:gd name="connsiteX1" fmla="*/ 1816618 w 3022039"/>
                  <a:gd name="connsiteY1" fmla="*/ 304800 h 2343323"/>
                  <a:gd name="connsiteX2" fmla="*/ 1727344 w 3022039"/>
                  <a:gd name="connsiteY2" fmla="*/ 520326 h 2343323"/>
                  <a:gd name="connsiteX3" fmla="*/ 1704255 w 3022039"/>
                  <a:gd name="connsiteY3" fmla="*/ 539376 h 2343323"/>
                  <a:gd name="connsiteX4" fmla="*/ 1703570 w 3022039"/>
                  <a:gd name="connsiteY4" fmla="*/ 540393 h 2343323"/>
                  <a:gd name="connsiteX5" fmla="*/ 1693928 w 3022039"/>
                  <a:gd name="connsiteY5" fmla="*/ 588149 h 2343323"/>
                  <a:gd name="connsiteX6" fmla="*/ 1703570 w 3022039"/>
                  <a:gd name="connsiteY6" fmla="*/ 635906 h 2343323"/>
                  <a:gd name="connsiteX7" fmla="*/ 1728764 w 3022039"/>
                  <a:gd name="connsiteY7" fmla="*/ 673274 h 2343323"/>
                  <a:gd name="connsiteX8" fmla="*/ 2222426 w 3022039"/>
                  <a:gd name="connsiteY8" fmla="*/ 673274 h 2343323"/>
                  <a:gd name="connsiteX9" fmla="*/ 2348431 w 3022039"/>
                  <a:gd name="connsiteY9" fmla="*/ 799279 h 2343323"/>
                  <a:gd name="connsiteX10" fmla="*/ 2348431 w 3022039"/>
                  <a:gd name="connsiteY10" fmla="*/ 1291184 h 2343323"/>
                  <a:gd name="connsiteX11" fmla="*/ 2386133 w 3022039"/>
                  <a:gd name="connsiteY11" fmla="*/ 1316603 h 2343323"/>
                  <a:gd name="connsiteX12" fmla="*/ 2433890 w 3022039"/>
                  <a:gd name="connsiteY12" fmla="*/ 1326245 h 2343323"/>
                  <a:gd name="connsiteX13" fmla="*/ 2481646 w 3022039"/>
                  <a:gd name="connsiteY13" fmla="*/ 1316604 h 2343323"/>
                  <a:gd name="connsiteX14" fmla="*/ 2484349 w 3022039"/>
                  <a:gd name="connsiteY14" fmla="*/ 1314782 h 2343323"/>
                  <a:gd name="connsiteX15" fmla="*/ 2501713 w 3022039"/>
                  <a:gd name="connsiteY15" fmla="*/ 1293736 h 2343323"/>
                  <a:gd name="connsiteX16" fmla="*/ 2717239 w 3022039"/>
                  <a:gd name="connsiteY16" fmla="*/ 1204462 h 2343323"/>
                  <a:gd name="connsiteX17" fmla="*/ 3022039 w 3022039"/>
                  <a:gd name="connsiteY17" fmla="*/ 1509262 h 2343323"/>
                  <a:gd name="connsiteX18" fmla="*/ 2717239 w 3022039"/>
                  <a:gd name="connsiteY18" fmla="*/ 1814062 h 2343323"/>
                  <a:gd name="connsiteX19" fmla="*/ 2501713 w 3022039"/>
                  <a:gd name="connsiteY19" fmla="*/ 1724788 h 2343323"/>
                  <a:gd name="connsiteX20" fmla="*/ 2482663 w 3022039"/>
                  <a:gd name="connsiteY20" fmla="*/ 1701699 h 2343323"/>
                  <a:gd name="connsiteX21" fmla="*/ 2481646 w 3022039"/>
                  <a:gd name="connsiteY21" fmla="*/ 1701014 h 2343323"/>
                  <a:gd name="connsiteX22" fmla="*/ 2433890 w 3022039"/>
                  <a:gd name="connsiteY22" fmla="*/ 1691372 h 2343323"/>
                  <a:gd name="connsiteX23" fmla="*/ 2386133 w 3022039"/>
                  <a:gd name="connsiteY23" fmla="*/ 1701013 h 2343323"/>
                  <a:gd name="connsiteX24" fmla="*/ 2348431 w 3022039"/>
                  <a:gd name="connsiteY24" fmla="*/ 1726433 h 2343323"/>
                  <a:gd name="connsiteX25" fmla="*/ 2348431 w 3022039"/>
                  <a:gd name="connsiteY25" fmla="*/ 2217318 h 2343323"/>
                  <a:gd name="connsiteX26" fmla="*/ 2222426 w 3022039"/>
                  <a:gd name="connsiteY26" fmla="*/ 2343323 h 2343323"/>
                  <a:gd name="connsiteX27" fmla="*/ 1730272 w 3022039"/>
                  <a:gd name="connsiteY27" fmla="*/ 2343323 h 2343323"/>
                  <a:gd name="connsiteX28" fmla="*/ 1729864 w 3022039"/>
                  <a:gd name="connsiteY28" fmla="*/ 2343048 h 2343323"/>
                  <a:gd name="connsiteX29" fmla="*/ 1693929 w 3022039"/>
                  <a:gd name="connsiteY29" fmla="*/ 2256293 h 2343323"/>
                  <a:gd name="connsiteX30" fmla="*/ 1703571 w 3022039"/>
                  <a:gd name="connsiteY30" fmla="*/ 2208537 h 2343323"/>
                  <a:gd name="connsiteX31" fmla="*/ 1704256 w 3022039"/>
                  <a:gd name="connsiteY31" fmla="*/ 2207520 h 2343323"/>
                  <a:gd name="connsiteX32" fmla="*/ 1727345 w 3022039"/>
                  <a:gd name="connsiteY32" fmla="*/ 2188470 h 2343323"/>
                  <a:gd name="connsiteX33" fmla="*/ 1816619 w 3022039"/>
                  <a:gd name="connsiteY33" fmla="*/ 1972944 h 2343323"/>
                  <a:gd name="connsiteX34" fmla="*/ 1511819 w 3022039"/>
                  <a:gd name="connsiteY34" fmla="*/ 1668144 h 2343323"/>
                  <a:gd name="connsiteX35" fmla="*/ 1207019 w 3022039"/>
                  <a:gd name="connsiteY35" fmla="*/ 1972944 h 2343323"/>
                  <a:gd name="connsiteX36" fmla="*/ 1296293 w 3022039"/>
                  <a:gd name="connsiteY36" fmla="*/ 2188470 h 2343323"/>
                  <a:gd name="connsiteX37" fmla="*/ 1317339 w 3022039"/>
                  <a:gd name="connsiteY37" fmla="*/ 2205834 h 2343323"/>
                  <a:gd name="connsiteX38" fmla="*/ 1319161 w 3022039"/>
                  <a:gd name="connsiteY38" fmla="*/ 2208537 h 2343323"/>
                  <a:gd name="connsiteX39" fmla="*/ 1328802 w 3022039"/>
                  <a:gd name="connsiteY39" fmla="*/ 2256293 h 2343323"/>
                  <a:gd name="connsiteX40" fmla="*/ 1292867 w 3022039"/>
                  <a:gd name="connsiteY40" fmla="*/ 2343048 h 2343323"/>
                  <a:gd name="connsiteX41" fmla="*/ 1292459 w 3022039"/>
                  <a:gd name="connsiteY41" fmla="*/ 2343323 h 2343323"/>
                  <a:gd name="connsiteX42" fmla="*/ 801212 w 3022039"/>
                  <a:gd name="connsiteY42" fmla="*/ 2343323 h 2343323"/>
                  <a:gd name="connsiteX43" fmla="*/ 675207 w 3022039"/>
                  <a:gd name="connsiteY43" fmla="*/ 2217318 h 2343323"/>
                  <a:gd name="connsiteX44" fmla="*/ 675207 w 3022039"/>
                  <a:gd name="connsiteY44" fmla="*/ 1728663 h 2343323"/>
                  <a:gd name="connsiteX45" fmla="*/ 674903 w 3022039"/>
                  <a:gd name="connsiteY45" fmla="*/ 1728213 h 2343323"/>
                  <a:gd name="connsiteX46" fmla="*/ 588148 w 3022039"/>
                  <a:gd name="connsiteY46" fmla="*/ 1692278 h 2343323"/>
                  <a:gd name="connsiteX47" fmla="*/ 540392 w 3022039"/>
                  <a:gd name="connsiteY47" fmla="*/ 1701919 h 2343323"/>
                  <a:gd name="connsiteX48" fmla="*/ 537689 w 3022039"/>
                  <a:gd name="connsiteY48" fmla="*/ 1703741 h 2343323"/>
                  <a:gd name="connsiteX49" fmla="*/ 520325 w 3022039"/>
                  <a:gd name="connsiteY49" fmla="*/ 1724787 h 2343323"/>
                  <a:gd name="connsiteX50" fmla="*/ 304799 w 3022039"/>
                  <a:gd name="connsiteY50" fmla="*/ 1814061 h 2343323"/>
                  <a:gd name="connsiteX51" fmla="*/ 0 w 3022039"/>
                  <a:gd name="connsiteY51" fmla="*/ 1509261 h 2343323"/>
                  <a:gd name="connsiteX52" fmla="*/ 304799 w 3022039"/>
                  <a:gd name="connsiteY52" fmla="*/ 1204461 h 2343323"/>
                  <a:gd name="connsiteX53" fmla="*/ 520325 w 3022039"/>
                  <a:gd name="connsiteY53" fmla="*/ 1293735 h 2343323"/>
                  <a:gd name="connsiteX54" fmla="*/ 539375 w 3022039"/>
                  <a:gd name="connsiteY54" fmla="*/ 1316824 h 2343323"/>
                  <a:gd name="connsiteX55" fmla="*/ 540392 w 3022039"/>
                  <a:gd name="connsiteY55" fmla="*/ 1317509 h 2343323"/>
                  <a:gd name="connsiteX56" fmla="*/ 588148 w 3022039"/>
                  <a:gd name="connsiteY56" fmla="*/ 1327151 h 2343323"/>
                  <a:gd name="connsiteX57" fmla="*/ 674903 w 3022039"/>
                  <a:gd name="connsiteY57" fmla="*/ 1291216 h 2343323"/>
                  <a:gd name="connsiteX58" fmla="*/ 675207 w 3022039"/>
                  <a:gd name="connsiteY58" fmla="*/ 1290765 h 2343323"/>
                  <a:gd name="connsiteX59" fmla="*/ 675207 w 3022039"/>
                  <a:gd name="connsiteY59" fmla="*/ 799279 h 2343323"/>
                  <a:gd name="connsiteX60" fmla="*/ 801212 w 3022039"/>
                  <a:gd name="connsiteY60" fmla="*/ 673274 h 2343323"/>
                  <a:gd name="connsiteX61" fmla="*/ 1293965 w 3022039"/>
                  <a:gd name="connsiteY61" fmla="*/ 673274 h 2343323"/>
                  <a:gd name="connsiteX62" fmla="*/ 1319160 w 3022039"/>
                  <a:gd name="connsiteY62" fmla="*/ 635906 h 2343323"/>
                  <a:gd name="connsiteX63" fmla="*/ 1328801 w 3022039"/>
                  <a:gd name="connsiteY63" fmla="*/ 588149 h 2343323"/>
                  <a:gd name="connsiteX64" fmla="*/ 1319160 w 3022039"/>
                  <a:gd name="connsiteY64" fmla="*/ 540393 h 2343323"/>
                  <a:gd name="connsiteX65" fmla="*/ 1317338 w 3022039"/>
                  <a:gd name="connsiteY65" fmla="*/ 537690 h 2343323"/>
                  <a:gd name="connsiteX66" fmla="*/ 1296292 w 3022039"/>
                  <a:gd name="connsiteY66" fmla="*/ 520326 h 2343323"/>
                  <a:gd name="connsiteX67" fmla="*/ 1207018 w 3022039"/>
                  <a:gd name="connsiteY67" fmla="*/ 304800 h 2343323"/>
                  <a:gd name="connsiteX68" fmla="*/ 1511818 w 3022039"/>
                  <a:gd name="connsiteY68" fmla="*/ 0 h 234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022039" h="2343323">
                    <a:moveTo>
                      <a:pt x="1511818" y="0"/>
                    </a:moveTo>
                    <a:cubicBezTo>
                      <a:pt x="1680154" y="0"/>
                      <a:pt x="1816618" y="136464"/>
                      <a:pt x="1816618" y="304800"/>
                    </a:cubicBezTo>
                    <a:cubicBezTo>
                      <a:pt x="1816618" y="388968"/>
                      <a:pt x="1782502" y="465168"/>
                      <a:pt x="1727344" y="520326"/>
                    </a:cubicBezTo>
                    <a:lnTo>
                      <a:pt x="1704255" y="539376"/>
                    </a:lnTo>
                    <a:lnTo>
                      <a:pt x="1703570" y="540393"/>
                    </a:lnTo>
                    <a:cubicBezTo>
                      <a:pt x="1697361" y="555071"/>
                      <a:pt x="1693928" y="571209"/>
                      <a:pt x="1693928" y="588149"/>
                    </a:cubicBezTo>
                    <a:cubicBezTo>
                      <a:pt x="1693928" y="605089"/>
                      <a:pt x="1697361" y="621227"/>
                      <a:pt x="1703570" y="635906"/>
                    </a:cubicBezTo>
                    <a:lnTo>
                      <a:pt x="1728764" y="673274"/>
                    </a:lnTo>
                    <a:lnTo>
                      <a:pt x="2222426" y="673274"/>
                    </a:lnTo>
                    <a:cubicBezTo>
                      <a:pt x="2292017" y="673274"/>
                      <a:pt x="2348431" y="729688"/>
                      <a:pt x="2348431" y="799279"/>
                    </a:cubicBezTo>
                    <a:lnTo>
                      <a:pt x="2348431" y="1291184"/>
                    </a:lnTo>
                    <a:lnTo>
                      <a:pt x="2386133" y="1316603"/>
                    </a:lnTo>
                    <a:cubicBezTo>
                      <a:pt x="2400811" y="1322812"/>
                      <a:pt x="2416950" y="1326245"/>
                      <a:pt x="2433890" y="1326245"/>
                    </a:cubicBezTo>
                    <a:cubicBezTo>
                      <a:pt x="2450830" y="1326245"/>
                      <a:pt x="2466968" y="1322812"/>
                      <a:pt x="2481646" y="1316604"/>
                    </a:cubicBezTo>
                    <a:lnTo>
                      <a:pt x="2484349" y="1314782"/>
                    </a:lnTo>
                    <a:lnTo>
                      <a:pt x="2501713" y="1293736"/>
                    </a:lnTo>
                    <a:cubicBezTo>
                      <a:pt x="2556871" y="1238578"/>
                      <a:pt x="2633071" y="1204462"/>
                      <a:pt x="2717239" y="1204462"/>
                    </a:cubicBezTo>
                    <a:cubicBezTo>
                      <a:pt x="2885575" y="1204462"/>
                      <a:pt x="3022039" y="1340926"/>
                      <a:pt x="3022039" y="1509262"/>
                    </a:cubicBezTo>
                    <a:cubicBezTo>
                      <a:pt x="3022039" y="1677598"/>
                      <a:pt x="2885575" y="1814062"/>
                      <a:pt x="2717239" y="1814062"/>
                    </a:cubicBezTo>
                    <a:cubicBezTo>
                      <a:pt x="2633071" y="1814062"/>
                      <a:pt x="2556871" y="1779946"/>
                      <a:pt x="2501713" y="1724788"/>
                    </a:cubicBezTo>
                    <a:lnTo>
                      <a:pt x="2482663" y="1701699"/>
                    </a:lnTo>
                    <a:lnTo>
                      <a:pt x="2481646" y="1701014"/>
                    </a:lnTo>
                    <a:cubicBezTo>
                      <a:pt x="2466968" y="1694805"/>
                      <a:pt x="2450830" y="1691372"/>
                      <a:pt x="2433890" y="1691372"/>
                    </a:cubicBezTo>
                    <a:cubicBezTo>
                      <a:pt x="2416950" y="1691372"/>
                      <a:pt x="2400811" y="1694805"/>
                      <a:pt x="2386133" y="1701013"/>
                    </a:cubicBezTo>
                    <a:lnTo>
                      <a:pt x="2348431" y="1726433"/>
                    </a:lnTo>
                    <a:lnTo>
                      <a:pt x="2348431" y="2217318"/>
                    </a:lnTo>
                    <a:cubicBezTo>
                      <a:pt x="2348431" y="2286909"/>
                      <a:pt x="2292017" y="2343323"/>
                      <a:pt x="2222426" y="2343323"/>
                    </a:cubicBezTo>
                    <a:lnTo>
                      <a:pt x="1730272" y="2343323"/>
                    </a:lnTo>
                    <a:lnTo>
                      <a:pt x="1729864" y="2343048"/>
                    </a:lnTo>
                    <a:cubicBezTo>
                      <a:pt x="1707662" y="2320846"/>
                      <a:pt x="1693929" y="2290173"/>
                      <a:pt x="1693929" y="2256293"/>
                    </a:cubicBezTo>
                    <a:cubicBezTo>
                      <a:pt x="1693929" y="2239353"/>
                      <a:pt x="1697362" y="2223215"/>
                      <a:pt x="1703571" y="2208537"/>
                    </a:cubicBezTo>
                    <a:lnTo>
                      <a:pt x="1704256" y="2207520"/>
                    </a:lnTo>
                    <a:lnTo>
                      <a:pt x="1727345" y="2188470"/>
                    </a:lnTo>
                    <a:cubicBezTo>
                      <a:pt x="1782503" y="2133312"/>
                      <a:pt x="1816619" y="2057112"/>
                      <a:pt x="1816619" y="1972944"/>
                    </a:cubicBezTo>
                    <a:cubicBezTo>
                      <a:pt x="1816619" y="1804608"/>
                      <a:pt x="1680155" y="1668144"/>
                      <a:pt x="1511819" y="1668144"/>
                    </a:cubicBezTo>
                    <a:cubicBezTo>
                      <a:pt x="1343483" y="1668144"/>
                      <a:pt x="1207019" y="1804608"/>
                      <a:pt x="1207019" y="1972944"/>
                    </a:cubicBezTo>
                    <a:cubicBezTo>
                      <a:pt x="1207019" y="2057112"/>
                      <a:pt x="1241135" y="2133312"/>
                      <a:pt x="1296293" y="2188470"/>
                    </a:cubicBezTo>
                    <a:lnTo>
                      <a:pt x="1317339" y="2205834"/>
                    </a:lnTo>
                    <a:lnTo>
                      <a:pt x="1319161" y="2208537"/>
                    </a:lnTo>
                    <a:cubicBezTo>
                      <a:pt x="1325369" y="2223215"/>
                      <a:pt x="1328802" y="2239353"/>
                      <a:pt x="1328802" y="2256293"/>
                    </a:cubicBezTo>
                    <a:cubicBezTo>
                      <a:pt x="1328802" y="2290173"/>
                      <a:pt x="1315070" y="2320846"/>
                      <a:pt x="1292867" y="2343048"/>
                    </a:cubicBezTo>
                    <a:lnTo>
                      <a:pt x="1292459" y="2343323"/>
                    </a:lnTo>
                    <a:lnTo>
                      <a:pt x="801212" y="2343323"/>
                    </a:lnTo>
                    <a:cubicBezTo>
                      <a:pt x="731621" y="2343323"/>
                      <a:pt x="675207" y="2286909"/>
                      <a:pt x="675207" y="2217318"/>
                    </a:cubicBezTo>
                    <a:lnTo>
                      <a:pt x="675207" y="1728663"/>
                    </a:lnTo>
                    <a:lnTo>
                      <a:pt x="674903" y="1728213"/>
                    </a:lnTo>
                    <a:cubicBezTo>
                      <a:pt x="652701" y="1706010"/>
                      <a:pt x="622028" y="1692278"/>
                      <a:pt x="588148" y="1692278"/>
                    </a:cubicBezTo>
                    <a:cubicBezTo>
                      <a:pt x="571208" y="1692278"/>
                      <a:pt x="555070" y="1695711"/>
                      <a:pt x="540392" y="1701919"/>
                    </a:cubicBezTo>
                    <a:lnTo>
                      <a:pt x="537689" y="1703741"/>
                    </a:lnTo>
                    <a:lnTo>
                      <a:pt x="520325" y="1724787"/>
                    </a:lnTo>
                    <a:cubicBezTo>
                      <a:pt x="465167" y="1779945"/>
                      <a:pt x="388967" y="1814061"/>
                      <a:pt x="304799" y="1814061"/>
                    </a:cubicBezTo>
                    <a:cubicBezTo>
                      <a:pt x="136464" y="1814061"/>
                      <a:pt x="0" y="1677597"/>
                      <a:pt x="0" y="1509261"/>
                    </a:cubicBezTo>
                    <a:cubicBezTo>
                      <a:pt x="0" y="1340925"/>
                      <a:pt x="136464" y="1204461"/>
                      <a:pt x="304799" y="1204461"/>
                    </a:cubicBezTo>
                    <a:cubicBezTo>
                      <a:pt x="388967" y="1204461"/>
                      <a:pt x="465167" y="1238577"/>
                      <a:pt x="520325" y="1293735"/>
                    </a:cubicBezTo>
                    <a:lnTo>
                      <a:pt x="539375" y="1316824"/>
                    </a:lnTo>
                    <a:lnTo>
                      <a:pt x="540392" y="1317509"/>
                    </a:lnTo>
                    <a:cubicBezTo>
                      <a:pt x="555070" y="1323718"/>
                      <a:pt x="571208" y="1327151"/>
                      <a:pt x="588148" y="1327151"/>
                    </a:cubicBezTo>
                    <a:cubicBezTo>
                      <a:pt x="622028" y="1327151"/>
                      <a:pt x="652701" y="1313418"/>
                      <a:pt x="674903" y="1291216"/>
                    </a:cubicBezTo>
                    <a:lnTo>
                      <a:pt x="675207" y="1290765"/>
                    </a:lnTo>
                    <a:lnTo>
                      <a:pt x="675207" y="799279"/>
                    </a:lnTo>
                    <a:cubicBezTo>
                      <a:pt x="675207" y="729688"/>
                      <a:pt x="731621" y="673274"/>
                      <a:pt x="801212" y="673274"/>
                    </a:cubicBezTo>
                    <a:lnTo>
                      <a:pt x="1293965" y="673274"/>
                    </a:lnTo>
                    <a:lnTo>
                      <a:pt x="1319160" y="635906"/>
                    </a:lnTo>
                    <a:cubicBezTo>
                      <a:pt x="1325368" y="621227"/>
                      <a:pt x="1328801" y="605089"/>
                      <a:pt x="1328801" y="588149"/>
                    </a:cubicBezTo>
                    <a:cubicBezTo>
                      <a:pt x="1328801" y="571209"/>
                      <a:pt x="1325368" y="555071"/>
                      <a:pt x="1319160" y="540393"/>
                    </a:cubicBezTo>
                    <a:lnTo>
                      <a:pt x="1317338" y="537690"/>
                    </a:lnTo>
                    <a:lnTo>
                      <a:pt x="1296292" y="520326"/>
                    </a:lnTo>
                    <a:cubicBezTo>
                      <a:pt x="1241134" y="465168"/>
                      <a:pt x="1207018" y="388968"/>
                      <a:pt x="1207018" y="304800"/>
                    </a:cubicBezTo>
                    <a:cubicBezTo>
                      <a:pt x="1207018" y="136464"/>
                      <a:pt x="1343482" y="0"/>
                      <a:pt x="1511818" y="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0BB5DD"/>
                </a:solidFill>
                <a:prstDash val="lg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" name="Group 39">
                <a:extLst>
                  <a:ext uri="{FF2B5EF4-FFF2-40B4-BE49-F238E27FC236}">
                    <a16:creationId xmlns:a16="http://schemas.microsoft.com/office/drawing/2014/main" id="{0100F143-FCB7-48D9-A810-E905ABD0581D}"/>
                  </a:ext>
                </a:extLst>
              </p:cNvPr>
              <p:cNvGrpSpPr/>
              <p:nvPr/>
            </p:nvGrpSpPr>
            <p:grpSpPr>
              <a:xfrm>
                <a:off x="1146905" y="2187298"/>
                <a:ext cx="2356958" cy="3039623"/>
                <a:chOff x="4549990" y="980834"/>
                <a:chExt cx="3796670" cy="4896331"/>
              </a:xfrm>
            </p:grpSpPr>
            <p:grpSp>
              <p:nvGrpSpPr>
                <p:cNvPr id="13" name="Group 40">
                  <a:extLst>
                    <a:ext uri="{FF2B5EF4-FFF2-40B4-BE49-F238E27FC236}">
                      <a16:creationId xmlns:a16="http://schemas.microsoft.com/office/drawing/2014/main" id="{B61C59C1-5428-40ED-A606-AEA59DE4434C}"/>
                    </a:ext>
                  </a:extLst>
                </p:cNvPr>
                <p:cNvGrpSpPr/>
                <p:nvPr/>
              </p:nvGrpSpPr>
              <p:grpSpPr>
                <a:xfrm>
                  <a:off x="4549990" y="980834"/>
                  <a:ext cx="3796670" cy="4896331"/>
                  <a:chOff x="892390" y="1401869"/>
                  <a:chExt cx="3796670" cy="4896331"/>
                </a:xfrm>
              </p:grpSpPr>
              <p:sp>
                <p:nvSpPr>
                  <p:cNvPr id="17" name="Freeform: Shape 45">
                    <a:extLst>
                      <a:ext uri="{FF2B5EF4-FFF2-40B4-BE49-F238E27FC236}">
                        <a16:creationId xmlns:a16="http://schemas.microsoft.com/office/drawing/2014/main" id="{C7D57FB6-1529-4216-AF06-BF192E65718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2559" y="1951700"/>
                    <a:ext cx="4896331" cy="3796670"/>
                  </a:xfrm>
                  <a:custGeom>
                    <a:avLst/>
                    <a:gdLst>
                      <a:gd name="connsiteX0" fmla="*/ 1511818 w 3022039"/>
                      <a:gd name="connsiteY0" fmla="*/ 0 h 2343323"/>
                      <a:gd name="connsiteX1" fmla="*/ 1816618 w 3022039"/>
                      <a:gd name="connsiteY1" fmla="*/ 304800 h 2343323"/>
                      <a:gd name="connsiteX2" fmla="*/ 1727344 w 3022039"/>
                      <a:gd name="connsiteY2" fmla="*/ 520326 h 2343323"/>
                      <a:gd name="connsiteX3" fmla="*/ 1704255 w 3022039"/>
                      <a:gd name="connsiteY3" fmla="*/ 539376 h 2343323"/>
                      <a:gd name="connsiteX4" fmla="*/ 1703570 w 3022039"/>
                      <a:gd name="connsiteY4" fmla="*/ 540393 h 2343323"/>
                      <a:gd name="connsiteX5" fmla="*/ 1693928 w 3022039"/>
                      <a:gd name="connsiteY5" fmla="*/ 588149 h 2343323"/>
                      <a:gd name="connsiteX6" fmla="*/ 1703570 w 3022039"/>
                      <a:gd name="connsiteY6" fmla="*/ 635906 h 2343323"/>
                      <a:gd name="connsiteX7" fmla="*/ 1728764 w 3022039"/>
                      <a:gd name="connsiteY7" fmla="*/ 673274 h 2343323"/>
                      <a:gd name="connsiteX8" fmla="*/ 2222426 w 3022039"/>
                      <a:gd name="connsiteY8" fmla="*/ 673274 h 2343323"/>
                      <a:gd name="connsiteX9" fmla="*/ 2348431 w 3022039"/>
                      <a:gd name="connsiteY9" fmla="*/ 799279 h 2343323"/>
                      <a:gd name="connsiteX10" fmla="*/ 2348431 w 3022039"/>
                      <a:gd name="connsiteY10" fmla="*/ 1291184 h 2343323"/>
                      <a:gd name="connsiteX11" fmla="*/ 2386133 w 3022039"/>
                      <a:gd name="connsiteY11" fmla="*/ 1316603 h 2343323"/>
                      <a:gd name="connsiteX12" fmla="*/ 2433890 w 3022039"/>
                      <a:gd name="connsiteY12" fmla="*/ 1326245 h 2343323"/>
                      <a:gd name="connsiteX13" fmla="*/ 2481646 w 3022039"/>
                      <a:gd name="connsiteY13" fmla="*/ 1316604 h 2343323"/>
                      <a:gd name="connsiteX14" fmla="*/ 2484349 w 3022039"/>
                      <a:gd name="connsiteY14" fmla="*/ 1314782 h 2343323"/>
                      <a:gd name="connsiteX15" fmla="*/ 2501713 w 3022039"/>
                      <a:gd name="connsiteY15" fmla="*/ 1293736 h 2343323"/>
                      <a:gd name="connsiteX16" fmla="*/ 2717239 w 3022039"/>
                      <a:gd name="connsiteY16" fmla="*/ 1204462 h 2343323"/>
                      <a:gd name="connsiteX17" fmla="*/ 3022039 w 3022039"/>
                      <a:gd name="connsiteY17" fmla="*/ 1509262 h 2343323"/>
                      <a:gd name="connsiteX18" fmla="*/ 2717239 w 3022039"/>
                      <a:gd name="connsiteY18" fmla="*/ 1814062 h 2343323"/>
                      <a:gd name="connsiteX19" fmla="*/ 2501713 w 3022039"/>
                      <a:gd name="connsiteY19" fmla="*/ 1724788 h 2343323"/>
                      <a:gd name="connsiteX20" fmla="*/ 2482663 w 3022039"/>
                      <a:gd name="connsiteY20" fmla="*/ 1701699 h 2343323"/>
                      <a:gd name="connsiteX21" fmla="*/ 2481646 w 3022039"/>
                      <a:gd name="connsiteY21" fmla="*/ 1701014 h 2343323"/>
                      <a:gd name="connsiteX22" fmla="*/ 2433890 w 3022039"/>
                      <a:gd name="connsiteY22" fmla="*/ 1691372 h 2343323"/>
                      <a:gd name="connsiteX23" fmla="*/ 2386133 w 3022039"/>
                      <a:gd name="connsiteY23" fmla="*/ 1701013 h 2343323"/>
                      <a:gd name="connsiteX24" fmla="*/ 2348431 w 3022039"/>
                      <a:gd name="connsiteY24" fmla="*/ 1726433 h 2343323"/>
                      <a:gd name="connsiteX25" fmla="*/ 2348431 w 3022039"/>
                      <a:gd name="connsiteY25" fmla="*/ 2217318 h 2343323"/>
                      <a:gd name="connsiteX26" fmla="*/ 2222426 w 3022039"/>
                      <a:gd name="connsiteY26" fmla="*/ 2343323 h 2343323"/>
                      <a:gd name="connsiteX27" fmla="*/ 1730272 w 3022039"/>
                      <a:gd name="connsiteY27" fmla="*/ 2343323 h 2343323"/>
                      <a:gd name="connsiteX28" fmla="*/ 1729864 w 3022039"/>
                      <a:gd name="connsiteY28" fmla="*/ 2343048 h 2343323"/>
                      <a:gd name="connsiteX29" fmla="*/ 1693929 w 3022039"/>
                      <a:gd name="connsiteY29" fmla="*/ 2256293 h 2343323"/>
                      <a:gd name="connsiteX30" fmla="*/ 1703571 w 3022039"/>
                      <a:gd name="connsiteY30" fmla="*/ 2208537 h 2343323"/>
                      <a:gd name="connsiteX31" fmla="*/ 1704256 w 3022039"/>
                      <a:gd name="connsiteY31" fmla="*/ 2207520 h 2343323"/>
                      <a:gd name="connsiteX32" fmla="*/ 1727345 w 3022039"/>
                      <a:gd name="connsiteY32" fmla="*/ 2188470 h 2343323"/>
                      <a:gd name="connsiteX33" fmla="*/ 1816619 w 3022039"/>
                      <a:gd name="connsiteY33" fmla="*/ 1972944 h 2343323"/>
                      <a:gd name="connsiteX34" fmla="*/ 1511819 w 3022039"/>
                      <a:gd name="connsiteY34" fmla="*/ 1668144 h 2343323"/>
                      <a:gd name="connsiteX35" fmla="*/ 1207019 w 3022039"/>
                      <a:gd name="connsiteY35" fmla="*/ 1972944 h 2343323"/>
                      <a:gd name="connsiteX36" fmla="*/ 1296293 w 3022039"/>
                      <a:gd name="connsiteY36" fmla="*/ 2188470 h 2343323"/>
                      <a:gd name="connsiteX37" fmla="*/ 1317339 w 3022039"/>
                      <a:gd name="connsiteY37" fmla="*/ 2205834 h 2343323"/>
                      <a:gd name="connsiteX38" fmla="*/ 1319161 w 3022039"/>
                      <a:gd name="connsiteY38" fmla="*/ 2208537 h 2343323"/>
                      <a:gd name="connsiteX39" fmla="*/ 1328802 w 3022039"/>
                      <a:gd name="connsiteY39" fmla="*/ 2256293 h 2343323"/>
                      <a:gd name="connsiteX40" fmla="*/ 1292867 w 3022039"/>
                      <a:gd name="connsiteY40" fmla="*/ 2343048 h 2343323"/>
                      <a:gd name="connsiteX41" fmla="*/ 1292459 w 3022039"/>
                      <a:gd name="connsiteY41" fmla="*/ 2343323 h 2343323"/>
                      <a:gd name="connsiteX42" fmla="*/ 801212 w 3022039"/>
                      <a:gd name="connsiteY42" fmla="*/ 2343323 h 2343323"/>
                      <a:gd name="connsiteX43" fmla="*/ 675207 w 3022039"/>
                      <a:gd name="connsiteY43" fmla="*/ 2217318 h 2343323"/>
                      <a:gd name="connsiteX44" fmla="*/ 675207 w 3022039"/>
                      <a:gd name="connsiteY44" fmla="*/ 1728663 h 2343323"/>
                      <a:gd name="connsiteX45" fmla="*/ 674903 w 3022039"/>
                      <a:gd name="connsiteY45" fmla="*/ 1728213 h 2343323"/>
                      <a:gd name="connsiteX46" fmla="*/ 588148 w 3022039"/>
                      <a:gd name="connsiteY46" fmla="*/ 1692278 h 2343323"/>
                      <a:gd name="connsiteX47" fmla="*/ 540392 w 3022039"/>
                      <a:gd name="connsiteY47" fmla="*/ 1701919 h 2343323"/>
                      <a:gd name="connsiteX48" fmla="*/ 537689 w 3022039"/>
                      <a:gd name="connsiteY48" fmla="*/ 1703741 h 2343323"/>
                      <a:gd name="connsiteX49" fmla="*/ 520325 w 3022039"/>
                      <a:gd name="connsiteY49" fmla="*/ 1724787 h 2343323"/>
                      <a:gd name="connsiteX50" fmla="*/ 304799 w 3022039"/>
                      <a:gd name="connsiteY50" fmla="*/ 1814061 h 2343323"/>
                      <a:gd name="connsiteX51" fmla="*/ 0 w 3022039"/>
                      <a:gd name="connsiteY51" fmla="*/ 1509261 h 2343323"/>
                      <a:gd name="connsiteX52" fmla="*/ 304799 w 3022039"/>
                      <a:gd name="connsiteY52" fmla="*/ 1204461 h 2343323"/>
                      <a:gd name="connsiteX53" fmla="*/ 520325 w 3022039"/>
                      <a:gd name="connsiteY53" fmla="*/ 1293735 h 2343323"/>
                      <a:gd name="connsiteX54" fmla="*/ 539375 w 3022039"/>
                      <a:gd name="connsiteY54" fmla="*/ 1316824 h 2343323"/>
                      <a:gd name="connsiteX55" fmla="*/ 540392 w 3022039"/>
                      <a:gd name="connsiteY55" fmla="*/ 1317509 h 2343323"/>
                      <a:gd name="connsiteX56" fmla="*/ 588148 w 3022039"/>
                      <a:gd name="connsiteY56" fmla="*/ 1327151 h 2343323"/>
                      <a:gd name="connsiteX57" fmla="*/ 674903 w 3022039"/>
                      <a:gd name="connsiteY57" fmla="*/ 1291216 h 2343323"/>
                      <a:gd name="connsiteX58" fmla="*/ 675207 w 3022039"/>
                      <a:gd name="connsiteY58" fmla="*/ 1290765 h 2343323"/>
                      <a:gd name="connsiteX59" fmla="*/ 675207 w 3022039"/>
                      <a:gd name="connsiteY59" fmla="*/ 799279 h 2343323"/>
                      <a:gd name="connsiteX60" fmla="*/ 801212 w 3022039"/>
                      <a:gd name="connsiteY60" fmla="*/ 673274 h 2343323"/>
                      <a:gd name="connsiteX61" fmla="*/ 1293965 w 3022039"/>
                      <a:gd name="connsiteY61" fmla="*/ 673274 h 2343323"/>
                      <a:gd name="connsiteX62" fmla="*/ 1319160 w 3022039"/>
                      <a:gd name="connsiteY62" fmla="*/ 635906 h 2343323"/>
                      <a:gd name="connsiteX63" fmla="*/ 1328801 w 3022039"/>
                      <a:gd name="connsiteY63" fmla="*/ 588149 h 2343323"/>
                      <a:gd name="connsiteX64" fmla="*/ 1319160 w 3022039"/>
                      <a:gd name="connsiteY64" fmla="*/ 540393 h 2343323"/>
                      <a:gd name="connsiteX65" fmla="*/ 1317338 w 3022039"/>
                      <a:gd name="connsiteY65" fmla="*/ 537690 h 2343323"/>
                      <a:gd name="connsiteX66" fmla="*/ 1296292 w 3022039"/>
                      <a:gd name="connsiteY66" fmla="*/ 520326 h 2343323"/>
                      <a:gd name="connsiteX67" fmla="*/ 1207018 w 3022039"/>
                      <a:gd name="connsiteY67" fmla="*/ 304800 h 2343323"/>
                      <a:gd name="connsiteX68" fmla="*/ 1511818 w 3022039"/>
                      <a:gd name="connsiteY68" fmla="*/ 0 h 2343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3022039" h="2343323">
                        <a:moveTo>
                          <a:pt x="1511818" y="0"/>
                        </a:moveTo>
                        <a:cubicBezTo>
                          <a:pt x="1680154" y="0"/>
                          <a:pt x="1816618" y="136464"/>
                          <a:pt x="1816618" y="304800"/>
                        </a:cubicBezTo>
                        <a:cubicBezTo>
                          <a:pt x="1816618" y="388968"/>
                          <a:pt x="1782502" y="465168"/>
                          <a:pt x="1727344" y="520326"/>
                        </a:cubicBezTo>
                        <a:lnTo>
                          <a:pt x="1704255" y="539376"/>
                        </a:lnTo>
                        <a:lnTo>
                          <a:pt x="1703570" y="540393"/>
                        </a:lnTo>
                        <a:cubicBezTo>
                          <a:pt x="1697361" y="555071"/>
                          <a:pt x="1693928" y="571209"/>
                          <a:pt x="1693928" y="588149"/>
                        </a:cubicBezTo>
                        <a:cubicBezTo>
                          <a:pt x="1693928" y="605089"/>
                          <a:pt x="1697361" y="621227"/>
                          <a:pt x="1703570" y="635906"/>
                        </a:cubicBezTo>
                        <a:lnTo>
                          <a:pt x="1728764" y="673274"/>
                        </a:lnTo>
                        <a:lnTo>
                          <a:pt x="2222426" y="673274"/>
                        </a:lnTo>
                        <a:cubicBezTo>
                          <a:pt x="2292017" y="673274"/>
                          <a:pt x="2348431" y="729688"/>
                          <a:pt x="2348431" y="799279"/>
                        </a:cubicBezTo>
                        <a:lnTo>
                          <a:pt x="2348431" y="1291184"/>
                        </a:lnTo>
                        <a:lnTo>
                          <a:pt x="2386133" y="1316603"/>
                        </a:lnTo>
                        <a:cubicBezTo>
                          <a:pt x="2400811" y="1322812"/>
                          <a:pt x="2416950" y="1326245"/>
                          <a:pt x="2433890" y="1326245"/>
                        </a:cubicBezTo>
                        <a:cubicBezTo>
                          <a:pt x="2450830" y="1326245"/>
                          <a:pt x="2466968" y="1322812"/>
                          <a:pt x="2481646" y="1316604"/>
                        </a:cubicBezTo>
                        <a:lnTo>
                          <a:pt x="2484349" y="1314782"/>
                        </a:lnTo>
                        <a:lnTo>
                          <a:pt x="2501713" y="1293736"/>
                        </a:lnTo>
                        <a:cubicBezTo>
                          <a:pt x="2556871" y="1238578"/>
                          <a:pt x="2633071" y="1204462"/>
                          <a:pt x="2717239" y="1204462"/>
                        </a:cubicBezTo>
                        <a:cubicBezTo>
                          <a:pt x="2885575" y="1204462"/>
                          <a:pt x="3022039" y="1340926"/>
                          <a:pt x="3022039" y="1509262"/>
                        </a:cubicBezTo>
                        <a:cubicBezTo>
                          <a:pt x="3022039" y="1677598"/>
                          <a:pt x="2885575" y="1814062"/>
                          <a:pt x="2717239" y="1814062"/>
                        </a:cubicBezTo>
                        <a:cubicBezTo>
                          <a:pt x="2633071" y="1814062"/>
                          <a:pt x="2556871" y="1779946"/>
                          <a:pt x="2501713" y="1724788"/>
                        </a:cubicBezTo>
                        <a:lnTo>
                          <a:pt x="2482663" y="1701699"/>
                        </a:lnTo>
                        <a:lnTo>
                          <a:pt x="2481646" y="1701014"/>
                        </a:lnTo>
                        <a:cubicBezTo>
                          <a:pt x="2466968" y="1694805"/>
                          <a:pt x="2450830" y="1691372"/>
                          <a:pt x="2433890" y="1691372"/>
                        </a:cubicBezTo>
                        <a:cubicBezTo>
                          <a:pt x="2416950" y="1691372"/>
                          <a:pt x="2400811" y="1694805"/>
                          <a:pt x="2386133" y="1701013"/>
                        </a:cubicBezTo>
                        <a:lnTo>
                          <a:pt x="2348431" y="1726433"/>
                        </a:lnTo>
                        <a:lnTo>
                          <a:pt x="2348431" y="2217318"/>
                        </a:lnTo>
                        <a:cubicBezTo>
                          <a:pt x="2348431" y="2286909"/>
                          <a:pt x="2292017" y="2343323"/>
                          <a:pt x="2222426" y="2343323"/>
                        </a:cubicBezTo>
                        <a:lnTo>
                          <a:pt x="1730272" y="2343323"/>
                        </a:lnTo>
                        <a:lnTo>
                          <a:pt x="1729864" y="2343048"/>
                        </a:lnTo>
                        <a:cubicBezTo>
                          <a:pt x="1707662" y="2320846"/>
                          <a:pt x="1693929" y="2290173"/>
                          <a:pt x="1693929" y="2256293"/>
                        </a:cubicBezTo>
                        <a:cubicBezTo>
                          <a:pt x="1693929" y="2239353"/>
                          <a:pt x="1697362" y="2223215"/>
                          <a:pt x="1703571" y="2208537"/>
                        </a:cubicBezTo>
                        <a:lnTo>
                          <a:pt x="1704256" y="2207520"/>
                        </a:lnTo>
                        <a:lnTo>
                          <a:pt x="1727345" y="2188470"/>
                        </a:lnTo>
                        <a:cubicBezTo>
                          <a:pt x="1782503" y="2133312"/>
                          <a:pt x="1816619" y="2057112"/>
                          <a:pt x="1816619" y="1972944"/>
                        </a:cubicBezTo>
                        <a:cubicBezTo>
                          <a:pt x="1816619" y="1804608"/>
                          <a:pt x="1680155" y="1668144"/>
                          <a:pt x="1511819" y="1668144"/>
                        </a:cubicBezTo>
                        <a:cubicBezTo>
                          <a:pt x="1343483" y="1668144"/>
                          <a:pt x="1207019" y="1804608"/>
                          <a:pt x="1207019" y="1972944"/>
                        </a:cubicBezTo>
                        <a:cubicBezTo>
                          <a:pt x="1207019" y="2057112"/>
                          <a:pt x="1241135" y="2133312"/>
                          <a:pt x="1296293" y="2188470"/>
                        </a:cubicBezTo>
                        <a:lnTo>
                          <a:pt x="1317339" y="2205834"/>
                        </a:lnTo>
                        <a:lnTo>
                          <a:pt x="1319161" y="2208537"/>
                        </a:lnTo>
                        <a:cubicBezTo>
                          <a:pt x="1325369" y="2223215"/>
                          <a:pt x="1328802" y="2239353"/>
                          <a:pt x="1328802" y="2256293"/>
                        </a:cubicBezTo>
                        <a:cubicBezTo>
                          <a:pt x="1328802" y="2290173"/>
                          <a:pt x="1315070" y="2320846"/>
                          <a:pt x="1292867" y="2343048"/>
                        </a:cubicBezTo>
                        <a:lnTo>
                          <a:pt x="1292459" y="2343323"/>
                        </a:lnTo>
                        <a:lnTo>
                          <a:pt x="801212" y="2343323"/>
                        </a:lnTo>
                        <a:cubicBezTo>
                          <a:pt x="731621" y="2343323"/>
                          <a:pt x="675207" y="2286909"/>
                          <a:pt x="675207" y="2217318"/>
                        </a:cubicBezTo>
                        <a:lnTo>
                          <a:pt x="675207" y="1728663"/>
                        </a:lnTo>
                        <a:lnTo>
                          <a:pt x="674903" y="1728213"/>
                        </a:lnTo>
                        <a:cubicBezTo>
                          <a:pt x="652701" y="1706010"/>
                          <a:pt x="622028" y="1692278"/>
                          <a:pt x="588148" y="1692278"/>
                        </a:cubicBezTo>
                        <a:cubicBezTo>
                          <a:pt x="571208" y="1692278"/>
                          <a:pt x="555070" y="1695711"/>
                          <a:pt x="540392" y="1701919"/>
                        </a:cubicBezTo>
                        <a:lnTo>
                          <a:pt x="537689" y="1703741"/>
                        </a:lnTo>
                        <a:lnTo>
                          <a:pt x="520325" y="1724787"/>
                        </a:lnTo>
                        <a:cubicBezTo>
                          <a:pt x="465167" y="1779945"/>
                          <a:pt x="388967" y="1814061"/>
                          <a:pt x="304799" y="1814061"/>
                        </a:cubicBezTo>
                        <a:cubicBezTo>
                          <a:pt x="136464" y="1814061"/>
                          <a:pt x="0" y="1677597"/>
                          <a:pt x="0" y="1509261"/>
                        </a:cubicBezTo>
                        <a:cubicBezTo>
                          <a:pt x="0" y="1340925"/>
                          <a:pt x="136464" y="1204461"/>
                          <a:pt x="304799" y="1204461"/>
                        </a:cubicBezTo>
                        <a:cubicBezTo>
                          <a:pt x="388967" y="1204461"/>
                          <a:pt x="465167" y="1238577"/>
                          <a:pt x="520325" y="1293735"/>
                        </a:cubicBezTo>
                        <a:lnTo>
                          <a:pt x="539375" y="1316824"/>
                        </a:lnTo>
                        <a:lnTo>
                          <a:pt x="540392" y="1317509"/>
                        </a:lnTo>
                        <a:cubicBezTo>
                          <a:pt x="555070" y="1323718"/>
                          <a:pt x="571208" y="1327151"/>
                          <a:pt x="588148" y="1327151"/>
                        </a:cubicBezTo>
                        <a:cubicBezTo>
                          <a:pt x="622028" y="1327151"/>
                          <a:pt x="652701" y="1313418"/>
                          <a:pt x="674903" y="1291216"/>
                        </a:cubicBezTo>
                        <a:lnTo>
                          <a:pt x="675207" y="1290765"/>
                        </a:lnTo>
                        <a:lnTo>
                          <a:pt x="675207" y="799279"/>
                        </a:lnTo>
                        <a:cubicBezTo>
                          <a:pt x="675207" y="729688"/>
                          <a:pt x="731621" y="673274"/>
                          <a:pt x="801212" y="673274"/>
                        </a:cubicBezTo>
                        <a:lnTo>
                          <a:pt x="1293965" y="673274"/>
                        </a:lnTo>
                        <a:lnTo>
                          <a:pt x="1319160" y="635906"/>
                        </a:lnTo>
                        <a:cubicBezTo>
                          <a:pt x="1325368" y="621227"/>
                          <a:pt x="1328801" y="605089"/>
                          <a:pt x="1328801" y="588149"/>
                        </a:cubicBezTo>
                        <a:cubicBezTo>
                          <a:pt x="1328801" y="571209"/>
                          <a:pt x="1325368" y="555071"/>
                          <a:pt x="1319160" y="540393"/>
                        </a:cubicBezTo>
                        <a:lnTo>
                          <a:pt x="1317338" y="537690"/>
                        </a:lnTo>
                        <a:lnTo>
                          <a:pt x="1296292" y="520326"/>
                        </a:lnTo>
                        <a:cubicBezTo>
                          <a:pt x="1241134" y="465168"/>
                          <a:pt x="1207018" y="388968"/>
                          <a:pt x="1207018" y="304800"/>
                        </a:cubicBezTo>
                        <a:cubicBezTo>
                          <a:pt x="1207018" y="136464"/>
                          <a:pt x="1343482" y="0"/>
                          <a:pt x="1511818" y="0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8" name="Group 46">
                    <a:extLst>
                      <a:ext uri="{FF2B5EF4-FFF2-40B4-BE49-F238E27FC236}">
                        <a16:creationId xmlns:a16="http://schemas.microsoft.com/office/drawing/2014/main" id="{76BCF8D4-7FA7-4A33-9DCA-29215C1FCE94}"/>
                      </a:ext>
                    </a:extLst>
                  </p:cNvPr>
                  <p:cNvGrpSpPr/>
                  <p:nvPr/>
                </p:nvGrpSpPr>
                <p:grpSpPr>
                  <a:xfrm>
                    <a:off x="3092665" y="5499673"/>
                    <a:ext cx="307942" cy="377657"/>
                    <a:chOff x="1165225" y="2790826"/>
                    <a:chExt cx="557212" cy="895350"/>
                  </a:xfrm>
                  <a:solidFill>
                    <a:srgbClr val="1FC2A7"/>
                  </a:solidFill>
                </p:grpSpPr>
                <p:sp>
                  <p:nvSpPr>
                    <p:cNvPr id="45" name="Freeform 13">
                      <a:extLst>
                        <a:ext uri="{FF2B5EF4-FFF2-40B4-BE49-F238E27FC236}">
                          <a16:creationId xmlns:a16="http://schemas.microsoft.com/office/drawing/2014/main" id="{5F05B58D-ACDB-407B-A426-734FAAB3F1D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79082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" name="Freeform 5">
                      <a:extLst>
                        <a:ext uri="{FF2B5EF4-FFF2-40B4-BE49-F238E27FC236}">
                          <a16:creationId xmlns:a16="http://schemas.microsoft.com/office/drawing/2014/main" id="{F37A16DD-B164-4D6C-B13E-1672AD2709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27977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" name="Freeform 6">
                      <a:extLst>
                        <a:ext uri="{FF2B5EF4-FFF2-40B4-BE49-F238E27FC236}">
                          <a16:creationId xmlns:a16="http://schemas.microsoft.com/office/drawing/2014/main" id="{5E79ABC9-2E07-49E7-AB85-3AACCF83B2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348038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9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9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" name="Freeform 7">
                      <a:extLst>
                        <a:ext uri="{FF2B5EF4-FFF2-40B4-BE49-F238E27FC236}">
                          <a16:creationId xmlns:a16="http://schemas.microsoft.com/office/drawing/2014/main" id="{60C861A7-ABF6-4FC2-8237-0156152357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27977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" name="Freeform 8">
                      <a:extLst>
                        <a:ext uri="{FF2B5EF4-FFF2-40B4-BE49-F238E27FC236}">
                          <a16:creationId xmlns:a16="http://schemas.microsoft.com/office/drawing/2014/main" id="{7C783EF4-B37C-4885-9E5E-FA2E579CF7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033713"/>
                      <a:ext cx="557212" cy="409575"/>
                    </a:xfrm>
                    <a:custGeom>
                      <a:avLst/>
                      <a:gdLst>
                        <a:gd name="T0" fmla="*/ 0 w 146"/>
                        <a:gd name="T1" fmla="*/ 18 h 108"/>
                        <a:gd name="T2" fmla="*/ 73 w 146"/>
                        <a:gd name="T3" fmla="*/ 0 h 108"/>
                        <a:gd name="T4" fmla="*/ 146 w 146"/>
                        <a:gd name="T5" fmla="*/ 18 h 108"/>
                        <a:gd name="T6" fmla="*/ 146 w 146"/>
                        <a:gd name="T7" fmla="*/ 90 h 108"/>
                        <a:gd name="T8" fmla="*/ 73 w 146"/>
                        <a:gd name="T9" fmla="*/ 108 h 108"/>
                        <a:gd name="T10" fmla="*/ 0 w 146"/>
                        <a:gd name="T11" fmla="*/ 90 h 108"/>
                        <a:gd name="T12" fmla="*/ 0 w 146"/>
                        <a:gd name="T13" fmla="*/ 18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8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90"/>
                            <a:pt x="146" y="90"/>
                            <a:pt x="146" y="90"/>
                          </a:cubicBezTo>
                          <a:cubicBezTo>
                            <a:pt x="146" y="100"/>
                            <a:pt x="113" y="108"/>
                            <a:pt x="73" y="108"/>
                          </a:cubicBezTo>
                          <a:cubicBezTo>
                            <a:pt x="33" y="108"/>
                            <a:pt x="0" y="100"/>
                            <a:pt x="0" y="90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" name="Freeform 9">
                      <a:extLst>
                        <a:ext uri="{FF2B5EF4-FFF2-40B4-BE49-F238E27FC236}">
                          <a16:creationId xmlns:a16="http://schemas.microsoft.com/office/drawing/2014/main" id="{A7506524-91B3-4CBE-995B-70CD57CA1F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101976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10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10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1" name="Freeform 10">
                      <a:extLst>
                        <a:ext uri="{FF2B5EF4-FFF2-40B4-BE49-F238E27FC236}">
                          <a16:creationId xmlns:a16="http://schemas.microsoft.com/office/drawing/2014/main" id="{31C83C3C-C12B-4935-9197-CCBE467184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033713"/>
                      <a:ext cx="557212" cy="409575"/>
                    </a:xfrm>
                    <a:custGeom>
                      <a:avLst/>
                      <a:gdLst>
                        <a:gd name="T0" fmla="*/ 0 w 146"/>
                        <a:gd name="T1" fmla="*/ 18 h 108"/>
                        <a:gd name="T2" fmla="*/ 73 w 146"/>
                        <a:gd name="T3" fmla="*/ 0 h 108"/>
                        <a:gd name="T4" fmla="*/ 146 w 146"/>
                        <a:gd name="T5" fmla="*/ 18 h 108"/>
                        <a:gd name="T6" fmla="*/ 146 w 146"/>
                        <a:gd name="T7" fmla="*/ 90 h 108"/>
                        <a:gd name="T8" fmla="*/ 73 w 146"/>
                        <a:gd name="T9" fmla="*/ 108 h 108"/>
                        <a:gd name="T10" fmla="*/ 0 w 146"/>
                        <a:gd name="T11" fmla="*/ 90 h 108"/>
                        <a:gd name="T12" fmla="*/ 0 w 146"/>
                        <a:gd name="T13" fmla="*/ 18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8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90"/>
                            <a:pt x="146" y="90"/>
                            <a:pt x="146" y="90"/>
                          </a:cubicBezTo>
                          <a:cubicBezTo>
                            <a:pt x="146" y="100"/>
                            <a:pt x="113" y="108"/>
                            <a:pt x="73" y="108"/>
                          </a:cubicBezTo>
                          <a:cubicBezTo>
                            <a:pt x="33" y="108"/>
                            <a:pt x="0" y="100"/>
                            <a:pt x="0" y="90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" name="Freeform 11">
                      <a:extLst>
                        <a:ext uri="{FF2B5EF4-FFF2-40B4-BE49-F238E27FC236}">
                          <a16:creationId xmlns:a16="http://schemas.microsoft.com/office/drawing/2014/main" id="{E3E5CF92-FA4D-4C04-B011-BBDE2DA776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79082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Freeform 12">
                      <a:extLst>
                        <a:ext uri="{FF2B5EF4-FFF2-40B4-BE49-F238E27FC236}">
                          <a16:creationId xmlns:a16="http://schemas.microsoft.com/office/drawing/2014/main" id="{9B35C7D7-E50D-4A1B-836E-07C8BDCB5D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859088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10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10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19" name="Picture 47">
                    <a:extLst>
                      <a:ext uri="{FF2B5EF4-FFF2-40B4-BE49-F238E27FC236}">
                        <a16:creationId xmlns:a16="http://schemas.microsoft.com/office/drawing/2014/main" id="{7281155F-3DBB-4C13-A6A5-3E0406206D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39097" y="2347397"/>
                    <a:ext cx="2250116" cy="1747019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48">
                    <a:extLst>
                      <a:ext uri="{FF2B5EF4-FFF2-40B4-BE49-F238E27FC236}">
                        <a16:creationId xmlns:a16="http://schemas.microsoft.com/office/drawing/2014/main" id="{5895A33A-A063-4F58-9641-A6A00C23FE78}"/>
                      </a:ext>
                    </a:extLst>
                  </p:cNvPr>
                  <p:cNvGrpSpPr/>
                  <p:nvPr/>
                </p:nvGrpSpPr>
                <p:grpSpPr>
                  <a:xfrm>
                    <a:off x="3123589" y="5649500"/>
                    <a:ext cx="493038" cy="455661"/>
                    <a:chOff x="5901449" y="3824529"/>
                    <a:chExt cx="1367306" cy="1263650"/>
                  </a:xfrm>
                </p:grpSpPr>
                <p:sp>
                  <p:nvSpPr>
                    <p:cNvPr id="42" name="Rectangle 70">
                      <a:extLst>
                        <a:ext uri="{FF2B5EF4-FFF2-40B4-BE49-F238E27FC236}">
                          <a16:creationId xmlns:a16="http://schemas.microsoft.com/office/drawing/2014/main" id="{346BFAC4-C0D4-4BCC-AEB3-76A2C10F1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449" y="4256753"/>
                      <a:ext cx="403388" cy="83142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" name="Rectangle 71">
                      <a:extLst>
                        <a:ext uri="{FF2B5EF4-FFF2-40B4-BE49-F238E27FC236}">
                          <a16:creationId xmlns:a16="http://schemas.microsoft.com/office/drawing/2014/main" id="{961264A3-3CDF-45E1-9EDD-55418A783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583" y="4040852"/>
                      <a:ext cx="403388" cy="10473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" name="Rectangle 72">
                      <a:extLst>
                        <a:ext uri="{FF2B5EF4-FFF2-40B4-BE49-F238E27FC236}">
                          <a16:creationId xmlns:a16="http://schemas.microsoft.com/office/drawing/2014/main" id="{099A0B9F-96F2-44A1-B3D9-9A5693D71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5367" y="3824529"/>
                      <a:ext cx="403388" cy="126365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" name="Group 49">
                    <a:extLst>
                      <a:ext uri="{FF2B5EF4-FFF2-40B4-BE49-F238E27FC236}">
                        <a16:creationId xmlns:a16="http://schemas.microsoft.com/office/drawing/2014/main" id="{D6CDE341-4909-400C-BF3D-38F0941D8202}"/>
                      </a:ext>
                    </a:extLst>
                  </p:cNvPr>
                  <p:cNvGrpSpPr/>
                  <p:nvPr/>
                </p:nvGrpSpPr>
                <p:grpSpPr>
                  <a:xfrm>
                    <a:off x="3031505" y="1614770"/>
                    <a:ext cx="534440" cy="522068"/>
                    <a:chOff x="3896723" y="1685569"/>
                    <a:chExt cx="2702070" cy="2377086"/>
                  </a:xfrm>
                </p:grpSpPr>
                <p:sp>
                  <p:nvSpPr>
                    <p:cNvPr id="40" name="Freeform: Shape 68">
                      <a:extLst>
                        <a:ext uri="{FF2B5EF4-FFF2-40B4-BE49-F238E27FC236}">
                          <a16:creationId xmlns:a16="http://schemas.microsoft.com/office/drawing/2014/main" id="{EBAAD90E-8AF0-4E17-92FA-4C182F850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5951" y="1685569"/>
                      <a:ext cx="2532842" cy="2060093"/>
                    </a:xfrm>
                    <a:custGeom>
                      <a:avLst/>
                      <a:gdLst>
                        <a:gd name="connsiteX0" fmla="*/ 68184 w 2589719"/>
                        <a:gd name="connsiteY0" fmla="*/ 1745002 h 2136997"/>
                        <a:gd name="connsiteX1" fmla="*/ 2870 w 2589719"/>
                        <a:gd name="connsiteY1" fmla="*/ 1745002 h 2136997"/>
                        <a:gd name="connsiteX2" fmla="*/ 161490 w 2589719"/>
                        <a:gd name="connsiteY2" fmla="*/ 905247 h 2136997"/>
                        <a:gd name="connsiteX3" fmla="*/ 609359 w 2589719"/>
                        <a:gd name="connsiteY3" fmla="*/ 364072 h 2136997"/>
                        <a:gd name="connsiteX4" fmla="*/ 1299825 w 2589719"/>
                        <a:gd name="connsiteY4" fmla="*/ 205451 h 2136997"/>
                        <a:gd name="connsiteX5" fmla="*/ 1999621 w 2589719"/>
                        <a:gd name="connsiteY5" fmla="*/ 186790 h 2136997"/>
                        <a:gd name="connsiteX6" fmla="*/ 2522135 w 2589719"/>
                        <a:gd name="connsiteY6" fmla="*/ 178 h 2136997"/>
                        <a:gd name="connsiteX7" fmla="*/ 2578119 w 2589719"/>
                        <a:gd name="connsiteY7" fmla="*/ 224112 h 2136997"/>
                        <a:gd name="connsiteX8" fmla="*/ 2475482 w 2589719"/>
                        <a:gd name="connsiteY8" fmla="*/ 765288 h 2136997"/>
                        <a:gd name="connsiteX9" fmla="*/ 2074265 w 2589719"/>
                        <a:gd name="connsiteY9" fmla="*/ 1605043 h 2136997"/>
                        <a:gd name="connsiteX10" fmla="*/ 1579743 w 2589719"/>
                        <a:gd name="connsiteY10" fmla="*/ 1987598 h 2136997"/>
                        <a:gd name="connsiteX11" fmla="*/ 870616 w 2589719"/>
                        <a:gd name="connsiteY11" fmla="*/ 2136888 h 2136997"/>
                        <a:gd name="connsiteX12" fmla="*/ 180151 w 2589719"/>
                        <a:gd name="connsiteY12" fmla="*/ 1968937 h 2136997"/>
                        <a:gd name="connsiteX13" fmla="*/ 68184 w 2589719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329 w 2528864"/>
                        <a:gd name="connsiteY0" fmla="*/ 1745002 h 2136997"/>
                        <a:gd name="connsiteX1" fmla="*/ 7329 w 2528864"/>
                        <a:gd name="connsiteY1" fmla="*/ 1418431 h 2136997"/>
                        <a:gd name="connsiteX2" fmla="*/ 100635 w 2528864"/>
                        <a:gd name="connsiteY2" fmla="*/ 905247 h 2136997"/>
                        <a:gd name="connsiteX3" fmla="*/ 548504 w 2528864"/>
                        <a:gd name="connsiteY3" fmla="*/ 364072 h 2136997"/>
                        <a:gd name="connsiteX4" fmla="*/ 1238970 w 2528864"/>
                        <a:gd name="connsiteY4" fmla="*/ 205451 h 2136997"/>
                        <a:gd name="connsiteX5" fmla="*/ 1938766 w 2528864"/>
                        <a:gd name="connsiteY5" fmla="*/ 186790 h 2136997"/>
                        <a:gd name="connsiteX6" fmla="*/ 2461280 w 2528864"/>
                        <a:gd name="connsiteY6" fmla="*/ 178 h 2136997"/>
                        <a:gd name="connsiteX7" fmla="*/ 2517264 w 2528864"/>
                        <a:gd name="connsiteY7" fmla="*/ 224112 h 2136997"/>
                        <a:gd name="connsiteX8" fmla="*/ 2414627 w 2528864"/>
                        <a:gd name="connsiteY8" fmla="*/ 765288 h 2136997"/>
                        <a:gd name="connsiteX9" fmla="*/ 2013410 w 2528864"/>
                        <a:gd name="connsiteY9" fmla="*/ 1605043 h 2136997"/>
                        <a:gd name="connsiteX10" fmla="*/ 1518888 w 2528864"/>
                        <a:gd name="connsiteY10" fmla="*/ 1987598 h 2136997"/>
                        <a:gd name="connsiteX11" fmla="*/ 809761 w 2528864"/>
                        <a:gd name="connsiteY11" fmla="*/ 2136888 h 2136997"/>
                        <a:gd name="connsiteX12" fmla="*/ 119296 w 2528864"/>
                        <a:gd name="connsiteY12" fmla="*/ 1968937 h 2136997"/>
                        <a:gd name="connsiteX13" fmla="*/ 18098 w 2528864"/>
                        <a:gd name="connsiteY13" fmla="*/ 1776899 h 2136997"/>
                        <a:gd name="connsiteX14" fmla="*/ 7329 w 2528864"/>
                        <a:gd name="connsiteY14" fmla="*/ 1745002 h 2136997"/>
                        <a:gd name="connsiteX0" fmla="*/ 77730 w 2599265"/>
                        <a:gd name="connsiteY0" fmla="*/ 1745002 h 2136997"/>
                        <a:gd name="connsiteX1" fmla="*/ 77730 w 2599265"/>
                        <a:gd name="connsiteY1" fmla="*/ 1418431 h 2136997"/>
                        <a:gd name="connsiteX2" fmla="*/ 171036 w 2599265"/>
                        <a:gd name="connsiteY2" fmla="*/ 905247 h 2136997"/>
                        <a:gd name="connsiteX3" fmla="*/ 618905 w 2599265"/>
                        <a:gd name="connsiteY3" fmla="*/ 364072 h 2136997"/>
                        <a:gd name="connsiteX4" fmla="*/ 1309371 w 2599265"/>
                        <a:gd name="connsiteY4" fmla="*/ 205451 h 2136997"/>
                        <a:gd name="connsiteX5" fmla="*/ 2009167 w 2599265"/>
                        <a:gd name="connsiteY5" fmla="*/ 186790 h 2136997"/>
                        <a:gd name="connsiteX6" fmla="*/ 2531681 w 2599265"/>
                        <a:gd name="connsiteY6" fmla="*/ 178 h 2136997"/>
                        <a:gd name="connsiteX7" fmla="*/ 2587665 w 2599265"/>
                        <a:gd name="connsiteY7" fmla="*/ 224112 h 2136997"/>
                        <a:gd name="connsiteX8" fmla="*/ 2485028 w 2599265"/>
                        <a:gd name="connsiteY8" fmla="*/ 765288 h 2136997"/>
                        <a:gd name="connsiteX9" fmla="*/ 2083811 w 2599265"/>
                        <a:gd name="connsiteY9" fmla="*/ 1605043 h 2136997"/>
                        <a:gd name="connsiteX10" fmla="*/ 1589289 w 2599265"/>
                        <a:gd name="connsiteY10" fmla="*/ 1987598 h 2136997"/>
                        <a:gd name="connsiteX11" fmla="*/ 880162 w 2599265"/>
                        <a:gd name="connsiteY11" fmla="*/ 2136888 h 2136997"/>
                        <a:gd name="connsiteX12" fmla="*/ 189697 w 2599265"/>
                        <a:gd name="connsiteY12" fmla="*/ 1968937 h 2136997"/>
                        <a:gd name="connsiteX13" fmla="*/ 2774 w 2599265"/>
                        <a:gd name="connsiteY13" fmla="*/ 1905487 h 2136997"/>
                        <a:gd name="connsiteX14" fmla="*/ 77730 w 2599265"/>
                        <a:gd name="connsiteY14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17396 w 2538931"/>
                        <a:gd name="connsiteY0" fmla="*/ 1745002 h 2136997"/>
                        <a:gd name="connsiteX1" fmla="*/ 17396 w 2538931"/>
                        <a:gd name="connsiteY1" fmla="*/ 1418431 h 2136997"/>
                        <a:gd name="connsiteX2" fmla="*/ 110702 w 2538931"/>
                        <a:gd name="connsiteY2" fmla="*/ 905247 h 2136997"/>
                        <a:gd name="connsiteX3" fmla="*/ 558571 w 2538931"/>
                        <a:gd name="connsiteY3" fmla="*/ 364072 h 2136997"/>
                        <a:gd name="connsiteX4" fmla="*/ 1249037 w 2538931"/>
                        <a:gd name="connsiteY4" fmla="*/ 205451 h 2136997"/>
                        <a:gd name="connsiteX5" fmla="*/ 1948833 w 2538931"/>
                        <a:gd name="connsiteY5" fmla="*/ 186790 h 2136997"/>
                        <a:gd name="connsiteX6" fmla="*/ 2471347 w 2538931"/>
                        <a:gd name="connsiteY6" fmla="*/ 178 h 2136997"/>
                        <a:gd name="connsiteX7" fmla="*/ 2527331 w 2538931"/>
                        <a:gd name="connsiteY7" fmla="*/ 224112 h 2136997"/>
                        <a:gd name="connsiteX8" fmla="*/ 2424694 w 2538931"/>
                        <a:gd name="connsiteY8" fmla="*/ 765288 h 2136997"/>
                        <a:gd name="connsiteX9" fmla="*/ 2023477 w 2538931"/>
                        <a:gd name="connsiteY9" fmla="*/ 1605043 h 2136997"/>
                        <a:gd name="connsiteX10" fmla="*/ 1528955 w 2538931"/>
                        <a:gd name="connsiteY10" fmla="*/ 1987598 h 2136997"/>
                        <a:gd name="connsiteX11" fmla="*/ 819828 w 2538931"/>
                        <a:gd name="connsiteY11" fmla="*/ 2136888 h 2136997"/>
                        <a:gd name="connsiteX12" fmla="*/ 196038 w 2538931"/>
                        <a:gd name="connsiteY12" fmla="*/ 2026087 h 2136997"/>
                        <a:gd name="connsiteX13" fmla="*/ 17396 w 2538931"/>
                        <a:gd name="connsiteY13" fmla="*/ 1745002 h 2136997"/>
                        <a:gd name="connsiteX0" fmla="*/ 63048 w 2584583"/>
                        <a:gd name="connsiteY0" fmla="*/ 1745002 h 2136997"/>
                        <a:gd name="connsiteX1" fmla="*/ 63048 w 2584583"/>
                        <a:gd name="connsiteY1" fmla="*/ 1418431 h 2136997"/>
                        <a:gd name="connsiteX2" fmla="*/ 156354 w 2584583"/>
                        <a:gd name="connsiteY2" fmla="*/ 905247 h 2136997"/>
                        <a:gd name="connsiteX3" fmla="*/ 604223 w 2584583"/>
                        <a:gd name="connsiteY3" fmla="*/ 364072 h 2136997"/>
                        <a:gd name="connsiteX4" fmla="*/ 1294689 w 2584583"/>
                        <a:gd name="connsiteY4" fmla="*/ 205451 h 2136997"/>
                        <a:gd name="connsiteX5" fmla="*/ 1994485 w 2584583"/>
                        <a:gd name="connsiteY5" fmla="*/ 186790 h 2136997"/>
                        <a:gd name="connsiteX6" fmla="*/ 2516999 w 2584583"/>
                        <a:gd name="connsiteY6" fmla="*/ 178 h 2136997"/>
                        <a:gd name="connsiteX7" fmla="*/ 2572983 w 2584583"/>
                        <a:gd name="connsiteY7" fmla="*/ 224112 h 2136997"/>
                        <a:gd name="connsiteX8" fmla="*/ 2470346 w 2584583"/>
                        <a:gd name="connsiteY8" fmla="*/ 765288 h 2136997"/>
                        <a:gd name="connsiteX9" fmla="*/ 2069129 w 2584583"/>
                        <a:gd name="connsiteY9" fmla="*/ 1605043 h 2136997"/>
                        <a:gd name="connsiteX10" fmla="*/ 1574607 w 2584583"/>
                        <a:gd name="connsiteY10" fmla="*/ 1987598 h 2136997"/>
                        <a:gd name="connsiteX11" fmla="*/ 865480 w 2584583"/>
                        <a:gd name="connsiteY11" fmla="*/ 2136888 h 2136997"/>
                        <a:gd name="connsiteX12" fmla="*/ 63048 w 2584583"/>
                        <a:gd name="connsiteY12" fmla="*/ 1745002 h 2136997"/>
                        <a:gd name="connsiteX0" fmla="*/ 81105 w 2545490"/>
                        <a:gd name="connsiteY0" fmla="*/ 1854540 h 2136997"/>
                        <a:gd name="connsiteX1" fmla="*/ 23955 w 2545490"/>
                        <a:gd name="connsiteY1" fmla="*/ 1418431 h 2136997"/>
                        <a:gd name="connsiteX2" fmla="*/ 117261 w 2545490"/>
                        <a:gd name="connsiteY2" fmla="*/ 905247 h 2136997"/>
                        <a:gd name="connsiteX3" fmla="*/ 565130 w 2545490"/>
                        <a:gd name="connsiteY3" fmla="*/ 364072 h 2136997"/>
                        <a:gd name="connsiteX4" fmla="*/ 1255596 w 2545490"/>
                        <a:gd name="connsiteY4" fmla="*/ 205451 h 2136997"/>
                        <a:gd name="connsiteX5" fmla="*/ 1955392 w 2545490"/>
                        <a:gd name="connsiteY5" fmla="*/ 186790 h 2136997"/>
                        <a:gd name="connsiteX6" fmla="*/ 2477906 w 2545490"/>
                        <a:gd name="connsiteY6" fmla="*/ 178 h 2136997"/>
                        <a:gd name="connsiteX7" fmla="*/ 2533890 w 2545490"/>
                        <a:gd name="connsiteY7" fmla="*/ 224112 h 2136997"/>
                        <a:gd name="connsiteX8" fmla="*/ 2431253 w 2545490"/>
                        <a:gd name="connsiteY8" fmla="*/ 765288 h 2136997"/>
                        <a:gd name="connsiteX9" fmla="*/ 2030036 w 2545490"/>
                        <a:gd name="connsiteY9" fmla="*/ 1605043 h 2136997"/>
                        <a:gd name="connsiteX10" fmla="*/ 1535514 w 2545490"/>
                        <a:gd name="connsiteY10" fmla="*/ 1987598 h 2136997"/>
                        <a:gd name="connsiteX11" fmla="*/ 826387 w 2545490"/>
                        <a:gd name="connsiteY11" fmla="*/ 2136888 h 2136997"/>
                        <a:gd name="connsiteX12" fmla="*/ 81105 w 2545490"/>
                        <a:gd name="connsiteY12" fmla="*/ 1854540 h 2136997"/>
                        <a:gd name="connsiteX0" fmla="*/ 81414 w 2545799"/>
                        <a:gd name="connsiteY0" fmla="*/ 1854540 h 2080094"/>
                        <a:gd name="connsiteX1" fmla="*/ 24264 w 2545799"/>
                        <a:gd name="connsiteY1" fmla="*/ 1418431 h 2080094"/>
                        <a:gd name="connsiteX2" fmla="*/ 117570 w 2545799"/>
                        <a:gd name="connsiteY2" fmla="*/ 905247 h 2080094"/>
                        <a:gd name="connsiteX3" fmla="*/ 565439 w 2545799"/>
                        <a:gd name="connsiteY3" fmla="*/ 364072 h 2080094"/>
                        <a:gd name="connsiteX4" fmla="*/ 1255905 w 2545799"/>
                        <a:gd name="connsiteY4" fmla="*/ 205451 h 2080094"/>
                        <a:gd name="connsiteX5" fmla="*/ 1955701 w 2545799"/>
                        <a:gd name="connsiteY5" fmla="*/ 186790 h 2080094"/>
                        <a:gd name="connsiteX6" fmla="*/ 2478215 w 2545799"/>
                        <a:gd name="connsiteY6" fmla="*/ 178 h 2080094"/>
                        <a:gd name="connsiteX7" fmla="*/ 2534199 w 2545799"/>
                        <a:gd name="connsiteY7" fmla="*/ 224112 h 2080094"/>
                        <a:gd name="connsiteX8" fmla="*/ 2431562 w 2545799"/>
                        <a:gd name="connsiteY8" fmla="*/ 765288 h 2080094"/>
                        <a:gd name="connsiteX9" fmla="*/ 2030345 w 2545799"/>
                        <a:gd name="connsiteY9" fmla="*/ 1605043 h 2080094"/>
                        <a:gd name="connsiteX10" fmla="*/ 1535823 w 2545799"/>
                        <a:gd name="connsiteY10" fmla="*/ 1987598 h 2080094"/>
                        <a:gd name="connsiteX11" fmla="*/ 831459 w 2545799"/>
                        <a:gd name="connsiteY11" fmla="*/ 2079738 h 2080094"/>
                        <a:gd name="connsiteX12" fmla="*/ 81414 w 2545799"/>
                        <a:gd name="connsiteY12" fmla="*/ 1854540 h 2080094"/>
                        <a:gd name="connsiteX0" fmla="*/ 81414 w 2545799"/>
                        <a:gd name="connsiteY0" fmla="*/ 1854540 h 2092149"/>
                        <a:gd name="connsiteX1" fmla="*/ 24264 w 2545799"/>
                        <a:gd name="connsiteY1" fmla="*/ 1418431 h 2092149"/>
                        <a:gd name="connsiteX2" fmla="*/ 117570 w 2545799"/>
                        <a:gd name="connsiteY2" fmla="*/ 905247 h 2092149"/>
                        <a:gd name="connsiteX3" fmla="*/ 565439 w 2545799"/>
                        <a:gd name="connsiteY3" fmla="*/ 364072 h 2092149"/>
                        <a:gd name="connsiteX4" fmla="*/ 1255905 w 2545799"/>
                        <a:gd name="connsiteY4" fmla="*/ 205451 h 2092149"/>
                        <a:gd name="connsiteX5" fmla="*/ 1955701 w 2545799"/>
                        <a:gd name="connsiteY5" fmla="*/ 186790 h 2092149"/>
                        <a:gd name="connsiteX6" fmla="*/ 2478215 w 2545799"/>
                        <a:gd name="connsiteY6" fmla="*/ 178 h 2092149"/>
                        <a:gd name="connsiteX7" fmla="*/ 2534199 w 2545799"/>
                        <a:gd name="connsiteY7" fmla="*/ 224112 h 2092149"/>
                        <a:gd name="connsiteX8" fmla="*/ 2431562 w 2545799"/>
                        <a:gd name="connsiteY8" fmla="*/ 765288 h 2092149"/>
                        <a:gd name="connsiteX9" fmla="*/ 2030345 w 2545799"/>
                        <a:gd name="connsiteY9" fmla="*/ 1605043 h 2092149"/>
                        <a:gd name="connsiteX10" fmla="*/ 1535823 w 2545799"/>
                        <a:gd name="connsiteY10" fmla="*/ 1987598 h 2092149"/>
                        <a:gd name="connsiteX11" fmla="*/ 831459 w 2545799"/>
                        <a:gd name="connsiteY11" fmla="*/ 2079738 h 2092149"/>
                        <a:gd name="connsiteX12" fmla="*/ 81414 w 2545799"/>
                        <a:gd name="connsiteY12" fmla="*/ 1854540 h 2092149"/>
                        <a:gd name="connsiteX0" fmla="*/ 81414 w 2545799"/>
                        <a:gd name="connsiteY0" fmla="*/ 1854540 h 2079929"/>
                        <a:gd name="connsiteX1" fmla="*/ 24264 w 2545799"/>
                        <a:gd name="connsiteY1" fmla="*/ 1418431 h 2079929"/>
                        <a:gd name="connsiteX2" fmla="*/ 117570 w 2545799"/>
                        <a:gd name="connsiteY2" fmla="*/ 905247 h 2079929"/>
                        <a:gd name="connsiteX3" fmla="*/ 565439 w 2545799"/>
                        <a:gd name="connsiteY3" fmla="*/ 364072 h 2079929"/>
                        <a:gd name="connsiteX4" fmla="*/ 1255905 w 2545799"/>
                        <a:gd name="connsiteY4" fmla="*/ 205451 h 2079929"/>
                        <a:gd name="connsiteX5" fmla="*/ 1955701 w 2545799"/>
                        <a:gd name="connsiteY5" fmla="*/ 186790 h 2079929"/>
                        <a:gd name="connsiteX6" fmla="*/ 2478215 w 2545799"/>
                        <a:gd name="connsiteY6" fmla="*/ 178 h 2079929"/>
                        <a:gd name="connsiteX7" fmla="*/ 2534199 w 2545799"/>
                        <a:gd name="connsiteY7" fmla="*/ 224112 h 2079929"/>
                        <a:gd name="connsiteX8" fmla="*/ 2431562 w 2545799"/>
                        <a:gd name="connsiteY8" fmla="*/ 765288 h 2079929"/>
                        <a:gd name="connsiteX9" fmla="*/ 2030345 w 2545799"/>
                        <a:gd name="connsiteY9" fmla="*/ 1605043 h 2079929"/>
                        <a:gd name="connsiteX10" fmla="*/ 1535823 w 2545799"/>
                        <a:gd name="connsiteY10" fmla="*/ 1987598 h 2079929"/>
                        <a:gd name="connsiteX11" fmla="*/ 831459 w 2545799"/>
                        <a:gd name="connsiteY11" fmla="*/ 2079738 h 2079929"/>
                        <a:gd name="connsiteX12" fmla="*/ 81414 w 2545799"/>
                        <a:gd name="connsiteY12" fmla="*/ 1854540 h 2079929"/>
                        <a:gd name="connsiteX0" fmla="*/ 69120 w 2533505"/>
                        <a:gd name="connsiteY0" fmla="*/ 1854540 h 2079929"/>
                        <a:gd name="connsiteX1" fmla="*/ 11970 w 2533505"/>
                        <a:gd name="connsiteY1" fmla="*/ 1418431 h 2079929"/>
                        <a:gd name="connsiteX2" fmla="*/ 105276 w 2533505"/>
                        <a:gd name="connsiteY2" fmla="*/ 905247 h 2079929"/>
                        <a:gd name="connsiteX3" fmla="*/ 553145 w 2533505"/>
                        <a:gd name="connsiteY3" fmla="*/ 364072 h 2079929"/>
                        <a:gd name="connsiteX4" fmla="*/ 1243611 w 2533505"/>
                        <a:gd name="connsiteY4" fmla="*/ 205451 h 2079929"/>
                        <a:gd name="connsiteX5" fmla="*/ 1943407 w 2533505"/>
                        <a:gd name="connsiteY5" fmla="*/ 186790 h 2079929"/>
                        <a:gd name="connsiteX6" fmla="*/ 2465921 w 2533505"/>
                        <a:gd name="connsiteY6" fmla="*/ 178 h 2079929"/>
                        <a:gd name="connsiteX7" fmla="*/ 2521905 w 2533505"/>
                        <a:gd name="connsiteY7" fmla="*/ 224112 h 2079929"/>
                        <a:gd name="connsiteX8" fmla="*/ 2419268 w 2533505"/>
                        <a:gd name="connsiteY8" fmla="*/ 765288 h 2079929"/>
                        <a:gd name="connsiteX9" fmla="*/ 2018051 w 2533505"/>
                        <a:gd name="connsiteY9" fmla="*/ 1605043 h 2079929"/>
                        <a:gd name="connsiteX10" fmla="*/ 1523529 w 2533505"/>
                        <a:gd name="connsiteY10" fmla="*/ 1987598 h 2079929"/>
                        <a:gd name="connsiteX11" fmla="*/ 819165 w 2533505"/>
                        <a:gd name="connsiteY11" fmla="*/ 2079738 h 2079929"/>
                        <a:gd name="connsiteX12" fmla="*/ 69120 w 2533505"/>
                        <a:gd name="connsiteY12" fmla="*/ 1854540 h 2079929"/>
                        <a:gd name="connsiteX0" fmla="*/ 62118 w 2526503"/>
                        <a:gd name="connsiteY0" fmla="*/ 1854540 h 2079929"/>
                        <a:gd name="connsiteX1" fmla="*/ 98274 w 2526503"/>
                        <a:gd name="connsiteY1" fmla="*/ 905247 h 2079929"/>
                        <a:gd name="connsiteX2" fmla="*/ 546143 w 2526503"/>
                        <a:gd name="connsiteY2" fmla="*/ 364072 h 2079929"/>
                        <a:gd name="connsiteX3" fmla="*/ 1236609 w 2526503"/>
                        <a:gd name="connsiteY3" fmla="*/ 205451 h 2079929"/>
                        <a:gd name="connsiteX4" fmla="*/ 1936405 w 2526503"/>
                        <a:gd name="connsiteY4" fmla="*/ 186790 h 2079929"/>
                        <a:gd name="connsiteX5" fmla="*/ 2458919 w 2526503"/>
                        <a:gd name="connsiteY5" fmla="*/ 178 h 2079929"/>
                        <a:gd name="connsiteX6" fmla="*/ 2514903 w 2526503"/>
                        <a:gd name="connsiteY6" fmla="*/ 224112 h 2079929"/>
                        <a:gd name="connsiteX7" fmla="*/ 2412266 w 2526503"/>
                        <a:gd name="connsiteY7" fmla="*/ 765288 h 2079929"/>
                        <a:gd name="connsiteX8" fmla="*/ 2011049 w 2526503"/>
                        <a:gd name="connsiteY8" fmla="*/ 1605043 h 2079929"/>
                        <a:gd name="connsiteX9" fmla="*/ 1516527 w 2526503"/>
                        <a:gd name="connsiteY9" fmla="*/ 1987598 h 2079929"/>
                        <a:gd name="connsiteX10" fmla="*/ 812163 w 2526503"/>
                        <a:gd name="connsiteY10" fmla="*/ 2079738 h 2079929"/>
                        <a:gd name="connsiteX11" fmla="*/ 62118 w 2526503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5793 w 2560178"/>
                        <a:gd name="connsiteY0" fmla="*/ 1854543 h 2079932"/>
                        <a:gd name="connsiteX1" fmla="*/ 131949 w 2560178"/>
                        <a:gd name="connsiteY1" fmla="*/ 905250 h 2079932"/>
                        <a:gd name="connsiteX2" fmla="*/ 1203609 w 2560178"/>
                        <a:gd name="connsiteY2" fmla="*/ 224504 h 2079932"/>
                        <a:gd name="connsiteX3" fmla="*/ 1970080 w 2560178"/>
                        <a:gd name="connsiteY3" fmla="*/ 186793 h 2079932"/>
                        <a:gd name="connsiteX4" fmla="*/ 2492594 w 2560178"/>
                        <a:gd name="connsiteY4" fmla="*/ 181 h 2079932"/>
                        <a:gd name="connsiteX5" fmla="*/ 2548578 w 2560178"/>
                        <a:gd name="connsiteY5" fmla="*/ 224115 h 2079932"/>
                        <a:gd name="connsiteX6" fmla="*/ 2445941 w 2560178"/>
                        <a:gd name="connsiteY6" fmla="*/ 765291 h 2079932"/>
                        <a:gd name="connsiteX7" fmla="*/ 2044724 w 2560178"/>
                        <a:gd name="connsiteY7" fmla="*/ 1605046 h 2079932"/>
                        <a:gd name="connsiteX8" fmla="*/ 1550202 w 2560178"/>
                        <a:gd name="connsiteY8" fmla="*/ 1987601 h 2079932"/>
                        <a:gd name="connsiteX9" fmla="*/ 845838 w 2560178"/>
                        <a:gd name="connsiteY9" fmla="*/ 2079741 h 2079932"/>
                        <a:gd name="connsiteX10" fmla="*/ 95793 w 2560178"/>
                        <a:gd name="connsiteY10" fmla="*/ 1854543 h 2079932"/>
                        <a:gd name="connsiteX0" fmla="*/ 90564 w 2554949"/>
                        <a:gd name="connsiteY0" fmla="*/ 1854543 h 2079932"/>
                        <a:gd name="connsiteX1" fmla="*/ 126720 w 2554949"/>
                        <a:gd name="connsiteY1" fmla="*/ 905250 h 2079932"/>
                        <a:gd name="connsiteX2" fmla="*/ 1198380 w 2554949"/>
                        <a:gd name="connsiteY2" fmla="*/ 224504 h 2079932"/>
                        <a:gd name="connsiteX3" fmla="*/ 1964851 w 2554949"/>
                        <a:gd name="connsiteY3" fmla="*/ 186793 h 2079932"/>
                        <a:gd name="connsiteX4" fmla="*/ 2487365 w 2554949"/>
                        <a:gd name="connsiteY4" fmla="*/ 181 h 2079932"/>
                        <a:gd name="connsiteX5" fmla="*/ 2543349 w 2554949"/>
                        <a:gd name="connsiteY5" fmla="*/ 224115 h 2079932"/>
                        <a:gd name="connsiteX6" fmla="*/ 2440712 w 2554949"/>
                        <a:gd name="connsiteY6" fmla="*/ 765291 h 2079932"/>
                        <a:gd name="connsiteX7" fmla="*/ 2039495 w 2554949"/>
                        <a:gd name="connsiteY7" fmla="*/ 1605046 h 2079932"/>
                        <a:gd name="connsiteX8" fmla="*/ 1544973 w 2554949"/>
                        <a:gd name="connsiteY8" fmla="*/ 1987601 h 2079932"/>
                        <a:gd name="connsiteX9" fmla="*/ 840609 w 2554949"/>
                        <a:gd name="connsiteY9" fmla="*/ 2079741 h 2079932"/>
                        <a:gd name="connsiteX10" fmla="*/ 90564 w 2554949"/>
                        <a:gd name="connsiteY10" fmla="*/ 1854543 h 2079932"/>
                        <a:gd name="connsiteX0" fmla="*/ 94033 w 2558418"/>
                        <a:gd name="connsiteY0" fmla="*/ 1854557 h 2079946"/>
                        <a:gd name="connsiteX1" fmla="*/ 130189 w 2558418"/>
                        <a:gd name="connsiteY1" fmla="*/ 905264 h 2079946"/>
                        <a:gd name="connsiteX2" fmla="*/ 1173274 w 2558418"/>
                        <a:gd name="connsiteY2" fmla="*/ 295956 h 2079946"/>
                        <a:gd name="connsiteX3" fmla="*/ 1968320 w 2558418"/>
                        <a:gd name="connsiteY3" fmla="*/ 186807 h 2079946"/>
                        <a:gd name="connsiteX4" fmla="*/ 2490834 w 2558418"/>
                        <a:gd name="connsiteY4" fmla="*/ 195 h 2079946"/>
                        <a:gd name="connsiteX5" fmla="*/ 2546818 w 2558418"/>
                        <a:gd name="connsiteY5" fmla="*/ 224129 h 2079946"/>
                        <a:gd name="connsiteX6" fmla="*/ 2444181 w 2558418"/>
                        <a:gd name="connsiteY6" fmla="*/ 765305 h 2079946"/>
                        <a:gd name="connsiteX7" fmla="*/ 2042964 w 2558418"/>
                        <a:gd name="connsiteY7" fmla="*/ 1605060 h 2079946"/>
                        <a:gd name="connsiteX8" fmla="*/ 1548442 w 2558418"/>
                        <a:gd name="connsiteY8" fmla="*/ 1987615 h 2079946"/>
                        <a:gd name="connsiteX9" fmla="*/ 844078 w 2558418"/>
                        <a:gd name="connsiteY9" fmla="*/ 2079755 h 2079946"/>
                        <a:gd name="connsiteX10" fmla="*/ 94033 w 2558418"/>
                        <a:gd name="connsiteY10" fmla="*/ 1854557 h 2079946"/>
                        <a:gd name="connsiteX0" fmla="*/ 94033 w 2558418"/>
                        <a:gd name="connsiteY0" fmla="*/ 1854556 h 2079945"/>
                        <a:gd name="connsiteX1" fmla="*/ 130189 w 2558418"/>
                        <a:gd name="connsiteY1" fmla="*/ 905263 h 2079945"/>
                        <a:gd name="connsiteX2" fmla="*/ 1173274 w 2558418"/>
                        <a:gd name="connsiteY2" fmla="*/ 286430 h 2079945"/>
                        <a:gd name="connsiteX3" fmla="*/ 1968320 w 2558418"/>
                        <a:gd name="connsiteY3" fmla="*/ 186806 h 2079945"/>
                        <a:gd name="connsiteX4" fmla="*/ 2490834 w 2558418"/>
                        <a:gd name="connsiteY4" fmla="*/ 194 h 2079945"/>
                        <a:gd name="connsiteX5" fmla="*/ 2546818 w 2558418"/>
                        <a:gd name="connsiteY5" fmla="*/ 224128 h 2079945"/>
                        <a:gd name="connsiteX6" fmla="*/ 2444181 w 2558418"/>
                        <a:gd name="connsiteY6" fmla="*/ 765304 h 2079945"/>
                        <a:gd name="connsiteX7" fmla="*/ 2042964 w 2558418"/>
                        <a:gd name="connsiteY7" fmla="*/ 1605059 h 2079945"/>
                        <a:gd name="connsiteX8" fmla="*/ 1548442 w 2558418"/>
                        <a:gd name="connsiteY8" fmla="*/ 1987614 h 2079945"/>
                        <a:gd name="connsiteX9" fmla="*/ 844078 w 2558418"/>
                        <a:gd name="connsiteY9" fmla="*/ 2079754 h 2079945"/>
                        <a:gd name="connsiteX10" fmla="*/ 94033 w 2558418"/>
                        <a:gd name="connsiteY10" fmla="*/ 1854556 h 2079945"/>
                        <a:gd name="connsiteX0" fmla="*/ 73773 w 2538158"/>
                        <a:gd name="connsiteY0" fmla="*/ 1854556 h 2079945"/>
                        <a:gd name="connsiteX1" fmla="*/ 109929 w 2538158"/>
                        <a:gd name="connsiteY1" fmla="*/ 905263 h 2079945"/>
                        <a:gd name="connsiteX2" fmla="*/ 1153014 w 2538158"/>
                        <a:gd name="connsiteY2" fmla="*/ 286430 h 2079945"/>
                        <a:gd name="connsiteX3" fmla="*/ 1948060 w 2538158"/>
                        <a:gd name="connsiteY3" fmla="*/ 186806 h 2079945"/>
                        <a:gd name="connsiteX4" fmla="*/ 2470574 w 2538158"/>
                        <a:gd name="connsiteY4" fmla="*/ 194 h 2079945"/>
                        <a:gd name="connsiteX5" fmla="*/ 2526558 w 2538158"/>
                        <a:gd name="connsiteY5" fmla="*/ 224128 h 2079945"/>
                        <a:gd name="connsiteX6" fmla="*/ 2423921 w 2538158"/>
                        <a:gd name="connsiteY6" fmla="*/ 765304 h 2079945"/>
                        <a:gd name="connsiteX7" fmla="*/ 2022704 w 2538158"/>
                        <a:gd name="connsiteY7" fmla="*/ 1605059 h 2079945"/>
                        <a:gd name="connsiteX8" fmla="*/ 1528182 w 2538158"/>
                        <a:gd name="connsiteY8" fmla="*/ 1987614 h 2079945"/>
                        <a:gd name="connsiteX9" fmla="*/ 823818 w 2538158"/>
                        <a:gd name="connsiteY9" fmla="*/ 2079754 h 2079945"/>
                        <a:gd name="connsiteX10" fmla="*/ 73773 w 2538158"/>
                        <a:gd name="connsiteY10" fmla="*/ 1854556 h 2079945"/>
                        <a:gd name="connsiteX0" fmla="*/ 108852 w 2511325"/>
                        <a:gd name="connsiteY0" fmla="*/ 1849794 h 2086587"/>
                        <a:gd name="connsiteX1" fmla="*/ 83096 w 2511325"/>
                        <a:gd name="connsiteY1" fmla="*/ 905263 h 2086587"/>
                        <a:gd name="connsiteX2" fmla="*/ 1126181 w 2511325"/>
                        <a:gd name="connsiteY2" fmla="*/ 286430 h 2086587"/>
                        <a:gd name="connsiteX3" fmla="*/ 1921227 w 2511325"/>
                        <a:gd name="connsiteY3" fmla="*/ 186806 h 2086587"/>
                        <a:gd name="connsiteX4" fmla="*/ 2443741 w 2511325"/>
                        <a:gd name="connsiteY4" fmla="*/ 194 h 2086587"/>
                        <a:gd name="connsiteX5" fmla="*/ 2499725 w 2511325"/>
                        <a:gd name="connsiteY5" fmla="*/ 224128 h 2086587"/>
                        <a:gd name="connsiteX6" fmla="*/ 2397088 w 2511325"/>
                        <a:gd name="connsiteY6" fmla="*/ 765304 h 2086587"/>
                        <a:gd name="connsiteX7" fmla="*/ 1995871 w 2511325"/>
                        <a:gd name="connsiteY7" fmla="*/ 1605059 h 2086587"/>
                        <a:gd name="connsiteX8" fmla="*/ 1501349 w 2511325"/>
                        <a:gd name="connsiteY8" fmla="*/ 1987614 h 2086587"/>
                        <a:gd name="connsiteX9" fmla="*/ 796985 w 2511325"/>
                        <a:gd name="connsiteY9" fmla="*/ 2079754 h 2086587"/>
                        <a:gd name="connsiteX10" fmla="*/ 108852 w 2511325"/>
                        <a:gd name="connsiteY10" fmla="*/ 1849794 h 2086587"/>
                        <a:gd name="connsiteX0" fmla="*/ 88946 w 2524756"/>
                        <a:gd name="connsiteY0" fmla="*/ 1811694 h 2089074"/>
                        <a:gd name="connsiteX1" fmla="*/ 96527 w 2524756"/>
                        <a:gd name="connsiteY1" fmla="*/ 905263 h 2089074"/>
                        <a:gd name="connsiteX2" fmla="*/ 1139612 w 2524756"/>
                        <a:gd name="connsiteY2" fmla="*/ 286430 h 2089074"/>
                        <a:gd name="connsiteX3" fmla="*/ 1934658 w 2524756"/>
                        <a:gd name="connsiteY3" fmla="*/ 186806 h 2089074"/>
                        <a:gd name="connsiteX4" fmla="*/ 2457172 w 2524756"/>
                        <a:gd name="connsiteY4" fmla="*/ 194 h 2089074"/>
                        <a:gd name="connsiteX5" fmla="*/ 2513156 w 2524756"/>
                        <a:gd name="connsiteY5" fmla="*/ 224128 h 2089074"/>
                        <a:gd name="connsiteX6" fmla="*/ 2410519 w 2524756"/>
                        <a:gd name="connsiteY6" fmla="*/ 765304 h 2089074"/>
                        <a:gd name="connsiteX7" fmla="*/ 2009302 w 2524756"/>
                        <a:gd name="connsiteY7" fmla="*/ 1605059 h 2089074"/>
                        <a:gd name="connsiteX8" fmla="*/ 1514780 w 2524756"/>
                        <a:gd name="connsiteY8" fmla="*/ 1987614 h 2089074"/>
                        <a:gd name="connsiteX9" fmla="*/ 810416 w 2524756"/>
                        <a:gd name="connsiteY9" fmla="*/ 2079754 h 2089074"/>
                        <a:gd name="connsiteX10" fmla="*/ 88946 w 2524756"/>
                        <a:gd name="connsiteY10" fmla="*/ 1811694 h 2089074"/>
                        <a:gd name="connsiteX0" fmla="*/ 68826 w 2504636"/>
                        <a:gd name="connsiteY0" fmla="*/ 1811694 h 2089074"/>
                        <a:gd name="connsiteX1" fmla="*/ 76407 w 2504636"/>
                        <a:gd name="connsiteY1" fmla="*/ 905263 h 2089074"/>
                        <a:gd name="connsiteX2" fmla="*/ 1119492 w 2504636"/>
                        <a:gd name="connsiteY2" fmla="*/ 286430 h 2089074"/>
                        <a:gd name="connsiteX3" fmla="*/ 1914538 w 2504636"/>
                        <a:gd name="connsiteY3" fmla="*/ 186806 h 2089074"/>
                        <a:gd name="connsiteX4" fmla="*/ 2437052 w 2504636"/>
                        <a:gd name="connsiteY4" fmla="*/ 194 h 2089074"/>
                        <a:gd name="connsiteX5" fmla="*/ 2493036 w 2504636"/>
                        <a:gd name="connsiteY5" fmla="*/ 224128 h 2089074"/>
                        <a:gd name="connsiteX6" fmla="*/ 2390399 w 2504636"/>
                        <a:gd name="connsiteY6" fmla="*/ 765304 h 2089074"/>
                        <a:gd name="connsiteX7" fmla="*/ 1989182 w 2504636"/>
                        <a:gd name="connsiteY7" fmla="*/ 1605059 h 2089074"/>
                        <a:gd name="connsiteX8" fmla="*/ 1494660 w 2504636"/>
                        <a:gd name="connsiteY8" fmla="*/ 1987614 h 2089074"/>
                        <a:gd name="connsiteX9" fmla="*/ 790296 w 2504636"/>
                        <a:gd name="connsiteY9" fmla="*/ 2079754 h 2089074"/>
                        <a:gd name="connsiteX10" fmla="*/ 68826 w 2504636"/>
                        <a:gd name="connsiteY10" fmla="*/ 1811694 h 208907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107853 w 2543663"/>
                        <a:gd name="connsiteY0" fmla="*/ 1773594 h 2067233"/>
                        <a:gd name="connsiteX1" fmla="*/ 115434 w 2543663"/>
                        <a:gd name="connsiteY1" fmla="*/ 905263 h 2067233"/>
                        <a:gd name="connsiteX2" fmla="*/ 1158519 w 2543663"/>
                        <a:gd name="connsiteY2" fmla="*/ 286430 h 2067233"/>
                        <a:gd name="connsiteX3" fmla="*/ 1953565 w 2543663"/>
                        <a:gd name="connsiteY3" fmla="*/ 186806 h 2067233"/>
                        <a:gd name="connsiteX4" fmla="*/ 2476079 w 2543663"/>
                        <a:gd name="connsiteY4" fmla="*/ 194 h 2067233"/>
                        <a:gd name="connsiteX5" fmla="*/ 2532063 w 2543663"/>
                        <a:gd name="connsiteY5" fmla="*/ 224128 h 2067233"/>
                        <a:gd name="connsiteX6" fmla="*/ 2429426 w 2543663"/>
                        <a:gd name="connsiteY6" fmla="*/ 765304 h 2067233"/>
                        <a:gd name="connsiteX7" fmla="*/ 2028209 w 2543663"/>
                        <a:gd name="connsiteY7" fmla="*/ 1605059 h 2067233"/>
                        <a:gd name="connsiteX8" fmla="*/ 1533687 w 2543663"/>
                        <a:gd name="connsiteY8" fmla="*/ 1987614 h 2067233"/>
                        <a:gd name="connsiteX9" fmla="*/ 843610 w 2543663"/>
                        <a:gd name="connsiteY9" fmla="*/ 2051179 h 2067233"/>
                        <a:gd name="connsiteX10" fmla="*/ 107853 w 2543663"/>
                        <a:gd name="connsiteY10" fmla="*/ 1773594 h 2067233"/>
                        <a:gd name="connsiteX0" fmla="*/ 107853 w 2543663"/>
                        <a:gd name="connsiteY0" fmla="*/ 1773594 h 2054713"/>
                        <a:gd name="connsiteX1" fmla="*/ 115434 w 2543663"/>
                        <a:gd name="connsiteY1" fmla="*/ 905263 h 2054713"/>
                        <a:gd name="connsiteX2" fmla="*/ 1158519 w 2543663"/>
                        <a:gd name="connsiteY2" fmla="*/ 286430 h 2054713"/>
                        <a:gd name="connsiteX3" fmla="*/ 1953565 w 2543663"/>
                        <a:gd name="connsiteY3" fmla="*/ 186806 h 2054713"/>
                        <a:gd name="connsiteX4" fmla="*/ 2476079 w 2543663"/>
                        <a:gd name="connsiteY4" fmla="*/ 194 h 2054713"/>
                        <a:gd name="connsiteX5" fmla="*/ 2532063 w 2543663"/>
                        <a:gd name="connsiteY5" fmla="*/ 224128 h 2054713"/>
                        <a:gd name="connsiteX6" fmla="*/ 2429426 w 2543663"/>
                        <a:gd name="connsiteY6" fmla="*/ 765304 h 2054713"/>
                        <a:gd name="connsiteX7" fmla="*/ 2028209 w 2543663"/>
                        <a:gd name="connsiteY7" fmla="*/ 1605059 h 2054713"/>
                        <a:gd name="connsiteX8" fmla="*/ 1533687 w 2543663"/>
                        <a:gd name="connsiteY8" fmla="*/ 1987614 h 2054713"/>
                        <a:gd name="connsiteX9" fmla="*/ 843610 w 2543663"/>
                        <a:gd name="connsiteY9" fmla="*/ 2051179 h 2054713"/>
                        <a:gd name="connsiteX10" fmla="*/ 107853 w 2543663"/>
                        <a:gd name="connsiteY10" fmla="*/ 1773594 h 2054713"/>
                        <a:gd name="connsiteX0" fmla="*/ 107853 w 2543663"/>
                        <a:gd name="connsiteY0" fmla="*/ 1773594 h 2059058"/>
                        <a:gd name="connsiteX1" fmla="*/ 115434 w 2543663"/>
                        <a:gd name="connsiteY1" fmla="*/ 905263 h 2059058"/>
                        <a:gd name="connsiteX2" fmla="*/ 1158519 w 2543663"/>
                        <a:gd name="connsiteY2" fmla="*/ 286430 h 2059058"/>
                        <a:gd name="connsiteX3" fmla="*/ 1953565 w 2543663"/>
                        <a:gd name="connsiteY3" fmla="*/ 186806 h 2059058"/>
                        <a:gd name="connsiteX4" fmla="*/ 2476079 w 2543663"/>
                        <a:gd name="connsiteY4" fmla="*/ 194 h 2059058"/>
                        <a:gd name="connsiteX5" fmla="*/ 2532063 w 2543663"/>
                        <a:gd name="connsiteY5" fmla="*/ 224128 h 2059058"/>
                        <a:gd name="connsiteX6" fmla="*/ 2429426 w 2543663"/>
                        <a:gd name="connsiteY6" fmla="*/ 765304 h 2059058"/>
                        <a:gd name="connsiteX7" fmla="*/ 2028209 w 2543663"/>
                        <a:gd name="connsiteY7" fmla="*/ 1605059 h 2059058"/>
                        <a:gd name="connsiteX8" fmla="*/ 1533687 w 2543663"/>
                        <a:gd name="connsiteY8" fmla="*/ 1949514 h 2059058"/>
                        <a:gd name="connsiteX9" fmla="*/ 843610 w 2543663"/>
                        <a:gd name="connsiteY9" fmla="*/ 2051179 h 2059058"/>
                        <a:gd name="connsiteX10" fmla="*/ 107853 w 2543663"/>
                        <a:gd name="connsiteY10" fmla="*/ 1773594 h 2059058"/>
                        <a:gd name="connsiteX0" fmla="*/ 107853 w 2543663"/>
                        <a:gd name="connsiteY0" fmla="*/ 1773594 h 2060238"/>
                        <a:gd name="connsiteX1" fmla="*/ 115434 w 2543663"/>
                        <a:gd name="connsiteY1" fmla="*/ 905263 h 2060238"/>
                        <a:gd name="connsiteX2" fmla="*/ 1158519 w 2543663"/>
                        <a:gd name="connsiteY2" fmla="*/ 286430 h 2060238"/>
                        <a:gd name="connsiteX3" fmla="*/ 1953565 w 2543663"/>
                        <a:gd name="connsiteY3" fmla="*/ 186806 h 2060238"/>
                        <a:gd name="connsiteX4" fmla="*/ 2476079 w 2543663"/>
                        <a:gd name="connsiteY4" fmla="*/ 194 h 2060238"/>
                        <a:gd name="connsiteX5" fmla="*/ 2532063 w 2543663"/>
                        <a:gd name="connsiteY5" fmla="*/ 224128 h 2060238"/>
                        <a:gd name="connsiteX6" fmla="*/ 2429426 w 2543663"/>
                        <a:gd name="connsiteY6" fmla="*/ 765304 h 2060238"/>
                        <a:gd name="connsiteX7" fmla="*/ 1985346 w 2543663"/>
                        <a:gd name="connsiteY7" fmla="*/ 1528859 h 2060238"/>
                        <a:gd name="connsiteX8" fmla="*/ 1533687 w 2543663"/>
                        <a:gd name="connsiteY8" fmla="*/ 1949514 h 2060238"/>
                        <a:gd name="connsiteX9" fmla="*/ 843610 w 2543663"/>
                        <a:gd name="connsiteY9" fmla="*/ 2051179 h 2060238"/>
                        <a:gd name="connsiteX10" fmla="*/ 107853 w 2543663"/>
                        <a:gd name="connsiteY10" fmla="*/ 1773594 h 2060238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8859"/>
                        <a:gd name="connsiteY0" fmla="*/ 1773449 h 2060093"/>
                        <a:gd name="connsiteX1" fmla="*/ 115434 w 2548859"/>
                        <a:gd name="connsiteY1" fmla="*/ 905118 h 2060093"/>
                        <a:gd name="connsiteX2" fmla="*/ 1158519 w 2548859"/>
                        <a:gd name="connsiteY2" fmla="*/ 286285 h 2060093"/>
                        <a:gd name="connsiteX3" fmla="*/ 1953565 w 2548859"/>
                        <a:gd name="connsiteY3" fmla="*/ 186661 h 2060093"/>
                        <a:gd name="connsiteX4" fmla="*/ 2476079 w 2548859"/>
                        <a:gd name="connsiteY4" fmla="*/ 49 h 2060093"/>
                        <a:gd name="connsiteX5" fmla="*/ 2536826 w 2548859"/>
                        <a:gd name="connsiteY5" fmla="*/ 204933 h 2060093"/>
                        <a:gd name="connsiteX6" fmla="*/ 2400851 w 2548859"/>
                        <a:gd name="connsiteY6" fmla="*/ 750871 h 2060093"/>
                        <a:gd name="connsiteX7" fmla="*/ 1985346 w 2548859"/>
                        <a:gd name="connsiteY7" fmla="*/ 1528714 h 2060093"/>
                        <a:gd name="connsiteX8" fmla="*/ 1533687 w 2548859"/>
                        <a:gd name="connsiteY8" fmla="*/ 1949369 h 2060093"/>
                        <a:gd name="connsiteX9" fmla="*/ 843610 w 2548859"/>
                        <a:gd name="connsiteY9" fmla="*/ 2051034 h 2060093"/>
                        <a:gd name="connsiteX10" fmla="*/ 107853 w 2548859"/>
                        <a:gd name="connsiteY10" fmla="*/ 1773449 h 2060093"/>
                        <a:gd name="connsiteX0" fmla="*/ 107853 w 2550227"/>
                        <a:gd name="connsiteY0" fmla="*/ 1773449 h 2060093"/>
                        <a:gd name="connsiteX1" fmla="*/ 115434 w 2550227"/>
                        <a:gd name="connsiteY1" fmla="*/ 905118 h 2060093"/>
                        <a:gd name="connsiteX2" fmla="*/ 1158519 w 2550227"/>
                        <a:gd name="connsiteY2" fmla="*/ 286285 h 2060093"/>
                        <a:gd name="connsiteX3" fmla="*/ 1953565 w 2550227"/>
                        <a:gd name="connsiteY3" fmla="*/ 186661 h 2060093"/>
                        <a:gd name="connsiteX4" fmla="*/ 2476079 w 2550227"/>
                        <a:gd name="connsiteY4" fmla="*/ 49 h 2060093"/>
                        <a:gd name="connsiteX5" fmla="*/ 2536826 w 2550227"/>
                        <a:gd name="connsiteY5" fmla="*/ 204933 h 2060093"/>
                        <a:gd name="connsiteX6" fmla="*/ 2381801 w 2550227"/>
                        <a:gd name="connsiteY6" fmla="*/ 722296 h 2060093"/>
                        <a:gd name="connsiteX7" fmla="*/ 1985346 w 2550227"/>
                        <a:gd name="connsiteY7" fmla="*/ 1528714 h 2060093"/>
                        <a:gd name="connsiteX8" fmla="*/ 1533687 w 2550227"/>
                        <a:gd name="connsiteY8" fmla="*/ 1949369 h 2060093"/>
                        <a:gd name="connsiteX9" fmla="*/ 843610 w 2550227"/>
                        <a:gd name="connsiteY9" fmla="*/ 2051034 h 2060093"/>
                        <a:gd name="connsiteX10" fmla="*/ 107853 w 2550227"/>
                        <a:gd name="connsiteY10" fmla="*/ 1773449 h 2060093"/>
                        <a:gd name="connsiteX0" fmla="*/ 90468 w 2532842"/>
                        <a:gd name="connsiteY0" fmla="*/ 1773449 h 2060093"/>
                        <a:gd name="connsiteX1" fmla="*/ 98049 w 2532842"/>
                        <a:gd name="connsiteY1" fmla="*/ 905118 h 2060093"/>
                        <a:gd name="connsiteX2" fmla="*/ 1141134 w 2532842"/>
                        <a:gd name="connsiteY2" fmla="*/ 286285 h 2060093"/>
                        <a:gd name="connsiteX3" fmla="*/ 1936180 w 2532842"/>
                        <a:gd name="connsiteY3" fmla="*/ 186661 h 2060093"/>
                        <a:gd name="connsiteX4" fmla="*/ 2458694 w 2532842"/>
                        <a:gd name="connsiteY4" fmla="*/ 49 h 2060093"/>
                        <a:gd name="connsiteX5" fmla="*/ 2519441 w 2532842"/>
                        <a:gd name="connsiteY5" fmla="*/ 204933 h 2060093"/>
                        <a:gd name="connsiteX6" fmla="*/ 2364416 w 2532842"/>
                        <a:gd name="connsiteY6" fmla="*/ 722296 h 2060093"/>
                        <a:gd name="connsiteX7" fmla="*/ 1967961 w 2532842"/>
                        <a:gd name="connsiteY7" fmla="*/ 1528714 h 2060093"/>
                        <a:gd name="connsiteX8" fmla="*/ 1516302 w 2532842"/>
                        <a:gd name="connsiteY8" fmla="*/ 1949369 h 2060093"/>
                        <a:gd name="connsiteX9" fmla="*/ 826225 w 2532842"/>
                        <a:gd name="connsiteY9" fmla="*/ 2051034 h 2060093"/>
                        <a:gd name="connsiteX10" fmla="*/ 90468 w 2532842"/>
                        <a:gd name="connsiteY10" fmla="*/ 1773449 h 2060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532842" h="2060093">
                          <a:moveTo>
                            <a:pt x="90468" y="1773449"/>
                          </a:moveTo>
                          <a:cubicBezTo>
                            <a:pt x="-30895" y="1582463"/>
                            <a:pt x="-31897" y="1158624"/>
                            <a:pt x="98049" y="905118"/>
                          </a:cubicBezTo>
                          <a:cubicBezTo>
                            <a:pt x="227995" y="651612"/>
                            <a:pt x="469426" y="295053"/>
                            <a:pt x="1141134" y="286285"/>
                          </a:cubicBezTo>
                          <a:cubicBezTo>
                            <a:pt x="1374462" y="283239"/>
                            <a:pt x="1716587" y="234367"/>
                            <a:pt x="1936180" y="186661"/>
                          </a:cubicBezTo>
                          <a:cubicBezTo>
                            <a:pt x="2155773" y="138955"/>
                            <a:pt x="2361484" y="-2996"/>
                            <a:pt x="2458694" y="49"/>
                          </a:cubicBezTo>
                          <a:cubicBezTo>
                            <a:pt x="2555904" y="3094"/>
                            <a:pt x="2535154" y="84559"/>
                            <a:pt x="2519441" y="204933"/>
                          </a:cubicBezTo>
                          <a:cubicBezTo>
                            <a:pt x="2503728" y="325307"/>
                            <a:pt x="2432516" y="568341"/>
                            <a:pt x="2364416" y="722296"/>
                          </a:cubicBezTo>
                          <a:cubicBezTo>
                            <a:pt x="2296316" y="876251"/>
                            <a:pt x="2109313" y="1324202"/>
                            <a:pt x="1967961" y="1528714"/>
                          </a:cubicBezTo>
                          <a:cubicBezTo>
                            <a:pt x="1826609" y="1733226"/>
                            <a:pt x="1706591" y="1862316"/>
                            <a:pt x="1516302" y="1949369"/>
                          </a:cubicBezTo>
                          <a:cubicBezTo>
                            <a:pt x="1326013" y="2036422"/>
                            <a:pt x="1063864" y="2080354"/>
                            <a:pt x="826225" y="2051034"/>
                          </a:cubicBezTo>
                          <a:cubicBezTo>
                            <a:pt x="588586" y="2021714"/>
                            <a:pt x="211831" y="1964435"/>
                            <a:pt x="90468" y="1773449"/>
                          </a:cubicBezTo>
                          <a:close/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1FC2A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" name="Freeform: Shape 69">
                      <a:extLst>
                        <a:ext uri="{FF2B5EF4-FFF2-40B4-BE49-F238E27FC236}">
                          <a16:creationId xmlns:a16="http://schemas.microsoft.com/office/drawing/2014/main" id="{2737A332-73D2-42F1-9911-DF4208993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6723" y="2885365"/>
                      <a:ext cx="1234440" cy="1177290"/>
                    </a:xfrm>
                    <a:custGeom>
                      <a:avLst/>
                      <a:gdLst>
                        <a:gd name="connsiteX0" fmla="*/ 0 w 1234440"/>
                        <a:gd name="connsiteY0" fmla="*/ 1177290 h 1177290"/>
                        <a:gd name="connsiteX1" fmla="*/ 1234440 w 1234440"/>
                        <a:gd name="connsiteY1" fmla="*/ 0 h 11772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34440" h="1177290">
                          <a:moveTo>
                            <a:pt x="0" y="1177290"/>
                          </a:moveTo>
                          <a:cubicBezTo>
                            <a:pt x="114300" y="734377"/>
                            <a:pt x="228600" y="291465"/>
                            <a:pt x="1234440" y="0"/>
                          </a:cubicBezTo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1FC2A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" name="Group 50">
                    <a:extLst>
                      <a:ext uri="{FF2B5EF4-FFF2-40B4-BE49-F238E27FC236}">
                        <a16:creationId xmlns:a16="http://schemas.microsoft.com/office/drawing/2014/main" id="{FA15F853-D946-4F3A-ABB3-F99FED9C79BF}"/>
                      </a:ext>
                    </a:extLst>
                  </p:cNvPr>
                  <p:cNvGrpSpPr/>
                  <p:nvPr/>
                </p:nvGrpSpPr>
                <p:grpSpPr>
                  <a:xfrm>
                    <a:off x="1025852" y="3526200"/>
                    <a:ext cx="685892" cy="618642"/>
                    <a:chOff x="-783818" y="2409738"/>
                    <a:chExt cx="3940810" cy="3554428"/>
                  </a:xfrm>
                </p:grpSpPr>
                <p:grpSp>
                  <p:nvGrpSpPr>
                    <p:cNvPr id="23" name="Group 51">
                      <a:extLst>
                        <a:ext uri="{FF2B5EF4-FFF2-40B4-BE49-F238E27FC236}">
                          <a16:creationId xmlns:a16="http://schemas.microsoft.com/office/drawing/2014/main" id="{11E25DB2-4F25-4373-91D5-A55A8A4826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4230" y="3347768"/>
                      <a:ext cx="2618923" cy="2400175"/>
                      <a:chOff x="4507445" y="2258793"/>
                      <a:chExt cx="2618923" cy="2400175"/>
                    </a:xfrm>
                  </p:grpSpPr>
                  <p:sp>
                    <p:nvSpPr>
                      <p:cNvPr id="37" name="Arc 65">
                        <a:extLst>
                          <a:ext uri="{FF2B5EF4-FFF2-40B4-BE49-F238E27FC236}">
                            <a16:creationId xmlns:a16="http://schemas.microsoft.com/office/drawing/2014/main" id="{6C23C08F-2E16-429D-8210-C5128E2293C1}"/>
                          </a:ext>
                        </a:extLst>
                      </p:cNvPr>
                      <p:cNvSpPr/>
                      <p:nvPr/>
                    </p:nvSpPr>
                    <p:spPr>
                      <a:xfrm rot="9662448">
                        <a:off x="4507445" y="2258793"/>
                        <a:ext cx="2400175" cy="2400175"/>
                      </a:xfrm>
                      <a:prstGeom prst="arc">
                        <a:avLst>
                          <a:gd name="adj1" fmla="val 17277820"/>
                          <a:gd name="adj2" fmla="val 12136397"/>
                        </a:avLst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38" name="Straight Connector 66">
                        <a:extLst>
                          <a:ext uri="{FF2B5EF4-FFF2-40B4-BE49-F238E27FC236}">
                            <a16:creationId xmlns:a16="http://schemas.microsoft.com/office/drawing/2014/main" id="{C02A6098-AF63-42CC-AA77-C2F1067097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86798" y="3323741"/>
                        <a:ext cx="239570" cy="264759"/>
                      </a:xfrm>
                      <a:prstGeom prst="line">
                        <a:avLst/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39" name="Straight Connector 67">
                        <a:extLst>
                          <a:ext uri="{FF2B5EF4-FFF2-40B4-BE49-F238E27FC236}">
                            <a16:creationId xmlns:a16="http://schemas.microsoft.com/office/drawing/2014/main" id="{84CD1536-F2F3-4416-8A60-FC69230C90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6632252" y="3335578"/>
                        <a:ext cx="239570" cy="264759"/>
                      </a:xfrm>
                      <a:prstGeom prst="line">
                        <a:avLst/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24" name="Group 52">
                      <a:extLst>
                        <a:ext uri="{FF2B5EF4-FFF2-40B4-BE49-F238E27FC236}">
                          <a16:creationId xmlns:a16="http://schemas.microsoft.com/office/drawing/2014/main" id="{9D48921C-237F-45D6-BBFA-2D8BC7E15B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83818" y="3166967"/>
                      <a:ext cx="1184950" cy="884717"/>
                      <a:chOff x="3797857" y="2077992"/>
                      <a:chExt cx="1184950" cy="884717"/>
                    </a:xfrm>
                  </p:grpSpPr>
                  <p:sp>
                    <p:nvSpPr>
                      <p:cNvPr id="34" name="Rectangle 62">
                        <a:extLst>
                          <a:ext uri="{FF2B5EF4-FFF2-40B4-BE49-F238E27FC236}">
                            <a16:creationId xmlns:a16="http://schemas.microsoft.com/office/drawing/2014/main" id="{78D85E5A-4434-4588-A827-CC6C4D0AA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857" y="2077992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35" name="Straight Connector 63">
                        <a:extLst>
                          <a:ext uri="{FF2B5EF4-FFF2-40B4-BE49-F238E27FC236}">
                            <a16:creationId xmlns:a16="http://schemas.microsoft.com/office/drawing/2014/main" id="{F2E692CF-7164-4529-BF64-FC7F6B3116A2}"/>
                          </a:ext>
                        </a:extLst>
                      </p:cNvPr>
                      <p:cNvCxnSpPr>
                        <a:cxnSpLocks/>
                        <a:stCxn id="34" idx="3"/>
                      </p:cNvCxnSpPr>
                      <p:nvPr/>
                    </p:nvCxnSpPr>
                    <p:spPr>
                      <a:xfrm>
                        <a:off x="4354117" y="2203442"/>
                        <a:ext cx="44196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36" name="Straight Connector 64">
                        <a:extLst>
                          <a:ext uri="{FF2B5EF4-FFF2-40B4-BE49-F238E27FC236}">
                            <a16:creationId xmlns:a16="http://schemas.microsoft.com/office/drawing/2014/main" id="{6A5E756F-204E-4BA0-8D76-F09246C511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796077" y="2203442"/>
                        <a:ext cx="186730" cy="75926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grpSp>
                  <p:nvGrpSpPr>
                    <p:cNvPr id="25" name="Group 53">
                      <a:extLst>
                        <a:ext uri="{FF2B5EF4-FFF2-40B4-BE49-F238E27FC236}">
                          <a16:creationId xmlns:a16="http://schemas.microsoft.com/office/drawing/2014/main" id="{9C3DE011-EC2D-46B0-A5E9-60FC13A923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74669" y="5079449"/>
                      <a:ext cx="1140532" cy="884717"/>
                      <a:chOff x="4207006" y="3990474"/>
                      <a:chExt cx="1140532" cy="884717"/>
                    </a:xfrm>
                  </p:grpSpPr>
                  <p:sp>
                    <p:nvSpPr>
                      <p:cNvPr id="31" name="Rectangle 59">
                        <a:extLst>
                          <a:ext uri="{FF2B5EF4-FFF2-40B4-BE49-F238E27FC236}">
                            <a16:creationId xmlns:a16="http://schemas.microsoft.com/office/drawing/2014/main" id="{99861254-F6A8-405E-8995-6A97A48460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7006" y="4624291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32" name="Straight Connector 60">
                        <a:extLst>
                          <a:ext uri="{FF2B5EF4-FFF2-40B4-BE49-F238E27FC236}">
                            <a16:creationId xmlns:a16="http://schemas.microsoft.com/office/drawing/2014/main" id="{EFFBAB19-20C2-4369-A072-265264C487C5}"/>
                          </a:ext>
                        </a:extLst>
                      </p:cNvPr>
                      <p:cNvCxnSpPr>
                        <a:cxnSpLocks/>
                        <a:stCxn id="31" idx="3"/>
                      </p:cNvCxnSpPr>
                      <p:nvPr/>
                    </p:nvCxnSpPr>
                    <p:spPr>
                      <a:xfrm>
                        <a:off x="4763266" y="4749741"/>
                        <a:ext cx="397542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33" name="Straight Connector 61">
                        <a:extLst>
                          <a:ext uri="{FF2B5EF4-FFF2-40B4-BE49-F238E27FC236}">
                            <a16:creationId xmlns:a16="http://schemas.microsoft.com/office/drawing/2014/main" id="{92806C2E-2AB2-4701-842C-810CD48A810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60808" y="3990474"/>
                        <a:ext cx="186730" cy="75926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grpSp>
                  <p:nvGrpSpPr>
                    <p:cNvPr id="26" name="Group 54">
                      <a:extLst>
                        <a:ext uri="{FF2B5EF4-FFF2-40B4-BE49-F238E27FC236}">
                          <a16:creationId xmlns:a16="http://schemas.microsoft.com/office/drawing/2014/main" id="{12345D79-3B51-457A-B0E9-8C6EE37A98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4110" y="3652385"/>
                      <a:ext cx="1672882" cy="561427"/>
                      <a:chOff x="6065785" y="2563410"/>
                      <a:chExt cx="1672882" cy="561427"/>
                    </a:xfrm>
                  </p:grpSpPr>
                  <p:sp>
                    <p:nvSpPr>
                      <p:cNvPr id="28" name="Rectangle 56">
                        <a:extLst>
                          <a:ext uri="{FF2B5EF4-FFF2-40B4-BE49-F238E27FC236}">
                            <a16:creationId xmlns:a16="http://schemas.microsoft.com/office/drawing/2014/main" id="{D1124926-70D5-4BBC-877C-AB0FF3F9C0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2407" y="2563410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29" name="Straight Connector 57">
                        <a:extLst>
                          <a:ext uri="{FF2B5EF4-FFF2-40B4-BE49-F238E27FC236}">
                            <a16:creationId xmlns:a16="http://schemas.microsoft.com/office/drawing/2014/main" id="{9DD8F343-1D70-47CF-B011-5F62C3B473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884417" y="2688860"/>
                        <a:ext cx="29037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30" name="Straight Connector 58">
                        <a:extLst>
                          <a:ext uri="{FF2B5EF4-FFF2-40B4-BE49-F238E27FC236}">
                            <a16:creationId xmlns:a16="http://schemas.microsoft.com/office/drawing/2014/main" id="{607BB012-5BE5-46CE-8563-5A092C09B9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65785" y="2688860"/>
                        <a:ext cx="818632" cy="43597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sp>
                  <p:nvSpPr>
                    <p:cNvPr id="27" name="Freeform: Shape 55" descr="Magnifying glass">
                      <a:extLst>
                        <a:ext uri="{FF2B5EF4-FFF2-40B4-BE49-F238E27FC236}">
                          <a16:creationId xmlns:a16="http://schemas.microsoft.com/office/drawing/2014/main" id="{D3C3C418-5941-4B94-BB98-2DF867CC7BD0}"/>
                        </a:ext>
                      </a:extLst>
                    </p:cNvPr>
                    <p:cNvSpPr/>
                    <p:nvPr/>
                  </p:nvSpPr>
                  <p:spPr>
                    <a:xfrm rot="15596802">
                      <a:off x="1641440" y="2409067"/>
                      <a:ext cx="1151558" cy="1152900"/>
                    </a:xfrm>
                    <a:custGeom>
                      <a:avLst/>
                      <a:gdLst>
                        <a:gd name="connsiteX0" fmla="*/ 1146867 w 1151556"/>
                        <a:gd name="connsiteY0" fmla="*/ 918023 h 1152898"/>
                        <a:gd name="connsiteX1" fmla="*/ 1072420 w 1151556"/>
                        <a:gd name="connsiteY1" fmla="*/ 1067135 h 1152898"/>
                        <a:gd name="connsiteX2" fmla="*/ 868216 w 1151556"/>
                        <a:gd name="connsiteY2" fmla="*/ 1152898 h 1152898"/>
                        <a:gd name="connsiteX3" fmla="*/ 664011 w 1151556"/>
                        <a:gd name="connsiteY3" fmla="*/ 1067134 h 1152898"/>
                        <a:gd name="connsiteX4" fmla="*/ 153498 w 1151556"/>
                        <a:gd name="connsiteY4" fmla="*/ 556621 h 1152898"/>
                        <a:gd name="connsiteX5" fmla="*/ 75902 w 1151556"/>
                        <a:gd name="connsiteY5" fmla="*/ 303408 h 1152898"/>
                        <a:gd name="connsiteX6" fmla="*/ 0 w 1151556"/>
                        <a:gd name="connsiteY6" fmla="*/ 227505 h 1152898"/>
                        <a:gd name="connsiteX7" fmla="*/ 31670 w 1151556"/>
                        <a:gd name="connsiteY7" fmla="*/ 203045 h 1152898"/>
                        <a:gd name="connsiteX8" fmla="*/ 143826 w 1151556"/>
                        <a:gd name="connsiteY8" fmla="*/ 97878 h 1152898"/>
                        <a:gd name="connsiteX9" fmla="*/ 229913 w 1151556"/>
                        <a:gd name="connsiteY9" fmla="*/ 0 h 1152898"/>
                        <a:gd name="connsiteX10" fmla="*/ 304612 w 1151556"/>
                        <a:gd name="connsiteY10" fmla="*/ 74699 h 1152898"/>
                        <a:gd name="connsiteX11" fmla="*/ 557825 w 1151556"/>
                        <a:gd name="connsiteY11" fmla="*/ 152294 h 1152898"/>
                        <a:gd name="connsiteX12" fmla="*/ 1068338 w 1151556"/>
                        <a:gd name="connsiteY12" fmla="*/ 662807 h 1152898"/>
                        <a:gd name="connsiteX13" fmla="*/ 1146867 w 1151556"/>
                        <a:gd name="connsiteY13" fmla="*/ 918023 h 11528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151556" h="1152898">
                          <a:moveTo>
                            <a:pt x="1146867" y="918023"/>
                          </a:moveTo>
                          <a:cubicBezTo>
                            <a:pt x="1137127" y="972177"/>
                            <a:pt x="1112240" y="1024250"/>
                            <a:pt x="1072420" y="1067135"/>
                          </a:cubicBezTo>
                          <a:cubicBezTo>
                            <a:pt x="1015243" y="1124312"/>
                            <a:pt x="941729" y="1152898"/>
                            <a:pt x="868216" y="1152898"/>
                          </a:cubicBezTo>
                          <a:cubicBezTo>
                            <a:pt x="794702" y="1152898"/>
                            <a:pt x="721188" y="1124312"/>
                            <a:pt x="664011" y="1067134"/>
                          </a:cubicBezTo>
                          <a:lnTo>
                            <a:pt x="153498" y="556621"/>
                          </a:lnTo>
                          <a:cubicBezTo>
                            <a:pt x="84071" y="487194"/>
                            <a:pt x="59566" y="393258"/>
                            <a:pt x="75902" y="303408"/>
                          </a:cubicBezTo>
                          <a:lnTo>
                            <a:pt x="0" y="227505"/>
                          </a:lnTo>
                          <a:lnTo>
                            <a:pt x="31670" y="203045"/>
                          </a:lnTo>
                          <a:cubicBezTo>
                            <a:pt x="70660" y="169845"/>
                            <a:pt x="108097" y="134753"/>
                            <a:pt x="143826" y="97878"/>
                          </a:cubicBezTo>
                          <a:lnTo>
                            <a:pt x="229913" y="0"/>
                          </a:lnTo>
                          <a:lnTo>
                            <a:pt x="304612" y="74699"/>
                          </a:lnTo>
                          <a:cubicBezTo>
                            <a:pt x="394462" y="58362"/>
                            <a:pt x="488398" y="82867"/>
                            <a:pt x="557825" y="152294"/>
                          </a:cubicBezTo>
                          <a:lnTo>
                            <a:pt x="1068338" y="662807"/>
                          </a:lnTo>
                          <a:cubicBezTo>
                            <a:pt x="1137256" y="731728"/>
                            <a:pt x="1163100" y="827767"/>
                            <a:pt x="1146867" y="918023"/>
                          </a:cubicBezTo>
                          <a:close/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0BB5DD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14" name="Gerade Verbindung 19">
                  <a:extLst>
                    <a:ext uri="{FF2B5EF4-FFF2-40B4-BE49-F238E27FC236}">
                      <a16:creationId xmlns:a16="http://schemas.microsoft.com/office/drawing/2014/main" id="{47B6D923-B126-448D-8C3F-A90286CA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61440" y="3457409"/>
                  <a:ext cx="679703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  <p:cxnSp>
              <p:nvCxnSpPr>
                <p:cNvPr id="15" name="Gerade Verbindung 19">
                  <a:extLst>
                    <a:ext uri="{FF2B5EF4-FFF2-40B4-BE49-F238E27FC236}">
                      <a16:creationId xmlns:a16="http://schemas.microsoft.com/office/drawing/2014/main" id="{C6F81E7F-8C2A-4BC4-BD42-BC2709BC8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1665" y="3499728"/>
                  <a:ext cx="0" cy="145352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  <p:cxnSp>
              <p:nvCxnSpPr>
                <p:cNvPr id="16" name="Gerade Verbindung 19">
                  <a:extLst>
                    <a:ext uri="{FF2B5EF4-FFF2-40B4-BE49-F238E27FC236}">
                      <a16:creationId xmlns:a16="http://schemas.microsoft.com/office/drawing/2014/main" id="{90EC41A6-36DC-4E1C-8208-986AA3D23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1498" y="1457241"/>
                  <a:ext cx="0" cy="108275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</p:grpSp>
        </p:grpSp>
        <p:sp>
          <p:nvSpPr>
            <p:cNvPr id="7" name="Freeform: Shape 45">
              <a:extLst>
                <a:ext uri="{FF2B5EF4-FFF2-40B4-BE49-F238E27FC236}">
                  <a16:creationId xmlns:a16="http://schemas.microsoft.com/office/drawing/2014/main" id="{1165C346-731C-4F1A-A58C-23EB534077CB}"/>
                </a:ext>
              </a:extLst>
            </p:cNvPr>
            <p:cNvSpPr/>
            <p:nvPr/>
          </p:nvSpPr>
          <p:spPr>
            <a:xfrm rot="16200000">
              <a:off x="3102847" y="2615739"/>
              <a:ext cx="1891091" cy="1457681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60B39DB-8677-49C5-8834-63C4A18E6CDC}"/>
                </a:ext>
              </a:extLst>
            </p:cNvPr>
            <p:cNvSpPr txBox="1"/>
            <p:nvPr/>
          </p:nvSpPr>
          <p:spPr>
            <a:xfrm rot="19952138">
              <a:off x="3700023" y="2955846"/>
              <a:ext cx="1117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NFDI4similar</a:t>
              </a:r>
            </a:p>
          </p:txBody>
        </p:sp>
        <p:pic>
          <p:nvPicPr>
            <p:cNvPr id="9" name="Grafik 8" descr="Pflanze mit einfarbiger Füllung">
              <a:extLst>
                <a:ext uri="{FF2B5EF4-FFF2-40B4-BE49-F238E27FC236}">
                  <a16:creationId xmlns:a16="http://schemas.microsoft.com/office/drawing/2014/main" id="{FE194D98-F5D2-4882-A7C8-16015676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50692" y="3258372"/>
              <a:ext cx="589401" cy="5929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01426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CDA2-E6EA-4B53-B9AA-530F5B803D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8EC6F6-4AB2-4396-972F-50D3137D3D37}">
  <ds:schemaRefs>
    <ds:schemaRef ds:uri="9693f36d-536d-4850-998f-f1ce69512825"/>
    <ds:schemaRef ds:uri="ed374dd9-d6d6-4deb-aaee-83a0d36ae4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3081BF6D-F1C2-4AA5-8696-C77D699BFE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Wingdings</vt:lpstr>
      <vt:lpstr>1_Office Theme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2</cp:revision>
  <dcterms:created xsi:type="dcterms:W3CDTF">2021-02-17T12:33:41Z</dcterms:created>
  <dcterms:modified xsi:type="dcterms:W3CDTF">2022-10-10T11:10:23Z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