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6" r:id="rId5"/>
    <p:sldMasterId id="2147483699" r:id="rId6"/>
  </p:sldMasterIdLst>
  <p:notesMasterIdLst>
    <p:notesMasterId r:id="rId8"/>
  </p:notesMasterIdLst>
  <p:sldIdLst>
    <p:sldId id="30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BD471-4749-42A2-8FC5-E72943FAB97F}" v="1" dt="2022-10-10T10:14:22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C2F6EB03-FABF-4593-B4FF-153B5B2F9DF0}"/>
    <pc:docChg chg="undo custSel addSld delSld modSld sldOrd">
      <pc:chgData name="Cristina MartinsRodrigues" userId="78c086b1-f7ce-4395-995d-5f6a928ce23d" providerId="ADAL" clId="{C2F6EB03-FABF-4593-B4FF-153B5B2F9DF0}" dt="2021-03-02T08:25:22.585" v="286"/>
      <pc:docMkLst>
        <pc:docMk/>
      </pc:docMkLst>
      <pc:sldChg chg="delSp mod delAnim modAnim">
        <pc:chgData name="Cristina MartinsRodrigues" userId="78c086b1-f7ce-4395-995d-5f6a928ce23d" providerId="ADAL" clId="{C2F6EB03-FABF-4593-B4FF-153B5B2F9DF0}" dt="2021-03-02T08:24:53.151" v="277"/>
        <pc:sldMkLst>
          <pc:docMk/>
          <pc:sldMk cId="2838551172" sldId="285"/>
        </pc:sldMkLst>
        <pc:spChg chg="del">
          <ac:chgData name="Cristina MartinsRodrigues" userId="78c086b1-f7ce-4395-995d-5f6a928ce23d" providerId="ADAL" clId="{C2F6EB03-FABF-4593-B4FF-153B5B2F9DF0}" dt="2021-03-02T08:13:28.984" v="3" actId="478"/>
          <ac:spMkLst>
            <pc:docMk/>
            <pc:sldMk cId="2838551172" sldId="285"/>
            <ac:spMk id="163" creationId="{9394493A-B15A-47E1-97AC-2236420B4BE8}"/>
          </ac:spMkLst>
        </pc:spChg>
        <pc:spChg chg="del">
          <ac:chgData name="Cristina MartinsRodrigues" userId="78c086b1-f7ce-4395-995d-5f6a928ce23d" providerId="ADAL" clId="{C2F6EB03-FABF-4593-B4FF-153B5B2F9DF0}" dt="2021-03-02T08:11:25.522" v="1" actId="478"/>
          <ac:spMkLst>
            <pc:docMk/>
            <pc:sldMk cId="2838551172" sldId="285"/>
            <ac:spMk id="164" creationId="{8D779D88-D77D-4827-990E-D59E58C27195}"/>
          </ac:spMkLst>
        </pc:spChg>
        <pc:spChg chg="del">
          <ac:chgData name="Cristina MartinsRodrigues" userId="78c086b1-f7ce-4395-995d-5f6a928ce23d" providerId="ADAL" clId="{C2F6EB03-FABF-4593-B4FF-153B5B2F9DF0}" dt="2021-03-02T08:11:29.238" v="2" actId="478"/>
          <ac:spMkLst>
            <pc:docMk/>
            <pc:sldMk cId="2838551172" sldId="285"/>
            <ac:spMk id="165" creationId="{D0FE8C68-6F55-4543-8769-E889659DF7A8}"/>
          </ac:spMkLst>
        </pc:spChg>
      </pc:sldChg>
      <pc:sldChg chg="del">
        <pc:chgData name="Cristina MartinsRodrigues" userId="78c086b1-f7ce-4395-995d-5f6a928ce23d" providerId="ADAL" clId="{C2F6EB03-FABF-4593-B4FF-153B5B2F9DF0}" dt="2021-03-02T08:15:58.990" v="34" actId="47"/>
        <pc:sldMkLst>
          <pc:docMk/>
          <pc:sldMk cId="2651175639" sldId="286"/>
        </pc:sldMkLst>
      </pc:sldChg>
      <pc:sldChg chg="addSp delSp modSp mod delAnim modAnim">
        <pc:chgData name="Cristina MartinsRodrigues" userId="78c086b1-f7ce-4395-995d-5f6a928ce23d" providerId="ADAL" clId="{C2F6EB03-FABF-4593-B4FF-153B5B2F9DF0}" dt="2021-03-02T08:25:13.993" v="284"/>
        <pc:sldMkLst>
          <pc:docMk/>
          <pc:sldMk cId="1087820670" sldId="288"/>
        </pc:sldMkLst>
        <pc:spChg chg="del">
          <ac:chgData name="Cristina MartinsRodrigues" userId="78c086b1-f7ce-4395-995d-5f6a928ce23d" providerId="ADAL" clId="{C2F6EB03-FABF-4593-B4FF-153B5B2F9DF0}" dt="2021-03-02T08:21:00.421" v="217" actId="478"/>
          <ac:spMkLst>
            <pc:docMk/>
            <pc:sldMk cId="1087820670" sldId="288"/>
            <ac:spMk id="133" creationId="{F157BAB9-7C39-4B54-B65B-A3E851BC3690}"/>
          </ac:spMkLst>
        </pc:spChg>
        <pc:spChg chg="del">
          <ac:chgData name="Cristina MartinsRodrigues" userId="78c086b1-f7ce-4395-995d-5f6a928ce23d" providerId="ADAL" clId="{C2F6EB03-FABF-4593-B4FF-153B5B2F9DF0}" dt="2021-03-02T08:20:44.886" v="155" actId="478"/>
          <ac:spMkLst>
            <pc:docMk/>
            <pc:sldMk cId="1087820670" sldId="288"/>
            <ac:spMk id="134" creationId="{EECBE63F-314A-47A0-90F7-F1BF9A6FA06A}"/>
          </ac:spMkLst>
        </pc:spChg>
        <pc:spChg chg="del">
          <ac:chgData name="Cristina MartinsRodrigues" userId="78c086b1-f7ce-4395-995d-5f6a928ce23d" providerId="ADAL" clId="{C2F6EB03-FABF-4593-B4FF-153B5B2F9DF0}" dt="2021-03-02T08:20:44.886" v="155" actId="478"/>
          <ac:spMkLst>
            <pc:docMk/>
            <pc:sldMk cId="1087820670" sldId="288"/>
            <ac:spMk id="135" creationId="{FE172C54-D26F-43B6-B275-73C31EE605D5}"/>
          </ac:spMkLst>
        </pc:spChg>
        <pc:spChg chg="del">
          <ac:chgData name="Cristina MartinsRodrigues" userId="78c086b1-f7ce-4395-995d-5f6a928ce23d" providerId="ADAL" clId="{C2F6EB03-FABF-4593-B4FF-153B5B2F9DF0}" dt="2021-03-02T08:20:38.951" v="154" actId="478"/>
          <ac:spMkLst>
            <pc:docMk/>
            <pc:sldMk cId="1087820670" sldId="288"/>
            <ac:spMk id="235" creationId="{7D13DF41-1F23-4E72-B2A1-A03C7BBBF5FE}"/>
          </ac:spMkLst>
        </pc:spChg>
        <pc:spChg chg="ord">
          <ac:chgData name="Cristina MartinsRodrigues" userId="78c086b1-f7ce-4395-995d-5f6a928ce23d" providerId="ADAL" clId="{C2F6EB03-FABF-4593-B4FF-153B5B2F9DF0}" dt="2021-03-02T08:20:36.638" v="153" actId="167"/>
          <ac:spMkLst>
            <pc:docMk/>
            <pc:sldMk cId="1087820670" sldId="288"/>
            <ac:spMk id="236" creationId="{5B1EE121-F36C-4CA4-A704-9F173B68FE66}"/>
          </ac:spMkLst>
        </pc:s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2" creationId="{15966B1A-0631-49BC-83C8-505C1E95DC16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81" creationId="{ECDA8CC7-7C2F-4996-81AA-C068C4A87B1C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155" creationId="{318AC0E5-8018-4B20-A2BC-C38E93AB1367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161" creationId="{CAC74A72-2267-4D8C-B640-47D1B5AD710C}"/>
          </ac:grpSpMkLst>
        </pc:grpChg>
        <pc:picChg chg="add mod">
          <ac:chgData name="Cristina MartinsRodrigues" userId="78c086b1-f7ce-4395-995d-5f6a928ce23d" providerId="ADAL" clId="{C2F6EB03-FABF-4593-B4FF-153B5B2F9DF0}" dt="2021-03-02T08:20:56.038" v="216" actId="1038"/>
          <ac:picMkLst>
            <pc:docMk/>
            <pc:sldMk cId="1087820670" sldId="288"/>
            <ac:picMk id="191" creationId="{443E1018-0977-4C83-8CE5-CAFB88A3E0D7}"/>
          </ac:picMkLst>
        </pc:picChg>
      </pc:sldChg>
      <pc:sldChg chg="addSp delSp modSp mod delAnim modAnim">
        <pc:chgData name="Cristina MartinsRodrigues" userId="78c086b1-f7ce-4395-995d-5f6a928ce23d" providerId="ADAL" clId="{C2F6EB03-FABF-4593-B4FF-153B5B2F9DF0}" dt="2021-03-02T08:25:08.936" v="282"/>
        <pc:sldMkLst>
          <pc:docMk/>
          <pc:sldMk cId="4164766485" sldId="289"/>
        </pc:sldMkLst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3" creationId="{F157BAB9-7C39-4B54-B65B-A3E851BC3690}"/>
          </ac:spMkLst>
        </pc:spChg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4" creationId="{EECBE63F-314A-47A0-90F7-F1BF9A6FA06A}"/>
          </ac:spMkLst>
        </pc:spChg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5" creationId="{FE172C54-D26F-43B6-B275-73C31EE605D5}"/>
          </ac:spMkLst>
        </pc:spChg>
        <pc:spChg chg="del">
          <ac:chgData name="Cristina MartinsRodrigues" userId="78c086b1-f7ce-4395-995d-5f6a928ce23d" providerId="ADAL" clId="{C2F6EB03-FABF-4593-B4FF-153B5B2F9DF0}" dt="2021-03-02T08:19:24.535" v="148" actId="478"/>
          <ac:spMkLst>
            <pc:docMk/>
            <pc:sldMk cId="4164766485" sldId="289"/>
            <ac:spMk id="235" creationId="{7D13DF41-1F23-4E72-B2A1-A03C7BBBF5FE}"/>
          </ac:spMkLst>
        </pc:spChg>
        <pc:spChg chg="ord">
          <ac:chgData name="Cristina MartinsRodrigues" userId="78c086b1-f7ce-4395-995d-5f6a928ce23d" providerId="ADAL" clId="{C2F6EB03-FABF-4593-B4FF-153B5B2F9DF0}" dt="2021-03-02T08:19:22.360" v="147" actId="167"/>
          <ac:spMkLst>
            <pc:docMk/>
            <pc:sldMk cId="4164766485" sldId="289"/>
            <ac:spMk id="236" creationId="{5B1EE121-F36C-4CA4-A704-9F173B68FE66}"/>
          </ac:spMkLst>
        </pc:s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2" creationId="{15966B1A-0631-49BC-83C8-505C1E95DC16}"/>
          </ac:grpSpMkLst>
        </pc:gr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3" creationId="{962A5E89-1EC6-4DC8-AF37-9115A087DD45}"/>
          </ac:grpSpMkLst>
        </pc:gr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161" creationId="{CAC74A72-2267-4D8C-B640-47D1B5AD710C}"/>
          </ac:grpSpMkLst>
        </pc:grpChg>
        <pc:picChg chg="add mod">
          <ac:chgData name="Cristina MartinsRodrigues" userId="78c086b1-f7ce-4395-995d-5f6a928ce23d" providerId="ADAL" clId="{C2F6EB03-FABF-4593-B4FF-153B5B2F9DF0}" dt="2021-03-02T08:20:10.511" v="151"/>
          <ac:picMkLst>
            <pc:docMk/>
            <pc:sldMk cId="4164766485" sldId="289"/>
            <ac:picMk id="191" creationId="{ADBE225F-1AF6-4365-A20A-553284F44AA9}"/>
          </ac:picMkLst>
        </pc:picChg>
      </pc:sldChg>
      <pc:sldChg chg="addSp delSp modSp del mod addAnim delAnim">
        <pc:chgData name="Cristina MartinsRodrigues" userId="78c086b1-f7ce-4395-995d-5f6a928ce23d" providerId="ADAL" clId="{C2F6EB03-FABF-4593-B4FF-153B5B2F9DF0}" dt="2021-03-02T08:24:20.220" v="273" actId="47"/>
        <pc:sldMkLst>
          <pc:docMk/>
          <pc:sldMk cId="3231604949" sldId="299"/>
        </pc:sldMkLst>
        <pc:spChg chg="add del ord">
          <ac:chgData name="Cristina MartinsRodrigues" userId="78c086b1-f7ce-4395-995d-5f6a928ce23d" providerId="ADAL" clId="{C2F6EB03-FABF-4593-B4FF-153B5B2F9DF0}" dt="2021-03-02T08:22:09.583" v="222" actId="167"/>
          <ac:spMkLst>
            <pc:docMk/>
            <pc:sldMk cId="3231604949" sldId="299"/>
            <ac:spMk id="103" creationId="{6E610ACA-C1AE-43D2-B811-8E760C7BF08F}"/>
          </ac:spMkLst>
        </pc:spChg>
        <pc:spChg chg="del ord">
          <ac:chgData name="Cristina MartinsRodrigues" userId="78c086b1-f7ce-4395-995d-5f6a928ce23d" providerId="ADAL" clId="{C2F6EB03-FABF-4593-B4FF-153B5B2F9DF0}" dt="2021-03-02T08:22:11.821" v="223" actId="478"/>
          <ac:spMkLst>
            <pc:docMk/>
            <pc:sldMk cId="3231604949" sldId="299"/>
            <ac:spMk id="135" creationId="{490379F5-412E-449C-BA23-654E1ED4BDA1}"/>
          </ac:spMkLst>
        </pc:spChg>
        <pc:spChg chg="del">
          <ac:chgData name="Cristina MartinsRodrigues" userId="78c086b1-f7ce-4395-995d-5f6a928ce23d" providerId="ADAL" clId="{C2F6EB03-FABF-4593-B4FF-153B5B2F9DF0}" dt="2021-03-02T08:22:14.548" v="224" actId="478"/>
          <ac:spMkLst>
            <pc:docMk/>
            <pc:sldMk cId="3231604949" sldId="299"/>
            <ac:spMk id="136" creationId="{6EDD9F67-3095-4E5E-89CE-7E4985066F15}"/>
          </ac:spMkLst>
        </pc:spChg>
      </pc:sldChg>
      <pc:sldChg chg="addSp delSp modSp add mod delAnim modAnim">
        <pc:chgData name="Cristina MartinsRodrigues" userId="78c086b1-f7ce-4395-995d-5f6a928ce23d" providerId="ADAL" clId="{C2F6EB03-FABF-4593-B4FF-153B5B2F9DF0}" dt="2021-03-02T08:24:55.962" v="278"/>
        <pc:sldMkLst>
          <pc:docMk/>
          <pc:sldMk cId="556040656" sldId="300"/>
        </pc:sldMkLst>
        <pc:spChg chg="del">
          <ac:chgData name="Cristina MartinsRodrigues" userId="78c086b1-f7ce-4395-995d-5f6a928ce23d" providerId="ADAL" clId="{C2F6EB03-FABF-4593-B4FF-153B5B2F9DF0}" dt="2021-03-02T08:13:51.213" v="6" actId="478"/>
          <ac:spMkLst>
            <pc:docMk/>
            <pc:sldMk cId="556040656" sldId="300"/>
            <ac:spMk id="118" creationId="{421DC20E-0D11-4785-802A-FCE31430E51E}"/>
          </ac:spMkLst>
        </pc:spChg>
        <pc:spChg chg="del">
          <ac:chgData name="Cristina MartinsRodrigues" userId="78c086b1-f7ce-4395-995d-5f6a928ce23d" providerId="ADAL" clId="{C2F6EB03-FABF-4593-B4FF-153B5B2F9DF0}" dt="2021-03-02T08:15:09.767" v="7" actId="478"/>
          <ac:spMkLst>
            <pc:docMk/>
            <pc:sldMk cId="556040656" sldId="300"/>
            <ac:spMk id="119" creationId="{52EBB997-0752-4895-A45A-A19EBEBEBCCB}"/>
          </ac:spMkLst>
        </pc:spChg>
        <pc:spChg chg="del">
          <ac:chgData name="Cristina MartinsRodrigues" userId="78c086b1-f7ce-4395-995d-5f6a928ce23d" providerId="ADAL" clId="{C2F6EB03-FABF-4593-B4FF-153B5B2F9DF0}" dt="2021-03-02T08:13:51.213" v="6" actId="478"/>
          <ac:spMkLst>
            <pc:docMk/>
            <pc:sldMk cId="556040656" sldId="300"/>
            <ac:spMk id="120" creationId="{CEDA7474-4A11-46A3-81F4-AC27C6EA045E}"/>
          </ac:spMkLst>
        </pc:spChg>
        <pc:spChg chg="ord">
          <ac:chgData name="Cristina MartinsRodrigues" userId="78c086b1-f7ce-4395-995d-5f6a928ce23d" providerId="ADAL" clId="{C2F6EB03-FABF-4593-B4FF-153B5B2F9DF0}" dt="2021-03-02T08:13:39.019" v="4" actId="167"/>
          <ac:spMkLst>
            <pc:docMk/>
            <pc:sldMk cId="556040656" sldId="300"/>
            <ac:spMk id="163" creationId="{9394493A-B15A-47E1-97AC-2236420B4BE8}"/>
          </ac:spMkLst>
        </pc:spChg>
        <pc:spChg chg="del">
          <ac:chgData name="Cristina MartinsRodrigues" userId="78c086b1-f7ce-4395-995d-5f6a928ce23d" providerId="ADAL" clId="{C2F6EB03-FABF-4593-B4FF-153B5B2F9DF0}" dt="2021-03-02T08:13:42.135" v="5" actId="478"/>
          <ac:spMkLst>
            <pc:docMk/>
            <pc:sldMk cId="556040656" sldId="300"/>
            <ac:spMk id="194" creationId="{00000000-0000-0000-0000-000000000000}"/>
          </ac:spMkLst>
        </pc:s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3" creationId="{FFECB4D5-1E41-421B-8AB3-8671F683B9C6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5" creationId="{993E5153-5EED-4444-9AEB-036B1A039079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66" creationId="{6394D7B8-DC97-4F58-826D-4BE2F667328F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121" creationId="{6D028DA5-FB98-49A1-91D2-FE850ECA3776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153" creationId="{9CD098B3-FC67-43B0-8185-910ED48D802B}"/>
          </ac:grpSpMkLst>
        </pc:grpChg>
        <pc:picChg chg="add mod">
          <ac:chgData name="Cristina MartinsRodrigues" userId="78c086b1-f7ce-4395-995d-5f6a928ce23d" providerId="ADAL" clId="{C2F6EB03-FABF-4593-B4FF-153B5B2F9DF0}" dt="2021-03-02T08:16:12.277" v="118" actId="1037"/>
          <ac:picMkLst>
            <pc:docMk/>
            <pc:sldMk cId="556040656" sldId="300"/>
            <ac:picMk id="144" creationId="{3EC23C7D-98CC-4E61-9308-87A22A68E47A}"/>
          </ac:picMkLst>
        </pc:picChg>
      </pc:sldChg>
      <pc:sldChg chg="delSp modSp add mod delAnim modAnim">
        <pc:chgData name="Cristina MartinsRodrigues" userId="78c086b1-f7ce-4395-995d-5f6a928ce23d" providerId="ADAL" clId="{C2F6EB03-FABF-4593-B4FF-153B5B2F9DF0}" dt="2021-03-02T08:24:58.787" v="279"/>
        <pc:sldMkLst>
          <pc:docMk/>
          <pc:sldMk cId="1010558505" sldId="301"/>
        </pc:sldMkLst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3" creationId="{B9D556BA-4972-471E-AA99-7F0778BD94D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4" creationId="{C336C84C-0A99-4453-B819-714CE5CF822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5" creationId="{296FBAAA-BFF5-4096-90AD-6A7FFD2BE3E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6" creationId="{5166914E-9765-4982-BCF3-7923419F9FD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7" creationId="{EA338933-6F46-4770-A4DD-FFD8D5FA470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8" creationId="{0EE7F437-CA65-4335-BCFE-B060927C6FC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9" creationId="{F95C13B8-B529-49AC-9CCC-8ABF45176E7B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0" creationId="{D4746F56-37AA-4E0C-AE5D-5E243CA1819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1" creationId="{51C3AB7C-EF01-46AA-A847-3813094ED91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2" creationId="{D09925EC-D665-48E4-94EA-F880ABEFB9E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3" creationId="{9312E74A-D9E4-43C5-A5B0-3B27917CEE4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4" creationId="{93E4C9D3-303A-424D-96D6-A47C5EBA8AE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5" creationId="{F9E3D656-1676-414A-ABEA-0707AD42E951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6" creationId="{DDE25695-54FB-4D0F-B6F4-C549567A66C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7" creationId="{BBCF095D-1831-4F06-A929-2D00D5D779E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8" creationId="{AB18333B-82A9-4DB1-A2E1-C608F4DFCB4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9" creationId="{8CDED6C4-D658-4BEA-944E-CFA2585FACA3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0" creationId="{A76BD7C2-8452-43EF-8FCD-186419C76D6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1" creationId="{FA042D81-C868-4433-AB80-5AE938CDF42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2" creationId="{BD54636A-AFB7-4723-89BE-F5FA7A367B49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3" creationId="{C6539BE3-344F-4550-B525-EBEB7EFE6A1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4" creationId="{9DADA39F-C33E-4D98-A8CF-489CC05F0A4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5" creationId="{543E8E38-A14E-434F-90B0-F032DF0ACC3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6" creationId="{62CAEAAD-3B8D-40AD-9DFE-42A01C66BFE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7" creationId="{4EB9ABA4-C9A4-4206-A78E-D76C3400817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8" creationId="{EAD31F62-3AE3-41C6-B070-B02F66BEE9FB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0" creationId="{58D426D5-4C61-466C-B6DF-C5A8E276682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1" creationId="{13EC631C-5924-486B-B9F3-51611D2E1CD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2" creationId="{191BD336-FBEA-4453-905F-7A671FF69A44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4" creationId="{106EAAB3-D1EA-419D-8DC0-6EA39A1E3ECF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5" creationId="{BD058BC6-CC98-42FC-B008-847C3DF2B455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7" creationId="{0BB296A9-B40D-42FE-9B68-022E1A25F11F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6" creationId="{A8564B4C-5F52-4281-AD51-4AA490C63947}"/>
          </ac:spMkLst>
        </pc:spChg>
        <pc:spChg chg="del">
          <ac:chgData name="Cristina MartinsRodrigues" userId="78c086b1-f7ce-4395-995d-5f6a928ce23d" providerId="ADAL" clId="{C2F6EB03-FABF-4593-B4FF-153B5B2F9DF0}" dt="2021-03-02T08:15:46.796" v="11" actId="478"/>
          <ac:spMkLst>
            <pc:docMk/>
            <pc:sldMk cId="1010558505" sldId="301"/>
            <ac:spMk id="89" creationId="{59B4D525-BFEE-40FA-A370-801A24394C43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115" creationId="{9D41D486-3D2C-470F-93FC-61527E1BD43B}"/>
          </ac:spMkLst>
        </pc:s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32" creationId="{2CA8E5AC-A794-4BD2-B220-754F603009DC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59" creationId="{744D6385-B7E2-4412-9CD8-02913AA2BC6D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63" creationId="{7EFC4D8C-A2F9-4186-89E8-AC971825A9FB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68" creationId="{FE6CDBB4-48C4-4B16-8D24-E0B057BB80FE}"/>
          </ac:grpSpMkLst>
        </pc:grpChg>
        <pc:grpChg chg="del">
          <ac:chgData name="Cristina MartinsRodrigues" userId="78c086b1-f7ce-4395-995d-5f6a928ce23d" providerId="ADAL" clId="{C2F6EB03-FABF-4593-B4FF-153B5B2F9DF0}" dt="2021-03-02T08:15:42.290" v="9" actId="478"/>
          <ac:grpSpMkLst>
            <pc:docMk/>
            <pc:sldMk cId="1010558505" sldId="301"/>
            <ac:grpSpMk id="77" creationId="{DED4F6D6-FA78-42C2-89F4-DF8F5B98F830}"/>
          </ac:grpSpMkLst>
        </pc:grpChg>
        <pc:grpChg chg="del">
          <ac:chgData name="Cristina MartinsRodrigues" userId="78c086b1-f7ce-4395-995d-5f6a928ce23d" providerId="ADAL" clId="{C2F6EB03-FABF-4593-B4FF-153B5B2F9DF0}" dt="2021-03-02T08:15:44.396" v="10" actId="478"/>
          <ac:grpSpMkLst>
            <pc:docMk/>
            <pc:sldMk cId="1010558505" sldId="301"/>
            <ac:grpSpMk id="90" creationId="{1995A8E8-4A41-48EA-AEEE-471DC9B15634}"/>
          </ac:grpSpMkLst>
        </pc:grpChg>
        <pc:grpChg chg="del">
          <ac:chgData name="Cristina MartinsRodrigues" userId="78c086b1-f7ce-4395-995d-5f6a928ce23d" providerId="ADAL" clId="{C2F6EB03-FABF-4593-B4FF-153B5B2F9DF0}" dt="2021-03-02T08:15:44.396" v="10" actId="478"/>
          <ac:grpSpMkLst>
            <pc:docMk/>
            <pc:sldMk cId="1010558505" sldId="301"/>
            <ac:grpSpMk id="103" creationId="{06D7A5BB-3270-43F5-9B17-525A8CAC616B}"/>
          </ac:grpSpMkLst>
        </pc:grpChg>
        <pc:picChg chg="del">
          <ac:chgData name="Cristina MartinsRodrigues" userId="78c086b1-f7ce-4395-995d-5f6a928ce23d" providerId="ADAL" clId="{C2F6EB03-FABF-4593-B4FF-153B5B2F9DF0}" dt="2021-03-02T08:17:32.375" v="120" actId="478"/>
          <ac:picMkLst>
            <pc:docMk/>
            <pc:sldMk cId="1010558505" sldId="301"/>
            <ac:picMk id="7" creationId="{B5FCC22C-645F-4F4B-A433-F91C08ED6AAE}"/>
          </ac:picMkLst>
        </pc:picChg>
        <pc:picChg chg="del">
          <ac:chgData name="Cristina MartinsRodrigues" userId="78c086b1-f7ce-4395-995d-5f6a928ce23d" providerId="ADAL" clId="{C2F6EB03-FABF-4593-B4FF-153B5B2F9DF0}" dt="2021-03-02T08:17:36.548" v="121" actId="478"/>
          <ac:picMkLst>
            <pc:docMk/>
            <pc:sldMk cId="1010558505" sldId="301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1026" creationId="{9B3F21B4-149A-4272-A68E-E666A47ACD4F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3074" creationId="{E1028B82-5A64-4D46-8B24-7C649AC01778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69" creationId="{8B5D82D1-6CE8-4E16-9CB9-28EED61B32E9}"/>
          </ac:cxnSpMkLst>
        </pc:cxn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70" creationId="{E607AB32-7F70-4C12-AC27-30894A3F2A94}"/>
          </ac:cxnSpMkLst>
        </pc:cxn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71" creationId="{99F93828-32FF-44A6-938A-8C21DB8BBE34}"/>
          </ac:cxnSpMkLst>
        </pc:cxnChg>
      </pc:sldChg>
      <pc:sldChg chg="delSp modSp add mod delAnim modAnim">
        <pc:chgData name="Cristina MartinsRodrigues" userId="78c086b1-f7ce-4395-995d-5f6a928ce23d" providerId="ADAL" clId="{C2F6EB03-FABF-4593-B4FF-153B5B2F9DF0}" dt="2021-03-02T08:25:01.525" v="280"/>
        <pc:sldMkLst>
          <pc:docMk/>
          <pc:sldMk cId="3492315593" sldId="302"/>
        </pc:sldMkLst>
        <pc:spChg chg="del">
          <ac:chgData name="Cristina MartinsRodrigues" userId="78c086b1-f7ce-4395-995d-5f6a928ce23d" providerId="ADAL" clId="{C2F6EB03-FABF-4593-B4FF-153B5B2F9DF0}" dt="2021-03-02T08:17:48.355" v="124" actId="478"/>
          <ac:spMkLst>
            <pc:docMk/>
            <pc:sldMk cId="3492315593" sldId="302"/>
            <ac:spMk id="58" creationId="{EAD31F62-3AE3-41C6-B070-B02F66BEE9FB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67" creationId="{0BB296A9-B40D-42FE-9B68-022E1A25F11F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6" creationId="{A8564B4C-5F52-4281-AD51-4AA490C63947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115" creationId="{9D41D486-3D2C-470F-93FC-61527E1BD43B}"/>
          </ac:spMkLst>
        </pc:spChg>
        <pc:grpChg chg="del">
          <ac:chgData name="Cristina MartinsRodrigues" userId="78c086b1-f7ce-4395-995d-5f6a928ce23d" providerId="ADAL" clId="{C2F6EB03-FABF-4593-B4FF-153B5B2F9DF0}" dt="2021-03-02T08:17:43.581" v="123" actId="478"/>
          <ac:grpSpMkLst>
            <pc:docMk/>
            <pc:sldMk cId="3492315593" sldId="302"/>
            <ac:grpSpMk id="32" creationId="{2CA8E5AC-A794-4BD2-B220-754F603009DC}"/>
          </ac:grpSpMkLst>
        </pc:grpChg>
        <pc:grpChg chg="del">
          <ac:chgData name="Cristina MartinsRodrigues" userId="78c086b1-f7ce-4395-995d-5f6a928ce23d" providerId="ADAL" clId="{C2F6EB03-FABF-4593-B4FF-153B5B2F9DF0}" dt="2021-03-02T08:17:48.355" v="124" actId="478"/>
          <ac:grpSpMkLst>
            <pc:docMk/>
            <pc:sldMk cId="3492315593" sldId="302"/>
            <ac:grpSpMk id="59" creationId="{744D6385-B7E2-4412-9CD8-02913AA2BC6D}"/>
          </ac:grpSpMkLst>
        </pc:grpChg>
        <pc:grpChg chg="del">
          <ac:chgData name="Cristina MartinsRodrigues" userId="78c086b1-f7ce-4395-995d-5f6a928ce23d" providerId="ADAL" clId="{C2F6EB03-FABF-4593-B4FF-153B5B2F9DF0}" dt="2021-03-02T08:17:48.355" v="124" actId="478"/>
          <ac:grpSpMkLst>
            <pc:docMk/>
            <pc:sldMk cId="3492315593" sldId="302"/>
            <ac:grpSpMk id="63" creationId="{7EFC4D8C-A2F9-4186-89E8-AC971825A9FB}"/>
          </ac:grpSpMkLst>
        </pc:grpChg>
        <pc:grpChg chg="mod">
          <ac:chgData name="Cristina MartinsRodrigues" userId="78c086b1-f7ce-4395-995d-5f6a928ce23d" providerId="ADAL" clId="{C2F6EB03-FABF-4593-B4FF-153B5B2F9DF0}" dt="2021-03-02T08:18:01.826" v="134" actId="1036"/>
          <ac:grpSpMkLst>
            <pc:docMk/>
            <pc:sldMk cId="3492315593" sldId="302"/>
            <ac:grpSpMk id="68" creationId="{FE6CDBB4-48C4-4B16-8D24-E0B057BB80FE}"/>
          </ac:grpSpMkLst>
        </pc:grp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7" creationId="{B5FCC22C-645F-4F4B-A433-F91C08ED6AAE}"/>
          </ac:picMkLst>
        </pc:picChg>
        <pc:picChg chg="del">
          <ac:chgData name="Cristina MartinsRodrigues" userId="78c086b1-f7ce-4395-995d-5f6a928ce23d" providerId="ADAL" clId="{C2F6EB03-FABF-4593-B4FF-153B5B2F9DF0}" dt="2021-03-02T08:17:38.597" v="122" actId="478"/>
          <ac:picMkLst>
            <pc:docMk/>
            <pc:sldMk cId="3492315593" sldId="302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1026" creationId="{9B3F21B4-149A-4272-A68E-E666A47ACD4F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3074" creationId="{E1028B82-5A64-4D46-8B24-7C649AC01778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69" creationId="{8B5D82D1-6CE8-4E16-9CB9-28EED61B32E9}"/>
          </ac:cxnSpMkLst>
        </pc:cxn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70" creationId="{E607AB32-7F70-4C12-AC27-30894A3F2A94}"/>
          </ac:cxnSpMkLst>
        </pc:cxn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71" creationId="{99F93828-32FF-44A6-938A-8C21DB8BBE34}"/>
          </ac:cxnSpMkLst>
        </pc:cxnChg>
      </pc:sldChg>
      <pc:sldChg chg="add del">
        <pc:chgData name="Cristina MartinsRodrigues" userId="78c086b1-f7ce-4395-995d-5f6a928ce23d" providerId="ADAL" clId="{C2F6EB03-FABF-4593-B4FF-153B5B2F9DF0}" dt="2021-03-02T08:19:31.367" v="149" actId="47"/>
        <pc:sldMkLst>
          <pc:docMk/>
          <pc:sldMk cId="31627828" sldId="303"/>
        </pc:sldMkLst>
      </pc:sldChg>
      <pc:sldChg chg="add modAnim">
        <pc:chgData name="Cristina MartinsRodrigues" userId="78c086b1-f7ce-4395-995d-5f6a928ce23d" providerId="ADAL" clId="{C2F6EB03-FABF-4593-B4FF-153B5B2F9DF0}" dt="2021-03-02T08:25:06.519" v="281"/>
        <pc:sldMkLst>
          <pc:docMk/>
          <pc:sldMk cId="3970578504" sldId="304"/>
        </pc:sldMkLst>
      </pc:sldChg>
      <pc:sldChg chg="add modAnim">
        <pc:chgData name="Cristina MartinsRodrigues" userId="78c086b1-f7ce-4395-995d-5f6a928ce23d" providerId="ADAL" clId="{C2F6EB03-FABF-4593-B4FF-153B5B2F9DF0}" dt="2021-03-02T08:25:11.590" v="283"/>
        <pc:sldMkLst>
          <pc:docMk/>
          <pc:sldMk cId="2602623837" sldId="305"/>
        </pc:sldMkLst>
      </pc:sldChg>
      <pc:sldChg chg="addSp delSp modSp add mod delAnim modAnim">
        <pc:chgData name="Cristina MartinsRodrigues" userId="78c086b1-f7ce-4395-995d-5f6a928ce23d" providerId="ADAL" clId="{C2F6EB03-FABF-4593-B4FF-153B5B2F9DF0}" dt="2021-03-02T08:25:22.585" v="286"/>
        <pc:sldMkLst>
          <pc:docMk/>
          <pc:sldMk cId="2244626164" sldId="306"/>
        </pc:sldMkLst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28" creationId="{CB20B331-01D1-4289-AB64-5C1B88CC7CC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29" creationId="{AF549D11-EFC3-409E-8442-A5C7AC88C0C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1" creationId="{0C2B182D-B5D4-4DCC-9C8A-9137639C5DC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3" creationId="{49088D5B-0DBD-4092-916C-A752DC530B9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4" creationId="{1D4DEADD-CBDC-43A9-BE92-A42D0BB862B7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5" creationId="{DA3FECC2-0A53-45F1-AF39-438805D1D2B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7" creationId="{2E5B985E-E901-480B-B960-8F34D69179BC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0" creationId="{5E04402B-54C6-48A6-B0B4-46611D53B4DB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1" creationId="{02FAC65E-0CB4-468C-83BB-572361FF6E2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6" creationId="{CA5FA8B3-509B-4052-806B-4C31F7FE49CF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7" creationId="{69BA7B68-8E21-4DB5-8B8A-64E561FE8CE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8" creationId="{321EAFF3-D197-4D8C-B241-5EEFFB1C4B7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52" creationId="{744CD44A-2ED5-4006-8A97-61D4C49D20A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53" creationId="{79DE6E68-C144-4F63-A97C-BF45007CA3A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65" creationId="{D616C19C-6544-4F95-A41D-0E4C9763981A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66" creationId="{01A16F37-F91C-4B61-82E7-1576E19AFDE7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2" creationId="{04AA4B10-7784-4689-885A-C809FD01288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3" creationId="{B8AF3316-1B42-48BE-A877-1449F232EB5F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6" creationId="{DEBADAD7-9CC8-4FC2-B9D4-93953276BEB8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7" creationId="{02E7ED90-8811-43BF-878C-E558467897B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1" creationId="{929E6767-E292-4473-B731-75049905C1C4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82" creationId="{D1F20390-090E-4E60-B3E6-BD01EEE27C2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83" creationId="{316AC220-CD70-4077-85C9-A13E7D30D5E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4" creationId="{6E65B27C-E3ED-4B37-97BD-C7A79EF5BA1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5" creationId="{9A78A5E5-93C2-412E-9C3E-1BA8E8B1C59D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6" creationId="{ED9E6B07-BD0A-4064-B032-BA827E37B891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7" creationId="{B8EB8130-D395-47AF-9B5D-BC7FF8DF00B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8" creationId="{24DCA76E-A347-45A0-A08C-57C054102C40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9" creationId="{17A34647-48CB-4BF9-83F6-9F2BE935E37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0" creationId="{76F98C63-C709-465B-9683-30109F451AF8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1" creationId="{2D9D618E-3C69-45BB-9FFC-D38A6A99624C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2" creationId="{E68A582C-F541-45C3-AA5D-AC563DA95180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3" creationId="{4B4E932B-3B01-460E-A55C-03F9B3CC6B2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4" creationId="{20BF080E-D147-44CD-B034-01AEC634E9B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5" creationId="{DBCCA32A-4DA1-4616-B7B1-01122527097A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6" creationId="{9FC787D2-BAF7-4C77-A2E7-298CDE2D8AF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7" creationId="{358D2CA7-8C24-49E9-B29D-83AD544E685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8" creationId="{D10D6F88-FA70-478A-884F-1F726612C30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9" creationId="{85B7767D-EBC5-44F5-B418-90AD3A998F9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100" creationId="{DED8152A-87C6-47B2-ACF4-FD0CD83890E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101" creationId="{7C3BDECC-C0D4-4D05-BF6E-6414137E2A10}"/>
          </ac:spMkLst>
        </pc:spChg>
        <pc:spChg chg="del">
          <ac:chgData name="Cristina MartinsRodrigues" userId="78c086b1-f7ce-4395-995d-5f6a928ce23d" providerId="ADAL" clId="{C2F6EB03-FABF-4593-B4FF-153B5B2F9DF0}" dt="2021-03-02T08:24:30.274" v="275" actId="478"/>
          <ac:spMkLst>
            <pc:docMk/>
            <pc:sldMk cId="2244626164" sldId="306"/>
            <ac:spMk id="103" creationId="{6E610ACA-C1AE-43D2-B811-8E760C7BF08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4" creationId="{0056AFE4-3878-47F0-B930-E371E4E8AF82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5" creationId="{1149C52D-9016-467B-A095-10903F9C5127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6" creationId="{59E717BA-7FF5-4EB6-AE93-547BD6D4CA8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7" creationId="{77A5AEBA-DD36-4BF0-923F-13C2BA05DFDA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7" creationId="{E0C27542-5E3D-4146-B047-C5543BCF5A88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8" creationId="{96E30209-5DC1-44DE-8A5D-15AFA1873300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9" creationId="{2D35C0E9-65B7-4DF4-8983-78892BDC8BA3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0" creationId="{6AC5E5A7-58EF-40BE-93AC-67181508167E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1" creationId="{33363370-0CA0-4E47-A4F8-CA9BE0E334A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2" creationId="{0CDCC297-1730-4BDC-BAC3-4BF77CA1F7DD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4" creationId="{2EA3D405-5B58-44F2-A2DC-E77F4B37E178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5" creationId="{6833EF40-256C-4471-951B-FA2DE31D3CC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6" creationId="{2DE59F21-CBBC-43B8-ACC3-39FC9F1E7581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7" creationId="{6DEF8D1C-37FB-4875-9AFA-D0696D7CC6F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9" creationId="{3E7E1210-CE94-4176-AB9F-5D611B8FFFF9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0" creationId="{03ACB09D-F83C-4AB5-B2D7-A726E30DAE7D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2" creationId="{D5BEDD42-4F6A-4480-A897-AF6ECE3FF716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3" creationId="{E2F95DCD-D084-48E7-BCF5-8E0645C18172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4" creationId="{AA03B2F1-F75F-48FE-8E5E-FFCB24E90027}"/>
          </ac:spMkLst>
        </pc:spChg>
        <pc:grpChg chg="add mod">
          <ac:chgData name="Cristina MartinsRodrigues" userId="78c086b1-f7ce-4395-995d-5f6a928ce23d" providerId="ADAL" clId="{C2F6EB03-FABF-4593-B4FF-153B5B2F9DF0}" dt="2021-03-02T08:24:26.655" v="274"/>
          <ac:grpSpMkLst>
            <pc:docMk/>
            <pc:sldMk cId="2244626164" sldId="306"/>
            <ac:grpSpMk id="78" creationId="{B7CAA295-CC6D-42D3-9F9D-3CE95A2332E8}"/>
          </ac:grpSpMkLst>
        </pc:grpChg>
        <pc:grpChg chg="del">
          <ac:chgData name="Cristina MartinsRodrigues" userId="78c086b1-f7ce-4395-995d-5f6a928ce23d" providerId="ADAL" clId="{C2F6EB03-FABF-4593-B4FF-153B5B2F9DF0}" dt="2021-03-02T08:24:33.873" v="276" actId="478"/>
          <ac:grpSpMkLst>
            <pc:docMk/>
            <pc:sldMk cId="2244626164" sldId="306"/>
            <ac:grpSpMk id="134" creationId="{275438A0-67C5-495B-8D31-5854501FE671}"/>
          </ac:grpSpMkLst>
        </pc:grp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56" creationId="{D31FF7D2-F2C9-4215-A59F-2CB8F87AA7FD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57" creationId="{4FEEF611-F2F2-44A2-A3F9-193CB549F401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69" creationId="{3B54FBFC-7A62-4B37-9A38-9DC42F5A5B2A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75" creationId="{13F738B7-73BB-4AA1-AC32-39A62B0F3EFB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79" creationId="{91385E93-2632-446D-887C-67A26E8651B3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80" creationId="{403667E8-E7DF-499B-BDA7-E4614F5F563F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02" creationId="{2204CDB4-4240-494F-8122-DCE17135E3C4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43" creationId="{7D00FD7D-FA28-4513-B34E-350701A8199B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48" creationId="{34345636-97A7-4B19-8916-816F28CD803E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51" creationId="{93506EF0-63FD-42CE-A083-FDFAC85298CA}"/>
          </ac:picMkLst>
        </pc:picChg>
      </pc:sldChg>
      <pc:sldChg chg="add del">
        <pc:chgData name="Cristina MartinsRodrigues" userId="78c086b1-f7ce-4395-995d-5f6a928ce23d" providerId="ADAL" clId="{C2F6EB03-FABF-4593-B4FF-153B5B2F9DF0}" dt="2021-03-02T08:22:21.522" v="226" actId="47"/>
        <pc:sldMkLst>
          <pc:docMk/>
          <pc:sldMk cId="3322262203" sldId="307"/>
        </pc:sldMkLst>
      </pc:sldChg>
      <pc:sldChg chg="addSp delSp modSp add mod ord addAnim delAnim modAnim">
        <pc:chgData name="Cristina MartinsRodrigues" userId="78c086b1-f7ce-4395-995d-5f6a928ce23d" providerId="ADAL" clId="{C2F6EB03-FABF-4593-B4FF-153B5B2F9DF0}" dt="2021-03-02T08:25:19.769" v="285"/>
        <pc:sldMkLst>
          <pc:docMk/>
          <pc:sldMk cId="4003016070" sldId="307"/>
        </pc:sldMkLst>
        <pc:spChg chg="add mod topLvl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3" creationId="{D8E26E50-C317-4240-9E08-A7BF55A69B35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28" creationId="{CB20B331-01D1-4289-AB64-5C1B88CC7CC3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29" creationId="{AF549D11-EFC3-409E-8442-A5C7AC88C0C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1" creationId="{0C2B182D-B5D4-4DCC-9C8A-9137639C5DC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3" creationId="{49088D5B-0DBD-4092-916C-A752DC530B9E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4" creationId="{1D4DEADD-CBDC-43A9-BE92-A42D0BB862B7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5" creationId="{DA3FECC2-0A53-45F1-AF39-438805D1D2B9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7" creationId="{2E5B985E-E901-480B-B960-8F34D69179BC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0" creationId="{5E04402B-54C6-48A6-B0B4-46611D53B4DB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1" creationId="{02FAC65E-0CB4-468C-83BB-572361FF6E23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6" creationId="{CA5FA8B3-509B-4052-806B-4C31F7FE49CF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7" creationId="{69BA7B68-8E21-4DB5-8B8A-64E561FE8CE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8" creationId="{321EAFF3-D197-4D8C-B241-5EEFFB1C4B7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52" creationId="{744CD44A-2ED5-4006-8A97-61D4C49D20AE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53" creationId="{79DE6E68-C144-4F63-A97C-BF45007CA3AE}"/>
          </ac:spMkLst>
        </pc:spChg>
        <pc:spChg chg="del">
          <ac:chgData name="Cristina MartinsRodrigues" userId="78c086b1-f7ce-4395-995d-5f6a928ce23d" providerId="ADAL" clId="{C2F6EB03-FABF-4593-B4FF-153B5B2F9DF0}" dt="2021-03-02T08:23:09.377" v="233" actId="478"/>
          <ac:spMkLst>
            <pc:docMk/>
            <pc:sldMk cId="4003016070" sldId="307"/>
            <ac:spMk id="65" creationId="{D616C19C-6544-4F95-A41D-0E4C9763981A}"/>
          </ac:spMkLst>
        </pc:spChg>
        <pc:spChg chg="add del">
          <ac:chgData name="Cristina MartinsRodrigues" userId="78c086b1-f7ce-4395-995d-5f6a928ce23d" providerId="ADAL" clId="{C2F6EB03-FABF-4593-B4FF-153B5B2F9DF0}" dt="2021-03-02T08:23:09.377" v="233" actId="478"/>
          <ac:spMkLst>
            <pc:docMk/>
            <pc:sldMk cId="4003016070" sldId="307"/>
            <ac:spMk id="66" creationId="{01A16F37-F91C-4B61-82E7-1576E19AFDE7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2" creationId="{04AA4B10-7784-4689-885A-C809FD012884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3" creationId="{B8AF3316-1B42-48BE-A877-1449F232EB5F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6" creationId="{DEBADAD7-9CC8-4FC2-B9D4-93953276BEB8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7" creationId="{02E7ED90-8811-43BF-878C-E558467897B9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81" creationId="{929E6767-E292-4473-B731-75049905C1C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4" creationId="{6E65B27C-E3ED-4B37-97BD-C7A79EF5BA1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5" creationId="{9A78A5E5-93C2-412E-9C3E-1BA8E8B1C59D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6" creationId="{ED9E6B07-BD0A-4064-B032-BA827E37B89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7" creationId="{B8EB8130-D395-47AF-9B5D-BC7FF8DF00BE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8" creationId="{24DCA76E-A347-45A0-A08C-57C054102C40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9" creationId="{17A34647-48CB-4BF9-83F6-9F2BE935E379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0" creationId="{76F98C63-C709-465B-9683-30109F451AF8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1" creationId="{2D9D618E-3C69-45BB-9FFC-D38A6A99624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2" creationId="{E68A582C-F541-45C3-AA5D-AC563DA95180}"/>
          </ac:spMkLst>
        </pc:spChg>
        <pc:spChg chg="add del 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3" creationId="{4B4E932B-3B01-460E-A55C-03F9B3CC6B2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4" creationId="{20BF080E-D147-44CD-B034-01AEC634E9B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5" creationId="{DBCCA32A-4DA1-4616-B7B1-01122527097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6" creationId="{9FC787D2-BAF7-4C77-A2E7-298CDE2D8AF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7" creationId="{358D2CA7-8C24-49E9-B29D-83AD544E685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8" creationId="{D10D6F88-FA70-478A-884F-1F726612C30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9" creationId="{85B7767D-EBC5-44F5-B418-90AD3A998F9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0" creationId="{DED8152A-87C6-47B2-ACF4-FD0CD83890E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1" creationId="{7C3BDECC-C0D4-4D05-BF6E-6414137E2A10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9" creationId="{6B192BF4-DA6D-4C93-8010-5B0253FBF0F7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0" creationId="{2569282D-F62E-42FA-8292-549E331F74A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2" creationId="{EB40CCD9-16E1-482E-9AF9-7CB1A3206812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3" creationId="{3DA5F5E8-1204-4A1D-83CA-3B39677F6FC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4" creationId="{C2EDA1F2-519B-4FCD-AFAB-3F15A1653326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5" creationId="{77E11513-5CF3-4DAA-B1D8-3EDAF6E8F06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6" creationId="{041ECA38-E3C0-47E0-90B9-E4A26F1C288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7" creationId="{7C2128E0-13EB-4D22-A186-150A82DCD15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8" creationId="{9C9A744B-069D-4038-9430-152E45B97C8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9" creationId="{63FF7FF3-C98E-4CCA-837D-4309DB806BA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0" creationId="{C6CE4EA6-C3EA-4683-9A17-83A7DCCFCC2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1" creationId="{F30E1133-3317-4107-89EC-9303FF4459B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3" creationId="{E3636C06-5E40-4534-9A6B-7D2C6D70986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4" creationId="{A552C70A-F7EB-4842-A600-DCF1CDA9578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5" creationId="{7159663E-3F4E-4459-892C-D8C5F67C728D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6" creationId="{53D73723-4BFC-49FC-88F4-B68C3A7BB4D9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8" creationId="{D6A2A05D-BB80-4354-AEC0-C0663E8798D7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9" creationId="{8BE8A3CF-FAFB-4C74-9007-855350B45B1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1" creationId="{A17A8392-34F1-49AE-9C39-4ABBB033FCC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2" creationId="{4FC251BF-8A14-4C6D-ABC6-9DCBB8E95D6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3" creationId="{8E0F4217-C419-45B6-9873-6675DF961398}"/>
          </ac:spMkLst>
        </pc:spChg>
        <pc:grpChg chg="add mod topLvl">
          <ac:chgData name="Cristina MartinsRodrigues" userId="78c086b1-f7ce-4395-995d-5f6a928ce23d" providerId="ADAL" clId="{C2F6EB03-FABF-4593-B4FF-153B5B2F9DF0}" dt="2021-03-02T08:24:16.894" v="270" actId="1038"/>
          <ac:grpSpMkLst>
            <pc:docMk/>
            <pc:sldMk cId="4003016070" sldId="307"/>
            <ac:grpSpMk id="2" creationId="{1FF8A97B-4930-48DF-B771-29C63D8A1AF2}"/>
          </ac:grpSpMkLst>
        </pc:grpChg>
        <pc:grpChg chg="add del mod">
          <ac:chgData name="Cristina MartinsRodrigues" userId="78c086b1-f7ce-4395-995d-5f6a928ce23d" providerId="ADAL" clId="{C2F6EB03-FABF-4593-B4FF-153B5B2F9DF0}" dt="2021-03-02T08:24:10.137" v="250" actId="165"/>
          <ac:grpSpMkLst>
            <pc:docMk/>
            <pc:sldMk cId="4003016070" sldId="307"/>
            <ac:grpSpMk id="4" creationId="{AF1395F9-8226-4957-BB40-90FFF2BB6605}"/>
          </ac:grpSpMkLst>
        </pc:grpChg>
        <pc:grpChg chg="mod topLvl">
          <ac:chgData name="Cristina MartinsRodrigues" userId="78c086b1-f7ce-4395-995d-5f6a928ce23d" providerId="ADAL" clId="{C2F6EB03-FABF-4593-B4FF-153B5B2F9DF0}" dt="2021-03-02T08:24:13.925" v="260" actId="1037"/>
          <ac:grpSpMkLst>
            <pc:docMk/>
            <pc:sldMk cId="4003016070" sldId="307"/>
            <ac:grpSpMk id="134" creationId="{275438A0-67C5-495B-8D31-5854501FE671}"/>
          </ac:grpSpMkLst>
        </pc:grp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56" creationId="{D31FF7D2-F2C9-4215-A59F-2CB8F87AA7FD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57" creationId="{4FEEF611-F2F2-44A2-A3F9-193CB549F401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69" creationId="{3B54FBFC-7A62-4B37-9A38-9DC42F5A5B2A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75" creationId="{13F738B7-73BB-4AA1-AC32-39A62B0F3EFB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80" creationId="{403667E8-E7DF-499B-BDA7-E4614F5F563F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08" creationId="{4070E5BE-D142-46F0-A583-AE6F15A09D0F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11" creationId="{86E0BB5F-2258-40A6-A274-8FC31F4D0A54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22" creationId="{6D1140B2-9B9F-4B02-9B5C-2B89C7684670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27" creationId="{C34506C6-8964-43D3-898D-260B13589C5B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30" creationId="{EAEA4718-BEEF-4B57-9E81-4829967A863E}"/>
          </ac:picMkLst>
        </pc:picChg>
      </pc:sldChg>
    </pc:docChg>
  </pc:docChgLst>
  <pc:docChgLst>
    <pc:chgData name="Cristina Martins Rodrigues" userId="459032d2-6611-47f6-b546-c79c040e89ab" providerId="ADAL" clId="{8A6BD471-4749-42A2-8FC5-E72943FAB97F}"/>
    <pc:docChg chg="custSel modSld">
      <pc:chgData name="Cristina Martins Rodrigues" userId="459032d2-6611-47f6-b546-c79c040e89ab" providerId="ADAL" clId="{8A6BD471-4749-42A2-8FC5-E72943FAB97F}" dt="2022-10-10T10:14:17.851" v="163" actId="478"/>
      <pc:docMkLst>
        <pc:docMk/>
      </pc:docMkLst>
      <pc:sldChg chg="delSp mod modNotesTx">
        <pc:chgData name="Cristina Martins Rodrigues" userId="459032d2-6611-47f6-b546-c79c040e89ab" providerId="ADAL" clId="{8A6BD471-4749-42A2-8FC5-E72943FAB97F}" dt="2022-10-10T10:14:17.851" v="163" actId="478"/>
        <pc:sldMkLst>
          <pc:docMk/>
          <pc:sldMk cId="2602623837" sldId="305"/>
        </pc:sldMkLst>
        <pc:spChg chg="del">
          <ac:chgData name="Cristina Martins Rodrigues" userId="459032d2-6611-47f6-b546-c79c040e89ab" providerId="ADAL" clId="{8A6BD471-4749-42A2-8FC5-E72943FAB97F}" dt="2022-10-10T10:14:13.591" v="160" actId="478"/>
          <ac:spMkLst>
            <pc:docMk/>
            <pc:sldMk cId="2602623837" sldId="305"/>
            <ac:spMk id="118" creationId="{421DC20E-0D11-4785-802A-FCE31430E51E}"/>
          </ac:spMkLst>
        </pc:spChg>
        <pc:spChg chg="del">
          <ac:chgData name="Cristina Martins Rodrigues" userId="459032d2-6611-47f6-b546-c79c040e89ab" providerId="ADAL" clId="{8A6BD471-4749-42A2-8FC5-E72943FAB97F}" dt="2022-10-10T10:14:14.617" v="161" actId="478"/>
          <ac:spMkLst>
            <pc:docMk/>
            <pc:sldMk cId="2602623837" sldId="305"/>
            <ac:spMk id="119" creationId="{52EBB997-0752-4895-A45A-A19EBEBEBCCB}"/>
          </ac:spMkLst>
        </pc:spChg>
        <pc:spChg chg="del">
          <ac:chgData name="Cristina Martins Rodrigues" userId="459032d2-6611-47f6-b546-c79c040e89ab" providerId="ADAL" clId="{8A6BD471-4749-42A2-8FC5-E72943FAB97F}" dt="2022-10-10T10:14:17.851" v="163" actId="478"/>
          <ac:spMkLst>
            <pc:docMk/>
            <pc:sldMk cId="2602623837" sldId="305"/>
            <ac:spMk id="120" creationId="{CEDA7474-4A11-46A3-81F4-AC27C6EA045E}"/>
          </ac:spMkLst>
        </pc:spChg>
        <pc:spChg chg="del">
          <ac:chgData name="Cristina Martins Rodrigues" userId="459032d2-6611-47f6-b546-c79c040e89ab" providerId="ADAL" clId="{8A6BD471-4749-42A2-8FC5-E72943FAB97F}" dt="2022-10-10T10:14:15.995" v="162" actId="478"/>
          <ac:spMkLst>
            <pc:docMk/>
            <pc:sldMk cId="2602623837" sldId="305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69D97-57A3-4958-B522-1692A0AF245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1A35E-8486-4B6D-A356-E7F4E8235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Durchdringung der eigenen Community</a:t>
            </a:r>
          </a:p>
          <a:p>
            <a:pPr marL="228600" indent="-228600">
              <a:buAutoNum type="arabicPeriod"/>
            </a:pPr>
            <a:r>
              <a:rPr lang="de-DE" dirty="0"/>
              <a:t>Andocken naher Communities</a:t>
            </a:r>
          </a:p>
          <a:p>
            <a:pPr marL="228600" indent="-228600">
              <a:buAutoNum type="arabicPeriod"/>
            </a:pPr>
            <a:r>
              <a:rPr lang="de-DE" dirty="0"/>
              <a:t>Weitgehende Abdeckung durch die NFDI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B409D-71D3-4D7B-8603-26D3726AAAB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12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2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0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9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50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9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2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2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59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31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2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78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652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97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47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311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164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024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67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18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912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6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0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514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185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824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364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33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093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8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9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2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3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5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4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1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620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4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5863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08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80">
            <a:extLst>
              <a:ext uri="{FF2B5EF4-FFF2-40B4-BE49-F238E27FC236}">
                <a16:creationId xmlns:a16="http://schemas.microsoft.com/office/drawing/2014/main" id="{6394D7B8-DC97-4F58-826D-4BE2F667328F}"/>
              </a:ext>
            </a:extLst>
          </p:cNvPr>
          <p:cNvGrpSpPr/>
          <p:nvPr/>
        </p:nvGrpSpPr>
        <p:grpSpPr>
          <a:xfrm>
            <a:off x="5549604" y="2243960"/>
            <a:ext cx="2529703" cy="2988241"/>
            <a:chOff x="161775" y="1189906"/>
            <a:chExt cx="4718192" cy="5573418"/>
          </a:xfrm>
        </p:grpSpPr>
        <p:sp>
          <p:nvSpPr>
            <p:cNvPr id="67" name="Freeform: Shape 181">
              <a:extLst>
                <a:ext uri="{FF2B5EF4-FFF2-40B4-BE49-F238E27FC236}">
                  <a16:creationId xmlns:a16="http://schemas.microsoft.com/office/drawing/2014/main" id="{4B4EF23F-2CAF-4758-B016-C1FDDF54FED5}"/>
                </a:ext>
              </a:extLst>
            </p:cNvPr>
            <p:cNvSpPr/>
            <p:nvPr/>
          </p:nvSpPr>
          <p:spPr>
            <a:xfrm rot="7200000">
              <a:off x="3056337" y="1330420"/>
              <a:ext cx="1822265" cy="1824994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B4CE82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8" name="Group 182">
              <a:extLst>
                <a:ext uri="{FF2B5EF4-FFF2-40B4-BE49-F238E27FC236}">
                  <a16:creationId xmlns:a16="http://schemas.microsoft.com/office/drawing/2014/main" id="{51269A59-7660-4DA7-81EF-E26776BC663C}"/>
                </a:ext>
              </a:extLst>
            </p:cNvPr>
            <p:cNvGrpSpPr/>
            <p:nvPr/>
          </p:nvGrpSpPr>
          <p:grpSpPr>
            <a:xfrm>
              <a:off x="161775" y="1189906"/>
              <a:ext cx="4521829" cy="5573418"/>
              <a:chOff x="161775" y="1189906"/>
              <a:chExt cx="4521829" cy="5573418"/>
            </a:xfrm>
          </p:grpSpPr>
          <p:sp>
            <p:nvSpPr>
              <p:cNvPr id="69" name="Freeform: Shape 183">
                <a:extLst>
                  <a:ext uri="{FF2B5EF4-FFF2-40B4-BE49-F238E27FC236}">
                    <a16:creationId xmlns:a16="http://schemas.microsoft.com/office/drawing/2014/main" id="{A89147B6-10A0-4FF9-B2EB-FB8EA937366C}"/>
                  </a:ext>
                </a:extLst>
              </p:cNvPr>
              <p:cNvSpPr/>
              <p:nvPr/>
            </p:nvSpPr>
            <p:spPr>
              <a:xfrm rot="20319563">
                <a:off x="161775" y="1189906"/>
                <a:ext cx="2247475" cy="1742718"/>
              </a:xfrm>
              <a:custGeom>
                <a:avLst/>
                <a:gdLst>
                  <a:gd name="connsiteX0" fmla="*/ 1511818 w 3022039"/>
                  <a:gd name="connsiteY0" fmla="*/ 0 h 2343323"/>
                  <a:gd name="connsiteX1" fmla="*/ 1816618 w 3022039"/>
                  <a:gd name="connsiteY1" fmla="*/ 304800 h 2343323"/>
                  <a:gd name="connsiteX2" fmla="*/ 1727344 w 3022039"/>
                  <a:gd name="connsiteY2" fmla="*/ 520326 h 2343323"/>
                  <a:gd name="connsiteX3" fmla="*/ 1704255 w 3022039"/>
                  <a:gd name="connsiteY3" fmla="*/ 539376 h 2343323"/>
                  <a:gd name="connsiteX4" fmla="*/ 1703570 w 3022039"/>
                  <a:gd name="connsiteY4" fmla="*/ 540393 h 2343323"/>
                  <a:gd name="connsiteX5" fmla="*/ 1693928 w 3022039"/>
                  <a:gd name="connsiteY5" fmla="*/ 588149 h 2343323"/>
                  <a:gd name="connsiteX6" fmla="*/ 1703570 w 3022039"/>
                  <a:gd name="connsiteY6" fmla="*/ 635906 h 2343323"/>
                  <a:gd name="connsiteX7" fmla="*/ 1728764 w 3022039"/>
                  <a:gd name="connsiteY7" fmla="*/ 673274 h 2343323"/>
                  <a:gd name="connsiteX8" fmla="*/ 2222426 w 3022039"/>
                  <a:gd name="connsiteY8" fmla="*/ 673274 h 2343323"/>
                  <a:gd name="connsiteX9" fmla="*/ 2348431 w 3022039"/>
                  <a:gd name="connsiteY9" fmla="*/ 799279 h 2343323"/>
                  <a:gd name="connsiteX10" fmla="*/ 2348431 w 3022039"/>
                  <a:gd name="connsiteY10" fmla="*/ 1291184 h 2343323"/>
                  <a:gd name="connsiteX11" fmla="*/ 2386133 w 3022039"/>
                  <a:gd name="connsiteY11" fmla="*/ 1316603 h 2343323"/>
                  <a:gd name="connsiteX12" fmla="*/ 2433890 w 3022039"/>
                  <a:gd name="connsiteY12" fmla="*/ 1326245 h 2343323"/>
                  <a:gd name="connsiteX13" fmla="*/ 2481646 w 3022039"/>
                  <a:gd name="connsiteY13" fmla="*/ 1316604 h 2343323"/>
                  <a:gd name="connsiteX14" fmla="*/ 2484349 w 3022039"/>
                  <a:gd name="connsiteY14" fmla="*/ 1314782 h 2343323"/>
                  <a:gd name="connsiteX15" fmla="*/ 2501713 w 3022039"/>
                  <a:gd name="connsiteY15" fmla="*/ 1293736 h 2343323"/>
                  <a:gd name="connsiteX16" fmla="*/ 2717239 w 3022039"/>
                  <a:gd name="connsiteY16" fmla="*/ 1204462 h 2343323"/>
                  <a:gd name="connsiteX17" fmla="*/ 3022039 w 3022039"/>
                  <a:gd name="connsiteY17" fmla="*/ 1509262 h 2343323"/>
                  <a:gd name="connsiteX18" fmla="*/ 2717239 w 3022039"/>
                  <a:gd name="connsiteY18" fmla="*/ 1814062 h 2343323"/>
                  <a:gd name="connsiteX19" fmla="*/ 2501713 w 3022039"/>
                  <a:gd name="connsiteY19" fmla="*/ 1724788 h 2343323"/>
                  <a:gd name="connsiteX20" fmla="*/ 2482663 w 3022039"/>
                  <a:gd name="connsiteY20" fmla="*/ 1701699 h 2343323"/>
                  <a:gd name="connsiteX21" fmla="*/ 2481646 w 3022039"/>
                  <a:gd name="connsiteY21" fmla="*/ 1701014 h 2343323"/>
                  <a:gd name="connsiteX22" fmla="*/ 2433890 w 3022039"/>
                  <a:gd name="connsiteY22" fmla="*/ 1691372 h 2343323"/>
                  <a:gd name="connsiteX23" fmla="*/ 2386133 w 3022039"/>
                  <a:gd name="connsiteY23" fmla="*/ 1701013 h 2343323"/>
                  <a:gd name="connsiteX24" fmla="*/ 2348431 w 3022039"/>
                  <a:gd name="connsiteY24" fmla="*/ 1726433 h 2343323"/>
                  <a:gd name="connsiteX25" fmla="*/ 2348431 w 3022039"/>
                  <a:gd name="connsiteY25" fmla="*/ 2217318 h 2343323"/>
                  <a:gd name="connsiteX26" fmla="*/ 2222426 w 3022039"/>
                  <a:gd name="connsiteY26" fmla="*/ 2343323 h 2343323"/>
                  <a:gd name="connsiteX27" fmla="*/ 1730272 w 3022039"/>
                  <a:gd name="connsiteY27" fmla="*/ 2343323 h 2343323"/>
                  <a:gd name="connsiteX28" fmla="*/ 1729864 w 3022039"/>
                  <a:gd name="connsiteY28" fmla="*/ 2343048 h 2343323"/>
                  <a:gd name="connsiteX29" fmla="*/ 1693929 w 3022039"/>
                  <a:gd name="connsiteY29" fmla="*/ 2256293 h 2343323"/>
                  <a:gd name="connsiteX30" fmla="*/ 1703571 w 3022039"/>
                  <a:gd name="connsiteY30" fmla="*/ 2208537 h 2343323"/>
                  <a:gd name="connsiteX31" fmla="*/ 1704256 w 3022039"/>
                  <a:gd name="connsiteY31" fmla="*/ 2207520 h 2343323"/>
                  <a:gd name="connsiteX32" fmla="*/ 1727345 w 3022039"/>
                  <a:gd name="connsiteY32" fmla="*/ 2188470 h 2343323"/>
                  <a:gd name="connsiteX33" fmla="*/ 1816619 w 3022039"/>
                  <a:gd name="connsiteY33" fmla="*/ 1972944 h 2343323"/>
                  <a:gd name="connsiteX34" fmla="*/ 1511819 w 3022039"/>
                  <a:gd name="connsiteY34" fmla="*/ 1668144 h 2343323"/>
                  <a:gd name="connsiteX35" fmla="*/ 1207019 w 3022039"/>
                  <a:gd name="connsiteY35" fmla="*/ 1972944 h 2343323"/>
                  <a:gd name="connsiteX36" fmla="*/ 1296293 w 3022039"/>
                  <a:gd name="connsiteY36" fmla="*/ 2188470 h 2343323"/>
                  <a:gd name="connsiteX37" fmla="*/ 1317339 w 3022039"/>
                  <a:gd name="connsiteY37" fmla="*/ 2205834 h 2343323"/>
                  <a:gd name="connsiteX38" fmla="*/ 1319161 w 3022039"/>
                  <a:gd name="connsiteY38" fmla="*/ 2208537 h 2343323"/>
                  <a:gd name="connsiteX39" fmla="*/ 1328802 w 3022039"/>
                  <a:gd name="connsiteY39" fmla="*/ 2256293 h 2343323"/>
                  <a:gd name="connsiteX40" fmla="*/ 1292867 w 3022039"/>
                  <a:gd name="connsiteY40" fmla="*/ 2343048 h 2343323"/>
                  <a:gd name="connsiteX41" fmla="*/ 1292459 w 3022039"/>
                  <a:gd name="connsiteY41" fmla="*/ 2343323 h 2343323"/>
                  <a:gd name="connsiteX42" fmla="*/ 801212 w 3022039"/>
                  <a:gd name="connsiteY42" fmla="*/ 2343323 h 2343323"/>
                  <a:gd name="connsiteX43" fmla="*/ 675207 w 3022039"/>
                  <a:gd name="connsiteY43" fmla="*/ 2217318 h 2343323"/>
                  <a:gd name="connsiteX44" fmla="*/ 675207 w 3022039"/>
                  <a:gd name="connsiteY44" fmla="*/ 1728663 h 2343323"/>
                  <a:gd name="connsiteX45" fmla="*/ 674903 w 3022039"/>
                  <a:gd name="connsiteY45" fmla="*/ 1728213 h 2343323"/>
                  <a:gd name="connsiteX46" fmla="*/ 588148 w 3022039"/>
                  <a:gd name="connsiteY46" fmla="*/ 1692278 h 2343323"/>
                  <a:gd name="connsiteX47" fmla="*/ 540392 w 3022039"/>
                  <a:gd name="connsiteY47" fmla="*/ 1701919 h 2343323"/>
                  <a:gd name="connsiteX48" fmla="*/ 537689 w 3022039"/>
                  <a:gd name="connsiteY48" fmla="*/ 1703741 h 2343323"/>
                  <a:gd name="connsiteX49" fmla="*/ 520325 w 3022039"/>
                  <a:gd name="connsiteY49" fmla="*/ 1724787 h 2343323"/>
                  <a:gd name="connsiteX50" fmla="*/ 304799 w 3022039"/>
                  <a:gd name="connsiteY50" fmla="*/ 1814061 h 2343323"/>
                  <a:gd name="connsiteX51" fmla="*/ 0 w 3022039"/>
                  <a:gd name="connsiteY51" fmla="*/ 1509261 h 2343323"/>
                  <a:gd name="connsiteX52" fmla="*/ 304799 w 3022039"/>
                  <a:gd name="connsiteY52" fmla="*/ 1204461 h 2343323"/>
                  <a:gd name="connsiteX53" fmla="*/ 520325 w 3022039"/>
                  <a:gd name="connsiteY53" fmla="*/ 1293735 h 2343323"/>
                  <a:gd name="connsiteX54" fmla="*/ 539375 w 3022039"/>
                  <a:gd name="connsiteY54" fmla="*/ 1316824 h 2343323"/>
                  <a:gd name="connsiteX55" fmla="*/ 540392 w 3022039"/>
                  <a:gd name="connsiteY55" fmla="*/ 1317509 h 2343323"/>
                  <a:gd name="connsiteX56" fmla="*/ 588148 w 3022039"/>
                  <a:gd name="connsiteY56" fmla="*/ 1327151 h 2343323"/>
                  <a:gd name="connsiteX57" fmla="*/ 674903 w 3022039"/>
                  <a:gd name="connsiteY57" fmla="*/ 1291216 h 2343323"/>
                  <a:gd name="connsiteX58" fmla="*/ 675207 w 3022039"/>
                  <a:gd name="connsiteY58" fmla="*/ 1290765 h 2343323"/>
                  <a:gd name="connsiteX59" fmla="*/ 675207 w 3022039"/>
                  <a:gd name="connsiteY59" fmla="*/ 799279 h 2343323"/>
                  <a:gd name="connsiteX60" fmla="*/ 801212 w 3022039"/>
                  <a:gd name="connsiteY60" fmla="*/ 673274 h 2343323"/>
                  <a:gd name="connsiteX61" fmla="*/ 1293965 w 3022039"/>
                  <a:gd name="connsiteY61" fmla="*/ 673274 h 2343323"/>
                  <a:gd name="connsiteX62" fmla="*/ 1319160 w 3022039"/>
                  <a:gd name="connsiteY62" fmla="*/ 635906 h 2343323"/>
                  <a:gd name="connsiteX63" fmla="*/ 1328801 w 3022039"/>
                  <a:gd name="connsiteY63" fmla="*/ 588149 h 2343323"/>
                  <a:gd name="connsiteX64" fmla="*/ 1319160 w 3022039"/>
                  <a:gd name="connsiteY64" fmla="*/ 540393 h 2343323"/>
                  <a:gd name="connsiteX65" fmla="*/ 1317338 w 3022039"/>
                  <a:gd name="connsiteY65" fmla="*/ 537690 h 2343323"/>
                  <a:gd name="connsiteX66" fmla="*/ 1296292 w 3022039"/>
                  <a:gd name="connsiteY66" fmla="*/ 520326 h 2343323"/>
                  <a:gd name="connsiteX67" fmla="*/ 1207018 w 3022039"/>
                  <a:gd name="connsiteY67" fmla="*/ 304800 h 2343323"/>
                  <a:gd name="connsiteX68" fmla="*/ 1511818 w 3022039"/>
                  <a:gd name="connsiteY68" fmla="*/ 0 h 234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022039" h="2343323">
                    <a:moveTo>
                      <a:pt x="1511818" y="0"/>
                    </a:moveTo>
                    <a:cubicBezTo>
                      <a:pt x="1680154" y="0"/>
                      <a:pt x="1816618" y="136464"/>
                      <a:pt x="1816618" y="304800"/>
                    </a:cubicBezTo>
                    <a:cubicBezTo>
                      <a:pt x="1816618" y="388968"/>
                      <a:pt x="1782502" y="465168"/>
                      <a:pt x="1727344" y="520326"/>
                    </a:cubicBezTo>
                    <a:lnTo>
                      <a:pt x="1704255" y="539376"/>
                    </a:lnTo>
                    <a:lnTo>
                      <a:pt x="1703570" y="540393"/>
                    </a:lnTo>
                    <a:cubicBezTo>
                      <a:pt x="1697361" y="555071"/>
                      <a:pt x="1693928" y="571209"/>
                      <a:pt x="1693928" y="588149"/>
                    </a:cubicBezTo>
                    <a:cubicBezTo>
                      <a:pt x="1693928" y="605089"/>
                      <a:pt x="1697361" y="621227"/>
                      <a:pt x="1703570" y="635906"/>
                    </a:cubicBezTo>
                    <a:lnTo>
                      <a:pt x="1728764" y="673274"/>
                    </a:lnTo>
                    <a:lnTo>
                      <a:pt x="2222426" y="673274"/>
                    </a:lnTo>
                    <a:cubicBezTo>
                      <a:pt x="2292017" y="673274"/>
                      <a:pt x="2348431" y="729688"/>
                      <a:pt x="2348431" y="799279"/>
                    </a:cubicBezTo>
                    <a:lnTo>
                      <a:pt x="2348431" y="1291184"/>
                    </a:lnTo>
                    <a:lnTo>
                      <a:pt x="2386133" y="1316603"/>
                    </a:lnTo>
                    <a:cubicBezTo>
                      <a:pt x="2400811" y="1322812"/>
                      <a:pt x="2416950" y="1326245"/>
                      <a:pt x="2433890" y="1326245"/>
                    </a:cubicBezTo>
                    <a:cubicBezTo>
                      <a:pt x="2450830" y="1326245"/>
                      <a:pt x="2466968" y="1322812"/>
                      <a:pt x="2481646" y="1316604"/>
                    </a:cubicBezTo>
                    <a:lnTo>
                      <a:pt x="2484349" y="1314782"/>
                    </a:lnTo>
                    <a:lnTo>
                      <a:pt x="2501713" y="1293736"/>
                    </a:lnTo>
                    <a:cubicBezTo>
                      <a:pt x="2556871" y="1238578"/>
                      <a:pt x="2633071" y="1204462"/>
                      <a:pt x="2717239" y="1204462"/>
                    </a:cubicBezTo>
                    <a:cubicBezTo>
                      <a:pt x="2885575" y="1204462"/>
                      <a:pt x="3022039" y="1340926"/>
                      <a:pt x="3022039" y="1509262"/>
                    </a:cubicBezTo>
                    <a:cubicBezTo>
                      <a:pt x="3022039" y="1677598"/>
                      <a:pt x="2885575" y="1814062"/>
                      <a:pt x="2717239" y="1814062"/>
                    </a:cubicBezTo>
                    <a:cubicBezTo>
                      <a:pt x="2633071" y="1814062"/>
                      <a:pt x="2556871" y="1779946"/>
                      <a:pt x="2501713" y="1724788"/>
                    </a:cubicBezTo>
                    <a:lnTo>
                      <a:pt x="2482663" y="1701699"/>
                    </a:lnTo>
                    <a:lnTo>
                      <a:pt x="2481646" y="1701014"/>
                    </a:lnTo>
                    <a:cubicBezTo>
                      <a:pt x="2466968" y="1694805"/>
                      <a:pt x="2450830" y="1691372"/>
                      <a:pt x="2433890" y="1691372"/>
                    </a:cubicBezTo>
                    <a:cubicBezTo>
                      <a:pt x="2416950" y="1691372"/>
                      <a:pt x="2400811" y="1694805"/>
                      <a:pt x="2386133" y="1701013"/>
                    </a:cubicBezTo>
                    <a:lnTo>
                      <a:pt x="2348431" y="1726433"/>
                    </a:lnTo>
                    <a:lnTo>
                      <a:pt x="2348431" y="2217318"/>
                    </a:lnTo>
                    <a:cubicBezTo>
                      <a:pt x="2348431" y="2286909"/>
                      <a:pt x="2292017" y="2343323"/>
                      <a:pt x="2222426" y="2343323"/>
                    </a:cubicBezTo>
                    <a:lnTo>
                      <a:pt x="1730272" y="2343323"/>
                    </a:lnTo>
                    <a:lnTo>
                      <a:pt x="1729864" y="2343048"/>
                    </a:lnTo>
                    <a:cubicBezTo>
                      <a:pt x="1707662" y="2320846"/>
                      <a:pt x="1693929" y="2290173"/>
                      <a:pt x="1693929" y="2256293"/>
                    </a:cubicBezTo>
                    <a:cubicBezTo>
                      <a:pt x="1693929" y="2239353"/>
                      <a:pt x="1697362" y="2223215"/>
                      <a:pt x="1703571" y="2208537"/>
                    </a:cubicBezTo>
                    <a:lnTo>
                      <a:pt x="1704256" y="2207520"/>
                    </a:lnTo>
                    <a:lnTo>
                      <a:pt x="1727345" y="2188470"/>
                    </a:lnTo>
                    <a:cubicBezTo>
                      <a:pt x="1782503" y="2133312"/>
                      <a:pt x="1816619" y="2057112"/>
                      <a:pt x="1816619" y="1972944"/>
                    </a:cubicBezTo>
                    <a:cubicBezTo>
                      <a:pt x="1816619" y="1804608"/>
                      <a:pt x="1680155" y="1668144"/>
                      <a:pt x="1511819" y="1668144"/>
                    </a:cubicBezTo>
                    <a:cubicBezTo>
                      <a:pt x="1343483" y="1668144"/>
                      <a:pt x="1207019" y="1804608"/>
                      <a:pt x="1207019" y="1972944"/>
                    </a:cubicBezTo>
                    <a:cubicBezTo>
                      <a:pt x="1207019" y="2057112"/>
                      <a:pt x="1241135" y="2133312"/>
                      <a:pt x="1296293" y="2188470"/>
                    </a:cubicBezTo>
                    <a:lnTo>
                      <a:pt x="1317339" y="2205834"/>
                    </a:lnTo>
                    <a:lnTo>
                      <a:pt x="1319161" y="2208537"/>
                    </a:lnTo>
                    <a:cubicBezTo>
                      <a:pt x="1325369" y="2223215"/>
                      <a:pt x="1328802" y="2239353"/>
                      <a:pt x="1328802" y="2256293"/>
                    </a:cubicBezTo>
                    <a:cubicBezTo>
                      <a:pt x="1328802" y="2290173"/>
                      <a:pt x="1315070" y="2320846"/>
                      <a:pt x="1292867" y="2343048"/>
                    </a:cubicBezTo>
                    <a:lnTo>
                      <a:pt x="1292459" y="2343323"/>
                    </a:lnTo>
                    <a:lnTo>
                      <a:pt x="801212" y="2343323"/>
                    </a:lnTo>
                    <a:cubicBezTo>
                      <a:pt x="731621" y="2343323"/>
                      <a:pt x="675207" y="2286909"/>
                      <a:pt x="675207" y="2217318"/>
                    </a:cubicBezTo>
                    <a:lnTo>
                      <a:pt x="675207" y="1728663"/>
                    </a:lnTo>
                    <a:lnTo>
                      <a:pt x="674903" y="1728213"/>
                    </a:lnTo>
                    <a:cubicBezTo>
                      <a:pt x="652701" y="1706010"/>
                      <a:pt x="622028" y="1692278"/>
                      <a:pt x="588148" y="1692278"/>
                    </a:cubicBezTo>
                    <a:cubicBezTo>
                      <a:pt x="571208" y="1692278"/>
                      <a:pt x="555070" y="1695711"/>
                      <a:pt x="540392" y="1701919"/>
                    </a:cubicBezTo>
                    <a:lnTo>
                      <a:pt x="537689" y="1703741"/>
                    </a:lnTo>
                    <a:lnTo>
                      <a:pt x="520325" y="1724787"/>
                    </a:lnTo>
                    <a:cubicBezTo>
                      <a:pt x="465167" y="1779945"/>
                      <a:pt x="388967" y="1814061"/>
                      <a:pt x="304799" y="1814061"/>
                    </a:cubicBezTo>
                    <a:cubicBezTo>
                      <a:pt x="136464" y="1814061"/>
                      <a:pt x="0" y="1677597"/>
                      <a:pt x="0" y="1509261"/>
                    </a:cubicBezTo>
                    <a:cubicBezTo>
                      <a:pt x="0" y="1340925"/>
                      <a:pt x="136464" y="1204461"/>
                      <a:pt x="304799" y="1204461"/>
                    </a:cubicBezTo>
                    <a:cubicBezTo>
                      <a:pt x="388967" y="1204461"/>
                      <a:pt x="465167" y="1238577"/>
                      <a:pt x="520325" y="1293735"/>
                    </a:cubicBezTo>
                    <a:lnTo>
                      <a:pt x="539375" y="1316824"/>
                    </a:lnTo>
                    <a:lnTo>
                      <a:pt x="540392" y="1317509"/>
                    </a:lnTo>
                    <a:cubicBezTo>
                      <a:pt x="555070" y="1323718"/>
                      <a:pt x="571208" y="1327151"/>
                      <a:pt x="588148" y="1327151"/>
                    </a:cubicBezTo>
                    <a:cubicBezTo>
                      <a:pt x="622028" y="1327151"/>
                      <a:pt x="652701" y="1313418"/>
                      <a:pt x="674903" y="1291216"/>
                    </a:cubicBezTo>
                    <a:lnTo>
                      <a:pt x="675207" y="1290765"/>
                    </a:lnTo>
                    <a:lnTo>
                      <a:pt x="675207" y="799279"/>
                    </a:lnTo>
                    <a:cubicBezTo>
                      <a:pt x="675207" y="729688"/>
                      <a:pt x="731621" y="673274"/>
                      <a:pt x="801212" y="673274"/>
                    </a:cubicBezTo>
                    <a:lnTo>
                      <a:pt x="1293965" y="673274"/>
                    </a:lnTo>
                    <a:lnTo>
                      <a:pt x="1319160" y="635906"/>
                    </a:lnTo>
                    <a:cubicBezTo>
                      <a:pt x="1325368" y="621227"/>
                      <a:pt x="1328801" y="605089"/>
                      <a:pt x="1328801" y="588149"/>
                    </a:cubicBezTo>
                    <a:cubicBezTo>
                      <a:pt x="1328801" y="571209"/>
                      <a:pt x="1325368" y="555071"/>
                      <a:pt x="1319160" y="540393"/>
                    </a:cubicBezTo>
                    <a:lnTo>
                      <a:pt x="1317338" y="537690"/>
                    </a:lnTo>
                    <a:lnTo>
                      <a:pt x="1296292" y="520326"/>
                    </a:lnTo>
                    <a:cubicBezTo>
                      <a:pt x="1241134" y="465168"/>
                      <a:pt x="1207018" y="388968"/>
                      <a:pt x="1207018" y="304800"/>
                    </a:cubicBezTo>
                    <a:cubicBezTo>
                      <a:pt x="1207018" y="136464"/>
                      <a:pt x="1343482" y="0"/>
                      <a:pt x="1511818" y="0"/>
                    </a:cubicBez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0" name="Group 184">
                <a:extLst>
                  <a:ext uri="{FF2B5EF4-FFF2-40B4-BE49-F238E27FC236}">
                    <a16:creationId xmlns:a16="http://schemas.microsoft.com/office/drawing/2014/main" id="{052B642E-11FE-475E-B9B7-0B6DC7229B8D}"/>
                  </a:ext>
                </a:extLst>
              </p:cNvPr>
              <p:cNvGrpSpPr/>
              <p:nvPr/>
            </p:nvGrpSpPr>
            <p:grpSpPr>
              <a:xfrm>
                <a:off x="632137" y="1732199"/>
                <a:ext cx="4051467" cy="5031125"/>
                <a:chOff x="632137" y="1732199"/>
                <a:chExt cx="4051467" cy="5031125"/>
              </a:xfrm>
            </p:grpSpPr>
            <p:grpSp>
              <p:nvGrpSpPr>
                <p:cNvPr id="71" name="Group 185">
                  <a:extLst>
                    <a:ext uri="{FF2B5EF4-FFF2-40B4-BE49-F238E27FC236}">
                      <a16:creationId xmlns:a16="http://schemas.microsoft.com/office/drawing/2014/main" id="{59EA2888-8AC7-4330-81EA-BB5855B3C0F4}"/>
                    </a:ext>
                  </a:extLst>
                </p:cNvPr>
                <p:cNvGrpSpPr/>
                <p:nvPr/>
              </p:nvGrpSpPr>
              <p:grpSpPr>
                <a:xfrm>
                  <a:off x="632137" y="2868159"/>
                  <a:ext cx="2983618" cy="2251221"/>
                  <a:chOff x="-1811026" y="1401869"/>
                  <a:chExt cx="6500086" cy="4904489"/>
                </a:xfrm>
              </p:grpSpPr>
              <p:sp>
                <p:nvSpPr>
                  <p:cNvPr id="80" name="Freeform: Shape 194">
                    <a:extLst>
                      <a:ext uri="{FF2B5EF4-FFF2-40B4-BE49-F238E27FC236}">
                        <a16:creationId xmlns:a16="http://schemas.microsoft.com/office/drawing/2014/main" id="{92E3D34A-C2C2-4628-A65C-D9D76E4F201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2559" y="1951700"/>
                    <a:ext cx="4896331" cy="3796670"/>
                  </a:xfrm>
                  <a:custGeom>
                    <a:avLst/>
                    <a:gdLst>
                      <a:gd name="connsiteX0" fmla="*/ 1511818 w 3022039"/>
                      <a:gd name="connsiteY0" fmla="*/ 0 h 2343323"/>
                      <a:gd name="connsiteX1" fmla="*/ 1816618 w 3022039"/>
                      <a:gd name="connsiteY1" fmla="*/ 304800 h 2343323"/>
                      <a:gd name="connsiteX2" fmla="*/ 1727344 w 3022039"/>
                      <a:gd name="connsiteY2" fmla="*/ 520326 h 2343323"/>
                      <a:gd name="connsiteX3" fmla="*/ 1704255 w 3022039"/>
                      <a:gd name="connsiteY3" fmla="*/ 539376 h 2343323"/>
                      <a:gd name="connsiteX4" fmla="*/ 1703570 w 3022039"/>
                      <a:gd name="connsiteY4" fmla="*/ 540393 h 2343323"/>
                      <a:gd name="connsiteX5" fmla="*/ 1693928 w 3022039"/>
                      <a:gd name="connsiteY5" fmla="*/ 588149 h 2343323"/>
                      <a:gd name="connsiteX6" fmla="*/ 1703570 w 3022039"/>
                      <a:gd name="connsiteY6" fmla="*/ 635906 h 2343323"/>
                      <a:gd name="connsiteX7" fmla="*/ 1728764 w 3022039"/>
                      <a:gd name="connsiteY7" fmla="*/ 673274 h 2343323"/>
                      <a:gd name="connsiteX8" fmla="*/ 2222426 w 3022039"/>
                      <a:gd name="connsiteY8" fmla="*/ 673274 h 2343323"/>
                      <a:gd name="connsiteX9" fmla="*/ 2348431 w 3022039"/>
                      <a:gd name="connsiteY9" fmla="*/ 799279 h 2343323"/>
                      <a:gd name="connsiteX10" fmla="*/ 2348431 w 3022039"/>
                      <a:gd name="connsiteY10" fmla="*/ 1291184 h 2343323"/>
                      <a:gd name="connsiteX11" fmla="*/ 2386133 w 3022039"/>
                      <a:gd name="connsiteY11" fmla="*/ 1316603 h 2343323"/>
                      <a:gd name="connsiteX12" fmla="*/ 2433890 w 3022039"/>
                      <a:gd name="connsiteY12" fmla="*/ 1326245 h 2343323"/>
                      <a:gd name="connsiteX13" fmla="*/ 2481646 w 3022039"/>
                      <a:gd name="connsiteY13" fmla="*/ 1316604 h 2343323"/>
                      <a:gd name="connsiteX14" fmla="*/ 2484349 w 3022039"/>
                      <a:gd name="connsiteY14" fmla="*/ 1314782 h 2343323"/>
                      <a:gd name="connsiteX15" fmla="*/ 2501713 w 3022039"/>
                      <a:gd name="connsiteY15" fmla="*/ 1293736 h 2343323"/>
                      <a:gd name="connsiteX16" fmla="*/ 2717239 w 3022039"/>
                      <a:gd name="connsiteY16" fmla="*/ 1204462 h 2343323"/>
                      <a:gd name="connsiteX17" fmla="*/ 3022039 w 3022039"/>
                      <a:gd name="connsiteY17" fmla="*/ 1509262 h 2343323"/>
                      <a:gd name="connsiteX18" fmla="*/ 2717239 w 3022039"/>
                      <a:gd name="connsiteY18" fmla="*/ 1814062 h 2343323"/>
                      <a:gd name="connsiteX19" fmla="*/ 2501713 w 3022039"/>
                      <a:gd name="connsiteY19" fmla="*/ 1724788 h 2343323"/>
                      <a:gd name="connsiteX20" fmla="*/ 2482663 w 3022039"/>
                      <a:gd name="connsiteY20" fmla="*/ 1701699 h 2343323"/>
                      <a:gd name="connsiteX21" fmla="*/ 2481646 w 3022039"/>
                      <a:gd name="connsiteY21" fmla="*/ 1701014 h 2343323"/>
                      <a:gd name="connsiteX22" fmla="*/ 2433890 w 3022039"/>
                      <a:gd name="connsiteY22" fmla="*/ 1691372 h 2343323"/>
                      <a:gd name="connsiteX23" fmla="*/ 2386133 w 3022039"/>
                      <a:gd name="connsiteY23" fmla="*/ 1701013 h 2343323"/>
                      <a:gd name="connsiteX24" fmla="*/ 2348431 w 3022039"/>
                      <a:gd name="connsiteY24" fmla="*/ 1726433 h 2343323"/>
                      <a:gd name="connsiteX25" fmla="*/ 2348431 w 3022039"/>
                      <a:gd name="connsiteY25" fmla="*/ 2217318 h 2343323"/>
                      <a:gd name="connsiteX26" fmla="*/ 2222426 w 3022039"/>
                      <a:gd name="connsiteY26" fmla="*/ 2343323 h 2343323"/>
                      <a:gd name="connsiteX27" fmla="*/ 1730272 w 3022039"/>
                      <a:gd name="connsiteY27" fmla="*/ 2343323 h 2343323"/>
                      <a:gd name="connsiteX28" fmla="*/ 1729864 w 3022039"/>
                      <a:gd name="connsiteY28" fmla="*/ 2343048 h 2343323"/>
                      <a:gd name="connsiteX29" fmla="*/ 1693929 w 3022039"/>
                      <a:gd name="connsiteY29" fmla="*/ 2256293 h 2343323"/>
                      <a:gd name="connsiteX30" fmla="*/ 1703571 w 3022039"/>
                      <a:gd name="connsiteY30" fmla="*/ 2208537 h 2343323"/>
                      <a:gd name="connsiteX31" fmla="*/ 1704256 w 3022039"/>
                      <a:gd name="connsiteY31" fmla="*/ 2207520 h 2343323"/>
                      <a:gd name="connsiteX32" fmla="*/ 1727345 w 3022039"/>
                      <a:gd name="connsiteY32" fmla="*/ 2188470 h 2343323"/>
                      <a:gd name="connsiteX33" fmla="*/ 1816619 w 3022039"/>
                      <a:gd name="connsiteY33" fmla="*/ 1972944 h 2343323"/>
                      <a:gd name="connsiteX34" fmla="*/ 1511819 w 3022039"/>
                      <a:gd name="connsiteY34" fmla="*/ 1668144 h 2343323"/>
                      <a:gd name="connsiteX35" fmla="*/ 1207019 w 3022039"/>
                      <a:gd name="connsiteY35" fmla="*/ 1972944 h 2343323"/>
                      <a:gd name="connsiteX36" fmla="*/ 1296293 w 3022039"/>
                      <a:gd name="connsiteY36" fmla="*/ 2188470 h 2343323"/>
                      <a:gd name="connsiteX37" fmla="*/ 1317339 w 3022039"/>
                      <a:gd name="connsiteY37" fmla="*/ 2205834 h 2343323"/>
                      <a:gd name="connsiteX38" fmla="*/ 1319161 w 3022039"/>
                      <a:gd name="connsiteY38" fmla="*/ 2208537 h 2343323"/>
                      <a:gd name="connsiteX39" fmla="*/ 1328802 w 3022039"/>
                      <a:gd name="connsiteY39" fmla="*/ 2256293 h 2343323"/>
                      <a:gd name="connsiteX40" fmla="*/ 1292867 w 3022039"/>
                      <a:gd name="connsiteY40" fmla="*/ 2343048 h 2343323"/>
                      <a:gd name="connsiteX41" fmla="*/ 1292459 w 3022039"/>
                      <a:gd name="connsiteY41" fmla="*/ 2343323 h 2343323"/>
                      <a:gd name="connsiteX42" fmla="*/ 801212 w 3022039"/>
                      <a:gd name="connsiteY42" fmla="*/ 2343323 h 2343323"/>
                      <a:gd name="connsiteX43" fmla="*/ 675207 w 3022039"/>
                      <a:gd name="connsiteY43" fmla="*/ 2217318 h 2343323"/>
                      <a:gd name="connsiteX44" fmla="*/ 675207 w 3022039"/>
                      <a:gd name="connsiteY44" fmla="*/ 1728663 h 2343323"/>
                      <a:gd name="connsiteX45" fmla="*/ 674903 w 3022039"/>
                      <a:gd name="connsiteY45" fmla="*/ 1728213 h 2343323"/>
                      <a:gd name="connsiteX46" fmla="*/ 588148 w 3022039"/>
                      <a:gd name="connsiteY46" fmla="*/ 1692278 h 2343323"/>
                      <a:gd name="connsiteX47" fmla="*/ 540392 w 3022039"/>
                      <a:gd name="connsiteY47" fmla="*/ 1701919 h 2343323"/>
                      <a:gd name="connsiteX48" fmla="*/ 537689 w 3022039"/>
                      <a:gd name="connsiteY48" fmla="*/ 1703741 h 2343323"/>
                      <a:gd name="connsiteX49" fmla="*/ 520325 w 3022039"/>
                      <a:gd name="connsiteY49" fmla="*/ 1724787 h 2343323"/>
                      <a:gd name="connsiteX50" fmla="*/ 304799 w 3022039"/>
                      <a:gd name="connsiteY50" fmla="*/ 1814061 h 2343323"/>
                      <a:gd name="connsiteX51" fmla="*/ 0 w 3022039"/>
                      <a:gd name="connsiteY51" fmla="*/ 1509261 h 2343323"/>
                      <a:gd name="connsiteX52" fmla="*/ 304799 w 3022039"/>
                      <a:gd name="connsiteY52" fmla="*/ 1204461 h 2343323"/>
                      <a:gd name="connsiteX53" fmla="*/ 520325 w 3022039"/>
                      <a:gd name="connsiteY53" fmla="*/ 1293735 h 2343323"/>
                      <a:gd name="connsiteX54" fmla="*/ 539375 w 3022039"/>
                      <a:gd name="connsiteY54" fmla="*/ 1316824 h 2343323"/>
                      <a:gd name="connsiteX55" fmla="*/ 540392 w 3022039"/>
                      <a:gd name="connsiteY55" fmla="*/ 1317509 h 2343323"/>
                      <a:gd name="connsiteX56" fmla="*/ 588148 w 3022039"/>
                      <a:gd name="connsiteY56" fmla="*/ 1327151 h 2343323"/>
                      <a:gd name="connsiteX57" fmla="*/ 674903 w 3022039"/>
                      <a:gd name="connsiteY57" fmla="*/ 1291216 h 2343323"/>
                      <a:gd name="connsiteX58" fmla="*/ 675207 w 3022039"/>
                      <a:gd name="connsiteY58" fmla="*/ 1290765 h 2343323"/>
                      <a:gd name="connsiteX59" fmla="*/ 675207 w 3022039"/>
                      <a:gd name="connsiteY59" fmla="*/ 799279 h 2343323"/>
                      <a:gd name="connsiteX60" fmla="*/ 801212 w 3022039"/>
                      <a:gd name="connsiteY60" fmla="*/ 673274 h 2343323"/>
                      <a:gd name="connsiteX61" fmla="*/ 1293965 w 3022039"/>
                      <a:gd name="connsiteY61" fmla="*/ 673274 h 2343323"/>
                      <a:gd name="connsiteX62" fmla="*/ 1319160 w 3022039"/>
                      <a:gd name="connsiteY62" fmla="*/ 635906 h 2343323"/>
                      <a:gd name="connsiteX63" fmla="*/ 1328801 w 3022039"/>
                      <a:gd name="connsiteY63" fmla="*/ 588149 h 2343323"/>
                      <a:gd name="connsiteX64" fmla="*/ 1319160 w 3022039"/>
                      <a:gd name="connsiteY64" fmla="*/ 540393 h 2343323"/>
                      <a:gd name="connsiteX65" fmla="*/ 1317338 w 3022039"/>
                      <a:gd name="connsiteY65" fmla="*/ 537690 h 2343323"/>
                      <a:gd name="connsiteX66" fmla="*/ 1296292 w 3022039"/>
                      <a:gd name="connsiteY66" fmla="*/ 520326 h 2343323"/>
                      <a:gd name="connsiteX67" fmla="*/ 1207018 w 3022039"/>
                      <a:gd name="connsiteY67" fmla="*/ 304800 h 2343323"/>
                      <a:gd name="connsiteX68" fmla="*/ 1511818 w 3022039"/>
                      <a:gd name="connsiteY68" fmla="*/ 0 h 234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3022039" h="2343323">
                        <a:moveTo>
                          <a:pt x="1511818" y="0"/>
                        </a:moveTo>
                        <a:cubicBezTo>
                          <a:pt x="1680154" y="0"/>
                          <a:pt x="1816618" y="136464"/>
                          <a:pt x="1816618" y="304800"/>
                        </a:cubicBezTo>
                        <a:cubicBezTo>
                          <a:pt x="1816618" y="388968"/>
                          <a:pt x="1782502" y="465168"/>
                          <a:pt x="1727344" y="520326"/>
                        </a:cubicBezTo>
                        <a:lnTo>
                          <a:pt x="1704255" y="539376"/>
                        </a:lnTo>
                        <a:lnTo>
                          <a:pt x="1703570" y="540393"/>
                        </a:lnTo>
                        <a:cubicBezTo>
                          <a:pt x="1697361" y="555071"/>
                          <a:pt x="1693928" y="571209"/>
                          <a:pt x="1693928" y="588149"/>
                        </a:cubicBezTo>
                        <a:cubicBezTo>
                          <a:pt x="1693928" y="605089"/>
                          <a:pt x="1697361" y="621227"/>
                          <a:pt x="1703570" y="635906"/>
                        </a:cubicBezTo>
                        <a:lnTo>
                          <a:pt x="1728764" y="673274"/>
                        </a:lnTo>
                        <a:lnTo>
                          <a:pt x="2222426" y="673274"/>
                        </a:lnTo>
                        <a:cubicBezTo>
                          <a:pt x="2292017" y="673274"/>
                          <a:pt x="2348431" y="729688"/>
                          <a:pt x="2348431" y="799279"/>
                        </a:cubicBezTo>
                        <a:lnTo>
                          <a:pt x="2348431" y="1291184"/>
                        </a:lnTo>
                        <a:lnTo>
                          <a:pt x="2386133" y="1316603"/>
                        </a:lnTo>
                        <a:cubicBezTo>
                          <a:pt x="2400811" y="1322812"/>
                          <a:pt x="2416950" y="1326245"/>
                          <a:pt x="2433890" y="1326245"/>
                        </a:cubicBezTo>
                        <a:cubicBezTo>
                          <a:pt x="2450830" y="1326245"/>
                          <a:pt x="2466968" y="1322812"/>
                          <a:pt x="2481646" y="1316604"/>
                        </a:cubicBezTo>
                        <a:lnTo>
                          <a:pt x="2484349" y="1314782"/>
                        </a:lnTo>
                        <a:lnTo>
                          <a:pt x="2501713" y="1293736"/>
                        </a:lnTo>
                        <a:cubicBezTo>
                          <a:pt x="2556871" y="1238578"/>
                          <a:pt x="2633071" y="1204462"/>
                          <a:pt x="2717239" y="1204462"/>
                        </a:cubicBezTo>
                        <a:cubicBezTo>
                          <a:pt x="2885575" y="1204462"/>
                          <a:pt x="3022039" y="1340926"/>
                          <a:pt x="3022039" y="1509262"/>
                        </a:cubicBezTo>
                        <a:cubicBezTo>
                          <a:pt x="3022039" y="1677598"/>
                          <a:pt x="2885575" y="1814062"/>
                          <a:pt x="2717239" y="1814062"/>
                        </a:cubicBezTo>
                        <a:cubicBezTo>
                          <a:pt x="2633071" y="1814062"/>
                          <a:pt x="2556871" y="1779946"/>
                          <a:pt x="2501713" y="1724788"/>
                        </a:cubicBezTo>
                        <a:lnTo>
                          <a:pt x="2482663" y="1701699"/>
                        </a:lnTo>
                        <a:lnTo>
                          <a:pt x="2481646" y="1701014"/>
                        </a:lnTo>
                        <a:cubicBezTo>
                          <a:pt x="2466968" y="1694805"/>
                          <a:pt x="2450830" y="1691372"/>
                          <a:pt x="2433890" y="1691372"/>
                        </a:cubicBezTo>
                        <a:cubicBezTo>
                          <a:pt x="2416950" y="1691372"/>
                          <a:pt x="2400811" y="1694805"/>
                          <a:pt x="2386133" y="1701013"/>
                        </a:cubicBezTo>
                        <a:lnTo>
                          <a:pt x="2348431" y="1726433"/>
                        </a:lnTo>
                        <a:lnTo>
                          <a:pt x="2348431" y="2217318"/>
                        </a:lnTo>
                        <a:cubicBezTo>
                          <a:pt x="2348431" y="2286909"/>
                          <a:pt x="2292017" y="2343323"/>
                          <a:pt x="2222426" y="2343323"/>
                        </a:cubicBezTo>
                        <a:lnTo>
                          <a:pt x="1730272" y="2343323"/>
                        </a:lnTo>
                        <a:lnTo>
                          <a:pt x="1729864" y="2343048"/>
                        </a:lnTo>
                        <a:cubicBezTo>
                          <a:pt x="1707662" y="2320846"/>
                          <a:pt x="1693929" y="2290173"/>
                          <a:pt x="1693929" y="2256293"/>
                        </a:cubicBezTo>
                        <a:cubicBezTo>
                          <a:pt x="1693929" y="2239353"/>
                          <a:pt x="1697362" y="2223215"/>
                          <a:pt x="1703571" y="2208537"/>
                        </a:cubicBezTo>
                        <a:lnTo>
                          <a:pt x="1704256" y="2207520"/>
                        </a:lnTo>
                        <a:lnTo>
                          <a:pt x="1727345" y="2188470"/>
                        </a:lnTo>
                        <a:cubicBezTo>
                          <a:pt x="1782503" y="2133312"/>
                          <a:pt x="1816619" y="2057112"/>
                          <a:pt x="1816619" y="1972944"/>
                        </a:cubicBezTo>
                        <a:cubicBezTo>
                          <a:pt x="1816619" y="1804608"/>
                          <a:pt x="1680155" y="1668144"/>
                          <a:pt x="1511819" y="1668144"/>
                        </a:cubicBezTo>
                        <a:cubicBezTo>
                          <a:pt x="1343483" y="1668144"/>
                          <a:pt x="1207019" y="1804608"/>
                          <a:pt x="1207019" y="1972944"/>
                        </a:cubicBezTo>
                        <a:cubicBezTo>
                          <a:pt x="1207019" y="2057112"/>
                          <a:pt x="1241135" y="2133312"/>
                          <a:pt x="1296293" y="2188470"/>
                        </a:cubicBezTo>
                        <a:lnTo>
                          <a:pt x="1317339" y="2205834"/>
                        </a:lnTo>
                        <a:lnTo>
                          <a:pt x="1319161" y="2208537"/>
                        </a:lnTo>
                        <a:cubicBezTo>
                          <a:pt x="1325369" y="2223215"/>
                          <a:pt x="1328802" y="2239353"/>
                          <a:pt x="1328802" y="2256293"/>
                        </a:cubicBezTo>
                        <a:cubicBezTo>
                          <a:pt x="1328802" y="2290173"/>
                          <a:pt x="1315070" y="2320846"/>
                          <a:pt x="1292867" y="2343048"/>
                        </a:cubicBezTo>
                        <a:lnTo>
                          <a:pt x="1292459" y="2343323"/>
                        </a:lnTo>
                        <a:lnTo>
                          <a:pt x="801212" y="2343323"/>
                        </a:lnTo>
                        <a:cubicBezTo>
                          <a:pt x="731621" y="2343323"/>
                          <a:pt x="675207" y="2286909"/>
                          <a:pt x="675207" y="2217318"/>
                        </a:cubicBezTo>
                        <a:lnTo>
                          <a:pt x="675207" y="1728663"/>
                        </a:lnTo>
                        <a:lnTo>
                          <a:pt x="674903" y="1728213"/>
                        </a:lnTo>
                        <a:cubicBezTo>
                          <a:pt x="652701" y="1706010"/>
                          <a:pt x="622028" y="1692278"/>
                          <a:pt x="588148" y="1692278"/>
                        </a:cubicBezTo>
                        <a:cubicBezTo>
                          <a:pt x="571208" y="1692278"/>
                          <a:pt x="555070" y="1695711"/>
                          <a:pt x="540392" y="1701919"/>
                        </a:cubicBezTo>
                        <a:lnTo>
                          <a:pt x="537689" y="1703741"/>
                        </a:lnTo>
                        <a:lnTo>
                          <a:pt x="520325" y="1724787"/>
                        </a:lnTo>
                        <a:cubicBezTo>
                          <a:pt x="465167" y="1779945"/>
                          <a:pt x="388967" y="1814061"/>
                          <a:pt x="304799" y="1814061"/>
                        </a:cubicBezTo>
                        <a:cubicBezTo>
                          <a:pt x="136464" y="1814061"/>
                          <a:pt x="0" y="1677597"/>
                          <a:pt x="0" y="1509261"/>
                        </a:cubicBezTo>
                        <a:cubicBezTo>
                          <a:pt x="0" y="1340925"/>
                          <a:pt x="136464" y="1204461"/>
                          <a:pt x="304799" y="1204461"/>
                        </a:cubicBezTo>
                        <a:cubicBezTo>
                          <a:pt x="388967" y="1204461"/>
                          <a:pt x="465167" y="1238577"/>
                          <a:pt x="520325" y="1293735"/>
                        </a:cubicBezTo>
                        <a:lnTo>
                          <a:pt x="539375" y="1316824"/>
                        </a:lnTo>
                        <a:lnTo>
                          <a:pt x="540392" y="1317509"/>
                        </a:lnTo>
                        <a:cubicBezTo>
                          <a:pt x="555070" y="1323718"/>
                          <a:pt x="571208" y="1327151"/>
                          <a:pt x="588148" y="1327151"/>
                        </a:cubicBezTo>
                        <a:cubicBezTo>
                          <a:pt x="622028" y="1327151"/>
                          <a:pt x="652701" y="1313418"/>
                          <a:pt x="674903" y="1291216"/>
                        </a:cubicBezTo>
                        <a:lnTo>
                          <a:pt x="675207" y="1290765"/>
                        </a:lnTo>
                        <a:lnTo>
                          <a:pt x="675207" y="799279"/>
                        </a:lnTo>
                        <a:cubicBezTo>
                          <a:pt x="675207" y="729688"/>
                          <a:pt x="731621" y="673274"/>
                          <a:pt x="801212" y="673274"/>
                        </a:cubicBezTo>
                        <a:lnTo>
                          <a:pt x="1293965" y="673274"/>
                        </a:lnTo>
                        <a:lnTo>
                          <a:pt x="1319160" y="635906"/>
                        </a:lnTo>
                        <a:cubicBezTo>
                          <a:pt x="1325368" y="621227"/>
                          <a:pt x="1328801" y="605089"/>
                          <a:pt x="1328801" y="588149"/>
                        </a:cubicBezTo>
                        <a:cubicBezTo>
                          <a:pt x="1328801" y="571209"/>
                          <a:pt x="1325368" y="555071"/>
                          <a:pt x="1319160" y="540393"/>
                        </a:cubicBezTo>
                        <a:lnTo>
                          <a:pt x="1317338" y="537690"/>
                        </a:lnTo>
                        <a:lnTo>
                          <a:pt x="1296292" y="520326"/>
                        </a:lnTo>
                        <a:cubicBezTo>
                          <a:pt x="1241134" y="465168"/>
                          <a:pt x="1207018" y="388968"/>
                          <a:pt x="1207018" y="304800"/>
                        </a:cubicBezTo>
                        <a:cubicBezTo>
                          <a:pt x="1207018" y="136464"/>
                          <a:pt x="1343482" y="0"/>
                          <a:pt x="1511818" y="0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81" name="Group 195">
                    <a:extLst>
                      <a:ext uri="{FF2B5EF4-FFF2-40B4-BE49-F238E27FC236}">
                        <a16:creationId xmlns:a16="http://schemas.microsoft.com/office/drawing/2014/main" id="{9EAA14D1-DFFB-4EF3-BEDB-2589288F22DB}"/>
                      </a:ext>
                    </a:extLst>
                  </p:cNvPr>
                  <p:cNvGrpSpPr/>
                  <p:nvPr/>
                </p:nvGrpSpPr>
                <p:grpSpPr>
                  <a:xfrm>
                    <a:off x="3092665" y="5499673"/>
                    <a:ext cx="307942" cy="377657"/>
                    <a:chOff x="1165225" y="2790826"/>
                    <a:chExt cx="557212" cy="895350"/>
                  </a:xfrm>
                  <a:solidFill>
                    <a:srgbClr val="1FC2A7"/>
                  </a:solidFill>
                </p:grpSpPr>
                <p:sp>
                  <p:nvSpPr>
                    <p:cNvPr id="109" name="Freeform 13">
                      <a:extLst>
                        <a:ext uri="{FF2B5EF4-FFF2-40B4-BE49-F238E27FC236}">
                          <a16:creationId xmlns:a16="http://schemas.microsoft.com/office/drawing/2014/main" id="{6B567E08-7EC1-406A-A2B7-BBAA49D722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0" name="Freeform 5">
                      <a:extLst>
                        <a:ext uri="{FF2B5EF4-FFF2-40B4-BE49-F238E27FC236}">
                          <a16:creationId xmlns:a16="http://schemas.microsoft.com/office/drawing/2014/main" id="{EF736863-0223-4B5E-94B8-36F3F34DB82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1" name="Freeform 6">
                      <a:extLst>
                        <a:ext uri="{FF2B5EF4-FFF2-40B4-BE49-F238E27FC236}">
                          <a16:creationId xmlns:a16="http://schemas.microsoft.com/office/drawing/2014/main" id="{31362AE8-BA61-45D1-AC2F-90CE823B56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34803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9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9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2" name="Freeform 7">
                      <a:extLst>
                        <a:ext uri="{FF2B5EF4-FFF2-40B4-BE49-F238E27FC236}">
                          <a16:creationId xmlns:a16="http://schemas.microsoft.com/office/drawing/2014/main" id="{FDF7E200-DC08-487B-B918-0793229F17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3" name="Freeform 8">
                      <a:extLst>
                        <a:ext uri="{FF2B5EF4-FFF2-40B4-BE49-F238E27FC236}">
                          <a16:creationId xmlns:a16="http://schemas.microsoft.com/office/drawing/2014/main" id="{8834CCC4-1C6C-43A2-BCA4-EEE01EA227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" name="Freeform 9">
                      <a:extLst>
                        <a:ext uri="{FF2B5EF4-FFF2-40B4-BE49-F238E27FC236}">
                          <a16:creationId xmlns:a16="http://schemas.microsoft.com/office/drawing/2014/main" id="{57095FF3-6C25-4DB6-85DE-06E3B5A812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101976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" name="Freeform 10">
                      <a:extLst>
                        <a:ext uri="{FF2B5EF4-FFF2-40B4-BE49-F238E27FC236}">
                          <a16:creationId xmlns:a16="http://schemas.microsoft.com/office/drawing/2014/main" id="{E436C6C5-A741-4B85-AB88-104409F428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6" name="Freeform 11">
                      <a:extLst>
                        <a:ext uri="{FF2B5EF4-FFF2-40B4-BE49-F238E27FC236}">
                          <a16:creationId xmlns:a16="http://schemas.microsoft.com/office/drawing/2014/main" id="{302EA1E5-9F21-48EE-837F-D3F3F4D86B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7" name="Freeform 12">
                      <a:extLst>
                        <a:ext uri="{FF2B5EF4-FFF2-40B4-BE49-F238E27FC236}">
                          <a16:creationId xmlns:a16="http://schemas.microsoft.com/office/drawing/2014/main" id="{0CC2A689-79E8-4915-B8A8-00382A49B4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85908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82" name="Picture 196">
                    <a:extLst>
                      <a:ext uri="{FF2B5EF4-FFF2-40B4-BE49-F238E27FC236}">
                        <a16:creationId xmlns:a16="http://schemas.microsoft.com/office/drawing/2014/main" id="{CB06A899-79D7-4075-A566-0E40115DA2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39097" y="2347397"/>
                    <a:ext cx="2250116" cy="1747019"/>
                  </a:xfrm>
                  <a:prstGeom prst="rect">
                    <a:avLst/>
                  </a:prstGeom>
                </p:spPr>
              </p:pic>
              <p:grpSp>
                <p:nvGrpSpPr>
                  <p:cNvPr id="83" name="Group 197">
                    <a:extLst>
                      <a:ext uri="{FF2B5EF4-FFF2-40B4-BE49-F238E27FC236}">
                        <a16:creationId xmlns:a16="http://schemas.microsoft.com/office/drawing/2014/main" id="{BE94D6E5-4C59-44A2-9446-20328CBBC054}"/>
                      </a:ext>
                    </a:extLst>
                  </p:cNvPr>
                  <p:cNvGrpSpPr/>
                  <p:nvPr/>
                </p:nvGrpSpPr>
                <p:grpSpPr>
                  <a:xfrm>
                    <a:off x="3123589" y="5649500"/>
                    <a:ext cx="493038" cy="455661"/>
                    <a:chOff x="5901449" y="3824529"/>
                    <a:chExt cx="1367306" cy="1263650"/>
                  </a:xfrm>
                </p:grpSpPr>
                <p:sp>
                  <p:nvSpPr>
                    <p:cNvPr id="106" name="Rectangle 220">
                      <a:extLst>
                        <a:ext uri="{FF2B5EF4-FFF2-40B4-BE49-F238E27FC236}">
                          <a16:creationId xmlns:a16="http://schemas.microsoft.com/office/drawing/2014/main" id="{A3FFBE6A-28C3-4A90-99A0-0365C8CED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449" y="4256753"/>
                      <a:ext cx="403388" cy="83142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" name="Rectangle 221">
                      <a:extLst>
                        <a:ext uri="{FF2B5EF4-FFF2-40B4-BE49-F238E27FC236}">
                          <a16:creationId xmlns:a16="http://schemas.microsoft.com/office/drawing/2014/main" id="{B7B8096C-4B0D-4F05-AD2C-D4B5BE73C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583" y="4040852"/>
                      <a:ext cx="403388" cy="10473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" name="Rectangle 222">
                      <a:extLst>
                        <a:ext uri="{FF2B5EF4-FFF2-40B4-BE49-F238E27FC236}">
                          <a16:creationId xmlns:a16="http://schemas.microsoft.com/office/drawing/2014/main" id="{0F979DFE-A1CC-4B34-901A-343AD29FAE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5367" y="3824529"/>
                      <a:ext cx="403388" cy="126365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4" name="Group 198">
                    <a:extLst>
                      <a:ext uri="{FF2B5EF4-FFF2-40B4-BE49-F238E27FC236}">
                        <a16:creationId xmlns:a16="http://schemas.microsoft.com/office/drawing/2014/main" id="{EA3A49A5-CFF5-40FF-B44A-385CE42A6C66}"/>
                      </a:ext>
                    </a:extLst>
                  </p:cNvPr>
                  <p:cNvGrpSpPr/>
                  <p:nvPr/>
                </p:nvGrpSpPr>
                <p:grpSpPr>
                  <a:xfrm>
                    <a:off x="3031505" y="1614770"/>
                    <a:ext cx="534440" cy="522068"/>
                    <a:chOff x="3896723" y="1685569"/>
                    <a:chExt cx="2702070" cy="2377086"/>
                  </a:xfrm>
                </p:grpSpPr>
                <p:sp>
                  <p:nvSpPr>
                    <p:cNvPr id="104" name="Freeform: Shape 218">
                      <a:extLst>
                        <a:ext uri="{FF2B5EF4-FFF2-40B4-BE49-F238E27FC236}">
                          <a16:creationId xmlns:a16="http://schemas.microsoft.com/office/drawing/2014/main" id="{64FB75CB-9FCA-4361-8C20-7EBD6A1EC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951" y="1685569"/>
                      <a:ext cx="2532842" cy="2060093"/>
                    </a:xfrm>
                    <a:custGeom>
                      <a:avLst/>
                      <a:gdLst>
                        <a:gd name="connsiteX0" fmla="*/ 68184 w 2589719"/>
                        <a:gd name="connsiteY0" fmla="*/ 1745002 h 2136997"/>
                        <a:gd name="connsiteX1" fmla="*/ 2870 w 2589719"/>
                        <a:gd name="connsiteY1" fmla="*/ 1745002 h 2136997"/>
                        <a:gd name="connsiteX2" fmla="*/ 161490 w 2589719"/>
                        <a:gd name="connsiteY2" fmla="*/ 905247 h 2136997"/>
                        <a:gd name="connsiteX3" fmla="*/ 609359 w 2589719"/>
                        <a:gd name="connsiteY3" fmla="*/ 364072 h 2136997"/>
                        <a:gd name="connsiteX4" fmla="*/ 1299825 w 2589719"/>
                        <a:gd name="connsiteY4" fmla="*/ 205451 h 2136997"/>
                        <a:gd name="connsiteX5" fmla="*/ 1999621 w 2589719"/>
                        <a:gd name="connsiteY5" fmla="*/ 186790 h 2136997"/>
                        <a:gd name="connsiteX6" fmla="*/ 2522135 w 2589719"/>
                        <a:gd name="connsiteY6" fmla="*/ 178 h 2136997"/>
                        <a:gd name="connsiteX7" fmla="*/ 2578119 w 2589719"/>
                        <a:gd name="connsiteY7" fmla="*/ 224112 h 2136997"/>
                        <a:gd name="connsiteX8" fmla="*/ 2475482 w 2589719"/>
                        <a:gd name="connsiteY8" fmla="*/ 765288 h 2136997"/>
                        <a:gd name="connsiteX9" fmla="*/ 2074265 w 2589719"/>
                        <a:gd name="connsiteY9" fmla="*/ 1605043 h 2136997"/>
                        <a:gd name="connsiteX10" fmla="*/ 1579743 w 2589719"/>
                        <a:gd name="connsiteY10" fmla="*/ 1987598 h 2136997"/>
                        <a:gd name="connsiteX11" fmla="*/ 870616 w 2589719"/>
                        <a:gd name="connsiteY11" fmla="*/ 2136888 h 2136997"/>
                        <a:gd name="connsiteX12" fmla="*/ 180151 w 2589719"/>
                        <a:gd name="connsiteY12" fmla="*/ 1968937 h 2136997"/>
                        <a:gd name="connsiteX13" fmla="*/ 68184 w 2589719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329 w 2528864"/>
                        <a:gd name="connsiteY0" fmla="*/ 1745002 h 2136997"/>
                        <a:gd name="connsiteX1" fmla="*/ 7329 w 2528864"/>
                        <a:gd name="connsiteY1" fmla="*/ 1418431 h 2136997"/>
                        <a:gd name="connsiteX2" fmla="*/ 100635 w 2528864"/>
                        <a:gd name="connsiteY2" fmla="*/ 905247 h 2136997"/>
                        <a:gd name="connsiteX3" fmla="*/ 548504 w 2528864"/>
                        <a:gd name="connsiteY3" fmla="*/ 364072 h 2136997"/>
                        <a:gd name="connsiteX4" fmla="*/ 1238970 w 2528864"/>
                        <a:gd name="connsiteY4" fmla="*/ 205451 h 2136997"/>
                        <a:gd name="connsiteX5" fmla="*/ 1938766 w 2528864"/>
                        <a:gd name="connsiteY5" fmla="*/ 186790 h 2136997"/>
                        <a:gd name="connsiteX6" fmla="*/ 2461280 w 2528864"/>
                        <a:gd name="connsiteY6" fmla="*/ 178 h 2136997"/>
                        <a:gd name="connsiteX7" fmla="*/ 2517264 w 2528864"/>
                        <a:gd name="connsiteY7" fmla="*/ 224112 h 2136997"/>
                        <a:gd name="connsiteX8" fmla="*/ 2414627 w 2528864"/>
                        <a:gd name="connsiteY8" fmla="*/ 765288 h 2136997"/>
                        <a:gd name="connsiteX9" fmla="*/ 2013410 w 2528864"/>
                        <a:gd name="connsiteY9" fmla="*/ 1605043 h 2136997"/>
                        <a:gd name="connsiteX10" fmla="*/ 1518888 w 2528864"/>
                        <a:gd name="connsiteY10" fmla="*/ 1987598 h 2136997"/>
                        <a:gd name="connsiteX11" fmla="*/ 809761 w 2528864"/>
                        <a:gd name="connsiteY11" fmla="*/ 2136888 h 2136997"/>
                        <a:gd name="connsiteX12" fmla="*/ 119296 w 2528864"/>
                        <a:gd name="connsiteY12" fmla="*/ 1968937 h 2136997"/>
                        <a:gd name="connsiteX13" fmla="*/ 18098 w 2528864"/>
                        <a:gd name="connsiteY13" fmla="*/ 1776899 h 2136997"/>
                        <a:gd name="connsiteX14" fmla="*/ 7329 w 2528864"/>
                        <a:gd name="connsiteY14" fmla="*/ 1745002 h 2136997"/>
                        <a:gd name="connsiteX0" fmla="*/ 77730 w 2599265"/>
                        <a:gd name="connsiteY0" fmla="*/ 1745002 h 2136997"/>
                        <a:gd name="connsiteX1" fmla="*/ 77730 w 2599265"/>
                        <a:gd name="connsiteY1" fmla="*/ 1418431 h 2136997"/>
                        <a:gd name="connsiteX2" fmla="*/ 171036 w 2599265"/>
                        <a:gd name="connsiteY2" fmla="*/ 905247 h 2136997"/>
                        <a:gd name="connsiteX3" fmla="*/ 618905 w 2599265"/>
                        <a:gd name="connsiteY3" fmla="*/ 364072 h 2136997"/>
                        <a:gd name="connsiteX4" fmla="*/ 1309371 w 2599265"/>
                        <a:gd name="connsiteY4" fmla="*/ 205451 h 2136997"/>
                        <a:gd name="connsiteX5" fmla="*/ 2009167 w 2599265"/>
                        <a:gd name="connsiteY5" fmla="*/ 186790 h 2136997"/>
                        <a:gd name="connsiteX6" fmla="*/ 2531681 w 2599265"/>
                        <a:gd name="connsiteY6" fmla="*/ 178 h 2136997"/>
                        <a:gd name="connsiteX7" fmla="*/ 2587665 w 2599265"/>
                        <a:gd name="connsiteY7" fmla="*/ 224112 h 2136997"/>
                        <a:gd name="connsiteX8" fmla="*/ 2485028 w 2599265"/>
                        <a:gd name="connsiteY8" fmla="*/ 765288 h 2136997"/>
                        <a:gd name="connsiteX9" fmla="*/ 2083811 w 2599265"/>
                        <a:gd name="connsiteY9" fmla="*/ 1605043 h 2136997"/>
                        <a:gd name="connsiteX10" fmla="*/ 1589289 w 2599265"/>
                        <a:gd name="connsiteY10" fmla="*/ 1987598 h 2136997"/>
                        <a:gd name="connsiteX11" fmla="*/ 880162 w 2599265"/>
                        <a:gd name="connsiteY11" fmla="*/ 2136888 h 2136997"/>
                        <a:gd name="connsiteX12" fmla="*/ 189697 w 2599265"/>
                        <a:gd name="connsiteY12" fmla="*/ 1968937 h 2136997"/>
                        <a:gd name="connsiteX13" fmla="*/ 2774 w 2599265"/>
                        <a:gd name="connsiteY13" fmla="*/ 1905487 h 2136997"/>
                        <a:gd name="connsiteX14" fmla="*/ 77730 w 2599265"/>
                        <a:gd name="connsiteY14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17396 w 2538931"/>
                        <a:gd name="connsiteY0" fmla="*/ 1745002 h 2136997"/>
                        <a:gd name="connsiteX1" fmla="*/ 17396 w 2538931"/>
                        <a:gd name="connsiteY1" fmla="*/ 1418431 h 2136997"/>
                        <a:gd name="connsiteX2" fmla="*/ 110702 w 2538931"/>
                        <a:gd name="connsiteY2" fmla="*/ 905247 h 2136997"/>
                        <a:gd name="connsiteX3" fmla="*/ 558571 w 2538931"/>
                        <a:gd name="connsiteY3" fmla="*/ 364072 h 2136997"/>
                        <a:gd name="connsiteX4" fmla="*/ 1249037 w 2538931"/>
                        <a:gd name="connsiteY4" fmla="*/ 205451 h 2136997"/>
                        <a:gd name="connsiteX5" fmla="*/ 1948833 w 2538931"/>
                        <a:gd name="connsiteY5" fmla="*/ 186790 h 2136997"/>
                        <a:gd name="connsiteX6" fmla="*/ 2471347 w 2538931"/>
                        <a:gd name="connsiteY6" fmla="*/ 178 h 2136997"/>
                        <a:gd name="connsiteX7" fmla="*/ 2527331 w 2538931"/>
                        <a:gd name="connsiteY7" fmla="*/ 224112 h 2136997"/>
                        <a:gd name="connsiteX8" fmla="*/ 2424694 w 2538931"/>
                        <a:gd name="connsiteY8" fmla="*/ 765288 h 2136997"/>
                        <a:gd name="connsiteX9" fmla="*/ 2023477 w 2538931"/>
                        <a:gd name="connsiteY9" fmla="*/ 1605043 h 2136997"/>
                        <a:gd name="connsiteX10" fmla="*/ 1528955 w 2538931"/>
                        <a:gd name="connsiteY10" fmla="*/ 1987598 h 2136997"/>
                        <a:gd name="connsiteX11" fmla="*/ 819828 w 2538931"/>
                        <a:gd name="connsiteY11" fmla="*/ 2136888 h 2136997"/>
                        <a:gd name="connsiteX12" fmla="*/ 196038 w 2538931"/>
                        <a:gd name="connsiteY12" fmla="*/ 2026087 h 2136997"/>
                        <a:gd name="connsiteX13" fmla="*/ 17396 w 2538931"/>
                        <a:gd name="connsiteY13" fmla="*/ 1745002 h 2136997"/>
                        <a:gd name="connsiteX0" fmla="*/ 63048 w 2584583"/>
                        <a:gd name="connsiteY0" fmla="*/ 1745002 h 2136997"/>
                        <a:gd name="connsiteX1" fmla="*/ 63048 w 2584583"/>
                        <a:gd name="connsiteY1" fmla="*/ 1418431 h 2136997"/>
                        <a:gd name="connsiteX2" fmla="*/ 156354 w 2584583"/>
                        <a:gd name="connsiteY2" fmla="*/ 905247 h 2136997"/>
                        <a:gd name="connsiteX3" fmla="*/ 604223 w 2584583"/>
                        <a:gd name="connsiteY3" fmla="*/ 364072 h 2136997"/>
                        <a:gd name="connsiteX4" fmla="*/ 1294689 w 2584583"/>
                        <a:gd name="connsiteY4" fmla="*/ 205451 h 2136997"/>
                        <a:gd name="connsiteX5" fmla="*/ 1994485 w 2584583"/>
                        <a:gd name="connsiteY5" fmla="*/ 186790 h 2136997"/>
                        <a:gd name="connsiteX6" fmla="*/ 2516999 w 2584583"/>
                        <a:gd name="connsiteY6" fmla="*/ 178 h 2136997"/>
                        <a:gd name="connsiteX7" fmla="*/ 2572983 w 2584583"/>
                        <a:gd name="connsiteY7" fmla="*/ 224112 h 2136997"/>
                        <a:gd name="connsiteX8" fmla="*/ 2470346 w 2584583"/>
                        <a:gd name="connsiteY8" fmla="*/ 765288 h 2136997"/>
                        <a:gd name="connsiteX9" fmla="*/ 2069129 w 2584583"/>
                        <a:gd name="connsiteY9" fmla="*/ 1605043 h 2136997"/>
                        <a:gd name="connsiteX10" fmla="*/ 1574607 w 2584583"/>
                        <a:gd name="connsiteY10" fmla="*/ 1987598 h 2136997"/>
                        <a:gd name="connsiteX11" fmla="*/ 865480 w 2584583"/>
                        <a:gd name="connsiteY11" fmla="*/ 2136888 h 2136997"/>
                        <a:gd name="connsiteX12" fmla="*/ 63048 w 2584583"/>
                        <a:gd name="connsiteY12" fmla="*/ 1745002 h 2136997"/>
                        <a:gd name="connsiteX0" fmla="*/ 81105 w 2545490"/>
                        <a:gd name="connsiteY0" fmla="*/ 1854540 h 2136997"/>
                        <a:gd name="connsiteX1" fmla="*/ 23955 w 2545490"/>
                        <a:gd name="connsiteY1" fmla="*/ 1418431 h 2136997"/>
                        <a:gd name="connsiteX2" fmla="*/ 117261 w 2545490"/>
                        <a:gd name="connsiteY2" fmla="*/ 905247 h 2136997"/>
                        <a:gd name="connsiteX3" fmla="*/ 565130 w 2545490"/>
                        <a:gd name="connsiteY3" fmla="*/ 364072 h 2136997"/>
                        <a:gd name="connsiteX4" fmla="*/ 1255596 w 2545490"/>
                        <a:gd name="connsiteY4" fmla="*/ 205451 h 2136997"/>
                        <a:gd name="connsiteX5" fmla="*/ 1955392 w 2545490"/>
                        <a:gd name="connsiteY5" fmla="*/ 186790 h 2136997"/>
                        <a:gd name="connsiteX6" fmla="*/ 2477906 w 2545490"/>
                        <a:gd name="connsiteY6" fmla="*/ 178 h 2136997"/>
                        <a:gd name="connsiteX7" fmla="*/ 2533890 w 2545490"/>
                        <a:gd name="connsiteY7" fmla="*/ 224112 h 2136997"/>
                        <a:gd name="connsiteX8" fmla="*/ 2431253 w 2545490"/>
                        <a:gd name="connsiteY8" fmla="*/ 765288 h 2136997"/>
                        <a:gd name="connsiteX9" fmla="*/ 2030036 w 2545490"/>
                        <a:gd name="connsiteY9" fmla="*/ 1605043 h 2136997"/>
                        <a:gd name="connsiteX10" fmla="*/ 1535514 w 2545490"/>
                        <a:gd name="connsiteY10" fmla="*/ 1987598 h 2136997"/>
                        <a:gd name="connsiteX11" fmla="*/ 826387 w 2545490"/>
                        <a:gd name="connsiteY11" fmla="*/ 2136888 h 2136997"/>
                        <a:gd name="connsiteX12" fmla="*/ 81105 w 2545490"/>
                        <a:gd name="connsiteY12" fmla="*/ 1854540 h 2136997"/>
                        <a:gd name="connsiteX0" fmla="*/ 81414 w 2545799"/>
                        <a:gd name="connsiteY0" fmla="*/ 1854540 h 2080094"/>
                        <a:gd name="connsiteX1" fmla="*/ 24264 w 2545799"/>
                        <a:gd name="connsiteY1" fmla="*/ 1418431 h 2080094"/>
                        <a:gd name="connsiteX2" fmla="*/ 117570 w 2545799"/>
                        <a:gd name="connsiteY2" fmla="*/ 905247 h 2080094"/>
                        <a:gd name="connsiteX3" fmla="*/ 565439 w 2545799"/>
                        <a:gd name="connsiteY3" fmla="*/ 364072 h 2080094"/>
                        <a:gd name="connsiteX4" fmla="*/ 1255905 w 2545799"/>
                        <a:gd name="connsiteY4" fmla="*/ 205451 h 2080094"/>
                        <a:gd name="connsiteX5" fmla="*/ 1955701 w 2545799"/>
                        <a:gd name="connsiteY5" fmla="*/ 186790 h 2080094"/>
                        <a:gd name="connsiteX6" fmla="*/ 2478215 w 2545799"/>
                        <a:gd name="connsiteY6" fmla="*/ 178 h 2080094"/>
                        <a:gd name="connsiteX7" fmla="*/ 2534199 w 2545799"/>
                        <a:gd name="connsiteY7" fmla="*/ 224112 h 2080094"/>
                        <a:gd name="connsiteX8" fmla="*/ 2431562 w 2545799"/>
                        <a:gd name="connsiteY8" fmla="*/ 765288 h 2080094"/>
                        <a:gd name="connsiteX9" fmla="*/ 2030345 w 2545799"/>
                        <a:gd name="connsiteY9" fmla="*/ 1605043 h 2080094"/>
                        <a:gd name="connsiteX10" fmla="*/ 1535823 w 2545799"/>
                        <a:gd name="connsiteY10" fmla="*/ 1987598 h 2080094"/>
                        <a:gd name="connsiteX11" fmla="*/ 831459 w 2545799"/>
                        <a:gd name="connsiteY11" fmla="*/ 2079738 h 2080094"/>
                        <a:gd name="connsiteX12" fmla="*/ 81414 w 2545799"/>
                        <a:gd name="connsiteY12" fmla="*/ 1854540 h 2080094"/>
                        <a:gd name="connsiteX0" fmla="*/ 81414 w 2545799"/>
                        <a:gd name="connsiteY0" fmla="*/ 1854540 h 2092149"/>
                        <a:gd name="connsiteX1" fmla="*/ 24264 w 2545799"/>
                        <a:gd name="connsiteY1" fmla="*/ 1418431 h 2092149"/>
                        <a:gd name="connsiteX2" fmla="*/ 117570 w 2545799"/>
                        <a:gd name="connsiteY2" fmla="*/ 905247 h 2092149"/>
                        <a:gd name="connsiteX3" fmla="*/ 565439 w 2545799"/>
                        <a:gd name="connsiteY3" fmla="*/ 364072 h 2092149"/>
                        <a:gd name="connsiteX4" fmla="*/ 1255905 w 2545799"/>
                        <a:gd name="connsiteY4" fmla="*/ 205451 h 2092149"/>
                        <a:gd name="connsiteX5" fmla="*/ 1955701 w 2545799"/>
                        <a:gd name="connsiteY5" fmla="*/ 186790 h 2092149"/>
                        <a:gd name="connsiteX6" fmla="*/ 2478215 w 2545799"/>
                        <a:gd name="connsiteY6" fmla="*/ 178 h 2092149"/>
                        <a:gd name="connsiteX7" fmla="*/ 2534199 w 2545799"/>
                        <a:gd name="connsiteY7" fmla="*/ 224112 h 2092149"/>
                        <a:gd name="connsiteX8" fmla="*/ 2431562 w 2545799"/>
                        <a:gd name="connsiteY8" fmla="*/ 765288 h 2092149"/>
                        <a:gd name="connsiteX9" fmla="*/ 2030345 w 2545799"/>
                        <a:gd name="connsiteY9" fmla="*/ 1605043 h 2092149"/>
                        <a:gd name="connsiteX10" fmla="*/ 1535823 w 2545799"/>
                        <a:gd name="connsiteY10" fmla="*/ 1987598 h 2092149"/>
                        <a:gd name="connsiteX11" fmla="*/ 831459 w 2545799"/>
                        <a:gd name="connsiteY11" fmla="*/ 2079738 h 2092149"/>
                        <a:gd name="connsiteX12" fmla="*/ 81414 w 2545799"/>
                        <a:gd name="connsiteY12" fmla="*/ 1854540 h 2092149"/>
                        <a:gd name="connsiteX0" fmla="*/ 81414 w 2545799"/>
                        <a:gd name="connsiteY0" fmla="*/ 1854540 h 2079929"/>
                        <a:gd name="connsiteX1" fmla="*/ 24264 w 2545799"/>
                        <a:gd name="connsiteY1" fmla="*/ 1418431 h 2079929"/>
                        <a:gd name="connsiteX2" fmla="*/ 117570 w 2545799"/>
                        <a:gd name="connsiteY2" fmla="*/ 905247 h 2079929"/>
                        <a:gd name="connsiteX3" fmla="*/ 565439 w 2545799"/>
                        <a:gd name="connsiteY3" fmla="*/ 364072 h 2079929"/>
                        <a:gd name="connsiteX4" fmla="*/ 1255905 w 2545799"/>
                        <a:gd name="connsiteY4" fmla="*/ 205451 h 2079929"/>
                        <a:gd name="connsiteX5" fmla="*/ 1955701 w 2545799"/>
                        <a:gd name="connsiteY5" fmla="*/ 186790 h 2079929"/>
                        <a:gd name="connsiteX6" fmla="*/ 2478215 w 2545799"/>
                        <a:gd name="connsiteY6" fmla="*/ 178 h 2079929"/>
                        <a:gd name="connsiteX7" fmla="*/ 2534199 w 2545799"/>
                        <a:gd name="connsiteY7" fmla="*/ 224112 h 2079929"/>
                        <a:gd name="connsiteX8" fmla="*/ 2431562 w 2545799"/>
                        <a:gd name="connsiteY8" fmla="*/ 765288 h 2079929"/>
                        <a:gd name="connsiteX9" fmla="*/ 2030345 w 2545799"/>
                        <a:gd name="connsiteY9" fmla="*/ 1605043 h 2079929"/>
                        <a:gd name="connsiteX10" fmla="*/ 1535823 w 2545799"/>
                        <a:gd name="connsiteY10" fmla="*/ 1987598 h 2079929"/>
                        <a:gd name="connsiteX11" fmla="*/ 831459 w 2545799"/>
                        <a:gd name="connsiteY11" fmla="*/ 2079738 h 2079929"/>
                        <a:gd name="connsiteX12" fmla="*/ 81414 w 2545799"/>
                        <a:gd name="connsiteY12" fmla="*/ 1854540 h 2079929"/>
                        <a:gd name="connsiteX0" fmla="*/ 69120 w 2533505"/>
                        <a:gd name="connsiteY0" fmla="*/ 1854540 h 2079929"/>
                        <a:gd name="connsiteX1" fmla="*/ 11970 w 2533505"/>
                        <a:gd name="connsiteY1" fmla="*/ 1418431 h 2079929"/>
                        <a:gd name="connsiteX2" fmla="*/ 105276 w 2533505"/>
                        <a:gd name="connsiteY2" fmla="*/ 905247 h 2079929"/>
                        <a:gd name="connsiteX3" fmla="*/ 553145 w 2533505"/>
                        <a:gd name="connsiteY3" fmla="*/ 364072 h 2079929"/>
                        <a:gd name="connsiteX4" fmla="*/ 1243611 w 2533505"/>
                        <a:gd name="connsiteY4" fmla="*/ 205451 h 2079929"/>
                        <a:gd name="connsiteX5" fmla="*/ 1943407 w 2533505"/>
                        <a:gd name="connsiteY5" fmla="*/ 186790 h 2079929"/>
                        <a:gd name="connsiteX6" fmla="*/ 2465921 w 2533505"/>
                        <a:gd name="connsiteY6" fmla="*/ 178 h 2079929"/>
                        <a:gd name="connsiteX7" fmla="*/ 2521905 w 2533505"/>
                        <a:gd name="connsiteY7" fmla="*/ 224112 h 2079929"/>
                        <a:gd name="connsiteX8" fmla="*/ 2419268 w 2533505"/>
                        <a:gd name="connsiteY8" fmla="*/ 765288 h 2079929"/>
                        <a:gd name="connsiteX9" fmla="*/ 2018051 w 2533505"/>
                        <a:gd name="connsiteY9" fmla="*/ 1605043 h 2079929"/>
                        <a:gd name="connsiteX10" fmla="*/ 1523529 w 2533505"/>
                        <a:gd name="connsiteY10" fmla="*/ 1987598 h 2079929"/>
                        <a:gd name="connsiteX11" fmla="*/ 819165 w 2533505"/>
                        <a:gd name="connsiteY11" fmla="*/ 2079738 h 2079929"/>
                        <a:gd name="connsiteX12" fmla="*/ 69120 w 2533505"/>
                        <a:gd name="connsiteY12" fmla="*/ 1854540 h 2079929"/>
                        <a:gd name="connsiteX0" fmla="*/ 62118 w 2526503"/>
                        <a:gd name="connsiteY0" fmla="*/ 1854540 h 2079929"/>
                        <a:gd name="connsiteX1" fmla="*/ 98274 w 2526503"/>
                        <a:gd name="connsiteY1" fmla="*/ 905247 h 2079929"/>
                        <a:gd name="connsiteX2" fmla="*/ 546143 w 2526503"/>
                        <a:gd name="connsiteY2" fmla="*/ 364072 h 2079929"/>
                        <a:gd name="connsiteX3" fmla="*/ 1236609 w 2526503"/>
                        <a:gd name="connsiteY3" fmla="*/ 205451 h 2079929"/>
                        <a:gd name="connsiteX4" fmla="*/ 1936405 w 2526503"/>
                        <a:gd name="connsiteY4" fmla="*/ 186790 h 2079929"/>
                        <a:gd name="connsiteX5" fmla="*/ 2458919 w 2526503"/>
                        <a:gd name="connsiteY5" fmla="*/ 178 h 2079929"/>
                        <a:gd name="connsiteX6" fmla="*/ 2514903 w 2526503"/>
                        <a:gd name="connsiteY6" fmla="*/ 224112 h 2079929"/>
                        <a:gd name="connsiteX7" fmla="*/ 2412266 w 2526503"/>
                        <a:gd name="connsiteY7" fmla="*/ 765288 h 2079929"/>
                        <a:gd name="connsiteX8" fmla="*/ 2011049 w 2526503"/>
                        <a:gd name="connsiteY8" fmla="*/ 1605043 h 2079929"/>
                        <a:gd name="connsiteX9" fmla="*/ 1516527 w 2526503"/>
                        <a:gd name="connsiteY9" fmla="*/ 1987598 h 2079929"/>
                        <a:gd name="connsiteX10" fmla="*/ 812163 w 2526503"/>
                        <a:gd name="connsiteY10" fmla="*/ 2079738 h 2079929"/>
                        <a:gd name="connsiteX11" fmla="*/ 62118 w 2526503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5793 w 2560178"/>
                        <a:gd name="connsiteY0" fmla="*/ 1854543 h 2079932"/>
                        <a:gd name="connsiteX1" fmla="*/ 131949 w 2560178"/>
                        <a:gd name="connsiteY1" fmla="*/ 905250 h 2079932"/>
                        <a:gd name="connsiteX2" fmla="*/ 1203609 w 2560178"/>
                        <a:gd name="connsiteY2" fmla="*/ 224504 h 2079932"/>
                        <a:gd name="connsiteX3" fmla="*/ 1970080 w 2560178"/>
                        <a:gd name="connsiteY3" fmla="*/ 186793 h 2079932"/>
                        <a:gd name="connsiteX4" fmla="*/ 2492594 w 2560178"/>
                        <a:gd name="connsiteY4" fmla="*/ 181 h 2079932"/>
                        <a:gd name="connsiteX5" fmla="*/ 2548578 w 2560178"/>
                        <a:gd name="connsiteY5" fmla="*/ 224115 h 2079932"/>
                        <a:gd name="connsiteX6" fmla="*/ 2445941 w 2560178"/>
                        <a:gd name="connsiteY6" fmla="*/ 765291 h 2079932"/>
                        <a:gd name="connsiteX7" fmla="*/ 2044724 w 2560178"/>
                        <a:gd name="connsiteY7" fmla="*/ 1605046 h 2079932"/>
                        <a:gd name="connsiteX8" fmla="*/ 1550202 w 2560178"/>
                        <a:gd name="connsiteY8" fmla="*/ 1987601 h 2079932"/>
                        <a:gd name="connsiteX9" fmla="*/ 845838 w 2560178"/>
                        <a:gd name="connsiteY9" fmla="*/ 2079741 h 2079932"/>
                        <a:gd name="connsiteX10" fmla="*/ 95793 w 2560178"/>
                        <a:gd name="connsiteY10" fmla="*/ 1854543 h 2079932"/>
                        <a:gd name="connsiteX0" fmla="*/ 90564 w 2554949"/>
                        <a:gd name="connsiteY0" fmla="*/ 1854543 h 2079932"/>
                        <a:gd name="connsiteX1" fmla="*/ 126720 w 2554949"/>
                        <a:gd name="connsiteY1" fmla="*/ 905250 h 2079932"/>
                        <a:gd name="connsiteX2" fmla="*/ 1198380 w 2554949"/>
                        <a:gd name="connsiteY2" fmla="*/ 224504 h 2079932"/>
                        <a:gd name="connsiteX3" fmla="*/ 1964851 w 2554949"/>
                        <a:gd name="connsiteY3" fmla="*/ 186793 h 2079932"/>
                        <a:gd name="connsiteX4" fmla="*/ 2487365 w 2554949"/>
                        <a:gd name="connsiteY4" fmla="*/ 181 h 2079932"/>
                        <a:gd name="connsiteX5" fmla="*/ 2543349 w 2554949"/>
                        <a:gd name="connsiteY5" fmla="*/ 224115 h 2079932"/>
                        <a:gd name="connsiteX6" fmla="*/ 2440712 w 2554949"/>
                        <a:gd name="connsiteY6" fmla="*/ 765291 h 2079932"/>
                        <a:gd name="connsiteX7" fmla="*/ 2039495 w 2554949"/>
                        <a:gd name="connsiteY7" fmla="*/ 1605046 h 2079932"/>
                        <a:gd name="connsiteX8" fmla="*/ 1544973 w 2554949"/>
                        <a:gd name="connsiteY8" fmla="*/ 1987601 h 2079932"/>
                        <a:gd name="connsiteX9" fmla="*/ 840609 w 2554949"/>
                        <a:gd name="connsiteY9" fmla="*/ 2079741 h 2079932"/>
                        <a:gd name="connsiteX10" fmla="*/ 90564 w 2554949"/>
                        <a:gd name="connsiteY10" fmla="*/ 1854543 h 2079932"/>
                        <a:gd name="connsiteX0" fmla="*/ 94033 w 2558418"/>
                        <a:gd name="connsiteY0" fmla="*/ 1854557 h 2079946"/>
                        <a:gd name="connsiteX1" fmla="*/ 130189 w 2558418"/>
                        <a:gd name="connsiteY1" fmla="*/ 905264 h 2079946"/>
                        <a:gd name="connsiteX2" fmla="*/ 1173274 w 2558418"/>
                        <a:gd name="connsiteY2" fmla="*/ 295956 h 2079946"/>
                        <a:gd name="connsiteX3" fmla="*/ 1968320 w 2558418"/>
                        <a:gd name="connsiteY3" fmla="*/ 186807 h 2079946"/>
                        <a:gd name="connsiteX4" fmla="*/ 2490834 w 2558418"/>
                        <a:gd name="connsiteY4" fmla="*/ 195 h 2079946"/>
                        <a:gd name="connsiteX5" fmla="*/ 2546818 w 2558418"/>
                        <a:gd name="connsiteY5" fmla="*/ 224129 h 2079946"/>
                        <a:gd name="connsiteX6" fmla="*/ 2444181 w 2558418"/>
                        <a:gd name="connsiteY6" fmla="*/ 765305 h 2079946"/>
                        <a:gd name="connsiteX7" fmla="*/ 2042964 w 2558418"/>
                        <a:gd name="connsiteY7" fmla="*/ 1605060 h 2079946"/>
                        <a:gd name="connsiteX8" fmla="*/ 1548442 w 2558418"/>
                        <a:gd name="connsiteY8" fmla="*/ 1987615 h 2079946"/>
                        <a:gd name="connsiteX9" fmla="*/ 844078 w 2558418"/>
                        <a:gd name="connsiteY9" fmla="*/ 2079755 h 2079946"/>
                        <a:gd name="connsiteX10" fmla="*/ 94033 w 2558418"/>
                        <a:gd name="connsiteY10" fmla="*/ 1854557 h 2079946"/>
                        <a:gd name="connsiteX0" fmla="*/ 94033 w 2558418"/>
                        <a:gd name="connsiteY0" fmla="*/ 1854556 h 2079945"/>
                        <a:gd name="connsiteX1" fmla="*/ 130189 w 2558418"/>
                        <a:gd name="connsiteY1" fmla="*/ 905263 h 2079945"/>
                        <a:gd name="connsiteX2" fmla="*/ 1173274 w 2558418"/>
                        <a:gd name="connsiteY2" fmla="*/ 286430 h 2079945"/>
                        <a:gd name="connsiteX3" fmla="*/ 1968320 w 2558418"/>
                        <a:gd name="connsiteY3" fmla="*/ 186806 h 2079945"/>
                        <a:gd name="connsiteX4" fmla="*/ 2490834 w 2558418"/>
                        <a:gd name="connsiteY4" fmla="*/ 194 h 2079945"/>
                        <a:gd name="connsiteX5" fmla="*/ 2546818 w 2558418"/>
                        <a:gd name="connsiteY5" fmla="*/ 224128 h 2079945"/>
                        <a:gd name="connsiteX6" fmla="*/ 2444181 w 2558418"/>
                        <a:gd name="connsiteY6" fmla="*/ 765304 h 2079945"/>
                        <a:gd name="connsiteX7" fmla="*/ 2042964 w 2558418"/>
                        <a:gd name="connsiteY7" fmla="*/ 1605059 h 2079945"/>
                        <a:gd name="connsiteX8" fmla="*/ 1548442 w 2558418"/>
                        <a:gd name="connsiteY8" fmla="*/ 1987614 h 2079945"/>
                        <a:gd name="connsiteX9" fmla="*/ 844078 w 2558418"/>
                        <a:gd name="connsiteY9" fmla="*/ 2079754 h 2079945"/>
                        <a:gd name="connsiteX10" fmla="*/ 94033 w 2558418"/>
                        <a:gd name="connsiteY10" fmla="*/ 1854556 h 2079945"/>
                        <a:gd name="connsiteX0" fmla="*/ 73773 w 2538158"/>
                        <a:gd name="connsiteY0" fmla="*/ 1854556 h 2079945"/>
                        <a:gd name="connsiteX1" fmla="*/ 109929 w 2538158"/>
                        <a:gd name="connsiteY1" fmla="*/ 905263 h 2079945"/>
                        <a:gd name="connsiteX2" fmla="*/ 1153014 w 2538158"/>
                        <a:gd name="connsiteY2" fmla="*/ 286430 h 2079945"/>
                        <a:gd name="connsiteX3" fmla="*/ 1948060 w 2538158"/>
                        <a:gd name="connsiteY3" fmla="*/ 186806 h 2079945"/>
                        <a:gd name="connsiteX4" fmla="*/ 2470574 w 2538158"/>
                        <a:gd name="connsiteY4" fmla="*/ 194 h 2079945"/>
                        <a:gd name="connsiteX5" fmla="*/ 2526558 w 2538158"/>
                        <a:gd name="connsiteY5" fmla="*/ 224128 h 2079945"/>
                        <a:gd name="connsiteX6" fmla="*/ 2423921 w 2538158"/>
                        <a:gd name="connsiteY6" fmla="*/ 765304 h 2079945"/>
                        <a:gd name="connsiteX7" fmla="*/ 2022704 w 2538158"/>
                        <a:gd name="connsiteY7" fmla="*/ 1605059 h 2079945"/>
                        <a:gd name="connsiteX8" fmla="*/ 1528182 w 2538158"/>
                        <a:gd name="connsiteY8" fmla="*/ 1987614 h 2079945"/>
                        <a:gd name="connsiteX9" fmla="*/ 823818 w 2538158"/>
                        <a:gd name="connsiteY9" fmla="*/ 2079754 h 2079945"/>
                        <a:gd name="connsiteX10" fmla="*/ 73773 w 2538158"/>
                        <a:gd name="connsiteY10" fmla="*/ 1854556 h 2079945"/>
                        <a:gd name="connsiteX0" fmla="*/ 108852 w 2511325"/>
                        <a:gd name="connsiteY0" fmla="*/ 1849794 h 2086587"/>
                        <a:gd name="connsiteX1" fmla="*/ 83096 w 2511325"/>
                        <a:gd name="connsiteY1" fmla="*/ 905263 h 2086587"/>
                        <a:gd name="connsiteX2" fmla="*/ 1126181 w 2511325"/>
                        <a:gd name="connsiteY2" fmla="*/ 286430 h 2086587"/>
                        <a:gd name="connsiteX3" fmla="*/ 1921227 w 2511325"/>
                        <a:gd name="connsiteY3" fmla="*/ 186806 h 2086587"/>
                        <a:gd name="connsiteX4" fmla="*/ 2443741 w 2511325"/>
                        <a:gd name="connsiteY4" fmla="*/ 194 h 2086587"/>
                        <a:gd name="connsiteX5" fmla="*/ 2499725 w 2511325"/>
                        <a:gd name="connsiteY5" fmla="*/ 224128 h 2086587"/>
                        <a:gd name="connsiteX6" fmla="*/ 2397088 w 2511325"/>
                        <a:gd name="connsiteY6" fmla="*/ 765304 h 2086587"/>
                        <a:gd name="connsiteX7" fmla="*/ 1995871 w 2511325"/>
                        <a:gd name="connsiteY7" fmla="*/ 1605059 h 2086587"/>
                        <a:gd name="connsiteX8" fmla="*/ 1501349 w 2511325"/>
                        <a:gd name="connsiteY8" fmla="*/ 1987614 h 2086587"/>
                        <a:gd name="connsiteX9" fmla="*/ 796985 w 2511325"/>
                        <a:gd name="connsiteY9" fmla="*/ 2079754 h 2086587"/>
                        <a:gd name="connsiteX10" fmla="*/ 108852 w 2511325"/>
                        <a:gd name="connsiteY10" fmla="*/ 1849794 h 2086587"/>
                        <a:gd name="connsiteX0" fmla="*/ 88946 w 2524756"/>
                        <a:gd name="connsiteY0" fmla="*/ 1811694 h 2089074"/>
                        <a:gd name="connsiteX1" fmla="*/ 96527 w 2524756"/>
                        <a:gd name="connsiteY1" fmla="*/ 905263 h 2089074"/>
                        <a:gd name="connsiteX2" fmla="*/ 1139612 w 2524756"/>
                        <a:gd name="connsiteY2" fmla="*/ 286430 h 2089074"/>
                        <a:gd name="connsiteX3" fmla="*/ 1934658 w 2524756"/>
                        <a:gd name="connsiteY3" fmla="*/ 186806 h 2089074"/>
                        <a:gd name="connsiteX4" fmla="*/ 2457172 w 2524756"/>
                        <a:gd name="connsiteY4" fmla="*/ 194 h 2089074"/>
                        <a:gd name="connsiteX5" fmla="*/ 2513156 w 2524756"/>
                        <a:gd name="connsiteY5" fmla="*/ 224128 h 2089074"/>
                        <a:gd name="connsiteX6" fmla="*/ 2410519 w 2524756"/>
                        <a:gd name="connsiteY6" fmla="*/ 765304 h 2089074"/>
                        <a:gd name="connsiteX7" fmla="*/ 2009302 w 2524756"/>
                        <a:gd name="connsiteY7" fmla="*/ 1605059 h 2089074"/>
                        <a:gd name="connsiteX8" fmla="*/ 1514780 w 2524756"/>
                        <a:gd name="connsiteY8" fmla="*/ 1987614 h 2089074"/>
                        <a:gd name="connsiteX9" fmla="*/ 810416 w 2524756"/>
                        <a:gd name="connsiteY9" fmla="*/ 2079754 h 2089074"/>
                        <a:gd name="connsiteX10" fmla="*/ 88946 w 2524756"/>
                        <a:gd name="connsiteY10" fmla="*/ 1811694 h 2089074"/>
                        <a:gd name="connsiteX0" fmla="*/ 68826 w 2504636"/>
                        <a:gd name="connsiteY0" fmla="*/ 1811694 h 2089074"/>
                        <a:gd name="connsiteX1" fmla="*/ 76407 w 2504636"/>
                        <a:gd name="connsiteY1" fmla="*/ 905263 h 2089074"/>
                        <a:gd name="connsiteX2" fmla="*/ 1119492 w 2504636"/>
                        <a:gd name="connsiteY2" fmla="*/ 286430 h 2089074"/>
                        <a:gd name="connsiteX3" fmla="*/ 1914538 w 2504636"/>
                        <a:gd name="connsiteY3" fmla="*/ 186806 h 2089074"/>
                        <a:gd name="connsiteX4" fmla="*/ 2437052 w 2504636"/>
                        <a:gd name="connsiteY4" fmla="*/ 194 h 2089074"/>
                        <a:gd name="connsiteX5" fmla="*/ 2493036 w 2504636"/>
                        <a:gd name="connsiteY5" fmla="*/ 224128 h 2089074"/>
                        <a:gd name="connsiteX6" fmla="*/ 2390399 w 2504636"/>
                        <a:gd name="connsiteY6" fmla="*/ 765304 h 2089074"/>
                        <a:gd name="connsiteX7" fmla="*/ 1989182 w 2504636"/>
                        <a:gd name="connsiteY7" fmla="*/ 1605059 h 2089074"/>
                        <a:gd name="connsiteX8" fmla="*/ 1494660 w 2504636"/>
                        <a:gd name="connsiteY8" fmla="*/ 1987614 h 2089074"/>
                        <a:gd name="connsiteX9" fmla="*/ 790296 w 2504636"/>
                        <a:gd name="connsiteY9" fmla="*/ 2079754 h 2089074"/>
                        <a:gd name="connsiteX10" fmla="*/ 68826 w 2504636"/>
                        <a:gd name="connsiteY10" fmla="*/ 1811694 h 208907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107853 w 2543663"/>
                        <a:gd name="connsiteY0" fmla="*/ 1773594 h 2067233"/>
                        <a:gd name="connsiteX1" fmla="*/ 115434 w 2543663"/>
                        <a:gd name="connsiteY1" fmla="*/ 905263 h 2067233"/>
                        <a:gd name="connsiteX2" fmla="*/ 1158519 w 2543663"/>
                        <a:gd name="connsiteY2" fmla="*/ 286430 h 2067233"/>
                        <a:gd name="connsiteX3" fmla="*/ 1953565 w 2543663"/>
                        <a:gd name="connsiteY3" fmla="*/ 186806 h 2067233"/>
                        <a:gd name="connsiteX4" fmla="*/ 2476079 w 2543663"/>
                        <a:gd name="connsiteY4" fmla="*/ 194 h 2067233"/>
                        <a:gd name="connsiteX5" fmla="*/ 2532063 w 2543663"/>
                        <a:gd name="connsiteY5" fmla="*/ 224128 h 2067233"/>
                        <a:gd name="connsiteX6" fmla="*/ 2429426 w 2543663"/>
                        <a:gd name="connsiteY6" fmla="*/ 765304 h 2067233"/>
                        <a:gd name="connsiteX7" fmla="*/ 2028209 w 2543663"/>
                        <a:gd name="connsiteY7" fmla="*/ 1605059 h 2067233"/>
                        <a:gd name="connsiteX8" fmla="*/ 1533687 w 2543663"/>
                        <a:gd name="connsiteY8" fmla="*/ 1987614 h 2067233"/>
                        <a:gd name="connsiteX9" fmla="*/ 843610 w 2543663"/>
                        <a:gd name="connsiteY9" fmla="*/ 2051179 h 2067233"/>
                        <a:gd name="connsiteX10" fmla="*/ 107853 w 2543663"/>
                        <a:gd name="connsiteY10" fmla="*/ 1773594 h 2067233"/>
                        <a:gd name="connsiteX0" fmla="*/ 107853 w 2543663"/>
                        <a:gd name="connsiteY0" fmla="*/ 1773594 h 2054713"/>
                        <a:gd name="connsiteX1" fmla="*/ 115434 w 2543663"/>
                        <a:gd name="connsiteY1" fmla="*/ 905263 h 2054713"/>
                        <a:gd name="connsiteX2" fmla="*/ 1158519 w 2543663"/>
                        <a:gd name="connsiteY2" fmla="*/ 286430 h 2054713"/>
                        <a:gd name="connsiteX3" fmla="*/ 1953565 w 2543663"/>
                        <a:gd name="connsiteY3" fmla="*/ 186806 h 2054713"/>
                        <a:gd name="connsiteX4" fmla="*/ 2476079 w 2543663"/>
                        <a:gd name="connsiteY4" fmla="*/ 194 h 2054713"/>
                        <a:gd name="connsiteX5" fmla="*/ 2532063 w 2543663"/>
                        <a:gd name="connsiteY5" fmla="*/ 224128 h 2054713"/>
                        <a:gd name="connsiteX6" fmla="*/ 2429426 w 2543663"/>
                        <a:gd name="connsiteY6" fmla="*/ 765304 h 2054713"/>
                        <a:gd name="connsiteX7" fmla="*/ 2028209 w 2543663"/>
                        <a:gd name="connsiteY7" fmla="*/ 1605059 h 2054713"/>
                        <a:gd name="connsiteX8" fmla="*/ 1533687 w 2543663"/>
                        <a:gd name="connsiteY8" fmla="*/ 1987614 h 2054713"/>
                        <a:gd name="connsiteX9" fmla="*/ 843610 w 2543663"/>
                        <a:gd name="connsiteY9" fmla="*/ 2051179 h 2054713"/>
                        <a:gd name="connsiteX10" fmla="*/ 107853 w 2543663"/>
                        <a:gd name="connsiteY10" fmla="*/ 1773594 h 2054713"/>
                        <a:gd name="connsiteX0" fmla="*/ 107853 w 2543663"/>
                        <a:gd name="connsiteY0" fmla="*/ 1773594 h 2059058"/>
                        <a:gd name="connsiteX1" fmla="*/ 115434 w 2543663"/>
                        <a:gd name="connsiteY1" fmla="*/ 905263 h 2059058"/>
                        <a:gd name="connsiteX2" fmla="*/ 1158519 w 2543663"/>
                        <a:gd name="connsiteY2" fmla="*/ 286430 h 2059058"/>
                        <a:gd name="connsiteX3" fmla="*/ 1953565 w 2543663"/>
                        <a:gd name="connsiteY3" fmla="*/ 186806 h 2059058"/>
                        <a:gd name="connsiteX4" fmla="*/ 2476079 w 2543663"/>
                        <a:gd name="connsiteY4" fmla="*/ 194 h 2059058"/>
                        <a:gd name="connsiteX5" fmla="*/ 2532063 w 2543663"/>
                        <a:gd name="connsiteY5" fmla="*/ 224128 h 2059058"/>
                        <a:gd name="connsiteX6" fmla="*/ 2429426 w 2543663"/>
                        <a:gd name="connsiteY6" fmla="*/ 765304 h 2059058"/>
                        <a:gd name="connsiteX7" fmla="*/ 2028209 w 2543663"/>
                        <a:gd name="connsiteY7" fmla="*/ 1605059 h 2059058"/>
                        <a:gd name="connsiteX8" fmla="*/ 1533687 w 2543663"/>
                        <a:gd name="connsiteY8" fmla="*/ 1949514 h 2059058"/>
                        <a:gd name="connsiteX9" fmla="*/ 843610 w 2543663"/>
                        <a:gd name="connsiteY9" fmla="*/ 2051179 h 2059058"/>
                        <a:gd name="connsiteX10" fmla="*/ 107853 w 2543663"/>
                        <a:gd name="connsiteY10" fmla="*/ 1773594 h 2059058"/>
                        <a:gd name="connsiteX0" fmla="*/ 107853 w 2543663"/>
                        <a:gd name="connsiteY0" fmla="*/ 1773594 h 2060238"/>
                        <a:gd name="connsiteX1" fmla="*/ 115434 w 2543663"/>
                        <a:gd name="connsiteY1" fmla="*/ 905263 h 2060238"/>
                        <a:gd name="connsiteX2" fmla="*/ 1158519 w 2543663"/>
                        <a:gd name="connsiteY2" fmla="*/ 286430 h 2060238"/>
                        <a:gd name="connsiteX3" fmla="*/ 1953565 w 2543663"/>
                        <a:gd name="connsiteY3" fmla="*/ 186806 h 2060238"/>
                        <a:gd name="connsiteX4" fmla="*/ 2476079 w 2543663"/>
                        <a:gd name="connsiteY4" fmla="*/ 194 h 2060238"/>
                        <a:gd name="connsiteX5" fmla="*/ 2532063 w 2543663"/>
                        <a:gd name="connsiteY5" fmla="*/ 224128 h 2060238"/>
                        <a:gd name="connsiteX6" fmla="*/ 2429426 w 2543663"/>
                        <a:gd name="connsiteY6" fmla="*/ 765304 h 2060238"/>
                        <a:gd name="connsiteX7" fmla="*/ 1985346 w 2543663"/>
                        <a:gd name="connsiteY7" fmla="*/ 1528859 h 2060238"/>
                        <a:gd name="connsiteX8" fmla="*/ 1533687 w 2543663"/>
                        <a:gd name="connsiteY8" fmla="*/ 1949514 h 2060238"/>
                        <a:gd name="connsiteX9" fmla="*/ 843610 w 2543663"/>
                        <a:gd name="connsiteY9" fmla="*/ 2051179 h 2060238"/>
                        <a:gd name="connsiteX10" fmla="*/ 107853 w 2543663"/>
                        <a:gd name="connsiteY10" fmla="*/ 1773594 h 2060238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8859"/>
                        <a:gd name="connsiteY0" fmla="*/ 1773449 h 2060093"/>
                        <a:gd name="connsiteX1" fmla="*/ 115434 w 2548859"/>
                        <a:gd name="connsiteY1" fmla="*/ 905118 h 2060093"/>
                        <a:gd name="connsiteX2" fmla="*/ 1158519 w 2548859"/>
                        <a:gd name="connsiteY2" fmla="*/ 286285 h 2060093"/>
                        <a:gd name="connsiteX3" fmla="*/ 1953565 w 2548859"/>
                        <a:gd name="connsiteY3" fmla="*/ 186661 h 2060093"/>
                        <a:gd name="connsiteX4" fmla="*/ 2476079 w 2548859"/>
                        <a:gd name="connsiteY4" fmla="*/ 49 h 2060093"/>
                        <a:gd name="connsiteX5" fmla="*/ 2536826 w 2548859"/>
                        <a:gd name="connsiteY5" fmla="*/ 204933 h 2060093"/>
                        <a:gd name="connsiteX6" fmla="*/ 2400851 w 2548859"/>
                        <a:gd name="connsiteY6" fmla="*/ 750871 h 2060093"/>
                        <a:gd name="connsiteX7" fmla="*/ 1985346 w 2548859"/>
                        <a:gd name="connsiteY7" fmla="*/ 1528714 h 2060093"/>
                        <a:gd name="connsiteX8" fmla="*/ 1533687 w 2548859"/>
                        <a:gd name="connsiteY8" fmla="*/ 1949369 h 2060093"/>
                        <a:gd name="connsiteX9" fmla="*/ 843610 w 2548859"/>
                        <a:gd name="connsiteY9" fmla="*/ 2051034 h 2060093"/>
                        <a:gd name="connsiteX10" fmla="*/ 107853 w 2548859"/>
                        <a:gd name="connsiteY10" fmla="*/ 1773449 h 2060093"/>
                        <a:gd name="connsiteX0" fmla="*/ 107853 w 2550227"/>
                        <a:gd name="connsiteY0" fmla="*/ 1773449 h 2060093"/>
                        <a:gd name="connsiteX1" fmla="*/ 115434 w 2550227"/>
                        <a:gd name="connsiteY1" fmla="*/ 905118 h 2060093"/>
                        <a:gd name="connsiteX2" fmla="*/ 1158519 w 2550227"/>
                        <a:gd name="connsiteY2" fmla="*/ 286285 h 2060093"/>
                        <a:gd name="connsiteX3" fmla="*/ 1953565 w 2550227"/>
                        <a:gd name="connsiteY3" fmla="*/ 186661 h 2060093"/>
                        <a:gd name="connsiteX4" fmla="*/ 2476079 w 2550227"/>
                        <a:gd name="connsiteY4" fmla="*/ 49 h 2060093"/>
                        <a:gd name="connsiteX5" fmla="*/ 2536826 w 2550227"/>
                        <a:gd name="connsiteY5" fmla="*/ 204933 h 2060093"/>
                        <a:gd name="connsiteX6" fmla="*/ 2381801 w 2550227"/>
                        <a:gd name="connsiteY6" fmla="*/ 722296 h 2060093"/>
                        <a:gd name="connsiteX7" fmla="*/ 1985346 w 2550227"/>
                        <a:gd name="connsiteY7" fmla="*/ 1528714 h 2060093"/>
                        <a:gd name="connsiteX8" fmla="*/ 1533687 w 2550227"/>
                        <a:gd name="connsiteY8" fmla="*/ 1949369 h 2060093"/>
                        <a:gd name="connsiteX9" fmla="*/ 843610 w 2550227"/>
                        <a:gd name="connsiteY9" fmla="*/ 2051034 h 2060093"/>
                        <a:gd name="connsiteX10" fmla="*/ 107853 w 2550227"/>
                        <a:gd name="connsiteY10" fmla="*/ 1773449 h 2060093"/>
                        <a:gd name="connsiteX0" fmla="*/ 90468 w 2532842"/>
                        <a:gd name="connsiteY0" fmla="*/ 1773449 h 2060093"/>
                        <a:gd name="connsiteX1" fmla="*/ 98049 w 2532842"/>
                        <a:gd name="connsiteY1" fmla="*/ 905118 h 2060093"/>
                        <a:gd name="connsiteX2" fmla="*/ 1141134 w 2532842"/>
                        <a:gd name="connsiteY2" fmla="*/ 286285 h 2060093"/>
                        <a:gd name="connsiteX3" fmla="*/ 1936180 w 2532842"/>
                        <a:gd name="connsiteY3" fmla="*/ 186661 h 2060093"/>
                        <a:gd name="connsiteX4" fmla="*/ 2458694 w 2532842"/>
                        <a:gd name="connsiteY4" fmla="*/ 49 h 2060093"/>
                        <a:gd name="connsiteX5" fmla="*/ 2519441 w 2532842"/>
                        <a:gd name="connsiteY5" fmla="*/ 204933 h 2060093"/>
                        <a:gd name="connsiteX6" fmla="*/ 2364416 w 2532842"/>
                        <a:gd name="connsiteY6" fmla="*/ 722296 h 2060093"/>
                        <a:gd name="connsiteX7" fmla="*/ 1967961 w 2532842"/>
                        <a:gd name="connsiteY7" fmla="*/ 1528714 h 2060093"/>
                        <a:gd name="connsiteX8" fmla="*/ 1516302 w 2532842"/>
                        <a:gd name="connsiteY8" fmla="*/ 1949369 h 2060093"/>
                        <a:gd name="connsiteX9" fmla="*/ 826225 w 2532842"/>
                        <a:gd name="connsiteY9" fmla="*/ 2051034 h 2060093"/>
                        <a:gd name="connsiteX10" fmla="*/ 90468 w 2532842"/>
                        <a:gd name="connsiteY10" fmla="*/ 1773449 h 2060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532842" h="2060093">
                          <a:moveTo>
                            <a:pt x="90468" y="1773449"/>
                          </a:moveTo>
                          <a:cubicBezTo>
                            <a:pt x="-30895" y="1582463"/>
                            <a:pt x="-31897" y="1158624"/>
                            <a:pt x="98049" y="905118"/>
                          </a:cubicBezTo>
                          <a:cubicBezTo>
                            <a:pt x="227995" y="651612"/>
                            <a:pt x="469426" y="295053"/>
                            <a:pt x="1141134" y="286285"/>
                          </a:cubicBezTo>
                          <a:cubicBezTo>
                            <a:pt x="1374462" y="283239"/>
                            <a:pt x="1716587" y="234367"/>
                            <a:pt x="1936180" y="186661"/>
                          </a:cubicBezTo>
                          <a:cubicBezTo>
                            <a:pt x="2155773" y="138955"/>
                            <a:pt x="2361484" y="-2996"/>
                            <a:pt x="2458694" y="49"/>
                          </a:cubicBezTo>
                          <a:cubicBezTo>
                            <a:pt x="2555904" y="3094"/>
                            <a:pt x="2535154" y="84559"/>
                            <a:pt x="2519441" y="204933"/>
                          </a:cubicBezTo>
                          <a:cubicBezTo>
                            <a:pt x="2503728" y="325307"/>
                            <a:pt x="2432516" y="568341"/>
                            <a:pt x="2364416" y="722296"/>
                          </a:cubicBezTo>
                          <a:cubicBezTo>
                            <a:pt x="2296316" y="876251"/>
                            <a:pt x="2109313" y="1324202"/>
                            <a:pt x="1967961" y="1528714"/>
                          </a:cubicBezTo>
                          <a:cubicBezTo>
                            <a:pt x="1826609" y="1733226"/>
                            <a:pt x="1706591" y="1862316"/>
                            <a:pt x="1516302" y="1949369"/>
                          </a:cubicBezTo>
                          <a:cubicBezTo>
                            <a:pt x="1326013" y="2036422"/>
                            <a:pt x="1063864" y="2080354"/>
                            <a:pt x="826225" y="2051034"/>
                          </a:cubicBezTo>
                          <a:cubicBezTo>
                            <a:pt x="588586" y="2021714"/>
                            <a:pt x="211831" y="1964435"/>
                            <a:pt x="90468" y="1773449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" name="Freeform: Shape 219">
                      <a:extLst>
                        <a:ext uri="{FF2B5EF4-FFF2-40B4-BE49-F238E27FC236}">
                          <a16:creationId xmlns:a16="http://schemas.microsoft.com/office/drawing/2014/main" id="{B7D94BC2-14AD-4CAC-AA57-2EE65EEDA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6723" y="2885365"/>
                      <a:ext cx="1234440" cy="1177290"/>
                    </a:xfrm>
                    <a:custGeom>
                      <a:avLst/>
                      <a:gdLst>
                        <a:gd name="connsiteX0" fmla="*/ 0 w 1234440"/>
                        <a:gd name="connsiteY0" fmla="*/ 1177290 h 1177290"/>
                        <a:gd name="connsiteX1" fmla="*/ 1234440 w 1234440"/>
                        <a:gd name="connsiteY1" fmla="*/ 0 h 1177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34440" h="1177290">
                          <a:moveTo>
                            <a:pt x="0" y="1177290"/>
                          </a:moveTo>
                          <a:cubicBezTo>
                            <a:pt x="114300" y="734377"/>
                            <a:pt x="228600" y="291465"/>
                            <a:pt x="1234440" y="0"/>
                          </a:cubicBezTo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5" name="Group 199">
                    <a:extLst>
                      <a:ext uri="{FF2B5EF4-FFF2-40B4-BE49-F238E27FC236}">
                        <a16:creationId xmlns:a16="http://schemas.microsoft.com/office/drawing/2014/main" id="{B56A3E8A-ED65-4FF7-BA6E-B78B4D9BDC1E}"/>
                      </a:ext>
                    </a:extLst>
                  </p:cNvPr>
                  <p:cNvGrpSpPr/>
                  <p:nvPr/>
                </p:nvGrpSpPr>
                <p:grpSpPr>
                  <a:xfrm>
                    <a:off x="1025852" y="3526200"/>
                    <a:ext cx="685892" cy="618642"/>
                    <a:chOff x="-783818" y="2409738"/>
                    <a:chExt cx="3940810" cy="3554428"/>
                  </a:xfrm>
                </p:grpSpPr>
                <p:grpSp>
                  <p:nvGrpSpPr>
                    <p:cNvPr id="87" name="Group 201">
                      <a:extLst>
                        <a:ext uri="{FF2B5EF4-FFF2-40B4-BE49-F238E27FC236}">
                          <a16:creationId xmlns:a16="http://schemas.microsoft.com/office/drawing/2014/main" id="{3D6BFBB2-B918-4D98-A70F-7DDA5C48C3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4230" y="3347768"/>
                      <a:ext cx="2618923" cy="2400175"/>
                      <a:chOff x="4507445" y="2258793"/>
                      <a:chExt cx="2618923" cy="2400175"/>
                    </a:xfrm>
                  </p:grpSpPr>
                  <p:sp>
                    <p:nvSpPr>
                      <p:cNvPr id="101" name="Arc 215">
                        <a:extLst>
                          <a:ext uri="{FF2B5EF4-FFF2-40B4-BE49-F238E27FC236}">
                            <a16:creationId xmlns:a16="http://schemas.microsoft.com/office/drawing/2014/main" id="{018064E8-F6C8-4616-A021-B18E37771466}"/>
                          </a:ext>
                        </a:extLst>
                      </p:cNvPr>
                      <p:cNvSpPr/>
                      <p:nvPr/>
                    </p:nvSpPr>
                    <p:spPr>
                      <a:xfrm rot="9662448">
                        <a:off x="4507445" y="2258793"/>
                        <a:ext cx="2400175" cy="2400175"/>
                      </a:xfrm>
                      <a:prstGeom prst="arc">
                        <a:avLst>
                          <a:gd name="adj1" fmla="val 17277820"/>
                          <a:gd name="adj2" fmla="val 12136397"/>
                        </a:avLst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2" name="Straight Connector 216">
                        <a:extLst>
                          <a:ext uri="{FF2B5EF4-FFF2-40B4-BE49-F238E27FC236}">
                            <a16:creationId xmlns:a16="http://schemas.microsoft.com/office/drawing/2014/main" id="{9FB4F9B3-E2DA-4B81-AE10-5C829CDA02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86798" y="3323741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03" name="Straight Connector 217">
                        <a:extLst>
                          <a:ext uri="{FF2B5EF4-FFF2-40B4-BE49-F238E27FC236}">
                            <a16:creationId xmlns:a16="http://schemas.microsoft.com/office/drawing/2014/main" id="{86ED5262-A1DC-4F87-9D46-8E99FBB6D5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6632252" y="3335578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88" name="Group 202">
                      <a:extLst>
                        <a:ext uri="{FF2B5EF4-FFF2-40B4-BE49-F238E27FC236}">
                          <a16:creationId xmlns:a16="http://schemas.microsoft.com/office/drawing/2014/main" id="{B4EE05D6-C77D-471A-B605-F697982EB1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83818" y="3166967"/>
                      <a:ext cx="1184950" cy="884717"/>
                      <a:chOff x="3797857" y="2077992"/>
                      <a:chExt cx="1184950" cy="884717"/>
                    </a:xfrm>
                  </p:grpSpPr>
                  <p:sp>
                    <p:nvSpPr>
                      <p:cNvPr id="98" name="Rectangle 212">
                        <a:extLst>
                          <a:ext uri="{FF2B5EF4-FFF2-40B4-BE49-F238E27FC236}">
                            <a16:creationId xmlns:a16="http://schemas.microsoft.com/office/drawing/2014/main" id="{DA8FC8F4-5F99-4362-92B8-837419A16E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857" y="2077992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9" name="Straight Connector 213">
                        <a:extLst>
                          <a:ext uri="{FF2B5EF4-FFF2-40B4-BE49-F238E27FC236}">
                            <a16:creationId xmlns:a16="http://schemas.microsoft.com/office/drawing/2014/main" id="{5B7ED79B-91D1-4949-994A-676D74F5405C}"/>
                          </a:ext>
                        </a:extLst>
                      </p:cNvPr>
                      <p:cNvCxnSpPr>
                        <a:cxnSpLocks/>
                        <a:stCxn id="98" idx="3"/>
                      </p:cNvCxnSpPr>
                      <p:nvPr/>
                    </p:nvCxnSpPr>
                    <p:spPr>
                      <a:xfrm>
                        <a:off x="4354117" y="2203442"/>
                        <a:ext cx="44196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00" name="Straight Connector 214">
                        <a:extLst>
                          <a:ext uri="{FF2B5EF4-FFF2-40B4-BE49-F238E27FC236}">
                            <a16:creationId xmlns:a16="http://schemas.microsoft.com/office/drawing/2014/main" id="{E671094C-E6E4-4779-B55C-3585B0A732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96077" y="2203442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89" name="Group 203">
                      <a:extLst>
                        <a:ext uri="{FF2B5EF4-FFF2-40B4-BE49-F238E27FC236}">
                          <a16:creationId xmlns:a16="http://schemas.microsoft.com/office/drawing/2014/main" id="{099161C0-0573-4F1B-B203-437465E2B1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74669" y="5079449"/>
                      <a:ext cx="1140532" cy="884717"/>
                      <a:chOff x="4207006" y="3990474"/>
                      <a:chExt cx="1140532" cy="884717"/>
                    </a:xfrm>
                  </p:grpSpPr>
                  <p:sp>
                    <p:nvSpPr>
                      <p:cNvPr id="95" name="Rectangle 209">
                        <a:extLst>
                          <a:ext uri="{FF2B5EF4-FFF2-40B4-BE49-F238E27FC236}">
                            <a16:creationId xmlns:a16="http://schemas.microsoft.com/office/drawing/2014/main" id="{B322A053-8667-4114-8C0F-ABA542835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7006" y="4624291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6" name="Straight Connector 210">
                        <a:extLst>
                          <a:ext uri="{FF2B5EF4-FFF2-40B4-BE49-F238E27FC236}">
                            <a16:creationId xmlns:a16="http://schemas.microsoft.com/office/drawing/2014/main" id="{9FD9E002-7B12-4DBA-875D-79FD76B6CE62}"/>
                          </a:ext>
                        </a:extLst>
                      </p:cNvPr>
                      <p:cNvCxnSpPr>
                        <a:cxnSpLocks/>
                        <a:stCxn id="95" idx="3"/>
                      </p:cNvCxnSpPr>
                      <p:nvPr/>
                    </p:nvCxnSpPr>
                    <p:spPr>
                      <a:xfrm>
                        <a:off x="4763266" y="4749741"/>
                        <a:ext cx="397542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97" name="Straight Connector 211">
                        <a:extLst>
                          <a:ext uri="{FF2B5EF4-FFF2-40B4-BE49-F238E27FC236}">
                            <a16:creationId xmlns:a16="http://schemas.microsoft.com/office/drawing/2014/main" id="{F8C7E030-7438-49D3-AE0B-07274E4C160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60808" y="3990474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90" name="Group 204">
                      <a:extLst>
                        <a:ext uri="{FF2B5EF4-FFF2-40B4-BE49-F238E27FC236}">
                          <a16:creationId xmlns:a16="http://schemas.microsoft.com/office/drawing/2014/main" id="{39CEC605-2C76-403E-9298-5EF64F6A1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4110" y="3652385"/>
                      <a:ext cx="1672882" cy="561427"/>
                      <a:chOff x="6065785" y="2563410"/>
                      <a:chExt cx="1672882" cy="561427"/>
                    </a:xfrm>
                  </p:grpSpPr>
                  <p:sp>
                    <p:nvSpPr>
                      <p:cNvPr id="92" name="Rectangle 206">
                        <a:extLst>
                          <a:ext uri="{FF2B5EF4-FFF2-40B4-BE49-F238E27FC236}">
                            <a16:creationId xmlns:a16="http://schemas.microsoft.com/office/drawing/2014/main" id="{8F1426E6-05D7-4F85-887D-8528B068BB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2407" y="2563410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3" name="Straight Connector 207">
                        <a:extLst>
                          <a:ext uri="{FF2B5EF4-FFF2-40B4-BE49-F238E27FC236}">
                            <a16:creationId xmlns:a16="http://schemas.microsoft.com/office/drawing/2014/main" id="{612694CC-1B29-4E25-A5E7-FB590EB18B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84417" y="2688860"/>
                        <a:ext cx="29037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94" name="Straight Connector 208">
                        <a:extLst>
                          <a:ext uri="{FF2B5EF4-FFF2-40B4-BE49-F238E27FC236}">
                            <a16:creationId xmlns:a16="http://schemas.microsoft.com/office/drawing/2014/main" id="{568FFBC2-C776-4461-8D2C-208E372743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65785" y="2688860"/>
                        <a:ext cx="818632" cy="43597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sp>
                  <p:nvSpPr>
                    <p:cNvPr id="91" name="Freeform: Shape 205" descr="Magnifying glass">
                      <a:extLst>
                        <a:ext uri="{FF2B5EF4-FFF2-40B4-BE49-F238E27FC236}">
                          <a16:creationId xmlns:a16="http://schemas.microsoft.com/office/drawing/2014/main" id="{D8FB725C-9A19-46EE-9900-49B60773A8F3}"/>
                        </a:ext>
                      </a:extLst>
                    </p:cNvPr>
                    <p:cNvSpPr/>
                    <p:nvPr/>
                  </p:nvSpPr>
                  <p:spPr>
                    <a:xfrm rot="15596802">
                      <a:off x="1641440" y="2409067"/>
                      <a:ext cx="1151558" cy="1152900"/>
                    </a:xfrm>
                    <a:custGeom>
                      <a:avLst/>
                      <a:gdLst>
                        <a:gd name="connsiteX0" fmla="*/ 1146867 w 1151556"/>
                        <a:gd name="connsiteY0" fmla="*/ 918023 h 1152898"/>
                        <a:gd name="connsiteX1" fmla="*/ 1072420 w 1151556"/>
                        <a:gd name="connsiteY1" fmla="*/ 1067135 h 1152898"/>
                        <a:gd name="connsiteX2" fmla="*/ 868216 w 1151556"/>
                        <a:gd name="connsiteY2" fmla="*/ 1152898 h 1152898"/>
                        <a:gd name="connsiteX3" fmla="*/ 664011 w 1151556"/>
                        <a:gd name="connsiteY3" fmla="*/ 1067134 h 1152898"/>
                        <a:gd name="connsiteX4" fmla="*/ 153498 w 1151556"/>
                        <a:gd name="connsiteY4" fmla="*/ 556621 h 1152898"/>
                        <a:gd name="connsiteX5" fmla="*/ 75902 w 1151556"/>
                        <a:gd name="connsiteY5" fmla="*/ 303408 h 1152898"/>
                        <a:gd name="connsiteX6" fmla="*/ 0 w 1151556"/>
                        <a:gd name="connsiteY6" fmla="*/ 227505 h 1152898"/>
                        <a:gd name="connsiteX7" fmla="*/ 31670 w 1151556"/>
                        <a:gd name="connsiteY7" fmla="*/ 203045 h 1152898"/>
                        <a:gd name="connsiteX8" fmla="*/ 143826 w 1151556"/>
                        <a:gd name="connsiteY8" fmla="*/ 97878 h 1152898"/>
                        <a:gd name="connsiteX9" fmla="*/ 229913 w 1151556"/>
                        <a:gd name="connsiteY9" fmla="*/ 0 h 1152898"/>
                        <a:gd name="connsiteX10" fmla="*/ 304612 w 1151556"/>
                        <a:gd name="connsiteY10" fmla="*/ 74699 h 1152898"/>
                        <a:gd name="connsiteX11" fmla="*/ 557825 w 1151556"/>
                        <a:gd name="connsiteY11" fmla="*/ 152294 h 1152898"/>
                        <a:gd name="connsiteX12" fmla="*/ 1068338 w 1151556"/>
                        <a:gd name="connsiteY12" fmla="*/ 662807 h 1152898"/>
                        <a:gd name="connsiteX13" fmla="*/ 1146867 w 1151556"/>
                        <a:gd name="connsiteY13" fmla="*/ 918023 h 11528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151556" h="1152898">
                          <a:moveTo>
                            <a:pt x="1146867" y="918023"/>
                          </a:moveTo>
                          <a:cubicBezTo>
                            <a:pt x="1137127" y="972177"/>
                            <a:pt x="1112240" y="1024250"/>
                            <a:pt x="1072420" y="1067135"/>
                          </a:cubicBezTo>
                          <a:cubicBezTo>
                            <a:pt x="1015243" y="1124312"/>
                            <a:pt x="941729" y="1152898"/>
                            <a:pt x="868216" y="1152898"/>
                          </a:cubicBezTo>
                          <a:cubicBezTo>
                            <a:pt x="794702" y="1152898"/>
                            <a:pt x="721188" y="1124312"/>
                            <a:pt x="664011" y="1067134"/>
                          </a:cubicBezTo>
                          <a:lnTo>
                            <a:pt x="153498" y="556621"/>
                          </a:lnTo>
                          <a:cubicBezTo>
                            <a:pt x="84071" y="487194"/>
                            <a:pt x="59566" y="393258"/>
                            <a:pt x="75902" y="303408"/>
                          </a:cubicBezTo>
                          <a:lnTo>
                            <a:pt x="0" y="227505"/>
                          </a:lnTo>
                          <a:lnTo>
                            <a:pt x="31670" y="203045"/>
                          </a:lnTo>
                          <a:cubicBezTo>
                            <a:pt x="70660" y="169845"/>
                            <a:pt x="108097" y="134753"/>
                            <a:pt x="143826" y="97878"/>
                          </a:cubicBezTo>
                          <a:lnTo>
                            <a:pt x="229913" y="0"/>
                          </a:lnTo>
                          <a:lnTo>
                            <a:pt x="304612" y="74699"/>
                          </a:lnTo>
                          <a:cubicBezTo>
                            <a:pt x="394462" y="58362"/>
                            <a:pt x="488398" y="82867"/>
                            <a:pt x="557825" y="152294"/>
                          </a:cubicBezTo>
                          <a:lnTo>
                            <a:pt x="1068338" y="662807"/>
                          </a:lnTo>
                          <a:cubicBezTo>
                            <a:pt x="1137256" y="731728"/>
                            <a:pt x="1163100" y="827767"/>
                            <a:pt x="1146867" y="918023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6" name="Freeform: Shape 200">
                    <a:extLst>
                      <a:ext uri="{FF2B5EF4-FFF2-40B4-BE49-F238E27FC236}">
                        <a16:creationId xmlns:a16="http://schemas.microsoft.com/office/drawing/2014/main" id="{AEDF20D6-63BC-458A-B48D-D594253455E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360856" y="1959859"/>
                    <a:ext cx="4896329" cy="3796670"/>
                  </a:xfrm>
                  <a:custGeom>
                    <a:avLst/>
                    <a:gdLst>
                      <a:gd name="connsiteX0" fmla="*/ 1511818 w 3022039"/>
                      <a:gd name="connsiteY0" fmla="*/ 0 h 2343323"/>
                      <a:gd name="connsiteX1" fmla="*/ 1816618 w 3022039"/>
                      <a:gd name="connsiteY1" fmla="*/ 304800 h 2343323"/>
                      <a:gd name="connsiteX2" fmla="*/ 1727344 w 3022039"/>
                      <a:gd name="connsiteY2" fmla="*/ 520326 h 2343323"/>
                      <a:gd name="connsiteX3" fmla="*/ 1704255 w 3022039"/>
                      <a:gd name="connsiteY3" fmla="*/ 539376 h 2343323"/>
                      <a:gd name="connsiteX4" fmla="*/ 1703570 w 3022039"/>
                      <a:gd name="connsiteY4" fmla="*/ 540393 h 2343323"/>
                      <a:gd name="connsiteX5" fmla="*/ 1693928 w 3022039"/>
                      <a:gd name="connsiteY5" fmla="*/ 588149 h 2343323"/>
                      <a:gd name="connsiteX6" fmla="*/ 1703570 w 3022039"/>
                      <a:gd name="connsiteY6" fmla="*/ 635906 h 2343323"/>
                      <a:gd name="connsiteX7" fmla="*/ 1728764 w 3022039"/>
                      <a:gd name="connsiteY7" fmla="*/ 673274 h 2343323"/>
                      <a:gd name="connsiteX8" fmla="*/ 2222426 w 3022039"/>
                      <a:gd name="connsiteY8" fmla="*/ 673274 h 2343323"/>
                      <a:gd name="connsiteX9" fmla="*/ 2348431 w 3022039"/>
                      <a:gd name="connsiteY9" fmla="*/ 799279 h 2343323"/>
                      <a:gd name="connsiteX10" fmla="*/ 2348431 w 3022039"/>
                      <a:gd name="connsiteY10" fmla="*/ 1291184 h 2343323"/>
                      <a:gd name="connsiteX11" fmla="*/ 2386133 w 3022039"/>
                      <a:gd name="connsiteY11" fmla="*/ 1316603 h 2343323"/>
                      <a:gd name="connsiteX12" fmla="*/ 2433890 w 3022039"/>
                      <a:gd name="connsiteY12" fmla="*/ 1326245 h 2343323"/>
                      <a:gd name="connsiteX13" fmla="*/ 2481646 w 3022039"/>
                      <a:gd name="connsiteY13" fmla="*/ 1316604 h 2343323"/>
                      <a:gd name="connsiteX14" fmla="*/ 2484349 w 3022039"/>
                      <a:gd name="connsiteY14" fmla="*/ 1314782 h 2343323"/>
                      <a:gd name="connsiteX15" fmla="*/ 2501713 w 3022039"/>
                      <a:gd name="connsiteY15" fmla="*/ 1293736 h 2343323"/>
                      <a:gd name="connsiteX16" fmla="*/ 2717239 w 3022039"/>
                      <a:gd name="connsiteY16" fmla="*/ 1204462 h 2343323"/>
                      <a:gd name="connsiteX17" fmla="*/ 3022039 w 3022039"/>
                      <a:gd name="connsiteY17" fmla="*/ 1509262 h 2343323"/>
                      <a:gd name="connsiteX18" fmla="*/ 2717239 w 3022039"/>
                      <a:gd name="connsiteY18" fmla="*/ 1814062 h 2343323"/>
                      <a:gd name="connsiteX19" fmla="*/ 2501713 w 3022039"/>
                      <a:gd name="connsiteY19" fmla="*/ 1724788 h 2343323"/>
                      <a:gd name="connsiteX20" fmla="*/ 2482663 w 3022039"/>
                      <a:gd name="connsiteY20" fmla="*/ 1701699 h 2343323"/>
                      <a:gd name="connsiteX21" fmla="*/ 2481646 w 3022039"/>
                      <a:gd name="connsiteY21" fmla="*/ 1701014 h 2343323"/>
                      <a:gd name="connsiteX22" fmla="*/ 2433890 w 3022039"/>
                      <a:gd name="connsiteY22" fmla="*/ 1691372 h 2343323"/>
                      <a:gd name="connsiteX23" fmla="*/ 2386133 w 3022039"/>
                      <a:gd name="connsiteY23" fmla="*/ 1701013 h 2343323"/>
                      <a:gd name="connsiteX24" fmla="*/ 2348431 w 3022039"/>
                      <a:gd name="connsiteY24" fmla="*/ 1726433 h 2343323"/>
                      <a:gd name="connsiteX25" fmla="*/ 2348431 w 3022039"/>
                      <a:gd name="connsiteY25" fmla="*/ 2217318 h 2343323"/>
                      <a:gd name="connsiteX26" fmla="*/ 2222426 w 3022039"/>
                      <a:gd name="connsiteY26" fmla="*/ 2343323 h 2343323"/>
                      <a:gd name="connsiteX27" fmla="*/ 1730272 w 3022039"/>
                      <a:gd name="connsiteY27" fmla="*/ 2343323 h 2343323"/>
                      <a:gd name="connsiteX28" fmla="*/ 1729864 w 3022039"/>
                      <a:gd name="connsiteY28" fmla="*/ 2343048 h 2343323"/>
                      <a:gd name="connsiteX29" fmla="*/ 1693929 w 3022039"/>
                      <a:gd name="connsiteY29" fmla="*/ 2256293 h 2343323"/>
                      <a:gd name="connsiteX30" fmla="*/ 1703571 w 3022039"/>
                      <a:gd name="connsiteY30" fmla="*/ 2208537 h 2343323"/>
                      <a:gd name="connsiteX31" fmla="*/ 1704256 w 3022039"/>
                      <a:gd name="connsiteY31" fmla="*/ 2207520 h 2343323"/>
                      <a:gd name="connsiteX32" fmla="*/ 1727345 w 3022039"/>
                      <a:gd name="connsiteY32" fmla="*/ 2188470 h 2343323"/>
                      <a:gd name="connsiteX33" fmla="*/ 1816619 w 3022039"/>
                      <a:gd name="connsiteY33" fmla="*/ 1972944 h 2343323"/>
                      <a:gd name="connsiteX34" fmla="*/ 1511819 w 3022039"/>
                      <a:gd name="connsiteY34" fmla="*/ 1668144 h 2343323"/>
                      <a:gd name="connsiteX35" fmla="*/ 1207019 w 3022039"/>
                      <a:gd name="connsiteY35" fmla="*/ 1972944 h 2343323"/>
                      <a:gd name="connsiteX36" fmla="*/ 1296293 w 3022039"/>
                      <a:gd name="connsiteY36" fmla="*/ 2188470 h 2343323"/>
                      <a:gd name="connsiteX37" fmla="*/ 1317339 w 3022039"/>
                      <a:gd name="connsiteY37" fmla="*/ 2205834 h 2343323"/>
                      <a:gd name="connsiteX38" fmla="*/ 1319161 w 3022039"/>
                      <a:gd name="connsiteY38" fmla="*/ 2208537 h 2343323"/>
                      <a:gd name="connsiteX39" fmla="*/ 1328802 w 3022039"/>
                      <a:gd name="connsiteY39" fmla="*/ 2256293 h 2343323"/>
                      <a:gd name="connsiteX40" fmla="*/ 1292867 w 3022039"/>
                      <a:gd name="connsiteY40" fmla="*/ 2343048 h 2343323"/>
                      <a:gd name="connsiteX41" fmla="*/ 1292459 w 3022039"/>
                      <a:gd name="connsiteY41" fmla="*/ 2343323 h 2343323"/>
                      <a:gd name="connsiteX42" fmla="*/ 801212 w 3022039"/>
                      <a:gd name="connsiteY42" fmla="*/ 2343323 h 2343323"/>
                      <a:gd name="connsiteX43" fmla="*/ 675207 w 3022039"/>
                      <a:gd name="connsiteY43" fmla="*/ 2217318 h 2343323"/>
                      <a:gd name="connsiteX44" fmla="*/ 675207 w 3022039"/>
                      <a:gd name="connsiteY44" fmla="*/ 1728663 h 2343323"/>
                      <a:gd name="connsiteX45" fmla="*/ 674903 w 3022039"/>
                      <a:gd name="connsiteY45" fmla="*/ 1728213 h 2343323"/>
                      <a:gd name="connsiteX46" fmla="*/ 588148 w 3022039"/>
                      <a:gd name="connsiteY46" fmla="*/ 1692278 h 2343323"/>
                      <a:gd name="connsiteX47" fmla="*/ 540392 w 3022039"/>
                      <a:gd name="connsiteY47" fmla="*/ 1701919 h 2343323"/>
                      <a:gd name="connsiteX48" fmla="*/ 537689 w 3022039"/>
                      <a:gd name="connsiteY48" fmla="*/ 1703741 h 2343323"/>
                      <a:gd name="connsiteX49" fmla="*/ 520325 w 3022039"/>
                      <a:gd name="connsiteY49" fmla="*/ 1724787 h 2343323"/>
                      <a:gd name="connsiteX50" fmla="*/ 304799 w 3022039"/>
                      <a:gd name="connsiteY50" fmla="*/ 1814061 h 2343323"/>
                      <a:gd name="connsiteX51" fmla="*/ 0 w 3022039"/>
                      <a:gd name="connsiteY51" fmla="*/ 1509261 h 2343323"/>
                      <a:gd name="connsiteX52" fmla="*/ 304799 w 3022039"/>
                      <a:gd name="connsiteY52" fmla="*/ 1204461 h 2343323"/>
                      <a:gd name="connsiteX53" fmla="*/ 520325 w 3022039"/>
                      <a:gd name="connsiteY53" fmla="*/ 1293735 h 2343323"/>
                      <a:gd name="connsiteX54" fmla="*/ 539375 w 3022039"/>
                      <a:gd name="connsiteY54" fmla="*/ 1316824 h 2343323"/>
                      <a:gd name="connsiteX55" fmla="*/ 540392 w 3022039"/>
                      <a:gd name="connsiteY55" fmla="*/ 1317509 h 2343323"/>
                      <a:gd name="connsiteX56" fmla="*/ 588148 w 3022039"/>
                      <a:gd name="connsiteY56" fmla="*/ 1327151 h 2343323"/>
                      <a:gd name="connsiteX57" fmla="*/ 674903 w 3022039"/>
                      <a:gd name="connsiteY57" fmla="*/ 1291216 h 2343323"/>
                      <a:gd name="connsiteX58" fmla="*/ 675207 w 3022039"/>
                      <a:gd name="connsiteY58" fmla="*/ 1290765 h 2343323"/>
                      <a:gd name="connsiteX59" fmla="*/ 675207 w 3022039"/>
                      <a:gd name="connsiteY59" fmla="*/ 799279 h 2343323"/>
                      <a:gd name="connsiteX60" fmla="*/ 801212 w 3022039"/>
                      <a:gd name="connsiteY60" fmla="*/ 673274 h 2343323"/>
                      <a:gd name="connsiteX61" fmla="*/ 1293965 w 3022039"/>
                      <a:gd name="connsiteY61" fmla="*/ 673274 h 2343323"/>
                      <a:gd name="connsiteX62" fmla="*/ 1319160 w 3022039"/>
                      <a:gd name="connsiteY62" fmla="*/ 635906 h 2343323"/>
                      <a:gd name="connsiteX63" fmla="*/ 1328801 w 3022039"/>
                      <a:gd name="connsiteY63" fmla="*/ 588149 h 2343323"/>
                      <a:gd name="connsiteX64" fmla="*/ 1319160 w 3022039"/>
                      <a:gd name="connsiteY64" fmla="*/ 540393 h 2343323"/>
                      <a:gd name="connsiteX65" fmla="*/ 1317338 w 3022039"/>
                      <a:gd name="connsiteY65" fmla="*/ 537690 h 2343323"/>
                      <a:gd name="connsiteX66" fmla="*/ 1296292 w 3022039"/>
                      <a:gd name="connsiteY66" fmla="*/ 520326 h 2343323"/>
                      <a:gd name="connsiteX67" fmla="*/ 1207018 w 3022039"/>
                      <a:gd name="connsiteY67" fmla="*/ 304800 h 2343323"/>
                      <a:gd name="connsiteX68" fmla="*/ 1511818 w 3022039"/>
                      <a:gd name="connsiteY68" fmla="*/ 0 h 234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3022039" h="2343323">
                        <a:moveTo>
                          <a:pt x="1511818" y="0"/>
                        </a:moveTo>
                        <a:cubicBezTo>
                          <a:pt x="1680154" y="0"/>
                          <a:pt x="1816618" y="136464"/>
                          <a:pt x="1816618" y="304800"/>
                        </a:cubicBezTo>
                        <a:cubicBezTo>
                          <a:pt x="1816618" y="388968"/>
                          <a:pt x="1782502" y="465168"/>
                          <a:pt x="1727344" y="520326"/>
                        </a:cubicBezTo>
                        <a:lnTo>
                          <a:pt x="1704255" y="539376"/>
                        </a:lnTo>
                        <a:lnTo>
                          <a:pt x="1703570" y="540393"/>
                        </a:lnTo>
                        <a:cubicBezTo>
                          <a:pt x="1697361" y="555071"/>
                          <a:pt x="1693928" y="571209"/>
                          <a:pt x="1693928" y="588149"/>
                        </a:cubicBezTo>
                        <a:cubicBezTo>
                          <a:pt x="1693928" y="605089"/>
                          <a:pt x="1697361" y="621227"/>
                          <a:pt x="1703570" y="635906"/>
                        </a:cubicBezTo>
                        <a:lnTo>
                          <a:pt x="1728764" y="673274"/>
                        </a:lnTo>
                        <a:lnTo>
                          <a:pt x="2222426" y="673274"/>
                        </a:lnTo>
                        <a:cubicBezTo>
                          <a:pt x="2292017" y="673274"/>
                          <a:pt x="2348431" y="729688"/>
                          <a:pt x="2348431" y="799279"/>
                        </a:cubicBezTo>
                        <a:lnTo>
                          <a:pt x="2348431" y="1291184"/>
                        </a:lnTo>
                        <a:lnTo>
                          <a:pt x="2386133" y="1316603"/>
                        </a:lnTo>
                        <a:cubicBezTo>
                          <a:pt x="2400811" y="1322812"/>
                          <a:pt x="2416950" y="1326245"/>
                          <a:pt x="2433890" y="1326245"/>
                        </a:cubicBezTo>
                        <a:cubicBezTo>
                          <a:pt x="2450830" y="1326245"/>
                          <a:pt x="2466968" y="1322812"/>
                          <a:pt x="2481646" y="1316604"/>
                        </a:cubicBezTo>
                        <a:lnTo>
                          <a:pt x="2484349" y="1314782"/>
                        </a:lnTo>
                        <a:lnTo>
                          <a:pt x="2501713" y="1293736"/>
                        </a:lnTo>
                        <a:cubicBezTo>
                          <a:pt x="2556871" y="1238578"/>
                          <a:pt x="2633071" y="1204462"/>
                          <a:pt x="2717239" y="1204462"/>
                        </a:cubicBezTo>
                        <a:cubicBezTo>
                          <a:pt x="2885575" y="1204462"/>
                          <a:pt x="3022039" y="1340926"/>
                          <a:pt x="3022039" y="1509262"/>
                        </a:cubicBezTo>
                        <a:cubicBezTo>
                          <a:pt x="3022039" y="1677598"/>
                          <a:pt x="2885575" y="1814062"/>
                          <a:pt x="2717239" y="1814062"/>
                        </a:cubicBezTo>
                        <a:cubicBezTo>
                          <a:pt x="2633071" y="1814062"/>
                          <a:pt x="2556871" y="1779946"/>
                          <a:pt x="2501713" y="1724788"/>
                        </a:cubicBezTo>
                        <a:lnTo>
                          <a:pt x="2482663" y="1701699"/>
                        </a:lnTo>
                        <a:lnTo>
                          <a:pt x="2481646" y="1701014"/>
                        </a:lnTo>
                        <a:cubicBezTo>
                          <a:pt x="2466968" y="1694805"/>
                          <a:pt x="2450830" y="1691372"/>
                          <a:pt x="2433890" y="1691372"/>
                        </a:cubicBezTo>
                        <a:cubicBezTo>
                          <a:pt x="2416950" y="1691372"/>
                          <a:pt x="2400811" y="1694805"/>
                          <a:pt x="2386133" y="1701013"/>
                        </a:cubicBezTo>
                        <a:lnTo>
                          <a:pt x="2348431" y="1726433"/>
                        </a:lnTo>
                        <a:lnTo>
                          <a:pt x="2348431" y="2217318"/>
                        </a:lnTo>
                        <a:cubicBezTo>
                          <a:pt x="2348431" y="2286909"/>
                          <a:pt x="2292017" y="2343323"/>
                          <a:pt x="2222426" y="2343323"/>
                        </a:cubicBezTo>
                        <a:lnTo>
                          <a:pt x="1730272" y="2343323"/>
                        </a:lnTo>
                        <a:lnTo>
                          <a:pt x="1729864" y="2343048"/>
                        </a:lnTo>
                        <a:cubicBezTo>
                          <a:pt x="1707662" y="2320846"/>
                          <a:pt x="1693929" y="2290173"/>
                          <a:pt x="1693929" y="2256293"/>
                        </a:cubicBezTo>
                        <a:cubicBezTo>
                          <a:pt x="1693929" y="2239353"/>
                          <a:pt x="1697362" y="2223215"/>
                          <a:pt x="1703571" y="2208537"/>
                        </a:cubicBezTo>
                        <a:lnTo>
                          <a:pt x="1704256" y="2207520"/>
                        </a:lnTo>
                        <a:lnTo>
                          <a:pt x="1727345" y="2188470"/>
                        </a:lnTo>
                        <a:cubicBezTo>
                          <a:pt x="1782503" y="2133312"/>
                          <a:pt x="1816619" y="2057112"/>
                          <a:pt x="1816619" y="1972944"/>
                        </a:cubicBezTo>
                        <a:cubicBezTo>
                          <a:pt x="1816619" y="1804608"/>
                          <a:pt x="1680155" y="1668144"/>
                          <a:pt x="1511819" y="1668144"/>
                        </a:cubicBezTo>
                        <a:cubicBezTo>
                          <a:pt x="1343483" y="1668144"/>
                          <a:pt x="1207019" y="1804608"/>
                          <a:pt x="1207019" y="1972944"/>
                        </a:cubicBezTo>
                        <a:cubicBezTo>
                          <a:pt x="1207019" y="2057112"/>
                          <a:pt x="1241135" y="2133312"/>
                          <a:pt x="1296293" y="2188470"/>
                        </a:cubicBezTo>
                        <a:lnTo>
                          <a:pt x="1317339" y="2205834"/>
                        </a:lnTo>
                        <a:lnTo>
                          <a:pt x="1319161" y="2208537"/>
                        </a:lnTo>
                        <a:cubicBezTo>
                          <a:pt x="1325369" y="2223215"/>
                          <a:pt x="1328802" y="2239353"/>
                          <a:pt x="1328802" y="2256293"/>
                        </a:cubicBezTo>
                        <a:cubicBezTo>
                          <a:pt x="1328802" y="2290173"/>
                          <a:pt x="1315070" y="2320846"/>
                          <a:pt x="1292867" y="2343048"/>
                        </a:cubicBezTo>
                        <a:lnTo>
                          <a:pt x="1292459" y="2343323"/>
                        </a:lnTo>
                        <a:lnTo>
                          <a:pt x="801212" y="2343323"/>
                        </a:lnTo>
                        <a:cubicBezTo>
                          <a:pt x="731621" y="2343323"/>
                          <a:pt x="675207" y="2286909"/>
                          <a:pt x="675207" y="2217318"/>
                        </a:cubicBezTo>
                        <a:lnTo>
                          <a:pt x="675207" y="1728663"/>
                        </a:lnTo>
                        <a:lnTo>
                          <a:pt x="674903" y="1728213"/>
                        </a:lnTo>
                        <a:cubicBezTo>
                          <a:pt x="652701" y="1706010"/>
                          <a:pt x="622028" y="1692278"/>
                          <a:pt x="588148" y="1692278"/>
                        </a:cubicBezTo>
                        <a:cubicBezTo>
                          <a:pt x="571208" y="1692278"/>
                          <a:pt x="555070" y="1695711"/>
                          <a:pt x="540392" y="1701919"/>
                        </a:cubicBezTo>
                        <a:lnTo>
                          <a:pt x="537689" y="1703741"/>
                        </a:lnTo>
                        <a:lnTo>
                          <a:pt x="520325" y="1724787"/>
                        </a:lnTo>
                        <a:cubicBezTo>
                          <a:pt x="465167" y="1779945"/>
                          <a:pt x="388967" y="1814061"/>
                          <a:pt x="304799" y="1814061"/>
                        </a:cubicBezTo>
                        <a:cubicBezTo>
                          <a:pt x="136464" y="1814061"/>
                          <a:pt x="0" y="1677597"/>
                          <a:pt x="0" y="1509261"/>
                        </a:cubicBezTo>
                        <a:cubicBezTo>
                          <a:pt x="0" y="1340925"/>
                          <a:pt x="136464" y="1204461"/>
                          <a:pt x="304799" y="1204461"/>
                        </a:cubicBezTo>
                        <a:cubicBezTo>
                          <a:pt x="388967" y="1204461"/>
                          <a:pt x="465167" y="1238577"/>
                          <a:pt x="520325" y="1293735"/>
                        </a:cubicBezTo>
                        <a:lnTo>
                          <a:pt x="539375" y="1316824"/>
                        </a:lnTo>
                        <a:lnTo>
                          <a:pt x="540392" y="1317509"/>
                        </a:lnTo>
                        <a:cubicBezTo>
                          <a:pt x="555070" y="1323718"/>
                          <a:pt x="571208" y="1327151"/>
                          <a:pt x="588148" y="1327151"/>
                        </a:cubicBezTo>
                        <a:cubicBezTo>
                          <a:pt x="622028" y="1327151"/>
                          <a:pt x="652701" y="1313418"/>
                          <a:pt x="674903" y="1291216"/>
                        </a:cubicBezTo>
                        <a:lnTo>
                          <a:pt x="675207" y="1290765"/>
                        </a:lnTo>
                        <a:lnTo>
                          <a:pt x="675207" y="799279"/>
                        </a:lnTo>
                        <a:cubicBezTo>
                          <a:pt x="675207" y="729688"/>
                          <a:pt x="731621" y="673274"/>
                          <a:pt x="801212" y="673274"/>
                        </a:cubicBezTo>
                        <a:lnTo>
                          <a:pt x="1293965" y="673274"/>
                        </a:lnTo>
                        <a:lnTo>
                          <a:pt x="1319160" y="635906"/>
                        </a:lnTo>
                        <a:cubicBezTo>
                          <a:pt x="1325368" y="621227"/>
                          <a:pt x="1328801" y="605089"/>
                          <a:pt x="1328801" y="588149"/>
                        </a:cubicBezTo>
                        <a:cubicBezTo>
                          <a:pt x="1328801" y="571209"/>
                          <a:pt x="1325368" y="555071"/>
                          <a:pt x="1319160" y="540393"/>
                        </a:cubicBezTo>
                        <a:lnTo>
                          <a:pt x="1317338" y="537690"/>
                        </a:lnTo>
                        <a:lnTo>
                          <a:pt x="1296292" y="520326"/>
                        </a:lnTo>
                        <a:cubicBezTo>
                          <a:pt x="1241134" y="465168"/>
                          <a:pt x="1207018" y="388968"/>
                          <a:pt x="1207018" y="304800"/>
                        </a:cubicBezTo>
                        <a:cubicBezTo>
                          <a:pt x="1207018" y="136464"/>
                          <a:pt x="1343482" y="0"/>
                          <a:pt x="1511818" y="0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2" name="Freeform: Shape 186">
                  <a:extLst>
                    <a:ext uri="{FF2B5EF4-FFF2-40B4-BE49-F238E27FC236}">
                      <a16:creationId xmlns:a16="http://schemas.microsoft.com/office/drawing/2014/main" id="{4A98A8D4-2C4B-4D98-87D5-A7B89ACE5DB5}"/>
                    </a:ext>
                  </a:extLst>
                </p:cNvPr>
                <p:cNvSpPr/>
                <p:nvPr/>
              </p:nvSpPr>
              <p:spPr>
                <a:xfrm rot="8946736">
                  <a:off x="2436130" y="5020606"/>
                  <a:ext cx="2247474" cy="1742718"/>
                </a:xfrm>
                <a:custGeom>
                  <a:avLst/>
                  <a:gdLst>
                    <a:gd name="connsiteX0" fmla="*/ 1511818 w 3022039"/>
                    <a:gd name="connsiteY0" fmla="*/ 0 h 2343323"/>
                    <a:gd name="connsiteX1" fmla="*/ 1816618 w 3022039"/>
                    <a:gd name="connsiteY1" fmla="*/ 304800 h 2343323"/>
                    <a:gd name="connsiteX2" fmla="*/ 1727344 w 3022039"/>
                    <a:gd name="connsiteY2" fmla="*/ 520326 h 2343323"/>
                    <a:gd name="connsiteX3" fmla="*/ 1704255 w 3022039"/>
                    <a:gd name="connsiteY3" fmla="*/ 539376 h 2343323"/>
                    <a:gd name="connsiteX4" fmla="*/ 1703570 w 3022039"/>
                    <a:gd name="connsiteY4" fmla="*/ 540393 h 2343323"/>
                    <a:gd name="connsiteX5" fmla="*/ 1693928 w 3022039"/>
                    <a:gd name="connsiteY5" fmla="*/ 588149 h 2343323"/>
                    <a:gd name="connsiteX6" fmla="*/ 1703570 w 3022039"/>
                    <a:gd name="connsiteY6" fmla="*/ 635906 h 2343323"/>
                    <a:gd name="connsiteX7" fmla="*/ 1728764 w 3022039"/>
                    <a:gd name="connsiteY7" fmla="*/ 673274 h 2343323"/>
                    <a:gd name="connsiteX8" fmla="*/ 2222426 w 3022039"/>
                    <a:gd name="connsiteY8" fmla="*/ 673274 h 2343323"/>
                    <a:gd name="connsiteX9" fmla="*/ 2348431 w 3022039"/>
                    <a:gd name="connsiteY9" fmla="*/ 799279 h 2343323"/>
                    <a:gd name="connsiteX10" fmla="*/ 2348431 w 3022039"/>
                    <a:gd name="connsiteY10" fmla="*/ 1291184 h 2343323"/>
                    <a:gd name="connsiteX11" fmla="*/ 2386133 w 3022039"/>
                    <a:gd name="connsiteY11" fmla="*/ 1316603 h 2343323"/>
                    <a:gd name="connsiteX12" fmla="*/ 2433890 w 3022039"/>
                    <a:gd name="connsiteY12" fmla="*/ 1326245 h 2343323"/>
                    <a:gd name="connsiteX13" fmla="*/ 2481646 w 3022039"/>
                    <a:gd name="connsiteY13" fmla="*/ 1316604 h 2343323"/>
                    <a:gd name="connsiteX14" fmla="*/ 2484349 w 3022039"/>
                    <a:gd name="connsiteY14" fmla="*/ 1314782 h 2343323"/>
                    <a:gd name="connsiteX15" fmla="*/ 2501713 w 3022039"/>
                    <a:gd name="connsiteY15" fmla="*/ 1293736 h 2343323"/>
                    <a:gd name="connsiteX16" fmla="*/ 2717239 w 3022039"/>
                    <a:gd name="connsiteY16" fmla="*/ 1204462 h 2343323"/>
                    <a:gd name="connsiteX17" fmla="*/ 3022039 w 3022039"/>
                    <a:gd name="connsiteY17" fmla="*/ 1509262 h 2343323"/>
                    <a:gd name="connsiteX18" fmla="*/ 2717239 w 3022039"/>
                    <a:gd name="connsiteY18" fmla="*/ 1814062 h 2343323"/>
                    <a:gd name="connsiteX19" fmla="*/ 2501713 w 3022039"/>
                    <a:gd name="connsiteY19" fmla="*/ 1724788 h 2343323"/>
                    <a:gd name="connsiteX20" fmla="*/ 2482663 w 3022039"/>
                    <a:gd name="connsiteY20" fmla="*/ 1701699 h 2343323"/>
                    <a:gd name="connsiteX21" fmla="*/ 2481646 w 3022039"/>
                    <a:gd name="connsiteY21" fmla="*/ 1701014 h 2343323"/>
                    <a:gd name="connsiteX22" fmla="*/ 2433890 w 3022039"/>
                    <a:gd name="connsiteY22" fmla="*/ 1691372 h 2343323"/>
                    <a:gd name="connsiteX23" fmla="*/ 2386133 w 3022039"/>
                    <a:gd name="connsiteY23" fmla="*/ 1701013 h 2343323"/>
                    <a:gd name="connsiteX24" fmla="*/ 2348431 w 3022039"/>
                    <a:gd name="connsiteY24" fmla="*/ 1726433 h 2343323"/>
                    <a:gd name="connsiteX25" fmla="*/ 2348431 w 3022039"/>
                    <a:gd name="connsiteY25" fmla="*/ 2217318 h 2343323"/>
                    <a:gd name="connsiteX26" fmla="*/ 2222426 w 3022039"/>
                    <a:gd name="connsiteY26" fmla="*/ 2343323 h 2343323"/>
                    <a:gd name="connsiteX27" fmla="*/ 1730272 w 3022039"/>
                    <a:gd name="connsiteY27" fmla="*/ 2343323 h 2343323"/>
                    <a:gd name="connsiteX28" fmla="*/ 1729864 w 3022039"/>
                    <a:gd name="connsiteY28" fmla="*/ 2343048 h 2343323"/>
                    <a:gd name="connsiteX29" fmla="*/ 1693929 w 3022039"/>
                    <a:gd name="connsiteY29" fmla="*/ 2256293 h 2343323"/>
                    <a:gd name="connsiteX30" fmla="*/ 1703571 w 3022039"/>
                    <a:gd name="connsiteY30" fmla="*/ 2208537 h 2343323"/>
                    <a:gd name="connsiteX31" fmla="*/ 1704256 w 3022039"/>
                    <a:gd name="connsiteY31" fmla="*/ 2207520 h 2343323"/>
                    <a:gd name="connsiteX32" fmla="*/ 1727345 w 3022039"/>
                    <a:gd name="connsiteY32" fmla="*/ 2188470 h 2343323"/>
                    <a:gd name="connsiteX33" fmla="*/ 1816619 w 3022039"/>
                    <a:gd name="connsiteY33" fmla="*/ 1972944 h 2343323"/>
                    <a:gd name="connsiteX34" fmla="*/ 1511819 w 3022039"/>
                    <a:gd name="connsiteY34" fmla="*/ 1668144 h 2343323"/>
                    <a:gd name="connsiteX35" fmla="*/ 1207019 w 3022039"/>
                    <a:gd name="connsiteY35" fmla="*/ 1972944 h 2343323"/>
                    <a:gd name="connsiteX36" fmla="*/ 1296293 w 3022039"/>
                    <a:gd name="connsiteY36" fmla="*/ 2188470 h 2343323"/>
                    <a:gd name="connsiteX37" fmla="*/ 1317339 w 3022039"/>
                    <a:gd name="connsiteY37" fmla="*/ 2205834 h 2343323"/>
                    <a:gd name="connsiteX38" fmla="*/ 1319161 w 3022039"/>
                    <a:gd name="connsiteY38" fmla="*/ 2208537 h 2343323"/>
                    <a:gd name="connsiteX39" fmla="*/ 1328802 w 3022039"/>
                    <a:gd name="connsiteY39" fmla="*/ 2256293 h 2343323"/>
                    <a:gd name="connsiteX40" fmla="*/ 1292867 w 3022039"/>
                    <a:gd name="connsiteY40" fmla="*/ 2343048 h 2343323"/>
                    <a:gd name="connsiteX41" fmla="*/ 1292459 w 3022039"/>
                    <a:gd name="connsiteY41" fmla="*/ 2343323 h 2343323"/>
                    <a:gd name="connsiteX42" fmla="*/ 801212 w 3022039"/>
                    <a:gd name="connsiteY42" fmla="*/ 2343323 h 2343323"/>
                    <a:gd name="connsiteX43" fmla="*/ 675207 w 3022039"/>
                    <a:gd name="connsiteY43" fmla="*/ 2217318 h 2343323"/>
                    <a:gd name="connsiteX44" fmla="*/ 675207 w 3022039"/>
                    <a:gd name="connsiteY44" fmla="*/ 1728663 h 2343323"/>
                    <a:gd name="connsiteX45" fmla="*/ 674903 w 3022039"/>
                    <a:gd name="connsiteY45" fmla="*/ 1728213 h 2343323"/>
                    <a:gd name="connsiteX46" fmla="*/ 588148 w 3022039"/>
                    <a:gd name="connsiteY46" fmla="*/ 1692278 h 2343323"/>
                    <a:gd name="connsiteX47" fmla="*/ 540392 w 3022039"/>
                    <a:gd name="connsiteY47" fmla="*/ 1701919 h 2343323"/>
                    <a:gd name="connsiteX48" fmla="*/ 537689 w 3022039"/>
                    <a:gd name="connsiteY48" fmla="*/ 1703741 h 2343323"/>
                    <a:gd name="connsiteX49" fmla="*/ 520325 w 3022039"/>
                    <a:gd name="connsiteY49" fmla="*/ 1724787 h 2343323"/>
                    <a:gd name="connsiteX50" fmla="*/ 304799 w 3022039"/>
                    <a:gd name="connsiteY50" fmla="*/ 1814061 h 2343323"/>
                    <a:gd name="connsiteX51" fmla="*/ 0 w 3022039"/>
                    <a:gd name="connsiteY51" fmla="*/ 1509261 h 2343323"/>
                    <a:gd name="connsiteX52" fmla="*/ 304799 w 3022039"/>
                    <a:gd name="connsiteY52" fmla="*/ 1204461 h 2343323"/>
                    <a:gd name="connsiteX53" fmla="*/ 520325 w 3022039"/>
                    <a:gd name="connsiteY53" fmla="*/ 1293735 h 2343323"/>
                    <a:gd name="connsiteX54" fmla="*/ 539375 w 3022039"/>
                    <a:gd name="connsiteY54" fmla="*/ 1316824 h 2343323"/>
                    <a:gd name="connsiteX55" fmla="*/ 540392 w 3022039"/>
                    <a:gd name="connsiteY55" fmla="*/ 1317509 h 2343323"/>
                    <a:gd name="connsiteX56" fmla="*/ 588148 w 3022039"/>
                    <a:gd name="connsiteY56" fmla="*/ 1327151 h 2343323"/>
                    <a:gd name="connsiteX57" fmla="*/ 674903 w 3022039"/>
                    <a:gd name="connsiteY57" fmla="*/ 1291216 h 2343323"/>
                    <a:gd name="connsiteX58" fmla="*/ 675207 w 3022039"/>
                    <a:gd name="connsiteY58" fmla="*/ 1290765 h 2343323"/>
                    <a:gd name="connsiteX59" fmla="*/ 675207 w 3022039"/>
                    <a:gd name="connsiteY59" fmla="*/ 799279 h 2343323"/>
                    <a:gd name="connsiteX60" fmla="*/ 801212 w 3022039"/>
                    <a:gd name="connsiteY60" fmla="*/ 673274 h 2343323"/>
                    <a:gd name="connsiteX61" fmla="*/ 1293965 w 3022039"/>
                    <a:gd name="connsiteY61" fmla="*/ 673274 h 2343323"/>
                    <a:gd name="connsiteX62" fmla="*/ 1319160 w 3022039"/>
                    <a:gd name="connsiteY62" fmla="*/ 635906 h 2343323"/>
                    <a:gd name="connsiteX63" fmla="*/ 1328801 w 3022039"/>
                    <a:gd name="connsiteY63" fmla="*/ 588149 h 2343323"/>
                    <a:gd name="connsiteX64" fmla="*/ 1319160 w 3022039"/>
                    <a:gd name="connsiteY64" fmla="*/ 540393 h 2343323"/>
                    <a:gd name="connsiteX65" fmla="*/ 1317338 w 3022039"/>
                    <a:gd name="connsiteY65" fmla="*/ 537690 h 2343323"/>
                    <a:gd name="connsiteX66" fmla="*/ 1296292 w 3022039"/>
                    <a:gd name="connsiteY66" fmla="*/ 520326 h 2343323"/>
                    <a:gd name="connsiteX67" fmla="*/ 1207018 w 3022039"/>
                    <a:gd name="connsiteY67" fmla="*/ 304800 h 2343323"/>
                    <a:gd name="connsiteX68" fmla="*/ 1511818 w 3022039"/>
                    <a:gd name="connsiteY68" fmla="*/ 0 h 2343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3022039" h="2343323">
                      <a:moveTo>
                        <a:pt x="1511818" y="0"/>
                      </a:moveTo>
                      <a:cubicBezTo>
                        <a:pt x="1680154" y="0"/>
                        <a:pt x="1816618" y="136464"/>
                        <a:pt x="1816618" y="304800"/>
                      </a:cubicBezTo>
                      <a:cubicBezTo>
                        <a:pt x="1816618" y="388968"/>
                        <a:pt x="1782502" y="465168"/>
                        <a:pt x="1727344" y="520326"/>
                      </a:cubicBezTo>
                      <a:lnTo>
                        <a:pt x="1704255" y="539376"/>
                      </a:lnTo>
                      <a:lnTo>
                        <a:pt x="1703570" y="540393"/>
                      </a:lnTo>
                      <a:cubicBezTo>
                        <a:pt x="1697361" y="555071"/>
                        <a:pt x="1693928" y="571209"/>
                        <a:pt x="1693928" y="588149"/>
                      </a:cubicBezTo>
                      <a:cubicBezTo>
                        <a:pt x="1693928" y="605089"/>
                        <a:pt x="1697361" y="621227"/>
                        <a:pt x="1703570" y="635906"/>
                      </a:cubicBezTo>
                      <a:lnTo>
                        <a:pt x="1728764" y="673274"/>
                      </a:lnTo>
                      <a:lnTo>
                        <a:pt x="2222426" y="673274"/>
                      </a:lnTo>
                      <a:cubicBezTo>
                        <a:pt x="2292017" y="673274"/>
                        <a:pt x="2348431" y="729688"/>
                        <a:pt x="2348431" y="799279"/>
                      </a:cubicBezTo>
                      <a:lnTo>
                        <a:pt x="2348431" y="1291184"/>
                      </a:lnTo>
                      <a:lnTo>
                        <a:pt x="2386133" y="1316603"/>
                      </a:lnTo>
                      <a:cubicBezTo>
                        <a:pt x="2400811" y="1322812"/>
                        <a:pt x="2416950" y="1326245"/>
                        <a:pt x="2433890" y="1326245"/>
                      </a:cubicBezTo>
                      <a:cubicBezTo>
                        <a:pt x="2450830" y="1326245"/>
                        <a:pt x="2466968" y="1322812"/>
                        <a:pt x="2481646" y="1316604"/>
                      </a:cubicBezTo>
                      <a:lnTo>
                        <a:pt x="2484349" y="1314782"/>
                      </a:lnTo>
                      <a:lnTo>
                        <a:pt x="2501713" y="1293736"/>
                      </a:lnTo>
                      <a:cubicBezTo>
                        <a:pt x="2556871" y="1238578"/>
                        <a:pt x="2633071" y="1204462"/>
                        <a:pt x="2717239" y="1204462"/>
                      </a:cubicBezTo>
                      <a:cubicBezTo>
                        <a:pt x="2885575" y="1204462"/>
                        <a:pt x="3022039" y="1340926"/>
                        <a:pt x="3022039" y="1509262"/>
                      </a:cubicBezTo>
                      <a:cubicBezTo>
                        <a:pt x="3022039" y="1677598"/>
                        <a:pt x="2885575" y="1814062"/>
                        <a:pt x="2717239" y="1814062"/>
                      </a:cubicBezTo>
                      <a:cubicBezTo>
                        <a:pt x="2633071" y="1814062"/>
                        <a:pt x="2556871" y="1779946"/>
                        <a:pt x="2501713" y="1724788"/>
                      </a:cubicBezTo>
                      <a:lnTo>
                        <a:pt x="2482663" y="1701699"/>
                      </a:lnTo>
                      <a:lnTo>
                        <a:pt x="2481646" y="1701014"/>
                      </a:lnTo>
                      <a:cubicBezTo>
                        <a:pt x="2466968" y="1694805"/>
                        <a:pt x="2450830" y="1691372"/>
                        <a:pt x="2433890" y="1691372"/>
                      </a:cubicBezTo>
                      <a:cubicBezTo>
                        <a:pt x="2416950" y="1691372"/>
                        <a:pt x="2400811" y="1694805"/>
                        <a:pt x="2386133" y="1701013"/>
                      </a:cubicBezTo>
                      <a:lnTo>
                        <a:pt x="2348431" y="1726433"/>
                      </a:lnTo>
                      <a:lnTo>
                        <a:pt x="2348431" y="2217318"/>
                      </a:lnTo>
                      <a:cubicBezTo>
                        <a:pt x="2348431" y="2286909"/>
                        <a:pt x="2292017" y="2343323"/>
                        <a:pt x="2222426" y="2343323"/>
                      </a:cubicBezTo>
                      <a:lnTo>
                        <a:pt x="1730272" y="2343323"/>
                      </a:lnTo>
                      <a:lnTo>
                        <a:pt x="1729864" y="2343048"/>
                      </a:lnTo>
                      <a:cubicBezTo>
                        <a:pt x="1707662" y="2320846"/>
                        <a:pt x="1693929" y="2290173"/>
                        <a:pt x="1693929" y="2256293"/>
                      </a:cubicBezTo>
                      <a:cubicBezTo>
                        <a:pt x="1693929" y="2239353"/>
                        <a:pt x="1697362" y="2223215"/>
                        <a:pt x="1703571" y="2208537"/>
                      </a:cubicBezTo>
                      <a:lnTo>
                        <a:pt x="1704256" y="2207520"/>
                      </a:lnTo>
                      <a:lnTo>
                        <a:pt x="1727345" y="2188470"/>
                      </a:lnTo>
                      <a:cubicBezTo>
                        <a:pt x="1782503" y="2133312"/>
                        <a:pt x="1816619" y="2057112"/>
                        <a:pt x="1816619" y="1972944"/>
                      </a:cubicBezTo>
                      <a:cubicBezTo>
                        <a:pt x="1816619" y="1804608"/>
                        <a:pt x="1680155" y="1668144"/>
                        <a:pt x="1511819" y="1668144"/>
                      </a:cubicBezTo>
                      <a:cubicBezTo>
                        <a:pt x="1343483" y="1668144"/>
                        <a:pt x="1207019" y="1804608"/>
                        <a:pt x="1207019" y="1972944"/>
                      </a:cubicBezTo>
                      <a:cubicBezTo>
                        <a:pt x="1207019" y="2057112"/>
                        <a:pt x="1241135" y="2133312"/>
                        <a:pt x="1296293" y="2188470"/>
                      </a:cubicBezTo>
                      <a:lnTo>
                        <a:pt x="1317339" y="2205834"/>
                      </a:lnTo>
                      <a:lnTo>
                        <a:pt x="1319161" y="2208537"/>
                      </a:lnTo>
                      <a:cubicBezTo>
                        <a:pt x="1325369" y="2223215"/>
                        <a:pt x="1328802" y="2239353"/>
                        <a:pt x="1328802" y="2256293"/>
                      </a:cubicBezTo>
                      <a:cubicBezTo>
                        <a:pt x="1328802" y="2290173"/>
                        <a:pt x="1315070" y="2320846"/>
                        <a:pt x="1292867" y="2343048"/>
                      </a:cubicBezTo>
                      <a:lnTo>
                        <a:pt x="1292459" y="2343323"/>
                      </a:lnTo>
                      <a:lnTo>
                        <a:pt x="801212" y="2343323"/>
                      </a:lnTo>
                      <a:cubicBezTo>
                        <a:pt x="731621" y="2343323"/>
                        <a:pt x="675207" y="2286909"/>
                        <a:pt x="675207" y="2217318"/>
                      </a:cubicBezTo>
                      <a:lnTo>
                        <a:pt x="675207" y="1728663"/>
                      </a:lnTo>
                      <a:lnTo>
                        <a:pt x="674903" y="1728213"/>
                      </a:lnTo>
                      <a:cubicBezTo>
                        <a:pt x="652701" y="1706010"/>
                        <a:pt x="622028" y="1692278"/>
                        <a:pt x="588148" y="1692278"/>
                      </a:cubicBezTo>
                      <a:cubicBezTo>
                        <a:pt x="571208" y="1692278"/>
                        <a:pt x="555070" y="1695711"/>
                        <a:pt x="540392" y="1701919"/>
                      </a:cubicBezTo>
                      <a:lnTo>
                        <a:pt x="537689" y="1703741"/>
                      </a:lnTo>
                      <a:lnTo>
                        <a:pt x="520325" y="1724787"/>
                      </a:lnTo>
                      <a:cubicBezTo>
                        <a:pt x="465167" y="1779945"/>
                        <a:pt x="388967" y="1814061"/>
                        <a:pt x="304799" y="1814061"/>
                      </a:cubicBezTo>
                      <a:cubicBezTo>
                        <a:pt x="136464" y="1814061"/>
                        <a:pt x="0" y="1677597"/>
                        <a:pt x="0" y="1509261"/>
                      </a:cubicBezTo>
                      <a:cubicBezTo>
                        <a:pt x="0" y="1340925"/>
                        <a:pt x="136464" y="1204461"/>
                        <a:pt x="304799" y="1204461"/>
                      </a:cubicBezTo>
                      <a:cubicBezTo>
                        <a:pt x="388967" y="1204461"/>
                        <a:pt x="465167" y="1238577"/>
                        <a:pt x="520325" y="1293735"/>
                      </a:cubicBezTo>
                      <a:lnTo>
                        <a:pt x="539375" y="1316824"/>
                      </a:lnTo>
                      <a:lnTo>
                        <a:pt x="540392" y="1317509"/>
                      </a:lnTo>
                      <a:cubicBezTo>
                        <a:pt x="555070" y="1323718"/>
                        <a:pt x="571208" y="1327151"/>
                        <a:pt x="588148" y="1327151"/>
                      </a:cubicBezTo>
                      <a:cubicBezTo>
                        <a:pt x="622028" y="1327151"/>
                        <a:pt x="652701" y="1313418"/>
                        <a:pt x="674903" y="1291216"/>
                      </a:cubicBezTo>
                      <a:lnTo>
                        <a:pt x="675207" y="1290765"/>
                      </a:lnTo>
                      <a:lnTo>
                        <a:pt x="675207" y="799279"/>
                      </a:lnTo>
                      <a:cubicBezTo>
                        <a:pt x="675207" y="729688"/>
                        <a:pt x="731621" y="673274"/>
                        <a:pt x="801212" y="673274"/>
                      </a:cubicBezTo>
                      <a:lnTo>
                        <a:pt x="1293965" y="673274"/>
                      </a:lnTo>
                      <a:lnTo>
                        <a:pt x="1319160" y="635906"/>
                      </a:lnTo>
                      <a:cubicBezTo>
                        <a:pt x="1325368" y="621227"/>
                        <a:pt x="1328801" y="605089"/>
                        <a:pt x="1328801" y="588149"/>
                      </a:cubicBezTo>
                      <a:cubicBezTo>
                        <a:pt x="1328801" y="571209"/>
                        <a:pt x="1325368" y="555071"/>
                        <a:pt x="1319160" y="540393"/>
                      </a:cubicBezTo>
                      <a:lnTo>
                        <a:pt x="1317338" y="537690"/>
                      </a:lnTo>
                      <a:lnTo>
                        <a:pt x="1296292" y="520326"/>
                      </a:lnTo>
                      <a:cubicBezTo>
                        <a:pt x="1241134" y="465168"/>
                        <a:pt x="1207018" y="388968"/>
                        <a:pt x="1207018" y="304800"/>
                      </a:cubicBezTo>
                      <a:cubicBezTo>
                        <a:pt x="1207018" y="136464"/>
                        <a:pt x="1343482" y="0"/>
                        <a:pt x="1511818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rgbClr val="1FC2A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" name="Picture 4">
                  <a:extLst>
                    <a:ext uri="{FF2B5EF4-FFF2-40B4-BE49-F238E27FC236}">
                      <a16:creationId xmlns:a16="http://schemas.microsoft.com/office/drawing/2014/main" id="{92DD1B61-FA03-4165-AB39-378F356FD3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5502" y="3335336"/>
                  <a:ext cx="816653" cy="8166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6" descr="Logo NFDI4BioDiversity">
                  <a:extLst>
                    <a:ext uri="{FF2B5EF4-FFF2-40B4-BE49-F238E27FC236}">
                      <a16:creationId xmlns:a16="http://schemas.microsoft.com/office/drawing/2014/main" id="{193AB429-FEF1-4C5D-9CDE-8492A49742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4551" r="37254"/>
                <a:stretch/>
              </p:blipFill>
              <p:spPr bwMode="auto">
                <a:xfrm>
                  <a:off x="1113338" y="4259962"/>
                  <a:ext cx="973524" cy="2640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8" descr="NFDI4Agri - Home">
                  <a:extLst>
                    <a:ext uri="{FF2B5EF4-FFF2-40B4-BE49-F238E27FC236}">
                      <a16:creationId xmlns:a16="http://schemas.microsoft.com/office/drawing/2014/main" id="{F173B52B-920A-43A9-A482-8B18184F0C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800000">
                  <a:off x="3190547" y="1851830"/>
                  <a:ext cx="1269396" cy="3193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6" name="Group 190">
                  <a:extLst>
                    <a:ext uri="{FF2B5EF4-FFF2-40B4-BE49-F238E27FC236}">
                      <a16:creationId xmlns:a16="http://schemas.microsoft.com/office/drawing/2014/main" id="{F750B821-EDD2-42B3-AD8B-F08D0B6709FB}"/>
                    </a:ext>
                  </a:extLst>
                </p:cNvPr>
                <p:cNvGrpSpPr/>
                <p:nvPr/>
              </p:nvGrpSpPr>
              <p:grpSpPr>
                <a:xfrm rot="20190033">
                  <a:off x="695304" y="1732199"/>
                  <a:ext cx="1181008" cy="681061"/>
                  <a:chOff x="9066728" y="1589271"/>
                  <a:chExt cx="2397539" cy="1382608"/>
                </a:xfrm>
              </p:grpSpPr>
              <p:pic>
                <p:nvPicPr>
                  <p:cNvPr id="78" name="Picture 10" descr="Home">
                    <a:extLst>
                      <a:ext uri="{FF2B5EF4-FFF2-40B4-BE49-F238E27FC236}">
                        <a16:creationId xmlns:a16="http://schemas.microsoft.com/office/drawing/2014/main" id="{60A8083C-A713-448F-8AA6-2A8E8DA3EF3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216"/>
                  <a:stretch/>
                </p:blipFill>
                <p:spPr bwMode="auto">
                  <a:xfrm>
                    <a:off x="9066728" y="2143438"/>
                    <a:ext cx="2397539" cy="8284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9" name="Picture 10" descr="Home">
                    <a:extLst>
                      <a:ext uri="{FF2B5EF4-FFF2-40B4-BE49-F238E27FC236}">
                        <a16:creationId xmlns:a16="http://schemas.microsoft.com/office/drawing/2014/main" id="{D945EF0C-7A22-4484-BA01-8EA9EC10A9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3784"/>
                  <a:stretch/>
                </p:blipFill>
                <p:spPr bwMode="auto">
                  <a:xfrm>
                    <a:off x="9118990" y="1589271"/>
                    <a:ext cx="851853" cy="8284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77" name="Picture 12" descr="NFDI4Microbiome: extended abstract for the NFDI conference">
                  <a:extLst>
                    <a:ext uri="{FF2B5EF4-FFF2-40B4-BE49-F238E27FC236}">
                      <a16:creationId xmlns:a16="http://schemas.microsoft.com/office/drawing/2014/main" id="{48182C1C-B43C-4BBD-A50A-3664FE1DFF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5878" r="5066"/>
                <a:stretch/>
              </p:blipFill>
              <p:spPr bwMode="auto">
                <a:xfrm rot="19780638">
                  <a:off x="3120427" y="5654746"/>
                  <a:ext cx="990656" cy="4915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21" name="Group 235">
            <a:extLst>
              <a:ext uri="{FF2B5EF4-FFF2-40B4-BE49-F238E27FC236}">
                <a16:creationId xmlns:a16="http://schemas.microsoft.com/office/drawing/2014/main" id="{6D028DA5-FB98-49A1-91D2-FE850ECA3776}"/>
              </a:ext>
            </a:extLst>
          </p:cNvPr>
          <p:cNvGrpSpPr/>
          <p:nvPr/>
        </p:nvGrpSpPr>
        <p:grpSpPr>
          <a:xfrm>
            <a:off x="9451579" y="3550175"/>
            <a:ext cx="2195202" cy="1874203"/>
            <a:chOff x="3240947" y="657916"/>
            <a:chExt cx="7299890" cy="6058289"/>
          </a:xfrm>
        </p:grpSpPr>
        <p:sp>
          <p:nvSpPr>
            <p:cNvPr id="122" name="Freeform: Shape 236">
              <a:extLst>
                <a:ext uri="{FF2B5EF4-FFF2-40B4-BE49-F238E27FC236}">
                  <a16:creationId xmlns:a16="http://schemas.microsoft.com/office/drawing/2014/main" id="{40819ABC-7B26-4C4C-90A4-F33D0278B3D0}"/>
                </a:ext>
              </a:extLst>
            </p:cNvPr>
            <p:cNvSpPr/>
            <p:nvPr/>
          </p:nvSpPr>
          <p:spPr>
            <a:xfrm rot="16200000">
              <a:off x="5510078" y="3442511"/>
              <a:ext cx="2247476" cy="1742717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: Shape 237">
              <a:extLst>
                <a:ext uri="{FF2B5EF4-FFF2-40B4-BE49-F238E27FC236}">
                  <a16:creationId xmlns:a16="http://schemas.microsoft.com/office/drawing/2014/main" id="{B2888B75-29EC-4CA0-936B-0DECAE02CBFE}"/>
                </a:ext>
              </a:extLst>
            </p:cNvPr>
            <p:cNvSpPr/>
            <p:nvPr/>
          </p:nvSpPr>
          <p:spPr>
            <a:xfrm rot="16200000">
              <a:off x="4269178" y="3433377"/>
              <a:ext cx="2247475" cy="1742717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238">
              <a:extLst>
                <a:ext uri="{FF2B5EF4-FFF2-40B4-BE49-F238E27FC236}">
                  <a16:creationId xmlns:a16="http://schemas.microsoft.com/office/drawing/2014/main" id="{1A49AE23-024B-4A56-86CB-B43B82A9A870}"/>
                </a:ext>
              </a:extLst>
            </p:cNvPr>
            <p:cNvSpPr/>
            <p:nvPr/>
          </p:nvSpPr>
          <p:spPr>
            <a:xfrm>
              <a:off x="4521557" y="1930181"/>
              <a:ext cx="2247475" cy="1742718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240">
              <a:extLst>
                <a:ext uri="{FF2B5EF4-FFF2-40B4-BE49-F238E27FC236}">
                  <a16:creationId xmlns:a16="http://schemas.microsoft.com/office/drawing/2014/main" id="{D3AA8957-64D7-45C2-A253-CCDEB2BEFF2F}"/>
                </a:ext>
              </a:extLst>
            </p:cNvPr>
            <p:cNvSpPr/>
            <p:nvPr/>
          </p:nvSpPr>
          <p:spPr>
            <a:xfrm rot="16200000">
              <a:off x="6764930" y="3438768"/>
              <a:ext cx="2247476" cy="1742717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241">
              <a:extLst>
                <a:ext uri="{FF2B5EF4-FFF2-40B4-BE49-F238E27FC236}">
                  <a16:creationId xmlns:a16="http://schemas.microsoft.com/office/drawing/2014/main" id="{3D8080F8-6E7E-449F-9829-E98973F243CC}"/>
                </a:ext>
              </a:extLst>
            </p:cNvPr>
            <p:cNvSpPr/>
            <p:nvPr/>
          </p:nvSpPr>
          <p:spPr>
            <a:xfrm>
              <a:off x="5756718" y="684786"/>
              <a:ext cx="2247475" cy="1742718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242">
              <a:extLst>
                <a:ext uri="{FF2B5EF4-FFF2-40B4-BE49-F238E27FC236}">
                  <a16:creationId xmlns:a16="http://schemas.microsoft.com/office/drawing/2014/main" id="{EA9D1613-9721-47A4-B568-F0A1FCAB16A0}"/>
                </a:ext>
              </a:extLst>
            </p:cNvPr>
            <p:cNvSpPr/>
            <p:nvPr/>
          </p:nvSpPr>
          <p:spPr>
            <a:xfrm>
              <a:off x="4511480" y="659027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243">
              <a:extLst>
                <a:ext uri="{FF2B5EF4-FFF2-40B4-BE49-F238E27FC236}">
                  <a16:creationId xmlns:a16="http://schemas.microsoft.com/office/drawing/2014/main" id="{5A28244E-D5E8-4414-8715-62D2D064BBD1}"/>
                </a:ext>
              </a:extLst>
            </p:cNvPr>
            <p:cNvSpPr/>
            <p:nvPr/>
          </p:nvSpPr>
          <p:spPr>
            <a:xfrm>
              <a:off x="3256490" y="1923741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244">
              <a:extLst>
                <a:ext uri="{FF2B5EF4-FFF2-40B4-BE49-F238E27FC236}">
                  <a16:creationId xmlns:a16="http://schemas.microsoft.com/office/drawing/2014/main" id="{4B6B285C-DFA7-4EE2-907C-CF972B47DCDE}"/>
                </a:ext>
              </a:extLst>
            </p:cNvPr>
            <p:cNvSpPr/>
            <p:nvPr/>
          </p:nvSpPr>
          <p:spPr>
            <a:xfrm>
              <a:off x="3256489" y="657916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245">
              <a:extLst>
                <a:ext uri="{FF2B5EF4-FFF2-40B4-BE49-F238E27FC236}">
                  <a16:creationId xmlns:a16="http://schemas.microsoft.com/office/drawing/2014/main" id="{9A662D74-2C00-48FA-A2DF-B04BD2A2B1D2}"/>
                </a:ext>
              </a:extLst>
            </p:cNvPr>
            <p:cNvSpPr/>
            <p:nvPr/>
          </p:nvSpPr>
          <p:spPr>
            <a:xfrm rot="5400000">
              <a:off x="6243233" y="1914319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: Shape 246">
              <a:extLst>
                <a:ext uri="{FF2B5EF4-FFF2-40B4-BE49-F238E27FC236}">
                  <a16:creationId xmlns:a16="http://schemas.microsoft.com/office/drawing/2014/main" id="{B5C698F5-B5BD-401A-96A3-E84F4DED4B7A}"/>
                </a:ext>
              </a:extLst>
            </p:cNvPr>
            <p:cNvSpPr/>
            <p:nvPr/>
          </p:nvSpPr>
          <p:spPr>
            <a:xfrm rot="5400000">
              <a:off x="7503377" y="1912194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248">
              <a:extLst>
                <a:ext uri="{FF2B5EF4-FFF2-40B4-BE49-F238E27FC236}">
                  <a16:creationId xmlns:a16="http://schemas.microsoft.com/office/drawing/2014/main" id="{16010237-890A-4787-BB79-BFF2F4024635}"/>
                </a:ext>
              </a:extLst>
            </p:cNvPr>
            <p:cNvSpPr/>
            <p:nvPr/>
          </p:nvSpPr>
          <p:spPr>
            <a:xfrm rot="5400000">
              <a:off x="7508164" y="657696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249">
              <a:extLst>
                <a:ext uri="{FF2B5EF4-FFF2-40B4-BE49-F238E27FC236}">
                  <a16:creationId xmlns:a16="http://schemas.microsoft.com/office/drawing/2014/main" id="{2F5DCE4C-8C41-4206-8515-FE0805C94F62}"/>
                </a:ext>
              </a:extLst>
            </p:cNvPr>
            <p:cNvSpPr/>
            <p:nvPr/>
          </p:nvSpPr>
          <p:spPr>
            <a:xfrm rot="5400000">
              <a:off x="8528258" y="2176120"/>
              <a:ext cx="2247475" cy="1742717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250">
              <a:extLst>
                <a:ext uri="{FF2B5EF4-FFF2-40B4-BE49-F238E27FC236}">
                  <a16:creationId xmlns:a16="http://schemas.microsoft.com/office/drawing/2014/main" id="{17AEC351-B93C-4397-BE8B-7380E77C4EE9}"/>
                </a:ext>
              </a:extLst>
            </p:cNvPr>
            <p:cNvSpPr/>
            <p:nvPr/>
          </p:nvSpPr>
          <p:spPr>
            <a:xfrm rot="10800000">
              <a:off x="8250120" y="3674630"/>
              <a:ext cx="2247476" cy="1742717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251">
              <a:extLst>
                <a:ext uri="{FF2B5EF4-FFF2-40B4-BE49-F238E27FC236}">
                  <a16:creationId xmlns:a16="http://schemas.microsoft.com/office/drawing/2014/main" id="{12A94764-AA45-42B2-A9FD-26024E9AFB85}"/>
                </a:ext>
              </a:extLst>
            </p:cNvPr>
            <p:cNvSpPr/>
            <p:nvPr/>
          </p:nvSpPr>
          <p:spPr>
            <a:xfrm rot="5400000">
              <a:off x="8760814" y="657696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254">
              <a:extLst>
                <a:ext uri="{FF2B5EF4-FFF2-40B4-BE49-F238E27FC236}">
                  <a16:creationId xmlns:a16="http://schemas.microsoft.com/office/drawing/2014/main" id="{74F15561-561C-4706-98D5-2D14257F451F}"/>
                </a:ext>
              </a:extLst>
            </p:cNvPr>
            <p:cNvSpPr/>
            <p:nvPr/>
          </p:nvSpPr>
          <p:spPr>
            <a:xfrm rot="10800000">
              <a:off x="4513898" y="4929744"/>
              <a:ext cx="2247475" cy="1742717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: Shape 256">
              <a:extLst>
                <a:ext uri="{FF2B5EF4-FFF2-40B4-BE49-F238E27FC236}">
                  <a16:creationId xmlns:a16="http://schemas.microsoft.com/office/drawing/2014/main" id="{642456C5-F01E-4F12-9972-A4ED16D986BA}"/>
                </a:ext>
              </a:extLst>
            </p:cNvPr>
            <p:cNvSpPr/>
            <p:nvPr/>
          </p:nvSpPr>
          <p:spPr>
            <a:xfrm rot="16200000">
              <a:off x="3242279" y="4936182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257">
              <a:extLst>
                <a:ext uri="{FF2B5EF4-FFF2-40B4-BE49-F238E27FC236}">
                  <a16:creationId xmlns:a16="http://schemas.microsoft.com/office/drawing/2014/main" id="{570C11E6-DF67-49D1-AFEA-50C8711D903F}"/>
                </a:ext>
              </a:extLst>
            </p:cNvPr>
            <p:cNvSpPr/>
            <p:nvPr/>
          </p:nvSpPr>
          <p:spPr>
            <a:xfrm rot="10800000">
              <a:off x="7503762" y="4917197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258">
              <a:extLst>
                <a:ext uri="{FF2B5EF4-FFF2-40B4-BE49-F238E27FC236}">
                  <a16:creationId xmlns:a16="http://schemas.microsoft.com/office/drawing/2014/main" id="{468B7645-F9BB-4451-9D4E-69F06892AA29}"/>
                </a:ext>
              </a:extLst>
            </p:cNvPr>
            <p:cNvSpPr/>
            <p:nvPr/>
          </p:nvSpPr>
          <p:spPr>
            <a:xfrm rot="10800000">
              <a:off x="8739865" y="4915072"/>
              <a:ext cx="1778691" cy="1781355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E7E6E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993E5153-5EED-4444-9AEB-036B1A039079}"/>
              </a:ext>
            </a:extLst>
          </p:cNvPr>
          <p:cNvGrpSpPr/>
          <p:nvPr/>
        </p:nvGrpSpPr>
        <p:grpSpPr>
          <a:xfrm flipV="1">
            <a:off x="4124637" y="3358450"/>
            <a:ext cx="2527358" cy="1751808"/>
            <a:chOff x="1868758" y="2328863"/>
            <a:chExt cx="3076778" cy="2132633"/>
          </a:xfrm>
        </p:grpSpPr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0DB2ADFA-A976-446F-BAB7-B387E8074C5C}"/>
                </a:ext>
              </a:extLst>
            </p:cNvPr>
            <p:cNvGrpSpPr/>
            <p:nvPr/>
          </p:nvGrpSpPr>
          <p:grpSpPr>
            <a:xfrm>
              <a:off x="1868758" y="2496344"/>
              <a:ext cx="3076778" cy="1965152"/>
              <a:chOff x="1868758" y="2496344"/>
              <a:chExt cx="3076778" cy="1965152"/>
            </a:xfrm>
          </p:grpSpPr>
          <p:cxnSp>
            <p:nvCxnSpPr>
              <p:cNvPr id="8" name="Straight Connector 16">
                <a:extLst>
                  <a:ext uri="{FF2B5EF4-FFF2-40B4-BE49-F238E27FC236}">
                    <a16:creationId xmlns:a16="http://schemas.microsoft.com/office/drawing/2014/main" id="{545225D3-A65E-48C3-86A8-406BCA5BE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758" y="3799061"/>
                <a:ext cx="1868132" cy="1861"/>
              </a:xfrm>
              <a:prstGeom prst="line">
                <a:avLst/>
              </a:prstGeom>
              <a:noFill/>
              <a:ln w="76200" cap="flat" cmpd="sng" algn="ctr">
                <a:solidFill>
                  <a:srgbClr val="1FC2A7"/>
                </a:solidFill>
                <a:prstDash val="solid"/>
                <a:miter lim="800000"/>
              </a:ln>
              <a:effectLst/>
            </p:spPr>
          </p:cxnSp>
          <p:sp>
            <p:nvSpPr>
              <p:cNvPr id="9" name="Arc 17">
                <a:extLst>
                  <a:ext uri="{FF2B5EF4-FFF2-40B4-BE49-F238E27FC236}">
                    <a16:creationId xmlns:a16="http://schemas.microsoft.com/office/drawing/2014/main" id="{D17F8B35-21A8-4BC3-ADC8-348B91801B10}"/>
                  </a:ext>
                </a:extLst>
              </p:cNvPr>
              <p:cNvSpPr/>
              <p:nvPr/>
            </p:nvSpPr>
            <p:spPr>
              <a:xfrm rot="16200000">
                <a:off x="3683023" y="3198983"/>
                <a:ext cx="1278279" cy="1246747"/>
              </a:xfrm>
              <a:prstGeom prst="arc">
                <a:avLst/>
              </a:prstGeom>
              <a:noFill/>
              <a:ln w="76200" cap="flat" cmpd="sng" algn="ctr">
                <a:solidFill>
                  <a:srgbClr val="1FC2A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" name="Straight Connector 18">
                <a:extLst>
                  <a:ext uri="{FF2B5EF4-FFF2-40B4-BE49-F238E27FC236}">
                    <a16:creationId xmlns:a16="http://schemas.microsoft.com/office/drawing/2014/main" id="{1F1537B7-B704-4783-B8D5-F580883A63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2162" y="2496344"/>
                <a:ext cx="0" cy="725767"/>
              </a:xfrm>
              <a:prstGeom prst="line">
                <a:avLst/>
              </a:prstGeom>
              <a:noFill/>
              <a:ln w="76200" cap="flat" cmpd="sng" algn="ctr">
                <a:solidFill>
                  <a:srgbClr val="1FC2A7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AB9E1592-5C63-41CC-86C5-12C74DF0A675}"/>
                </a:ext>
              </a:extLst>
            </p:cNvPr>
            <p:cNvSpPr/>
            <p:nvPr/>
          </p:nvSpPr>
          <p:spPr>
            <a:xfrm>
              <a:off x="4207862" y="2328863"/>
              <a:ext cx="228600" cy="228600"/>
            </a:xfrm>
            <a:prstGeom prst="ellipse">
              <a:avLst/>
            </a:prstGeom>
            <a:solidFill>
              <a:srgbClr val="1FC2A7"/>
            </a:solidFill>
            <a:ln w="12700" cap="flat" cmpd="sng" algn="ctr">
              <a:solidFill>
                <a:srgbClr val="1FC2A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FECB4D5-1E41-421B-8AB3-8671F683B9C6}"/>
              </a:ext>
            </a:extLst>
          </p:cNvPr>
          <p:cNvGrpSpPr/>
          <p:nvPr/>
        </p:nvGrpSpPr>
        <p:grpSpPr>
          <a:xfrm>
            <a:off x="429369" y="2695483"/>
            <a:ext cx="3501118" cy="2307427"/>
            <a:chOff x="429369" y="2695483"/>
            <a:chExt cx="3501118" cy="2307427"/>
          </a:xfrm>
        </p:grpSpPr>
        <p:grpSp>
          <p:nvGrpSpPr>
            <p:cNvPr id="21" name="Group 36">
              <a:extLst>
                <a:ext uri="{FF2B5EF4-FFF2-40B4-BE49-F238E27FC236}">
                  <a16:creationId xmlns:a16="http://schemas.microsoft.com/office/drawing/2014/main" id="{DB5C6C07-9070-46B7-A750-35542141D73A}"/>
                </a:ext>
              </a:extLst>
            </p:cNvPr>
            <p:cNvGrpSpPr/>
            <p:nvPr/>
          </p:nvGrpSpPr>
          <p:grpSpPr>
            <a:xfrm>
              <a:off x="2223402" y="2801388"/>
              <a:ext cx="1707085" cy="2201522"/>
              <a:chOff x="838199" y="1884924"/>
              <a:chExt cx="3400881" cy="4385906"/>
            </a:xfrm>
          </p:grpSpPr>
          <p:sp>
            <p:nvSpPr>
              <p:cNvPr id="22" name="Oval 37">
                <a:extLst>
                  <a:ext uri="{FF2B5EF4-FFF2-40B4-BE49-F238E27FC236}">
                    <a16:creationId xmlns:a16="http://schemas.microsoft.com/office/drawing/2014/main" id="{A4D77B64-EA5A-40EE-AC3C-BDF794751568}"/>
                  </a:ext>
                </a:extLst>
              </p:cNvPr>
              <p:cNvSpPr/>
              <p:nvPr/>
            </p:nvSpPr>
            <p:spPr>
              <a:xfrm>
                <a:off x="1844462" y="2924802"/>
                <a:ext cx="2221783" cy="2040846"/>
              </a:xfrm>
              <a:prstGeom prst="ellipse">
                <a:avLst/>
              </a:prstGeom>
              <a:solidFill>
                <a:srgbClr val="B4CE82"/>
              </a:solidFill>
              <a:ln w="12700" cap="flat" cmpd="sng" algn="ctr">
                <a:solidFill>
                  <a:srgbClr val="B4CE82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38">
                <a:extLst>
                  <a:ext uri="{FF2B5EF4-FFF2-40B4-BE49-F238E27FC236}">
                    <a16:creationId xmlns:a16="http://schemas.microsoft.com/office/drawing/2014/main" id="{04608A07-EC2B-42C4-BBC2-1BD8CFE81053}"/>
                  </a:ext>
                </a:extLst>
              </p:cNvPr>
              <p:cNvSpPr/>
              <p:nvPr/>
            </p:nvSpPr>
            <p:spPr>
              <a:xfrm rot="16200000">
                <a:off x="345687" y="2377436"/>
                <a:ext cx="4385906" cy="3400881"/>
              </a:xfrm>
              <a:custGeom>
                <a:avLst/>
                <a:gdLst>
                  <a:gd name="connsiteX0" fmla="*/ 1511818 w 3022039"/>
                  <a:gd name="connsiteY0" fmla="*/ 0 h 2343323"/>
                  <a:gd name="connsiteX1" fmla="*/ 1816618 w 3022039"/>
                  <a:gd name="connsiteY1" fmla="*/ 304800 h 2343323"/>
                  <a:gd name="connsiteX2" fmla="*/ 1727344 w 3022039"/>
                  <a:gd name="connsiteY2" fmla="*/ 520326 h 2343323"/>
                  <a:gd name="connsiteX3" fmla="*/ 1704255 w 3022039"/>
                  <a:gd name="connsiteY3" fmla="*/ 539376 h 2343323"/>
                  <a:gd name="connsiteX4" fmla="*/ 1703570 w 3022039"/>
                  <a:gd name="connsiteY4" fmla="*/ 540393 h 2343323"/>
                  <a:gd name="connsiteX5" fmla="*/ 1693928 w 3022039"/>
                  <a:gd name="connsiteY5" fmla="*/ 588149 h 2343323"/>
                  <a:gd name="connsiteX6" fmla="*/ 1703570 w 3022039"/>
                  <a:gd name="connsiteY6" fmla="*/ 635906 h 2343323"/>
                  <a:gd name="connsiteX7" fmla="*/ 1728764 w 3022039"/>
                  <a:gd name="connsiteY7" fmla="*/ 673274 h 2343323"/>
                  <a:gd name="connsiteX8" fmla="*/ 2222426 w 3022039"/>
                  <a:gd name="connsiteY8" fmla="*/ 673274 h 2343323"/>
                  <a:gd name="connsiteX9" fmla="*/ 2348431 w 3022039"/>
                  <a:gd name="connsiteY9" fmla="*/ 799279 h 2343323"/>
                  <a:gd name="connsiteX10" fmla="*/ 2348431 w 3022039"/>
                  <a:gd name="connsiteY10" fmla="*/ 1291184 h 2343323"/>
                  <a:gd name="connsiteX11" fmla="*/ 2386133 w 3022039"/>
                  <a:gd name="connsiteY11" fmla="*/ 1316603 h 2343323"/>
                  <a:gd name="connsiteX12" fmla="*/ 2433890 w 3022039"/>
                  <a:gd name="connsiteY12" fmla="*/ 1326245 h 2343323"/>
                  <a:gd name="connsiteX13" fmla="*/ 2481646 w 3022039"/>
                  <a:gd name="connsiteY13" fmla="*/ 1316604 h 2343323"/>
                  <a:gd name="connsiteX14" fmla="*/ 2484349 w 3022039"/>
                  <a:gd name="connsiteY14" fmla="*/ 1314782 h 2343323"/>
                  <a:gd name="connsiteX15" fmla="*/ 2501713 w 3022039"/>
                  <a:gd name="connsiteY15" fmla="*/ 1293736 h 2343323"/>
                  <a:gd name="connsiteX16" fmla="*/ 2717239 w 3022039"/>
                  <a:gd name="connsiteY16" fmla="*/ 1204462 h 2343323"/>
                  <a:gd name="connsiteX17" fmla="*/ 3022039 w 3022039"/>
                  <a:gd name="connsiteY17" fmla="*/ 1509262 h 2343323"/>
                  <a:gd name="connsiteX18" fmla="*/ 2717239 w 3022039"/>
                  <a:gd name="connsiteY18" fmla="*/ 1814062 h 2343323"/>
                  <a:gd name="connsiteX19" fmla="*/ 2501713 w 3022039"/>
                  <a:gd name="connsiteY19" fmla="*/ 1724788 h 2343323"/>
                  <a:gd name="connsiteX20" fmla="*/ 2482663 w 3022039"/>
                  <a:gd name="connsiteY20" fmla="*/ 1701699 h 2343323"/>
                  <a:gd name="connsiteX21" fmla="*/ 2481646 w 3022039"/>
                  <a:gd name="connsiteY21" fmla="*/ 1701014 h 2343323"/>
                  <a:gd name="connsiteX22" fmla="*/ 2433890 w 3022039"/>
                  <a:gd name="connsiteY22" fmla="*/ 1691372 h 2343323"/>
                  <a:gd name="connsiteX23" fmla="*/ 2386133 w 3022039"/>
                  <a:gd name="connsiteY23" fmla="*/ 1701013 h 2343323"/>
                  <a:gd name="connsiteX24" fmla="*/ 2348431 w 3022039"/>
                  <a:gd name="connsiteY24" fmla="*/ 1726433 h 2343323"/>
                  <a:gd name="connsiteX25" fmla="*/ 2348431 w 3022039"/>
                  <a:gd name="connsiteY25" fmla="*/ 2217318 h 2343323"/>
                  <a:gd name="connsiteX26" fmla="*/ 2222426 w 3022039"/>
                  <a:gd name="connsiteY26" fmla="*/ 2343323 h 2343323"/>
                  <a:gd name="connsiteX27" fmla="*/ 1730272 w 3022039"/>
                  <a:gd name="connsiteY27" fmla="*/ 2343323 h 2343323"/>
                  <a:gd name="connsiteX28" fmla="*/ 1729864 w 3022039"/>
                  <a:gd name="connsiteY28" fmla="*/ 2343048 h 2343323"/>
                  <a:gd name="connsiteX29" fmla="*/ 1693929 w 3022039"/>
                  <a:gd name="connsiteY29" fmla="*/ 2256293 h 2343323"/>
                  <a:gd name="connsiteX30" fmla="*/ 1703571 w 3022039"/>
                  <a:gd name="connsiteY30" fmla="*/ 2208537 h 2343323"/>
                  <a:gd name="connsiteX31" fmla="*/ 1704256 w 3022039"/>
                  <a:gd name="connsiteY31" fmla="*/ 2207520 h 2343323"/>
                  <a:gd name="connsiteX32" fmla="*/ 1727345 w 3022039"/>
                  <a:gd name="connsiteY32" fmla="*/ 2188470 h 2343323"/>
                  <a:gd name="connsiteX33" fmla="*/ 1816619 w 3022039"/>
                  <a:gd name="connsiteY33" fmla="*/ 1972944 h 2343323"/>
                  <a:gd name="connsiteX34" fmla="*/ 1511819 w 3022039"/>
                  <a:gd name="connsiteY34" fmla="*/ 1668144 h 2343323"/>
                  <a:gd name="connsiteX35" fmla="*/ 1207019 w 3022039"/>
                  <a:gd name="connsiteY35" fmla="*/ 1972944 h 2343323"/>
                  <a:gd name="connsiteX36" fmla="*/ 1296293 w 3022039"/>
                  <a:gd name="connsiteY36" fmla="*/ 2188470 h 2343323"/>
                  <a:gd name="connsiteX37" fmla="*/ 1317339 w 3022039"/>
                  <a:gd name="connsiteY37" fmla="*/ 2205834 h 2343323"/>
                  <a:gd name="connsiteX38" fmla="*/ 1319161 w 3022039"/>
                  <a:gd name="connsiteY38" fmla="*/ 2208537 h 2343323"/>
                  <a:gd name="connsiteX39" fmla="*/ 1328802 w 3022039"/>
                  <a:gd name="connsiteY39" fmla="*/ 2256293 h 2343323"/>
                  <a:gd name="connsiteX40" fmla="*/ 1292867 w 3022039"/>
                  <a:gd name="connsiteY40" fmla="*/ 2343048 h 2343323"/>
                  <a:gd name="connsiteX41" fmla="*/ 1292459 w 3022039"/>
                  <a:gd name="connsiteY41" fmla="*/ 2343323 h 2343323"/>
                  <a:gd name="connsiteX42" fmla="*/ 801212 w 3022039"/>
                  <a:gd name="connsiteY42" fmla="*/ 2343323 h 2343323"/>
                  <a:gd name="connsiteX43" fmla="*/ 675207 w 3022039"/>
                  <a:gd name="connsiteY43" fmla="*/ 2217318 h 2343323"/>
                  <a:gd name="connsiteX44" fmla="*/ 675207 w 3022039"/>
                  <a:gd name="connsiteY44" fmla="*/ 1728663 h 2343323"/>
                  <a:gd name="connsiteX45" fmla="*/ 674903 w 3022039"/>
                  <a:gd name="connsiteY45" fmla="*/ 1728213 h 2343323"/>
                  <a:gd name="connsiteX46" fmla="*/ 588148 w 3022039"/>
                  <a:gd name="connsiteY46" fmla="*/ 1692278 h 2343323"/>
                  <a:gd name="connsiteX47" fmla="*/ 540392 w 3022039"/>
                  <a:gd name="connsiteY47" fmla="*/ 1701919 h 2343323"/>
                  <a:gd name="connsiteX48" fmla="*/ 537689 w 3022039"/>
                  <a:gd name="connsiteY48" fmla="*/ 1703741 h 2343323"/>
                  <a:gd name="connsiteX49" fmla="*/ 520325 w 3022039"/>
                  <a:gd name="connsiteY49" fmla="*/ 1724787 h 2343323"/>
                  <a:gd name="connsiteX50" fmla="*/ 304799 w 3022039"/>
                  <a:gd name="connsiteY50" fmla="*/ 1814061 h 2343323"/>
                  <a:gd name="connsiteX51" fmla="*/ 0 w 3022039"/>
                  <a:gd name="connsiteY51" fmla="*/ 1509261 h 2343323"/>
                  <a:gd name="connsiteX52" fmla="*/ 304799 w 3022039"/>
                  <a:gd name="connsiteY52" fmla="*/ 1204461 h 2343323"/>
                  <a:gd name="connsiteX53" fmla="*/ 520325 w 3022039"/>
                  <a:gd name="connsiteY53" fmla="*/ 1293735 h 2343323"/>
                  <a:gd name="connsiteX54" fmla="*/ 539375 w 3022039"/>
                  <a:gd name="connsiteY54" fmla="*/ 1316824 h 2343323"/>
                  <a:gd name="connsiteX55" fmla="*/ 540392 w 3022039"/>
                  <a:gd name="connsiteY55" fmla="*/ 1317509 h 2343323"/>
                  <a:gd name="connsiteX56" fmla="*/ 588148 w 3022039"/>
                  <a:gd name="connsiteY56" fmla="*/ 1327151 h 2343323"/>
                  <a:gd name="connsiteX57" fmla="*/ 674903 w 3022039"/>
                  <a:gd name="connsiteY57" fmla="*/ 1291216 h 2343323"/>
                  <a:gd name="connsiteX58" fmla="*/ 675207 w 3022039"/>
                  <a:gd name="connsiteY58" fmla="*/ 1290765 h 2343323"/>
                  <a:gd name="connsiteX59" fmla="*/ 675207 w 3022039"/>
                  <a:gd name="connsiteY59" fmla="*/ 799279 h 2343323"/>
                  <a:gd name="connsiteX60" fmla="*/ 801212 w 3022039"/>
                  <a:gd name="connsiteY60" fmla="*/ 673274 h 2343323"/>
                  <a:gd name="connsiteX61" fmla="*/ 1293965 w 3022039"/>
                  <a:gd name="connsiteY61" fmla="*/ 673274 h 2343323"/>
                  <a:gd name="connsiteX62" fmla="*/ 1319160 w 3022039"/>
                  <a:gd name="connsiteY62" fmla="*/ 635906 h 2343323"/>
                  <a:gd name="connsiteX63" fmla="*/ 1328801 w 3022039"/>
                  <a:gd name="connsiteY63" fmla="*/ 588149 h 2343323"/>
                  <a:gd name="connsiteX64" fmla="*/ 1319160 w 3022039"/>
                  <a:gd name="connsiteY64" fmla="*/ 540393 h 2343323"/>
                  <a:gd name="connsiteX65" fmla="*/ 1317338 w 3022039"/>
                  <a:gd name="connsiteY65" fmla="*/ 537690 h 2343323"/>
                  <a:gd name="connsiteX66" fmla="*/ 1296292 w 3022039"/>
                  <a:gd name="connsiteY66" fmla="*/ 520326 h 2343323"/>
                  <a:gd name="connsiteX67" fmla="*/ 1207018 w 3022039"/>
                  <a:gd name="connsiteY67" fmla="*/ 304800 h 2343323"/>
                  <a:gd name="connsiteX68" fmla="*/ 1511818 w 3022039"/>
                  <a:gd name="connsiteY68" fmla="*/ 0 h 234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022039" h="2343323">
                    <a:moveTo>
                      <a:pt x="1511818" y="0"/>
                    </a:moveTo>
                    <a:cubicBezTo>
                      <a:pt x="1680154" y="0"/>
                      <a:pt x="1816618" y="136464"/>
                      <a:pt x="1816618" y="304800"/>
                    </a:cubicBezTo>
                    <a:cubicBezTo>
                      <a:pt x="1816618" y="388968"/>
                      <a:pt x="1782502" y="465168"/>
                      <a:pt x="1727344" y="520326"/>
                    </a:cubicBezTo>
                    <a:lnTo>
                      <a:pt x="1704255" y="539376"/>
                    </a:lnTo>
                    <a:lnTo>
                      <a:pt x="1703570" y="540393"/>
                    </a:lnTo>
                    <a:cubicBezTo>
                      <a:pt x="1697361" y="555071"/>
                      <a:pt x="1693928" y="571209"/>
                      <a:pt x="1693928" y="588149"/>
                    </a:cubicBezTo>
                    <a:cubicBezTo>
                      <a:pt x="1693928" y="605089"/>
                      <a:pt x="1697361" y="621227"/>
                      <a:pt x="1703570" y="635906"/>
                    </a:cubicBezTo>
                    <a:lnTo>
                      <a:pt x="1728764" y="673274"/>
                    </a:lnTo>
                    <a:lnTo>
                      <a:pt x="2222426" y="673274"/>
                    </a:lnTo>
                    <a:cubicBezTo>
                      <a:pt x="2292017" y="673274"/>
                      <a:pt x="2348431" y="729688"/>
                      <a:pt x="2348431" y="799279"/>
                    </a:cubicBezTo>
                    <a:lnTo>
                      <a:pt x="2348431" y="1291184"/>
                    </a:lnTo>
                    <a:lnTo>
                      <a:pt x="2386133" y="1316603"/>
                    </a:lnTo>
                    <a:cubicBezTo>
                      <a:pt x="2400811" y="1322812"/>
                      <a:pt x="2416950" y="1326245"/>
                      <a:pt x="2433890" y="1326245"/>
                    </a:cubicBezTo>
                    <a:cubicBezTo>
                      <a:pt x="2450830" y="1326245"/>
                      <a:pt x="2466968" y="1322812"/>
                      <a:pt x="2481646" y="1316604"/>
                    </a:cubicBezTo>
                    <a:lnTo>
                      <a:pt x="2484349" y="1314782"/>
                    </a:lnTo>
                    <a:lnTo>
                      <a:pt x="2501713" y="1293736"/>
                    </a:lnTo>
                    <a:cubicBezTo>
                      <a:pt x="2556871" y="1238578"/>
                      <a:pt x="2633071" y="1204462"/>
                      <a:pt x="2717239" y="1204462"/>
                    </a:cubicBezTo>
                    <a:cubicBezTo>
                      <a:pt x="2885575" y="1204462"/>
                      <a:pt x="3022039" y="1340926"/>
                      <a:pt x="3022039" y="1509262"/>
                    </a:cubicBezTo>
                    <a:cubicBezTo>
                      <a:pt x="3022039" y="1677598"/>
                      <a:pt x="2885575" y="1814062"/>
                      <a:pt x="2717239" y="1814062"/>
                    </a:cubicBezTo>
                    <a:cubicBezTo>
                      <a:pt x="2633071" y="1814062"/>
                      <a:pt x="2556871" y="1779946"/>
                      <a:pt x="2501713" y="1724788"/>
                    </a:cubicBezTo>
                    <a:lnTo>
                      <a:pt x="2482663" y="1701699"/>
                    </a:lnTo>
                    <a:lnTo>
                      <a:pt x="2481646" y="1701014"/>
                    </a:lnTo>
                    <a:cubicBezTo>
                      <a:pt x="2466968" y="1694805"/>
                      <a:pt x="2450830" y="1691372"/>
                      <a:pt x="2433890" y="1691372"/>
                    </a:cubicBezTo>
                    <a:cubicBezTo>
                      <a:pt x="2416950" y="1691372"/>
                      <a:pt x="2400811" y="1694805"/>
                      <a:pt x="2386133" y="1701013"/>
                    </a:cubicBezTo>
                    <a:lnTo>
                      <a:pt x="2348431" y="1726433"/>
                    </a:lnTo>
                    <a:lnTo>
                      <a:pt x="2348431" y="2217318"/>
                    </a:lnTo>
                    <a:cubicBezTo>
                      <a:pt x="2348431" y="2286909"/>
                      <a:pt x="2292017" y="2343323"/>
                      <a:pt x="2222426" y="2343323"/>
                    </a:cubicBezTo>
                    <a:lnTo>
                      <a:pt x="1730272" y="2343323"/>
                    </a:lnTo>
                    <a:lnTo>
                      <a:pt x="1729864" y="2343048"/>
                    </a:lnTo>
                    <a:cubicBezTo>
                      <a:pt x="1707662" y="2320846"/>
                      <a:pt x="1693929" y="2290173"/>
                      <a:pt x="1693929" y="2256293"/>
                    </a:cubicBezTo>
                    <a:cubicBezTo>
                      <a:pt x="1693929" y="2239353"/>
                      <a:pt x="1697362" y="2223215"/>
                      <a:pt x="1703571" y="2208537"/>
                    </a:cubicBezTo>
                    <a:lnTo>
                      <a:pt x="1704256" y="2207520"/>
                    </a:lnTo>
                    <a:lnTo>
                      <a:pt x="1727345" y="2188470"/>
                    </a:lnTo>
                    <a:cubicBezTo>
                      <a:pt x="1782503" y="2133312"/>
                      <a:pt x="1816619" y="2057112"/>
                      <a:pt x="1816619" y="1972944"/>
                    </a:cubicBezTo>
                    <a:cubicBezTo>
                      <a:pt x="1816619" y="1804608"/>
                      <a:pt x="1680155" y="1668144"/>
                      <a:pt x="1511819" y="1668144"/>
                    </a:cubicBezTo>
                    <a:cubicBezTo>
                      <a:pt x="1343483" y="1668144"/>
                      <a:pt x="1207019" y="1804608"/>
                      <a:pt x="1207019" y="1972944"/>
                    </a:cubicBezTo>
                    <a:cubicBezTo>
                      <a:pt x="1207019" y="2057112"/>
                      <a:pt x="1241135" y="2133312"/>
                      <a:pt x="1296293" y="2188470"/>
                    </a:cubicBezTo>
                    <a:lnTo>
                      <a:pt x="1317339" y="2205834"/>
                    </a:lnTo>
                    <a:lnTo>
                      <a:pt x="1319161" y="2208537"/>
                    </a:lnTo>
                    <a:cubicBezTo>
                      <a:pt x="1325369" y="2223215"/>
                      <a:pt x="1328802" y="2239353"/>
                      <a:pt x="1328802" y="2256293"/>
                    </a:cubicBezTo>
                    <a:cubicBezTo>
                      <a:pt x="1328802" y="2290173"/>
                      <a:pt x="1315070" y="2320846"/>
                      <a:pt x="1292867" y="2343048"/>
                    </a:cubicBezTo>
                    <a:lnTo>
                      <a:pt x="1292459" y="2343323"/>
                    </a:lnTo>
                    <a:lnTo>
                      <a:pt x="801212" y="2343323"/>
                    </a:lnTo>
                    <a:cubicBezTo>
                      <a:pt x="731621" y="2343323"/>
                      <a:pt x="675207" y="2286909"/>
                      <a:pt x="675207" y="2217318"/>
                    </a:cubicBezTo>
                    <a:lnTo>
                      <a:pt x="675207" y="1728663"/>
                    </a:lnTo>
                    <a:lnTo>
                      <a:pt x="674903" y="1728213"/>
                    </a:lnTo>
                    <a:cubicBezTo>
                      <a:pt x="652701" y="1706010"/>
                      <a:pt x="622028" y="1692278"/>
                      <a:pt x="588148" y="1692278"/>
                    </a:cubicBezTo>
                    <a:cubicBezTo>
                      <a:pt x="571208" y="1692278"/>
                      <a:pt x="555070" y="1695711"/>
                      <a:pt x="540392" y="1701919"/>
                    </a:cubicBezTo>
                    <a:lnTo>
                      <a:pt x="537689" y="1703741"/>
                    </a:lnTo>
                    <a:lnTo>
                      <a:pt x="520325" y="1724787"/>
                    </a:lnTo>
                    <a:cubicBezTo>
                      <a:pt x="465167" y="1779945"/>
                      <a:pt x="388967" y="1814061"/>
                      <a:pt x="304799" y="1814061"/>
                    </a:cubicBezTo>
                    <a:cubicBezTo>
                      <a:pt x="136464" y="1814061"/>
                      <a:pt x="0" y="1677597"/>
                      <a:pt x="0" y="1509261"/>
                    </a:cubicBezTo>
                    <a:cubicBezTo>
                      <a:pt x="0" y="1340925"/>
                      <a:pt x="136464" y="1204461"/>
                      <a:pt x="304799" y="1204461"/>
                    </a:cubicBezTo>
                    <a:cubicBezTo>
                      <a:pt x="388967" y="1204461"/>
                      <a:pt x="465167" y="1238577"/>
                      <a:pt x="520325" y="1293735"/>
                    </a:cubicBezTo>
                    <a:lnTo>
                      <a:pt x="539375" y="1316824"/>
                    </a:lnTo>
                    <a:lnTo>
                      <a:pt x="540392" y="1317509"/>
                    </a:lnTo>
                    <a:cubicBezTo>
                      <a:pt x="555070" y="1323718"/>
                      <a:pt x="571208" y="1327151"/>
                      <a:pt x="588148" y="1327151"/>
                    </a:cubicBezTo>
                    <a:cubicBezTo>
                      <a:pt x="622028" y="1327151"/>
                      <a:pt x="652701" y="1313418"/>
                      <a:pt x="674903" y="1291216"/>
                    </a:cubicBezTo>
                    <a:lnTo>
                      <a:pt x="675207" y="1290765"/>
                    </a:lnTo>
                    <a:lnTo>
                      <a:pt x="675207" y="799279"/>
                    </a:lnTo>
                    <a:cubicBezTo>
                      <a:pt x="675207" y="729688"/>
                      <a:pt x="731621" y="673274"/>
                      <a:pt x="801212" y="673274"/>
                    </a:cubicBezTo>
                    <a:lnTo>
                      <a:pt x="1293965" y="673274"/>
                    </a:lnTo>
                    <a:lnTo>
                      <a:pt x="1319160" y="635906"/>
                    </a:lnTo>
                    <a:cubicBezTo>
                      <a:pt x="1325368" y="621227"/>
                      <a:pt x="1328801" y="605089"/>
                      <a:pt x="1328801" y="588149"/>
                    </a:cubicBezTo>
                    <a:cubicBezTo>
                      <a:pt x="1328801" y="571209"/>
                      <a:pt x="1325368" y="555071"/>
                      <a:pt x="1319160" y="540393"/>
                    </a:cubicBezTo>
                    <a:lnTo>
                      <a:pt x="1317338" y="537690"/>
                    </a:lnTo>
                    <a:lnTo>
                      <a:pt x="1296292" y="520326"/>
                    </a:lnTo>
                    <a:cubicBezTo>
                      <a:pt x="1241134" y="465168"/>
                      <a:pt x="1207018" y="388968"/>
                      <a:pt x="1207018" y="304800"/>
                    </a:cubicBezTo>
                    <a:cubicBezTo>
                      <a:pt x="1207018" y="136464"/>
                      <a:pt x="1343482" y="0"/>
                      <a:pt x="1511818" y="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0BB5DD"/>
                </a:solidFill>
                <a:prstDash val="lg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39">
                <a:extLst>
                  <a:ext uri="{FF2B5EF4-FFF2-40B4-BE49-F238E27FC236}">
                    <a16:creationId xmlns:a16="http://schemas.microsoft.com/office/drawing/2014/main" id="{541E41EB-9E11-4270-BC37-D734AAD35083}"/>
                  </a:ext>
                </a:extLst>
              </p:cNvPr>
              <p:cNvGrpSpPr/>
              <p:nvPr/>
            </p:nvGrpSpPr>
            <p:grpSpPr>
              <a:xfrm>
                <a:off x="1146905" y="2187298"/>
                <a:ext cx="2356958" cy="3039623"/>
                <a:chOff x="4549990" y="980834"/>
                <a:chExt cx="3796670" cy="4896331"/>
              </a:xfrm>
            </p:grpSpPr>
            <p:grpSp>
              <p:nvGrpSpPr>
                <p:cNvPr id="25" name="Group 40">
                  <a:extLst>
                    <a:ext uri="{FF2B5EF4-FFF2-40B4-BE49-F238E27FC236}">
                      <a16:creationId xmlns:a16="http://schemas.microsoft.com/office/drawing/2014/main" id="{278EA282-21A6-4062-9DE4-4C8C646EAC11}"/>
                    </a:ext>
                  </a:extLst>
                </p:cNvPr>
                <p:cNvGrpSpPr/>
                <p:nvPr/>
              </p:nvGrpSpPr>
              <p:grpSpPr>
                <a:xfrm>
                  <a:off x="4549990" y="980834"/>
                  <a:ext cx="3796670" cy="4896331"/>
                  <a:chOff x="892390" y="1401869"/>
                  <a:chExt cx="3796670" cy="4896331"/>
                </a:xfrm>
              </p:grpSpPr>
              <p:sp>
                <p:nvSpPr>
                  <p:cNvPr id="29" name="Freeform: Shape 45">
                    <a:extLst>
                      <a:ext uri="{FF2B5EF4-FFF2-40B4-BE49-F238E27FC236}">
                        <a16:creationId xmlns:a16="http://schemas.microsoft.com/office/drawing/2014/main" id="{F732086F-250F-495B-9479-A65C895417D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2559" y="1951700"/>
                    <a:ext cx="4896331" cy="3796670"/>
                  </a:xfrm>
                  <a:custGeom>
                    <a:avLst/>
                    <a:gdLst>
                      <a:gd name="connsiteX0" fmla="*/ 1511818 w 3022039"/>
                      <a:gd name="connsiteY0" fmla="*/ 0 h 2343323"/>
                      <a:gd name="connsiteX1" fmla="*/ 1816618 w 3022039"/>
                      <a:gd name="connsiteY1" fmla="*/ 304800 h 2343323"/>
                      <a:gd name="connsiteX2" fmla="*/ 1727344 w 3022039"/>
                      <a:gd name="connsiteY2" fmla="*/ 520326 h 2343323"/>
                      <a:gd name="connsiteX3" fmla="*/ 1704255 w 3022039"/>
                      <a:gd name="connsiteY3" fmla="*/ 539376 h 2343323"/>
                      <a:gd name="connsiteX4" fmla="*/ 1703570 w 3022039"/>
                      <a:gd name="connsiteY4" fmla="*/ 540393 h 2343323"/>
                      <a:gd name="connsiteX5" fmla="*/ 1693928 w 3022039"/>
                      <a:gd name="connsiteY5" fmla="*/ 588149 h 2343323"/>
                      <a:gd name="connsiteX6" fmla="*/ 1703570 w 3022039"/>
                      <a:gd name="connsiteY6" fmla="*/ 635906 h 2343323"/>
                      <a:gd name="connsiteX7" fmla="*/ 1728764 w 3022039"/>
                      <a:gd name="connsiteY7" fmla="*/ 673274 h 2343323"/>
                      <a:gd name="connsiteX8" fmla="*/ 2222426 w 3022039"/>
                      <a:gd name="connsiteY8" fmla="*/ 673274 h 2343323"/>
                      <a:gd name="connsiteX9" fmla="*/ 2348431 w 3022039"/>
                      <a:gd name="connsiteY9" fmla="*/ 799279 h 2343323"/>
                      <a:gd name="connsiteX10" fmla="*/ 2348431 w 3022039"/>
                      <a:gd name="connsiteY10" fmla="*/ 1291184 h 2343323"/>
                      <a:gd name="connsiteX11" fmla="*/ 2386133 w 3022039"/>
                      <a:gd name="connsiteY11" fmla="*/ 1316603 h 2343323"/>
                      <a:gd name="connsiteX12" fmla="*/ 2433890 w 3022039"/>
                      <a:gd name="connsiteY12" fmla="*/ 1326245 h 2343323"/>
                      <a:gd name="connsiteX13" fmla="*/ 2481646 w 3022039"/>
                      <a:gd name="connsiteY13" fmla="*/ 1316604 h 2343323"/>
                      <a:gd name="connsiteX14" fmla="*/ 2484349 w 3022039"/>
                      <a:gd name="connsiteY14" fmla="*/ 1314782 h 2343323"/>
                      <a:gd name="connsiteX15" fmla="*/ 2501713 w 3022039"/>
                      <a:gd name="connsiteY15" fmla="*/ 1293736 h 2343323"/>
                      <a:gd name="connsiteX16" fmla="*/ 2717239 w 3022039"/>
                      <a:gd name="connsiteY16" fmla="*/ 1204462 h 2343323"/>
                      <a:gd name="connsiteX17" fmla="*/ 3022039 w 3022039"/>
                      <a:gd name="connsiteY17" fmla="*/ 1509262 h 2343323"/>
                      <a:gd name="connsiteX18" fmla="*/ 2717239 w 3022039"/>
                      <a:gd name="connsiteY18" fmla="*/ 1814062 h 2343323"/>
                      <a:gd name="connsiteX19" fmla="*/ 2501713 w 3022039"/>
                      <a:gd name="connsiteY19" fmla="*/ 1724788 h 2343323"/>
                      <a:gd name="connsiteX20" fmla="*/ 2482663 w 3022039"/>
                      <a:gd name="connsiteY20" fmla="*/ 1701699 h 2343323"/>
                      <a:gd name="connsiteX21" fmla="*/ 2481646 w 3022039"/>
                      <a:gd name="connsiteY21" fmla="*/ 1701014 h 2343323"/>
                      <a:gd name="connsiteX22" fmla="*/ 2433890 w 3022039"/>
                      <a:gd name="connsiteY22" fmla="*/ 1691372 h 2343323"/>
                      <a:gd name="connsiteX23" fmla="*/ 2386133 w 3022039"/>
                      <a:gd name="connsiteY23" fmla="*/ 1701013 h 2343323"/>
                      <a:gd name="connsiteX24" fmla="*/ 2348431 w 3022039"/>
                      <a:gd name="connsiteY24" fmla="*/ 1726433 h 2343323"/>
                      <a:gd name="connsiteX25" fmla="*/ 2348431 w 3022039"/>
                      <a:gd name="connsiteY25" fmla="*/ 2217318 h 2343323"/>
                      <a:gd name="connsiteX26" fmla="*/ 2222426 w 3022039"/>
                      <a:gd name="connsiteY26" fmla="*/ 2343323 h 2343323"/>
                      <a:gd name="connsiteX27" fmla="*/ 1730272 w 3022039"/>
                      <a:gd name="connsiteY27" fmla="*/ 2343323 h 2343323"/>
                      <a:gd name="connsiteX28" fmla="*/ 1729864 w 3022039"/>
                      <a:gd name="connsiteY28" fmla="*/ 2343048 h 2343323"/>
                      <a:gd name="connsiteX29" fmla="*/ 1693929 w 3022039"/>
                      <a:gd name="connsiteY29" fmla="*/ 2256293 h 2343323"/>
                      <a:gd name="connsiteX30" fmla="*/ 1703571 w 3022039"/>
                      <a:gd name="connsiteY30" fmla="*/ 2208537 h 2343323"/>
                      <a:gd name="connsiteX31" fmla="*/ 1704256 w 3022039"/>
                      <a:gd name="connsiteY31" fmla="*/ 2207520 h 2343323"/>
                      <a:gd name="connsiteX32" fmla="*/ 1727345 w 3022039"/>
                      <a:gd name="connsiteY32" fmla="*/ 2188470 h 2343323"/>
                      <a:gd name="connsiteX33" fmla="*/ 1816619 w 3022039"/>
                      <a:gd name="connsiteY33" fmla="*/ 1972944 h 2343323"/>
                      <a:gd name="connsiteX34" fmla="*/ 1511819 w 3022039"/>
                      <a:gd name="connsiteY34" fmla="*/ 1668144 h 2343323"/>
                      <a:gd name="connsiteX35" fmla="*/ 1207019 w 3022039"/>
                      <a:gd name="connsiteY35" fmla="*/ 1972944 h 2343323"/>
                      <a:gd name="connsiteX36" fmla="*/ 1296293 w 3022039"/>
                      <a:gd name="connsiteY36" fmla="*/ 2188470 h 2343323"/>
                      <a:gd name="connsiteX37" fmla="*/ 1317339 w 3022039"/>
                      <a:gd name="connsiteY37" fmla="*/ 2205834 h 2343323"/>
                      <a:gd name="connsiteX38" fmla="*/ 1319161 w 3022039"/>
                      <a:gd name="connsiteY38" fmla="*/ 2208537 h 2343323"/>
                      <a:gd name="connsiteX39" fmla="*/ 1328802 w 3022039"/>
                      <a:gd name="connsiteY39" fmla="*/ 2256293 h 2343323"/>
                      <a:gd name="connsiteX40" fmla="*/ 1292867 w 3022039"/>
                      <a:gd name="connsiteY40" fmla="*/ 2343048 h 2343323"/>
                      <a:gd name="connsiteX41" fmla="*/ 1292459 w 3022039"/>
                      <a:gd name="connsiteY41" fmla="*/ 2343323 h 2343323"/>
                      <a:gd name="connsiteX42" fmla="*/ 801212 w 3022039"/>
                      <a:gd name="connsiteY42" fmla="*/ 2343323 h 2343323"/>
                      <a:gd name="connsiteX43" fmla="*/ 675207 w 3022039"/>
                      <a:gd name="connsiteY43" fmla="*/ 2217318 h 2343323"/>
                      <a:gd name="connsiteX44" fmla="*/ 675207 w 3022039"/>
                      <a:gd name="connsiteY44" fmla="*/ 1728663 h 2343323"/>
                      <a:gd name="connsiteX45" fmla="*/ 674903 w 3022039"/>
                      <a:gd name="connsiteY45" fmla="*/ 1728213 h 2343323"/>
                      <a:gd name="connsiteX46" fmla="*/ 588148 w 3022039"/>
                      <a:gd name="connsiteY46" fmla="*/ 1692278 h 2343323"/>
                      <a:gd name="connsiteX47" fmla="*/ 540392 w 3022039"/>
                      <a:gd name="connsiteY47" fmla="*/ 1701919 h 2343323"/>
                      <a:gd name="connsiteX48" fmla="*/ 537689 w 3022039"/>
                      <a:gd name="connsiteY48" fmla="*/ 1703741 h 2343323"/>
                      <a:gd name="connsiteX49" fmla="*/ 520325 w 3022039"/>
                      <a:gd name="connsiteY49" fmla="*/ 1724787 h 2343323"/>
                      <a:gd name="connsiteX50" fmla="*/ 304799 w 3022039"/>
                      <a:gd name="connsiteY50" fmla="*/ 1814061 h 2343323"/>
                      <a:gd name="connsiteX51" fmla="*/ 0 w 3022039"/>
                      <a:gd name="connsiteY51" fmla="*/ 1509261 h 2343323"/>
                      <a:gd name="connsiteX52" fmla="*/ 304799 w 3022039"/>
                      <a:gd name="connsiteY52" fmla="*/ 1204461 h 2343323"/>
                      <a:gd name="connsiteX53" fmla="*/ 520325 w 3022039"/>
                      <a:gd name="connsiteY53" fmla="*/ 1293735 h 2343323"/>
                      <a:gd name="connsiteX54" fmla="*/ 539375 w 3022039"/>
                      <a:gd name="connsiteY54" fmla="*/ 1316824 h 2343323"/>
                      <a:gd name="connsiteX55" fmla="*/ 540392 w 3022039"/>
                      <a:gd name="connsiteY55" fmla="*/ 1317509 h 2343323"/>
                      <a:gd name="connsiteX56" fmla="*/ 588148 w 3022039"/>
                      <a:gd name="connsiteY56" fmla="*/ 1327151 h 2343323"/>
                      <a:gd name="connsiteX57" fmla="*/ 674903 w 3022039"/>
                      <a:gd name="connsiteY57" fmla="*/ 1291216 h 2343323"/>
                      <a:gd name="connsiteX58" fmla="*/ 675207 w 3022039"/>
                      <a:gd name="connsiteY58" fmla="*/ 1290765 h 2343323"/>
                      <a:gd name="connsiteX59" fmla="*/ 675207 w 3022039"/>
                      <a:gd name="connsiteY59" fmla="*/ 799279 h 2343323"/>
                      <a:gd name="connsiteX60" fmla="*/ 801212 w 3022039"/>
                      <a:gd name="connsiteY60" fmla="*/ 673274 h 2343323"/>
                      <a:gd name="connsiteX61" fmla="*/ 1293965 w 3022039"/>
                      <a:gd name="connsiteY61" fmla="*/ 673274 h 2343323"/>
                      <a:gd name="connsiteX62" fmla="*/ 1319160 w 3022039"/>
                      <a:gd name="connsiteY62" fmla="*/ 635906 h 2343323"/>
                      <a:gd name="connsiteX63" fmla="*/ 1328801 w 3022039"/>
                      <a:gd name="connsiteY63" fmla="*/ 588149 h 2343323"/>
                      <a:gd name="connsiteX64" fmla="*/ 1319160 w 3022039"/>
                      <a:gd name="connsiteY64" fmla="*/ 540393 h 2343323"/>
                      <a:gd name="connsiteX65" fmla="*/ 1317338 w 3022039"/>
                      <a:gd name="connsiteY65" fmla="*/ 537690 h 2343323"/>
                      <a:gd name="connsiteX66" fmla="*/ 1296292 w 3022039"/>
                      <a:gd name="connsiteY66" fmla="*/ 520326 h 2343323"/>
                      <a:gd name="connsiteX67" fmla="*/ 1207018 w 3022039"/>
                      <a:gd name="connsiteY67" fmla="*/ 304800 h 2343323"/>
                      <a:gd name="connsiteX68" fmla="*/ 1511818 w 3022039"/>
                      <a:gd name="connsiteY68" fmla="*/ 0 h 234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3022039" h="2343323">
                        <a:moveTo>
                          <a:pt x="1511818" y="0"/>
                        </a:moveTo>
                        <a:cubicBezTo>
                          <a:pt x="1680154" y="0"/>
                          <a:pt x="1816618" y="136464"/>
                          <a:pt x="1816618" y="304800"/>
                        </a:cubicBezTo>
                        <a:cubicBezTo>
                          <a:pt x="1816618" y="388968"/>
                          <a:pt x="1782502" y="465168"/>
                          <a:pt x="1727344" y="520326"/>
                        </a:cubicBezTo>
                        <a:lnTo>
                          <a:pt x="1704255" y="539376"/>
                        </a:lnTo>
                        <a:lnTo>
                          <a:pt x="1703570" y="540393"/>
                        </a:lnTo>
                        <a:cubicBezTo>
                          <a:pt x="1697361" y="555071"/>
                          <a:pt x="1693928" y="571209"/>
                          <a:pt x="1693928" y="588149"/>
                        </a:cubicBezTo>
                        <a:cubicBezTo>
                          <a:pt x="1693928" y="605089"/>
                          <a:pt x="1697361" y="621227"/>
                          <a:pt x="1703570" y="635906"/>
                        </a:cubicBezTo>
                        <a:lnTo>
                          <a:pt x="1728764" y="673274"/>
                        </a:lnTo>
                        <a:lnTo>
                          <a:pt x="2222426" y="673274"/>
                        </a:lnTo>
                        <a:cubicBezTo>
                          <a:pt x="2292017" y="673274"/>
                          <a:pt x="2348431" y="729688"/>
                          <a:pt x="2348431" y="799279"/>
                        </a:cubicBezTo>
                        <a:lnTo>
                          <a:pt x="2348431" y="1291184"/>
                        </a:lnTo>
                        <a:lnTo>
                          <a:pt x="2386133" y="1316603"/>
                        </a:lnTo>
                        <a:cubicBezTo>
                          <a:pt x="2400811" y="1322812"/>
                          <a:pt x="2416950" y="1326245"/>
                          <a:pt x="2433890" y="1326245"/>
                        </a:cubicBezTo>
                        <a:cubicBezTo>
                          <a:pt x="2450830" y="1326245"/>
                          <a:pt x="2466968" y="1322812"/>
                          <a:pt x="2481646" y="1316604"/>
                        </a:cubicBezTo>
                        <a:lnTo>
                          <a:pt x="2484349" y="1314782"/>
                        </a:lnTo>
                        <a:lnTo>
                          <a:pt x="2501713" y="1293736"/>
                        </a:lnTo>
                        <a:cubicBezTo>
                          <a:pt x="2556871" y="1238578"/>
                          <a:pt x="2633071" y="1204462"/>
                          <a:pt x="2717239" y="1204462"/>
                        </a:cubicBezTo>
                        <a:cubicBezTo>
                          <a:pt x="2885575" y="1204462"/>
                          <a:pt x="3022039" y="1340926"/>
                          <a:pt x="3022039" y="1509262"/>
                        </a:cubicBezTo>
                        <a:cubicBezTo>
                          <a:pt x="3022039" y="1677598"/>
                          <a:pt x="2885575" y="1814062"/>
                          <a:pt x="2717239" y="1814062"/>
                        </a:cubicBezTo>
                        <a:cubicBezTo>
                          <a:pt x="2633071" y="1814062"/>
                          <a:pt x="2556871" y="1779946"/>
                          <a:pt x="2501713" y="1724788"/>
                        </a:cubicBezTo>
                        <a:lnTo>
                          <a:pt x="2482663" y="1701699"/>
                        </a:lnTo>
                        <a:lnTo>
                          <a:pt x="2481646" y="1701014"/>
                        </a:lnTo>
                        <a:cubicBezTo>
                          <a:pt x="2466968" y="1694805"/>
                          <a:pt x="2450830" y="1691372"/>
                          <a:pt x="2433890" y="1691372"/>
                        </a:cubicBezTo>
                        <a:cubicBezTo>
                          <a:pt x="2416950" y="1691372"/>
                          <a:pt x="2400811" y="1694805"/>
                          <a:pt x="2386133" y="1701013"/>
                        </a:cubicBezTo>
                        <a:lnTo>
                          <a:pt x="2348431" y="1726433"/>
                        </a:lnTo>
                        <a:lnTo>
                          <a:pt x="2348431" y="2217318"/>
                        </a:lnTo>
                        <a:cubicBezTo>
                          <a:pt x="2348431" y="2286909"/>
                          <a:pt x="2292017" y="2343323"/>
                          <a:pt x="2222426" y="2343323"/>
                        </a:cubicBezTo>
                        <a:lnTo>
                          <a:pt x="1730272" y="2343323"/>
                        </a:lnTo>
                        <a:lnTo>
                          <a:pt x="1729864" y="2343048"/>
                        </a:lnTo>
                        <a:cubicBezTo>
                          <a:pt x="1707662" y="2320846"/>
                          <a:pt x="1693929" y="2290173"/>
                          <a:pt x="1693929" y="2256293"/>
                        </a:cubicBezTo>
                        <a:cubicBezTo>
                          <a:pt x="1693929" y="2239353"/>
                          <a:pt x="1697362" y="2223215"/>
                          <a:pt x="1703571" y="2208537"/>
                        </a:cubicBezTo>
                        <a:lnTo>
                          <a:pt x="1704256" y="2207520"/>
                        </a:lnTo>
                        <a:lnTo>
                          <a:pt x="1727345" y="2188470"/>
                        </a:lnTo>
                        <a:cubicBezTo>
                          <a:pt x="1782503" y="2133312"/>
                          <a:pt x="1816619" y="2057112"/>
                          <a:pt x="1816619" y="1972944"/>
                        </a:cubicBezTo>
                        <a:cubicBezTo>
                          <a:pt x="1816619" y="1804608"/>
                          <a:pt x="1680155" y="1668144"/>
                          <a:pt x="1511819" y="1668144"/>
                        </a:cubicBezTo>
                        <a:cubicBezTo>
                          <a:pt x="1343483" y="1668144"/>
                          <a:pt x="1207019" y="1804608"/>
                          <a:pt x="1207019" y="1972944"/>
                        </a:cubicBezTo>
                        <a:cubicBezTo>
                          <a:pt x="1207019" y="2057112"/>
                          <a:pt x="1241135" y="2133312"/>
                          <a:pt x="1296293" y="2188470"/>
                        </a:cubicBezTo>
                        <a:lnTo>
                          <a:pt x="1317339" y="2205834"/>
                        </a:lnTo>
                        <a:lnTo>
                          <a:pt x="1319161" y="2208537"/>
                        </a:lnTo>
                        <a:cubicBezTo>
                          <a:pt x="1325369" y="2223215"/>
                          <a:pt x="1328802" y="2239353"/>
                          <a:pt x="1328802" y="2256293"/>
                        </a:cubicBezTo>
                        <a:cubicBezTo>
                          <a:pt x="1328802" y="2290173"/>
                          <a:pt x="1315070" y="2320846"/>
                          <a:pt x="1292867" y="2343048"/>
                        </a:cubicBezTo>
                        <a:lnTo>
                          <a:pt x="1292459" y="2343323"/>
                        </a:lnTo>
                        <a:lnTo>
                          <a:pt x="801212" y="2343323"/>
                        </a:lnTo>
                        <a:cubicBezTo>
                          <a:pt x="731621" y="2343323"/>
                          <a:pt x="675207" y="2286909"/>
                          <a:pt x="675207" y="2217318"/>
                        </a:cubicBezTo>
                        <a:lnTo>
                          <a:pt x="675207" y="1728663"/>
                        </a:lnTo>
                        <a:lnTo>
                          <a:pt x="674903" y="1728213"/>
                        </a:lnTo>
                        <a:cubicBezTo>
                          <a:pt x="652701" y="1706010"/>
                          <a:pt x="622028" y="1692278"/>
                          <a:pt x="588148" y="1692278"/>
                        </a:cubicBezTo>
                        <a:cubicBezTo>
                          <a:pt x="571208" y="1692278"/>
                          <a:pt x="555070" y="1695711"/>
                          <a:pt x="540392" y="1701919"/>
                        </a:cubicBezTo>
                        <a:lnTo>
                          <a:pt x="537689" y="1703741"/>
                        </a:lnTo>
                        <a:lnTo>
                          <a:pt x="520325" y="1724787"/>
                        </a:lnTo>
                        <a:cubicBezTo>
                          <a:pt x="465167" y="1779945"/>
                          <a:pt x="388967" y="1814061"/>
                          <a:pt x="304799" y="1814061"/>
                        </a:cubicBezTo>
                        <a:cubicBezTo>
                          <a:pt x="136464" y="1814061"/>
                          <a:pt x="0" y="1677597"/>
                          <a:pt x="0" y="1509261"/>
                        </a:cubicBezTo>
                        <a:cubicBezTo>
                          <a:pt x="0" y="1340925"/>
                          <a:pt x="136464" y="1204461"/>
                          <a:pt x="304799" y="1204461"/>
                        </a:cubicBezTo>
                        <a:cubicBezTo>
                          <a:pt x="388967" y="1204461"/>
                          <a:pt x="465167" y="1238577"/>
                          <a:pt x="520325" y="1293735"/>
                        </a:cubicBezTo>
                        <a:lnTo>
                          <a:pt x="539375" y="1316824"/>
                        </a:lnTo>
                        <a:lnTo>
                          <a:pt x="540392" y="1317509"/>
                        </a:lnTo>
                        <a:cubicBezTo>
                          <a:pt x="555070" y="1323718"/>
                          <a:pt x="571208" y="1327151"/>
                          <a:pt x="588148" y="1327151"/>
                        </a:cubicBezTo>
                        <a:cubicBezTo>
                          <a:pt x="622028" y="1327151"/>
                          <a:pt x="652701" y="1313418"/>
                          <a:pt x="674903" y="1291216"/>
                        </a:cubicBezTo>
                        <a:lnTo>
                          <a:pt x="675207" y="1290765"/>
                        </a:lnTo>
                        <a:lnTo>
                          <a:pt x="675207" y="799279"/>
                        </a:lnTo>
                        <a:cubicBezTo>
                          <a:pt x="675207" y="729688"/>
                          <a:pt x="731621" y="673274"/>
                          <a:pt x="801212" y="673274"/>
                        </a:cubicBezTo>
                        <a:lnTo>
                          <a:pt x="1293965" y="673274"/>
                        </a:lnTo>
                        <a:lnTo>
                          <a:pt x="1319160" y="635906"/>
                        </a:lnTo>
                        <a:cubicBezTo>
                          <a:pt x="1325368" y="621227"/>
                          <a:pt x="1328801" y="605089"/>
                          <a:pt x="1328801" y="588149"/>
                        </a:cubicBezTo>
                        <a:cubicBezTo>
                          <a:pt x="1328801" y="571209"/>
                          <a:pt x="1325368" y="555071"/>
                          <a:pt x="1319160" y="540393"/>
                        </a:cubicBezTo>
                        <a:lnTo>
                          <a:pt x="1317338" y="537690"/>
                        </a:lnTo>
                        <a:lnTo>
                          <a:pt x="1296292" y="520326"/>
                        </a:lnTo>
                        <a:cubicBezTo>
                          <a:pt x="1241134" y="465168"/>
                          <a:pt x="1207018" y="388968"/>
                          <a:pt x="1207018" y="304800"/>
                        </a:cubicBezTo>
                        <a:cubicBezTo>
                          <a:pt x="1207018" y="136464"/>
                          <a:pt x="1343482" y="0"/>
                          <a:pt x="1511818" y="0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0" name="Group 46">
                    <a:extLst>
                      <a:ext uri="{FF2B5EF4-FFF2-40B4-BE49-F238E27FC236}">
                        <a16:creationId xmlns:a16="http://schemas.microsoft.com/office/drawing/2014/main" id="{3081F5ED-0E9C-4287-AED2-A5777D19257A}"/>
                      </a:ext>
                    </a:extLst>
                  </p:cNvPr>
                  <p:cNvGrpSpPr/>
                  <p:nvPr/>
                </p:nvGrpSpPr>
                <p:grpSpPr>
                  <a:xfrm>
                    <a:off x="3092665" y="5499673"/>
                    <a:ext cx="307942" cy="377657"/>
                    <a:chOff x="1165225" y="2790826"/>
                    <a:chExt cx="557212" cy="895350"/>
                  </a:xfrm>
                  <a:solidFill>
                    <a:srgbClr val="1FC2A7"/>
                  </a:solidFill>
                </p:grpSpPr>
                <p:sp>
                  <p:nvSpPr>
                    <p:cNvPr id="57" name="Freeform 13">
                      <a:extLst>
                        <a:ext uri="{FF2B5EF4-FFF2-40B4-BE49-F238E27FC236}">
                          <a16:creationId xmlns:a16="http://schemas.microsoft.com/office/drawing/2014/main" id="{244F1FF3-052D-4EC8-A360-C59CF43C32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" name="Freeform 5">
                      <a:extLst>
                        <a:ext uri="{FF2B5EF4-FFF2-40B4-BE49-F238E27FC236}">
                          <a16:creationId xmlns:a16="http://schemas.microsoft.com/office/drawing/2014/main" id="{21DD7146-78F3-4CAB-A37A-3E6B00BEF68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Freeform 6">
                      <a:extLst>
                        <a:ext uri="{FF2B5EF4-FFF2-40B4-BE49-F238E27FC236}">
                          <a16:creationId xmlns:a16="http://schemas.microsoft.com/office/drawing/2014/main" id="{7511AE54-647A-44A7-8066-08C953974B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34803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9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9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>
                      <a:extLst>
                        <a:ext uri="{FF2B5EF4-FFF2-40B4-BE49-F238E27FC236}">
                          <a16:creationId xmlns:a16="http://schemas.microsoft.com/office/drawing/2014/main" id="{F30F9081-22B4-4E55-AF6C-83172026BF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Freeform 8">
                      <a:extLst>
                        <a:ext uri="{FF2B5EF4-FFF2-40B4-BE49-F238E27FC236}">
                          <a16:creationId xmlns:a16="http://schemas.microsoft.com/office/drawing/2014/main" id="{6F3009EF-E897-4D15-827F-D00C8F3978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Freeform 9">
                      <a:extLst>
                        <a:ext uri="{FF2B5EF4-FFF2-40B4-BE49-F238E27FC236}">
                          <a16:creationId xmlns:a16="http://schemas.microsoft.com/office/drawing/2014/main" id="{29171EFD-71CD-45A9-A794-E0122B9C245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101976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Freeform 10">
                      <a:extLst>
                        <a:ext uri="{FF2B5EF4-FFF2-40B4-BE49-F238E27FC236}">
                          <a16:creationId xmlns:a16="http://schemas.microsoft.com/office/drawing/2014/main" id="{A085B5E1-1FF4-4B82-A44C-354DA9C79C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Freeform 11">
                      <a:extLst>
                        <a:ext uri="{FF2B5EF4-FFF2-40B4-BE49-F238E27FC236}">
                          <a16:creationId xmlns:a16="http://schemas.microsoft.com/office/drawing/2014/main" id="{48C1C8C3-B278-4092-A2D3-F0827BD172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Freeform 12">
                      <a:extLst>
                        <a:ext uri="{FF2B5EF4-FFF2-40B4-BE49-F238E27FC236}">
                          <a16:creationId xmlns:a16="http://schemas.microsoft.com/office/drawing/2014/main" id="{4AC4EDE8-3B16-4D37-AE40-3A150A9812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85908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" name="Picture 47">
                    <a:extLst>
                      <a:ext uri="{FF2B5EF4-FFF2-40B4-BE49-F238E27FC236}">
                        <a16:creationId xmlns:a16="http://schemas.microsoft.com/office/drawing/2014/main" id="{9B0F879C-1240-49A5-B815-2FAAF50665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39097" y="2347397"/>
                    <a:ext cx="2250116" cy="1747019"/>
                  </a:xfrm>
                  <a:prstGeom prst="rect">
                    <a:avLst/>
                  </a:prstGeom>
                </p:spPr>
              </p:pic>
              <p:grpSp>
                <p:nvGrpSpPr>
                  <p:cNvPr id="32" name="Group 48">
                    <a:extLst>
                      <a:ext uri="{FF2B5EF4-FFF2-40B4-BE49-F238E27FC236}">
                        <a16:creationId xmlns:a16="http://schemas.microsoft.com/office/drawing/2014/main" id="{886E8A27-7179-4812-9011-37330E24E9C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589" y="5649500"/>
                    <a:ext cx="493038" cy="455661"/>
                    <a:chOff x="5901449" y="3824529"/>
                    <a:chExt cx="1367306" cy="1263650"/>
                  </a:xfrm>
                </p:grpSpPr>
                <p:sp>
                  <p:nvSpPr>
                    <p:cNvPr id="54" name="Rectangle 70">
                      <a:extLst>
                        <a:ext uri="{FF2B5EF4-FFF2-40B4-BE49-F238E27FC236}">
                          <a16:creationId xmlns:a16="http://schemas.microsoft.com/office/drawing/2014/main" id="{BFEAEDBF-1038-4835-B74B-EFBE5F06F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449" y="4256753"/>
                      <a:ext cx="403388" cy="83142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" name="Rectangle 71">
                      <a:extLst>
                        <a:ext uri="{FF2B5EF4-FFF2-40B4-BE49-F238E27FC236}">
                          <a16:creationId xmlns:a16="http://schemas.microsoft.com/office/drawing/2014/main" id="{008E0883-1094-4F81-AEA9-155D5F312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583" y="4040852"/>
                      <a:ext cx="403388" cy="10473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" name="Rectangle 72">
                      <a:extLst>
                        <a:ext uri="{FF2B5EF4-FFF2-40B4-BE49-F238E27FC236}">
                          <a16:creationId xmlns:a16="http://schemas.microsoft.com/office/drawing/2014/main" id="{DD4E96C5-EBB7-4C00-9ACB-B7A611D8F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5367" y="3824529"/>
                      <a:ext cx="403388" cy="126365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3" name="Group 49">
                    <a:extLst>
                      <a:ext uri="{FF2B5EF4-FFF2-40B4-BE49-F238E27FC236}">
                        <a16:creationId xmlns:a16="http://schemas.microsoft.com/office/drawing/2014/main" id="{1B275FEE-D28A-457F-8BD7-ECBB75386CE5}"/>
                      </a:ext>
                    </a:extLst>
                  </p:cNvPr>
                  <p:cNvGrpSpPr/>
                  <p:nvPr/>
                </p:nvGrpSpPr>
                <p:grpSpPr>
                  <a:xfrm>
                    <a:off x="3031505" y="1614770"/>
                    <a:ext cx="534440" cy="522068"/>
                    <a:chOff x="3896723" y="1685569"/>
                    <a:chExt cx="2702070" cy="2377086"/>
                  </a:xfrm>
                </p:grpSpPr>
                <p:sp>
                  <p:nvSpPr>
                    <p:cNvPr id="52" name="Freeform: Shape 68">
                      <a:extLst>
                        <a:ext uri="{FF2B5EF4-FFF2-40B4-BE49-F238E27FC236}">
                          <a16:creationId xmlns:a16="http://schemas.microsoft.com/office/drawing/2014/main" id="{57936AFC-BE4C-44B2-8296-58A2D02DB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951" y="1685569"/>
                      <a:ext cx="2532842" cy="2060093"/>
                    </a:xfrm>
                    <a:custGeom>
                      <a:avLst/>
                      <a:gdLst>
                        <a:gd name="connsiteX0" fmla="*/ 68184 w 2589719"/>
                        <a:gd name="connsiteY0" fmla="*/ 1745002 h 2136997"/>
                        <a:gd name="connsiteX1" fmla="*/ 2870 w 2589719"/>
                        <a:gd name="connsiteY1" fmla="*/ 1745002 h 2136997"/>
                        <a:gd name="connsiteX2" fmla="*/ 161490 w 2589719"/>
                        <a:gd name="connsiteY2" fmla="*/ 905247 h 2136997"/>
                        <a:gd name="connsiteX3" fmla="*/ 609359 w 2589719"/>
                        <a:gd name="connsiteY3" fmla="*/ 364072 h 2136997"/>
                        <a:gd name="connsiteX4" fmla="*/ 1299825 w 2589719"/>
                        <a:gd name="connsiteY4" fmla="*/ 205451 h 2136997"/>
                        <a:gd name="connsiteX5" fmla="*/ 1999621 w 2589719"/>
                        <a:gd name="connsiteY5" fmla="*/ 186790 h 2136997"/>
                        <a:gd name="connsiteX6" fmla="*/ 2522135 w 2589719"/>
                        <a:gd name="connsiteY6" fmla="*/ 178 h 2136997"/>
                        <a:gd name="connsiteX7" fmla="*/ 2578119 w 2589719"/>
                        <a:gd name="connsiteY7" fmla="*/ 224112 h 2136997"/>
                        <a:gd name="connsiteX8" fmla="*/ 2475482 w 2589719"/>
                        <a:gd name="connsiteY8" fmla="*/ 765288 h 2136997"/>
                        <a:gd name="connsiteX9" fmla="*/ 2074265 w 2589719"/>
                        <a:gd name="connsiteY9" fmla="*/ 1605043 h 2136997"/>
                        <a:gd name="connsiteX10" fmla="*/ 1579743 w 2589719"/>
                        <a:gd name="connsiteY10" fmla="*/ 1987598 h 2136997"/>
                        <a:gd name="connsiteX11" fmla="*/ 870616 w 2589719"/>
                        <a:gd name="connsiteY11" fmla="*/ 2136888 h 2136997"/>
                        <a:gd name="connsiteX12" fmla="*/ 180151 w 2589719"/>
                        <a:gd name="connsiteY12" fmla="*/ 1968937 h 2136997"/>
                        <a:gd name="connsiteX13" fmla="*/ 68184 w 2589719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329 w 2528864"/>
                        <a:gd name="connsiteY0" fmla="*/ 1745002 h 2136997"/>
                        <a:gd name="connsiteX1" fmla="*/ 7329 w 2528864"/>
                        <a:gd name="connsiteY1" fmla="*/ 1418431 h 2136997"/>
                        <a:gd name="connsiteX2" fmla="*/ 100635 w 2528864"/>
                        <a:gd name="connsiteY2" fmla="*/ 905247 h 2136997"/>
                        <a:gd name="connsiteX3" fmla="*/ 548504 w 2528864"/>
                        <a:gd name="connsiteY3" fmla="*/ 364072 h 2136997"/>
                        <a:gd name="connsiteX4" fmla="*/ 1238970 w 2528864"/>
                        <a:gd name="connsiteY4" fmla="*/ 205451 h 2136997"/>
                        <a:gd name="connsiteX5" fmla="*/ 1938766 w 2528864"/>
                        <a:gd name="connsiteY5" fmla="*/ 186790 h 2136997"/>
                        <a:gd name="connsiteX6" fmla="*/ 2461280 w 2528864"/>
                        <a:gd name="connsiteY6" fmla="*/ 178 h 2136997"/>
                        <a:gd name="connsiteX7" fmla="*/ 2517264 w 2528864"/>
                        <a:gd name="connsiteY7" fmla="*/ 224112 h 2136997"/>
                        <a:gd name="connsiteX8" fmla="*/ 2414627 w 2528864"/>
                        <a:gd name="connsiteY8" fmla="*/ 765288 h 2136997"/>
                        <a:gd name="connsiteX9" fmla="*/ 2013410 w 2528864"/>
                        <a:gd name="connsiteY9" fmla="*/ 1605043 h 2136997"/>
                        <a:gd name="connsiteX10" fmla="*/ 1518888 w 2528864"/>
                        <a:gd name="connsiteY10" fmla="*/ 1987598 h 2136997"/>
                        <a:gd name="connsiteX11" fmla="*/ 809761 w 2528864"/>
                        <a:gd name="connsiteY11" fmla="*/ 2136888 h 2136997"/>
                        <a:gd name="connsiteX12" fmla="*/ 119296 w 2528864"/>
                        <a:gd name="connsiteY12" fmla="*/ 1968937 h 2136997"/>
                        <a:gd name="connsiteX13" fmla="*/ 18098 w 2528864"/>
                        <a:gd name="connsiteY13" fmla="*/ 1776899 h 2136997"/>
                        <a:gd name="connsiteX14" fmla="*/ 7329 w 2528864"/>
                        <a:gd name="connsiteY14" fmla="*/ 1745002 h 2136997"/>
                        <a:gd name="connsiteX0" fmla="*/ 77730 w 2599265"/>
                        <a:gd name="connsiteY0" fmla="*/ 1745002 h 2136997"/>
                        <a:gd name="connsiteX1" fmla="*/ 77730 w 2599265"/>
                        <a:gd name="connsiteY1" fmla="*/ 1418431 h 2136997"/>
                        <a:gd name="connsiteX2" fmla="*/ 171036 w 2599265"/>
                        <a:gd name="connsiteY2" fmla="*/ 905247 h 2136997"/>
                        <a:gd name="connsiteX3" fmla="*/ 618905 w 2599265"/>
                        <a:gd name="connsiteY3" fmla="*/ 364072 h 2136997"/>
                        <a:gd name="connsiteX4" fmla="*/ 1309371 w 2599265"/>
                        <a:gd name="connsiteY4" fmla="*/ 205451 h 2136997"/>
                        <a:gd name="connsiteX5" fmla="*/ 2009167 w 2599265"/>
                        <a:gd name="connsiteY5" fmla="*/ 186790 h 2136997"/>
                        <a:gd name="connsiteX6" fmla="*/ 2531681 w 2599265"/>
                        <a:gd name="connsiteY6" fmla="*/ 178 h 2136997"/>
                        <a:gd name="connsiteX7" fmla="*/ 2587665 w 2599265"/>
                        <a:gd name="connsiteY7" fmla="*/ 224112 h 2136997"/>
                        <a:gd name="connsiteX8" fmla="*/ 2485028 w 2599265"/>
                        <a:gd name="connsiteY8" fmla="*/ 765288 h 2136997"/>
                        <a:gd name="connsiteX9" fmla="*/ 2083811 w 2599265"/>
                        <a:gd name="connsiteY9" fmla="*/ 1605043 h 2136997"/>
                        <a:gd name="connsiteX10" fmla="*/ 1589289 w 2599265"/>
                        <a:gd name="connsiteY10" fmla="*/ 1987598 h 2136997"/>
                        <a:gd name="connsiteX11" fmla="*/ 880162 w 2599265"/>
                        <a:gd name="connsiteY11" fmla="*/ 2136888 h 2136997"/>
                        <a:gd name="connsiteX12" fmla="*/ 189697 w 2599265"/>
                        <a:gd name="connsiteY12" fmla="*/ 1968937 h 2136997"/>
                        <a:gd name="connsiteX13" fmla="*/ 2774 w 2599265"/>
                        <a:gd name="connsiteY13" fmla="*/ 1905487 h 2136997"/>
                        <a:gd name="connsiteX14" fmla="*/ 77730 w 2599265"/>
                        <a:gd name="connsiteY14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17396 w 2538931"/>
                        <a:gd name="connsiteY0" fmla="*/ 1745002 h 2136997"/>
                        <a:gd name="connsiteX1" fmla="*/ 17396 w 2538931"/>
                        <a:gd name="connsiteY1" fmla="*/ 1418431 h 2136997"/>
                        <a:gd name="connsiteX2" fmla="*/ 110702 w 2538931"/>
                        <a:gd name="connsiteY2" fmla="*/ 905247 h 2136997"/>
                        <a:gd name="connsiteX3" fmla="*/ 558571 w 2538931"/>
                        <a:gd name="connsiteY3" fmla="*/ 364072 h 2136997"/>
                        <a:gd name="connsiteX4" fmla="*/ 1249037 w 2538931"/>
                        <a:gd name="connsiteY4" fmla="*/ 205451 h 2136997"/>
                        <a:gd name="connsiteX5" fmla="*/ 1948833 w 2538931"/>
                        <a:gd name="connsiteY5" fmla="*/ 186790 h 2136997"/>
                        <a:gd name="connsiteX6" fmla="*/ 2471347 w 2538931"/>
                        <a:gd name="connsiteY6" fmla="*/ 178 h 2136997"/>
                        <a:gd name="connsiteX7" fmla="*/ 2527331 w 2538931"/>
                        <a:gd name="connsiteY7" fmla="*/ 224112 h 2136997"/>
                        <a:gd name="connsiteX8" fmla="*/ 2424694 w 2538931"/>
                        <a:gd name="connsiteY8" fmla="*/ 765288 h 2136997"/>
                        <a:gd name="connsiteX9" fmla="*/ 2023477 w 2538931"/>
                        <a:gd name="connsiteY9" fmla="*/ 1605043 h 2136997"/>
                        <a:gd name="connsiteX10" fmla="*/ 1528955 w 2538931"/>
                        <a:gd name="connsiteY10" fmla="*/ 1987598 h 2136997"/>
                        <a:gd name="connsiteX11" fmla="*/ 819828 w 2538931"/>
                        <a:gd name="connsiteY11" fmla="*/ 2136888 h 2136997"/>
                        <a:gd name="connsiteX12" fmla="*/ 196038 w 2538931"/>
                        <a:gd name="connsiteY12" fmla="*/ 2026087 h 2136997"/>
                        <a:gd name="connsiteX13" fmla="*/ 17396 w 2538931"/>
                        <a:gd name="connsiteY13" fmla="*/ 1745002 h 2136997"/>
                        <a:gd name="connsiteX0" fmla="*/ 63048 w 2584583"/>
                        <a:gd name="connsiteY0" fmla="*/ 1745002 h 2136997"/>
                        <a:gd name="connsiteX1" fmla="*/ 63048 w 2584583"/>
                        <a:gd name="connsiteY1" fmla="*/ 1418431 h 2136997"/>
                        <a:gd name="connsiteX2" fmla="*/ 156354 w 2584583"/>
                        <a:gd name="connsiteY2" fmla="*/ 905247 h 2136997"/>
                        <a:gd name="connsiteX3" fmla="*/ 604223 w 2584583"/>
                        <a:gd name="connsiteY3" fmla="*/ 364072 h 2136997"/>
                        <a:gd name="connsiteX4" fmla="*/ 1294689 w 2584583"/>
                        <a:gd name="connsiteY4" fmla="*/ 205451 h 2136997"/>
                        <a:gd name="connsiteX5" fmla="*/ 1994485 w 2584583"/>
                        <a:gd name="connsiteY5" fmla="*/ 186790 h 2136997"/>
                        <a:gd name="connsiteX6" fmla="*/ 2516999 w 2584583"/>
                        <a:gd name="connsiteY6" fmla="*/ 178 h 2136997"/>
                        <a:gd name="connsiteX7" fmla="*/ 2572983 w 2584583"/>
                        <a:gd name="connsiteY7" fmla="*/ 224112 h 2136997"/>
                        <a:gd name="connsiteX8" fmla="*/ 2470346 w 2584583"/>
                        <a:gd name="connsiteY8" fmla="*/ 765288 h 2136997"/>
                        <a:gd name="connsiteX9" fmla="*/ 2069129 w 2584583"/>
                        <a:gd name="connsiteY9" fmla="*/ 1605043 h 2136997"/>
                        <a:gd name="connsiteX10" fmla="*/ 1574607 w 2584583"/>
                        <a:gd name="connsiteY10" fmla="*/ 1987598 h 2136997"/>
                        <a:gd name="connsiteX11" fmla="*/ 865480 w 2584583"/>
                        <a:gd name="connsiteY11" fmla="*/ 2136888 h 2136997"/>
                        <a:gd name="connsiteX12" fmla="*/ 63048 w 2584583"/>
                        <a:gd name="connsiteY12" fmla="*/ 1745002 h 2136997"/>
                        <a:gd name="connsiteX0" fmla="*/ 81105 w 2545490"/>
                        <a:gd name="connsiteY0" fmla="*/ 1854540 h 2136997"/>
                        <a:gd name="connsiteX1" fmla="*/ 23955 w 2545490"/>
                        <a:gd name="connsiteY1" fmla="*/ 1418431 h 2136997"/>
                        <a:gd name="connsiteX2" fmla="*/ 117261 w 2545490"/>
                        <a:gd name="connsiteY2" fmla="*/ 905247 h 2136997"/>
                        <a:gd name="connsiteX3" fmla="*/ 565130 w 2545490"/>
                        <a:gd name="connsiteY3" fmla="*/ 364072 h 2136997"/>
                        <a:gd name="connsiteX4" fmla="*/ 1255596 w 2545490"/>
                        <a:gd name="connsiteY4" fmla="*/ 205451 h 2136997"/>
                        <a:gd name="connsiteX5" fmla="*/ 1955392 w 2545490"/>
                        <a:gd name="connsiteY5" fmla="*/ 186790 h 2136997"/>
                        <a:gd name="connsiteX6" fmla="*/ 2477906 w 2545490"/>
                        <a:gd name="connsiteY6" fmla="*/ 178 h 2136997"/>
                        <a:gd name="connsiteX7" fmla="*/ 2533890 w 2545490"/>
                        <a:gd name="connsiteY7" fmla="*/ 224112 h 2136997"/>
                        <a:gd name="connsiteX8" fmla="*/ 2431253 w 2545490"/>
                        <a:gd name="connsiteY8" fmla="*/ 765288 h 2136997"/>
                        <a:gd name="connsiteX9" fmla="*/ 2030036 w 2545490"/>
                        <a:gd name="connsiteY9" fmla="*/ 1605043 h 2136997"/>
                        <a:gd name="connsiteX10" fmla="*/ 1535514 w 2545490"/>
                        <a:gd name="connsiteY10" fmla="*/ 1987598 h 2136997"/>
                        <a:gd name="connsiteX11" fmla="*/ 826387 w 2545490"/>
                        <a:gd name="connsiteY11" fmla="*/ 2136888 h 2136997"/>
                        <a:gd name="connsiteX12" fmla="*/ 81105 w 2545490"/>
                        <a:gd name="connsiteY12" fmla="*/ 1854540 h 2136997"/>
                        <a:gd name="connsiteX0" fmla="*/ 81414 w 2545799"/>
                        <a:gd name="connsiteY0" fmla="*/ 1854540 h 2080094"/>
                        <a:gd name="connsiteX1" fmla="*/ 24264 w 2545799"/>
                        <a:gd name="connsiteY1" fmla="*/ 1418431 h 2080094"/>
                        <a:gd name="connsiteX2" fmla="*/ 117570 w 2545799"/>
                        <a:gd name="connsiteY2" fmla="*/ 905247 h 2080094"/>
                        <a:gd name="connsiteX3" fmla="*/ 565439 w 2545799"/>
                        <a:gd name="connsiteY3" fmla="*/ 364072 h 2080094"/>
                        <a:gd name="connsiteX4" fmla="*/ 1255905 w 2545799"/>
                        <a:gd name="connsiteY4" fmla="*/ 205451 h 2080094"/>
                        <a:gd name="connsiteX5" fmla="*/ 1955701 w 2545799"/>
                        <a:gd name="connsiteY5" fmla="*/ 186790 h 2080094"/>
                        <a:gd name="connsiteX6" fmla="*/ 2478215 w 2545799"/>
                        <a:gd name="connsiteY6" fmla="*/ 178 h 2080094"/>
                        <a:gd name="connsiteX7" fmla="*/ 2534199 w 2545799"/>
                        <a:gd name="connsiteY7" fmla="*/ 224112 h 2080094"/>
                        <a:gd name="connsiteX8" fmla="*/ 2431562 w 2545799"/>
                        <a:gd name="connsiteY8" fmla="*/ 765288 h 2080094"/>
                        <a:gd name="connsiteX9" fmla="*/ 2030345 w 2545799"/>
                        <a:gd name="connsiteY9" fmla="*/ 1605043 h 2080094"/>
                        <a:gd name="connsiteX10" fmla="*/ 1535823 w 2545799"/>
                        <a:gd name="connsiteY10" fmla="*/ 1987598 h 2080094"/>
                        <a:gd name="connsiteX11" fmla="*/ 831459 w 2545799"/>
                        <a:gd name="connsiteY11" fmla="*/ 2079738 h 2080094"/>
                        <a:gd name="connsiteX12" fmla="*/ 81414 w 2545799"/>
                        <a:gd name="connsiteY12" fmla="*/ 1854540 h 2080094"/>
                        <a:gd name="connsiteX0" fmla="*/ 81414 w 2545799"/>
                        <a:gd name="connsiteY0" fmla="*/ 1854540 h 2092149"/>
                        <a:gd name="connsiteX1" fmla="*/ 24264 w 2545799"/>
                        <a:gd name="connsiteY1" fmla="*/ 1418431 h 2092149"/>
                        <a:gd name="connsiteX2" fmla="*/ 117570 w 2545799"/>
                        <a:gd name="connsiteY2" fmla="*/ 905247 h 2092149"/>
                        <a:gd name="connsiteX3" fmla="*/ 565439 w 2545799"/>
                        <a:gd name="connsiteY3" fmla="*/ 364072 h 2092149"/>
                        <a:gd name="connsiteX4" fmla="*/ 1255905 w 2545799"/>
                        <a:gd name="connsiteY4" fmla="*/ 205451 h 2092149"/>
                        <a:gd name="connsiteX5" fmla="*/ 1955701 w 2545799"/>
                        <a:gd name="connsiteY5" fmla="*/ 186790 h 2092149"/>
                        <a:gd name="connsiteX6" fmla="*/ 2478215 w 2545799"/>
                        <a:gd name="connsiteY6" fmla="*/ 178 h 2092149"/>
                        <a:gd name="connsiteX7" fmla="*/ 2534199 w 2545799"/>
                        <a:gd name="connsiteY7" fmla="*/ 224112 h 2092149"/>
                        <a:gd name="connsiteX8" fmla="*/ 2431562 w 2545799"/>
                        <a:gd name="connsiteY8" fmla="*/ 765288 h 2092149"/>
                        <a:gd name="connsiteX9" fmla="*/ 2030345 w 2545799"/>
                        <a:gd name="connsiteY9" fmla="*/ 1605043 h 2092149"/>
                        <a:gd name="connsiteX10" fmla="*/ 1535823 w 2545799"/>
                        <a:gd name="connsiteY10" fmla="*/ 1987598 h 2092149"/>
                        <a:gd name="connsiteX11" fmla="*/ 831459 w 2545799"/>
                        <a:gd name="connsiteY11" fmla="*/ 2079738 h 2092149"/>
                        <a:gd name="connsiteX12" fmla="*/ 81414 w 2545799"/>
                        <a:gd name="connsiteY12" fmla="*/ 1854540 h 2092149"/>
                        <a:gd name="connsiteX0" fmla="*/ 81414 w 2545799"/>
                        <a:gd name="connsiteY0" fmla="*/ 1854540 h 2079929"/>
                        <a:gd name="connsiteX1" fmla="*/ 24264 w 2545799"/>
                        <a:gd name="connsiteY1" fmla="*/ 1418431 h 2079929"/>
                        <a:gd name="connsiteX2" fmla="*/ 117570 w 2545799"/>
                        <a:gd name="connsiteY2" fmla="*/ 905247 h 2079929"/>
                        <a:gd name="connsiteX3" fmla="*/ 565439 w 2545799"/>
                        <a:gd name="connsiteY3" fmla="*/ 364072 h 2079929"/>
                        <a:gd name="connsiteX4" fmla="*/ 1255905 w 2545799"/>
                        <a:gd name="connsiteY4" fmla="*/ 205451 h 2079929"/>
                        <a:gd name="connsiteX5" fmla="*/ 1955701 w 2545799"/>
                        <a:gd name="connsiteY5" fmla="*/ 186790 h 2079929"/>
                        <a:gd name="connsiteX6" fmla="*/ 2478215 w 2545799"/>
                        <a:gd name="connsiteY6" fmla="*/ 178 h 2079929"/>
                        <a:gd name="connsiteX7" fmla="*/ 2534199 w 2545799"/>
                        <a:gd name="connsiteY7" fmla="*/ 224112 h 2079929"/>
                        <a:gd name="connsiteX8" fmla="*/ 2431562 w 2545799"/>
                        <a:gd name="connsiteY8" fmla="*/ 765288 h 2079929"/>
                        <a:gd name="connsiteX9" fmla="*/ 2030345 w 2545799"/>
                        <a:gd name="connsiteY9" fmla="*/ 1605043 h 2079929"/>
                        <a:gd name="connsiteX10" fmla="*/ 1535823 w 2545799"/>
                        <a:gd name="connsiteY10" fmla="*/ 1987598 h 2079929"/>
                        <a:gd name="connsiteX11" fmla="*/ 831459 w 2545799"/>
                        <a:gd name="connsiteY11" fmla="*/ 2079738 h 2079929"/>
                        <a:gd name="connsiteX12" fmla="*/ 81414 w 2545799"/>
                        <a:gd name="connsiteY12" fmla="*/ 1854540 h 2079929"/>
                        <a:gd name="connsiteX0" fmla="*/ 69120 w 2533505"/>
                        <a:gd name="connsiteY0" fmla="*/ 1854540 h 2079929"/>
                        <a:gd name="connsiteX1" fmla="*/ 11970 w 2533505"/>
                        <a:gd name="connsiteY1" fmla="*/ 1418431 h 2079929"/>
                        <a:gd name="connsiteX2" fmla="*/ 105276 w 2533505"/>
                        <a:gd name="connsiteY2" fmla="*/ 905247 h 2079929"/>
                        <a:gd name="connsiteX3" fmla="*/ 553145 w 2533505"/>
                        <a:gd name="connsiteY3" fmla="*/ 364072 h 2079929"/>
                        <a:gd name="connsiteX4" fmla="*/ 1243611 w 2533505"/>
                        <a:gd name="connsiteY4" fmla="*/ 205451 h 2079929"/>
                        <a:gd name="connsiteX5" fmla="*/ 1943407 w 2533505"/>
                        <a:gd name="connsiteY5" fmla="*/ 186790 h 2079929"/>
                        <a:gd name="connsiteX6" fmla="*/ 2465921 w 2533505"/>
                        <a:gd name="connsiteY6" fmla="*/ 178 h 2079929"/>
                        <a:gd name="connsiteX7" fmla="*/ 2521905 w 2533505"/>
                        <a:gd name="connsiteY7" fmla="*/ 224112 h 2079929"/>
                        <a:gd name="connsiteX8" fmla="*/ 2419268 w 2533505"/>
                        <a:gd name="connsiteY8" fmla="*/ 765288 h 2079929"/>
                        <a:gd name="connsiteX9" fmla="*/ 2018051 w 2533505"/>
                        <a:gd name="connsiteY9" fmla="*/ 1605043 h 2079929"/>
                        <a:gd name="connsiteX10" fmla="*/ 1523529 w 2533505"/>
                        <a:gd name="connsiteY10" fmla="*/ 1987598 h 2079929"/>
                        <a:gd name="connsiteX11" fmla="*/ 819165 w 2533505"/>
                        <a:gd name="connsiteY11" fmla="*/ 2079738 h 2079929"/>
                        <a:gd name="connsiteX12" fmla="*/ 69120 w 2533505"/>
                        <a:gd name="connsiteY12" fmla="*/ 1854540 h 2079929"/>
                        <a:gd name="connsiteX0" fmla="*/ 62118 w 2526503"/>
                        <a:gd name="connsiteY0" fmla="*/ 1854540 h 2079929"/>
                        <a:gd name="connsiteX1" fmla="*/ 98274 w 2526503"/>
                        <a:gd name="connsiteY1" fmla="*/ 905247 h 2079929"/>
                        <a:gd name="connsiteX2" fmla="*/ 546143 w 2526503"/>
                        <a:gd name="connsiteY2" fmla="*/ 364072 h 2079929"/>
                        <a:gd name="connsiteX3" fmla="*/ 1236609 w 2526503"/>
                        <a:gd name="connsiteY3" fmla="*/ 205451 h 2079929"/>
                        <a:gd name="connsiteX4" fmla="*/ 1936405 w 2526503"/>
                        <a:gd name="connsiteY4" fmla="*/ 186790 h 2079929"/>
                        <a:gd name="connsiteX5" fmla="*/ 2458919 w 2526503"/>
                        <a:gd name="connsiteY5" fmla="*/ 178 h 2079929"/>
                        <a:gd name="connsiteX6" fmla="*/ 2514903 w 2526503"/>
                        <a:gd name="connsiteY6" fmla="*/ 224112 h 2079929"/>
                        <a:gd name="connsiteX7" fmla="*/ 2412266 w 2526503"/>
                        <a:gd name="connsiteY7" fmla="*/ 765288 h 2079929"/>
                        <a:gd name="connsiteX8" fmla="*/ 2011049 w 2526503"/>
                        <a:gd name="connsiteY8" fmla="*/ 1605043 h 2079929"/>
                        <a:gd name="connsiteX9" fmla="*/ 1516527 w 2526503"/>
                        <a:gd name="connsiteY9" fmla="*/ 1987598 h 2079929"/>
                        <a:gd name="connsiteX10" fmla="*/ 812163 w 2526503"/>
                        <a:gd name="connsiteY10" fmla="*/ 2079738 h 2079929"/>
                        <a:gd name="connsiteX11" fmla="*/ 62118 w 2526503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5793 w 2560178"/>
                        <a:gd name="connsiteY0" fmla="*/ 1854543 h 2079932"/>
                        <a:gd name="connsiteX1" fmla="*/ 131949 w 2560178"/>
                        <a:gd name="connsiteY1" fmla="*/ 905250 h 2079932"/>
                        <a:gd name="connsiteX2" fmla="*/ 1203609 w 2560178"/>
                        <a:gd name="connsiteY2" fmla="*/ 224504 h 2079932"/>
                        <a:gd name="connsiteX3" fmla="*/ 1970080 w 2560178"/>
                        <a:gd name="connsiteY3" fmla="*/ 186793 h 2079932"/>
                        <a:gd name="connsiteX4" fmla="*/ 2492594 w 2560178"/>
                        <a:gd name="connsiteY4" fmla="*/ 181 h 2079932"/>
                        <a:gd name="connsiteX5" fmla="*/ 2548578 w 2560178"/>
                        <a:gd name="connsiteY5" fmla="*/ 224115 h 2079932"/>
                        <a:gd name="connsiteX6" fmla="*/ 2445941 w 2560178"/>
                        <a:gd name="connsiteY6" fmla="*/ 765291 h 2079932"/>
                        <a:gd name="connsiteX7" fmla="*/ 2044724 w 2560178"/>
                        <a:gd name="connsiteY7" fmla="*/ 1605046 h 2079932"/>
                        <a:gd name="connsiteX8" fmla="*/ 1550202 w 2560178"/>
                        <a:gd name="connsiteY8" fmla="*/ 1987601 h 2079932"/>
                        <a:gd name="connsiteX9" fmla="*/ 845838 w 2560178"/>
                        <a:gd name="connsiteY9" fmla="*/ 2079741 h 2079932"/>
                        <a:gd name="connsiteX10" fmla="*/ 95793 w 2560178"/>
                        <a:gd name="connsiteY10" fmla="*/ 1854543 h 2079932"/>
                        <a:gd name="connsiteX0" fmla="*/ 90564 w 2554949"/>
                        <a:gd name="connsiteY0" fmla="*/ 1854543 h 2079932"/>
                        <a:gd name="connsiteX1" fmla="*/ 126720 w 2554949"/>
                        <a:gd name="connsiteY1" fmla="*/ 905250 h 2079932"/>
                        <a:gd name="connsiteX2" fmla="*/ 1198380 w 2554949"/>
                        <a:gd name="connsiteY2" fmla="*/ 224504 h 2079932"/>
                        <a:gd name="connsiteX3" fmla="*/ 1964851 w 2554949"/>
                        <a:gd name="connsiteY3" fmla="*/ 186793 h 2079932"/>
                        <a:gd name="connsiteX4" fmla="*/ 2487365 w 2554949"/>
                        <a:gd name="connsiteY4" fmla="*/ 181 h 2079932"/>
                        <a:gd name="connsiteX5" fmla="*/ 2543349 w 2554949"/>
                        <a:gd name="connsiteY5" fmla="*/ 224115 h 2079932"/>
                        <a:gd name="connsiteX6" fmla="*/ 2440712 w 2554949"/>
                        <a:gd name="connsiteY6" fmla="*/ 765291 h 2079932"/>
                        <a:gd name="connsiteX7" fmla="*/ 2039495 w 2554949"/>
                        <a:gd name="connsiteY7" fmla="*/ 1605046 h 2079932"/>
                        <a:gd name="connsiteX8" fmla="*/ 1544973 w 2554949"/>
                        <a:gd name="connsiteY8" fmla="*/ 1987601 h 2079932"/>
                        <a:gd name="connsiteX9" fmla="*/ 840609 w 2554949"/>
                        <a:gd name="connsiteY9" fmla="*/ 2079741 h 2079932"/>
                        <a:gd name="connsiteX10" fmla="*/ 90564 w 2554949"/>
                        <a:gd name="connsiteY10" fmla="*/ 1854543 h 2079932"/>
                        <a:gd name="connsiteX0" fmla="*/ 94033 w 2558418"/>
                        <a:gd name="connsiteY0" fmla="*/ 1854557 h 2079946"/>
                        <a:gd name="connsiteX1" fmla="*/ 130189 w 2558418"/>
                        <a:gd name="connsiteY1" fmla="*/ 905264 h 2079946"/>
                        <a:gd name="connsiteX2" fmla="*/ 1173274 w 2558418"/>
                        <a:gd name="connsiteY2" fmla="*/ 295956 h 2079946"/>
                        <a:gd name="connsiteX3" fmla="*/ 1968320 w 2558418"/>
                        <a:gd name="connsiteY3" fmla="*/ 186807 h 2079946"/>
                        <a:gd name="connsiteX4" fmla="*/ 2490834 w 2558418"/>
                        <a:gd name="connsiteY4" fmla="*/ 195 h 2079946"/>
                        <a:gd name="connsiteX5" fmla="*/ 2546818 w 2558418"/>
                        <a:gd name="connsiteY5" fmla="*/ 224129 h 2079946"/>
                        <a:gd name="connsiteX6" fmla="*/ 2444181 w 2558418"/>
                        <a:gd name="connsiteY6" fmla="*/ 765305 h 2079946"/>
                        <a:gd name="connsiteX7" fmla="*/ 2042964 w 2558418"/>
                        <a:gd name="connsiteY7" fmla="*/ 1605060 h 2079946"/>
                        <a:gd name="connsiteX8" fmla="*/ 1548442 w 2558418"/>
                        <a:gd name="connsiteY8" fmla="*/ 1987615 h 2079946"/>
                        <a:gd name="connsiteX9" fmla="*/ 844078 w 2558418"/>
                        <a:gd name="connsiteY9" fmla="*/ 2079755 h 2079946"/>
                        <a:gd name="connsiteX10" fmla="*/ 94033 w 2558418"/>
                        <a:gd name="connsiteY10" fmla="*/ 1854557 h 2079946"/>
                        <a:gd name="connsiteX0" fmla="*/ 94033 w 2558418"/>
                        <a:gd name="connsiteY0" fmla="*/ 1854556 h 2079945"/>
                        <a:gd name="connsiteX1" fmla="*/ 130189 w 2558418"/>
                        <a:gd name="connsiteY1" fmla="*/ 905263 h 2079945"/>
                        <a:gd name="connsiteX2" fmla="*/ 1173274 w 2558418"/>
                        <a:gd name="connsiteY2" fmla="*/ 286430 h 2079945"/>
                        <a:gd name="connsiteX3" fmla="*/ 1968320 w 2558418"/>
                        <a:gd name="connsiteY3" fmla="*/ 186806 h 2079945"/>
                        <a:gd name="connsiteX4" fmla="*/ 2490834 w 2558418"/>
                        <a:gd name="connsiteY4" fmla="*/ 194 h 2079945"/>
                        <a:gd name="connsiteX5" fmla="*/ 2546818 w 2558418"/>
                        <a:gd name="connsiteY5" fmla="*/ 224128 h 2079945"/>
                        <a:gd name="connsiteX6" fmla="*/ 2444181 w 2558418"/>
                        <a:gd name="connsiteY6" fmla="*/ 765304 h 2079945"/>
                        <a:gd name="connsiteX7" fmla="*/ 2042964 w 2558418"/>
                        <a:gd name="connsiteY7" fmla="*/ 1605059 h 2079945"/>
                        <a:gd name="connsiteX8" fmla="*/ 1548442 w 2558418"/>
                        <a:gd name="connsiteY8" fmla="*/ 1987614 h 2079945"/>
                        <a:gd name="connsiteX9" fmla="*/ 844078 w 2558418"/>
                        <a:gd name="connsiteY9" fmla="*/ 2079754 h 2079945"/>
                        <a:gd name="connsiteX10" fmla="*/ 94033 w 2558418"/>
                        <a:gd name="connsiteY10" fmla="*/ 1854556 h 2079945"/>
                        <a:gd name="connsiteX0" fmla="*/ 73773 w 2538158"/>
                        <a:gd name="connsiteY0" fmla="*/ 1854556 h 2079945"/>
                        <a:gd name="connsiteX1" fmla="*/ 109929 w 2538158"/>
                        <a:gd name="connsiteY1" fmla="*/ 905263 h 2079945"/>
                        <a:gd name="connsiteX2" fmla="*/ 1153014 w 2538158"/>
                        <a:gd name="connsiteY2" fmla="*/ 286430 h 2079945"/>
                        <a:gd name="connsiteX3" fmla="*/ 1948060 w 2538158"/>
                        <a:gd name="connsiteY3" fmla="*/ 186806 h 2079945"/>
                        <a:gd name="connsiteX4" fmla="*/ 2470574 w 2538158"/>
                        <a:gd name="connsiteY4" fmla="*/ 194 h 2079945"/>
                        <a:gd name="connsiteX5" fmla="*/ 2526558 w 2538158"/>
                        <a:gd name="connsiteY5" fmla="*/ 224128 h 2079945"/>
                        <a:gd name="connsiteX6" fmla="*/ 2423921 w 2538158"/>
                        <a:gd name="connsiteY6" fmla="*/ 765304 h 2079945"/>
                        <a:gd name="connsiteX7" fmla="*/ 2022704 w 2538158"/>
                        <a:gd name="connsiteY7" fmla="*/ 1605059 h 2079945"/>
                        <a:gd name="connsiteX8" fmla="*/ 1528182 w 2538158"/>
                        <a:gd name="connsiteY8" fmla="*/ 1987614 h 2079945"/>
                        <a:gd name="connsiteX9" fmla="*/ 823818 w 2538158"/>
                        <a:gd name="connsiteY9" fmla="*/ 2079754 h 2079945"/>
                        <a:gd name="connsiteX10" fmla="*/ 73773 w 2538158"/>
                        <a:gd name="connsiteY10" fmla="*/ 1854556 h 2079945"/>
                        <a:gd name="connsiteX0" fmla="*/ 108852 w 2511325"/>
                        <a:gd name="connsiteY0" fmla="*/ 1849794 h 2086587"/>
                        <a:gd name="connsiteX1" fmla="*/ 83096 w 2511325"/>
                        <a:gd name="connsiteY1" fmla="*/ 905263 h 2086587"/>
                        <a:gd name="connsiteX2" fmla="*/ 1126181 w 2511325"/>
                        <a:gd name="connsiteY2" fmla="*/ 286430 h 2086587"/>
                        <a:gd name="connsiteX3" fmla="*/ 1921227 w 2511325"/>
                        <a:gd name="connsiteY3" fmla="*/ 186806 h 2086587"/>
                        <a:gd name="connsiteX4" fmla="*/ 2443741 w 2511325"/>
                        <a:gd name="connsiteY4" fmla="*/ 194 h 2086587"/>
                        <a:gd name="connsiteX5" fmla="*/ 2499725 w 2511325"/>
                        <a:gd name="connsiteY5" fmla="*/ 224128 h 2086587"/>
                        <a:gd name="connsiteX6" fmla="*/ 2397088 w 2511325"/>
                        <a:gd name="connsiteY6" fmla="*/ 765304 h 2086587"/>
                        <a:gd name="connsiteX7" fmla="*/ 1995871 w 2511325"/>
                        <a:gd name="connsiteY7" fmla="*/ 1605059 h 2086587"/>
                        <a:gd name="connsiteX8" fmla="*/ 1501349 w 2511325"/>
                        <a:gd name="connsiteY8" fmla="*/ 1987614 h 2086587"/>
                        <a:gd name="connsiteX9" fmla="*/ 796985 w 2511325"/>
                        <a:gd name="connsiteY9" fmla="*/ 2079754 h 2086587"/>
                        <a:gd name="connsiteX10" fmla="*/ 108852 w 2511325"/>
                        <a:gd name="connsiteY10" fmla="*/ 1849794 h 2086587"/>
                        <a:gd name="connsiteX0" fmla="*/ 88946 w 2524756"/>
                        <a:gd name="connsiteY0" fmla="*/ 1811694 h 2089074"/>
                        <a:gd name="connsiteX1" fmla="*/ 96527 w 2524756"/>
                        <a:gd name="connsiteY1" fmla="*/ 905263 h 2089074"/>
                        <a:gd name="connsiteX2" fmla="*/ 1139612 w 2524756"/>
                        <a:gd name="connsiteY2" fmla="*/ 286430 h 2089074"/>
                        <a:gd name="connsiteX3" fmla="*/ 1934658 w 2524756"/>
                        <a:gd name="connsiteY3" fmla="*/ 186806 h 2089074"/>
                        <a:gd name="connsiteX4" fmla="*/ 2457172 w 2524756"/>
                        <a:gd name="connsiteY4" fmla="*/ 194 h 2089074"/>
                        <a:gd name="connsiteX5" fmla="*/ 2513156 w 2524756"/>
                        <a:gd name="connsiteY5" fmla="*/ 224128 h 2089074"/>
                        <a:gd name="connsiteX6" fmla="*/ 2410519 w 2524756"/>
                        <a:gd name="connsiteY6" fmla="*/ 765304 h 2089074"/>
                        <a:gd name="connsiteX7" fmla="*/ 2009302 w 2524756"/>
                        <a:gd name="connsiteY7" fmla="*/ 1605059 h 2089074"/>
                        <a:gd name="connsiteX8" fmla="*/ 1514780 w 2524756"/>
                        <a:gd name="connsiteY8" fmla="*/ 1987614 h 2089074"/>
                        <a:gd name="connsiteX9" fmla="*/ 810416 w 2524756"/>
                        <a:gd name="connsiteY9" fmla="*/ 2079754 h 2089074"/>
                        <a:gd name="connsiteX10" fmla="*/ 88946 w 2524756"/>
                        <a:gd name="connsiteY10" fmla="*/ 1811694 h 2089074"/>
                        <a:gd name="connsiteX0" fmla="*/ 68826 w 2504636"/>
                        <a:gd name="connsiteY0" fmla="*/ 1811694 h 2089074"/>
                        <a:gd name="connsiteX1" fmla="*/ 76407 w 2504636"/>
                        <a:gd name="connsiteY1" fmla="*/ 905263 h 2089074"/>
                        <a:gd name="connsiteX2" fmla="*/ 1119492 w 2504636"/>
                        <a:gd name="connsiteY2" fmla="*/ 286430 h 2089074"/>
                        <a:gd name="connsiteX3" fmla="*/ 1914538 w 2504636"/>
                        <a:gd name="connsiteY3" fmla="*/ 186806 h 2089074"/>
                        <a:gd name="connsiteX4" fmla="*/ 2437052 w 2504636"/>
                        <a:gd name="connsiteY4" fmla="*/ 194 h 2089074"/>
                        <a:gd name="connsiteX5" fmla="*/ 2493036 w 2504636"/>
                        <a:gd name="connsiteY5" fmla="*/ 224128 h 2089074"/>
                        <a:gd name="connsiteX6" fmla="*/ 2390399 w 2504636"/>
                        <a:gd name="connsiteY6" fmla="*/ 765304 h 2089074"/>
                        <a:gd name="connsiteX7" fmla="*/ 1989182 w 2504636"/>
                        <a:gd name="connsiteY7" fmla="*/ 1605059 h 2089074"/>
                        <a:gd name="connsiteX8" fmla="*/ 1494660 w 2504636"/>
                        <a:gd name="connsiteY8" fmla="*/ 1987614 h 2089074"/>
                        <a:gd name="connsiteX9" fmla="*/ 790296 w 2504636"/>
                        <a:gd name="connsiteY9" fmla="*/ 2079754 h 2089074"/>
                        <a:gd name="connsiteX10" fmla="*/ 68826 w 2504636"/>
                        <a:gd name="connsiteY10" fmla="*/ 1811694 h 208907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107853 w 2543663"/>
                        <a:gd name="connsiteY0" fmla="*/ 1773594 h 2067233"/>
                        <a:gd name="connsiteX1" fmla="*/ 115434 w 2543663"/>
                        <a:gd name="connsiteY1" fmla="*/ 905263 h 2067233"/>
                        <a:gd name="connsiteX2" fmla="*/ 1158519 w 2543663"/>
                        <a:gd name="connsiteY2" fmla="*/ 286430 h 2067233"/>
                        <a:gd name="connsiteX3" fmla="*/ 1953565 w 2543663"/>
                        <a:gd name="connsiteY3" fmla="*/ 186806 h 2067233"/>
                        <a:gd name="connsiteX4" fmla="*/ 2476079 w 2543663"/>
                        <a:gd name="connsiteY4" fmla="*/ 194 h 2067233"/>
                        <a:gd name="connsiteX5" fmla="*/ 2532063 w 2543663"/>
                        <a:gd name="connsiteY5" fmla="*/ 224128 h 2067233"/>
                        <a:gd name="connsiteX6" fmla="*/ 2429426 w 2543663"/>
                        <a:gd name="connsiteY6" fmla="*/ 765304 h 2067233"/>
                        <a:gd name="connsiteX7" fmla="*/ 2028209 w 2543663"/>
                        <a:gd name="connsiteY7" fmla="*/ 1605059 h 2067233"/>
                        <a:gd name="connsiteX8" fmla="*/ 1533687 w 2543663"/>
                        <a:gd name="connsiteY8" fmla="*/ 1987614 h 2067233"/>
                        <a:gd name="connsiteX9" fmla="*/ 843610 w 2543663"/>
                        <a:gd name="connsiteY9" fmla="*/ 2051179 h 2067233"/>
                        <a:gd name="connsiteX10" fmla="*/ 107853 w 2543663"/>
                        <a:gd name="connsiteY10" fmla="*/ 1773594 h 2067233"/>
                        <a:gd name="connsiteX0" fmla="*/ 107853 w 2543663"/>
                        <a:gd name="connsiteY0" fmla="*/ 1773594 h 2054713"/>
                        <a:gd name="connsiteX1" fmla="*/ 115434 w 2543663"/>
                        <a:gd name="connsiteY1" fmla="*/ 905263 h 2054713"/>
                        <a:gd name="connsiteX2" fmla="*/ 1158519 w 2543663"/>
                        <a:gd name="connsiteY2" fmla="*/ 286430 h 2054713"/>
                        <a:gd name="connsiteX3" fmla="*/ 1953565 w 2543663"/>
                        <a:gd name="connsiteY3" fmla="*/ 186806 h 2054713"/>
                        <a:gd name="connsiteX4" fmla="*/ 2476079 w 2543663"/>
                        <a:gd name="connsiteY4" fmla="*/ 194 h 2054713"/>
                        <a:gd name="connsiteX5" fmla="*/ 2532063 w 2543663"/>
                        <a:gd name="connsiteY5" fmla="*/ 224128 h 2054713"/>
                        <a:gd name="connsiteX6" fmla="*/ 2429426 w 2543663"/>
                        <a:gd name="connsiteY6" fmla="*/ 765304 h 2054713"/>
                        <a:gd name="connsiteX7" fmla="*/ 2028209 w 2543663"/>
                        <a:gd name="connsiteY7" fmla="*/ 1605059 h 2054713"/>
                        <a:gd name="connsiteX8" fmla="*/ 1533687 w 2543663"/>
                        <a:gd name="connsiteY8" fmla="*/ 1987614 h 2054713"/>
                        <a:gd name="connsiteX9" fmla="*/ 843610 w 2543663"/>
                        <a:gd name="connsiteY9" fmla="*/ 2051179 h 2054713"/>
                        <a:gd name="connsiteX10" fmla="*/ 107853 w 2543663"/>
                        <a:gd name="connsiteY10" fmla="*/ 1773594 h 2054713"/>
                        <a:gd name="connsiteX0" fmla="*/ 107853 w 2543663"/>
                        <a:gd name="connsiteY0" fmla="*/ 1773594 h 2059058"/>
                        <a:gd name="connsiteX1" fmla="*/ 115434 w 2543663"/>
                        <a:gd name="connsiteY1" fmla="*/ 905263 h 2059058"/>
                        <a:gd name="connsiteX2" fmla="*/ 1158519 w 2543663"/>
                        <a:gd name="connsiteY2" fmla="*/ 286430 h 2059058"/>
                        <a:gd name="connsiteX3" fmla="*/ 1953565 w 2543663"/>
                        <a:gd name="connsiteY3" fmla="*/ 186806 h 2059058"/>
                        <a:gd name="connsiteX4" fmla="*/ 2476079 w 2543663"/>
                        <a:gd name="connsiteY4" fmla="*/ 194 h 2059058"/>
                        <a:gd name="connsiteX5" fmla="*/ 2532063 w 2543663"/>
                        <a:gd name="connsiteY5" fmla="*/ 224128 h 2059058"/>
                        <a:gd name="connsiteX6" fmla="*/ 2429426 w 2543663"/>
                        <a:gd name="connsiteY6" fmla="*/ 765304 h 2059058"/>
                        <a:gd name="connsiteX7" fmla="*/ 2028209 w 2543663"/>
                        <a:gd name="connsiteY7" fmla="*/ 1605059 h 2059058"/>
                        <a:gd name="connsiteX8" fmla="*/ 1533687 w 2543663"/>
                        <a:gd name="connsiteY8" fmla="*/ 1949514 h 2059058"/>
                        <a:gd name="connsiteX9" fmla="*/ 843610 w 2543663"/>
                        <a:gd name="connsiteY9" fmla="*/ 2051179 h 2059058"/>
                        <a:gd name="connsiteX10" fmla="*/ 107853 w 2543663"/>
                        <a:gd name="connsiteY10" fmla="*/ 1773594 h 2059058"/>
                        <a:gd name="connsiteX0" fmla="*/ 107853 w 2543663"/>
                        <a:gd name="connsiteY0" fmla="*/ 1773594 h 2060238"/>
                        <a:gd name="connsiteX1" fmla="*/ 115434 w 2543663"/>
                        <a:gd name="connsiteY1" fmla="*/ 905263 h 2060238"/>
                        <a:gd name="connsiteX2" fmla="*/ 1158519 w 2543663"/>
                        <a:gd name="connsiteY2" fmla="*/ 286430 h 2060238"/>
                        <a:gd name="connsiteX3" fmla="*/ 1953565 w 2543663"/>
                        <a:gd name="connsiteY3" fmla="*/ 186806 h 2060238"/>
                        <a:gd name="connsiteX4" fmla="*/ 2476079 w 2543663"/>
                        <a:gd name="connsiteY4" fmla="*/ 194 h 2060238"/>
                        <a:gd name="connsiteX5" fmla="*/ 2532063 w 2543663"/>
                        <a:gd name="connsiteY5" fmla="*/ 224128 h 2060238"/>
                        <a:gd name="connsiteX6" fmla="*/ 2429426 w 2543663"/>
                        <a:gd name="connsiteY6" fmla="*/ 765304 h 2060238"/>
                        <a:gd name="connsiteX7" fmla="*/ 1985346 w 2543663"/>
                        <a:gd name="connsiteY7" fmla="*/ 1528859 h 2060238"/>
                        <a:gd name="connsiteX8" fmla="*/ 1533687 w 2543663"/>
                        <a:gd name="connsiteY8" fmla="*/ 1949514 h 2060238"/>
                        <a:gd name="connsiteX9" fmla="*/ 843610 w 2543663"/>
                        <a:gd name="connsiteY9" fmla="*/ 2051179 h 2060238"/>
                        <a:gd name="connsiteX10" fmla="*/ 107853 w 2543663"/>
                        <a:gd name="connsiteY10" fmla="*/ 1773594 h 2060238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8859"/>
                        <a:gd name="connsiteY0" fmla="*/ 1773449 h 2060093"/>
                        <a:gd name="connsiteX1" fmla="*/ 115434 w 2548859"/>
                        <a:gd name="connsiteY1" fmla="*/ 905118 h 2060093"/>
                        <a:gd name="connsiteX2" fmla="*/ 1158519 w 2548859"/>
                        <a:gd name="connsiteY2" fmla="*/ 286285 h 2060093"/>
                        <a:gd name="connsiteX3" fmla="*/ 1953565 w 2548859"/>
                        <a:gd name="connsiteY3" fmla="*/ 186661 h 2060093"/>
                        <a:gd name="connsiteX4" fmla="*/ 2476079 w 2548859"/>
                        <a:gd name="connsiteY4" fmla="*/ 49 h 2060093"/>
                        <a:gd name="connsiteX5" fmla="*/ 2536826 w 2548859"/>
                        <a:gd name="connsiteY5" fmla="*/ 204933 h 2060093"/>
                        <a:gd name="connsiteX6" fmla="*/ 2400851 w 2548859"/>
                        <a:gd name="connsiteY6" fmla="*/ 750871 h 2060093"/>
                        <a:gd name="connsiteX7" fmla="*/ 1985346 w 2548859"/>
                        <a:gd name="connsiteY7" fmla="*/ 1528714 h 2060093"/>
                        <a:gd name="connsiteX8" fmla="*/ 1533687 w 2548859"/>
                        <a:gd name="connsiteY8" fmla="*/ 1949369 h 2060093"/>
                        <a:gd name="connsiteX9" fmla="*/ 843610 w 2548859"/>
                        <a:gd name="connsiteY9" fmla="*/ 2051034 h 2060093"/>
                        <a:gd name="connsiteX10" fmla="*/ 107853 w 2548859"/>
                        <a:gd name="connsiteY10" fmla="*/ 1773449 h 2060093"/>
                        <a:gd name="connsiteX0" fmla="*/ 107853 w 2550227"/>
                        <a:gd name="connsiteY0" fmla="*/ 1773449 h 2060093"/>
                        <a:gd name="connsiteX1" fmla="*/ 115434 w 2550227"/>
                        <a:gd name="connsiteY1" fmla="*/ 905118 h 2060093"/>
                        <a:gd name="connsiteX2" fmla="*/ 1158519 w 2550227"/>
                        <a:gd name="connsiteY2" fmla="*/ 286285 h 2060093"/>
                        <a:gd name="connsiteX3" fmla="*/ 1953565 w 2550227"/>
                        <a:gd name="connsiteY3" fmla="*/ 186661 h 2060093"/>
                        <a:gd name="connsiteX4" fmla="*/ 2476079 w 2550227"/>
                        <a:gd name="connsiteY4" fmla="*/ 49 h 2060093"/>
                        <a:gd name="connsiteX5" fmla="*/ 2536826 w 2550227"/>
                        <a:gd name="connsiteY5" fmla="*/ 204933 h 2060093"/>
                        <a:gd name="connsiteX6" fmla="*/ 2381801 w 2550227"/>
                        <a:gd name="connsiteY6" fmla="*/ 722296 h 2060093"/>
                        <a:gd name="connsiteX7" fmla="*/ 1985346 w 2550227"/>
                        <a:gd name="connsiteY7" fmla="*/ 1528714 h 2060093"/>
                        <a:gd name="connsiteX8" fmla="*/ 1533687 w 2550227"/>
                        <a:gd name="connsiteY8" fmla="*/ 1949369 h 2060093"/>
                        <a:gd name="connsiteX9" fmla="*/ 843610 w 2550227"/>
                        <a:gd name="connsiteY9" fmla="*/ 2051034 h 2060093"/>
                        <a:gd name="connsiteX10" fmla="*/ 107853 w 2550227"/>
                        <a:gd name="connsiteY10" fmla="*/ 1773449 h 2060093"/>
                        <a:gd name="connsiteX0" fmla="*/ 90468 w 2532842"/>
                        <a:gd name="connsiteY0" fmla="*/ 1773449 h 2060093"/>
                        <a:gd name="connsiteX1" fmla="*/ 98049 w 2532842"/>
                        <a:gd name="connsiteY1" fmla="*/ 905118 h 2060093"/>
                        <a:gd name="connsiteX2" fmla="*/ 1141134 w 2532842"/>
                        <a:gd name="connsiteY2" fmla="*/ 286285 h 2060093"/>
                        <a:gd name="connsiteX3" fmla="*/ 1936180 w 2532842"/>
                        <a:gd name="connsiteY3" fmla="*/ 186661 h 2060093"/>
                        <a:gd name="connsiteX4" fmla="*/ 2458694 w 2532842"/>
                        <a:gd name="connsiteY4" fmla="*/ 49 h 2060093"/>
                        <a:gd name="connsiteX5" fmla="*/ 2519441 w 2532842"/>
                        <a:gd name="connsiteY5" fmla="*/ 204933 h 2060093"/>
                        <a:gd name="connsiteX6" fmla="*/ 2364416 w 2532842"/>
                        <a:gd name="connsiteY6" fmla="*/ 722296 h 2060093"/>
                        <a:gd name="connsiteX7" fmla="*/ 1967961 w 2532842"/>
                        <a:gd name="connsiteY7" fmla="*/ 1528714 h 2060093"/>
                        <a:gd name="connsiteX8" fmla="*/ 1516302 w 2532842"/>
                        <a:gd name="connsiteY8" fmla="*/ 1949369 h 2060093"/>
                        <a:gd name="connsiteX9" fmla="*/ 826225 w 2532842"/>
                        <a:gd name="connsiteY9" fmla="*/ 2051034 h 2060093"/>
                        <a:gd name="connsiteX10" fmla="*/ 90468 w 2532842"/>
                        <a:gd name="connsiteY10" fmla="*/ 1773449 h 2060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532842" h="2060093">
                          <a:moveTo>
                            <a:pt x="90468" y="1773449"/>
                          </a:moveTo>
                          <a:cubicBezTo>
                            <a:pt x="-30895" y="1582463"/>
                            <a:pt x="-31897" y="1158624"/>
                            <a:pt x="98049" y="905118"/>
                          </a:cubicBezTo>
                          <a:cubicBezTo>
                            <a:pt x="227995" y="651612"/>
                            <a:pt x="469426" y="295053"/>
                            <a:pt x="1141134" y="286285"/>
                          </a:cubicBezTo>
                          <a:cubicBezTo>
                            <a:pt x="1374462" y="283239"/>
                            <a:pt x="1716587" y="234367"/>
                            <a:pt x="1936180" y="186661"/>
                          </a:cubicBezTo>
                          <a:cubicBezTo>
                            <a:pt x="2155773" y="138955"/>
                            <a:pt x="2361484" y="-2996"/>
                            <a:pt x="2458694" y="49"/>
                          </a:cubicBezTo>
                          <a:cubicBezTo>
                            <a:pt x="2555904" y="3094"/>
                            <a:pt x="2535154" y="84559"/>
                            <a:pt x="2519441" y="204933"/>
                          </a:cubicBezTo>
                          <a:cubicBezTo>
                            <a:pt x="2503728" y="325307"/>
                            <a:pt x="2432516" y="568341"/>
                            <a:pt x="2364416" y="722296"/>
                          </a:cubicBezTo>
                          <a:cubicBezTo>
                            <a:pt x="2296316" y="876251"/>
                            <a:pt x="2109313" y="1324202"/>
                            <a:pt x="1967961" y="1528714"/>
                          </a:cubicBezTo>
                          <a:cubicBezTo>
                            <a:pt x="1826609" y="1733226"/>
                            <a:pt x="1706591" y="1862316"/>
                            <a:pt x="1516302" y="1949369"/>
                          </a:cubicBezTo>
                          <a:cubicBezTo>
                            <a:pt x="1326013" y="2036422"/>
                            <a:pt x="1063864" y="2080354"/>
                            <a:pt x="826225" y="2051034"/>
                          </a:cubicBezTo>
                          <a:cubicBezTo>
                            <a:pt x="588586" y="2021714"/>
                            <a:pt x="211831" y="1964435"/>
                            <a:pt x="90468" y="1773449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Freeform: Shape 69">
                      <a:extLst>
                        <a:ext uri="{FF2B5EF4-FFF2-40B4-BE49-F238E27FC236}">
                          <a16:creationId xmlns:a16="http://schemas.microsoft.com/office/drawing/2014/main" id="{B9953FCD-8424-480E-AFC3-51D92FB0D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6723" y="2885365"/>
                      <a:ext cx="1234440" cy="1177290"/>
                    </a:xfrm>
                    <a:custGeom>
                      <a:avLst/>
                      <a:gdLst>
                        <a:gd name="connsiteX0" fmla="*/ 0 w 1234440"/>
                        <a:gd name="connsiteY0" fmla="*/ 1177290 h 1177290"/>
                        <a:gd name="connsiteX1" fmla="*/ 1234440 w 1234440"/>
                        <a:gd name="connsiteY1" fmla="*/ 0 h 1177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34440" h="1177290">
                          <a:moveTo>
                            <a:pt x="0" y="1177290"/>
                          </a:moveTo>
                          <a:cubicBezTo>
                            <a:pt x="114300" y="734377"/>
                            <a:pt x="228600" y="291465"/>
                            <a:pt x="1234440" y="0"/>
                          </a:cubicBezTo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4" name="Group 50">
                    <a:extLst>
                      <a:ext uri="{FF2B5EF4-FFF2-40B4-BE49-F238E27FC236}">
                        <a16:creationId xmlns:a16="http://schemas.microsoft.com/office/drawing/2014/main" id="{F4991908-AE90-46DB-B2E5-356C4DDB5959}"/>
                      </a:ext>
                    </a:extLst>
                  </p:cNvPr>
                  <p:cNvGrpSpPr/>
                  <p:nvPr/>
                </p:nvGrpSpPr>
                <p:grpSpPr>
                  <a:xfrm>
                    <a:off x="1025852" y="3526200"/>
                    <a:ext cx="685892" cy="618642"/>
                    <a:chOff x="-783818" y="2409738"/>
                    <a:chExt cx="3940810" cy="3554428"/>
                  </a:xfrm>
                </p:grpSpPr>
                <p:grpSp>
                  <p:nvGrpSpPr>
                    <p:cNvPr id="35" name="Group 51">
                      <a:extLst>
                        <a:ext uri="{FF2B5EF4-FFF2-40B4-BE49-F238E27FC236}">
                          <a16:creationId xmlns:a16="http://schemas.microsoft.com/office/drawing/2014/main" id="{2500E5B9-97EB-4199-8F0D-791BE87D3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4230" y="3347768"/>
                      <a:ext cx="2618923" cy="2400175"/>
                      <a:chOff x="4507445" y="2258793"/>
                      <a:chExt cx="2618923" cy="2400175"/>
                    </a:xfrm>
                  </p:grpSpPr>
                  <p:sp>
                    <p:nvSpPr>
                      <p:cNvPr id="49" name="Arc 65">
                        <a:extLst>
                          <a:ext uri="{FF2B5EF4-FFF2-40B4-BE49-F238E27FC236}">
                            <a16:creationId xmlns:a16="http://schemas.microsoft.com/office/drawing/2014/main" id="{9A267889-FC5B-47EA-A1A9-6329C520277A}"/>
                          </a:ext>
                        </a:extLst>
                      </p:cNvPr>
                      <p:cNvSpPr/>
                      <p:nvPr/>
                    </p:nvSpPr>
                    <p:spPr>
                      <a:xfrm rot="9662448">
                        <a:off x="4507445" y="2258793"/>
                        <a:ext cx="2400175" cy="2400175"/>
                      </a:xfrm>
                      <a:prstGeom prst="arc">
                        <a:avLst>
                          <a:gd name="adj1" fmla="val 17277820"/>
                          <a:gd name="adj2" fmla="val 12136397"/>
                        </a:avLst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50" name="Straight Connector 66">
                        <a:extLst>
                          <a:ext uri="{FF2B5EF4-FFF2-40B4-BE49-F238E27FC236}">
                            <a16:creationId xmlns:a16="http://schemas.microsoft.com/office/drawing/2014/main" id="{2F8B053D-8649-4EF4-8D77-8BF0A3D0D4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86798" y="3323741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51" name="Straight Connector 67">
                        <a:extLst>
                          <a:ext uri="{FF2B5EF4-FFF2-40B4-BE49-F238E27FC236}">
                            <a16:creationId xmlns:a16="http://schemas.microsoft.com/office/drawing/2014/main" id="{C7FAB579-D889-436A-B2B9-20DFB633B0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6632252" y="3335578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36" name="Group 52">
                      <a:extLst>
                        <a:ext uri="{FF2B5EF4-FFF2-40B4-BE49-F238E27FC236}">
                          <a16:creationId xmlns:a16="http://schemas.microsoft.com/office/drawing/2014/main" id="{BD559820-0A78-4298-8FD6-4416106E20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83818" y="3166967"/>
                      <a:ext cx="1184950" cy="884717"/>
                      <a:chOff x="3797857" y="2077992"/>
                      <a:chExt cx="1184950" cy="884717"/>
                    </a:xfrm>
                  </p:grpSpPr>
                  <p:sp>
                    <p:nvSpPr>
                      <p:cNvPr id="46" name="Rectangle 62">
                        <a:extLst>
                          <a:ext uri="{FF2B5EF4-FFF2-40B4-BE49-F238E27FC236}">
                            <a16:creationId xmlns:a16="http://schemas.microsoft.com/office/drawing/2014/main" id="{CB132D39-2A2A-443F-9253-B284B108D3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857" y="2077992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47" name="Straight Connector 63">
                        <a:extLst>
                          <a:ext uri="{FF2B5EF4-FFF2-40B4-BE49-F238E27FC236}">
                            <a16:creationId xmlns:a16="http://schemas.microsoft.com/office/drawing/2014/main" id="{8D9B6CFA-BE62-476E-B790-B54C634A072E}"/>
                          </a:ext>
                        </a:extLst>
                      </p:cNvPr>
                      <p:cNvCxnSpPr>
                        <a:cxnSpLocks/>
                        <a:stCxn id="46" idx="3"/>
                      </p:cNvCxnSpPr>
                      <p:nvPr/>
                    </p:nvCxnSpPr>
                    <p:spPr>
                      <a:xfrm>
                        <a:off x="4354117" y="2203442"/>
                        <a:ext cx="44196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48" name="Straight Connector 64">
                        <a:extLst>
                          <a:ext uri="{FF2B5EF4-FFF2-40B4-BE49-F238E27FC236}">
                            <a16:creationId xmlns:a16="http://schemas.microsoft.com/office/drawing/2014/main" id="{275DB98E-4EF2-4657-953C-8B4F834D72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96077" y="2203442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37" name="Group 53">
                      <a:extLst>
                        <a:ext uri="{FF2B5EF4-FFF2-40B4-BE49-F238E27FC236}">
                          <a16:creationId xmlns:a16="http://schemas.microsoft.com/office/drawing/2014/main" id="{82709ED1-D0F5-4349-B929-BD7F4935D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74669" y="5079449"/>
                      <a:ext cx="1140532" cy="884717"/>
                      <a:chOff x="4207006" y="3990474"/>
                      <a:chExt cx="1140532" cy="884717"/>
                    </a:xfrm>
                  </p:grpSpPr>
                  <p:sp>
                    <p:nvSpPr>
                      <p:cNvPr id="43" name="Rectangle 59">
                        <a:extLst>
                          <a:ext uri="{FF2B5EF4-FFF2-40B4-BE49-F238E27FC236}">
                            <a16:creationId xmlns:a16="http://schemas.microsoft.com/office/drawing/2014/main" id="{211A7CDE-FC25-4B7E-91FE-AE5743BE4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7006" y="4624291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44" name="Straight Connector 60">
                        <a:extLst>
                          <a:ext uri="{FF2B5EF4-FFF2-40B4-BE49-F238E27FC236}">
                            <a16:creationId xmlns:a16="http://schemas.microsoft.com/office/drawing/2014/main" id="{F0469EAF-8C61-4160-AE30-D00E795CD7BB}"/>
                          </a:ext>
                        </a:extLst>
                      </p:cNvPr>
                      <p:cNvCxnSpPr>
                        <a:cxnSpLocks/>
                        <a:stCxn id="43" idx="3"/>
                      </p:cNvCxnSpPr>
                      <p:nvPr/>
                    </p:nvCxnSpPr>
                    <p:spPr>
                      <a:xfrm>
                        <a:off x="4763266" y="4749741"/>
                        <a:ext cx="397542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45" name="Straight Connector 61">
                        <a:extLst>
                          <a:ext uri="{FF2B5EF4-FFF2-40B4-BE49-F238E27FC236}">
                            <a16:creationId xmlns:a16="http://schemas.microsoft.com/office/drawing/2014/main" id="{D6520D9E-399E-47DE-8FF8-00F928CE26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60808" y="3990474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38" name="Group 54">
                      <a:extLst>
                        <a:ext uri="{FF2B5EF4-FFF2-40B4-BE49-F238E27FC236}">
                          <a16:creationId xmlns:a16="http://schemas.microsoft.com/office/drawing/2014/main" id="{79B5925E-B0C6-478E-AE00-70631BAFF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4110" y="3652385"/>
                      <a:ext cx="1672882" cy="561427"/>
                      <a:chOff x="6065785" y="2563410"/>
                      <a:chExt cx="1672882" cy="561427"/>
                    </a:xfrm>
                  </p:grpSpPr>
                  <p:sp>
                    <p:nvSpPr>
                      <p:cNvPr id="40" name="Rectangle 56">
                        <a:extLst>
                          <a:ext uri="{FF2B5EF4-FFF2-40B4-BE49-F238E27FC236}">
                            <a16:creationId xmlns:a16="http://schemas.microsoft.com/office/drawing/2014/main" id="{AE826E36-1A47-4305-97D2-D129C091E9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2407" y="2563410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41" name="Straight Connector 57">
                        <a:extLst>
                          <a:ext uri="{FF2B5EF4-FFF2-40B4-BE49-F238E27FC236}">
                            <a16:creationId xmlns:a16="http://schemas.microsoft.com/office/drawing/2014/main" id="{614D6174-5D75-4AF1-9B69-C92BF8ADDF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84417" y="2688860"/>
                        <a:ext cx="29037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42" name="Straight Connector 58">
                        <a:extLst>
                          <a:ext uri="{FF2B5EF4-FFF2-40B4-BE49-F238E27FC236}">
                            <a16:creationId xmlns:a16="http://schemas.microsoft.com/office/drawing/2014/main" id="{937D9BD6-562B-44E4-B792-A606E785E1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65785" y="2688860"/>
                        <a:ext cx="818632" cy="43597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sp>
                  <p:nvSpPr>
                    <p:cNvPr id="39" name="Freeform: Shape 55" descr="Magnifying glass">
                      <a:extLst>
                        <a:ext uri="{FF2B5EF4-FFF2-40B4-BE49-F238E27FC236}">
                          <a16:creationId xmlns:a16="http://schemas.microsoft.com/office/drawing/2014/main" id="{B15149A0-E38F-4036-9B4A-F50BB4686F1B}"/>
                        </a:ext>
                      </a:extLst>
                    </p:cNvPr>
                    <p:cNvSpPr/>
                    <p:nvPr/>
                  </p:nvSpPr>
                  <p:spPr>
                    <a:xfrm rot="15596802">
                      <a:off x="1641440" y="2409067"/>
                      <a:ext cx="1151558" cy="1152900"/>
                    </a:xfrm>
                    <a:custGeom>
                      <a:avLst/>
                      <a:gdLst>
                        <a:gd name="connsiteX0" fmla="*/ 1146867 w 1151556"/>
                        <a:gd name="connsiteY0" fmla="*/ 918023 h 1152898"/>
                        <a:gd name="connsiteX1" fmla="*/ 1072420 w 1151556"/>
                        <a:gd name="connsiteY1" fmla="*/ 1067135 h 1152898"/>
                        <a:gd name="connsiteX2" fmla="*/ 868216 w 1151556"/>
                        <a:gd name="connsiteY2" fmla="*/ 1152898 h 1152898"/>
                        <a:gd name="connsiteX3" fmla="*/ 664011 w 1151556"/>
                        <a:gd name="connsiteY3" fmla="*/ 1067134 h 1152898"/>
                        <a:gd name="connsiteX4" fmla="*/ 153498 w 1151556"/>
                        <a:gd name="connsiteY4" fmla="*/ 556621 h 1152898"/>
                        <a:gd name="connsiteX5" fmla="*/ 75902 w 1151556"/>
                        <a:gd name="connsiteY5" fmla="*/ 303408 h 1152898"/>
                        <a:gd name="connsiteX6" fmla="*/ 0 w 1151556"/>
                        <a:gd name="connsiteY6" fmla="*/ 227505 h 1152898"/>
                        <a:gd name="connsiteX7" fmla="*/ 31670 w 1151556"/>
                        <a:gd name="connsiteY7" fmla="*/ 203045 h 1152898"/>
                        <a:gd name="connsiteX8" fmla="*/ 143826 w 1151556"/>
                        <a:gd name="connsiteY8" fmla="*/ 97878 h 1152898"/>
                        <a:gd name="connsiteX9" fmla="*/ 229913 w 1151556"/>
                        <a:gd name="connsiteY9" fmla="*/ 0 h 1152898"/>
                        <a:gd name="connsiteX10" fmla="*/ 304612 w 1151556"/>
                        <a:gd name="connsiteY10" fmla="*/ 74699 h 1152898"/>
                        <a:gd name="connsiteX11" fmla="*/ 557825 w 1151556"/>
                        <a:gd name="connsiteY11" fmla="*/ 152294 h 1152898"/>
                        <a:gd name="connsiteX12" fmla="*/ 1068338 w 1151556"/>
                        <a:gd name="connsiteY12" fmla="*/ 662807 h 1152898"/>
                        <a:gd name="connsiteX13" fmla="*/ 1146867 w 1151556"/>
                        <a:gd name="connsiteY13" fmla="*/ 918023 h 11528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151556" h="1152898">
                          <a:moveTo>
                            <a:pt x="1146867" y="918023"/>
                          </a:moveTo>
                          <a:cubicBezTo>
                            <a:pt x="1137127" y="972177"/>
                            <a:pt x="1112240" y="1024250"/>
                            <a:pt x="1072420" y="1067135"/>
                          </a:cubicBezTo>
                          <a:cubicBezTo>
                            <a:pt x="1015243" y="1124312"/>
                            <a:pt x="941729" y="1152898"/>
                            <a:pt x="868216" y="1152898"/>
                          </a:cubicBezTo>
                          <a:cubicBezTo>
                            <a:pt x="794702" y="1152898"/>
                            <a:pt x="721188" y="1124312"/>
                            <a:pt x="664011" y="1067134"/>
                          </a:cubicBezTo>
                          <a:lnTo>
                            <a:pt x="153498" y="556621"/>
                          </a:lnTo>
                          <a:cubicBezTo>
                            <a:pt x="84071" y="487194"/>
                            <a:pt x="59566" y="393258"/>
                            <a:pt x="75902" y="303408"/>
                          </a:cubicBezTo>
                          <a:lnTo>
                            <a:pt x="0" y="227505"/>
                          </a:lnTo>
                          <a:lnTo>
                            <a:pt x="31670" y="203045"/>
                          </a:lnTo>
                          <a:cubicBezTo>
                            <a:pt x="70660" y="169845"/>
                            <a:pt x="108097" y="134753"/>
                            <a:pt x="143826" y="97878"/>
                          </a:cubicBezTo>
                          <a:lnTo>
                            <a:pt x="229913" y="0"/>
                          </a:lnTo>
                          <a:lnTo>
                            <a:pt x="304612" y="74699"/>
                          </a:lnTo>
                          <a:cubicBezTo>
                            <a:pt x="394462" y="58362"/>
                            <a:pt x="488398" y="82867"/>
                            <a:pt x="557825" y="152294"/>
                          </a:cubicBezTo>
                          <a:lnTo>
                            <a:pt x="1068338" y="662807"/>
                          </a:lnTo>
                          <a:cubicBezTo>
                            <a:pt x="1137256" y="731728"/>
                            <a:pt x="1163100" y="827767"/>
                            <a:pt x="1146867" y="918023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26" name="Gerade Verbindung 19">
                  <a:extLst>
                    <a:ext uri="{FF2B5EF4-FFF2-40B4-BE49-F238E27FC236}">
                      <a16:creationId xmlns:a16="http://schemas.microsoft.com/office/drawing/2014/main" id="{7BA5F5C0-576B-4A57-8ADE-4214D123C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61440" y="3457409"/>
                  <a:ext cx="67970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27" name="Gerade Verbindung 19">
                  <a:extLst>
                    <a:ext uri="{FF2B5EF4-FFF2-40B4-BE49-F238E27FC236}">
                      <a16:creationId xmlns:a16="http://schemas.microsoft.com/office/drawing/2014/main" id="{F9FF4795-FDB9-42C5-8BFC-2B4E47519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1665" y="3499728"/>
                  <a:ext cx="0" cy="145352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28" name="Gerade Verbindung 19">
                  <a:extLst>
                    <a:ext uri="{FF2B5EF4-FFF2-40B4-BE49-F238E27FC236}">
                      <a16:creationId xmlns:a16="http://schemas.microsoft.com/office/drawing/2014/main" id="{7B350B09-5ABC-42E7-990E-1E85BCD4C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1498" y="1457241"/>
                  <a:ext cx="0" cy="108275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</p:grpSp>
        </p:grpSp>
        <p:grpSp>
          <p:nvGrpSpPr>
            <p:cNvPr id="147" name="Group 13">
              <a:extLst>
                <a:ext uri="{FF2B5EF4-FFF2-40B4-BE49-F238E27FC236}">
                  <a16:creationId xmlns:a16="http://schemas.microsoft.com/office/drawing/2014/main" id="{E86B2FFC-3AA0-4ABD-BAA7-81C967FEAF74}"/>
                </a:ext>
              </a:extLst>
            </p:cNvPr>
            <p:cNvGrpSpPr/>
            <p:nvPr/>
          </p:nvGrpSpPr>
          <p:grpSpPr>
            <a:xfrm>
              <a:off x="429369" y="2695483"/>
              <a:ext cx="2527358" cy="1751808"/>
              <a:chOff x="1868758" y="2328863"/>
              <a:chExt cx="3076778" cy="2132633"/>
            </a:xfrm>
          </p:grpSpPr>
          <p:grpSp>
            <p:nvGrpSpPr>
              <p:cNvPr id="148" name="Group 14">
                <a:extLst>
                  <a:ext uri="{FF2B5EF4-FFF2-40B4-BE49-F238E27FC236}">
                    <a16:creationId xmlns:a16="http://schemas.microsoft.com/office/drawing/2014/main" id="{E843ED6F-CB6B-424E-BD31-8FD3151D7823}"/>
                  </a:ext>
                </a:extLst>
              </p:cNvPr>
              <p:cNvGrpSpPr/>
              <p:nvPr/>
            </p:nvGrpSpPr>
            <p:grpSpPr>
              <a:xfrm>
                <a:off x="1868758" y="2504074"/>
                <a:ext cx="3076778" cy="1957422"/>
                <a:chOff x="1868758" y="2504074"/>
                <a:chExt cx="3076778" cy="1957422"/>
              </a:xfrm>
            </p:grpSpPr>
            <p:cxnSp>
              <p:nvCxnSpPr>
                <p:cNvPr id="150" name="Straight Connector 16">
                  <a:extLst>
                    <a:ext uri="{FF2B5EF4-FFF2-40B4-BE49-F238E27FC236}">
                      <a16:creationId xmlns:a16="http://schemas.microsoft.com/office/drawing/2014/main" id="{73C6805B-4209-4D56-84C4-BDE2D3217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8758" y="3799061"/>
                  <a:ext cx="1868132" cy="186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51" name="Arc 17">
                  <a:extLst>
                    <a:ext uri="{FF2B5EF4-FFF2-40B4-BE49-F238E27FC236}">
                      <a16:creationId xmlns:a16="http://schemas.microsoft.com/office/drawing/2014/main" id="{8412C8F9-31F4-4482-BF0C-AFEE142E6E48}"/>
                    </a:ext>
                  </a:extLst>
                </p:cNvPr>
                <p:cNvSpPr/>
                <p:nvPr/>
              </p:nvSpPr>
              <p:spPr>
                <a:xfrm rot="16200000">
                  <a:off x="3683023" y="3198983"/>
                  <a:ext cx="1278279" cy="1246747"/>
                </a:xfrm>
                <a:prstGeom prst="arc">
                  <a:avLst/>
                </a:prstGeom>
                <a:noFill/>
                <a:ln w="762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2" name="Straight Connector 18">
                  <a:extLst>
                    <a:ext uri="{FF2B5EF4-FFF2-40B4-BE49-F238E27FC236}">
                      <a16:creationId xmlns:a16="http://schemas.microsoft.com/office/drawing/2014/main" id="{55BCD46A-97EC-4160-900C-8A319D4F7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22162" y="2504074"/>
                  <a:ext cx="0" cy="72576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49" name="Oval 15">
                <a:extLst>
                  <a:ext uri="{FF2B5EF4-FFF2-40B4-BE49-F238E27FC236}">
                    <a16:creationId xmlns:a16="http://schemas.microsoft.com/office/drawing/2014/main" id="{892F66BA-0BA3-4E06-BABF-F91A4008202C}"/>
                  </a:ext>
                </a:extLst>
              </p:cNvPr>
              <p:cNvSpPr/>
              <p:nvPr/>
            </p:nvSpPr>
            <p:spPr>
              <a:xfrm>
                <a:off x="4207862" y="2328863"/>
                <a:ext cx="228600" cy="228600"/>
              </a:xfrm>
              <a:prstGeom prst="ellipse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3">
            <a:extLst>
              <a:ext uri="{FF2B5EF4-FFF2-40B4-BE49-F238E27FC236}">
                <a16:creationId xmlns:a16="http://schemas.microsoft.com/office/drawing/2014/main" id="{9CD098B3-FC67-43B0-8185-910ED48D802B}"/>
              </a:ext>
            </a:extLst>
          </p:cNvPr>
          <p:cNvGrpSpPr/>
          <p:nvPr/>
        </p:nvGrpSpPr>
        <p:grpSpPr>
          <a:xfrm>
            <a:off x="7819904" y="2696151"/>
            <a:ext cx="2527358" cy="1751808"/>
            <a:chOff x="1868758" y="2328863"/>
            <a:chExt cx="3076778" cy="2132633"/>
          </a:xfrm>
        </p:grpSpPr>
        <p:grpSp>
          <p:nvGrpSpPr>
            <p:cNvPr id="154" name="Group 14">
              <a:extLst>
                <a:ext uri="{FF2B5EF4-FFF2-40B4-BE49-F238E27FC236}">
                  <a16:creationId xmlns:a16="http://schemas.microsoft.com/office/drawing/2014/main" id="{7B8E1CD4-883B-4EE8-8C4A-3CADB79D8CA6}"/>
                </a:ext>
              </a:extLst>
            </p:cNvPr>
            <p:cNvGrpSpPr/>
            <p:nvPr/>
          </p:nvGrpSpPr>
          <p:grpSpPr>
            <a:xfrm>
              <a:off x="1868758" y="2504074"/>
              <a:ext cx="3076778" cy="1957422"/>
              <a:chOff x="1868758" y="2504074"/>
              <a:chExt cx="3076778" cy="1957422"/>
            </a:xfrm>
          </p:grpSpPr>
          <p:cxnSp>
            <p:nvCxnSpPr>
              <p:cNvPr id="156" name="Straight Connector 16">
                <a:extLst>
                  <a:ext uri="{FF2B5EF4-FFF2-40B4-BE49-F238E27FC236}">
                    <a16:creationId xmlns:a16="http://schemas.microsoft.com/office/drawing/2014/main" id="{EAE4A3BA-CB3B-4155-8BF9-FB78983E0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758" y="3799061"/>
                <a:ext cx="1868132" cy="1861"/>
              </a:xfrm>
              <a:prstGeom prst="line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7" name="Arc 17">
                <a:extLst>
                  <a:ext uri="{FF2B5EF4-FFF2-40B4-BE49-F238E27FC236}">
                    <a16:creationId xmlns:a16="http://schemas.microsoft.com/office/drawing/2014/main" id="{1A0465CA-AA92-4BE9-AD77-CF19D3168D19}"/>
                  </a:ext>
                </a:extLst>
              </p:cNvPr>
              <p:cNvSpPr/>
              <p:nvPr/>
            </p:nvSpPr>
            <p:spPr>
              <a:xfrm rot="16200000">
                <a:off x="3683023" y="3198983"/>
                <a:ext cx="1278279" cy="1246747"/>
              </a:xfrm>
              <a:prstGeom prst="arc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8" name="Straight Connector 18">
                <a:extLst>
                  <a:ext uri="{FF2B5EF4-FFF2-40B4-BE49-F238E27FC236}">
                    <a16:creationId xmlns:a16="http://schemas.microsoft.com/office/drawing/2014/main" id="{21B246A9-6686-4463-916F-096B0540A0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2162" y="2504074"/>
                <a:ext cx="0" cy="725766"/>
              </a:xfrm>
              <a:prstGeom prst="line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5" name="Oval 15">
              <a:extLst>
                <a:ext uri="{FF2B5EF4-FFF2-40B4-BE49-F238E27FC236}">
                  <a16:creationId xmlns:a16="http://schemas.microsoft.com/office/drawing/2014/main" id="{BB364E81-A65A-40C2-BDC8-BC100E5E977A}"/>
                </a:ext>
              </a:extLst>
            </p:cNvPr>
            <p:cNvSpPr/>
            <p:nvPr/>
          </p:nvSpPr>
          <p:spPr>
            <a:xfrm>
              <a:off x="4207862" y="2328863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6238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081BF6D-F1C2-4AA5-8696-C77D699BFE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D5E33-AC7E-4503-B3E0-6571332ED653}"/>
</file>

<file path=customXml/itemProps3.xml><?xml version="1.0" encoding="utf-8"?>
<ds:datastoreItem xmlns:ds="http://schemas.openxmlformats.org/officeDocument/2006/customXml" ds:itemID="{B78EC6F6-4AB2-4396-972F-50D3137D3D37}">
  <ds:schemaRefs>
    <ds:schemaRef ds:uri="9693f36d-536d-4850-998f-f1ce69512825"/>
    <ds:schemaRef ds:uri="ed374dd9-d6d6-4deb-aaee-83a0d36ae4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Wingdings</vt:lpstr>
      <vt:lpstr>1_Office Theme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2021-02-17T12:33:41Z</dcterms:created>
  <dcterms:modified xsi:type="dcterms:W3CDTF">2022-10-10T10:14:24Z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