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  <p:sldMasterId id="2147483686" r:id="rId5"/>
    <p:sldMasterId id="2147483699" r:id="rId6"/>
  </p:sldMasterIdLst>
  <p:notesMasterIdLst>
    <p:notesMasterId r:id="rId8"/>
  </p:notesMasterIdLst>
  <p:sldIdLst>
    <p:sldId id="28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2D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2B8F06-78E0-4B92-AE1B-1F245FA6F5AE}" v="3" dt="2022-10-10T10:16:22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8" autoAdjust="0"/>
  </p:normalViewPr>
  <p:slideViewPr>
    <p:cSldViewPr snapToGrid="0">
      <p:cViewPr varScale="1">
        <p:scale>
          <a:sx n="104" d="100"/>
          <a:sy n="104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C2F6EB03-FABF-4593-B4FF-153B5B2F9DF0}"/>
    <pc:docChg chg="undo custSel addSld delSld modSld sldOrd">
      <pc:chgData name="Cristina MartinsRodrigues" userId="78c086b1-f7ce-4395-995d-5f6a928ce23d" providerId="ADAL" clId="{C2F6EB03-FABF-4593-B4FF-153B5B2F9DF0}" dt="2021-03-02T08:25:22.585" v="286"/>
      <pc:docMkLst>
        <pc:docMk/>
      </pc:docMkLst>
      <pc:sldChg chg="delSp mod delAnim modAnim">
        <pc:chgData name="Cristina MartinsRodrigues" userId="78c086b1-f7ce-4395-995d-5f6a928ce23d" providerId="ADAL" clId="{C2F6EB03-FABF-4593-B4FF-153B5B2F9DF0}" dt="2021-03-02T08:24:53.151" v="277"/>
        <pc:sldMkLst>
          <pc:docMk/>
          <pc:sldMk cId="2838551172" sldId="285"/>
        </pc:sldMkLst>
        <pc:spChg chg="del">
          <ac:chgData name="Cristina MartinsRodrigues" userId="78c086b1-f7ce-4395-995d-5f6a928ce23d" providerId="ADAL" clId="{C2F6EB03-FABF-4593-B4FF-153B5B2F9DF0}" dt="2021-03-02T08:13:28.984" v="3" actId="478"/>
          <ac:spMkLst>
            <pc:docMk/>
            <pc:sldMk cId="2838551172" sldId="285"/>
            <ac:spMk id="163" creationId="{9394493A-B15A-47E1-97AC-2236420B4BE8}"/>
          </ac:spMkLst>
        </pc:spChg>
        <pc:spChg chg="del">
          <ac:chgData name="Cristina MartinsRodrigues" userId="78c086b1-f7ce-4395-995d-5f6a928ce23d" providerId="ADAL" clId="{C2F6EB03-FABF-4593-B4FF-153B5B2F9DF0}" dt="2021-03-02T08:11:25.522" v="1" actId="478"/>
          <ac:spMkLst>
            <pc:docMk/>
            <pc:sldMk cId="2838551172" sldId="285"/>
            <ac:spMk id="164" creationId="{8D779D88-D77D-4827-990E-D59E58C27195}"/>
          </ac:spMkLst>
        </pc:spChg>
        <pc:spChg chg="del">
          <ac:chgData name="Cristina MartinsRodrigues" userId="78c086b1-f7ce-4395-995d-5f6a928ce23d" providerId="ADAL" clId="{C2F6EB03-FABF-4593-B4FF-153B5B2F9DF0}" dt="2021-03-02T08:11:29.238" v="2" actId="478"/>
          <ac:spMkLst>
            <pc:docMk/>
            <pc:sldMk cId="2838551172" sldId="285"/>
            <ac:spMk id="165" creationId="{D0FE8C68-6F55-4543-8769-E889659DF7A8}"/>
          </ac:spMkLst>
        </pc:spChg>
      </pc:sldChg>
      <pc:sldChg chg="del">
        <pc:chgData name="Cristina MartinsRodrigues" userId="78c086b1-f7ce-4395-995d-5f6a928ce23d" providerId="ADAL" clId="{C2F6EB03-FABF-4593-B4FF-153B5B2F9DF0}" dt="2021-03-02T08:15:58.990" v="34" actId="47"/>
        <pc:sldMkLst>
          <pc:docMk/>
          <pc:sldMk cId="2651175639" sldId="286"/>
        </pc:sldMkLst>
      </pc:sldChg>
      <pc:sldChg chg="addSp delSp modSp mod delAnim modAnim">
        <pc:chgData name="Cristina MartinsRodrigues" userId="78c086b1-f7ce-4395-995d-5f6a928ce23d" providerId="ADAL" clId="{C2F6EB03-FABF-4593-B4FF-153B5B2F9DF0}" dt="2021-03-02T08:25:13.993" v="284"/>
        <pc:sldMkLst>
          <pc:docMk/>
          <pc:sldMk cId="1087820670" sldId="288"/>
        </pc:sldMkLst>
        <pc:spChg chg="del">
          <ac:chgData name="Cristina MartinsRodrigues" userId="78c086b1-f7ce-4395-995d-5f6a928ce23d" providerId="ADAL" clId="{C2F6EB03-FABF-4593-B4FF-153B5B2F9DF0}" dt="2021-03-02T08:21:00.421" v="217" actId="478"/>
          <ac:spMkLst>
            <pc:docMk/>
            <pc:sldMk cId="1087820670" sldId="288"/>
            <ac:spMk id="133" creationId="{F157BAB9-7C39-4B54-B65B-A3E851BC3690}"/>
          </ac:spMkLst>
        </pc:spChg>
        <pc:spChg chg="del">
          <ac:chgData name="Cristina MartinsRodrigues" userId="78c086b1-f7ce-4395-995d-5f6a928ce23d" providerId="ADAL" clId="{C2F6EB03-FABF-4593-B4FF-153B5B2F9DF0}" dt="2021-03-02T08:20:44.886" v="155" actId="478"/>
          <ac:spMkLst>
            <pc:docMk/>
            <pc:sldMk cId="1087820670" sldId="288"/>
            <ac:spMk id="134" creationId="{EECBE63F-314A-47A0-90F7-F1BF9A6FA06A}"/>
          </ac:spMkLst>
        </pc:spChg>
        <pc:spChg chg="del">
          <ac:chgData name="Cristina MartinsRodrigues" userId="78c086b1-f7ce-4395-995d-5f6a928ce23d" providerId="ADAL" clId="{C2F6EB03-FABF-4593-B4FF-153B5B2F9DF0}" dt="2021-03-02T08:20:44.886" v="155" actId="478"/>
          <ac:spMkLst>
            <pc:docMk/>
            <pc:sldMk cId="1087820670" sldId="288"/>
            <ac:spMk id="135" creationId="{FE172C54-D26F-43B6-B275-73C31EE605D5}"/>
          </ac:spMkLst>
        </pc:spChg>
        <pc:spChg chg="del">
          <ac:chgData name="Cristina MartinsRodrigues" userId="78c086b1-f7ce-4395-995d-5f6a928ce23d" providerId="ADAL" clId="{C2F6EB03-FABF-4593-B4FF-153B5B2F9DF0}" dt="2021-03-02T08:20:38.951" v="154" actId="478"/>
          <ac:spMkLst>
            <pc:docMk/>
            <pc:sldMk cId="1087820670" sldId="288"/>
            <ac:spMk id="235" creationId="{7D13DF41-1F23-4E72-B2A1-A03C7BBBF5FE}"/>
          </ac:spMkLst>
        </pc:spChg>
        <pc:spChg chg="ord">
          <ac:chgData name="Cristina MartinsRodrigues" userId="78c086b1-f7ce-4395-995d-5f6a928ce23d" providerId="ADAL" clId="{C2F6EB03-FABF-4593-B4FF-153B5B2F9DF0}" dt="2021-03-02T08:20:36.638" v="153" actId="167"/>
          <ac:spMkLst>
            <pc:docMk/>
            <pc:sldMk cId="1087820670" sldId="288"/>
            <ac:spMk id="236" creationId="{5B1EE121-F36C-4CA4-A704-9F173B68FE66}"/>
          </ac:spMkLst>
        </pc:s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2" creationId="{15966B1A-0631-49BC-83C8-505C1E95DC16}"/>
          </ac:grpSpMkLst>
        </pc:gr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81" creationId="{ECDA8CC7-7C2F-4996-81AA-C068C4A87B1C}"/>
          </ac:grpSpMkLst>
        </pc:gr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155" creationId="{318AC0E5-8018-4B20-A2BC-C38E93AB1367}"/>
          </ac:grpSpMkLst>
        </pc:grpChg>
        <pc:grpChg chg="del">
          <ac:chgData name="Cristina MartinsRodrigues" userId="78c086b1-f7ce-4395-995d-5f6a928ce23d" providerId="ADAL" clId="{C2F6EB03-FABF-4593-B4FF-153B5B2F9DF0}" dt="2021-03-02T08:20:44.886" v="155" actId="478"/>
          <ac:grpSpMkLst>
            <pc:docMk/>
            <pc:sldMk cId="1087820670" sldId="288"/>
            <ac:grpSpMk id="161" creationId="{CAC74A72-2267-4D8C-B640-47D1B5AD710C}"/>
          </ac:grpSpMkLst>
        </pc:grpChg>
        <pc:picChg chg="add mod">
          <ac:chgData name="Cristina MartinsRodrigues" userId="78c086b1-f7ce-4395-995d-5f6a928ce23d" providerId="ADAL" clId="{C2F6EB03-FABF-4593-B4FF-153B5B2F9DF0}" dt="2021-03-02T08:20:56.038" v="216" actId="1038"/>
          <ac:picMkLst>
            <pc:docMk/>
            <pc:sldMk cId="1087820670" sldId="288"/>
            <ac:picMk id="191" creationId="{443E1018-0977-4C83-8CE5-CAFB88A3E0D7}"/>
          </ac:picMkLst>
        </pc:picChg>
      </pc:sldChg>
      <pc:sldChg chg="addSp delSp modSp mod delAnim modAnim">
        <pc:chgData name="Cristina MartinsRodrigues" userId="78c086b1-f7ce-4395-995d-5f6a928ce23d" providerId="ADAL" clId="{C2F6EB03-FABF-4593-B4FF-153B5B2F9DF0}" dt="2021-03-02T08:25:08.936" v="282"/>
        <pc:sldMkLst>
          <pc:docMk/>
          <pc:sldMk cId="4164766485" sldId="289"/>
        </pc:sldMkLst>
        <pc:spChg chg="del">
          <ac:chgData name="Cristina MartinsRodrigues" userId="78c086b1-f7ce-4395-995d-5f6a928ce23d" providerId="ADAL" clId="{C2F6EB03-FABF-4593-B4FF-153B5B2F9DF0}" dt="2021-03-02T08:19:39.768" v="150" actId="478"/>
          <ac:spMkLst>
            <pc:docMk/>
            <pc:sldMk cId="4164766485" sldId="289"/>
            <ac:spMk id="133" creationId="{F157BAB9-7C39-4B54-B65B-A3E851BC3690}"/>
          </ac:spMkLst>
        </pc:spChg>
        <pc:spChg chg="del">
          <ac:chgData name="Cristina MartinsRodrigues" userId="78c086b1-f7ce-4395-995d-5f6a928ce23d" providerId="ADAL" clId="{C2F6EB03-FABF-4593-B4FF-153B5B2F9DF0}" dt="2021-03-02T08:19:39.768" v="150" actId="478"/>
          <ac:spMkLst>
            <pc:docMk/>
            <pc:sldMk cId="4164766485" sldId="289"/>
            <ac:spMk id="134" creationId="{EECBE63F-314A-47A0-90F7-F1BF9A6FA06A}"/>
          </ac:spMkLst>
        </pc:spChg>
        <pc:spChg chg="del">
          <ac:chgData name="Cristina MartinsRodrigues" userId="78c086b1-f7ce-4395-995d-5f6a928ce23d" providerId="ADAL" clId="{C2F6EB03-FABF-4593-B4FF-153B5B2F9DF0}" dt="2021-03-02T08:19:39.768" v="150" actId="478"/>
          <ac:spMkLst>
            <pc:docMk/>
            <pc:sldMk cId="4164766485" sldId="289"/>
            <ac:spMk id="135" creationId="{FE172C54-D26F-43B6-B275-73C31EE605D5}"/>
          </ac:spMkLst>
        </pc:spChg>
        <pc:spChg chg="del">
          <ac:chgData name="Cristina MartinsRodrigues" userId="78c086b1-f7ce-4395-995d-5f6a928ce23d" providerId="ADAL" clId="{C2F6EB03-FABF-4593-B4FF-153B5B2F9DF0}" dt="2021-03-02T08:19:24.535" v="148" actId="478"/>
          <ac:spMkLst>
            <pc:docMk/>
            <pc:sldMk cId="4164766485" sldId="289"/>
            <ac:spMk id="235" creationId="{7D13DF41-1F23-4E72-B2A1-A03C7BBBF5FE}"/>
          </ac:spMkLst>
        </pc:spChg>
        <pc:spChg chg="ord">
          <ac:chgData name="Cristina MartinsRodrigues" userId="78c086b1-f7ce-4395-995d-5f6a928ce23d" providerId="ADAL" clId="{C2F6EB03-FABF-4593-B4FF-153B5B2F9DF0}" dt="2021-03-02T08:19:22.360" v="147" actId="167"/>
          <ac:spMkLst>
            <pc:docMk/>
            <pc:sldMk cId="4164766485" sldId="289"/>
            <ac:spMk id="236" creationId="{5B1EE121-F36C-4CA4-A704-9F173B68FE66}"/>
          </ac:spMkLst>
        </pc:spChg>
        <pc:grpChg chg="del">
          <ac:chgData name="Cristina MartinsRodrigues" userId="78c086b1-f7ce-4395-995d-5f6a928ce23d" providerId="ADAL" clId="{C2F6EB03-FABF-4593-B4FF-153B5B2F9DF0}" dt="2021-03-02T08:19:39.768" v="150" actId="478"/>
          <ac:grpSpMkLst>
            <pc:docMk/>
            <pc:sldMk cId="4164766485" sldId="289"/>
            <ac:grpSpMk id="2" creationId="{15966B1A-0631-49BC-83C8-505C1E95DC16}"/>
          </ac:grpSpMkLst>
        </pc:grpChg>
        <pc:grpChg chg="del">
          <ac:chgData name="Cristina MartinsRodrigues" userId="78c086b1-f7ce-4395-995d-5f6a928ce23d" providerId="ADAL" clId="{C2F6EB03-FABF-4593-B4FF-153B5B2F9DF0}" dt="2021-03-02T08:19:39.768" v="150" actId="478"/>
          <ac:grpSpMkLst>
            <pc:docMk/>
            <pc:sldMk cId="4164766485" sldId="289"/>
            <ac:grpSpMk id="3" creationId="{962A5E89-1EC6-4DC8-AF37-9115A087DD45}"/>
          </ac:grpSpMkLst>
        </pc:grpChg>
        <pc:grpChg chg="del">
          <ac:chgData name="Cristina MartinsRodrigues" userId="78c086b1-f7ce-4395-995d-5f6a928ce23d" providerId="ADAL" clId="{C2F6EB03-FABF-4593-B4FF-153B5B2F9DF0}" dt="2021-03-02T08:19:39.768" v="150" actId="478"/>
          <ac:grpSpMkLst>
            <pc:docMk/>
            <pc:sldMk cId="4164766485" sldId="289"/>
            <ac:grpSpMk id="161" creationId="{CAC74A72-2267-4D8C-B640-47D1B5AD710C}"/>
          </ac:grpSpMkLst>
        </pc:grpChg>
        <pc:picChg chg="add mod">
          <ac:chgData name="Cristina MartinsRodrigues" userId="78c086b1-f7ce-4395-995d-5f6a928ce23d" providerId="ADAL" clId="{C2F6EB03-FABF-4593-B4FF-153B5B2F9DF0}" dt="2021-03-02T08:20:10.511" v="151"/>
          <ac:picMkLst>
            <pc:docMk/>
            <pc:sldMk cId="4164766485" sldId="289"/>
            <ac:picMk id="191" creationId="{ADBE225F-1AF6-4365-A20A-553284F44AA9}"/>
          </ac:picMkLst>
        </pc:picChg>
      </pc:sldChg>
      <pc:sldChg chg="addSp delSp modSp del mod addAnim delAnim">
        <pc:chgData name="Cristina MartinsRodrigues" userId="78c086b1-f7ce-4395-995d-5f6a928ce23d" providerId="ADAL" clId="{C2F6EB03-FABF-4593-B4FF-153B5B2F9DF0}" dt="2021-03-02T08:24:20.220" v="273" actId="47"/>
        <pc:sldMkLst>
          <pc:docMk/>
          <pc:sldMk cId="3231604949" sldId="299"/>
        </pc:sldMkLst>
        <pc:spChg chg="add del ord">
          <ac:chgData name="Cristina MartinsRodrigues" userId="78c086b1-f7ce-4395-995d-5f6a928ce23d" providerId="ADAL" clId="{C2F6EB03-FABF-4593-B4FF-153B5B2F9DF0}" dt="2021-03-02T08:22:09.583" v="222" actId="167"/>
          <ac:spMkLst>
            <pc:docMk/>
            <pc:sldMk cId="3231604949" sldId="299"/>
            <ac:spMk id="103" creationId="{6E610ACA-C1AE-43D2-B811-8E760C7BF08F}"/>
          </ac:spMkLst>
        </pc:spChg>
        <pc:spChg chg="del ord">
          <ac:chgData name="Cristina MartinsRodrigues" userId="78c086b1-f7ce-4395-995d-5f6a928ce23d" providerId="ADAL" clId="{C2F6EB03-FABF-4593-B4FF-153B5B2F9DF0}" dt="2021-03-02T08:22:11.821" v="223" actId="478"/>
          <ac:spMkLst>
            <pc:docMk/>
            <pc:sldMk cId="3231604949" sldId="299"/>
            <ac:spMk id="135" creationId="{490379F5-412E-449C-BA23-654E1ED4BDA1}"/>
          </ac:spMkLst>
        </pc:spChg>
        <pc:spChg chg="del">
          <ac:chgData name="Cristina MartinsRodrigues" userId="78c086b1-f7ce-4395-995d-5f6a928ce23d" providerId="ADAL" clId="{C2F6EB03-FABF-4593-B4FF-153B5B2F9DF0}" dt="2021-03-02T08:22:14.548" v="224" actId="478"/>
          <ac:spMkLst>
            <pc:docMk/>
            <pc:sldMk cId="3231604949" sldId="299"/>
            <ac:spMk id="136" creationId="{6EDD9F67-3095-4E5E-89CE-7E4985066F15}"/>
          </ac:spMkLst>
        </pc:spChg>
      </pc:sldChg>
      <pc:sldChg chg="addSp delSp modSp add mod delAnim modAnim">
        <pc:chgData name="Cristina MartinsRodrigues" userId="78c086b1-f7ce-4395-995d-5f6a928ce23d" providerId="ADAL" clId="{C2F6EB03-FABF-4593-B4FF-153B5B2F9DF0}" dt="2021-03-02T08:24:55.962" v="278"/>
        <pc:sldMkLst>
          <pc:docMk/>
          <pc:sldMk cId="556040656" sldId="300"/>
        </pc:sldMkLst>
        <pc:spChg chg="del">
          <ac:chgData name="Cristina MartinsRodrigues" userId="78c086b1-f7ce-4395-995d-5f6a928ce23d" providerId="ADAL" clId="{C2F6EB03-FABF-4593-B4FF-153B5B2F9DF0}" dt="2021-03-02T08:13:51.213" v="6" actId="478"/>
          <ac:spMkLst>
            <pc:docMk/>
            <pc:sldMk cId="556040656" sldId="300"/>
            <ac:spMk id="118" creationId="{421DC20E-0D11-4785-802A-FCE31430E51E}"/>
          </ac:spMkLst>
        </pc:spChg>
        <pc:spChg chg="del">
          <ac:chgData name="Cristina MartinsRodrigues" userId="78c086b1-f7ce-4395-995d-5f6a928ce23d" providerId="ADAL" clId="{C2F6EB03-FABF-4593-B4FF-153B5B2F9DF0}" dt="2021-03-02T08:15:09.767" v="7" actId="478"/>
          <ac:spMkLst>
            <pc:docMk/>
            <pc:sldMk cId="556040656" sldId="300"/>
            <ac:spMk id="119" creationId="{52EBB997-0752-4895-A45A-A19EBEBEBCCB}"/>
          </ac:spMkLst>
        </pc:spChg>
        <pc:spChg chg="del">
          <ac:chgData name="Cristina MartinsRodrigues" userId="78c086b1-f7ce-4395-995d-5f6a928ce23d" providerId="ADAL" clId="{C2F6EB03-FABF-4593-B4FF-153B5B2F9DF0}" dt="2021-03-02T08:13:51.213" v="6" actId="478"/>
          <ac:spMkLst>
            <pc:docMk/>
            <pc:sldMk cId="556040656" sldId="300"/>
            <ac:spMk id="120" creationId="{CEDA7474-4A11-46A3-81F4-AC27C6EA045E}"/>
          </ac:spMkLst>
        </pc:spChg>
        <pc:spChg chg="ord">
          <ac:chgData name="Cristina MartinsRodrigues" userId="78c086b1-f7ce-4395-995d-5f6a928ce23d" providerId="ADAL" clId="{C2F6EB03-FABF-4593-B4FF-153B5B2F9DF0}" dt="2021-03-02T08:13:39.019" v="4" actId="167"/>
          <ac:spMkLst>
            <pc:docMk/>
            <pc:sldMk cId="556040656" sldId="300"/>
            <ac:spMk id="163" creationId="{9394493A-B15A-47E1-97AC-2236420B4BE8}"/>
          </ac:spMkLst>
        </pc:spChg>
        <pc:spChg chg="del">
          <ac:chgData name="Cristina MartinsRodrigues" userId="78c086b1-f7ce-4395-995d-5f6a928ce23d" providerId="ADAL" clId="{C2F6EB03-FABF-4593-B4FF-153B5B2F9DF0}" dt="2021-03-02T08:13:42.135" v="5" actId="478"/>
          <ac:spMkLst>
            <pc:docMk/>
            <pc:sldMk cId="556040656" sldId="300"/>
            <ac:spMk id="194" creationId="{00000000-0000-0000-0000-000000000000}"/>
          </ac:spMkLst>
        </pc:s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3" creationId="{FFECB4D5-1E41-421B-8AB3-8671F683B9C6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5" creationId="{993E5153-5EED-4444-9AEB-036B1A039079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66" creationId="{6394D7B8-DC97-4F58-826D-4BE2F667328F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121" creationId="{6D028DA5-FB98-49A1-91D2-FE850ECA3776}"/>
          </ac:grpSpMkLst>
        </pc:grpChg>
        <pc:grpChg chg="del">
          <ac:chgData name="Cristina MartinsRodrigues" userId="78c086b1-f7ce-4395-995d-5f6a928ce23d" providerId="ADAL" clId="{C2F6EB03-FABF-4593-B4FF-153B5B2F9DF0}" dt="2021-03-02T08:13:51.213" v="6" actId="478"/>
          <ac:grpSpMkLst>
            <pc:docMk/>
            <pc:sldMk cId="556040656" sldId="300"/>
            <ac:grpSpMk id="153" creationId="{9CD098B3-FC67-43B0-8185-910ED48D802B}"/>
          </ac:grpSpMkLst>
        </pc:grpChg>
        <pc:picChg chg="add mod">
          <ac:chgData name="Cristina MartinsRodrigues" userId="78c086b1-f7ce-4395-995d-5f6a928ce23d" providerId="ADAL" clId="{C2F6EB03-FABF-4593-B4FF-153B5B2F9DF0}" dt="2021-03-02T08:16:12.277" v="118" actId="1037"/>
          <ac:picMkLst>
            <pc:docMk/>
            <pc:sldMk cId="556040656" sldId="300"/>
            <ac:picMk id="144" creationId="{3EC23C7D-98CC-4E61-9308-87A22A68E47A}"/>
          </ac:picMkLst>
        </pc:picChg>
      </pc:sldChg>
      <pc:sldChg chg="delSp modSp add mod delAnim modAnim">
        <pc:chgData name="Cristina MartinsRodrigues" userId="78c086b1-f7ce-4395-995d-5f6a928ce23d" providerId="ADAL" clId="{C2F6EB03-FABF-4593-B4FF-153B5B2F9DF0}" dt="2021-03-02T08:24:58.787" v="279"/>
        <pc:sldMkLst>
          <pc:docMk/>
          <pc:sldMk cId="1010558505" sldId="301"/>
        </pc:sldMkLst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3" creationId="{B9D556BA-4972-471E-AA99-7F0778BD94D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4" creationId="{C336C84C-0A99-4453-B819-714CE5CF822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5" creationId="{296FBAAA-BFF5-4096-90AD-6A7FFD2BE3EC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6" creationId="{5166914E-9765-4982-BCF3-7923419F9FDE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7" creationId="{EA338933-6F46-4770-A4DD-FFD8D5FA470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8" creationId="{0EE7F437-CA65-4335-BCFE-B060927C6FC8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39" creationId="{F95C13B8-B529-49AC-9CCC-8ABF45176E7B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0" creationId="{D4746F56-37AA-4E0C-AE5D-5E243CA1819E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1" creationId="{51C3AB7C-EF01-46AA-A847-3813094ED918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2" creationId="{D09925EC-D665-48E4-94EA-F880ABEFB9E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3" creationId="{9312E74A-D9E4-43C5-A5B0-3B27917CEE4C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4" creationId="{93E4C9D3-303A-424D-96D6-A47C5EBA8AE6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5" creationId="{F9E3D656-1676-414A-ABEA-0707AD42E951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6" creationId="{DDE25695-54FB-4D0F-B6F4-C549567A66CE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7" creationId="{BBCF095D-1831-4F06-A929-2D00D5D779E6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8" creationId="{AB18333B-82A9-4DB1-A2E1-C608F4DFCB4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49" creationId="{8CDED6C4-D658-4BEA-944E-CFA2585FACA3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0" creationId="{A76BD7C2-8452-43EF-8FCD-186419C76D60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1" creationId="{FA042D81-C868-4433-AB80-5AE938CDF42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2" creationId="{BD54636A-AFB7-4723-89BE-F5FA7A367B49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3" creationId="{C6539BE3-344F-4550-B525-EBEB7EFE6A17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4" creationId="{9DADA39F-C33E-4D98-A8CF-489CC05F0A48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5" creationId="{543E8E38-A14E-434F-90B0-F032DF0ACC37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6" creationId="{62CAEAAD-3B8D-40AD-9DFE-42A01C66BFE7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7" creationId="{4EB9ABA4-C9A4-4206-A78E-D76C3400817C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58" creationId="{EAD31F62-3AE3-41C6-B070-B02F66BEE9FB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0" creationId="{58D426D5-4C61-466C-B6DF-C5A8E2766820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1" creationId="{13EC631C-5924-486B-B9F3-51611D2E1CD6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2" creationId="{191BD336-FBEA-4453-905F-7A671FF69A44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4" creationId="{106EAAB3-D1EA-419D-8DC0-6EA39A1E3ECF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5" creationId="{BD058BC6-CC98-42FC-B008-847C3DF2B455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67" creationId="{0BB296A9-B40D-42FE-9B68-022E1A25F11F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3" creationId="{83108EA2-6C6B-497C-9E92-CF3FE1C07E1A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4" creationId="{8E898368-1673-4388-9F4E-FF566AE506B0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5" creationId="{473480C7-41D1-4501-B9E4-3EF4619DB6B2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76" creationId="{A8564B4C-5F52-4281-AD51-4AA490C63947}"/>
          </ac:spMkLst>
        </pc:spChg>
        <pc:spChg chg="del">
          <ac:chgData name="Cristina MartinsRodrigues" userId="78c086b1-f7ce-4395-995d-5f6a928ce23d" providerId="ADAL" clId="{C2F6EB03-FABF-4593-B4FF-153B5B2F9DF0}" dt="2021-03-02T08:15:46.796" v="11" actId="478"/>
          <ac:spMkLst>
            <pc:docMk/>
            <pc:sldMk cId="1010558505" sldId="301"/>
            <ac:spMk id="89" creationId="{59B4D525-BFEE-40FA-A370-801A24394C43}"/>
          </ac:spMkLst>
        </pc:spChg>
        <pc:spChg chg="mod">
          <ac:chgData name="Cristina MartinsRodrigues" userId="78c086b1-f7ce-4395-995d-5f6a928ce23d" providerId="ADAL" clId="{C2F6EB03-FABF-4593-B4FF-153B5B2F9DF0}" dt="2021-03-02T08:18:08.983" v="144" actId="1036"/>
          <ac:spMkLst>
            <pc:docMk/>
            <pc:sldMk cId="1010558505" sldId="301"/>
            <ac:spMk id="115" creationId="{9D41D486-3D2C-470F-93FC-61527E1BD43B}"/>
          </ac:spMkLst>
        </pc:s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32" creationId="{2CA8E5AC-A794-4BD2-B220-754F603009DC}"/>
          </ac:grpSpMkLst>
        </pc:gr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59" creationId="{744D6385-B7E2-4412-9CD8-02913AA2BC6D}"/>
          </ac:grpSpMkLst>
        </pc:gr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63" creationId="{7EFC4D8C-A2F9-4186-89E8-AC971825A9FB}"/>
          </ac:grpSpMkLst>
        </pc:grpChg>
        <pc:grpChg chg="mod">
          <ac:chgData name="Cristina MartinsRodrigues" userId="78c086b1-f7ce-4395-995d-5f6a928ce23d" providerId="ADAL" clId="{C2F6EB03-FABF-4593-B4FF-153B5B2F9DF0}" dt="2021-03-02T08:18:08.983" v="144" actId="1036"/>
          <ac:grpSpMkLst>
            <pc:docMk/>
            <pc:sldMk cId="1010558505" sldId="301"/>
            <ac:grpSpMk id="68" creationId="{FE6CDBB4-48C4-4B16-8D24-E0B057BB80FE}"/>
          </ac:grpSpMkLst>
        </pc:grpChg>
        <pc:grpChg chg="del">
          <ac:chgData name="Cristina MartinsRodrigues" userId="78c086b1-f7ce-4395-995d-5f6a928ce23d" providerId="ADAL" clId="{C2F6EB03-FABF-4593-B4FF-153B5B2F9DF0}" dt="2021-03-02T08:15:42.290" v="9" actId="478"/>
          <ac:grpSpMkLst>
            <pc:docMk/>
            <pc:sldMk cId="1010558505" sldId="301"/>
            <ac:grpSpMk id="77" creationId="{DED4F6D6-FA78-42C2-89F4-DF8F5B98F830}"/>
          </ac:grpSpMkLst>
        </pc:grpChg>
        <pc:grpChg chg="del">
          <ac:chgData name="Cristina MartinsRodrigues" userId="78c086b1-f7ce-4395-995d-5f6a928ce23d" providerId="ADAL" clId="{C2F6EB03-FABF-4593-B4FF-153B5B2F9DF0}" dt="2021-03-02T08:15:44.396" v="10" actId="478"/>
          <ac:grpSpMkLst>
            <pc:docMk/>
            <pc:sldMk cId="1010558505" sldId="301"/>
            <ac:grpSpMk id="90" creationId="{1995A8E8-4A41-48EA-AEEE-471DC9B15634}"/>
          </ac:grpSpMkLst>
        </pc:grpChg>
        <pc:grpChg chg="del">
          <ac:chgData name="Cristina MartinsRodrigues" userId="78c086b1-f7ce-4395-995d-5f6a928ce23d" providerId="ADAL" clId="{C2F6EB03-FABF-4593-B4FF-153B5B2F9DF0}" dt="2021-03-02T08:15:44.396" v="10" actId="478"/>
          <ac:grpSpMkLst>
            <pc:docMk/>
            <pc:sldMk cId="1010558505" sldId="301"/>
            <ac:grpSpMk id="103" creationId="{06D7A5BB-3270-43F5-9B17-525A8CAC616B}"/>
          </ac:grpSpMkLst>
        </pc:grpChg>
        <pc:picChg chg="del">
          <ac:chgData name="Cristina MartinsRodrigues" userId="78c086b1-f7ce-4395-995d-5f6a928ce23d" providerId="ADAL" clId="{C2F6EB03-FABF-4593-B4FF-153B5B2F9DF0}" dt="2021-03-02T08:17:32.375" v="120" actId="478"/>
          <ac:picMkLst>
            <pc:docMk/>
            <pc:sldMk cId="1010558505" sldId="301"/>
            <ac:picMk id="7" creationId="{B5FCC22C-645F-4F4B-A433-F91C08ED6AAE}"/>
          </ac:picMkLst>
        </pc:picChg>
        <pc:picChg chg="del">
          <ac:chgData name="Cristina MartinsRodrigues" userId="78c086b1-f7ce-4395-995d-5f6a928ce23d" providerId="ADAL" clId="{C2F6EB03-FABF-4593-B4FF-153B5B2F9DF0}" dt="2021-03-02T08:17:36.548" v="121" actId="478"/>
          <ac:picMkLst>
            <pc:docMk/>
            <pc:sldMk cId="1010558505" sldId="301"/>
            <ac:picMk id="66" creationId="{8F9493AE-D709-4F5D-88DD-D891029AEF2C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72" creationId="{678F219A-14A8-436B-9658-B8D461277EBD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1026" creationId="{9B3F21B4-149A-4272-A68E-E666A47ACD4F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3074" creationId="{E1028B82-5A64-4D46-8B24-7C649AC01778}"/>
          </ac:picMkLst>
        </pc:picChg>
        <pc:picChg chg="mod">
          <ac:chgData name="Cristina MartinsRodrigues" userId="78c086b1-f7ce-4395-995d-5f6a928ce23d" providerId="ADAL" clId="{C2F6EB03-FABF-4593-B4FF-153B5B2F9DF0}" dt="2021-03-02T08:18:08.983" v="144" actId="1036"/>
          <ac:picMkLst>
            <pc:docMk/>
            <pc:sldMk cId="1010558505" sldId="301"/>
            <ac:picMk id="6146" creationId="{1B3F00AF-3BAB-4FA7-A043-25B154F2797C}"/>
          </ac:picMkLst>
        </pc:picChg>
        <pc:cxnChg chg="mod">
          <ac:chgData name="Cristina MartinsRodrigues" userId="78c086b1-f7ce-4395-995d-5f6a928ce23d" providerId="ADAL" clId="{C2F6EB03-FABF-4593-B4FF-153B5B2F9DF0}" dt="2021-03-02T08:18:08.983" v="144" actId="1036"/>
          <ac:cxnSpMkLst>
            <pc:docMk/>
            <pc:sldMk cId="1010558505" sldId="301"/>
            <ac:cxnSpMk id="69" creationId="{8B5D82D1-6CE8-4E16-9CB9-28EED61B32E9}"/>
          </ac:cxnSpMkLst>
        </pc:cxnChg>
        <pc:cxnChg chg="mod">
          <ac:chgData name="Cristina MartinsRodrigues" userId="78c086b1-f7ce-4395-995d-5f6a928ce23d" providerId="ADAL" clId="{C2F6EB03-FABF-4593-B4FF-153B5B2F9DF0}" dt="2021-03-02T08:18:08.983" v="144" actId="1036"/>
          <ac:cxnSpMkLst>
            <pc:docMk/>
            <pc:sldMk cId="1010558505" sldId="301"/>
            <ac:cxnSpMk id="70" creationId="{E607AB32-7F70-4C12-AC27-30894A3F2A94}"/>
          </ac:cxnSpMkLst>
        </pc:cxnChg>
        <pc:cxnChg chg="mod">
          <ac:chgData name="Cristina MartinsRodrigues" userId="78c086b1-f7ce-4395-995d-5f6a928ce23d" providerId="ADAL" clId="{C2F6EB03-FABF-4593-B4FF-153B5B2F9DF0}" dt="2021-03-02T08:18:08.983" v="144" actId="1036"/>
          <ac:cxnSpMkLst>
            <pc:docMk/>
            <pc:sldMk cId="1010558505" sldId="301"/>
            <ac:cxnSpMk id="71" creationId="{99F93828-32FF-44A6-938A-8C21DB8BBE34}"/>
          </ac:cxnSpMkLst>
        </pc:cxnChg>
      </pc:sldChg>
      <pc:sldChg chg="delSp modSp add mod delAnim modAnim">
        <pc:chgData name="Cristina MartinsRodrigues" userId="78c086b1-f7ce-4395-995d-5f6a928ce23d" providerId="ADAL" clId="{C2F6EB03-FABF-4593-B4FF-153B5B2F9DF0}" dt="2021-03-02T08:25:01.525" v="280"/>
        <pc:sldMkLst>
          <pc:docMk/>
          <pc:sldMk cId="3492315593" sldId="302"/>
        </pc:sldMkLst>
        <pc:spChg chg="del">
          <ac:chgData name="Cristina MartinsRodrigues" userId="78c086b1-f7ce-4395-995d-5f6a928ce23d" providerId="ADAL" clId="{C2F6EB03-FABF-4593-B4FF-153B5B2F9DF0}" dt="2021-03-02T08:17:48.355" v="124" actId="478"/>
          <ac:spMkLst>
            <pc:docMk/>
            <pc:sldMk cId="3492315593" sldId="302"/>
            <ac:spMk id="58" creationId="{EAD31F62-3AE3-41C6-B070-B02F66BEE9FB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67" creationId="{0BB296A9-B40D-42FE-9B68-022E1A25F11F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3" creationId="{83108EA2-6C6B-497C-9E92-CF3FE1C07E1A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4" creationId="{8E898368-1673-4388-9F4E-FF566AE506B0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5" creationId="{473480C7-41D1-4501-B9E4-3EF4619DB6B2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76" creationId="{A8564B4C-5F52-4281-AD51-4AA490C63947}"/>
          </ac:spMkLst>
        </pc:spChg>
        <pc:spChg chg="mod">
          <ac:chgData name="Cristina MartinsRodrigues" userId="78c086b1-f7ce-4395-995d-5f6a928ce23d" providerId="ADAL" clId="{C2F6EB03-FABF-4593-B4FF-153B5B2F9DF0}" dt="2021-03-02T08:18:01.826" v="134" actId="1036"/>
          <ac:spMkLst>
            <pc:docMk/>
            <pc:sldMk cId="3492315593" sldId="302"/>
            <ac:spMk id="115" creationId="{9D41D486-3D2C-470F-93FC-61527E1BD43B}"/>
          </ac:spMkLst>
        </pc:spChg>
        <pc:grpChg chg="del">
          <ac:chgData name="Cristina MartinsRodrigues" userId="78c086b1-f7ce-4395-995d-5f6a928ce23d" providerId="ADAL" clId="{C2F6EB03-FABF-4593-B4FF-153B5B2F9DF0}" dt="2021-03-02T08:17:43.581" v="123" actId="478"/>
          <ac:grpSpMkLst>
            <pc:docMk/>
            <pc:sldMk cId="3492315593" sldId="302"/>
            <ac:grpSpMk id="32" creationId="{2CA8E5AC-A794-4BD2-B220-754F603009DC}"/>
          </ac:grpSpMkLst>
        </pc:grpChg>
        <pc:grpChg chg="del">
          <ac:chgData name="Cristina MartinsRodrigues" userId="78c086b1-f7ce-4395-995d-5f6a928ce23d" providerId="ADAL" clId="{C2F6EB03-FABF-4593-B4FF-153B5B2F9DF0}" dt="2021-03-02T08:17:48.355" v="124" actId="478"/>
          <ac:grpSpMkLst>
            <pc:docMk/>
            <pc:sldMk cId="3492315593" sldId="302"/>
            <ac:grpSpMk id="59" creationId="{744D6385-B7E2-4412-9CD8-02913AA2BC6D}"/>
          </ac:grpSpMkLst>
        </pc:grpChg>
        <pc:grpChg chg="del">
          <ac:chgData name="Cristina MartinsRodrigues" userId="78c086b1-f7ce-4395-995d-5f6a928ce23d" providerId="ADAL" clId="{C2F6EB03-FABF-4593-B4FF-153B5B2F9DF0}" dt="2021-03-02T08:17:48.355" v="124" actId="478"/>
          <ac:grpSpMkLst>
            <pc:docMk/>
            <pc:sldMk cId="3492315593" sldId="302"/>
            <ac:grpSpMk id="63" creationId="{7EFC4D8C-A2F9-4186-89E8-AC971825A9FB}"/>
          </ac:grpSpMkLst>
        </pc:grpChg>
        <pc:grpChg chg="mod">
          <ac:chgData name="Cristina MartinsRodrigues" userId="78c086b1-f7ce-4395-995d-5f6a928ce23d" providerId="ADAL" clId="{C2F6EB03-FABF-4593-B4FF-153B5B2F9DF0}" dt="2021-03-02T08:18:01.826" v="134" actId="1036"/>
          <ac:grpSpMkLst>
            <pc:docMk/>
            <pc:sldMk cId="3492315593" sldId="302"/>
            <ac:grpSpMk id="68" creationId="{FE6CDBB4-48C4-4B16-8D24-E0B057BB80FE}"/>
          </ac:grpSpMkLst>
        </pc:grp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7" creationId="{B5FCC22C-645F-4F4B-A433-F91C08ED6AAE}"/>
          </ac:picMkLst>
        </pc:picChg>
        <pc:picChg chg="del">
          <ac:chgData name="Cristina MartinsRodrigues" userId="78c086b1-f7ce-4395-995d-5f6a928ce23d" providerId="ADAL" clId="{C2F6EB03-FABF-4593-B4FF-153B5B2F9DF0}" dt="2021-03-02T08:17:38.597" v="122" actId="478"/>
          <ac:picMkLst>
            <pc:docMk/>
            <pc:sldMk cId="3492315593" sldId="302"/>
            <ac:picMk id="66" creationId="{8F9493AE-D709-4F5D-88DD-D891029AEF2C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72" creationId="{678F219A-14A8-436B-9658-B8D461277EBD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1026" creationId="{9B3F21B4-149A-4272-A68E-E666A47ACD4F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3074" creationId="{E1028B82-5A64-4D46-8B24-7C649AC01778}"/>
          </ac:picMkLst>
        </pc:picChg>
        <pc:picChg chg="mod">
          <ac:chgData name="Cristina MartinsRodrigues" userId="78c086b1-f7ce-4395-995d-5f6a928ce23d" providerId="ADAL" clId="{C2F6EB03-FABF-4593-B4FF-153B5B2F9DF0}" dt="2021-03-02T08:18:01.826" v="134" actId="1036"/>
          <ac:picMkLst>
            <pc:docMk/>
            <pc:sldMk cId="3492315593" sldId="302"/>
            <ac:picMk id="6146" creationId="{1B3F00AF-3BAB-4FA7-A043-25B154F2797C}"/>
          </ac:picMkLst>
        </pc:picChg>
        <pc:cxnChg chg="mod">
          <ac:chgData name="Cristina MartinsRodrigues" userId="78c086b1-f7ce-4395-995d-5f6a928ce23d" providerId="ADAL" clId="{C2F6EB03-FABF-4593-B4FF-153B5B2F9DF0}" dt="2021-03-02T08:18:01.826" v="134" actId="1036"/>
          <ac:cxnSpMkLst>
            <pc:docMk/>
            <pc:sldMk cId="3492315593" sldId="302"/>
            <ac:cxnSpMk id="69" creationId="{8B5D82D1-6CE8-4E16-9CB9-28EED61B32E9}"/>
          </ac:cxnSpMkLst>
        </pc:cxnChg>
        <pc:cxnChg chg="mod">
          <ac:chgData name="Cristina MartinsRodrigues" userId="78c086b1-f7ce-4395-995d-5f6a928ce23d" providerId="ADAL" clId="{C2F6EB03-FABF-4593-B4FF-153B5B2F9DF0}" dt="2021-03-02T08:18:01.826" v="134" actId="1036"/>
          <ac:cxnSpMkLst>
            <pc:docMk/>
            <pc:sldMk cId="3492315593" sldId="302"/>
            <ac:cxnSpMk id="70" creationId="{E607AB32-7F70-4C12-AC27-30894A3F2A94}"/>
          </ac:cxnSpMkLst>
        </pc:cxnChg>
        <pc:cxnChg chg="mod">
          <ac:chgData name="Cristina MartinsRodrigues" userId="78c086b1-f7ce-4395-995d-5f6a928ce23d" providerId="ADAL" clId="{C2F6EB03-FABF-4593-B4FF-153B5B2F9DF0}" dt="2021-03-02T08:18:01.826" v="134" actId="1036"/>
          <ac:cxnSpMkLst>
            <pc:docMk/>
            <pc:sldMk cId="3492315593" sldId="302"/>
            <ac:cxnSpMk id="71" creationId="{99F93828-32FF-44A6-938A-8C21DB8BBE34}"/>
          </ac:cxnSpMkLst>
        </pc:cxnChg>
      </pc:sldChg>
      <pc:sldChg chg="add del">
        <pc:chgData name="Cristina MartinsRodrigues" userId="78c086b1-f7ce-4395-995d-5f6a928ce23d" providerId="ADAL" clId="{C2F6EB03-FABF-4593-B4FF-153B5B2F9DF0}" dt="2021-03-02T08:19:31.367" v="149" actId="47"/>
        <pc:sldMkLst>
          <pc:docMk/>
          <pc:sldMk cId="31627828" sldId="303"/>
        </pc:sldMkLst>
      </pc:sldChg>
      <pc:sldChg chg="add modAnim">
        <pc:chgData name="Cristina MartinsRodrigues" userId="78c086b1-f7ce-4395-995d-5f6a928ce23d" providerId="ADAL" clId="{C2F6EB03-FABF-4593-B4FF-153B5B2F9DF0}" dt="2021-03-02T08:25:06.519" v="281"/>
        <pc:sldMkLst>
          <pc:docMk/>
          <pc:sldMk cId="3970578504" sldId="304"/>
        </pc:sldMkLst>
      </pc:sldChg>
      <pc:sldChg chg="add modAnim">
        <pc:chgData name="Cristina MartinsRodrigues" userId="78c086b1-f7ce-4395-995d-5f6a928ce23d" providerId="ADAL" clId="{C2F6EB03-FABF-4593-B4FF-153B5B2F9DF0}" dt="2021-03-02T08:25:11.590" v="283"/>
        <pc:sldMkLst>
          <pc:docMk/>
          <pc:sldMk cId="2602623837" sldId="305"/>
        </pc:sldMkLst>
      </pc:sldChg>
      <pc:sldChg chg="addSp delSp modSp add mod delAnim modAnim">
        <pc:chgData name="Cristina MartinsRodrigues" userId="78c086b1-f7ce-4395-995d-5f6a928ce23d" providerId="ADAL" clId="{C2F6EB03-FABF-4593-B4FF-153B5B2F9DF0}" dt="2021-03-02T08:25:22.585" v="286"/>
        <pc:sldMkLst>
          <pc:docMk/>
          <pc:sldMk cId="2244626164" sldId="306"/>
        </pc:sldMkLst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28" creationId="{CB20B331-01D1-4289-AB64-5C1B88CC7CC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29" creationId="{AF549D11-EFC3-409E-8442-A5C7AC88C0C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1" creationId="{0C2B182D-B5D4-4DCC-9C8A-9137639C5DC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3" creationId="{49088D5B-0DBD-4092-916C-A752DC530B9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4" creationId="{1D4DEADD-CBDC-43A9-BE92-A42D0BB862B7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5" creationId="{DA3FECC2-0A53-45F1-AF39-438805D1D2B9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37" creationId="{2E5B985E-E901-480B-B960-8F34D69179BC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0" creationId="{5E04402B-54C6-48A6-B0B4-46611D53B4DB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1" creationId="{02FAC65E-0CB4-468C-83BB-572361FF6E2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6" creationId="{CA5FA8B3-509B-4052-806B-4C31F7FE49CF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7" creationId="{69BA7B68-8E21-4DB5-8B8A-64E561FE8CE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48" creationId="{321EAFF3-D197-4D8C-B241-5EEFFB1C4B72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52" creationId="{744CD44A-2ED5-4006-8A97-61D4C49D20A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53" creationId="{79DE6E68-C144-4F63-A97C-BF45007CA3A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65" creationId="{D616C19C-6544-4F95-A41D-0E4C9763981A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66" creationId="{01A16F37-F91C-4B61-82E7-1576E19AFDE7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2" creationId="{04AA4B10-7784-4689-885A-C809FD01288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3" creationId="{B8AF3316-1B42-48BE-A877-1449F232EB5F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6" creationId="{DEBADAD7-9CC8-4FC2-B9D4-93953276BEB8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77" creationId="{02E7ED90-8811-43BF-878C-E558467897B9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1" creationId="{929E6767-E292-4473-B731-75049905C1C4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82" creationId="{D1F20390-090E-4E60-B3E6-BD01EEE27C2C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83" creationId="{316AC220-CD70-4077-85C9-A13E7D30D5E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4" creationId="{6E65B27C-E3ED-4B37-97BD-C7A79EF5BA15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5" creationId="{9A78A5E5-93C2-412E-9C3E-1BA8E8B1C59D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6" creationId="{ED9E6B07-BD0A-4064-B032-BA827E37B891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7" creationId="{B8EB8130-D395-47AF-9B5D-BC7FF8DF00BE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8" creationId="{24DCA76E-A347-45A0-A08C-57C054102C40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89" creationId="{17A34647-48CB-4BF9-83F6-9F2BE935E379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0" creationId="{76F98C63-C709-465B-9683-30109F451AF8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1" creationId="{2D9D618E-3C69-45BB-9FFC-D38A6A99624C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2" creationId="{E68A582C-F541-45C3-AA5D-AC563DA95180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3" creationId="{4B4E932B-3B01-460E-A55C-03F9B3CC6B2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4" creationId="{20BF080E-D147-44CD-B034-01AEC634E9B5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5" creationId="{DBCCA32A-4DA1-4616-B7B1-01122527097A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6" creationId="{9FC787D2-BAF7-4C77-A2E7-298CDE2D8AF5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7" creationId="{358D2CA7-8C24-49E9-B29D-83AD544E685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8" creationId="{D10D6F88-FA70-478A-884F-1F726612C30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99" creationId="{85B7767D-EBC5-44F5-B418-90AD3A998F94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100" creationId="{DED8152A-87C6-47B2-ACF4-FD0CD83890E3}"/>
          </ac:spMkLst>
        </pc:spChg>
        <pc:spChg chg="del">
          <ac:chgData name="Cristina MartinsRodrigues" userId="78c086b1-f7ce-4395-995d-5f6a928ce23d" providerId="ADAL" clId="{C2F6EB03-FABF-4593-B4FF-153B5B2F9DF0}" dt="2021-03-02T08:24:33.873" v="276" actId="478"/>
          <ac:spMkLst>
            <pc:docMk/>
            <pc:sldMk cId="2244626164" sldId="306"/>
            <ac:spMk id="101" creationId="{7C3BDECC-C0D4-4D05-BF6E-6414137E2A10}"/>
          </ac:spMkLst>
        </pc:spChg>
        <pc:spChg chg="del">
          <ac:chgData name="Cristina MartinsRodrigues" userId="78c086b1-f7ce-4395-995d-5f6a928ce23d" providerId="ADAL" clId="{C2F6EB03-FABF-4593-B4FF-153B5B2F9DF0}" dt="2021-03-02T08:24:30.274" v="275" actId="478"/>
          <ac:spMkLst>
            <pc:docMk/>
            <pc:sldMk cId="2244626164" sldId="306"/>
            <ac:spMk id="103" creationId="{6E610ACA-C1AE-43D2-B811-8E760C7BF08F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4" creationId="{0056AFE4-3878-47F0-B930-E371E4E8AF82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5" creationId="{1149C52D-9016-467B-A095-10903F9C5127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6" creationId="{59E717BA-7FF5-4EB6-AE93-547BD6D4CA8F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07" creationId="{77A5AEBA-DD36-4BF0-923F-13C2BA05DFDA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37" creationId="{E0C27542-5E3D-4146-B047-C5543BCF5A88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38" creationId="{96E30209-5DC1-44DE-8A5D-15AFA1873300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39" creationId="{2D35C0E9-65B7-4DF4-8983-78892BDC8BA3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0" creationId="{6AC5E5A7-58EF-40BE-93AC-67181508167E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1" creationId="{33363370-0CA0-4E47-A4F8-CA9BE0E334AF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2" creationId="{0CDCC297-1730-4BDC-BAC3-4BF77CA1F7DD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4" creationId="{2EA3D405-5B58-44F2-A2DC-E77F4B37E178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5" creationId="{6833EF40-256C-4471-951B-FA2DE31D3CCC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6" creationId="{2DE59F21-CBBC-43B8-ACC3-39FC9F1E7581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7" creationId="{6DEF8D1C-37FB-4875-9AFA-D0696D7CC6FC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49" creationId="{3E7E1210-CE94-4176-AB9F-5D611B8FFFF9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0" creationId="{03ACB09D-F83C-4AB5-B2D7-A726E30DAE7D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2" creationId="{D5BEDD42-4F6A-4480-A897-AF6ECE3FF716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3" creationId="{E2F95DCD-D084-48E7-BCF5-8E0645C18172}"/>
          </ac:spMkLst>
        </pc:spChg>
        <pc:spChg chg="mod">
          <ac:chgData name="Cristina MartinsRodrigues" userId="78c086b1-f7ce-4395-995d-5f6a928ce23d" providerId="ADAL" clId="{C2F6EB03-FABF-4593-B4FF-153B5B2F9DF0}" dt="2021-03-02T08:24:26.655" v="274"/>
          <ac:spMkLst>
            <pc:docMk/>
            <pc:sldMk cId="2244626164" sldId="306"/>
            <ac:spMk id="154" creationId="{AA03B2F1-F75F-48FE-8E5E-FFCB24E90027}"/>
          </ac:spMkLst>
        </pc:spChg>
        <pc:grpChg chg="add mod">
          <ac:chgData name="Cristina MartinsRodrigues" userId="78c086b1-f7ce-4395-995d-5f6a928ce23d" providerId="ADAL" clId="{C2F6EB03-FABF-4593-B4FF-153B5B2F9DF0}" dt="2021-03-02T08:24:26.655" v="274"/>
          <ac:grpSpMkLst>
            <pc:docMk/>
            <pc:sldMk cId="2244626164" sldId="306"/>
            <ac:grpSpMk id="78" creationId="{B7CAA295-CC6D-42D3-9F9D-3CE95A2332E8}"/>
          </ac:grpSpMkLst>
        </pc:grpChg>
        <pc:grpChg chg="del">
          <ac:chgData name="Cristina MartinsRodrigues" userId="78c086b1-f7ce-4395-995d-5f6a928ce23d" providerId="ADAL" clId="{C2F6EB03-FABF-4593-B4FF-153B5B2F9DF0}" dt="2021-03-02T08:24:33.873" v="276" actId="478"/>
          <ac:grpSpMkLst>
            <pc:docMk/>
            <pc:sldMk cId="2244626164" sldId="306"/>
            <ac:grpSpMk id="134" creationId="{275438A0-67C5-495B-8D31-5854501FE671}"/>
          </ac:grpSpMkLst>
        </pc:grp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56" creationId="{D31FF7D2-F2C9-4215-A59F-2CB8F87AA7FD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57" creationId="{4FEEF611-F2F2-44A2-A3F9-193CB549F401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69" creationId="{3B54FBFC-7A62-4B37-9A38-9DC42F5A5B2A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75" creationId="{13F738B7-73BB-4AA1-AC32-39A62B0F3EFB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79" creationId="{91385E93-2632-446D-887C-67A26E8651B3}"/>
          </ac:picMkLst>
        </pc:picChg>
        <pc:picChg chg="del">
          <ac:chgData name="Cristina MartinsRodrigues" userId="78c086b1-f7ce-4395-995d-5f6a928ce23d" providerId="ADAL" clId="{C2F6EB03-FABF-4593-B4FF-153B5B2F9DF0}" dt="2021-03-02T08:24:33.873" v="276" actId="478"/>
          <ac:picMkLst>
            <pc:docMk/>
            <pc:sldMk cId="2244626164" sldId="306"/>
            <ac:picMk id="80" creationId="{403667E8-E7DF-499B-BDA7-E4614F5F563F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02" creationId="{2204CDB4-4240-494F-8122-DCE17135E3C4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43" creationId="{7D00FD7D-FA28-4513-B34E-350701A8199B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48" creationId="{34345636-97A7-4B19-8916-816F28CD803E}"/>
          </ac:picMkLst>
        </pc:picChg>
        <pc:picChg chg="mod">
          <ac:chgData name="Cristina MartinsRodrigues" userId="78c086b1-f7ce-4395-995d-5f6a928ce23d" providerId="ADAL" clId="{C2F6EB03-FABF-4593-B4FF-153B5B2F9DF0}" dt="2021-03-02T08:24:26.655" v="274"/>
          <ac:picMkLst>
            <pc:docMk/>
            <pc:sldMk cId="2244626164" sldId="306"/>
            <ac:picMk id="151" creationId="{93506EF0-63FD-42CE-A083-FDFAC85298CA}"/>
          </ac:picMkLst>
        </pc:picChg>
      </pc:sldChg>
      <pc:sldChg chg="add del">
        <pc:chgData name="Cristina MartinsRodrigues" userId="78c086b1-f7ce-4395-995d-5f6a928ce23d" providerId="ADAL" clId="{C2F6EB03-FABF-4593-B4FF-153B5B2F9DF0}" dt="2021-03-02T08:22:21.522" v="226" actId="47"/>
        <pc:sldMkLst>
          <pc:docMk/>
          <pc:sldMk cId="3322262203" sldId="307"/>
        </pc:sldMkLst>
      </pc:sldChg>
      <pc:sldChg chg="addSp delSp modSp add mod ord addAnim delAnim modAnim">
        <pc:chgData name="Cristina MartinsRodrigues" userId="78c086b1-f7ce-4395-995d-5f6a928ce23d" providerId="ADAL" clId="{C2F6EB03-FABF-4593-B4FF-153B5B2F9DF0}" dt="2021-03-02T08:25:19.769" v="285"/>
        <pc:sldMkLst>
          <pc:docMk/>
          <pc:sldMk cId="4003016070" sldId="307"/>
        </pc:sldMkLst>
        <pc:spChg chg="add mod topLvl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3" creationId="{D8E26E50-C317-4240-9E08-A7BF55A69B35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28" creationId="{CB20B331-01D1-4289-AB64-5C1B88CC7CC3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29" creationId="{AF549D11-EFC3-409E-8442-A5C7AC88C0C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1" creationId="{0C2B182D-B5D4-4DCC-9C8A-9137639C5DC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3" creationId="{49088D5B-0DBD-4092-916C-A752DC530B9E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4" creationId="{1D4DEADD-CBDC-43A9-BE92-A42D0BB862B7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5" creationId="{DA3FECC2-0A53-45F1-AF39-438805D1D2B9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37" creationId="{2E5B985E-E901-480B-B960-8F34D69179BC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0" creationId="{5E04402B-54C6-48A6-B0B4-46611D53B4DB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1" creationId="{02FAC65E-0CB4-468C-83BB-572361FF6E23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6" creationId="{CA5FA8B3-509B-4052-806B-4C31F7FE49CF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7" creationId="{69BA7B68-8E21-4DB5-8B8A-64E561FE8CE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48" creationId="{321EAFF3-D197-4D8C-B241-5EEFFB1C4B72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52" creationId="{744CD44A-2ED5-4006-8A97-61D4C49D20AE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53" creationId="{79DE6E68-C144-4F63-A97C-BF45007CA3AE}"/>
          </ac:spMkLst>
        </pc:spChg>
        <pc:spChg chg="del">
          <ac:chgData name="Cristina MartinsRodrigues" userId="78c086b1-f7ce-4395-995d-5f6a928ce23d" providerId="ADAL" clId="{C2F6EB03-FABF-4593-B4FF-153B5B2F9DF0}" dt="2021-03-02T08:23:09.377" v="233" actId="478"/>
          <ac:spMkLst>
            <pc:docMk/>
            <pc:sldMk cId="4003016070" sldId="307"/>
            <ac:spMk id="65" creationId="{D616C19C-6544-4F95-A41D-0E4C9763981A}"/>
          </ac:spMkLst>
        </pc:spChg>
        <pc:spChg chg="add del">
          <ac:chgData name="Cristina MartinsRodrigues" userId="78c086b1-f7ce-4395-995d-5f6a928ce23d" providerId="ADAL" clId="{C2F6EB03-FABF-4593-B4FF-153B5B2F9DF0}" dt="2021-03-02T08:23:09.377" v="233" actId="478"/>
          <ac:spMkLst>
            <pc:docMk/>
            <pc:sldMk cId="4003016070" sldId="307"/>
            <ac:spMk id="66" creationId="{01A16F37-F91C-4B61-82E7-1576E19AFDE7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2" creationId="{04AA4B10-7784-4689-885A-C809FD012884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3" creationId="{B8AF3316-1B42-48BE-A877-1449F232EB5F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6" creationId="{DEBADAD7-9CC8-4FC2-B9D4-93953276BEB8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77" creationId="{02E7ED90-8811-43BF-878C-E558467897B9}"/>
          </ac:spMkLst>
        </pc:spChg>
        <pc:spChg chg="del">
          <ac:chgData name="Cristina MartinsRodrigues" userId="78c086b1-f7ce-4395-995d-5f6a928ce23d" providerId="ADAL" clId="{C2F6EB03-FABF-4593-B4FF-153B5B2F9DF0}" dt="2021-03-02T08:23:03.010" v="230" actId="478"/>
          <ac:spMkLst>
            <pc:docMk/>
            <pc:sldMk cId="4003016070" sldId="307"/>
            <ac:spMk id="81" creationId="{929E6767-E292-4473-B731-75049905C1C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4" creationId="{6E65B27C-E3ED-4B37-97BD-C7A79EF5BA15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5" creationId="{9A78A5E5-93C2-412E-9C3E-1BA8E8B1C59D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6" creationId="{ED9E6B07-BD0A-4064-B032-BA827E37B891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7" creationId="{B8EB8130-D395-47AF-9B5D-BC7FF8DF00BE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8" creationId="{24DCA76E-A347-45A0-A08C-57C054102C40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89" creationId="{17A34647-48CB-4BF9-83F6-9F2BE935E379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0" creationId="{76F98C63-C709-465B-9683-30109F451AF8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1" creationId="{2D9D618E-3C69-45BB-9FFC-D38A6A99624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2" creationId="{E68A582C-F541-45C3-AA5D-AC563DA95180}"/>
          </ac:spMkLst>
        </pc:spChg>
        <pc:spChg chg="add del 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3" creationId="{4B4E932B-3B01-460E-A55C-03F9B3CC6B23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4" creationId="{20BF080E-D147-44CD-B034-01AEC634E9B5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5" creationId="{DBCCA32A-4DA1-4616-B7B1-01122527097A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6" creationId="{9FC787D2-BAF7-4C77-A2E7-298CDE2D8AF5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7" creationId="{358D2CA7-8C24-49E9-B29D-83AD544E6853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8" creationId="{D10D6F88-FA70-478A-884F-1F726612C30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99" creationId="{85B7767D-EBC5-44F5-B418-90AD3A998F9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00" creationId="{DED8152A-87C6-47B2-ACF4-FD0CD83890E3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01" creationId="{7C3BDECC-C0D4-4D05-BF6E-6414137E2A10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09" creationId="{6B192BF4-DA6D-4C93-8010-5B0253FBF0F7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0" creationId="{2569282D-F62E-42FA-8292-549E331F74AA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2" creationId="{EB40CCD9-16E1-482E-9AF9-7CB1A3206812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3" creationId="{3DA5F5E8-1204-4A1D-83CA-3B39677F6FCB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4" creationId="{C2EDA1F2-519B-4FCD-AFAB-3F15A1653326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5" creationId="{77E11513-5CF3-4DAA-B1D8-3EDAF6E8F061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6" creationId="{041ECA38-E3C0-47E0-90B9-E4A26F1C288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7" creationId="{7C2128E0-13EB-4D22-A186-150A82DCD15F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8" creationId="{9C9A744B-069D-4038-9430-152E45B97C8B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19" creationId="{63FF7FF3-C98E-4CCA-837D-4309DB806BA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0" creationId="{C6CE4EA6-C3EA-4683-9A17-83A7DCCFCC2F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1" creationId="{F30E1133-3317-4107-89EC-9303FF4459B1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3" creationId="{E3636C06-5E40-4534-9A6B-7D2C6D70986C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4" creationId="{A552C70A-F7EB-4842-A600-DCF1CDA9578A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5" creationId="{7159663E-3F4E-4459-892C-D8C5F67C728D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6" creationId="{53D73723-4BFC-49FC-88F4-B68C3A7BB4D9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8" creationId="{D6A2A05D-BB80-4354-AEC0-C0663E8798D7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29" creationId="{8BE8A3CF-FAFB-4C74-9007-855350B45B14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31" creationId="{A17A8392-34F1-49AE-9C39-4ABBB033FCCF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32" creationId="{4FC251BF-8A14-4C6D-ABC6-9DCBB8E95D6B}"/>
          </ac:spMkLst>
        </pc:spChg>
        <pc:spChg chg="mod">
          <ac:chgData name="Cristina MartinsRodrigues" userId="78c086b1-f7ce-4395-995d-5f6a928ce23d" providerId="ADAL" clId="{C2F6EB03-FABF-4593-B4FF-153B5B2F9DF0}" dt="2021-03-02T08:24:10.137" v="250" actId="165"/>
          <ac:spMkLst>
            <pc:docMk/>
            <pc:sldMk cId="4003016070" sldId="307"/>
            <ac:spMk id="133" creationId="{8E0F4217-C419-45B6-9873-6675DF961398}"/>
          </ac:spMkLst>
        </pc:spChg>
        <pc:grpChg chg="add mod topLvl">
          <ac:chgData name="Cristina MartinsRodrigues" userId="78c086b1-f7ce-4395-995d-5f6a928ce23d" providerId="ADAL" clId="{C2F6EB03-FABF-4593-B4FF-153B5B2F9DF0}" dt="2021-03-02T08:24:16.894" v="270" actId="1038"/>
          <ac:grpSpMkLst>
            <pc:docMk/>
            <pc:sldMk cId="4003016070" sldId="307"/>
            <ac:grpSpMk id="2" creationId="{1FF8A97B-4930-48DF-B771-29C63D8A1AF2}"/>
          </ac:grpSpMkLst>
        </pc:grpChg>
        <pc:grpChg chg="add del mod">
          <ac:chgData name="Cristina MartinsRodrigues" userId="78c086b1-f7ce-4395-995d-5f6a928ce23d" providerId="ADAL" clId="{C2F6EB03-FABF-4593-B4FF-153B5B2F9DF0}" dt="2021-03-02T08:24:10.137" v="250" actId="165"/>
          <ac:grpSpMkLst>
            <pc:docMk/>
            <pc:sldMk cId="4003016070" sldId="307"/>
            <ac:grpSpMk id="4" creationId="{AF1395F9-8226-4957-BB40-90FFF2BB6605}"/>
          </ac:grpSpMkLst>
        </pc:grpChg>
        <pc:grpChg chg="mod topLvl">
          <ac:chgData name="Cristina MartinsRodrigues" userId="78c086b1-f7ce-4395-995d-5f6a928ce23d" providerId="ADAL" clId="{C2F6EB03-FABF-4593-B4FF-153B5B2F9DF0}" dt="2021-03-02T08:24:13.925" v="260" actId="1037"/>
          <ac:grpSpMkLst>
            <pc:docMk/>
            <pc:sldMk cId="4003016070" sldId="307"/>
            <ac:grpSpMk id="134" creationId="{275438A0-67C5-495B-8D31-5854501FE671}"/>
          </ac:grpSpMkLst>
        </pc:grp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56" creationId="{D31FF7D2-F2C9-4215-A59F-2CB8F87AA7FD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57" creationId="{4FEEF611-F2F2-44A2-A3F9-193CB549F401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69" creationId="{3B54FBFC-7A62-4B37-9A38-9DC42F5A5B2A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75" creationId="{13F738B7-73BB-4AA1-AC32-39A62B0F3EFB}"/>
          </ac:picMkLst>
        </pc:picChg>
        <pc:picChg chg="del">
          <ac:chgData name="Cristina MartinsRodrigues" userId="78c086b1-f7ce-4395-995d-5f6a928ce23d" providerId="ADAL" clId="{C2F6EB03-FABF-4593-B4FF-153B5B2F9DF0}" dt="2021-03-02T08:23:03.010" v="230" actId="478"/>
          <ac:picMkLst>
            <pc:docMk/>
            <pc:sldMk cId="4003016070" sldId="307"/>
            <ac:picMk id="80" creationId="{403667E8-E7DF-499B-BDA7-E4614F5F563F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08" creationId="{4070E5BE-D142-46F0-A583-AE6F15A09D0F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11" creationId="{86E0BB5F-2258-40A6-A274-8FC31F4D0A54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22" creationId="{6D1140B2-9B9F-4B02-9B5C-2B89C7684670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27" creationId="{C34506C6-8964-43D3-898D-260B13589C5B}"/>
          </ac:picMkLst>
        </pc:picChg>
        <pc:picChg chg="mod">
          <ac:chgData name="Cristina MartinsRodrigues" userId="78c086b1-f7ce-4395-995d-5f6a928ce23d" providerId="ADAL" clId="{C2F6EB03-FABF-4593-B4FF-153B5B2F9DF0}" dt="2021-03-02T08:24:10.137" v="250" actId="165"/>
          <ac:picMkLst>
            <pc:docMk/>
            <pc:sldMk cId="4003016070" sldId="307"/>
            <ac:picMk id="130" creationId="{EAEA4718-BEEF-4B57-9E81-4829967A863E}"/>
          </ac:picMkLst>
        </pc:picChg>
      </pc:sldChg>
    </pc:docChg>
  </pc:docChgLst>
  <pc:docChgLst>
    <pc:chgData name="Cristina Martins Rodrigues" userId="459032d2-6611-47f6-b546-c79c040e89ab" providerId="ADAL" clId="{832B8F06-78E0-4B92-AE1B-1F245FA6F5AE}"/>
    <pc:docChg chg="undo custSel modSld">
      <pc:chgData name="Cristina Martins Rodrigues" userId="459032d2-6611-47f6-b546-c79c040e89ab" providerId="ADAL" clId="{832B8F06-78E0-4B92-AE1B-1F245FA6F5AE}" dt="2022-10-10T10:16:28.893" v="122" actId="478"/>
      <pc:docMkLst>
        <pc:docMk/>
      </pc:docMkLst>
      <pc:sldChg chg="delSp mod modNotesTx">
        <pc:chgData name="Cristina Martins Rodrigues" userId="459032d2-6611-47f6-b546-c79c040e89ab" providerId="ADAL" clId="{832B8F06-78E0-4B92-AE1B-1F245FA6F5AE}" dt="2022-10-10T10:16:28.893" v="122" actId="478"/>
        <pc:sldMkLst>
          <pc:docMk/>
          <pc:sldMk cId="4170529817" sldId="287"/>
        </pc:sldMkLst>
        <pc:spChg chg="del">
          <ac:chgData name="Cristina Martins Rodrigues" userId="459032d2-6611-47f6-b546-c79c040e89ab" providerId="ADAL" clId="{832B8F06-78E0-4B92-AE1B-1F245FA6F5AE}" dt="2022-10-10T10:16:26.885" v="121" actId="478"/>
          <ac:spMkLst>
            <pc:docMk/>
            <pc:sldMk cId="4170529817" sldId="287"/>
            <ac:spMk id="191" creationId="{118B4C46-F281-4334-90FA-9E98CCBB7BBF}"/>
          </ac:spMkLst>
        </pc:spChg>
        <pc:spChg chg="del">
          <ac:chgData name="Cristina Martins Rodrigues" userId="459032d2-6611-47f6-b546-c79c040e89ab" providerId="ADAL" clId="{832B8F06-78E0-4B92-AE1B-1F245FA6F5AE}" dt="2022-10-10T10:16:25.669" v="120" actId="478"/>
          <ac:spMkLst>
            <pc:docMk/>
            <pc:sldMk cId="4170529817" sldId="287"/>
            <ac:spMk id="192" creationId="{16478D6F-5343-47EE-AAFC-FBEF90A142D8}"/>
          </ac:spMkLst>
        </pc:spChg>
        <pc:spChg chg="del">
          <ac:chgData name="Cristina Martins Rodrigues" userId="459032d2-6611-47f6-b546-c79c040e89ab" providerId="ADAL" clId="{832B8F06-78E0-4B92-AE1B-1F245FA6F5AE}" dt="2022-10-10T10:16:24.380" v="119" actId="478"/>
          <ac:spMkLst>
            <pc:docMk/>
            <pc:sldMk cId="4170529817" sldId="287"/>
            <ac:spMk id="193" creationId="{485A6279-8A26-4458-9567-C2C48F5B67DA}"/>
          </ac:spMkLst>
        </pc:spChg>
        <pc:spChg chg="del">
          <ac:chgData name="Cristina Martins Rodrigues" userId="459032d2-6611-47f6-b546-c79c040e89ab" providerId="ADAL" clId="{832B8F06-78E0-4B92-AE1B-1F245FA6F5AE}" dt="2022-10-10T10:16:21.245" v="116" actId="478"/>
          <ac:spMkLst>
            <pc:docMk/>
            <pc:sldMk cId="4170529817" sldId="287"/>
            <ac:spMk id="202" creationId="{00000000-0000-0000-0000-000000000000}"/>
          </ac:spMkLst>
        </pc:spChg>
        <pc:spChg chg="del">
          <ac:chgData name="Cristina Martins Rodrigues" userId="459032d2-6611-47f6-b546-c79c040e89ab" providerId="ADAL" clId="{832B8F06-78E0-4B92-AE1B-1F245FA6F5AE}" dt="2022-10-10T10:16:28.893" v="122" actId="478"/>
          <ac:spMkLst>
            <pc:docMk/>
            <pc:sldMk cId="4170529817" sldId="287"/>
            <ac:spMk id="287" creationId="{DE2DEF1D-A215-405C-B632-FB510AE7AA08}"/>
          </ac:spMkLst>
        </pc:spChg>
        <pc:picChg chg="del">
          <ac:chgData name="Cristina Martins Rodrigues" userId="459032d2-6611-47f6-b546-c79c040e89ab" providerId="ADAL" clId="{832B8F06-78E0-4B92-AE1B-1F245FA6F5AE}" dt="2022-10-10T10:16:22.193" v="117" actId="478"/>
          <ac:picMkLst>
            <pc:docMk/>
            <pc:sldMk cId="4170529817" sldId="287"/>
            <ac:picMk id="279" creationId="{683CFA31-32AA-45F4-B44B-E9D7902EFD48}"/>
          </ac:picMkLst>
        </pc:picChg>
        <pc:picChg chg="del">
          <ac:chgData name="Cristina Martins Rodrigues" userId="459032d2-6611-47f6-b546-c79c040e89ab" providerId="ADAL" clId="{832B8F06-78E0-4B92-AE1B-1F245FA6F5AE}" dt="2022-10-10T10:16:22.902" v="118" actId="478"/>
          <ac:picMkLst>
            <pc:docMk/>
            <pc:sldMk cId="4170529817" sldId="287"/>
            <ac:picMk id="8194" creationId="{643BF181-856A-4AF5-8583-AE8CC13419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69D97-57A3-4958-B522-1692A0AF2456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1A35E-8486-4B6D-A356-E7F4E823500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67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de-DE" dirty="0"/>
              <a:t>Letter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Commitment</a:t>
            </a:r>
            <a:r>
              <a:rPr lang="de-DE" dirty="0"/>
              <a:t> inkl. Beitrag zum Arbeitsprogramm</a:t>
            </a:r>
          </a:p>
          <a:p>
            <a:pPr marL="228600" indent="-228600">
              <a:buFontTx/>
              <a:buAutoNum type="arabicPeriod"/>
            </a:pPr>
            <a:r>
              <a:rPr lang="de-DE" dirty="0"/>
              <a:t>Formale Prüfung durch DFG</a:t>
            </a:r>
          </a:p>
          <a:p>
            <a:pPr marL="228600" indent="-228600">
              <a:buFontTx/>
              <a:buAutoNum type="arabicPeriod"/>
            </a:pPr>
            <a:r>
              <a:rPr lang="de-DE" dirty="0"/>
              <a:t>Mittelweiterleitungs- bzw. Kooperations-Vereinbarung/Vertrag</a:t>
            </a:r>
          </a:p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3B409D-71D3-4D7B-8603-26D3726AAAB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8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2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308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398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503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395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2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32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590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311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24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178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652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9783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44778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93113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1646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0240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767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218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9125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146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50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5143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1855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48241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3645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3309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2093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081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484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395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2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36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954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42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169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4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66207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7"/>
          <p:cNvPicPr/>
          <p:nvPr/>
        </p:nvPicPr>
        <p:blipFill>
          <a:blip r:embed="rId14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58634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9089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roup 13">
            <a:extLst>
              <a:ext uri="{FF2B5EF4-FFF2-40B4-BE49-F238E27FC236}">
                <a16:creationId xmlns:a16="http://schemas.microsoft.com/office/drawing/2014/main" id="{3C875AD3-BBE5-4F28-A072-1BFE157ED8C0}"/>
              </a:ext>
            </a:extLst>
          </p:cNvPr>
          <p:cNvGrpSpPr/>
          <p:nvPr/>
        </p:nvGrpSpPr>
        <p:grpSpPr>
          <a:xfrm flipV="1">
            <a:off x="4124637" y="3627384"/>
            <a:ext cx="2527358" cy="1751808"/>
            <a:chOff x="1868758" y="2328863"/>
            <a:chExt cx="3076778" cy="2132633"/>
          </a:xfrm>
        </p:grpSpPr>
        <p:grpSp>
          <p:nvGrpSpPr>
            <p:cNvPr id="216" name="Group 14">
              <a:extLst>
                <a:ext uri="{FF2B5EF4-FFF2-40B4-BE49-F238E27FC236}">
                  <a16:creationId xmlns:a16="http://schemas.microsoft.com/office/drawing/2014/main" id="{B1E7641D-17E8-45BE-8FA0-45DE9E8F702E}"/>
                </a:ext>
              </a:extLst>
            </p:cNvPr>
            <p:cNvGrpSpPr/>
            <p:nvPr/>
          </p:nvGrpSpPr>
          <p:grpSpPr>
            <a:xfrm>
              <a:off x="1868758" y="2496344"/>
              <a:ext cx="3076778" cy="1965152"/>
              <a:chOff x="1868758" y="2496344"/>
              <a:chExt cx="3076778" cy="1965152"/>
            </a:xfrm>
          </p:grpSpPr>
          <p:cxnSp>
            <p:nvCxnSpPr>
              <p:cNvPr id="218" name="Straight Connector 16">
                <a:extLst>
                  <a:ext uri="{FF2B5EF4-FFF2-40B4-BE49-F238E27FC236}">
                    <a16:creationId xmlns:a16="http://schemas.microsoft.com/office/drawing/2014/main" id="{BDB527E2-B232-4A7C-AFA8-8E3864527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758" y="3799061"/>
                <a:ext cx="1868132" cy="1861"/>
              </a:xfrm>
              <a:prstGeom prst="line">
                <a:avLst/>
              </a:prstGeom>
              <a:noFill/>
              <a:ln w="76200" cap="flat" cmpd="sng" algn="ctr">
                <a:solidFill>
                  <a:srgbClr val="1FC2A7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9" name="Arc 17">
                <a:extLst>
                  <a:ext uri="{FF2B5EF4-FFF2-40B4-BE49-F238E27FC236}">
                    <a16:creationId xmlns:a16="http://schemas.microsoft.com/office/drawing/2014/main" id="{4E2F105E-D9D8-4F97-8F61-163C5C704F95}"/>
                  </a:ext>
                </a:extLst>
              </p:cNvPr>
              <p:cNvSpPr/>
              <p:nvPr/>
            </p:nvSpPr>
            <p:spPr>
              <a:xfrm rot="16200000">
                <a:off x="3683023" y="3198983"/>
                <a:ext cx="1278279" cy="1246747"/>
              </a:xfrm>
              <a:prstGeom prst="arc">
                <a:avLst/>
              </a:prstGeom>
              <a:noFill/>
              <a:ln w="76200" cap="flat" cmpd="sng" algn="ctr">
                <a:solidFill>
                  <a:srgbClr val="1FC2A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0" name="Straight Connector 18">
                <a:extLst>
                  <a:ext uri="{FF2B5EF4-FFF2-40B4-BE49-F238E27FC236}">
                    <a16:creationId xmlns:a16="http://schemas.microsoft.com/office/drawing/2014/main" id="{A3BCE1DC-DA7F-4808-BCEC-CBDC032E6F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2162" y="2496344"/>
                <a:ext cx="0" cy="725767"/>
              </a:xfrm>
              <a:prstGeom prst="line">
                <a:avLst/>
              </a:prstGeom>
              <a:noFill/>
              <a:ln w="76200" cap="flat" cmpd="sng" algn="ctr">
                <a:solidFill>
                  <a:srgbClr val="1FC2A7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17" name="Oval 15">
              <a:extLst>
                <a:ext uri="{FF2B5EF4-FFF2-40B4-BE49-F238E27FC236}">
                  <a16:creationId xmlns:a16="http://schemas.microsoft.com/office/drawing/2014/main" id="{4DCFDB5B-6B2D-4B0E-9E58-53A662145767}"/>
                </a:ext>
              </a:extLst>
            </p:cNvPr>
            <p:cNvSpPr/>
            <p:nvPr/>
          </p:nvSpPr>
          <p:spPr>
            <a:xfrm>
              <a:off x="4207862" y="2328863"/>
              <a:ext cx="228600" cy="228600"/>
            </a:xfrm>
            <a:prstGeom prst="ellipse">
              <a:avLst/>
            </a:prstGeom>
            <a:solidFill>
              <a:srgbClr val="1FC2A7"/>
            </a:solidFill>
            <a:ln w="12700" cap="flat" cmpd="sng" algn="ctr">
              <a:solidFill>
                <a:srgbClr val="1FC2A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3" name="Group 13">
            <a:extLst>
              <a:ext uri="{FF2B5EF4-FFF2-40B4-BE49-F238E27FC236}">
                <a16:creationId xmlns:a16="http://schemas.microsoft.com/office/drawing/2014/main" id="{4A6577CE-4A06-45D0-AA97-04682313F8CF}"/>
              </a:ext>
            </a:extLst>
          </p:cNvPr>
          <p:cNvGrpSpPr/>
          <p:nvPr/>
        </p:nvGrpSpPr>
        <p:grpSpPr>
          <a:xfrm>
            <a:off x="429369" y="2964417"/>
            <a:ext cx="2527358" cy="1751808"/>
            <a:chOff x="1868758" y="2328863"/>
            <a:chExt cx="3076778" cy="2132633"/>
          </a:xfrm>
        </p:grpSpPr>
        <p:grpSp>
          <p:nvGrpSpPr>
            <p:cNvPr id="224" name="Group 14">
              <a:extLst>
                <a:ext uri="{FF2B5EF4-FFF2-40B4-BE49-F238E27FC236}">
                  <a16:creationId xmlns:a16="http://schemas.microsoft.com/office/drawing/2014/main" id="{76033204-951F-4E62-8F67-B48545C2D6ED}"/>
                </a:ext>
              </a:extLst>
            </p:cNvPr>
            <p:cNvGrpSpPr/>
            <p:nvPr/>
          </p:nvGrpSpPr>
          <p:grpSpPr>
            <a:xfrm>
              <a:off x="1868758" y="2504074"/>
              <a:ext cx="3076778" cy="1957422"/>
              <a:chOff x="1868758" y="2504074"/>
              <a:chExt cx="3076778" cy="1957422"/>
            </a:xfrm>
          </p:grpSpPr>
          <p:cxnSp>
            <p:nvCxnSpPr>
              <p:cNvPr id="226" name="Straight Connector 16">
                <a:extLst>
                  <a:ext uri="{FF2B5EF4-FFF2-40B4-BE49-F238E27FC236}">
                    <a16:creationId xmlns:a16="http://schemas.microsoft.com/office/drawing/2014/main" id="{7B0CDFB5-514F-4148-BB49-AFDCD8DF6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758" y="3799061"/>
                <a:ext cx="1868132" cy="1861"/>
              </a:xfrm>
              <a:prstGeom prst="line">
                <a:avLst/>
              </a:prstGeom>
              <a:noFill/>
              <a:ln w="762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  <p:sp>
            <p:nvSpPr>
              <p:cNvPr id="227" name="Arc 17">
                <a:extLst>
                  <a:ext uri="{FF2B5EF4-FFF2-40B4-BE49-F238E27FC236}">
                    <a16:creationId xmlns:a16="http://schemas.microsoft.com/office/drawing/2014/main" id="{FA018601-7590-4874-B6F2-57AF1FC217D7}"/>
                  </a:ext>
                </a:extLst>
              </p:cNvPr>
              <p:cNvSpPr/>
              <p:nvPr/>
            </p:nvSpPr>
            <p:spPr>
              <a:xfrm rot="16200000">
                <a:off x="3683023" y="3198983"/>
                <a:ext cx="1278279" cy="1246747"/>
              </a:xfrm>
              <a:prstGeom prst="arc">
                <a:avLst/>
              </a:prstGeom>
              <a:noFill/>
              <a:ln w="762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8" name="Straight Connector 18">
                <a:extLst>
                  <a:ext uri="{FF2B5EF4-FFF2-40B4-BE49-F238E27FC236}">
                    <a16:creationId xmlns:a16="http://schemas.microsoft.com/office/drawing/2014/main" id="{6E45E1D2-B399-4E2F-BDC4-0EB8EAA23E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2162" y="2504074"/>
                <a:ext cx="0" cy="725766"/>
              </a:xfrm>
              <a:prstGeom prst="line">
                <a:avLst/>
              </a:prstGeom>
              <a:noFill/>
              <a:ln w="7620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25" name="Oval 15">
              <a:extLst>
                <a:ext uri="{FF2B5EF4-FFF2-40B4-BE49-F238E27FC236}">
                  <a16:creationId xmlns:a16="http://schemas.microsoft.com/office/drawing/2014/main" id="{7641BE89-6A91-4047-A5BC-2012CED22998}"/>
                </a:ext>
              </a:extLst>
            </p:cNvPr>
            <p:cNvSpPr/>
            <p:nvPr/>
          </p:nvSpPr>
          <p:spPr>
            <a:xfrm>
              <a:off x="4207862" y="2328863"/>
              <a:ext cx="228600" cy="228600"/>
            </a:xfrm>
            <a:prstGeom prst="ellipse">
              <a:avLst/>
            </a:prstGeom>
            <a:solidFill>
              <a:srgbClr val="0BB5DD"/>
            </a:solidFill>
            <a:ln w="12700" cap="flat" cmpd="sng" algn="ctr">
              <a:solidFill>
                <a:srgbClr val="0BB5D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13">
            <a:extLst>
              <a:ext uri="{FF2B5EF4-FFF2-40B4-BE49-F238E27FC236}">
                <a16:creationId xmlns:a16="http://schemas.microsoft.com/office/drawing/2014/main" id="{2AA3D5EE-DFF2-4C86-B8E3-4BD90A9C4E5F}"/>
              </a:ext>
            </a:extLst>
          </p:cNvPr>
          <p:cNvGrpSpPr/>
          <p:nvPr/>
        </p:nvGrpSpPr>
        <p:grpSpPr>
          <a:xfrm>
            <a:off x="7819904" y="2965085"/>
            <a:ext cx="2527358" cy="1751808"/>
            <a:chOff x="1868758" y="2328863"/>
            <a:chExt cx="3076778" cy="2132633"/>
          </a:xfrm>
        </p:grpSpPr>
        <p:grpSp>
          <p:nvGrpSpPr>
            <p:cNvPr id="274" name="Group 14">
              <a:extLst>
                <a:ext uri="{FF2B5EF4-FFF2-40B4-BE49-F238E27FC236}">
                  <a16:creationId xmlns:a16="http://schemas.microsoft.com/office/drawing/2014/main" id="{7C7B5C9F-EFB1-4AE8-80C3-9BF598E16D50}"/>
                </a:ext>
              </a:extLst>
            </p:cNvPr>
            <p:cNvGrpSpPr/>
            <p:nvPr/>
          </p:nvGrpSpPr>
          <p:grpSpPr>
            <a:xfrm>
              <a:off x="1868758" y="2504074"/>
              <a:ext cx="3076778" cy="1957422"/>
              <a:chOff x="1868758" y="2504074"/>
              <a:chExt cx="3076778" cy="1957422"/>
            </a:xfrm>
          </p:grpSpPr>
          <p:cxnSp>
            <p:nvCxnSpPr>
              <p:cNvPr id="276" name="Straight Connector 16">
                <a:extLst>
                  <a:ext uri="{FF2B5EF4-FFF2-40B4-BE49-F238E27FC236}">
                    <a16:creationId xmlns:a16="http://schemas.microsoft.com/office/drawing/2014/main" id="{C6CB2A1D-6328-4AE0-830E-9A311F7B6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758" y="3799061"/>
                <a:ext cx="1868132" cy="1861"/>
              </a:xfrm>
              <a:prstGeom prst="line">
                <a:avLst/>
              </a:prstGeom>
              <a:noFill/>
              <a:ln w="762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7" name="Arc 17">
                <a:extLst>
                  <a:ext uri="{FF2B5EF4-FFF2-40B4-BE49-F238E27FC236}">
                    <a16:creationId xmlns:a16="http://schemas.microsoft.com/office/drawing/2014/main" id="{7B364EAA-D13C-4869-B349-55B2F74BB349}"/>
                  </a:ext>
                </a:extLst>
              </p:cNvPr>
              <p:cNvSpPr/>
              <p:nvPr/>
            </p:nvSpPr>
            <p:spPr>
              <a:xfrm rot="16200000">
                <a:off x="3683023" y="3198983"/>
                <a:ext cx="1278279" cy="1246747"/>
              </a:xfrm>
              <a:prstGeom prst="arc">
                <a:avLst/>
              </a:prstGeom>
              <a:noFill/>
              <a:ln w="762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8" name="Straight Connector 18">
                <a:extLst>
                  <a:ext uri="{FF2B5EF4-FFF2-40B4-BE49-F238E27FC236}">
                    <a16:creationId xmlns:a16="http://schemas.microsoft.com/office/drawing/2014/main" id="{D4677873-5FEC-4443-9981-C7AE45566D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22162" y="2504074"/>
                <a:ext cx="0" cy="725766"/>
              </a:xfrm>
              <a:prstGeom prst="line">
                <a:avLst/>
              </a:prstGeom>
              <a:noFill/>
              <a:ln w="762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75" name="Oval 15">
              <a:extLst>
                <a:ext uri="{FF2B5EF4-FFF2-40B4-BE49-F238E27FC236}">
                  <a16:creationId xmlns:a16="http://schemas.microsoft.com/office/drawing/2014/main" id="{0BC330EC-5F69-4959-8844-A314458EAB89}"/>
                </a:ext>
              </a:extLst>
            </p:cNvPr>
            <p:cNvSpPr/>
            <p:nvPr/>
          </p:nvSpPr>
          <p:spPr>
            <a:xfrm>
              <a:off x="4207862" y="2328863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Grafik 2" descr="Dokument Silhouette">
            <a:extLst>
              <a:ext uri="{FF2B5EF4-FFF2-40B4-BE49-F238E27FC236}">
                <a16:creationId xmlns:a16="http://schemas.microsoft.com/office/drawing/2014/main" id="{0AB5C58E-7F4F-4DC5-B2C6-55CCB92B1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86623" flipH="1">
            <a:off x="2157098" y="3267135"/>
            <a:ext cx="1824803" cy="1824803"/>
          </a:xfrm>
          <a:prstGeom prst="rect">
            <a:avLst/>
          </a:prstGeom>
        </p:spPr>
      </p:pic>
      <p:grpSp>
        <p:nvGrpSpPr>
          <p:cNvPr id="285" name="Gruppieren 284">
            <a:extLst>
              <a:ext uri="{FF2B5EF4-FFF2-40B4-BE49-F238E27FC236}">
                <a16:creationId xmlns:a16="http://schemas.microsoft.com/office/drawing/2014/main" id="{E1539BE1-9DBE-4AA8-9C4E-4C78A8DB6E43}"/>
              </a:ext>
            </a:extLst>
          </p:cNvPr>
          <p:cNvGrpSpPr/>
          <p:nvPr/>
        </p:nvGrpSpPr>
        <p:grpSpPr>
          <a:xfrm>
            <a:off x="5812805" y="2897224"/>
            <a:ext cx="1969768" cy="1893731"/>
            <a:chOff x="5724198" y="2668879"/>
            <a:chExt cx="1969768" cy="1893731"/>
          </a:xfrm>
        </p:grpSpPr>
        <p:pic>
          <p:nvPicPr>
            <p:cNvPr id="283" name="Grafik 282" descr="Dokument Silhouette">
              <a:extLst>
                <a:ext uri="{FF2B5EF4-FFF2-40B4-BE49-F238E27FC236}">
                  <a16:creationId xmlns:a16="http://schemas.microsoft.com/office/drawing/2014/main" id="{3AA7B598-C57F-467D-A0FC-BC95288A8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186623" flipH="1">
              <a:off x="5724198" y="2668879"/>
              <a:ext cx="1824803" cy="1824803"/>
            </a:xfrm>
            <a:prstGeom prst="rect">
              <a:avLst/>
            </a:prstGeom>
          </p:spPr>
        </p:pic>
        <p:pic>
          <p:nvPicPr>
            <p:cNvPr id="282" name="Grafik 281" descr="Lupe mit einfarbiger Füllung">
              <a:extLst>
                <a:ext uri="{FF2B5EF4-FFF2-40B4-BE49-F238E27FC236}">
                  <a16:creationId xmlns:a16="http://schemas.microsoft.com/office/drawing/2014/main" id="{BFB715F9-A184-4631-A9E0-996184574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35645" y="3204289"/>
              <a:ext cx="1358321" cy="1358321"/>
            </a:xfrm>
            <a:prstGeom prst="rect">
              <a:avLst/>
            </a:prstGeom>
          </p:spPr>
        </p:pic>
      </p:grpSp>
      <p:pic>
        <p:nvPicPr>
          <p:cNvPr id="284" name="Picture 2" descr="Bildergebnis für dfg einzelantrag">
            <a:extLst>
              <a:ext uri="{FF2B5EF4-FFF2-40B4-BE49-F238E27FC236}">
                <a16:creationId xmlns:a16="http://schemas.microsoft.com/office/drawing/2014/main" id="{05CA7B68-351E-4090-A69C-7CA063D26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6" t="17192" r="6237" b="23106"/>
          <a:stretch/>
        </p:blipFill>
        <p:spPr bwMode="auto">
          <a:xfrm>
            <a:off x="6286223" y="4766129"/>
            <a:ext cx="1456308" cy="49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0" name="Group 36">
            <a:extLst>
              <a:ext uri="{FF2B5EF4-FFF2-40B4-BE49-F238E27FC236}">
                <a16:creationId xmlns:a16="http://schemas.microsoft.com/office/drawing/2014/main" id="{4CA7361A-ABD3-4AF9-AA51-BAB49094E533}"/>
              </a:ext>
            </a:extLst>
          </p:cNvPr>
          <p:cNvGrpSpPr/>
          <p:nvPr/>
        </p:nvGrpSpPr>
        <p:grpSpPr>
          <a:xfrm>
            <a:off x="9549425" y="3108341"/>
            <a:ext cx="1707085" cy="2201522"/>
            <a:chOff x="838199" y="1884924"/>
            <a:chExt cx="3400881" cy="4385906"/>
          </a:xfrm>
        </p:grpSpPr>
        <p:sp>
          <p:nvSpPr>
            <p:cNvPr id="297" name="Oval 37">
              <a:extLst>
                <a:ext uri="{FF2B5EF4-FFF2-40B4-BE49-F238E27FC236}">
                  <a16:creationId xmlns:a16="http://schemas.microsoft.com/office/drawing/2014/main" id="{16C6AD0C-8DE8-434F-91ED-CB4497DF851D}"/>
                </a:ext>
              </a:extLst>
            </p:cNvPr>
            <p:cNvSpPr/>
            <p:nvPr/>
          </p:nvSpPr>
          <p:spPr>
            <a:xfrm>
              <a:off x="1844462" y="2924802"/>
              <a:ext cx="2221783" cy="2040846"/>
            </a:xfrm>
            <a:prstGeom prst="ellipse">
              <a:avLst/>
            </a:prstGeom>
            <a:solidFill>
              <a:srgbClr val="B4CE82"/>
            </a:solidFill>
            <a:ln w="12700" cap="flat" cmpd="sng" algn="ctr">
              <a:solidFill>
                <a:srgbClr val="B4CE8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: Shape 38">
              <a:extLst>
                <a:ext uri="{FF2B5EF4-FFF2-40B4-BE49-F238E27FC236}">
                  <a16:creationId xmlns:a16="http://schemas.microsoft.com/office/drawing/2014/main" id="{735F58F6-7DEB-4328-9EDA-6EDF807B25F5}"/>
                </a:ext>
              </a:extLst>
            </p:cNvPr>
            <p:cNvSpPr/>
            <p:nvPr/>
          </p:nvSpPr>
          <p:spPr>
            <a:xfrm rot="16200000">
              <a:off x="345687" y="2377436"/>
              <a:ext cx="4385906" cy="3400881"/>
            </a:xfrm>
            <a:custGeom>
              <a:avLst/>
              <a:gdLst>
                <a:gd name="connsiteX0" fmla="*/ 1511818 w 3022039"/>
                <a:gd name="connsiteY0" fmla="*/ 0 h 2343323"/>
                <a:gd name="connsiteX1" fmla="*/ 1816618 w 3022039"/>
                <a:gd name="connsiteY1" fmla="*/ 304800 h 2343323"/>
                <a:gd name="connsiteX2" fmla="*/ 1727344 w 3022039"/>
                <a:gd name="connsiteY2" fmla="*/ 520326 h 2343323"/>
                <a:gd name="connsiteX3" fmla="*/ 1704255 w 3022039"/>
                <a:gd name="connsiteY3" fmla="*/ 539376 h 2343323"/>
                <a:gd name="connsiteX4" fmla="*/ 1703570 w 3022039"/>
                <a:gd name="connsiteY4" fmla="*/ 540393 h 2343323"/>
                <a:gd name="connsiteX5" fmla="*/ 1693928 w 3022039"/>
                <a:gd name="connsiteY5" fmla="*/ 588149 h 2343323"/>
                <a:gd name="connsiteX6" fmla="*/ 1703570 w 3022039"/>
                <a:gd name="connsiteY6" fmla="*/ 635906 h 2343323"/>
                <a:gd name="connsiteX7" fmla="*/ 1728764 w 3022039"/>
                <a:gd name="connsiteY7" fmla="*/ 673274 h 2343323"/>
                <a:gd name="connsiteX8" fmla="*/ 2222426 w 3022039"/>
                <a:gd name="connsiteY8" fmla="*/ 673274 h 2343323"/>
                <a:gd name="connsiteX9" fmla="*/ 2348431 w 3022039"/>
                <a:gd name="connsiteY9" fmla="*/ 799279 h 2343323"/>
                <a:gd name="connsiteX10" fmla="*/ 2348431 w 3022039"/>
                <a:gd name="connsiteY10" fmla="*/ 1291184 h 2343323"/>
                <a:gd name="connsiteX11" fmla="*/ 2386133 w 3022039"/>
                <a:gd name="connsiteY11" fmla="*/ 1316603 h 2343323"/>
                <a:gd name="connsiteX12" fmla="*/ 2433890 w 3022039"/>
                <a:gd name="connsiteY12" fmla="*/ 1326245 h 2343323"/>
                <a:gd name="connsiteX13" fmla="*/ 2481646 w 3022039"/>
                <a:gd name="connsiteY13" fmla="*/ 1316604 h 2343323"/>
                <a:gd name="connsiteX14" fmla="*/ 2484349 w 3022039"/>
                <a:gd name="connsiteY14" fmla="*/ 1314782 h 2343323"/>
                <a:gd name="connsiteX15" fmla="*/ 2501713 w 3022039"/>
                <a:gd name="connsiteY15" fmla="*/ 1293736 h 2343323"/>
                <a:gd name="connsiteX16" fmla="*/ 2717239 w 3022039"/>
                <a:gd name="connsiteY16" fmla="*/ 1204462 h 2343323"/>
                <a:gd name="connsiteX17" fmla="*/ 3022039 w 3022039"/>
                <a:gd name="connsiteY17" fmla="*/ 1509262 h 2343323"/>
                <a:gd name="connsiteX18" fmla="*/ 2717239 w 3022039"/>
                <a:gd name="connsiteY18" fmla="*/ 1814062 h 2343323"/>
                <a:gd name="connsiteX19" fmla="*/ 2501713 w 3022039"/>
                <a:gd name="connsiteY19" fmla="*/ 1724788 h 2343323"/>
                <a:gd name="connsiteX20" fmla="*/ 2482663 w 3022039"/>
                <a:gd name="connsiteY20" fmla="*/ 1701699 h 2343323"/>
                <a:gd name="connsiteX21" fmla="*/ 2481646 w 3022039"/>
                <a:gd name="connsiteY21" fmla="*/ 1701014 h 2343323"/>
                <a:gd name="connsiteX22" fmla="*/ 2433890 w 3022039"/>
                <a:gd name="connsiteY22" fmla="*/ 1691372 h 2343323"/>
                <a:gd name="connsiteX23" fmla="*/ 2386133 w 3022039"/>
                <a:gd name="connsiteY23" fmla="*/ 1701013 h 2343323"/>
                <a:gd name="connsiteX24" fmla="*/ 2348431 w 3022039"/>
                <a:gd name="connsiteY24" fmla="*/ 1726433 h 2343323"/>
                <a:gd name="connsiteX25" fmla="*/ 2348431 w 3022039"/>
                <a:gd name="connsiteY25" fmla="*/ 2217318 h 2343323"/>
                <a:gd name="connsiteX26" fmla="*/ 2222426 w 3022039"/>
                <a:gd name="connsiteY26" fmla="*/ 2343323 h 2343323"/>
                <a:gd name="connsiteX27" fmla="*/ 1730272 w 3022039"/>
                <a:gd name="connsiteY27" fmla="*/ 2343323 h 2343323"/>
                <a:gd name="connsiteX28" fmla="*/ 1729864 w 3022039"/>
                <a:gd name="connsiteY28" fmla="*/ 2343048 h 2343323"/>
                <a:gd name="connsiteX29" fmla="*/ 1693929 w 3022039"/>
                <a:gd name="connsiteY29" fmla="*/ 2256293 h 2343323"/>
                <a:gd name="connsiteX30" fmla="*/ 1703571 w 3022039"/>
                <a:gd name="connsiteY30" fmla="*/ 2208537 h 2343323"/>
                <a:gd name="connsiteX31" fmla="*/ 1704256 w 3022039"/>
                <a:gd name="connsiteY31" fmla="*/ 2207520 h 2343323"/>
                <a:gd name="connsiteX32" fmla="*/ 1727345 w 3022039"/>
                <a:gd name="connsiteY32" fmla="*/ 2188470 h 2343323"/>
                <a:gd name="connsiteX33" fmla="*/ 1816619 w 3022039"/>
                <a:gd name="connsiteY33" fmla="*/ 1972944 h 2343323"/>
                <a:gd name="connsiteX34" fmla="*/ 1511819 w 3022039"/>
                <a:gd name="connsiteY34" fmla="*/ 1668144 h 2343323"/>
                <a:gd name="connsiteX35" fmla="*/ 1207019 w 3022039"/>
                <a:gd name="connsiteY35" fmla="*/ 1972944 h 2343323"/>
                <a:gd name="connsiteX36" fmla="*/ 1296293 w 3022039"/>
                <a:gd name="connsiteY36" fmla="*/ 2188470 h 2343323"/>
                <a:gd name="connsiteX37" fmla="*/ 1317339 w 3022039"/>
                <a:gd name="connsiteY37" fmla="*/ 2205834 h 2343323"/>
                <a:gd name="connsiteX38" fmla="*/ 1319161 w 3022039"/>
                <a:gd name="connsiteY38" fmla="*/ 2208537 h 2343323"/>
                <a:gd name="connsiteX39" fmla="*/ 1328802 w 3022039"/>
                <a:gd name="connsiteY39" fmla="*/ 2256293 h 2343323"/>
                <a:gd name="connsiteX40" fmla="*/ 1292867 w 3022039"/>
                <a:gd name="connsiteY40" fmla="*/ 2343048 h 2343323"/>
                <a:gd name="connsiteX41" fmla="*/ 1292459 w 3022039"/>
                <a:gd name="connsiteY41" fmla="*/ 2343323 h 2343323"/>
                <a:gd name="connsiteX42" fmla="*/ 801212 w 3022039"/>
                <a:gd name="connsiteY42" fmla="*/ 2343323 h 2343323"/>
                <a:gd name="connsiteX43" fmla="*/ 675207 w 3022039"/>
                <a:gd name="connsiteY43" fmla="*/ 2217318 h 2343323"/>
                <a:gd name="connsiteX44" fmla="*/ 675207 w 3022039"/>
                <a:gd name="connsiteY44" fmla="*/ 1728663 h 2343323"/>
                <a:gd name="connsiteX45" fmla="*/ 674903 w 3022039"/>
                <a:gd name="connsiteY45" fmla="*/ 1728213 h 2343323"/>
                <a:gd name="connsiteX46" fmla="*/ 588148 w 3022039"/>
                <a:gd name="connsiteY46" fmla="*/ 1692278 h 2343323"/>
                <a:gd name="connsiteX47" fmla="*/ 540392 w 3022039"/>
                <a:gd name="connsiteY47" fmla="*/ 1701919 h 2343323"/>
                <a:gd name="connsiteX48" fmla="*/ 537689 w 3022039"/>
                <a:gd name="connsiteY48" fmla="*/ 1703741 h 2343323"/>
                <a:gd name="connsiteX49" fmla="*/ 520325 w 3022039"/>
                <a:gd name="connsiteY49" fmla="*/ 1724787 h 2343323"/>
                <a:gd name="connsiteX50" fmla="*/ 304799 w 3022039"/>
                <a:gd name="connsiteY50" fmla="*/ 1814061 h 2343323"/>
                <a:gd name="connsiteX51" fmla="*/ 0 w 3022039"/>
                <a:gd name="connsiteY51" fmla="*/ 1509261 h 2343323"/>
                <a:gd name="connsiteX52" fmla="*/ 304799 w 3022039"/>
                <a:gd name="connsiteY52" fmla="*/ 1204461 h 2343323"/>
                <a:gd name="connsiteX53" fmla="*/ 520325 w 3022039"/>
                <a:gd name="connsiteY53" fmla="*/ 1293735 h 2343323"/>
                <a:gd name="connsiteX54" fmla="*/ 539375 w 3022039"/>
                <a:gd name="connsiteY54" fmla="*/ 1316824 h 2343323"/>
                <a:gd name="connsiteX55" fmla="*/ 540392 w 3022039"/>
                <a:gd name="connsiteY55" fmla="*/ 1317509 h 2343323"/>
                <a:gd name="connsiteX56" fmla="*/ 588148 w 3022039"/>
                <a:gd name="connsiteY56" fmla="*/ 1327151 h 2343323"/>
                <a:gd name="connsiteX57" fmla="*/ 674903 w 3022039"/>
                <a:gd name="connsiteY57" fmla="*/ 1291216 h 2343323"/>
                <a:gd name="connsiteX58" fmla="*/ 675207 w 3022039"/>
                <a:gd name="connsiteY58" fmla="*/ 1290765 h 2343323"/>
                <a:gd name="connsiteX59" fmla="*/ 675207 w 3022039"/>
                <a:gd name="connsiteY59" fmla="*/ 799279 h 2343323"/>
                <a:gd name="connsiteX60" fmla="*/ 801212 w 3022039"/>
                <a:gd name="connsiteY60" fmla="*/ 673274 h 2343323"/>
                <a:gd name="connsiteX61" fmla="*/ 1293965 w 3022039"/>
                <a:gd name="connsiteY61" fmla="*/ 673274 h 2343323"/>
                <a:gd name="connsiteX62" fmla="*/ 1319160 w 3022039"/>
                <a:gd name="connsiteY62" fmla="*/ 635906 h 2343323"/>
                <a:gd name="connsiteX63" fmla="*/ 1328801 w 3022039"/>
                <a:gd name="connsiteY63" fmla="*/ 588149 h 2343323"/>
                <a:gd name="connsiteX64" fmla="*/ 1319160 w 3022039"/>
                <a:gd name="connsiteY64" fmla="*/ 540393 h 2343323"/>
                <a:gd name="connsiteX65" fmla="*/ 1317338 w 3022039"/>
                <a:gd name="connsiteY65" fmla="*/ 537690 h 2343323"/>
                <a:gd name="connsiteX66" fmla="*/ 1296292 w 3022039"/>
                <a:gd name="connsiteY66" fmla="*/ 520326 h 2343323"/>
                <a:gd name="connsiteX67" fmla="*/ 1207018 w 3022039"/>
                <a:gd name="connsiteY67" fmla="*/ 304800 h 2343323"/>
                <a:gd name="connsiteX68" fmla="*/ 1511818 w 3022039"/>
                <a:gd name="connsiteY68" fmla="*/ 0 h 2343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22039" h="2343323">
                  <a:moveTo>
                    <a:pt x="1511818" y="0"/>
                  </a:moveTo>
                  <a:cubicBezTo>
                    <a:pt x="1680154" y="0"/>
                    <a:pt x="1816618" y="136464"/>
                    <a:pt x="1816618" y="304800"/>
                  </a:cubicBezTo>
                  <a:cubicBezTo>
                    <a:pt x="1816618" y="388968"/>
                    <a:pt x="1782502" y="465168"/>
                    <a:pt x="1727344" y="520326"/>
                  </a:cubicBezTo>
                  <a:lnTo>
                    <a:pt x="1704255" y="539376"/>
                  </a:lnTo>
                  <a:lnTo>
                    <a:pt x="1703570" y="540393"/>
                  </a:lnTo>
                  <a:cubicBezTo>
                    <a:pt x="1697361" y="555071"/>
                    <a:pt x="1693928" y="571209"/>
                    <a:pt x="1693928" y="588149"/>
                  </a:cubicBezTo>
                  <a:cubicBezTo>
                    <a:pt x="1693928" y="605089"/>
                    <a:pt x="1697361" y="621227"/>
                    <a:pt x="1703570" y="635906"/>
                  </a:cubicBezTo>
                  <a:lnTo>
                    <a:pt x="1728764" y="673274"/>
                  </a:lnTo>
                  <a:lnTo>
                    <a:pt x="2222426" y="673274"/>
                  </a:lnTo>
                  <a:cubicBezTo>
                    <a:pt x="2292017" y="673274"/>
                    <a:pt x="2348431" y="729688"/>
                    <a:pt x="2348431" y="799279"/>
                  </a:cubicBezTo>
                  <a:lnTo>
                    <a:pt x="2348431" y="1291184"/>
                  </a:lnTo>
                  <a:lnTo>
                    <a:pt x="2386133" y="1316603"/>
                  </a:lnTo>
                  <a:cubicBezTo>
                    <a:pt x="2400811" y="1322812"/>
                    <a:pt x="2416950" y="1326245"/>
                    <a:pt x="2433890" y="1326245"/>
                  </a:cubicBezTo>
                  <a:cubicBezTo>
                    <a:pt x="2450830" y="1326245"/>
                    <a:pt x="2466968" y="1322812"/>
                    <a:pt x="2481646" y="1316604"/>
                  </a:cubicBezTo>
                  <a:lnTo>
                    <a:pt x="2484349" y="1314782"/>
                  </a:lnTo>
                  <a:lnTo>
                    <a:pt x="2501713" y="1293736"/>
                  </a:lnTo>
                  <a:cubicBezTo>
                    <a:pt x="2556871" y="1238578"/>
                    <a:pt x="2633071" y="1204462"/>
                    <a:pt x="2717239" y="1204462"/>
                  </a:cubicBezTo>
                  <a:cubicBezTo>
                    <a:pt x="2885575" y="1204462"/>
                    <a:pt x="3022039" y="1340926"/>
                    <a:pt x="3022039" y="1509262"/>
                  </a:cubicBezTo>
                  <a:cubicBezTo>
                    <a:pt x="3022039" y="1677598"/>
                    <a:pt x="2885575" y="1814062"/>
                    <a:pt x="2717239" y="1814062"/>
                  </a:cubicBezTo>
                  <a:cubicBezTo>
                    <a:pt x="2633071" y="1814062"/>
                    <a:pt x="2556871" y="1779946"/>
                    <a:pt x="2501713" y="1724788"/>
                  </a:cubicBezTo>
                  <a:lnTo>
                    <a:pt x="2482663" y="1701699"/>
                  </a:lnTo>
                  <a:lnTo>
                    <a:pt x="2481646" y="1701014"/>
                  </a:lnTo>
                  <a:cubicBezTo>
                    <a:pt x="2466968" y="1694805"/>
                    <a:pt x="2450830" y="1691372"/>
                    <a:pt x="2433890" y="1691372"/>
                  </a:cubicBezTo>
                  <a:cubicBezTo>
                    <a:pt x="2416950" y="1691372"/>
                    <a:pt x="2400811" y="1694805"/>
                    <a:pt x="2386133" y="1701013"/>
                  </a:cubicBezTo>
                  <a:lnTo>
                    <a:pt x="2348431" y="1726433"/>
                  </a:lnTo>
                  <a:lnTo>
                    <a:pt x="2348431" y="2217318"/>
                  </a:lnTo>
                  <a:cubicBezTo>
                    <a:pt x="2348431" y="2286909"/>
                    <a:pt x="2292017" y="2343323"/>
                    <a:pt x="2222426" y="2343323"/>
                  </a:cubicBezTo>
                  <a:lnTo>
                    <a:pt x="1730272" y="2343323"/>
                  </a:lnTo>
                  <a:lnTo>
                    <a:pt x="1729864" y="2343048"/>
                  </a:lnTo>
                  <a:cubicBezTo>
                    <a:pt x="1707662" y="2320846"/>
                    <a:pt x="1693929" y="2290173"/>
                    <a:pt x="1693929" y="2256293"/>
                  </a:cubicBezTo>
                  <a:cubicBezTo>
                    <a:pt x="1693929" y="2239353"/>
                    <a:pt x="1697362" y="2223215"/>
                    <a:pt x="1703571" y="2208537"/>
                  </a:cubicBezTo>
                  <a:lnTo>
                    <a:pt x="1704256" y="2207520"/>
                  </a:lnTo>
                  <a:lnTo>
                    <a:pt x="1727345" y="2188470"/>
                  </a:lnTo>
                  <a:cubicBezTo>
                    <a:pt x="1782503" y="2133312"/>
                    <a:pt x="1816619" y="2057112"/>
                    <a:pt x="1816619" y="1972944"/>
                  </a:cubicBezTo>
                  <a:cubicBezTo>
                    <a:pt x="1816619" y="1804608"/>
                    <a:pt x="1680155" y="1668144"/>
                    <a:pt x="1511819" y="1668144"/>
                  </a:cubicBezTo>
                  <a:cubicBezTo>
                    <a:pt x="1343483" y="1668144"/>
                    <a:pt x="1207019" y="1804608"/>
                    <a:pt x="1207019" y="1972944"/>
                  </a:cubicBezTo>
                  <a:cubicBezTo>
                    <a:pt x="1207019" y="2057112"/>
                    <a:pt x="1241135" y="2133312"/>
                    <a:pt x="1296293" y="2188470"/>
                  </a:cubicBezTo>
                  <a:lnTo>
                    <a:pt x="1317339" y="2205834"/>
                  </a:lnTo>
                  <a:lnTo>
                    <a:pt x="1319161" y="2208537"/>
                  </a:lnTo>
                  <a:cubicBezTo>
                    <a:pt x="1325369" y="2223215"/>
                    <a:pt x="1328802" y="2239353"/>
                    <a:pt x="1328802" y="2256293"/>
                  </a:cubicBezTo>
                  <a:cubicBezTo>
                    <a:pt x="1328802" y="2290173"/>
                    <a:pt x="1315070" y="2320846"/>
                    <a:pt x="1292867" y="2343048"/>
                  </a:cubicBezTo>
                  <a:lnTo>
                    <a:pt x="1292459" y="2343323"/>
                  </a:lnTo>
                  <a:lnTo>
                    <a:pt x="801212" y="2343323"/>
                  </a:lnTo>
                  <a:cubicBezTo>
                    <a:pt x="731621" y="2343323"/>
                    <a:pt x="675207" y="2286909"/>
                    <a:pt x="675207" y="2217318"/>
                  </a:cubicBezTo>
                  <a:lnTo>
                    <a:pt x="675207" y="1728663"/>
                  </a:lnTo>
                  <a:lnTo>
                    <a:pt x="674903" y="1728213"/>
                  </a:lnTo>
                  <a:cubicBezTo>
                    <a:pt x="652701" y="1706010"/>
                    <a:pt x="622028" y="1692278"/>
                    <a:pt x="588148" y="1692278"/>
                  </a:cubicBezTo>
                  <a:cubicBezTo>
                    <a:pt x="571208" y="1692278"/>
                    <a:pt x="555070" y="1695711"/>
                    <a:pt x="540392" y="1701919"/>
                  </a:cubicBezTo>
                  <a:lnTo>
                    <a:pt x="537689" y="1703741"/>
                  </a:lnTo>
                  <a:lnTo>
                    <a:pt x="520325" y="1724787"/>
                  </a:lnTo>
                  <a:cubicBezTo>
                    <a:pt x="465167" y="1779945"/>
                    <a:pt x="388967" y="1814061"/>
                    <a:pt x="304799" y="1814061"/>
                  </a:cubicBezTo>
                  <a:cubicBezTo>
                    <a:pt x="136464" y="1814061"/>
                    <a:pt x="0" y="1677597"/>
                    <a:pt x="0" y="1509261"/>
                  </a:cubicBezTo>
                  <a:cubicBezTo>
                    <a:pt x="0" y="1340925"/>
                    <a:pt x="136464" y="1204461"/>
                    <a:pt x="304799" y="1204461"/>
                  </a:cubicBezTo>
                  <a:cubicBezTo>
                    <a:pt x="388967" y="1204461"/>
                    <a:pt x="465167" y="1238577"/>
                    <a:pt x="520325" y="1293735"/>
                  </a:cubicBezTo>
                  <a:lnTo>
                    <a:pt x="539375" y="1316824"/>
                  </a:lnTo>
                  <a:lnTo>
                    <a:pt x="540392" y="1317509"/>
                  </a:lnTo>
                  <a:cubicBezTo>
                    <a:pt x="555070" y="1323718"/>
                    <a:pt x="571208" y="1327151"/>
                    <a:pt x="588148" y="1327151"/>
                  </a:cubicBezTo>
                  <a:cubicBezTo>
                    <a:pt x="622028" y="1327151"/>
                    <a:pt x="652701" y="1313418"/>
                    <a:pt x="674903" y="1291216"/>
                  </a:cubicBezTo>
                  <a:lnTo>
                    <a:pt x="675207" y="1290765"/>
                  </a:lnTo>
                  <a:lnTo>
                    <a:pt x="675207" y="799279"/>
                  </a:lnTo>
                  <a:cubicBezTo>
                    <a:pt x="675207" y="729688"/>
                    <a:pt x="731621" y="673274"/>
                    <a:pt x="801212" y="673274"/>
                  </a:cubicBezTo>
                  <a:lnTo>
                    <a:pt x="1293965" y="673274"/>
                  </a:lnTo>
                  <a:lnTo>
                    <a:pt x="1319160" y="635906"/>
                  </a:lnTo>
                  <a:cubicBezTo>
                    <a:pt x="1325368" y="621227"/>
                    <a:pt x="1328801" y="605089"/>
                    <a:pt x="1328801" y="588149"/>
                  </a:cubicBezTo>
                  <a:cubicBezTo>
                    <a:pt x="1328801" y="571209"/>
                    <a:pt x="1325368" y="555071"/>
                    <a:pt x="1319160" y="540393"/>
                  </a:cubicBezTo>
                  <a:lnTo>
                    <a:pt x="1317338" y="537690"/>
                  </a:lnTo>
                  <a:lnTo>
                    <a:pt x="1296292" y="520326"/>
                  </a:lnTo>
                  <a:cubicBezTo>
                    <a:pt x="1241134" y="465168"/>
                    <a:pt x="1207018" y="388968"/>
                    <a:pt x="1207018" y="304800"/>
                  </a:cubicBezTo>
                  <a:cubicBezTo>
                    <a:pt x="1207018" y="136464"/>
                    <a:pt x="1343482" y="0"/>
                    <a:pt x="1511818" y="0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0BB5DD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9" name="Group 39">
              <a:extLst>
                <a:ext uri="{FF2B5EF4-FFF2-40B4-BE49-F238E27FC236}">
                  <a16:creationId xmlns:a16="http://schemas.microsoft.com/office/drawing/2014/main" id="{B42B2936-EB2E-4BBD-BF49-F4974228341E}"/>
                </a:ext>
              </a:extLst>
            </p:cNvPr>
            <p:cNvGrpSpPr/>
            <p:nvPr/>
          </p:nvGrpSpPr>
          <p:grpSpPr>
            <a:xfrm>
              <a:off x="1146905" y="2187298"/>
              <a:ext cx="2356958" cy="3039623"/>
              <a:chOff x="4549990" y="980834"/>
              <a:chExt cx="3796670" cy="4896331"/>
            </a:xfrm>
          </p:grpSpPr>
          <p:grpSp>
            <p:nvGrpSpPr>
              <p:cNvPr id="300" name="Group 40">
                <a:extLst>
                  <a:ext uri="{FF2B5EF4-FFF2-40B4-BE49-F238E27FC236}">
                    <a16:creationId xmlns:a16="http://schemas.microsoft.com/office/drawing/2014/main" id="{94EF06A2-E0C7-4CAA-AA05-000B876B3138}"/>
                  </a:ext>
                </a:extLst>
              </p:cNvPr>
              <p:cNvGrpSpPr/>
              <p:nvPr/>
            </p:nvGrpSpPr>
            <p:grpSpPr>
              <a:xfrm>
                <a:off x="4549990" y="980834"/>
                <a:ext cx="3796670" cy="4896331"/>
                <a:chOff x="892390" y="1401869"/>
                <a:chExt cx="3796670" cy="4896331"/>
              </a:xfrm>
            </p:grpSpPr>
            <p:sp>
              <p:nvSpPr>
                <p:cNvPr id="304" name="Freeform: Shape 45">
                  <a:extLst>
                    <a:ext uri="{FF2B5EF4-FFF2-40B4-BE49-F238E27FC236}">
                      <a16:creationId xmlns:a16="http://schemas.microsoft.com/office/drawing/2014/main" id="{795EDC61-C6D0-4912-A527-C9BCAE0EF111}"/>
                    </a:ext>
                  </a:extLst>
                </p:cNvPr>
                <p:cNvSpPr/>
                <p:nvPr/>
              </p:nvSpPr>
              <p:spPr>
                <a:xfrm rot="16200000">
                  <a:off x="342559" y="1951700"/>
                  <a:ext cx="4896331" cy="3796670"/>
                </a:xfrm>
                <a:custGeom>
                  <a:avLst/>
                  <a:gdLst>
                    <a:gd name="connsiteX0" fmla="*/ 1511818 w 3022039"/>
                    <a:gd name="connsiteY0" fmla="*/ 0 h 2343323"/>
                    <a:gd name="connsiteX1" fmla="*/ 1816618 w 3022039"/>
                    <a:gd name="connsiteY1" fmla="*/ 304800 h 2343323"/>
                    <a:gd name="connsiteX2" fmla="*/ 1727344 w 3022039"/>
                    <a:gd name="connsiteY2" fmla="*/ 520326 h 2343323"/>
                    <a:gd name="connsiteX3" fmla="*/ 1704255 w 3022039"/>
                    <a:gd name="connsiteY3" fmla="*/ 539376 h 2343323"/>
                    <a:gd name="connsiteX4" fmla="*/ 1703570 w 3022039"/>
                    <a:gd name="connsiteY4" fmla="*/ 540393 h 2343323"/>
                    <a:gd name="connsiteX5" fmla="*/ 1693928 w 3022039"/>
                    <a:gd name="connsiteY5" fmla="*/ 588149 h 2343323"/>
                    <a:gd name="connsiteX6" fmla="*/ 1703570 w 3022039"/>
                    <a:gd name="connsiteY6" fmla="*/ 635906 h 2343323"/>
                    <a:gd name="connsiteX7" fmla="*/ 1728764 w 3022039"/>
                    <a:gd name="connsiteY7" fmla="*/ 673274 h 2343323"/>
                    <a:gd name="connsiteX8" fmla="*/ 2222426 w 3022039"/>
                    <a:gd name="connsiteY8" fmla="*/ 673274 h 2343323"/>
                    <a:gd name="connsiteX9" fmla="*/ 2348431 w 3022039"/>
                    <a:gd name="connsiteY9" fmla="*/ 799279 h 2343323"/>
                    <a:gd name="connsiteX10" fmla="*/ 2348431 w 3022039"/>
                    <a:gd name="connsiteY10" fmla="*/ 1291184 h 2343323"/>
                    <a:gd name="connsiteX11" fmla="*/ 2386133 w 3022039"/>
                    <a:gd name="connsiteY11" fmla="*/ 1316603 h 2343323"/>
                    <a:gd name="connsiteX12" fmla="*/ 2433890 w 3022039"/>
                    <a:gd name="connsiteY12" fmla="*/ 1326245 h 2343323"/>
                    <a:gd name="connsiteX13" fmla="*/ 2481646 w 3022039"/>
                    <a:gd name="connsiteY13" fmla="*/ 1316604 h 2343323"/>
                    <a:gd name="connsiteX14" fmla="*/ 2484349 w 3022039"/>
                    <a:gd name="connsiteY14" fmla="*/ 1314782 h 2343323"/>
                    <a:gd name="connsiteX15" fmla="*/ 2501713 w 3022039"/>
                    <a:gd name="connsiteY15" fmla="*/ 1293736 h 2343323"/>
                    <a:gd name="connsiteX16" fmla="*/ 2717239 w 3022039"/>
                    <a:gd name="connsiteY16" fmla="*/ 1204462 h 2343323"/>
                    <a:gd name="connsiteX17" fmla="*/ 3022039 w 3022039"/>
                    <a:gd name="connsiteY17" fmla="*/ 1509262 h 2343323"/>
                    <a:gd name="connsiteX18" fmla="*/ 2717239 w 3022039"/>
                    <a:gd name="connsiteY18" fmla="*/ 1814062 h 2343323"/>
                    <a:gd name="connsiteX19" fmla="*/ 2501713 w 3022039"/>
                    <a:gd name="connsiteY19" fmla="*/ 1724788 h 2343323"/>
                    <a:gd name="connsiteX20" fmla="*/ 2482663 w 3022039"/>
                    <a:gd name="connsiteY20" fmla="*/ 1701699 h 2343323"/>
                    <a:gd name="connsiteX21" fmla="*/ 2481646 w 3022039"/>
                    <a:gd name="connsiteY21" fmla="*/ 1701014 h 2343323"/>
                    <a:gd name="connsiteX22" fmla="*/ 2433890 w 3022039"/>
                    <a:gd name="connsiteY22" fmla="*/ 1691372 h 2343323"/>
                    <a:gd name="connsiteX23" fmla="*/ 2386133 w 3022039"/>
                    <a:gd name="connsiteY23" fmla="*/ 1701013 h 2343323"/>
                    <a:gd name="connsiteX24" fmla="*/ 2348431 w 3022039"/>
                    <a:gd name="connsiteY24" fmla="*/ 1726433 h 2343323"/>
                    <a:gd name="connsiteX25" fmla="*/ 2348431 w 3022039"/>
                    <a:gd name="connsiteY25" fmla="*/ 2217318 h 2343323"/>
                    <a:gd name="connsiteX26" fmla="*/ 2222426 w 3022039"/>
                    <a:gd name="connsiteY26" fmla="*/ 2343323 h 2343323"/>
                    <a:gd name="connsiteX27" fmla="*/ 1730272 w 3022039"/>
                    <a:gd name="connsiteY27" fmla="*/ 2343323 h 2343323"/>
                    <a:gd name="connsiteX28" fmla="*/ 1729864 w 3022039"/>
                    <a:gd name="connsiteY28" fmla="*/ 2343048 h 2343323"/>
                    <a:gd name="connsiteX29" fmla="*/ 1693929 w 3022039"/>
                    <a:gd name="connsiteY29" fmla="*/ 2256293 h 2343323"/>
                    <a:gd name="connsiteX30" fmla="*/ 1703571 w 3022039"/>
                    <a:gd name="connsiteY30" fmla="*/ 2208537 h 2343323"/>
                    <a:gd name="connsiteX31" fmla="*/ 1704256 w 3022039"/>
                    <a:gd name="connsiteY31" fmla="*/ 2207520 h 2343323"/>
                    <a:gd name="connsiteX32" fmla="*/ 1727345 w 3022039"/>
                    <a:gd name="connsiteY32" fmla="*/ 2188470 h 2343323"/>
                    <a:gd name="connsiteX33" fmla="*/ 1816619 w 3022039"/>
                    <a:gd name="connsiteY33" fmla="*/ 1972944 h 2343323"/>
                    <a:gd name="connsiteX34" fmla="*/ 1511819 w 3022039"/>
                    <a:gd name="connsiteY34" fmla="*/ 1668144 h 2343323"/>
                    <a:gd name="connsiteX35" fmla="*/ 1207019 w 3022039"/>
                    <a:gd name="connsiteY35" fmla="*/ 1972944 h 2343323"/>
                    <a:gd name="connsiteX36" fmla="*/ 1296293 w 3022039"/>
                    <a:gd name="connsiteY36" fmla="*/ 2188470 h 2343323"/>
                    <a:gd name="connsiteX37" fmla="*/ 1317339 w 3022039"/>
                    <a:gd name="connsiteY37" fmla="*/ 2205834 h 2343323"/>
                    <a:gd name="connsiteX38" fmla="*/ 1319161 w 3022039"/>
                    <a:gd name="connsiteY38" fmla="*/ 2208537 h 2343323"/>
                    <a:gd name="connsiteX39" fmla="*/ 1328802 w 3022039"/>
                    <a:gd name="connsiteY39" fmla="*/ 2256293 h 2343323"/>
                    <a:gd name="connsiteX40" fmla="*/ 1292867 w 3022039"/>
                    <a:gd name="connsiteY40" fmla="*/ 2343048 h 2343323"/>
                    <a:gd name="connsiteX41" fmla="*/ 1292459 w 3022039"/>
                    <a:gd name="connsiteY41" fmla="*/ 2343323 h 2343323"/>
                    <a:gd name="connsiteX42" fmla="*/ 801212 w 3022039"/>
                    <a:gd name="connsiteY42" fmla="*/ 2343323 h 2343323"/>
                    <a:gd name="connsiteX43" fmla="*/ 675207 w 3022039"/>
                    <a:gd name="connsiteY43" fmla="*/ 2217318 h 2343323"/>
                    <a:gd name="connsiteX44" fmla="*/ 675207 w 3022039"/>
                    <a:gd name="connsiteY44" fmla="*/ 1728663 h 2343323"/>
                    <a:gd name="connsiteX45" fmla="*/ 674903 w 3022039"/>
                    <a:gd name="connsiteY45" fmla="*/ 1728213 h 2343323"/>
                    <a:gd name="connsiteX46" fmla="*/ 588148 w 3022039"/>
                    <a:gd name="connsiteY46" fmla="*/ 1692278 h 2343323"/>
                    <a:gd name="connsiteX47" fmla="*/ 540392 w 3022039"/>
                    <a:gd name="connsiteY47" fmla="*/ 1701919 h 2343323"/>
                    <a:gd name="connsiteX48" fmla="*/ 537689 w 3022039"/>
                    <a:gd name="connsiteY48" fmla="*/ 1703741 h 2343323"/>
                    <a:gd name="connsiteX49" fmla="*/ 520325 w 3022039"/>
                    <a:gd name="connsiteY49" fmla="*/ 1724787 h 2343323"/>
                    <a:gd name="connsiteX50" fmla="*/ 304799 w 3022039"/>
                    <a:gd name="connsiteY50" fmla="*/ 1814061 h 2343323"/>
                    <a:gd name="connsiteX51" fmla="*/ 0 w 3022039"/>
                    <a:gd name="connsiteY51" fmla="*/ 1509261 h 2343323"/>
                    <a:gd name="connsiteX52" fmla="*/ 304799 w 3022039"/>
                    <a:gd name="connsiteY52" fmla="*/ 1204461 h 2343323"/>
                    <a:gd name="connsiteX53" fmla="*/ 520325 w 3022039"/>
                    <a:gd name="connsiteY53" fmla="*/ 1293735 h 2343323"/>
                    <a:gd name="connsiteX54" fmla="*/ 539375 w 3022039"/>
                    <a:gd name="connsiteY54" fmla="*/ 1316824 h 2343323"/>
                    <a:gd name="connsiteX55" fmla="*/ 540392 w 3022039"/>
                    <a:gd name="connsiteY55" fmla="*/ 1317509 h 2343323"/>
                    <a:gd name="connsiteX56" fmla="*/ 588148 w 3022039"/>
                    <a:gd name="connsiteY56" fmla="*/ 1327151 h 2343323"/>
                    <a:gd name="connsiteX57" fmla="*/ 674903 w 3022039"/>
                    <a:gd name="connsiteY57" fmla="*/ 1291216 h 2343323"/>
                    <a:gd name="connsiteX58" fmla="*/ 675207 w 3022039"/>
                    <a:gd name="connsiteY58" fmla="*/ 1290765 h 2343323"/>
                    <a:gd name="connsiteX59" fmla="*/ 675207 w 3022039"/>
                    <a:gd name="connsiteY59" fmla="*/ 799279 h 2343323"/>
                    <a:gd name="connsiteX60" fmla="*/ 801212 w 3022039"/>
                    <a:gd name="connsiteY60" fmla="*/ 673274 h 2343323"/>
                    <a:gd name="connsiteX61" fmla="*/ 1293965 w 3022039"/>
                    <a:gd name="connsiteY61" fmla="*/ 673274 h 2343323"/>
                    <a:gd name="connsiteX62" fmla="*/ 1319160 w 3022039"/>
                    <a:gd name="connsiteY62" fmla="*/ 635906 h 2343323"/>
                    <a:gd name="connsiteX63" fmla="*/ 1328801 w 3022039"/>
                    <a:gd name="connsiteY63" fmla="*/ 588149 h 2343323"/>
                    <a:gd name="connsiteX64" fmla="*/ 1319160 w 3022039"/>
                    <a:gd name="connsiteY64" fmla="*/ 540393 h 2343323"/>
                    <a:gd name="connsiteX65" fmla="*/ 1317338 w 3022039"/>
                    <a:gd name="connsiteY65" fmla="*/ 537690 h 2343323"/>
                    <a:gd name="connsiteX66" fmla="*/ 1296292 w 3022039"/>
                    <a:gd name="connsiteY66" fmla="*/ 520326 h 2343323"/>
                    <a:gd name="connsiteX67" fmla="*/ 1207018 w 3022039"/>
                    <a:gd name="connsiteY67" fmla="*/ 304800 h 2343323"/>
                    <a:gd name="connsiteX68" fmla="*/ 1511818 w 3022039"/>
                    <a:gd name="connsiteY68" fmla="*/ 0 h 2343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3022039" h="2343323">
                      <a:moveTo>
                        <a:pt x="1511818" y="0"/>
                      </a:moveTo>
                      <a:cubicBezTo>
                        <a:pt x="1680154" y="0"/>
                        <a:pt x="1816618" y="136464"/>
                        <a:pt x="1816618" y="304800"/>
                      </a:cubicBezTo>
                      <a:cubicBezTo>
                        <a:pt x="1816618" y="388968"/>
                        <a:pt x="1782502" y="465168"/>
                        <a:pt x="1727344" y="520326"/>
                      </a:cubicBezTo>
                      <a:lnTo>
                        <a:pt x="1704255" y="539376"/>
                      </a:lnTo>
                      <a:lnTo>
                        <a:pt x="1703570" y="540393"/>
                      </a:lnTo>
                      <a:cubicBezTo>
                        <a:pt x="1697361" y="555071"/>
                        <a:pt x="1693928" y="571209"/>
                        <a:pt x="1693928" y="588149"/>
                      </a:cubicBezTo>
                      <a:cubicBezTo>
                        <a:pt x="1693928" y="605089"/>
                        <a:pt x="1697361" y="621227"/>
                        <a:pt x="1703570" y="635906"/>
                      </a:cubicBezTo>
                      <a:lnTo>
                        <a:pt x="1728764" y="673274"/>
                      </a:lnTo>
                      <a:lnTo>
                        <a:pt x="2222426" y="673274"/>
                      </a:lnTo>
                      <a:cubicBezTo>
                        <a:pt x="2292017" y="673274"/>
                        <a:pt x="2348431" y="729688"/>
                        <a:pt x="2348431" y="799279"/>
                      </a:cubicBezTo>
                      <a:lnTo>
                        <a:pt x="2348431" y="1291184"/>
                      </a:lnTo>
                      <a:lnTo>
                        <a:pt x="2386133" y="1316603"/>
                      </a:lnTo>
                      <a:cubicBezTo>
                        <a:pt x="2400811" y="1322812"/>
                        <a:pt x="2416950" y="1326245"/>
                        <a:pt x="2433890" y="1326245"/>
                      </a:cubicBezTo>
                      <a:cubicBezTo>
                        <a:pt x="2450830" y="1326245"/>
                        <a:pt x="2466968" y="1322812"/>
                        <a:pt x="2481646" y="1316604"/>
                      </a:cubicBezTo>
                      <a:lnTo>
                        <a:pt x="2484349" y="1314782"/>
                      </a:lnTo>
                      <a:lnTo>
                        <a:pt x="2501713" y="1293736"/>
                      </a:lnTo>
                      <a:cubicBezTo>
                        <a:pt x="2556871" y="1238578"/>
                        <a:pt x="2633071" y="1204462"/>
                        <a:pt x="2717239" y="1204462"/>
                      </a:cubicBezTo>
                      <a:cubicBezTo>
                        <a:pt x="2885575" y="1204462"/>
                        <a:pt x="3022039" y="1340926"/>
                        <a:pt x="3022039" y="1509262"/>
                      </a:cubicBezTo>
                      <a:cubicBezTo>
                        <a:pt x="3022039" y="1677598"/>
                        <a:pt x="2885575" y="1814062"/>
                        <a:pt x="2717239" y="1814062"/>
                      </a:cubicBezTo>
                      <a:cubicBezTo>
                        <a:pt x="2633071" y="1814062"/>
                        <a:pt x="2556871" y="1779946"/>
                        <a:pt x="2501713" y="1724788"/>
                      </a:cubicBezTo>
                      <a:lnTo>
                        <a:pt x="2482663" y="1701699"/>
                      </a:lnTo>
                      <a:lnTo>
                        <a:pt x="2481646" y="1701014"/>
                      </a:lnTo>
                      <a:cubicBezTo>
                        <a:pt x="2466968" y="1694805"/>
                        <a:pt x="2450830" y="1691372"/>
                        <a:pt x="2433890" y="1691372"/>
                      </a:cubicBezTo>
                      <a:cubicBezTo>
                        <a:pt x="2416950" y="1691372"/>
                        <a:pt x="2400811" y="1694805"/>
                        <a:pt x="2386133" y="1701013"/>
                      </a:cubicBezTo>
                      <a:lnTo>
                        <a:pt x="2348431" y="1726433"/>
                      </a:lnTo>
                      <a:lnTo>
                        <a:pt x="2348431" y="2217318"/>
                      </a:lnTo>
                      <a:cubicBezTo>
                        <a:pt x="2348431" y="2286909"/>
                        <a:pt x="2292017" y="2343323"/>
                        <a:pt x="2222426" y="2343323"/>
                      </a:cubicBezTo>
                      <a:lnTo>
                        <a:pt x="1730272" y="2343323"/>
                      </a:lnTo>
                      <a:lnTo>
                        <a:pt x="1729864" y="2343048"/>
                      </a:lnTo>
                      <a:cubicBezTo>
                        <a:pt x="1707662" y="2320846"/>
                        <a:pt x="1693929" y="2290173"/>
                        <a:pt x="1693929" y="2256293"/>
                      </a:cubicBezTo>
                      <a:cubicBezTo>
                        <a:pt x="1693929" y="2239353"/>
                        <a:pt x="1697362" y="2223215"/>
                        <a:pt x="1703571" y="2208537"/>
                      </a:cubicBezTo>
                      <a:lnTo>
                        <a:pt x="1704256" y="2207520"/>
                      </a:lnTo>
                      <a:lnTo>
                        <a:pt x="1727345" y="2188470"/>
                      </a:lnTo>
                      <a:cubicBezTo>
                        <a:pt x="1782503" y="2133312"/>
                        <a:pt x="1816619" y="2057112"/>
                        <a:pt x="1816619" y="1972944"/>
                      </a:cubicBezTo>
                      <a:cubicBezTo>
                        <a:pt x="1816619" y="1804608"/>
                        <a:pt x="1680155" y="1668144"/>
                        <a:pt x="1511819" y="1668144"/>
                      </a:cubicBezTo>
                      <a:cubicBezTo>
                        <a:pt x="1343483" y="1668144"/>
                        <a:pt x="1207019" y="1804608"/>
                        <a:pt x="1207019" y="1972944"/>
                      </a:cubicBezTo>
                      <a:cubicBezTo>
                        <a:pt x="1207019" y="2057112"/>
                        <a:pt x="1241135" y="2133312"/>
                        <a:pt x="1296293" y="2188470"/>
                      </a:cubicBezTo>
                      <a:lnTo>
                        <a:pt x="1317339" y="2205834"/>
                      </a:lnTo>
                      <a:lnTo>
                        <a:pt x="1319161" y="2208537"/>
                      </a:lnTo>
                      <a:cubicBezTo>
                        <a:pt x="1325369" y="2223215"/>
                        <a:pt x="1328802" y="2239353"/>
                        <a:pt x="1328802" y="2256293"/>
                      </a:cubicBezTo>
                      <a:cubicBezTo>
                        <a:pt x="1328802" y="2290173"/>
                        <a:pt x="1315070" y="2320846"/>
                        <a:pt x="1292867" y="2343048"/>
                      </a:cubicBezTo>
                      <a:lnTo>
                        <a:pt x="1292459" y="2343323"/>
                      </a:lnTo>
                      <a:lnTo>
                        <a:pt x="801212" y="2343323"/>
                      </a:lnTo>
                      <a:cubicBezTo>
                        <a:pt x="731621" y="2343323"/>
                        <a:pt x="675207" y="2286909"/>
                        <a:pt x="675207" y="2217318"/>
                      </a:cubicBezTo>
                      <a:lnTo>
                        <a:pt x="675207" y="1728663"/>
                      </a:lnTo>
                      <a:lnTo>
                        <a:pt x="674903" y="1728213"/>
                      </a:lnTo>
                      <a:cubicBezTo>
                        <a:pt x="652701" y="1706010"/>
                        <a:pt x="622028" y="1692278"/>
                        <a:pt x="588148" y="1692278"/>
                      </a:cubicBezTo>
                      <a:cubicBezTo>
                        <a:pt x="571208" y="1692278"/>
                        <a:pt x="555070" y="1695711"/>
                        <a:pt x="540392" y="1701919"/>
                      </a:cubicBezTo>
                      <a:lnTo>
                        <a:pt x="537689" y="1703741"/>
                      </a:lnTo>
                      <a:lnTo>
                        <a:pt x="520325" y="1724787"/>
                      </a:lnTo>
                      <a:cubicBezTo>
                        <a:pt x="465167" y="1779945"/>
                        <a:pt x="388967" y="1814061"/>
                        <a:pt x="304799" y="1814061"/>
                      </a:cubicBezTo>
                      <a:cubicBezTo>
                        <a:pt x="136464" y="1814061"/>
                        <a:pt x="0" y="1677597"/>
                        <a:pt x="0" y="1509261"/>
                      </a:cubicBezTo>
                      <a:cubicBezTo>
                        <a:pt x="0" y="1340925"/>
                        <a:pt x="136464" y="1204461"/>
                        <a:pt x="304799" y="1204461"/>
                      </a:cubicBezTo>
                      <a:cubicBezTo>
                        <a:pt x="388967" y="1204461"/>
                        <a:pt x="465167" y="1238577"/>
                        <a:pt x="520325" y="1293735"/>
                      </a:cubicBezTo>
                      <a:lnTo>
                        <a:pt x="539375" y="1316824"/>
                      </a:lnTo>
                      <a:lnTo>
                        <a:pt x="540392" y="1317509"/>
                      </a:lnTo>
                      <a:cubicBezTo>
                        <a:pt x="555070" y="1323718"/>
                        <a:pt x="571208" y="1327151"/>
                        <a:pt x="588148" y="1327151"/>
                      </a:cubicBezTo>
                      <a:cubicBezTo>
                        <a:pt x="622028" y="1327151"/>
                        <a:pt x="652701" y="1313418"/>
                        <a:pt x="674903" y="1291216"/>
                      </a:cubicBezTo>
                      <a:lnTo>
                        <a:pt x="675207" y="1290765"/>
                      </a:lnTo>
                      <a:lnTo>
                        <a:pt x="675207" y="799279"/>
                      </a:lnTo>
                      <a:cubicBezTo>
                        <a:pt x="675207" y="729688"/>
                        <a:pt x="731621" y="673274"/>
                        <a:pt x="801212" y="673274"/>
                      </a:cubicBezTo>
                      <a:lnTo>
                        <a:pt x="1293965" y="673274"/>
                      </a:lnTo>
                      <a:lnTo>
                        <a:pt x="1319160" y="635906"/>
                      </a:lnTo>
                      <a:cubicBezTo>
                        <a:pt x="1325368" y="621227"/>
                        <a:pt x="1328801" y="605089"/>
                        <a:pt x="1328801" y="588149"/>
                      </a:cubicBezTo>
                      <a:cubicBezTo>
                        <a:pt x="1328801" y="571209"/>
                        <a:pt x="1325368" y="555071"/>
                        <a:pt x="1319160" y="540393"/>
                      </a:cubicBezTo>
                      <a:lnTo>
                        <a:pt x="1317338" y="537690"/>
                      </a:lnTo>
                      <a:lnTo>
                        <a:pt x="1296292" y="520326"/>
                      </a:lnTo>
                      <a:cubicBezTo>
                        <a:pt x="1241134" y="465168"/>
                        <a:pt x="1207018" y="388968"/>
                        <a:pt x="1207018" y="304800"/>
                      </a:cubicBezTo>
                      <a:cubicBezTo>
                        <a:pt x="1207018" y="136464"/>
                        <a:pt x="1343482" y="0"/>
                        <a:pt x="1511818" y="0"/>
                      </a:cubicBezTo>
                      <a:close/>
                    </a:path>
                  </a:pathLst>
                </a:custGeom>
                <a:solidFill>
                  <a:srgbClr val="2D3E50"/>
                </a:solidFill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05" name="Group 46">
                  <a:extLst>
                    <a:ext uri="{FF2B5EF4-FFF2-40B4-BE49-F238E27FC236}">
                      <a16:creationId xmlns:a16="http://schemas.microsoft.com/office/drawing/2014/main" id="{6218A9A2-A6C6-4A27-AEA8-FC8A1DF760F3}"/>
                    </a:ext>
                  </a:extLst>
                </p:cNvPr>
                <p:cNvGrpSpPr/>
                <p:nvPr/>
              </p:nvGrpSpPr>
              <p:grpSpPr>
                <a:xfrm>
                  <a:off x="3092665" y="5499673"/>
                  <a:ext cx="307942" cy="377657"/>
                  <a:chOff x="1165225" y="2790826"/>
                  <a:chExt cx="557212" cy="895350"/>
                </a:xfrm>
                <a:solidFill>
                  <a:srgbClr val="1FC2A7"/>
                </a:solidFill>
              </p:grpSpPr>
              <p:sp>
                <p:nvSpPr>
                  <p:cNvPr id="332" name="Freeform 13">
                    <a:extLst>
                      <a:ext uri="{FF2B5EF4-FFF2-40B4-BE49-F238E27FC236}">
                        <a16:creationId xmlns:a16="http://schemas.microsoft.com/office/drawing/2014/main" id="{B28E3463-D7E9-4B89-9B6B-3FA4683481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279082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Freeform 5">
                    <a:extLst>
                      <a:ext uri="{FF2B5EF4-FFF2-40B4-BE49-F238E27FC236}">
                        <a16:creationId xmlns:a16="http://schemas.microsoft.com/office/drawing/2014/main" id="{3F049175-7179-4022-9CCC-4647EAB378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27977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Freeform 6">
                    <a:extLst>
                      <a:ext uri="{FF2B5EF4-FFF2-40B4-BE49-F238E27FC236}">
                        <a16:creationId xmlns:a16="http://schemas.microsoft.com/office/drawing/2014/main" id="{44784E19-E48F-4434-84F1-0DAFA6F153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348038"/>
                    <a:ext cx="557212" cy="68263"/>
                  </a:xfrm>
                  <a:custGeom>
                    <a:avLst/>
                    <a:gdLst>
                      <a:gd name="T0" fmla="*/ 146 w 146"/>
                      <a:gd name="T1" fmla="*/ 0 h 18"/>
                      <a:gd name="T2" fmla="*/ 73 w 146"/>
                      <a:gd name="T3" fmla="*/ 18 h 18"/>
                      <a:gd name="T4" fmla="*/ 0 w 146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6" h="18">
                        <a:moveTo>
                          <a:pt x="146" y="0"/>
                        </a:moveTo>
                        <a:cubicBezTo>
                          <a:pt x="146" y="9"/>
                          <a:pt x="113" y="18"/>
                          <a:pt x="73" y="18"/>
                        </a:cubicBezTo>
                        <a:cubicBezTo>
                          <a:pt x="33" y="18"/>
                          <a:pt x="0" y="9"/>
                          <a:pt x="0" y="0"/>
                        </a:cubicBezTo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Freeform 7">
                    <a:extLst>
                      <a:ext uri="{FF2B5EF4-FFF2-40B4-BE49-F238E27FC236}">
                        <a16:creationId xmlns:a16="http://schemas.microsoft.com/office/drawing/2014/main" id="{D4C6B43C-3AD1-4C29-B3EE-C1B7CC83F5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27977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Freeform 8">
                    <a:extLst>
                      <a:ext uri="{FF2B5EF4-FFF2-40B4-BE49-F238E27FC236}">
                        <a16:creationId xmlns:a16="http://schemas.microsoft.com/office/drawing/2014/main" id="{E6CD5746-F0A9-4376-94E8-34DBB1295F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033713"/>
                    <a:ext cx="557212" cy="409575"/>
                  </a:xfrm>
                  <a:custGeom>
                    <a:avLst/>
                    <a:gdLst>
                      <a:gd name="T0" fmla="*/ 0 w 146"/>
                      <a:gd name="T1" fmla="*/ 18 h 108"/>
                      <a:gd name="T2" fmla="*/ 73 w 146"/>
                      <a:gd name="T3" fmla="*/ 0 h 108"/>
                      <a:gd name="T4" fmla="*/ 146 w 146"/>
                      <a:gd name="T5" fmla="*/ 18 h 108"/>
                      <a:gd name="T6" fmla="*/ 146 w 146"/>
                      <a:gd name="T7" fmla="*/ 90 h 108"/>
                      <a:gd name="T8" fmla="*/ 73 w 146"/>
                      <a:gd name="T9" fmla="*/ 108 h 108"/>
                      <a:gd name="T10" fmla="*/ 0 w 146"/>
                      <a:gd name="T11" fmla="*/ 90 h 108"/>
                      <a:gd name="T12" fmla="*/ 0 w 146"/>
                      <a:gd name="T13" fmla="*/ 1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8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90"/>
                          <a:pt x="146" y="90"/>
                          <a:pt x="146" y="90"/>
                        </a:cubicBezTo>
                        <a:cubicBezTo>
                          <a:pt x="146" y="100"/>
                          <a:pt x="113" y="108"/>
                          <a:pt x="73" y="108"/>
                        </a:cubicBezTo>
                        <a:cubicBezTo>
                          <a:pt x="33" y="108"/>
                          <a:pt x="0" y="100"/>
                          <a:pt x="0" y="90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Freeform 9">
                    <a:extLst>
                      <a:ext uri="{FF2B5EF4-FFF2-40B4-BE49-F238E27FC236}">
                        <a16:creationId xmlns:a16="http://schemas.microsoft.com/office/drawing/2014/main" id="{2F65595D-1957-4D71-90FB-4A01ED4601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101976"/>
                    <a:ext cx="557212" cy="68263"/>
                  </a:xfrm>
                  <a:custGeom>
                    <a:avLst/>
                    <a:gdLst>
                      <a:gd name="T0" fmla="*/ 146 w 146"/>
                      <a:gd name="T1" fmla="*/ 0 h 18"/>
                      <a:gd name="T2" fmla="*/ 73 w 146"/>
                      <a:gd name="T3" fmla="*/ 18 h 18"/>
                      <a:gd name="T4" fmla="*/ 0 w 146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6" h="18">
                        <a:moveTo>
                          <a:pt x="146" y="0"/>
                        </a:moveTo>
                        <a:cubicBezTo>
                          <a:pt x="146" y="10"/>
                          <a:pt x="113" y="18"/>
                          <a:pt x="73" y="18"/>
                        </a:cubicBezTo>
                        <a:cubicBezTo>
                          <a:pt x="33" y="18"/>
                          <a:pt x="0" y="10"/>
                          <a:pt x="0" y="0"/>
                        </a:cubicBezTo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Freeform 10">
                    <a:extLst>
                      <a:ext uri="{FF2B5EF4-FFF2-40B4-BE49-F238E27FC236}">
                        <a16:creationId xmlns:a16="http://schemas.microsoft.com/office/drawing/2014/main" id="{A560B26B-843F-4181-91A3-985830D520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033713"/>
                    <a:ext cx="557212" cy="409575"/>
                  </a:xfrm>
                  <a:custGeom>
                    <a:avLst/>
                    <a:gdLst>
                      <a:gd name="T0" fmla="*/ 0 w 146"/>
                      <a:gd name="T1" fmla="*/ 18 h 108"/>
                      <a:gd name="T2" fmla="*/ 73 w 146"/>
                      <a:gd name="T3" fmla="*/ 0 h 108"/>
                      <a:gd name="T4" fmla="*/ 146 w 146"/>
                      <a:gd name="T5" fmla="*/ 18 h 108"/>
                      <a:gd name="T6" fmla="*/ 146 w 146"/>
                      <a:gd name="T7" fmla="*/ 90 h 108"/>
                      <a:gd name="T8" fmla="*/ 73 w 146"/>
                      <a:gd name="T9" fmla="*/ 108 h 108"/>
                      <a:gd name="T10" fmla="*/ 0 w 146"/>
                      <a:gd name="T11" fmla="*/ 90 h 108"/>
                      <a:gd name="T12" fmla="*/ 0 w 146"/>
                      <a:gd name="T13" fmla="*/ 1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8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90"/>
                          <a:pt x="146" y="90"/>
                          <a:pt x="146" y="90"/>
                        </a:cubicBezTo>
                        <a:cubicBezTo>
                          <a:pt x="146" y="100"/>
                          <a:pt x="113" y="108"/>
                          <a:pt x="73" y="108"/>
                        </a:cubicBezTo>
                        <a:cubicBezTo>
                          <a:pt x="33" y="108"/>
                          <a:pt x="0" y="100"/>
                          <a:pt x="0" y="90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11">
                    <a:extLst>
                      <a:ext uri="{FF2B5EF4-FFF2-40B4-BE49-F238E27FC236}">
                        <a16:creationId xmlns:a16="http://schemas.microsoft.com/office/drawing/2014/main" id="{FCEEE70E-BFF6-48A8-92C4-F11A16CF85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279082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12">
                    <a:extLst>
                      <a:ext uri="{FF2B5EF4-FFF2-40B4-BE49-F238E27FC236}">
                        <a16:creationId xmlns:a16="http://schemas.microsoft.com/office/drawing/2014/main" id="{7839545D-BCFC-4A32-918F-6940F6FAD6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2859088"/>
                    <a:ext cx="557212" cy="68263"/>
                  </a:xfrm>
                  <a:custGeom>
                    <a:avLst/>
                    <a:gdLst>
                      <a:gd name="T0" fmla="*/ 146 w 146"/>
                      <a:gd name="T1" fmla="*/ 0 h 18"/>
                      <a:gd name="T2" fmla="*/ 73 w 146"/>
                      <a:gd name="T3" fmla="*/ 18 h 18"/>
                      <a:gd name="T4" fmla="*/ 0 w 146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6" h="18">
                        <a:moveTo>
                          <a:pt x="146" y="0"/>
                        </a:moveTo>
                        <a:cubicBezTo>
                          <a:pt x="146" y="10"/>
                          <a:pt x="113" y="18"/>
                          <a:pt x="73" y="18"/>
                        </a:cubicBezTo>
                        <a:cubicBezTo>
                          <a:pt x="33" y="18"/>
                          <a:pt x="0" y="10"/>
                          <a:pt x="0" y="0"/>
                        </a:cubicBezTo>
                      </a:path>
                    </a:pathLst>
                  </a:cu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306" name="Picture 47">
                  <a:extLst>
                    <a:ext uri="{FF2B5EF4-FFF2-40B4-BE49-F238E27FC236}">
                      <a16:creationId xmlns:a16="http://schemas.microsoft.com/office/drawing/2014/main" id="{4CA3FE5F-1A75-4E66-81FE-28109A3129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39097" y="2347397"/>
                  <a:ext cx="2250116" cy="1747019"/>
                </a:xfrm>
                <a:prstGeom prst="rect">
                  <a:avLst/>
                </a:prstGeom>
              </p:spPr>
            </p:pic>
            <p:grpSp>
              <p:nvGrpSpPr>
                <p:cNvPr id="307" name="Group 48">
                  <a:extLst>
                    <a:ext uri="{FF2B5EF4-FFF2-40B4-BE49-F238E27FC236}">
                      <a16:creationId xmlns:a16="http://schemas.microsoft.com/office/drawing/2014/main" id="{A9972CE4-75A5-4283-AD64-762AF5B7FA3F}"/>
                    </a:ext>
                  </a:extLst>
                </p:cNvPr>
                <p:cNvGrpSpPr/>
                <p:nvPr/>
              </p:nvGrpSpPr>
              <p:grpSpPr>
                <a:xfrm>
                  <a:off x="3123589" y="5649500"/>
                  <a:ext cx="493038" cy="455661"/>
                  <a:chOff x="5901449" y="3824529"/>
                  <a:chExt cx="1367306" cy="1263650"/>
                </a:xfrm>
              </p:grpSpPr>
              <p:sp>
                <p:nvSpPr>
                  <p:cNvPr id="329" name="Rectangle 70">
                    <a:extLst>
                      <a:ext uri="{FF2B5EF4-FFF2-40B4-BE49-F238E27FC236}">
                        <a16:creationId xmlns:a16="http://schemas.microsoft.com/office/drawing/2014/main" id="{C250EE8B-DD3B-4AA7-B093-891C6B5AD447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FFC000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Rectangle 71">
                    <a:extLst>
                      <a:ext uri="{FF2B5EF4-FFF2-40B4-BE49-F238E27FC236}">
                        <a16:creationId xmlns:a16="http://schemas.microsoft.com/office/drawing/2014/main" id="{825F8E94-4DE2-426C-B8E8-444AB6C7247D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FFC000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1" name="Rectangle 72">
                    <a:extLst>
                      <a:ext uri="{FF2B5EF4-FFF2-40B4-BE49-F238E27FC236}">
                        <a16:creationId xmlns:a16="http://schemas.microsoft.com/office/drawing/2014/main" id="{EF033F5B-2E93-4672-86F1-C03A79656547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solidFill>
                    <a:srgbClr val="FFC000"/>
                  </a:solidFill>
                  <a:ln w="12700" cap="flat" cmpd="sng" algn="ctr">
                    <a:solidFill>
                      <a:srgbClr val="FFC000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8" name="Group 49">
                  <a:extLst>
                    <a:ext uri="{FF2B5EF4-FFF2-40B4-BE49-F238E27FC236}">
                      <a16:creationId xmlns:a16="http://schemas.microsoft.com/office/drawing/2014/main" id="{574AF2FD-DC3D-406D-A633-EAA4903C90F2}"/>
                    </a:ext>
                  </a:extLst>
                </p:cNvPr>
                <p:cNvGrpSpPr/>
                <p:nvPr/>
              </p:nvGrpSpPr>
              <p:grpSpPr>
                <a:xfrm>
                  <a:off x="3031505" y="1614770"/>
                  <a:ext cx="534440" cy="522068"/>
                  <a:chOff x="3896723" y="1685569"/>
                  <a:chExt cx="2702070" cy="2377086"/>
                </a:xfrm>
              </p:grpSpPr>
              <p:sp>
                <p:nvSpPr>
                  <p:cNvPr id="327" name="Freeform: Shape 68">
                    <a:extLst>
                      <a:ext uri="{FF2B5EF4-FFF2-40B4-BE49-F238E27FC236}">
                        <a16:creationId xmlns:a16="http://schemas.microsoft.com/office/drawing/2014/main" id="{D0A3C8FC-1FAD-4111-8AD9-6B44877C6B34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28575" cap="rnd" cmpd="sng" algn="ctr">
                    <a:solidFill>
                      <a:srgbClr val="1FC2A7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Freeform: Shape 69">
                    <a:extLst>
                      <a:ext uri="{FF2B5EF4-FFF2-40B4-BE49-F238E27FC236}">
                        <a16:creationId xmlns:a16="http://schemas.microsoft.com/office/drawing/2014/main" id="{731E9E72-2D67-4F24-AFAB-2182FEDC8380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28575" cap="rnd" cmpd="sng" algn="ctr">
                    <a:solidFill>
                      <a:srgbClr val="1FC2A7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9" name="Group 50">
                  <a:extLst>
                    <a:ext uri="{FF2B5EF4-FFF2-40B4-BE49-F238E27FC236}">
                      <a16:creationId xmlns:a16="http://schemas.microsoft.com/office/drawing/2014/main" id="{710124E2-7459-4CC4-BFE3-15FEDBA39469}"/>
                    </a:ext>
                  </a:extLst>
                </p:cNvPr>
                <p:cNvGrpSpPr/>
                <p:nvPr/>
              </p:nvGrpSpPr>
              <p:grpSpPr>
                <a:xfrm>
                  <a:off x="1025852" y="3526200"/>
                  <a:ext cx="685892" cy="618642"/>
                  <a:chOff x="-783818" y="2409738"/>
                  <a:chExt cx="3940810" cy="3554428"/>
                </a:xfrm>
              </p:grpSpPr>
              <p:grpSp>
                <p:nvGrpSpPr>
                  <p:cNvPr id="310" name="Group 51">
                    <a:extLst>
                      <a:ext uri="{FF2B5EF4-FFF2-40B4-BE49-F238E27FC236}">
                        <a16:creationId xmlns:a16="http://schemas.microsoft.com/office/drawing/2014/main" id="{89F86A10-9158-4A95-884C-A77499AC9A99}"/>
                      </a:ext>
                    </a:extLst>
                  </p:cNvPr>
                  <p:cNvGrpSpPr/>
                  <p:nvPr/>
                </p:nvGrpSpPr>
                <p:grpSpPr>
                  <a:xfrm>
                    <a:off x="-74230" y="3347768"/>
                    <a:ext cx="2618923" cy="2400175"/>
                    <a:chOff x="4507445" y="2258793"/>
                    <a:chExt cx="2618923" cy="2400175"/>
                  </a:xfrm>
                </p:grpSpPr>
                <p:sp>
                  <p:nvSpPr>
                    <p:cNvPr id="324" name="Arc 65">
                      <a:extLst>
                        <a:ext uri="{FF2B5EF4-FFF2-40B4-BE49-F238E27FC236}">
                          <a16:creationId xmlns:a16="http://schemas.microsoft.com/office/drawing/2014/main" id="{3017C08F-C70D-4A5B-A706-55970CD67F8A}"/>
                        </a:ext>
                      </a:extLst>
                    </p:cNvPr>
                    <p:cNvSpPr/>
                    <p:nvPr/>
                  </p:nvSpPr>
                  <p:spPr>
                    <a:xfrm rot="9662448">
                      <a:off x="4507445" y="2258793"/>
                      <a:ext cx="2400175" cy="2400175"/>
                    </a:xfrm>
                    <a:prstGeom prst="arc">
                      <a:avLst>
                        <a:gd name="adj1" fmla="val 17277820"/>
                        <a:gd name="adj2" fmla="val 12136397"/>
                      </a:avLst>
                    </a:prstGeom>
                    <a:noFill/>
                    <a:ln w="28575" cap="rnd" cmpd="sng" algn="ctr">
                      <a:solidFill>
                        <a:srgbClr val="0BB5DD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25" name="Straight Connector 66">
                      <a:extLst>
                        <a:ext uri="{FF2B5EF4-FFF2-40B4-BE49-F238E27FC236}">
                          <a16:creationId xmlns:a16="http://schemas.microsoft.com/office/drawing/2014/main" id="{D9D5C32F-4621-49EE-8021-B5B8C04E67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86798" y="3323741"/>
                      <a:ext cx="239570" cy="264759"/>
                    </a:xfrm>
                    <a:prstGeom prst="line">
                      <a:avLst/>
                    </a:prstGeom>
                    <a:noFill/>
                    <a:ln w="28575" cap="rnd" cmpd="sng" algn="ctr">
                      <a:solidFill>
                        <a:srgbClr val="0BB5DD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  <p:cxnSp>
                  <p:nvCxnSpPr>
                    <p:cNvPr id="326" name="Straight Connector 67">
                      <a:extLst>
                        <a:ext uri="{FF2B5EF4-FFF2-40B4-BE49-F238E27FC236}">
                          <a16:creationId xmlns:a16="http://schemas.microsoft.com/office/drawing/2014/main" id="{5032A71A-099B-42C2-8972-CA9C27F2A3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 flipV="1">
                      <a:off x="6632252" y="3335578"/>
                      <a:ext cx="239570" cy="264759"/>
                    </a:xfrm>
                    <a:prstGeom prst="line">
                      <a:avLst/>
                    </a:prstGeom>
                    <a:noFill/>
                    <a:ln w="28575" cap="rnd" cmpd="sng" algn="ctr">
                      <a:solidFill>
                        <a:srgbClr val="0BB5DD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</p:cxnSp>
              </p:grpSp>
              <p:grpSp>
                <p:nvGrpSpPr>
                  <p:cNvPr id="311" name="Group 52">
                    <a:extLst>
                      <a:ext uri="{FF2B5EF4-FFF2-40B4-BE49-F238E27FC236}">
                        <a16:creationId xmlns:a16="http://schemas.microsoft.com/office/drawing/2014/main" id="{A8D49263-67DC-4FF9-BFF0-69807C1F2962}"/>
                      </a:ext>
                    </a:extLst>
                  </p:cNvPr>
                  <p:cNvGrpSpPr/>
                  <p:nvPr/>
                </p:nvGrpSpPr>
                <p:grpSpPr>
                  <a:xfrm>
                    <a:off x="-783818" y="3166967"/>
                    <a:ext cx="1184950" cy="884717"/>
                    <a:chOff x="3797857" y="2077992"/>
                    <a:chExt cx="1184950" cy="884717"/>
                  </a:xfrm>
                </p:grpSpPr>
                <p:sp>
                  <p:nvSpPr>
                    <p:cNvPr id="321" name="Rectangle 62">
                      <a:extLst>
                        <a:ext uri="{FF2B5EF4-FFF2-40B4-BE49-F238E27FC236}">
                          <a16:creationId xmlns:a16="http://schemas.microsoft.com/office/drawing/2014/main" id="{5F270E08-6E32-400E-A86A-0F05AEA30F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857" y="2077992"/>
                      <a:ext cx="556260" cy="250900"/>
                    </a:xfrm>
                    <a:prstGeom prst="rect">
                      <a:avLst/>
                    </a:pr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22" name="Straight Connector 63">
                      <a:extLst>
                        <a:ext uri="{FF2B5EF4-FFF2-40B4-BE49-F238E27FC236}">
                          <a16:creationId xmlns:a16="http://schemas.microsoft.com/office/drawing/2014/main" id="{59277A2E-2A17-4041-81B1-2BF8D30DA5B1}"/>
                        </a:ext>
                      </a:extLst>
                    </p:cNvPr>
                    <p:cNvCxnSpPr>
                      <a:cxnSpLocks/>
                      <a:stCxn id="321" idx="3"/>
                    </p:cNvCxnSpPr>
                    <p:nvPr/>
                  </p:nvCxnSpPr>
                  <p:spPr>
                    <a:xfrm>
                      <a:off x="4354117" y="2203442"/>
                      <a:ext cx="441960" cy="0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BB5DD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323" name="Straight Connector 64">
                      <a:extLst>
                        <a:ext uri="{FF2B5EF4-FFF2-40B4-BE49-F238E27FC236}">
                          <a16:creationId xmlns:a16="http://schemas.microsoft.com/office/drawing/2014/main" id="{B6D29AC9-E358-4BE7-B038-5F68C272C0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796077" y="2203442"/>
                      <a:ext cx="186730" cy="759267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BB5DD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  <p:grpSp>
                <p:nvGrpSpPr>
                  <p:cNvPr id="312" name="Group 53">
                    <a:extLst>
                      <a:ext uri="{FF2B5EF4-FFF2-40B4-BE49-F238E27FC236}">
                        <a16:creationId xmlns:a16="http://schemas.microsoft.com/office/drawing/2014/main" id="{1A09034E-40E4-4072-AF6D-EFB71490720E}"/>
                      </a:ext>
                    </a:extLst>
                  </p:cNvPr>
                  <p:cNvGrpSpPr/>
                  <p:nvPr/>
                </p:nvGrpSpPr>
                <p:grpSpPr>
                  <a:xfrm>
                    <a:off x="-374669" y="5079449"/>
                    <a:ext cx="1140532" cy="884717"/>
                    <a:chOff x="4207006" y="3990474"/>
                    <a:chExt cx="1140532" cy="884717"/>
                  </a:xfrm>
                </p:grpSpPr>
                <p:sp>
                  <p:nvSpPr>
                    <p:cNvPr id="318" name="Rectangle 59">
                      <a:extLst>
                        <a:ext uri="{FF2B5EF4-FFF2-40B4-BE49-F238E27FC236}">
                          <a16:creationId xmlns:a16="http://schemas.microsoft.com/office/drawing/2014/main" id="{5F7D3559-15A0-4306-8CCB-E497FD98DA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7006" y="4624291"/>
                      <a:ext cx="556260" cy="250900"/>
                    </a:xfrm>
                    <a:prstGeom prst="rect">
                      <a:avLst/>
                    </a:pr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19" name="Straight Connector 60">
                      <a:extLst>
                        <a:ext uri="{FF2B5EF4-FFF2-40B4-BE49-F238E27FC236}">
                          <a16:creationId xmlns:a16="http://schemas.microsoft.com/office/drawing/2014/main" id="{887D9839-8098-43C3-9FD4-D85CEC8CF195}"/>
                        </a:ext>
                      </a:extLst>
                    </p:cNvPr>
                    <p:cNvCxnSpPr>
                      <a:cxnSpLocks/>
                      <a:stCxn id="318" idx="3"/>
                    </p:cNvCxnSpPr>
                    <p:nvPr/>
                  </p:nvCxnSpPr>
                  <p:spPr>
                    <a:xfrm>
                      <a:off x="4763266" y="4749741"/>
                      <a:ext cx="397542" cy="0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BB5DD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320" name="Straight Connector 61">
                      <a:extLst>
                        <a:ext uri="{FF2B5EF4-FFF2-40B4-BE49-F238E27FC236}">
                          <a16:creationId xmlns:a16="http://schemas.microsoft.com/office/drawing/2014/main" id="{93940A23-7DDD-403B-B118-1AC5AFAD53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160808" y="3990474"/>
                      <a:ext cx="186730" cy="759267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BB5DD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  <p:grpSp>
                <p:nvGrpSpPr>
                  <p:cNvPr id="313" name="Group 54">
                    <a:extLst>
                      <a:ext uri="{FF2B5EF4-FFF2-40B4-BE49-F238E27FC236}">
                        <a16:creationId xmlns:a16="http://schemas.microsoft.com/office/drawing/2014/main" id="{4B3DAC23-7C8A-4450-B278-E10AD1B660A9}"/>
                      </a:ext>
                    </a:extLst>
                  </p:cNvPr>
                  <p:cNvGrpSpPr/>
                  <p:nvPr/>
                </p:nvGrpSpPr>
                <p:grpSpPr>
                  <a:xfrm>
                    <a:off x="1484110" y="3652385"/>
                    <a:ext cx="1672882" cy="561427"/>
                    <a:chOff x="6065785" y="2563410"/>
                    <a:chExt cx="1672882" cy="561427"/>
                  </a:xfrm>
                </p:grpSpPr>
                <p:sp>
                  <p:nvSpPr>
                    <p:cNvPr id="315" name="Rectangle 56">
                      <a:extLst>
                        <a:ext uri="{FF2B5EF4-FFF2-40B4-BE49-F238E27FC236}">
                          <a16:creationId xmlns:a16="http://schemas.microsoft.com/office/drawing/2014/main" id="{E51668BD-CCFC-4CE6-AEBF-959644C56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2407" y="2563410"/>
                      <a:ext cx="556260" cy="250900"/>
                    </a:xfrm>
                    <a:prstGeom prst="rect">
                      <a:avLst/>
                    </a:pr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16" name="Straight Connector 57">
                      <a:extLst>
                        <a:ext uri="{FF2B5EF4-FFF2-40B4-BE49-F238E27FC236}">
                          <a16:creationId xmlns:a16="http://schemas.microsoft.com/office/drawing/2014/main" id="{8EBA404B-FAE7-4694-9378-EE2465B037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84417" y="2688860"/>
                      <a:ext cx="290370" cy="0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BB5DD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317" name="Straight Connector 58">
                      <a:extLst>
                        <a:ext uri="{FF2B5EF4-FFF2-40B4-BE49-F238E27FC236}">
                          <a16:creationId xmlns:a16="http://schemas.microsoft.com/office/drawing/2014/main" id="{0889A025-46F8-42C6-8C5D-09F24A6D27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65785" y="2688860"/>
                      <a:ext cx="818632" cy="435977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BB5DD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  <p:sp>
                <p:nvSpPr>
                  <p:cNvPr id="314" name="Freeform: Shape 55" descr="Magnifying glass">
                    <a:extLst>
                      <a:ext uri="{FF2B5EF4-FFF2-40B4-BE49-F238E27FC236}">
                        <a16:creationId xmlns:a16="http://schemas.microsoft.com/office/drawing/2014/main" id="{107C674D-BB21-4200-B0F1-ECE652BD78A7}"/>
                      </a:ext>
                    </a:extLst>
                  </p:cNvPr>
                  <p:cNvSpPr/>
                  <p:nvPr/>
                </p:nvSpPr>
                <p:spPr>
                  <a:xfrm rot="15596802">
                    <a:off x="1641440" y="2409067"/>
                    <a:ext cx="1151558" cy="1152900"/>
                  </a:xfrm>
                  <a:custGeom>
                    <a:avLst/>
                    <a:gdLst>
                      <a:gd name="connsiteX0" fmla="*/ 1146867 w 1151556"/>
                      <a:gd name="connsiteY0" fmla="*/ 918023 h 1152898"/>
                      <a:gd name="connsiteX1" fmla="*/ 1072420 w 1151556"/>
                      <a:gd name="connsiteY1" fmla="*/ 1067135 h 1152898"/>
                      <a:gd name="connsiteX2" fmla="*/ 868216 w 1151556"/>
                      <a:gd name="connsiteY2" fmla="*/ 1152898 h 1152898"/>
                      <a:gd name="connsiteX3" fmla="*/ 664011 w 1151556"/>
                      <a:gd name="connsiteY3" fmla="*/ 1067134 h 1152898"/>
                      <a:gd name="connsiteX4" fmla="*/ 153498 w 1151556"/>
                      <a:gd name="connsiteY4" fmla="*/ 556621 h 1152898"/>
                      <a:gd name="connsiteX5" fmla="*/ 75902 w 1151556"/>
                      <a:gd name="connsiteY5" fmla="*/ 303408 h 1152898"/>
                      <a:gd name="connsiteX6" fmla="*/ 0 w 1151556"/>
                      <a:gd name="connsiteY6" fmla="*/ 227505 h 1152898"/>
                      <a:gd name="connsiteX7" fmla="*/ 31670 w 1151556"/>
                      <a:gd name="connsiteY7" fmla="*/ 203045 h 1152898"/>
                      <a:gd name="connsiteX8" fmla="*/ 143826 w 1151556"/>
                      <a:gd name="connsiteY8" fmla="*/ 97878 h 1152898"/>
                      <a:gd name="connsiteX9" fmla="*/ 229913 w 1151556"/>
                      <a:gd name="connsiteY9" fmla="*/ 0 h 1152898"/>
                      <a:gd name="connsiteX10" fmla="*/ 304612 w 1151556"/>
                      <a:gd name="connsiteY10" fmla="*/ 74699 h 1152898"/>
                      <a:gd name="connsiteX11" fmla="*/ 557825 w 1151556"/>
                      <a:gd name="connsiteY11" fmla="*/ 152294 h 1152898"/>
                      <a:gd name="connsiteX12" fmla="*/ 1068338 w 1151556"/>
                      <a:gd name="connsiteY12" fmla="*/ 662807 h 1152898"/>
                      <a:gd name="connsiteX13" fmla="*/ 1146867 w 1151556"/>
                      <a:gd name="connsiteY13" fmla="*/ 918023 h 1152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51556" h="1152898">
                        <a:moveTo>
                          <a:pt x="1146867" y="918023"/>
                        </a:moveTo>
                        <a:cubicBezTo>
                          <a:pt x="1137127" y="972177"/>
                          <a:pt x="1112240" y="1024250"/>
                          <a:pt x="1072420" y="1067135"/>
                        </a:cubicBezTo>
                        <a:cubicBezTo>
                          <a:pt x="1015243" y="1124312"/>
                          <a:pt x="941729" y="1152898"/>
                          <a:pt x="868216" y="1152898"/>
                        </a:cubicBezTo>
                        <a:cubicBezTo>
                          <a:pt x="794702" y="1152898"/>
                          <a:pt x="721188" y="1124312"/>
                          <a:pt x="664011" y="1067134"/>
                        </a:cubicBezTo>
                        <a:lnTo>
                          <a:pt x="153498" y="556621"/>
                        </a:lnTo>
                        <a:cubicBezTo>
                          <a:pt x="84071" y="487194"/>
                          <a:pt x="59566" y="393258"/>
                          <a:pt x="75902" y="303408"/>
                        </a:cubicBezTo>
                        <a:lnTo>
                          <a:pt x="0" y="227505"/>
                        </a:lnTo>
                        <a:lnTo>
                          <a:pt x="31670" y="203045"/>
                        </a:lnTo>
                        <a:cubicBezTo>
                          <a:pt x="70660" y="169845"/>
                          <a:pt x="108097" y="134753"/>
                          <a:pt x="143826" y="97878"/>
                        </a:cubicBezTo>
                        <a:lnTo>
                          <a:pt x="229913" y="0"/>
                        </a:lnTo>
                        <a:lnTo>
                          <a:pt x="304612" y="74699"/>
                        </a:lnTo>
                        <a:cubicBezTo>
                          <a:pt x="394462" y="58362"/>
                          <a:pt x="488398" y="82867"/>
                          <a:pt x="557825" y="152294"/>
                        </a:cubicBezTo>
                        <a:lnTo>
                          <a:pt x="1068338" y="662807"/>
                        </a:lnTo>
                        <a:cubicBezTo>
                          <a:pt x="1137256" y="731728"/>
                          <a:pt x="1163100" y="827767"/>
                          <a:pt x="1146867" y="918023"/>
                        </a:cubicBezTo>
                        <a:close/>
                      </a:path>
                    </a:pathLst>
                  </a:custGeom>
                  <a:noFill/>
                  <a:ln w="28575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cxnSp>
            <p:nvCxnSpPr>
              <p:cNvPr id="301" name="Gerade Verbindung 19">
                <a:extLst>
                  <a:ext uri="{FF2B5EF4-FFF2-40B4-BE49-F238E27FC236}">
                    <a16:creationId xmlns:a16="http://schemas.microsoft.com/office/drawing/2014/main" id="{88566483-CED4-4D9A-AE43-08B22C6F3C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1440" y="3457409"/>
                <a:ext cx="679703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BB5DD"/>
                </a:solidFill>
                <a:prstDash val="dash"/>
                <a:miter lim="800000"/>
                <a:tailEnd type="oval"/>
              </a:ln>
              <a:effectLst/>
            </p:spPr>
          </p:cxnSp>
          <p:cxnSp>
            <p:nvCxnSpPr>
              <p:cNvPr id="302" name="Gerade Verbindung 19">
                <a:extLst>
                  <a:ext uri="{FF2B5EF4-FFF2-40B4-BE49-F238E27FC236}">
                    <a16:creationId xmlns:a16="http://schemas.microsoft.com/office/drawing/2014/main" id="{3A8CA2DE-9E95-4077-BD69-AB3624C585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1665" y="3499728"/>
                <a:ext cx="0" cy="1453529"/>
              </a:xfrm>
              <a:prstGeom prst="line">
                <a:avLst/>
              </a:prstGeom>
              <a:noFill/>
              <a:ln w="28575" cap="flat" cmpd="sng" algn="ctr">
                <a:solidFill>
                  <a:srgbClr val="0BB5DD"/>
                </a:solidFill>
                <a:prstDash val="dash"/>
                <a:miter lim="800000"/>
                <a:tailEnd type="oval"/>
              </a:ln>
              <a:effectLst/>
            </p:spPr>
          </p:cxnSp>
          <p:cxnSp>
            <p:nvCxnSpPr>
              <p:cNvPr id="303" name="Gerade Verbindung 19">
                <a:extLst>
                  <a:ext uri="{FF2B5EF4-FFF2-40B4-BE49-F238E27FC236}">
                    <a16:creationId xmlns:a16="http://schemas.microsoft.com/office/drawing/2014/main" id="{DB4973B8-26F9-469E-91E3-37F5BB1FA0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1498" y="1457241"/>
                <a:ext cx="0" cy="1082759"/>
              </a:xfrm>
              <a:prstGeom prst="line">
                <a:avLst/>
              </a:prstGeom>
              <a:noFill/>
              <a:ln w="28575" cap="flat" cmpd="sng" algn="ctr">
                <a:solidFill>
                  <a:srgbClr val="0BB5DD"/>
                </a:solidFill>
                <a:prstDash val="dash"/>
                <a:miter lim="800000"/>
                <a:tailEnd type="oval"/>
              </a:ln>
              <a:effectLst/>
            </p:spPr>
          </p:cxnSp>
        </p:grpSp>
      </p:grpSp>
      <p:sp>
        <p:nvSpPr>
          <p:cNvPr id="342" name="Freeform: Shape 45">
            <a:extLst>
              <a:ext uri="{FF2B5EF4-FFF2-40B4-BE49-F238E27FC236}">
                <a16:creationId xmlns:a16="http://schemas.microsoft.com/office/drawing/2014/main" id="{29EAC592-3F88-46F8-B3F7-138E1654120B}"/>
              </a:ext>
            </a:extLst>
          </p:cNvPr>
          <p:cNvSpPr/>
          <p:nvPr/>
        </p:nvSpPr>
        <p:spPr>
          <a:xfrm rot="16200000">
            <a:off x="10373672" y="3429119"/>
            <a:ext cx="1525750" cy="1183084"/>
          </a:xfrm>
          <a:custGeom>
            <a:avLst/>
            <a:gdLst>
              <a:gd name="connsiteX0" fmla="*/ 1511818 w 3022039"/>
              <a:gd name="connsiteY0" fmla="*/ 0 h 2343323"/>
              <a:gd name="connsiteX1" fmla="*/ 1816618 w 3022039"/>
              <a:gd name="connsiteY1" fmla="*/ 304800 h 2343323"/>
              <a:gd name="connsiteX2" fmla="*/ 1727344 w 3022039"/>
              <a:gd name="connsiteY2" fmla="*/ 520326 h 2343323"/>
              <a:gd name="connsiteX3" fmla="*/ 1704255 w 3022039"/>
              <a:gd name="connsiteY3" fmla="*/ 539376 h 2343323"/>
              <a:gd name="connsiteX4" fmla="*/ 1703570 w 3022039"/>
              <a:gd name="connsiteY4" fmla="*/ 540393 h 2343323"/>
              <a:gd name="connsiteX5" fmla="*/ 1693928 w 3022039"/>
              <a:gd name="connsiteY5" fmla="*/ 588149 h 2343323"/>
              <a:gd name="connsiteX6" fmla="*/ 1703570 w 3022039"/>
              <a:gd name="connsiteY6" fmla="*/ 635906 h 2343323"/>
              <a:gd name="connsiteX7" fmla="*/ 1728764 w 3022039"/>
              <a:gd name="connsiteY7" fmla="*/ 673274 h 2343323"/>
              <a:gd name="connsiteX8" fmla="*/ 2222426 w 3022039"/>
              <a:gd name="connsiteY8" fmla="*/ 673274 h 2343323"/>
              <a:gd name="connsiteX9" fmla="*/ 2348431 w 3022039"/>
              <a:gd name="connsiteY9" fmla="*/ 799279 h 2343323"/>
              <a:gd name="connsiteX10" fmla="*/ 2348431 w 3022039"/>
              <a:gd name="connsiteY10" fmla="*/ 1291184 h 2343323"/>
              <a:gd name="connsiteX11" fmla="*/ 2386133 w 3022039"/>
              <a:gd name="connsiteY11" fmla="*/ 1316603 h 2343323"/>
              <a:gd name="connsiteX12" fmla="*/ 2433890 w 3022039"/>
              <a:gd name="connsiteY12" fmla="*/ 1326245 h 2343323"/>
              <a:gd name="connsiteX13" fmla="*/ 2481646 w 3022039"/>
              <a:gd name="connsiteY13" fmla="*/ 1316604 h 2343323"/>
              <a:gd name="connsiteX14" fmla="*/ 2484349 w 3022039"/>
              <a:gd name="connsiteY14" fmla="*/ 1314782 h 2343323"/>
              <a:gd name="connsiteX15" fmla="*/ 2501713 w 3022039"/>
              <a:gd name="connsiteY15" fmla="*/ 1293736 h 2343323"/>
              <a:gd name="connsiteX16" fmla="*/ 2717239 w 3022039"/>
              <a:gd name="connsiteY16" fmla="*/ 1204462 h 2343323"/>
              <a:gd name="connsiteX17" fmla="*/ 3022039 w 3022039"/>
              <a:gd name="connsiteY17" fmla="*/ 1509262 h 2343323"/>
              <a:gd name="connsiteX18" fmla="*/ 2717239 w 3022039"/>
              <a:gd name="connsiteY18" fmla="*/ 1814062 h 2343323"/>
              <a:gd name="connsiteX19" fmla="*/ 2501713 w 3022039"/>
              <a:gd name="connsiteY19" fmla="*/ 1724788 h 2343323"/>
              <a:gd name="connsiteX20" fmla="*/ 2482663 w 3022039"/>
              <a:gd name="connsiteY20" fmla="*/ 1701699 h 2343323"/>
              <a:gd name="connsiteX21" fmla="*/ 2481646 w 3022039"/>
              <a:gd name="connsiteY21" fmla="*/ 1701014 h 2343323"/>
              <a:gd name="connsiteX22" fmla="*/ 2433890 w 3022039"/>
              <a:gd name="connsiteY22" fmla="*/ 1691372 h 2343323"/>
              <a:gd name="connsiteX23" fmla="*/ 2386133 w 3022039"/>
              <a:gd name="connsiteY23" fmla="*/ 1701013 h 2343323"/>
              <a:gd name="connsiteX24" fmla="*/ 2348431 w 3022039"/>
              <a:gd name="connsiteY24" fmla="*/ 1726433 h 2343323"/>
              <a:gd name="connsiteX25" fmla="*/ 2348431 w 3022039"/>
              <a:gd name="connsiteY25" fmla="*/ 2217318 h 2343323"/>
              <a:gd name="connsiteX26" fmla="*/ 2222426 w 3022039"/>
              <a:gd name="connsiteY26" fmla="*/ 2343323 h 2343323"/>
              <a:gd name="connsiteX27" fmla="*/ 1730272 w 3022039"/>
              <a:gd name="connsiteY27" fmla="*/ 2343323 h 2343323"/>
              <a:gd name="connsiteX28" fmla="*/ 1729864 w 3022039"/>
              <a:gd name="connsiteY28" fmla="*/ 2343048 h 2343323"/>
              <a:gd name="connsiteX29" fmla="*/ 1693929 w 3022039"/>
              <a:gd name="connsiteY29" fmla="*/ 2256293 h 2343323"/>
              <a:gd name="connsiteX30" fmla="*/ 1703571 w 3022039"/>
              <a:gd name="connsiteY30" fmla="*/ 2208537 h 2343323"/>
              <a:gd name="connsiteX31" fmla="*/ 1704256 w 3022039"/>
              <a:gd name="connsiteY31" fmla="*/ 2207520 h 2343323"/>
              <a:gd name="connsiteX32" fmla="*/ 1727345 w 3022039"/>
              <a:gd name="connsiteY32" fmla="*/ 2188470 h 2343323"/>
              <a:gd name="connsiteX33" fmla="*/ 1816619 w 3022039"/>
              <a:gd name="connsiteY33" fmla="*/ 1972944 h 2343323"/>
              <a:gd name="connsiteX34" fmla="*/ 1511819 w 3022039"/>
              <a:gd name="connsiteY34" fmla="*/ 1668144 h 2343323"/>
              <a:gd name="connsiteX35" fmla="*/ 1207019 w 3022039"/>
              <a:gd name="connsiteY35" fmla="*/ 1972944 h 2343323"/>
              <a:gd name="connsiteX36" fmla="*/ 1296293 w 3022039"/>
              <a:gd name="connsiteY36" fmla="*/ 2188470 h 2343323"/>
              <a:gd name="connsiteX37" fmla="*/ 1317339 w 3022039"/>
              <a:gd name="connsiteY37" fmla="*/ 2205834 h 2343323"/>
              <a:gd name="connsiteX38" fmla="*/ 1319161 w 3022039"/>
              <a:gd name="connsiteY38" fmla="*/ 2208537 h 2343323"/>
              <a:gd name="connsiteX39" fmla="*/ 1328802 w 3022039"/>
              <a:gd name="connsiteY39" fmla="*/ 2256293 h 2343323"/>
              <a:gd name="connsiteX40" fmla="*/ 1292867 w 3022039"/>
              <a:gd name="connsiteY40" fmla="*/ 2343048 h 2343323"/>
              <a:gd name="connsiteX41" fmla="*/ 1292459 w 3022039"/>
              <a:gd name="connsiteY41" fmla="*/ 2343323 h 2343323"/>
              <a:gd name="connsiteX42" fmla="*/ 801212 w 3022039"/>
              <a:gd name="connsiteY42" fmla="*/ 2343323 h 2343323"/>
              <a:gd name="connsiteX43" fmla="*/ 675207 w 3022039"/>
              <a:gd name="connsiteY43" fmla="*/ 2217318 h 2343323"/>
              <a:gd name="connsiteX44" fmla="*/ 675207 w 3022039"/>
              <a:gd name="connsiteY44" fmla="*/ 1728663 h 2343323"/>
              <a:gd name="connsiteX45" fmla="*/ 674903 w 3022039"/>
              <a:gd name="connsiteY45" fmla="*/ 1728213 h 2343323"/>
              <a:gd name="connsiteX46" fmla="*/ 588148 w 3022039"/>
              <a:gd name="connsiteY46" fmla="*/ 1692278 h 2343323"/>
              <a:gd name="connsiteX47" fmla="*/ 540392 w 3022039"/>
              <a:gd name="connsiteY47" fmla="*/ 1701919 h 2343323"/>
              <a:gd name="connsiteX48" fmla="*/ 537689 w 3022039"/>
              <a:gd name="connsiteY48" fmla="*/ 1703741 h 2343323"/>
              <a:gd name="connsiteX49" fmla="*/ 520325 w 3022039"/>
              <a:gd name="connsiteY49" fmla="*/ 1724787 h 2343323"/>
              <a:gd name="connsiteX50" fmla="*/ 304799 w 3022039"/>
              <a:gd name="connsiteY50" fmla="*/ 1814061 h 2343323"/>
              <a:gd name="connsiteX51" fmla="*/ 0 w 3022039"/>
              <a:gd name="connsiteY51" fmla="*/ 1509261 h 2343323"/>
              <a:gd name="connsiteX52" fmla="*/ 304799 w 3022039"/>
              <a:gd name="connsiteY52" fmla="*/ 1204461 h 2343323"/>
              <a:gd name="connsiteX53" fmla="*/ 520325 w 3022039"/>
              <a:gd name="connsiteY53" fmla="*/ 1293735 h 2343323"/>
              <a:gd name="connsiteX54" fmla="*/ 539375 w 3022039"/>
              <a:gd name="connsiteY54" fmla="*/ 1316824 h 2343323"/>
              <a:gd name="connsiteX55" fmla="*/ 540392 w 3022039"/>
              <a:gd name="connsiteY55" fmla="*/ 1317509 h 2343323"/>
              <a:gd name="connsiteX56" fmla="*/ 588148 w 3022039"/>
              <a:gd name="connsiteY56" fmla="*/ 1327151 h 2343323"/>
              <a:gd name="connsiteX57" fmla="*/ 674903 w 3022039"/>
              <a:gd name="connsiteY57" fmla="*/ 1291216 h 2343323"/>
              <a:gd name="connsiteX58" fmla="*/ 675207 w 3022039"/>
              <a:gd name="connsiteY58" fmla="*/ 1290765 h 2343323"/>
              <a:gd name="connsiteX59" fmla="*/ 675207 w 3022039"/>
              <a:gd name="connsiteY59" fmla="*/ 799279 h 2343323"/>
              <a:gd name="connsiteX60" fmla="*/ 801212 w 3022039"/>
              <a:gd name="connsiteY60" fmla="*/ 673274 h 2343323"/>
              <a:gd name="connsiteX61" fmla="*/ 1293965 w 3022039"/>
              <a:gd name="connsiteY61" fmla="*/ 673274 h 2343323"/>
              <a:gd name="connsiteX62" fmla="*/ 1319160 w 3022039"/>
              <a:gd name="connsiteY62" fmla="*/ 635906 h 2343323"/>
              <a:gd name="connsiteX63" fmla="*/ 1328801 w 3022039"/>
              <a:gd name="connsiteY63" fmla="*/ 588149 h 2343323"/>
              <a:gd name="connsiteX64" fmla="*/ 1319160 w 3022039"/>
              <a:gd name="connsiteY64" fmla="*/ 540393 h 2343323"/>
              <a:gd name="connsiteX65" fmla="*/ 1317338 w 3022039"/>
              <a:gd name="connsiteY65" fmla="*/ 537690 h 2343323"/>
              <a:gd name="connsiteX66" fmla="*/ 1296292 w 3022039"/>
              <a:gd name="connsiteY66" fmla="*/ 520326 h 2343323"/>
              <a:gd name="connsiteX67" fmla="*/ 1207018 w 3022039"/>
              <a:gd name="connsiteY67" fmla="*/ 304800 h 2343323"/>
              <a:gd name="connsiteX68" fmla="*/ 1511818 w 3022039"/>
              <a:gd name="connsiteY68" fmla="*/ 0 h 2343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022039" h="2343323">
                <a:moveTo>
                  <a:pt x="1511818" y="0"/>
                </a:moveTo>
                <a:cubicBezTo>
                  <a:pt x="1680154" y="0"/>
                  <a:pt x="1816618" y="136464"/>
                  <a:pt x="1816618" y="304800"/>
                </a:cubicBezTo>
                <a:cubicBezTo>
                  <a:pt x="1816618" y="388968"/>
                  <a:pt x="1782502" y="465168"/>
                  <a:pt x="1727344" y="520326"/>
                </a:cubicBezTo>
                <a:lnTo>
                  <a:pt x="1704255" y="539376"/>
                </a:lnTo>
                <a:lnTo>
                  <a:pt x="1703570" y="540393"/>
                </a:lnTo>
                <a:cubicBezTo>
                  <a:pt x="1697361" y="555071"/>
                  <a:pt x="1693928" y="571209"/>
                  <a:pt x="1693928" y="588149"/>
                </a:cubicBezTo>
                <a:cubicBezTo>
                  <a:pt x="1693928" y="605089"/>
                  <a:pt x="1697361" y="621227"/>
                  <a:pt x="1703570" y="635906"/>
                </a:cubicBezTo>
                <a:lnTo>
                  <a:pt x="1728764" y="673274"/>
                </a:lnTo>
                <a:lnTo>
                  <a:pt x="2222426" y="673274"/>
                </a:lnTo>
                <a:cubicBezTo>
                  <a:pt x="2292017" y="673274"/>
                  <a:pt x="2348431" y="729688"/>
                  <a:pt x="2348431" y="799279"/>
                </a:cubicBezTo>
                <a:lnTo>
                  <a:pt x="2348431" y="1291184"/>
                </a:lnTo>
                <a:lnTo>
                  <a:pt x="2386133" y="1316603"/>
                </a:lnTo>
                <a:cubicBezTo>
                  <a:pt x="2400811" y="1322812"/>
                  <a:pt x="2416950" y="1326245"/>
                  <a:pt x="2433890" y="1326245"/>
                </a:cubicBezTo>
                <a:cubicBezTo>
                  <a:pt x="2450830" y="1326245"/>
                  <a:pt x="2466968" y="1322812"/>
                  <a:pt x="2481646" y="1316604"/>
                </a:cubicBezTo>
                <a:lnTo>
                  <a:pt x="2484349" y="1314782"/>
                </a:lnTo>
                <a:lnTo>
                  <a:pt x="2501713" y="1293736"/>
                </a:lnTo>
                <a:cubicBezTo>
                  <a:pt x="2556871" y="1238578"/>
                  <a:pt x="2633071" y="1204462"/>
                  <a:pt x="2717239" y="1204462"/>
                </a:cubicBezTo>
                <a:cubicBezTo>
                  <a:pt x="2885575" y="1204462"/>
                  <a:pt x="3022039" y="1340926"/>
                  <a:pt x="3022039" y="1509262"/>
                </a:cubicBezTo>
                <a:cubicBezTo>
                  <a:pt x="3022039" y="1677598"/>
                  <a:pt x="2885575" y="1814062"/>
                  <a:pt x="2717239" y="1814062"/>
                </a:cubicBezTo>
                <a:cubicBezTo>
                  <a:pt x="2633071" y="1814062"/>
                  <a:pt x="2556871" y="1779946"/>
                  <a:pt x="2501713" y="1724788"/>
                </a:cubicBezTo>
                <a:lnTo>
                  <a:pt x="2482663" y="1701699"/>
                </a:lnTo>
                <a:lnTo>
                  <a:pt x="2481646" y="1701014"/>
                </a:lnTo>
                <a:cubicBezTo>
                  <a:pt x="2466968" y="1694805"/>
                  <a:pt x="2450830" y="1691372"/>
                  <a:pt x="2433890" y="1691372"/>
                </a:cubicBezTo>
                <a:cubicBezTo>
                  <a:pt x="2416950" y="1691372"/>
                  <a:pt x="2400811" y="1694805"/>
                  <a:pt x="2386133" y="1701013"/>
                </a:cubicBezTo>
                <a:lnTo>
                  <a:pt x="2348431" y="1726433"/>
                </a:lnTo>
                <a:lnTo>
                  <a:pt x="2348431" y="2217318"/>
                </a:lnTo>
                <a:cubicBezTo>
                  <a:pt x="2348431" y="2286909"/>
                  <a:pt x="2292017" y="2343323"/>
                  <a:pt x="2222426" y="2343323"/>
                </a:cubicBezTo>
                <a:lnTo>
                  <a:pt x="1730272" y="2343323"/>
                </a:lnTo>
                <a:lnTo>
                  <a:pt x="1729864" y="2343048"/>
                </a:lnTo>
                <a:cubicBezTo>
                  <a:pt x="1707662" y="2320846"/>
                  <a:pt x="1693929" y="2290173"/>
                  <a:pt x="1693929" y="2256293"/>
                </a:cubicBezTo>
                <a:cubicBezTo>
                  <a:pt x="1693929" y="2239353"/>
                  <a:pt x="1697362" y="2223215"/>
                  <a:pt x="1703571" y="2208537"/>
                </a:cubicBezTo>
                <a:lnTo>
                  <a:pt x="1704256" y="2207520"/>
                </a:lnTo>
                <a:lnTo>
                  <a:pt x="1727345" y="2188470"/>
                </a:lnTo>
                <a:cubicBezTo>
                  <a:pt x="1782503" y="2133312"/>
                  <a:pt x="1816619" y="2057112"/>
                  <a:pt x="1816619" y="1972944"/>
                </a:cubicBezTo>
                <a:cubicBezTo>
                  <a:pt x="1816619" y="1804608"/>
                  <a:pt x="1680155" y="1668144"/>
                  <a:pt x="1511819" y="1668144"/>
                </a:cubicBezTo>
                <a:cubicBezTo>
                  <a:pt x="1343483" y="1668144"/>
                  <a:pt x="1207019" y="1804608"/>
                  <a:pt x="1207019" y="1972944"/>
                </a:cubicBezTo>
                <a:cubicBezTo>
                  <a:pt x="1207019" y="2057112"/>
                  <a:pt x="1241135" y="2133312"/>
                  <a:pt x="1296293" y="2188470"/>
                </a:cubicBezTo>
                <a:lnTo>
                  <a:pt x="1317339" y="2205834"/>
                </a:lnTo>
                <a:lnTo>
                  <a:pt x="1319161" y="2208537"/>
                </a:lnTo>
                <a:cubicBezTo>
                  <a:pt x="1325369" y="2223215"/>
                  <a:pt x="1328802" y="2239353"/>
                  <a:pt x="1328802" y="2256293"/>
                </a:cubicBezTo>
                <a:cubicBezTo>
                  <a:pt x="1328802" y="2290173"/>
                  <a:pt x="1315070" y="2320846"/>
                  <a:pt x="1292867" y="2343048"/>
                </a:cubicBezTo>
                <a:lnTo>
                  <a:pt x="1292459" y="2343323"/>
                </a:lnTo>
                <a:lnTo>
                  <a:pt x="801212" y="2343323"/>
                </a:lnTo>
                <a:cubicBezTo>
                  <a:pt x="731621" y="2343323"/>
                  <a:pt x="675207" y="2286909"/>
                  <a:pt x="675207" y="2217318"/>
                </a:cubicBezTo>
                <a:lnTo>
                  <a:pt x="675207" y="1728663"/>
                </a:lnTo>
                <a:lnTo>
                  <a:pt x="674903" y="1728213"/>
                </a:lnTo>
                <a:cubicBezTo>
                  <a:pt x="652701" y="1706010"/>
                  <a:pt x="622028" y="1692278"/>
                  <a:pt x="588148" y="1692278"/>
                </a:cubicBezTo>
                <a:cubicBezTo>
                  <a:pt x="571208" y="1692278"/>
                  <a:pt x="555070" y="1695711"/>
                  <a:pt x="540392" y="1701919"/>
                </a:cubicBezTo>
                <a:lnTo>
                  <a:pt x="537689" y="1703741"/>
                </a:lnTo>
                <a:lnTo>
                  <a:pt x="520325" y="1724787"/>
                </a:lnTo>
                <a:cubicBezTo>
                  <a:pt x="465167" y="1779945"/>
                  <a:pt x="388967" y="1814061"/>
                  <a:pt x="304799" y="1814061"/>
                </a:cubicBezTo>
                <a:cubicBezTo>
                  <a:pt x="136464" y="1814061"/>
                  <a:pt x="0" y="1677597"/>
                  <a:pt x="0" y="1509261"/>
                </a:cubicBezTo>
                <a:cubicBezTo>
                  <a:pt x="0" y="1340925"/>
                  <a:pt x="136464" y="1204461"/>
                  <a:pt x="304799" y="1204461"/>
                </a:cubicBezTo>
                <a:cubicBezTo>
                  <a:pt x="388967" y="1204461"/>
                  <a:pt x="465167" y="1238577"/>
                  <a:pt x="520325" y="1293735"/>
                </a:cubicBezTo>
                <a:lnTo>
                  <a:pt x="539375" y="1316824"/>
                </a:lnTo>
                <a:lnTo>
                  <a:pt x="540392" y="1317509"/>
                </a:lnTo>
                <a:cubicBezTo>
                  <a:pt x="555070" y="1323718"/>
                  <a:pt x="571208" y="1327151"/>
                  <a:pt x="588148" y="1327151"/>
                </a:cubicBezTo>
                <a:cubicBezTo>
                  <a:pt x="622028" y="1327151"/>
                  <a:pt x="652701" y="1313418"/>
                  <a:pt x="674903" y="1291216"/>
                </a:cubicBezTo>
                <a:lnTo>
                  <a:pt x="675207" y="1290765"/>
                </a:lnTo>
                <a:lnTo>
                  <a:pt x="675207" y="799279"/>
                </a:lnTo>
                <a:cubicBezTo>
                  <a:pt x="675207" y="729688"/>
                  <a:pt x="731621" y="673274"/>
                  <a:pt x="801212" y="673274"/>
                </a:cubicBezTo>
                <a:lnTo>
                  <a:pt x="1293965" y="673274"/>
                </a:lnTo>
                <a:lnTo>
                  <a:pt x="1319160" y="635906"/>
                </a:lnTo>
                <a:cubicBezTo>
                  <a:pt x="1325368" y="621227"/>
                  <a:pt x="1328801" y="605089"/>
                  <a:pt x="1328801" y="588149"/>
                </a:cubicBezTo>
                <a:cubicBezTo>
                  <a:pt x="1328801" y="571209"/>
                  <a:pt x="1325368" y="555071"/>
                  <a:pt x="1319160" y="540393"/>
                </a:cubicBezTo>
                <a:lnTo>
                  <a:pt x="1317338" y="537690"/>
                </a:lnTo>
                <a:lnTo>
                  <a:pt x="1296292" y="520326"/>
                </a:lnTo>
                <a:cubicBezTo>
                  <a:pt x="1241134" y="465168"/>
                  <a:pt x="1207018" y="388968"/>
                  <a:pt x="1207018" y="304800"/>
                </a:cubicBezTo>
                <a:cubicBezTo>
                  <a:pt x="1207018" y="136464"/>
                  <a:pt x="1343482" y="0"/>
                  <a:pt x="1511818" y="0"/>
                </a:cubicBezTo>
                <a:close/>
              </a:path>
            </a:pathLst>
          </a:custGeom>
          <a:solidFill>
            <a:srgbClr val="2D3E50"/>
          </a:solidFill>
          <a:ln w="12700" cap="flat" cmpd="sng" algn="ctr">
            <a:solidFill>
              <a:srgbClr val="0BB5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4" name="Textfeld 343">
            <a:extLst>
              <a:ext uri="{FF2B5EF4-FFF2-40B4-BE49-F238E27FC236}">
                <a16:creationId xmlns:a16="http://schemas.microsoft.com/office/drawing/2014/main" id="{11DF787B-F724-441C-B1A8-578FDA333443}"/>
              </a:ext>
            </a:extLst>
          </p:cNvPr>
          <p:cNvSpPr txBox="1"/>
          <p:nvPr/>
        </p:nvSpPr>
        <p:spPr>
          <a:xfrm rot="19952138">
            <a:off x="10743423" y="3599829"/>
            <a:ext cx="1428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Participant</a:t>
            </a:r>
          </a:p>
        </p:txBody>
      </p:sp>
      <p:pic>
        <p:nvPicPr>
          <p:cNvPr id="348" name="Grafik 347" descr="Pflanze mit einfarbiger Füllung">
            <a:extLst>
              <a:ext uri="{FF2B5EF4-FFF2-40B4-BE49-F238E27FC236}">
                <a16:creationId xmlns:a16="http://schemas.microsoft.com/office/drawing/2014/main" id="{20495F28-AE78-4DC0-B272-9B0915A312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76089" y="3951108"/>
            <a:ext cx="478370" cy="4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298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8EC6F6-4AB2-4396-972F-50D3137D3D37}">
  <ds:schemaRefs>
    <ds:schemaRef ds:uri="9693f36d-536d-4850-998f-f1ce69512825"/>
    <ds:schemaRef ds:uri="ed374dd9-d6d6-4deb-aaee-83a0d36ae4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3081BF6D-F1C2-4AA5-8696-C77D699BFE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19746C-E2BD-4114-9A10-DEAF33FA005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Symbol</vt:lpstr>
      <vt:lpstr>Wingdings</vt:lpstr>
      <vt:lpstr>1_Office Theme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2</cp:revision>
  <dcterms:created xsi:type="dcterms:W3CDTF">2021-02-17T12:33:41Z</dcterms:created>
  <dcterms:modified xsi:type="dcterms:W3CDTF">2022-10-10T10:16:32Z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